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4"/>
    <p:sldMasterId id="2147483659" r:id="rId5"/>
  </p:sldMasterIdLst>
  <p:notesMasterIdLst>
    <p:notesMasterId r:id="rId22"/>
  </p:notesMasterIdLst>
  <p:sldIdLst>
    <p:sldId id="256" r:id="rId6"/>
    <p:sldId id="272" r:id="rId7"/>
    <p:sldId id="258" r:id="rId8"/>
    <p:sldId id="259" r:id="rId9"/>
    <p:sldId id="260" r:id="rId10"/>
    <p:sldId id="261" r:id="rId11"/>
    <p:sldId id="262" r:id="rId12"/>
    <p:sldId id="263" r:id="rId13"/>
    <p:sldId id="264" r:id="rId14"/>
    <p:sldId id="265" r:id="rId15"/>
    <p:sldId id="266" r:id="rId16"/>
    <p:sldId id="267" r:id="rId17"/>
    <p:sldId id="268" r:id="rId18"/>
    <p:sldId id="273" r:id="rId19"/>
    <p:sldId id="270" r:id="rId20"/>
    <p:sldId id="271" r:id="rId21"/>
  </p:sldIdLst>
  <p:sldSz cx="9144000" cy="5143500" type="screen16x9"/>
  <p:notesSz cx="6858000" cy="9144000"/>
  <p:embeddedFontLst>
    <p:embeddedFont>
      <p:font typeface="Nixie One" panose="020B0604020202020204" charset="0"/>
      <p:regular r:id="rId23"/>
    </p:embeddedFont>
    <p:embeddedFont>
      <p:font typeface="Roboto Slab" panose="020B0604020202020204" charset="0"/>
      <p:regular r:id="rId24"/>
      <p:bold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6" roundtripDataSignature="AMtx7miWATNlWIsZpOXgqFn2h6cnwKnC1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754" y="8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customschemas.google.com/relationships/presentationmetadata" Target="metadata"/><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3.fntdata"/><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2.fntdata"/><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font" Target="fonts/font1.fntdata"/><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L="914400" marR="0" lvl="1" indent="-228600" algn="l" rtl="0">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l" rtl="0">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l" rtl="0">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l" rtl="0">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9" name="Google Shape;59;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100">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26" name="Google Shape;226;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100">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2" name="Google Shape;242;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100">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9" name="Google Shape;259;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67" name="Google Shape;267;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100">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70" name="Google Shape;135;g35f391192_04:notes">
            <a:extLst>
              <a:ext uri="{FF2B5EF4-FFF2-40B4-BE49-F238E27FC236}">
                <a16:creationId xmlns:a16="http://schemas.microsoft.com/office/drawing/2014/main" id="{2CD0F741-697B-4768-A327-5A4FFD7AACE7}"/>
              </a:ext>
            </a:extLst>
          </p:cNvPr>
          <p:cNvSpPr>
            <a:spLocks noGrp="1" noRot="1" noChangeAspect="1" noTextEdit="1"/>
          </p:cNvSpPr>
          <p:nvPr>
            <p:ph type="sldImg" idx="2"/>
          </p:nvPr>
        </p:nvSpPr>
        <p:spPr>
          <a:ln>
            <a:miter lim="800000"/>
            <a:headEnd/>
            <a:tailEnd/>
          </a:ln>
        </p:spPr>
      </p:sp>
      <p:sp>
        <p:nvSpPr>
          <p:cNvPr id="7171" name="Google Shape;136;g35f391192_04:notes">
            <a:extLst>
              <a:ext uri="{FF2B5EF4-FFF2-40B4-BE49-F238E27FC236}">
                <a16:creationId xmlns:a16="http://schemas.microsoft.com/office/drawing/2014/main" id="{FC4EF859-5FAF-4738-814E-F60CB5E789F7}"/>
              </a:ext>
            </a:extLst>
          </p:cNvPr>
          <p:cNvSpPr txBox="1">
            <a:spLocks noGrp="1"/>
          </p:cNvSpPr>
          <p:nvPr>
            <p:ph type="body" idx="1"/>
          </p:nvPr>
        </p:nvSpPr>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94" name="Google Shape;294;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100">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06" name="Google Shape;306;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100">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5602" name="Google Shape;135;g35f391192_04:notes">
            <a:extLst>
              <a:ext uri="{FF2B5EF4-FFF2-40B4-BE49-F238E27FC236}">
                <a16:creationId xmlns:a16="http://schemas.microsoft.com/office/drawing/2014/main" id="{F9482033-5215-4FAC-B740-C663C02230BA}"/>
              </a:ext>
            </a:extLst>
          </p:cNvPr>
          <p:cNvSpPr>
            <a:spLocks noGrp="1" noRot="1" noChangeAspect="1" noTextEdit="1"/>
          </p:cNvSpPr>
          <p:nvPr>
            <p:ph type="sldImg" idx="2"/>
          </p:nvPr>
        </p:nvSpPr>
        <p:spPr>
          <a:ln>
            <a:miter lim="800000"/>
            <a:headEnd/>
            <a:tailEnd/>
          </a:ln>
        </p:spPr>
      </p:sp>
      <p:sp>
        <p:nvSpPr>
          <p:cNvPr id="25603" name="Google Shape;136;g35f391192_04:notes">
            <a:extLst>
              <a:ext uri="{FF2B5EF4-FFF2-40B4-BE49-F238E27FC236}">
                <a16:creationId xmlns:a16="http://schemas.microsoft.com/office/drawing/2014/main" id="{5DB020ED-B786-43E8-96D4-3659A3A751CC}"/>
              </a:ext>
            </a:extLst>
          </p:cNvPr>
          <p:cNvSpPr txBox="1">
            <a:spLocks noGrp="1"/>
          </p:cNvSpPr>
          <p:nvPr>
            <p:ph type="body" idx="1"/>
          </p:nvPr>
        </p:nvSpPr>
        <p:spPr>
          <a:ln/>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0" name="Google Shape;8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100">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8" name="Google Shape;88;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100">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51" name="Google Shape;151;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100">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6" name="Google Shape;166;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100">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81" name="Google Shape;181;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100">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96" name="Google Shape;196;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100">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11" name="Google Shape;211;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100">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18"/>
          <p:cNvSpPr/>
          <p:nvPr/>
        </p:nvSpPr>
        <p:spPr>
          <a:xfrm>
            <a:off x="0" y="4287838"/>
            <a:ext cx="9144000" cy="247650"/>
          </a:xfrm>
          <a:prstGeom prst="rect">
            <a:avLst/>
          </a:prstGeom>
          <a:solidFill>
            <a:srgbClr val="16575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1;p18"/>
          <p:cNvSpPr/>
          <p:nvPr/>
        </p:nvSpPr>
        <p:spPr>
          <a:xfrm>
            <a:off x="0" y="0"/>
            <a:ext cx="9144000" cy="530225"/>
          </a:xfrm>
          <a:prstGeom prst="rect">
            <a:avLst/>
          </a:prstGeom>
          <a:solidFill>
            <a:srgbClr val="18637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114454"/>
              </a:solidFill>
              <a:latin typeface="Arial"/>
              <a:ea typeface="Arial"/>
              <a:cs typeface="Arial"/>
              <a:sym typeface="Arial"/>
            </a:endParaRPr>
          </a:p>
        </p:txBody>
      </p:sp>
      <p:sp>
        <p:nvSpPr>
          <p:cNvPr id="12" name="Google Shape;12;p18"/>
          <p:cNvSpPr/>
          <p:nvPr/>
        </p:nvSpPr>
        <p:spPr>
          <a:xfrm>
            <a:off x="0" y="500063"/>
            <a:ext cx="9144000" cy="3824287"/>
          </a:xfrm>
          <a:prstGeom prst="rect">
            <a:avLst/>
          </a:prstGeom>
          <a:solidFill>
            <a:srgbClr val="12405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3;p18"/>
          <p:cNvSpPr/>
          <p:nvPr/>
        </p:nvSpPr>
        <p:spPr>
          <a:xfrm>
            <a:off x="0" y="4494213"/>
            <a:ext cx="9144000" cy="117475"/>
          </a:xfrm>
          <a:prstGeom prst="rect">
            <a:avLst/>
          </a:prstGeom>
          <a:solidFill>
            <a:srgbClr val="3B8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14;p18"/>
          <p:cNvSpPr/>
          <p:nvPr/>
        </p:nvSpPr>
        <p:spPr>
          <a:xfrm>
            <a:off x="0" y="4584700"/>
            <a:ext cx="9144000" cy="558800"/>
          </a:xfrm>
          <a:prstGeom prst="rect">
            <a:avLst/>
          </a:prstGeom>
          <a:solidFill>
            <a:srgbClr val="94BF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 name="Google Shape;15;p18"/>
          <p:cNvSpPr txBox="1">
            <a:spLocks noGrp="1"/>
          </p:cNvSpPr>
          <p:nvPr>
            <p:ph type="ctrTitle"/>
          </p:nvPr>
        </p:nvSpPr>
        <p:spPr>
          <a:xfrm>
            <a:off x="685800" y="2601425"/>
            <a:ext cx="5810400" cy="1159800"/>
          </a:xfrm>
          <a:prstGeom prst="rect">
            <a:avLst/>
          </a:prstGeom>
          <a:noFill/>
          <a:ln>
            <a:noFill/>
          </a:ln>
        </p:spPr>
        <p:txBody>
          <a:bodyPr spcFirstLastPara="1" wrap="square" lIns="91425" tIns="91425" rIns="91425" bIns="91425" anchor="b" anchorCtr="0">
            <a:noAutofit/>
          </a:bodyPr>
          <a:lstStyle>
            <a:lvl1pPr lvl="0" algn="l">
              <a:spcBef>
                <a:spcPts val="0"/>
              </a:spcBef>
              <a:spcAft>
                <a:spcPts val="0"/>
              </a:spcAft>
              <a:buSzPts val="4800"/>
              <a:buNone/>
              <a:defRPr sz="48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lnSpc>
                <a:spcPct val="100000"/>
              </a:lnSpc>
              <a:spcBef>
                <a:spcPts val="0"/>
              </a:spcBef>
              <a:spcAft>
                <a:spcPts val="0"/>
              </a:spcAft>
              <a:buSzPts val="6000"/>
              <a:buNone/>
              <a:defRPr sz="6000"/>
            </a:lvl6pPr>
            <a:lvl7pPr lvl="6" algn="ctr">
              <a:lnSpc>
                <a:spcPct val="100000"/>
              </a:lnSpc>
              <a:spcBef>
                <a:spcPts val="0"/>
              </a:spcBef>
              <a:spcAft>
                <a:spcPts val="0"/>
              </a:spcAft>
              <a:buSzPts val="6000"/>
              <a:buNone/>
              <a:defRPr sz="6000"/>
            </a:lvl7pPr>
            <a:lvl8pPr lvl="7" algn="ctr">
              <a:lnSpc>
                <a:spcPct val="100000"/>
              </a:lnSpc>
              <a:spcBef>
                <a:spcPts val="0"/>
              </a:spcBef>
              <a:spcAft>
                <a:spcPts val="0"/>
              </a:spcAft>
              <a:buSzPts val="6000"/>
              <a:buNone/>
              <a:defRPr sz="6000"/>
            </a:lvl8pPr>
            <a:lvl9pPr lvl="8" algn="ctr">
              <a:lnSpc>
                <a:spcPct val="100000"/>
              </a:lnSpc>
              <a:spcBef>
                <a:spcPts val="0"/>
              </a:spcBef>
              <a:spcAft>
                <a:spcPts val="0"/>
              </a:spcAft>
              <a:buSzPts val="6000"/>
              <a:buNone/>
              <a:defRPr sz="60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style A">
  <p:cSld name="Blank style A">
    <p:spTree>
      <p:nvGrpSpPr>
        <p:cNvPr id="1" name="Shape 16"/>
        <p:cNvGrpSpPr/>
        <p:nvPr/>
      </p:nvGrpSpPr>
      <p:grpSpPr>
        <a:xfrm>
          <a:off x="0" y="0"/>
          <a:ext cx="0" cy="0"/>
          <a:chOff x="0" y="0"/>
          <a:chExt cx="0" cy="0"/>
        </a:xfrm>
      </p:grpSpPr>
      <p:sp>
        <p:nvSpPr>
          <p:cNvPr id="17" name="Google Shape;17;p19"/>
          <p:cNvSpPr/>
          <p:nvPr/>
        </p:nvSpPr>
        <p:spPr>
          <a:xfrm>
            <a:off x="0" y="1147763"/>
            <a:ext cx="9144000" cy="2847975"/>
          </a:xfrm>
          <a:prstGeom prst="rect">
            <a:avLst/>
          </a:prstGeom>
          <a:solidFill>
            <a:srgbClr val="16575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 name="Google Shape;18;p19"/>
          <p:cNvSpPr/>
          <p:nvPr/>
        </p:nvSpPr>
        <p:spPr>
          <a:xfrm>
            <a:off x="0" y="0"/>
            <a:ext cx="9144000" cy="530225"/>
          </a:xfrm>
          <a:prstGeom prst="rect">
            <a:avLst/>
          </a:prstGeom>
          <a:solidFill>
            <a:srgbClr val="18637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114454"/>
              </a:solidFill>
              <a:latin typeface="Arial"/>
              <a:ea typeface="Arial"/>
              <a:cs typeface="Arial"/>
              <a:sym typeface="Arial"/>
            </a:endParaRPr>
          </a:p>
        </p:txBody>
      </p:sp>
      <p:sp>
        <p:nvSpPr>
          <p:cNvPr id="19" name="Google Shape;19;p19"/>
          <p:cNvSpPr/>
          <p:nvPr/>
        </p:nvSpPr>
        <p:spPr>
          <a:xfrm>
            <a:off x="0" y="500063"/>
            <a:ext cx="9144000" cy="731837"/>
          </a:xfrm>
          <a:prstGeom prst="rect">
            <a:avLst/>
          </a:prstGeom>
          <a:solidFill>
            <a:srgbClr val="12405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 name="Google Shape;20;p19"/>
          <p:cNvSpPr/>
          <p:nvPr/>
        </p:nvSpPr>
        <p:spPr>
          <a:xfrm>
            <a:off x="0" y="3962400"/>
            <a:ext cx="9144000" cy="369888"/>
          </a:xfrm>
          <a:prstGeom prst="rect">
            <a:avLst/>
          </a:prstGeom>
          <a:solidFill>
            <a:srgbClr val="3B8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21;p19"/>
          <p:cNvSpPr/>
          <p:nvPr/>
        </p:nvSpPr>
        <p:spPr>
          <a:xfrm>
            <a:off x="0" y="4333875"/>
            <a:ext cx="9144000" cy="809625"/>
          </a:xfrm>
          <a:prstGeom prst="rect">
            <a:avLst/>
          </a:prstGeom>
          <a:solidFill>
            <a:srgbClr val="94BF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 name="Google Shape;22;p19"/>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lvl1pPr marL="0" lvl="0" indent="0" algn="ctr">
              <a:spcBef>
                <a:spcPts val="0"/>
              </a:spcBef>
              <a:spcAft>
                <a:spcPts val="0"/>
              </a:spcAft>
              <a:buSzPts val="800"/>
              <a:buNone/>
              <a:defRPr sz="800" b="0" i="0" u="none" strike="noStrike" cap="none">
                <a:solidFill>
                  <a:srgbClr val="FFFFFF"/>
                </a:solidFill>
                <a:latin typeface="Roboto Slab"/>
                <a:ea typeface="Roboto Slab"/>
                <a:cs typeface="Roboto Slab"/>
                <a:sym typeface="Roboto Slab"/>
              </a:defRPr>
            </a:lvl1pPr>
            <a:lvl2pPr marL="0" lvl="1" indent="0" algn="ctr">
              <a:spcBef>
                <a:spcPts val="0"/>
              </a:spcBef>
              <a:spcAft>
                <a:spcPts val="0"/>
              </a:spcAft>
              <a:buSzPts val="800"/>
              <a:buNone/>
              <a:defRPr sz="800" b="0" i="0" u="none" strike="noStrike" cap="none">
                <a:solidFill>
                  <a:srgbClr val="FFFFFF"/>
                </a:solidFill>
                <a:latin typeface="Roboto Slab"/>
                <a:ea typeface="Roboto Slab"/>
                <a:cs typeface="Roboto Slab"/>
                <a:sym typeface="Roboto Slab"/>
              </a:defRPr>
            </a:lvl2pPr>
            <a:lvl3pPr marL="0" lvl="2" indent="0" algn="ctr">
              <a:spcBef>
                <a:spcPts val="0"/>
              </a:spcBef>
              <a:spcAft>
                <a:spcPts val="0"/>
              </a:spcAft>
              <a:buSzPts val="800"/>
              <a:buNone/>
              <a:defRPr sz="800" b="0" i="0" u="none" strike="noStrike" cap="none">
                <a:solidFill>
                  <a:srgbClr val="FFFFFF"/>
                </a:solidFill>
                <a:latin typeface="Roboto Slab"/>
                <a:ea typeface="Roboto Slab"/>
                <a:cs typeface="Roboto Slab"/>
                <a:sym typeface="Roboto Slab"/>
              </a:defRPr>
            </a:lvl3pPr>
            <a:lvl4pPr marL="0" lvl="3" indent="0" algn="ctr">
              <a:spcBef>
                <a:spcPts val="0"/>
              </a:spcBef>
              <a:spcAft>
                <a:spcPts val="0"/>
              </a:spcAft>
              <a:buSzPts val="800"/>
              <a:buNone/>
              <a:defRPr sz="800" b="0" i="0" u="none" strike="noStrike" cap="none">
                <a:solidFill>
                  <a:srgbClr val="FFFFFF"/>
                </a:solidFill>
                <a:latin typeface="Roboto Slab"/>
                <a:ea typeface="Roboto Slab"/>
                <a:cs typeface="Roboto Slab"/>
                <a:sym typeface="Roboto Slab"/>
              </a:defRPr>
            </a:lvl4pPr>
            <a:lvl5pPr marL="0" lvl="4" indent="0" algn="ctr">
              <a:spcBef>
                <a:spcPts val="0"/>
              </a:spcBef>
              <a:spcAft>
                <a:spcPts val="0"/>
              </a:spcAft>
              <a:buSzPts val="800"/>
              <a:buNone/>
              <a:defRPr sz="800" b="0" i="0" u="none" strike="noStrike" cap="none">
                <a:solidFill>
                  <a:srgbClr val="FFFFFF"/>
                </a:solidFill>
                <a:latin typeface="Roboto Slab"/>
                <a:ea typeface="Roboto Slab"/>
                <a:cs typeface="Roboto Slab"/>
                <a:sym typeface="Roboto Slab"/>
              </a:defRPr>
            </a:lvl5pPr>
            <a:lvl6pPr marL="0" lvl="5" indent="0" algn="ctr">
              <a:spcBef>
                <a:spcPts val="0"/>
              </a:spcBef>
              <a:spcAft>
                <a:spcPts val="0"/>
              </a:spcAft>
              <a:buSzPts val="800"/>
              <a:buNone/>
              <a:defRPr sz="800" b="0" i="0" u="none" strike="noStrike" cap="none">
                <a:solidFill>
                  <a:srgbClr val="FFFFFF"/>
                </a:solidFill>
                <a:latin typeface="Roboto Slab"/>
                <a:ea typeface="Roboto Slab"/>
                <a:cs typeface="Roboto Slab"/>
                <a:sym typeface="Roboto Slab"/>
              </a:defRPr>
            </a:lvl6pPr>
            <a:lvl7pPr marL="0" lvl="6" indent="0" algn="ctr">
              <a:spcBef>
                <a:spcPts val="0"/>
              </a:spcBef>
              <a:spcAft>
                <a:spcPts val="0"/>
              </a:spcAft>
              <a:buSzPts val="800"/>
              <a:buNone/>
              <a:defRPr sz="800" b="0" i="0" u="none" strike="noStrike" cap="none">
                <a:solidFill>
                  <a:srgbClr val="FFFFFF"/>
                </a:solidFill>
                <a:latin typeface="Roboto Slab"/>
                <a:ea typeface="Roboto Slab"/>
                <a:cs typeface="Roboto Slab"/>
                <a:sym typeface="Roboto Slab"/>
              </a:defRPr>
            </a:lvl7pPr>
            <a:lvl8pPr marL="0" lvl="7" indent="0" algn="ctr">
              <a:spcBef>
                <a:spcPts val="0"/>
              </a:spcBef>
              <a:spcAft>
                <a:spcPts val="0"/>
              </a:spcAft>
              <a:buSzPts val="800"/>
              <a:buNone/>
              <a:defRPr sz="800" b="0" i="0" u="none" strike="noStrike" cap="none">
                <a:solidFill>
                  <a:srgbClr val="FFFFFF"/>
                </a:solidFill>
                <a:latin typeface="Roboto Slab"/>
                <a:ea typeface="Roboto Slab"/>
                <a:cs typeface="Roboto Slab"/>
                <a:sym typeface="Roboto Slab"/>
              </a:defRPr>
            </a:lvl8pPr>
            <a:lvl9pPr marL="0" lvl="8" indent="0" algn="ctr">
              <a:spcBef>
                <a:spcPts val="0"/>
              </a:spcBef>
              <a:spcAft>
                <a:spcPts val="0"/>
              </a:spcAft>
              <a:buSzPts val="800"/>
              <a:buNone/>
              <a:defRPr sz="800" b="0" i="0" u="none" strike="noStrike" cap="none">
                <a:solidFill>
                  <a:srgbClr val="FFFFFF"/>
                </a:solidFill>
                <a:latin typeface="Roboto Slab"/>
                <a:ea typeface="Roboto Slab"/>
                <a:cs typeface="Roboto Slab"/>
                <a:sym typeface="Roboto Slab"/>
              </a:defRPr>
            </a:lvl9pPr>
          </a:lstStyle>
          <a:p>
            <a:pPr marL="0" lvl="0" indent="0" algn="ctr" rtl="0">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23"/>
        <p:cNvGrpSpPr/>
        <p:nvPr/>
      </p:nvGrpSpPr>
      <p:grpSpPr>
        <a:xfrm>
          <a:off x="0" y="0"/>
          <a:ext cx="0" cy="0"/>
          <a:chOff x="0" y="0"/>
          <a:chExt cx="0" cy="0"/>
        </a:xfrm>
      </p:grpSpPr>
      <p:sp>
        <p:nvSpPr>
          <p:cNvPr id="24" name="Google Shape;24;p20"/>
          <p:cNvSpPr/>
          <p:nvPr/>
        </p:nvSpPr>
        <p:spPr>
          <a:xfrm>
            <a:off x="0" y="4287838"/>
            <a:ext cx="3475038" cy="247650"/>
          </a:xfrm>
          <a:prstGeom prst="rect">
            <a:avLst/>
          </a:prstGeom>
          <a:solidFill>
            <a:srgbClr val="16575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 name="Google Shape;25;p20"/>
          <p:cNvSpPr/>
          <p:nvPr/>
        </p:nvSpPr>
        <p:spPr>
          <a:xfrm>
            <a:off x="0" y="0"/>
            <a:ext cx="3475038" cy="530225"/>
          </a:xfrm>
          <a:prstGeom prst="rect">
            <a:avLst/>
          </a:prstGeom>
          <a:solidFill>
            <a:srgbClr val="18637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114454"/>
              </a:solidFill>
              <a:latin typeface="Arial"/>
              <a:ea typeface="Arial"/>
              <a:cs typeface="Arial"/>
              <a:sym typeface="Arial"/>
            </a:endParaRPr>
          </a:p>
        </p:txBody>
      </p:sp>
      <p:sp>
        <p:nvSpPr>
          <p:cNvPr id="26" name="Google Shape;26;p20"/>
          <p:cNvSpPr/>
          <p:nvPr/>
        </p:nvSpPr>
        <p:spPr>
          <a:xfrm>
            <a:off x="0" y="500063"/>
            <a:ext cx="3475038" cy="3824287"/>
          </a:xfrm>
          <a:prstGeom prst="rect">
            <a:avLst/>
          </a:prstGeom>
          <a:solidFill>
            <a:srgbClr val="12405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 name="Google Shape;27;p20"/>
          <p:cNvSpPr/>
          <p:nvPr/>
        </p:nvSpPr>
        <p:spPr>
          <a:xfrm>
            <a:off x="0" y="4494213"/>
            <a:ext cx="3475038" cy="117475"/>
          </a:xfrm>
          <a:prstGeom prst="rect">
            <a:avLst/>
          </a:prstGeom>
          <a:solidFill>
            <a:srgbClr val="3B8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 name="Google Shape;28;p20"/>
          <p:cNvSpPr/>
          <p:nvPr/>
        </p:nvSpPr>
        <p:spPr>
          <a:xfrm>
            <a:off x="0" y="4584700"/>
            <a:ext cx="3475038" cy="558800"/>
          </a:xfrm>
          <a:prstGeom prst="rect">
            <a:avLst/>
          </a:prstGeom>
          <a:solidFill>
            <a:srgbClr val="94BF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29;p20"/>
          <p:cNvSpPr txBox="1">
            <a:spLocks noGrp="1"/>
          </p:cNvSpPr>
          <p:nvPr>
            <p:ph type="ctrTitle"/>
          </p:nvPr>
        </p:nvSpPr>
        <p:spPr>
          <a:xfrm>
            <a:off x="4113600" y="2878750"/>
            <a:ext cx="4505700" cy="1159800"/>
          </a:xfrm>
          <a:prstGeom prst="rect">
            <a:avLst/>
          </a:prstGeom>
          <a:noFill/>
          <a:ln>
            <a:noFill/>
          </a:ln>
        </p:spPr>
        <p:txBody>
          <a:bodyPr spcFirstLastPara="1" wrap="square" lIns="91425" tIns="91425" rIns="91425" bIns="91425" anchor="b" anchorCtr="0">
            <a:noAutofit/>
          </a:bodyPr>
          <a:lstStyle>
            <a:lvl1pPr lvl="0" algn="l">
              <a:spcBef>
                <a:spcPts val="0"/>
              </a:spcBef>
              <a:spcAft>
                <a:spcPts val="0"/>
              </a:spcAft>
              <a:buClr>
                <a:srgbClr val="114454"/>
              </a:buClr>
              <a:buSzPts val="4800"/>
              <a:buNone/>
              <a:defRPr sz="4800">
                <a:solidFill>
                  <a:srgbClr val="114454"/>
                </a:solidFill>
              </a:defRPr>
            </a:lvl1pPr>
            <a:lvl2pPr lvl="1" algn="l">
              <a:spcBef>
                <a:spcPts val="0"/>
              </a:spcBef>
              <a:spcAft>
                <a:spcPts val="0"/>
              </a:spcAft>
              <a:buClr>
                <a:srgbClr val="114454"/>
              </a:buClr>
              <a:buSzPts val="4800"/>
              <a:buNone/>
              <a:defRPr sz="4800">
                <a:solidFill>
                  <a:srgbClr val="114454"/>
                </a:solidFill>
              </a:defRPr>
            </a:lvl2pPr>
            <a:lvl3pPr lvl="2" algn="l">
              <a:spcBef>
                <a:spcPts val="0"/>
              </a:spcBef>
              <a:spcAft>
                <a:spcPts val="0"/>
              </a:spcAft>
              <a:buClr>
                <a:srgbClr val="114454"/>
              </a:buClr>
              <a:buSzPts val="4800"/>
              <a:buNone/>
              <a:defRPr sz="4800">
                <a:solidFill>
                  <a:srgbClr val="114454"/>
                </a:solidFill>
              </a:defRPr>
            </a:lvl3pPr>
            <a:lvl4pPr lvl="3" algn="l">
              <a:spcBef>
                <a:spcPts val="0"/>
              </a:spcBef>
              <a:spcAft>
                <a:spcPts val="0"/>
              </a:spcAft>
              <a:buClr>
                <a:srgbClr val="114454"/>
              </a:buClr>
              <a:buSzPts val="4800"/>
              <a:buNone/>
              <a:defRPr sz="4800">
                <a:solidFill>
                  <a:srgbClr val="114454"/>
                </a:solidFill>
              </a:defRPr>
            </a:lvl4pPr>
            <a:lvl5pPr lvl="4" algn="l">
              <a:spcBef>
                <a:spcPts val="0"/>
              </a:spcBef>
              <a:spcAft>
                <a:spcPts val="0"/>
              </a:spcAft>
              <a:buClr>
                <a:srgbClr val="114454"/>
              </a:buClr>
              <a:buSzPts val="4800"/>
              <a:buNone/>
              <a:defRPr sz="4800">
                <a:solidFill>
                  <a:srgbClr val="114454"/>
                </a:solidFill>
              </a:defRPr>
            </a:lvl5pPr>
            <a:lvl6pPr lvl="5" algn="l">
              <a:lnSpc>
                <a:spcPct val="100000"/>
              </a:lnSpc>
              <a:spcBef>
                <a:spcPts val="0"/>
              </a:spcBef>
              <a:spcAft>
                <a:spcPts val="0"/>
              </a:spcAft>
              <a:buClr>
                <a:srgbClr val="114454"/>
              </a:buClr>
              <a:buSzPts val="4800"/>
              <a:buNone/>
              <a:defRPr sz="4800">
                <a:solidFill>
                  <a:srgbClr val="114454"/>
                </a:solidFill>
              </a:defRPr>
            </a:lvl6pPr>
            <a:lvl7pPr lvl="6" algn="l">
              <a:lnSpc>
                <a:spcPct val="100000"/>
              </a:lnSpc>
              <a:spcBef>
                <a:spcPts val="0"/>
              </a:spcBef>
              <a:spcAft>
                <a:spcPts val="0"/>
              </a:spcAft>
              <a:buClr>
                <a:srgbClr val="114454"/>
              </a:buClr>
              <a:buSzPts val="4800"/>
              <a:buNone/>
              <a:defRPr sz="4800">
                <a:solidFill>
                  <a:srgbClr val="114454"/>
                </a:solidFill>
              </a:defRPr>
            </a:lvl7pPr>
            <a:lvl8pPr lvl="7" algn="l">
              <a:lnSpc>
                <a:spcPct val="100000"/>
              </a:lnSpc>
              <a:spcBef>
                <a:spcPts val="0"/>
              </a:spcBef>
              <a:spcAft>
                <a:spcPts val="0"/>
              </a:spcAft>
              <a:buClr>
                <a:srgbClr val="114454"/>
              </a:buClr>
              <a:buSzPts val="4800"/>
              <a:buNone/>
              <a:defRPr sz="4800">
                <a:solidFill>
                  <a:srgbClr val="114454"/>
                </a:solidFill>
              </a:defRPr>
            </a:lvl8pPr>
            <a:lvl9pPr lvl="8" algn="l">
              <a:lnSpc>
                <a:spcPct val="100000"/>
              </a:lnSpc>
              <a:spcBef>
                <a:spcPts val="0"/>
              </a:spcBef>
              <a:spcAft>
                <a:spcPts val="0"/>
              </a:spcAft>
              <a:buClr>
                <a:srgbClr val="114454"/>
              </a:buClr>
              <a:buSzPts val="4800"/>
              <a:buNone/>
              <a:defRPr sz="4800">
                <a:solidFill>
                  <a:srgbClr val="114454"/>
                </a:solidFill>
              </a:defRPr>
            </a:lvl9pPr>
          </a:lstStyle>
          <a:p>
            <a:endParaRPr/>
          </a:p>
        </p:txBody>
      </p:sp>
      <p:sp>
        <p:nvSpPr>
          <p:cNvPr id="30" name="Google Shape;30;p20"/>
          <p:cNvSpPr txBox="1">
            <a:spLocks noGrp="1"/>
          </p:cNvSpPr>
          <p:nvPr>
            <p:ph type="subTitle" idx="1"/>
          </p:nvPr>
        </p:nvSpPr>
        <p:spPr>
          <a:xfrm>
            <a:off x="4113600" y="3983050"/>
            <a:ext cx="4505700" cy="784800"/>
          </a:xfrm>
          <a:prstGeom prst="rect">
            <a:avLst/>
          </a:prstGeom>
          <a:noFill/>
          <a:ln>
            <a:noFill/>
          </a:ln>
        </p:spPr>
        <p:txBody>
          <a:bodyPr spcFirstLastPara="1" wrap="square" lIns="91425" tIns="91425" rIns="91425" bIns="91425" anchor="t" anchorCtr="0">
            <a:noAutofit/>
          </a:bodyPr>
          <a:lstStyle>
            <a:lvl1pPr lvl="0" algn="l">
              <a:spcBef>
                <a:spcPts val="0"/>
              </a:spcBef>
              <a:spcAft>
                <a:spcPts val="0"/>
              </a:spcAft>
              <a:buClr>
                <a:srgbClr val="94BF6E"/>
              </a:buClr>
              <a:buSzPts val="1800"/>
              <a:buNone/>
              <a:defRPr sz="1800" b="1">
                <a:solidFill>
                  <a:srgbClr val="94BF6E"/>
                </a:solidFill>
              </a:defRPr>
            </a:lvl1pPr>
            <a:lvl2pPr lvl="1" algn="l">
              <a:spcBef>
                <a:spcPts val="0"/>
              </a:spcBef>
              <a:spcAft>
                <a:spcPts val="0"/>
              </a:spcAft>
              <a:buClr>
                <a:srgbClr val="94BF6E"/>
              </a:buClr>
              <a:buSzPts val="1800"/>
              <a:buNone/>
              <a:defRPr sz="1800" b="1">
                <a:solidFill>
                  <a:srgbClr val="94BF6E"/>
                </a:solidFill>
              </a:defRPr>
            </a:lvl2pPr>
            <a:lvl3pPr lvl="2" algn="l">
              <a:spcBef>
                <a:spcPts val="0"/>
              </a:spcBef>
              <a:spcAft>
                <a:spcPts val="0"/>
              </a:spcAft>
              <a:buClr>
                <a:srgbClr val="94BF6E"/>
              </a:buClr>
              <a:buSzPts val="1800"/>
              <a:buNone/>
              <a:defRPr sz="1800" b="1">
                <a:solidFill>
                  <a:srgbClr val="94BF6E"/>
                </a:solidFill>
              </a:defRPr>
            </a:lvl3pPr>
            <a:lvl4pPr lvl="3" algn="l">
              <a:spcBef>
                <a:spcPts val="0"/>
              </a:spcBef>
              <a:spcAft>
                <a:spcPts val="0"/>
              </a:spcAft>
              <a:buClr>
                <a:srgbClr val="94BF6E"/>
              </a:buClr>
              <a:buSzPts val="1800"/>
              <a:buNone/>
              <a:defRPr b="1">
                <a:solidFill>
                  <a:srgbClr val="94BF6E"/>
                </a:solidFill>
              </a:defRPr>
            </a:lvl4pPr>
            <a:lvl5pPr lvl="4" algn="l">
              <a:spcBef>
                <a:spcPts val="0"/>
              </a:spcBef>
              <a:spcAft>
                <a:spcPts val="0"/>
              </a:spcAft>
              <a:buClr>
                <a:srgbClr val="94BF6E"/>
              </a:buClr>
              <a:buSzPts val="1800"/>
              <a:buNone/>
              <a:defRPr b="1">
                <a:solidFill>
                  <a:srgbClr val="94BF6E"/>
                </a:solidFill>
              </a:defRPr>
            </a:lvl5pPr>
            <a:lvl6pPr lvl="5" algn="l">
              <a:lnSpc>
                <a:spcPct val="100000"/>
              </a:lnSpc>
              <a:spcBef>
                <a:spcPts val="0"/>
              </a:spcBef>
              <a:spcAft>
                <a:spcPts val="0"/>
              </a:spcAft>
              <a:buClr>
                <a:srgbClr val="94BF6E"/>
              </a:buClr>
              <a:buSzPts val="1800"/>
              <a:buNone/>
              <a:defRPr b="1">
                <a:solidFill>
                  <a:srgbClr val="94BF6E"/>
                </a:solidFill>
              </a:defRPr>
            </a:lvl6pPr>
            <a:lvl7pPr lvl="6" algn="l">
              <a:lnSpc>
                <a:spcPct val="100000"/>
              </a:lnSpc>
              <a:spcBef>
                <a:spcPts val="0"/>
              </a:spcBef>
              <a:spcAft>
                <a:spcPts val="0"/>
              </a:spcAft>
              <a:buClr>
                <a:srgbClr val="94BF6E"/>
              </a:buClr>
              <a:buSzPts val="1800"/>
              <a:buNone/>
              <a:defRPr b="1">
                <a:solidFill>
                  <a:srgbClr val="94BF6E"/>
                </a:solidFill>
              </a:defRPr>
            </a:lvl7pPr>
            <a:lvl8pPr lvl="7" algn="l">
              <a:lnSpc>
                <a:spcPct val="100000"/>
              </a:lnSpc>
              <a:spcBef>
                <a:spcPts val="0"/>
              </a:spcBef>
              <a:spcAft>
                <a:spcPts val="0"/>
              </a:spcAft>
              <a:buClr>
                <a:srgbClr val="94BF6E"/>
              </a:buClr>
              <a:buSzPts val="1800"/>
              <a:buNone/>
              <a:defRPr b="1">
                <a:solidFill>
                  <a:srgbClr val="94BF6E"/>
                </a:solidFill>
              </a:defRPr>
            </a:lvl8pPr>
            <a:lvl9pPr lvl="8" algn="l">
              <a:lnSpc>
                <a:spcPct val="100000"/>
              </a:lnSpc>
              <a:spcBef>
                <a:spcPts val="0"/>
              </a:spcBef>
              <a:spcAft>
                <a:spcPts val="0"/>
              </a:spcAft>
              <a:buClr>
                <a:srgbClr val="94BF6E"/>
              </a:buClr>
              <a:buSzPts val="1800"/>
              <a:buNone/>
              <a:defRPr b="1">
                <a:solidFill>
                  <a:srgbClr val="94BF6E"/>
                </a:solidFill>
              </a:defRPr>
            </a:lvl9pPr>
          </a:lstStyle>
          <a:p>
            <a:endParaRPr/>
          </a:p>
        </p:txBody>
      </p:sp>
      <p:sp>
        <p:nvSpPr>
          <p:cNvPr id="31" name="Google Shape;31;p20"/>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lvl1pPr marL="0" lvl="0" indent="0" algn="ctr">
              <a:spcBef>
                <a:spcPts val="0"/>
              </a:spcBef>
              <a:spcAft>
                <a:spcPts val="0"/>
              </a:spcAft>
              <a:buSzPts val="800"/>
              <a:buNone/>
              <a:defRPr sz="800" b="0" i="0" u="none" strike="noStrike" cap="none">
                <a:solidFill>
                  <a:srgbClr val="FFFFFF"/>
                </a:solidFill>
                <a:latin typeface="Roboto Slab"/>
                <a:ea typeface="Roboto Slab"/>
                <a:cs typeface="Roboto Slab"/>
                <a:sym typeface="Roboto Slab"/>
              </a:defRPr>
            </a:lvl1pPr>
            <a:lvl2pPr marL="0" lvl="1" indent="0" algn="ctr">
              <a:spcBef>
                <a:spcPts val="0"/>
              </a:spcBef>
              <a:spcAft>
                <a:spcPts val="0"/>
              </a:spcAft>
              <a:buSzPts val="800"/>
              <a:buNone/>
              <a:defRPr sz="800" b="0" i="0" u="none" strike="noStrike" cap="none">
                <a:solidFill>
                  <a:srgbClr val="FFFFFF"/>
                </a:solidFill>
                <a:latin typeface="Roboto Slab"/>
                <a:ea typeface="Roboto Slab"/>
                <a:cs typeface="Roboto Slab"/>
                <a:sym typeface="Roboto Slab"/>
              </a:defRPr>
            </a:lvl2pPr>
            <a:lvl3pPr marL="0" lvl="2" indent="0" algn="ctr">
              <a:spcBef>
                <a:spcPts val="0"/>
              </a:spcBef>
              <a:spcAft>
                <a:spcPts val="0"/>
              </a:spcAft>
              <a:buSzPts val="800"/>
              <a:buNone/>
              <a:defRPr sz="800" b="0" i="0" u="none" strike="noStrike" cap="none">
                <a:solidFill>
                  <a:srgbClr val="FFFFFF"/>
                </a:solidFill>
                <a:latin typeface="Roboto Slab"/>
                <a:ea typeface="Roboto Slab"/>
                <a:cs typeface="Roboto Slab"/>
                <a:sym typeface="Roboto Slab"/>
              </a:defRPr>
            </a:lvl3pPr>
            <a:lvl4pPr marL="0" lvl="3" indent="0" algn="ctr">
              <a:spcBef>
                <a:spcPts val="0"/>
              </a:spcBef>
              <a:spcAft>
                <a:spcPts val="0"/>
              </a:spcAft>
              <a:buSzPts val="800"/>
              <a:buNone/>
              <a:defRPr sz="800" b="0" i="0" u="none" strike="noStrike" cap="none">
                <a:solidFill>
                  <a:srgbClr val="FFFFFF"/>
                </a:solidFill>
                <a:latin typeface="Roboto Slab"/>
                <a:ea typeface="Roboto Slab"/>
                <a:cs typeface="Roboto Slab"/>
                <a:sym typeface="Roboto Slab"/>
              </a:defRPr>
            </a:lvl4pPr>
            <a:lvl5pPr marL="0" lvl="4" indent="0" algn="ctr">
              <a:spcBef>
                <a:spcPts val="0"/>
              </a:spcBef>
              <a:spcAft>
                <a:spcPts val="0"/>
              </a:spcAft>
              <a:buSzPts val="800"/>
              <a:buNone/>
              <a:defRPr sz="800" b="0" i="0" u="none" strike="noStrike" cap="none">
                <a:solidFill>
                  <a:srgbClr val="FFFFFF"/>
                </a:solidFill>
                <a:latin typeface="Roboto Slab"/>
                <a:ea typeface="Roboto Slab"/>
                <a:cs typeface="Roboto Slab"/>
                <a:sym typeface="Roboto Slab"/>
              </a:defRPr>
            </a:lvl5pPr>
            <a:lvl6pPr marL="0" lvl="5" indent="0" algn="ctr">
              <a:spcBef>
                <a:spcPts val="0"/>
              </a:spcBef>
              <a:spcAft>
                <a:spcPts val="0"/>
              </a:spcAft>
              <a:buSzPts val="800"/>
              <a:buNone/>
              <a:defRPr sz="800" b="0" i="0" u="none" strike="noStrike" cap="none">
                <a:solidFill>
                  <a:srgbClr val="FFFFFF"/>
                </a:solidFill>
                <a:latin typeface="Roboto Slab"/>
                <a:ea typeface="Roboto Slab"/>
                <a:cs typeface="Roboto Slab"/>
                <a:sym typeface="Roboto Slab"/>
              </a:defRPr>
            </a:lvl6pPr>
            <a:lvl7pPr marL="0" lvl="6" indent="0" algn="ctr">
              <a:spcBef>
                <a:spcPts val="0"/>
              </a:spcBef>
              <a:spcAft>
                <a:spcPts val="0"/>
              </a:spcAft>
              <a:buSzPts val="800"/>
              <a:buNone/>
              <a:defRPr sz="800" b="0" i="0" u="none" strike="noStrike" cap="none">
                <a:solidFill>
                  <a:srgbClr val="FFFFFF"/>
                </a:solidFill>
                <a:latin typeface="Roboto Slab"/>
                <a:ea typeface="Roboto Slab"/>
                <a:cs typeface="Roboto Slab"/>
                <a:sym typeface="Roboto Slab"/>
              </a:defRPr>
            </a:lvl7pPr>
            <a:lvl8pPr marL="0" lvl="7" indent="0" algn="ctr">
              <a:spcBef>
                <a:spcPts val="0"/>
              </a:spcBef>
              <a:spcAft>
                <a:spcPts val="0"/>
              </a:spcAft>
              <a:buSzPts val="800"/>
              <a:buNone/>
              <a:defRPr sz="800" b="0" i="0" u="none" strike="noStrike" cap="none">
                <a:solidFill>
                  <a:srgbClr val="FFFFFF"/>
                </a:solidFill>
                <a:latin typeface="Roboto Slab"/>
                <a:ea typeface="Roboto Slab"/>
                <a:cs typeface="Roboto Slab"/>
                <a:sym typeface="Roboto Slab"/>
              </a:defRPr>
            </a:lvl8pPr>
            <a:lvl9pPr marL="0" lvl="8" indent="0" algn="ctr">
              <a:spcBef>
                <a:spcPts val="0"/>
              </a:spcBef>
              <a:spcAft>
                <a:spcPts val="0"/>
              </a:spcAft>
              <a:buSzPts val="800"/>
              <a:buNone/>
              <a:defRPr sz="800" b="0" i="0" u="none" strike="noStrike" cap="none">
                <a:solidFill>
                  <a:srgbClr val="FFFFFF"/>
                </a:solidFill>
                <a:latin typeface="Roboto Slab"/>
                <a:ea typeface="Roboto Slab"/>
                <a:cs typeface="Roboto Slab"/>
                <a:sym typeface="Roboto Slab"/>
              </a:defRPr>
            </a:lvl9pPr>
          </a:lstStyle>
          <a:p>
            <a:pPr marL="0" lvl="0" indent="0" algn="ctr" rtl="0">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2"/>
        <p:cNvGrpSpPr/>
        <p:nvPr/>
      </p:nvGrpSpPr>
      <p:grpSpPr>
        <a:xfrm>
          <a:off x="0" y="0"/>
          <a:ext cx="0" cy="0"/>
          <a:chOff x="0" y="0"/>
          <a:chExt cx="0" cy="0"/>
        </a:xfrm>
      </p:grpSpPr>
      <p:sp>
        <p:nvSpPr>
          <p:cNvPr id="33" name="Google Shape;33;p21"/>
          <p:cNvSpPr/>
          <p:nvPr/>
        </p:nvSpPr>
        <p:spPr>
          <a:xfrm>
            <a:off x="0" y="0"/>
            <a:ext cx="247650" cy="530225"/>
          </a:xfrm>
          <a:prstGeom prst="rect">
            <a:avLst/>
          </a:prstGeom>
          <a:solidFill>
            <a:srgbClr val="18637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114454"/>
              </a:solidFill>
              <a:latin typeface="Arial"/>
              <a:ea typeface="Arial"/>
              <a:cs typeface="Arial"/>
              <a:sym typeface="Arial"/>
            </a:endParaRPr>
          </a:p>
        </p:txBody>
      </p:sp>
      <p:sp>
        <p:nvSpPr>
          <p:cNvPr id="34" name="Google Shape;34;p21"/>
          <p:cNvSpPr/>
          <p:nvPr/>
        </p:nvSpPr>
        <p:spPr>
          <a:xfrm>
            <a:off x="0" y="500063"/>
            <a:ext cx="247650" cy="1058862"/>
          </a:xfrm>
          <a:prstGeom prst="rect">
            <a:avLst/>
          </a:prstGeom>
          <a:solidFill>
            <a:srgbClr val="12405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 name="Google Shape;35;p21"/>
          <p:cNvSpPr/>
          <p:nvPr/>
        </p:nvSpPr>
        <p:spPr>
          <a:xfrm>
            <a:off x="0" y="1554163"/>
            <a:ext cx="247650" cy="1531937"/>
          </a:xfrm>
          <a:prstGeom prst="rect">
            <a:avLst/>
          </a:prstGeom>
          <a:solidFill>
            <a:srgbClr val="16575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 name="Google Shape;36;p21"/>
          <p:cNvSpPr/>
          <p:nvPr/>
        </p:nvSpPr>
        <p:spPr>
          <a:xfrm>
            <a:off x="0" y="3086100"/>
            <a:ext cx="247650" cy="604838"/>
          </a:xfrm>
          <a:prstGeom prst="rect">
            <a:avLst/>
          </a:prstGeom>
          <a:solidFill>
            <a:srgbClr val="3B8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21"/>
          <p:cNvSpPr/>
          <p:nvPr/>
        </p:nvSpPr>
        <p:spPr>
          <a:xfrm>
            <a:off x="0" y="3690938"/>
            <a:ext cx="247650" cy="1452562"/>
          </a:xfrm>
          <a:prstGeom prst="rect">
            <a:avLst/>
          </a:prstGeom>
          <a:solidFill>
            <a:srgbClr val="94BF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 name="Google Shape;38;p21"/>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lvl1pPr marL="0" lvl="0" indent="0" algn="ctr">
              <a:spcBef>
                <a:spcPts val="0"/>
              </a:spcBef>
              <a:spcAft>
                <a:spcPts val="0"/>
              </a:spcAft>
              <a:buSzPts val="800"/>
              <a:buNone/>
              <a:defRPr sz="800" b="0" i="0" u="none" strike="noStrike" cap="none">
                <a:solidFill>
                  <a:srgbClr val="FFFFFF"/>
                </a:solidFill>
                <a:latin typeface="Roboto Slab"/>
                <a:ea typeface="Roboto Slab"/>
                <a:cs typeface="Roboto Slab"/>
                <a:sym typeface="Roboto Slab"/>
              </a:defRPr>
            </a:lvl1pPr>
            <a:lvl2pPr marL="0" lvl="1" indent="0" algn="ctr">
              <a:spcBef>
                <a:spcPts val="0"/>
              </a:spcBef>
              <a:spcAft>
                <a:spcPts val="0"/>
              </a:spcAft>
              <a:buSzPts val="800"/>
              <a:buNone/>
              <a:defRPr sz="800" b="0" i="0" u="none" strike="noStrike" cap="none">
                <a:solidFill>
                  <a:srgbClr val="FFFFFF"/>
                </a:solidFill>
                <a:latin typeface="Roboto Slab"/>
                <a:ea typeface="Roboto Slab"/>
                <a:cs typeface="Roboto Slab"/>
                <a:sym typeface="Roboto Slab"/>
              </a:defRPr>
            </a:lvl2pPr>
            <a:lvl3pPr marL="0" lvl="2" indent="0" algn="ctr">
              <a:spcBef>
                <a:spcPts val="0"/>
              </a:spcBef>
              <a:spcAft>
                <a:spcPts val="0"/>
              </a:spcAft>
              <a:buSzPts val="800"/>
              <a:buNone/>
              <a:defRPr sz="800" b="0" i="0" u="none" strike="noStrike" cap="none">
                <a:solidFill>
                  <a:srgbClr val="FFFFFF"/>
                </a:solidFill>
                <a:latin typeface="Roboto Slab"/>
                <a:ea typeface="Roboto Slab"/>
                <a:cs typeface="Roboto Slab"/>
                <a:sym typeface="Roboto Slab"/>
              </a:defRPr>
            </a:lvl3pPr>
            <a:lvl4pPr marL="0" lvl="3" indent="0" algn="ctr">
              <a:spcBef>
                <a:spcPts val="0"/>
              </a:spcBef>
              <a:spcAft>
                <a:spcPts val="0"/>
              </a:spcAft>
              <a:buSzPts val="800"/>
              <a:buNone/>
              <a:defRPr sz="800" b="0" i="0" u="none" strike="noStrike" cap="none">
                <a:solidFill>
                  <a:srgbClr val="FFFFFF"/>
                </a:solidFill>
                <a:latin typeface="Roboto Slab"/>
                <a:ea typeface="Roboto Slab"/>
                <a:cs typeface="Roboto Slab"/>
                <a:sym typeface="Roboto Slab"/>
              </a:defRPr>
            </a:lvl4pPr>
            <a:lvl5pPr marL="0" lvl="4" indent="0" algn="ctr">
              <a:spcBef>
                <a:spcPts val="0"/>
              </a:spcBef>
              <a:spcAft>
                <a:spcPts val="0"/>
              </a:spcAft>
              <a:buSzPts val="800"/>
              <a:buNone/>
              <a:defRPr sz="800" b="0" i="0" u="none" strike="noStrike" cap="none">
                <a:solidFill>
                  <a:srgbClr val="FFFFFF"/>
                </a:solidFill>
                <a:latin typeface="Roboto Slab"/>
                <a:ea typeface="Roboto Slab"/>
                <a:cs typeface="Roboto Slab"/>
                <a:sym typeface="Roboto Slab"/>
              </a:defRPr>
            </a:lvl5pPr>
            <a:lvl6pPr marL="0" lvl="5" indent="0" algn="ctr">
              <a:spcBef>
                <a:spcPts val="0"/>
              </a:spcBef>
              <a:spcAft>
                <a:spcPts val="0"/>
              </a:spcAft>
              <a:buSzPts val="800"/>
              <a:buNone/>
              <a:defRPr sz="800" b="0" i="0" u="none" strike="noStrike" cap="none">
                <a:solidFill>
                  <a:srgbClr val="FFFFFF"/>
                </a:solidFill>
                <a:latin typeface="Roboto Slab"/>
                <a:ea typeface="Roboto Slab"/>
                <a:cs typeface="Roboto Slab"/>
                <a:sym typeface="Roboto Slab"/>
              </a:defRPr>
            </a:lvl6pPr>
            <a:lvl7pPr marL="0" lvl="6" indent="0" algn="ctr">
              <a:spcBef>
                <a:spcPts val="0"/>
              </a:spcBef>
              <a:spcAft>
                <a:spcPts val="0"/>
              </a:spcAft>
              <a:buSzPts val="800"/>
              <a:buNone/>
              <a:defRPr sz="800" b="0" i="0" u="none" strike="noStrike" cap="none">
                <a:solidFill>
                  <a:srgbClr val="FFFFFF"/>
                </a:solidFill>
                <a:latin typeface="Roboto Slab"/>
                <a:ea typeface="Roboto Slab"/>
                <a:cs typeface="Roboto Slab"/>
                <a:sym typeface="Roboto Slab"/>
              </a:defRPr>
            </a:lvl7pPr>
            <a:lvl8pPr marL="0" lvl="7" indent="0" algn="ctr">
              <a:spcBef>
                <a:spcPts val="0"/>
              </a:spcBef>
              <a:spcAft>
                <a:spcPts val="0"/>
              </a:spcAft>
              <a:buSzPts val="800"/>
              <a:buNone/>
              <a:defRPr sz="800" b="0" i="0" u="none" strike="noStrike" cap="none">
                <a:solidFill>
                  <a:srgbClr val="FFFFFF"/>
                </a:solidFill>
                <a:latin typeface="Roboto Slab"/>
                <a:ea typeface="Roboto Slab"/>
                <a:cs typeface="Roboto Slab"/>
                <a:sym typeface="Roboto Slab"/>
              </a:defRPr>
            </a:lvl8pPr>
            <a:lvl9pPr marL="0" lvl="8" indent="0" algn="ctr">
              <a:spcBef>
                <a:spcPts val="0"/>
              </a:spcBef>
              <a:spcAft>
                <a:spcPts val="0"/>
              </a:spcAft>
              <a:buSzPts val="800"/>
              <a:buNone/>
              <a:defRPr sz="800" b="0" i="0" u="none" strike="noStrike" cap="none">
                <a:solidFill>
                  <a:srgbClr val="FFFFFF"/>
                </a:solidFill>
                <a:latin typeface="Roboto Slab"/>
                <a:ea typeface="Roboto Slab"/>
                <a:cs typeface="Roboto Slab"/>
                <a:sym typeface="Roboto Slab"/>
              </a:defRPr>
            </a:lvl9pPr>
          </a:lstStyle>
          <a:p>
            <a:pPr marL="0" lvl="0" indent="0" algn="ctr" rtl="0">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39"/>
        <p:cNvGrpSpPr/>
        <p:nvPr/>
      </p:nvGrpSpPr>
      <p:grpSpPr>
        <a:xfrm>
          <a:off x="0" y="0"/>
          <a:ext cx="0" cy="0"/>
          <a:chOff x="0" y="0"/>
          <a:chExt cx="0" cy="0"/>
        </a:xfrm>
      </p:grpSpPr>
      <p:sp>
        <p:nvSpPr>
          <p:cNvPr id="40" name="Google Shape;40;p22"/>
          <p:cNvSpPr/>
          <p:nvPr/>
        </p:nvSpPr>
        <p:spPr>
          <a:xfrm>
            <a:off x="0" y="0"/>
            <a:ext cx="247650" cy="530225"/>
          </a:xfrm>
          <a:prstGeom prst="rect">
            <a:avLst/>
          </a:prstGeom>
          <a:solidFill>
            <a:srgbClr val="18637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114454"/>
              </a:solidFill>
              <a:latin typeface="Arial"/>
              <a:ea typeface="Arial"/>
              <a:cs typeface="Arial"/>
              <a:sym typeface="Arial"/>
            </a:endParaRPr>
          </a:p>
        </p:txBody>
      </p:sp>
      <p:sp>
        <p:nvSpPr>
          <p:cNvPr id="41" name="Google Shape;41;p22"/>
          <p:cNvSpPr/>
          <p:nvPr/>
        </p:nvSpPr>
        <p:spPr>
          <a:xfrm>
            <a:off x="0" y="500063"/>
            <a:ext cx="4572000" cy="1058862"/>
          </a:xfrm>
          <a:prstGeom prst="rect">
            <a:avLst/>
          </a:prstGeom>
          <a:solidFill>
            <a:srgbClr val="12405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 name="Google Shape;42;p22"/>
          <p:cNvSpPr/>
          <p:nvPr/>
        </p:nvSpPr>
        <p:spPr>
          <a:xfrm>
            <a:off x="0" y="1554163"/>
            <a:ext cx="247650" cy="1531937"/>
          </a:xfrm>
          <a:prstGeom prst="rect">
            <a:avLst/>
          </a:prstGeom>
          <a:solidFill>
            <a:srgbClr val="16575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 name="Google Shape;43;p22"/>
          <p:cNvSpPr/>
          <p:nvPr/>
        </p:nvSpPr>
        <p:spPr>
          <a:xfrm>
            <a:off x="0" y="3086100"/>
            <a:ext cx="247650" cy="604838"/>
          </a:xfrm>
          <a:prstGeom prst="rect">
            <a:avLst/>
          </a:prstGeom>
          <a:solidFill>
            <a:srgbClr val="3B8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 name="Google Shape;44;p22"/>
          <p:cNvSpPr/>
          <p:nvPr/>
        </p:nvSpPr>
        <p:spPr>
          <a:xfrm>
            <a:off x="0" y="3690938"/>
            <a:ext cx="247650" cy="1452562"/>
          </a:xfrm>
          <a:prstGeom prst="rect">
            <a:avLst/>
          </a:prstGeom>
          <a:solidFill>
            <a:srgbClr val="94BF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45" name="Google Shape;45;p22"/>
          <p:cNvCxnSpPr/>
          <p:nvPr/>
        </p:nvCxnSpPr>
        <p:spPr>
          <a:xfrm>
            <a:off x="1038225" y="809625"/>
            <a:ext cx="0" cy="471488"/>
          </a:xfrm>
          <a:prstGeom prst="straightConnector1">
            <a:avLst/>
          </a:prstGeom>
          <a:noFill/>
          <a:ln w="9525" cap="flat" cmpd="sng">
            <a:solidFill>
              <a:srgbClr val="18637B"/>
            </a:solidFill>
            <a:prstDash val="solid"/>
            <a:round/>
            <a:headEnd type="none" w="med" len="med"/>
            <a:tailEnd type="none" w="med" len="med"/>
          </a:ln>
        </p:spPr>
      </p:cxnSp>
      <p:sp>
        <p:nvSpPr>
          <p:cNvPr id="46" name="Google Shape;46;p22"/>
          <p:cNvSpPr txBox="1">
            <a:spLocks noGrp="1"/>
          </p:cNvSpPr>
          <p:nvPr>
            <p:ph type="title"/>
          </p:nvPr>
        </p:nvSpPr>
        <p:spPr>
          <a:xfrm>
            <a:off x="1146025" y="530725"/>
            <a:ext cx="3208800" cy="1028700"/>
          </a:xfrm>
          <a:prstGeom prst="rect">
            <a:avLst/>
          </a:prstGeom>
          <a:noFill/>
          <a:ln>
            <a:noFill/>
          </a:ln>
        </p:spPr>
        <p:txBody>
          <a:bodyPr spcFirstLastPara="1" wrap="square" lIns="91425" tIns="91425" rIns="91425" bIns="91425" anchor="ctr" anchorCtr="0">
            <a:noAutofit/>
          </a:bodyPr>
          <a:lstStyle>
            <a:lvl1pPr lvl="0" algn="l">
              <a:spcBef>
                <a:spcPts val="0"/>
              </a:spcBef>
              <a:spcAft>
                <a:spcPts val="0"/>
              </a:spcAft>
              <a:buSzPts val="1800"/>
              <a:buNone/>
              <a:defRPr/>
            </a:lvl1pPr>
            <a:lvl2pPr lvl="1" algn="l">
              <a:spcBef>
                <a:spcPts val="0"/>
              </a:spcBef>
              <a:spcAft>
                <a:spcPts val="0"/>
              </a:spcAft>
              <a:buSzPts val="1800"/>
              <a:buNone/>
              <a:defRPr/>
            </a:lvl2pPr>
            <a:lvl3pPr lvl="2" algn="l">
              <a:spcBef>
                <a:spcPts val="0"/>
              </a:spcBef>
              <a:spcAft>
                <a:spcPts val="0"/>
              </a:spcAft>
              <a:buSzPts val="1800"/>
              <a:buNone/>
              <a:defRPr/>
            </a:lvl3pPr>
            <a:lvl4pPr lvl="3" algn="l">
              <a:spcBef>
                <a:spcPts val="0"/>
              </a:spcBef>
              <a:spcAft>
                <a:spcPts val="0"/>
              </a:spcAft>
              <a:buSzPts val="1800"/>
              <a:buNone/>
              <a:defRPr/>
            </a:lvl4pPr>
            <a:lvl5pPr lvl="4" algn="l">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a:endParaRPr/>
          </a:p>
        </p:txBody>
      </p:sp>
      <p:sp>
        <p:nvSpPr>
          <p:cNvPr id="47" name="Google Shape;47;p22"/>
          <p:cNvSpPr txBox="1">
            <a:spLocks noGrp="1"/>
          </p:cNvSpPr>
          <p:nvPr>
            <p:ph type="body" idx="1"/>
          </p:nvPr>
        </p:nvSpPr>
        <p:spPr>
          <a:xfrm>
            <a:off x="1146025" y="1767275"/>
            <a:ext cx="7540800" cy="3158700"/>
          </a:xfrm>
          <a:prstGeom prst="rect">
            <a:avLst/>
          </a:prstGeom>
          <a:noFill/>
          <a:ln>
            <a:noFill/>
          </a:ln>
        </p:spPr>
        <p:txBody>
          <a:bodyPr spcFirstLastPara="1" wrap="square" lIns="91425" tIns="91425" rIns="91425" bIns="91425" anchor="t" anchorCtr="0">
            <a:noAutofit/>
          </a:bodyPr>
          <a:lstStyle>
            <a:lvl1pPr marL="457200" lvl="0" indent="-406400" algn="l">
              <a:spcBef>
                <a:spcPts val="600"/>
              </a:spcBef>
              <a:spcAft>
                <a:spcPts val="0"/>
              </a:spcAft>
              <a:buSzPts val="2800"/>
              <a:buChar char="▪"/>
              <a:defRPr sz="2800"/>
            </a:lvl1pPr>
            <a:lvl2pPr marL="914400" lvl="1" indent="-406400" algn="l">
              <a:spcBef>
                <a:spcPts val="0"/>
              </a:spcBef>
              <a:spcAft>
                <a:spcPts val="0"/>
              </a:spcAft>
              <a:buSzPts val="2800"/>
              <a:buChar char="▫"/>
              <a:defRPr sz="2800"/>
            </a:lvl2pPr>
            <a:lvl3pPr marL="1371600" lvl="2" indent="-406400" algn="l">
              <a:spcBef>
                <a:spcPts val="0"/>
              </a:spcBef>
              <a:spcAft>
                <a:spcPts val="0"/>
              </a:spcAft>
              <a:buSzPts val="2800"/>
              <a:buChar char="■"/>
              <a:defRPr sz="2800"/>
            </a:lvl3pPr>
            <a:lvl4pPr marL="1828800" lvl="3" indent="-406400" algn="l">
              <a:spcBef>
                <a:spcPts val="0"/>
              </a:spcBef>
              <a:spcAft>
                <a:spcPts val="0"/>
              </a:spcAft>
              <a:buSzPts val="2800"/>
              <a:buChar char="●"/>
              <a:defRPr sz="2800"/>
            </a:lvl4pPr>
            <a:lvl5pPr marL="2286000" lvl="4" indent="-406400" algn="l">
              <a:spcBef>
                <a:spcPts val="0"/>
              </a:spcBef>
              <a:spcAft>
                <a:spcPts val="0"/>
              </a:spcAft>
              <a:buSzPts val="2800"/>
              <a:buChar char="○"/>
              <a:defRPr sz="2800"/>
            </a:lvl5pPr>
            <a:lvl6pPr marL="2743200" lvl="5" indent="-406400" algn="l">
              <a:lnSpc>
                <a:spcPct val="100000"/>
              </a:lnSpc>
              <a:spcBef>
                <a:spcPts val="0"/>
              </a:spcBef>
              <a:spcAft>
                <a:spcPts val="0"/>
              </a:spcAft>
              <a:buSzPts val="2800"/>
              <a:buChar char="■"/>
              <a:defRPr sz="2800"/>
            </a:lvl6pPr>
            <a:lvl7pPr marL="3200400" lvl="6" indent="-406400" algn="l">
              <a:lnSpc>
                <a:spcPct val="100000"/>
              </a:lnSpc>
              <a:spcBef>
                <a:spcPts val="0"/>
              </a:spcBef>
              <a:spcAft>
                <a:spcPts val="0"/>
              </a:spcAft>
              <a:buSzPts val="2800"/>
              <a:buChar char="●"/>
              <a:defRPr sz="2800"/>
            </a:lvl7pPr>
            <a:lvl8pPr marL="3657600" lvl="7" indent="-406400" algn="l">
              <a:lnSpc>
                <a:spcPct val="100000"/>
              </a:lnSpc>
              <a:spcBef>
                <a:spcPts val="0"/>
              </a:spcBef>
              <a:spcAft>
                <a:spcPts val="0"/>
              </a:spcAft>
              <a:buSzPts val="2800"/>
              <a:buChar char="○"/>
              <a:defRPr sz="2800"/>
            </a:lvl8pPr>
            <a:lvl9pPr marL="4114800" lvl="8" indent="-406400" algn="l">
              <a:lnSpc>
                <a:spcPct val="100000"/>
              </a:lnSpc>
              <a:spcBef>
                <a:spcPts val="0"/>
              </a:spcBef>
              <a:spcAft>
                <a:spcPts val="0"/>
              </a:spcAft>
              <a:buSzPts val="2800"/>
              <a:buChar char="■"/>
              <a:defRPr sz="2800"/>
            </a:lvl9pPr>
          </a:lstStyle>
          <a:p>
            <a:endParaRPr/>
          </a:p>
        </p:txBody>
      </p:sp>
      <p:sp>
        <p:nvSpPr>
          <p:cNvPr id="48" name="Google Shape;48;p22"/>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lvl1pPr marL="0" lvl="0" indent="0" algn="ctr">
              <a:spcBef>
                <a:spcPts val="0"/>
              </a:spcBef>
              <a:spcAft>
                <a:spcPts val="0"/>
              </a:spcAft>
              <a:buSzPts val="800"/>
              <a:buNone/>
              <a:defRPr sz="800" b="0" i="0" u="none" strike="noStrike" cap="none">
                <a:solidFill>
                  <a:srgbClr val="FFFFFF"/>
                </a:solidFill>
                <a:latin typeface="Roboto Slab"/>
                <a:ea typeface="Roboto Slab"/>
                <a:cs typeface="Roboto Slab"/>
                <a:sym typeface="Roboto Slab"/>
              </a:defRPr>
            </a:lvl1pPr>
            <a:lvl2pPr marL="0" lvl="1" indent="0" algn="ctr">
              <a:spcBef>
                <a:spcPts val="0"/>
              </a:spcBef>
              <a:spcAft>
                <a:spcPts val="0"/>
              </a:spcAft>
              <a:buSzPts val="800"/>
              <a:buNone/>
              <a:defRPr sz="800" b="0" i="0" u="none" strike="noStrike" cap="none">
                <a:solidFill>
                  <a:srgbClr val="FFFFFF"/>
                </a:solidFill>
                <a:latin typeface="Roboto Slab"/>
                <a:ea typeface="Roboto Slab"/>
                <a:cs typeface="Roboto Slab"/>
                <a:sym typeface="Roboto Slab"/>
              </a:defRPr>
            </a:lvl2pPr>
            <a:lvl3pPr marL="0" lvl="2" indent="0" algn="ctr">
              <a:spcBef>
                <a:spcPts val="0"/>
              </a:spcBef>
              <a:spcAft>
                <a:spcPts val="0"/>
              </a:spcAft>
              <a:buSzPts val="800"/>
              <a:buNone/>
              <a:defRPr sz="800" b="0" i="0" u="none" strike="noStrike" cap="none">
                <a:solidFill>
                  <a:srgbClr val="FFFFFF"/>
                </a:solidFill>
                <a:latin typeface="Roboto Slab"/>
                <a:ea typeface="Roboto Slab"/>
                <a:cs typeface="Roboto Slab"/>
                <a:sym typeface="Roboto Slab"/>
              </a:defRPr>
            </a:lvl3pPr>
            <a:lvl4pPr marL="0" lvl="3" indent="0" algn="ctr">
              <a:spcBef>
                <a:spcPts val="0"/>
              </a:spcBef>
              <a:spcAft>
                <a:spcPts val="0"/>
              </a:spcAft>
              <a:buSzPts val="800"/>
              <a:buNone/>
              <a:defRPr sz="800" b="0" i="0" u="none" strike="noStrike" cap="none">
                <a:solidFill>
                  <a:srgbClr val="FFFFFF"/>
                </a:solidFill>
                <a:latin typeface="Roboto Slab"/>
                <a:ea typeface="Roboto Slab"/>
                <a:cs typeface="Roboto Slab"/>
                <a:sym typeface="Roboto Slab"/>
              </a:defRPr>
            </a:lvl4pPr>
            <a:lvl5pPr marL="0" lvl="4" indent="0" algn="ctr">
              <a:spcBef>
                <a:spcPts val="0"/>
              </a:spcBef>
              <a:spcAft>
                <a:spcPts val="0"/>
              </a:spcAft>
              <a:buSzPts val="800"/>
              <a:buNone/>
              <a:defRPr sz="800" b="0" i="0" u="none" strike="noStrike" cap="none">
                <a:solidFill>
                  <a:srgbClr val="FFFFFF"/>
                </a:solidFill>
                <a:latin typeface="Roboto Slab"/>
                <a:ea typeface="Roboto Slab"/>
                <a:cs typeface="Roboto Slab"/>
                <a:sym typeface="Roboto Slab"/>
              </a:defRPr>
            </a:lvl5pPr>
            <a:lvl6pPr marL="0" lvl="5" indent="0" algn="ctr">
              <a:spcBef>
                <a:spcPts val="0"/>
              </a:spcBef>
              <a:spcAft>
                <a:spcPts val="0"/>
              </a:spcAft>
              <a:buSzPts val="800"/>
              <a:buNone/>
              <a:defRPr sz="800" b="0" i="0" u="none" strike="noStrike" cap="none">
                <a:solidFill>
                  <a:srgbClr val="FFFFFF"/>
                </a:solidFill>
                <a:latin typeface="Roboto Slab"/>
                <a:ea typeface="Roboto Slab"/>
                <a:cs typeface="Roboto Slab"/>
                <a:sym typeface="Roboto Slab"/>
              </a:defRPr>
            </a:lvl6pPr>
            <a:lvl7pPr marL="0" lvl="6" indent="0" algn="ctr">
              <a:spcBef>
                <a:spcPts val="0"/>
              </a:spcBef>
              <a:spcAft>
                <a:spcPts val="0"/>
              </a:spcAft>
              <a:buSzPts val="800"/>
              <a:buNone/>
              <a:defRPr sz="800" b="0" i="0" u="none" strike="noStrike" cap="none">
                <a:solidFill>
                  <a:srgbClr val="FFFFFF"/>
                </a:solidFill>
                <a:latin typeface="Roboto Slab"/>
                <a:ea typeface="Roboto Slab"/>
                <a:cs typeface="Roboto Slab"/>
                <a:sym typeface="Roboto Slab"/>
              </a:defRPr>
            </a:lvl7pPr>
            <a:lvl8pPr marL="0" lvl="7" indent="0" algn="ctr">
              <a:spcBef>
                <a:spcPts val="0"/>
              </a:spcBef>
              <a:spcAft>
                <a:spcPts val="0"/>
              </a:spcAft>
              <a:buSzPts val="800"/>
              <a:buNone/>
              <a:defRPr sz="800" b="0" i="0" u="none" strike="noStrike" cap="none">
                <a:solidFill>
                  <a:srgbClr val="FFFFFF"/>
                </a:solidFill>
                <a:latin typeface="Roboto Slab"/>
                <a:ea typeface="Roboto Slab"/>
                <a:cs typeface="Roboto Slab"/>
                <a:sym typeface="Roboto Slab"/>
              </a:defRPr>
            </a:lvl8pPr>
            <a:lvl9pPr marL="0" lvl="8" indent="0" algn="ctr">
              <a:spcBef>
                <a:spcPts val="0"/>
              </a:spcBef>
              <a:spcAft>
                <a:spcPts val="0"/>
              </a:spcAft>
              <a:buSzPts val="800"/>
              <a:buNone/>
              <a:defRPr sz="800" b="0" i="0" u="none" strike="noStrike" cap="none">
                <a:solidFill>
                  <a:srgbClr val="FFFFFF"/>
                </a:solidFill>
                <a:latin typeface="Roboto Slab"/>
                <a:ea typeface="Roboto Slab"/>
                <a:cs typeface="Roboto Slab"/>
                <a:sym typeface="Roboto Slab"/>
              </a:defRPr>
            </a:lvl9pPr>
          </a:lstStyle>
          <a:p>
            <a:pPr marL="0" lvl="0" indent="0" algn="ctr" rtl="0">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9"/>
        <p:cNvGrpSpPr/>
        <p:nvPr/>
      </p:nvGrpSpPr>
      <p:grpSpPr>
        <a:xfrm>
          <a:off x="0" y="0"/>
          <a:ext cx="0" cy="0"/>
          <a:chOff x="0" y="0"/>
          <a:chExt cx="0" cy="0"/>
        </a:xfrm>
      </p:grpSpPr>
      <p:sp>
        <p:nvSpPr>
          <p:cNvPr id="50" name="Google Shape;50;p23"/>
          <p:cNvSpPr/>
          <p:nvPr/>
        </p:nvSpPr>
        <p:spPr>
          <a:xfrm>
            <a:off x="0" y="0"/>
            <a:ext cx="247650" cy="530225"/>
          </a:xfrm>
          <a:prstGeom prst="rect">
            <a:avLst/>
          </a:prstGeom>
          <a:solidFill>
            <a:srgbClr val="18637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114454"/>
              </a:solidFill>
              <a:latin typeface="Arial"/>
              <a:ea typeface="Arial"/>
              <a:cs typeface="Arial"/>
              <a:sym typeface="Arial"/>
            </a:endParaRPr>
          </a:p>
        </p:txBody>
      </p:sp>
      <p:sp>
        <p:nvSpPr>
          <p:cNvPr id="51" name="Google Shape;51;p23"/>
          <p:cNvSpPr/>
          <p:nvPr/>
        </p:nvSpPr>
        <p:spPr>
          <a:xfrm>
            <a:off x="0" y="500063"/>
            <a:ext cx="247650" cy="1058862"/>
          </a:xfrm>
          <a:prstGeom prst="rect">
            <a:avLst/>
          </a:prstGeom>
          <a:solidFill>
            <a:srgbClr val="12405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52" name="Google Shape;52;p23"/>
          <p:cNvSpPr/>
          <p:nvPr/>
        </p:nvSpPr>
        <p:spPr>
          <a:xfrm>
            <a:off x="0" y="1554163"/>
            <a:ext cx="247650" cy="1531937"/>
          </a:xfrm>
          <a:prstGeom prst="rect">
            <a:avLst/>
          </a:prstGeom>
          <a:solidFill>
            <a:srgbClr val="16575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53" name="Google Shape;53;p23"/>
          <p:cNvSpPr/>
          <p:nvPr/>
        </p:nvSpPr>
        <p:spPr>
          <a:xfrm>
            <a:off x="0" y="3086100"/>
            <a:ext cx="247650" cy="604838"/>
          </a:xfrm>
          <a:prstGeom prst="rect">
            <a:avLst/>
          </a:prstGeom>
          <a:solidFill>
            <a:srgbClr val="3B8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54" name="Google Shape;54;p23"/>
          <p:cNvSpPr/>
          <p:nvPr/>
        </p:nvSpPr>
        <p:spPr>
          <a:xfrm>
            <a:off x="0" y="3690938"/>
            <a:ext cx="247650" cy="1452562"/>
          </a:xfrm>
          <a:prstGeom prst="rect">
            <a:avLst/>
          </a:prstGeom>
          <a:solidFill>
            <a:srgbClr val="94BF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55" name="Google Shape;55;p23"/>
          <p:cNvSpPr txBox="1">
            <a:spLocks noGrp="1"/>
          </p:cNvSpPr>
          <p:nvPr>
            <p:ph type="body" idx="1"/>
          </p:nvPr>
        </p:nvSpPr>
        <p:spPr>
          <a:xfrm>
            <a:off x="457200" y="4406309"/>
            <a:ext cx="8229600" cy="519600"/>
          </a:xfrm>
          <a:prstGeom prst="rect">
            <a:avLst/>
          </a:prstGeom>
          <a:noFill/>
          <a:ln>
            <a:noFill/>
          </a:ln>
        </p:spPr>
        <p:txBody>
          <a:bodyPr spcFirstLastPara="1" wrap="square" lIns="91425" tIns="91425" rIns="91425" bIns="91425" anchor="t" anchorCtr="0">
            <a:noAutofit/>
          </a:bodyPr>
          <a:lstStyle>
            <a:lvl1pPr marL="457200" lvl="0" indent="-228600" algn="ctr">
              <a:spcBef>
                <a:spcPts val="360"/>
              </a:spcBef>
              <a:spcAft>
                <a:spcPts val="0"/>
              </a:spcAft>
              <a:buSzPts val="1800"/>
              <a:buNone/>
              <a:defRPr sz="1800"/>
            </a:lvl1pPr>
            <a:lvl2pPr marL="914400" lvl="1" indent="-342900" algn="l">
              <a:spcBef>
                <a:spcPts val="0"/>
              </a:spcBef>
              <a:spcAft>
                <a:spcPts val="0"/>
              </a:spcAft>
              <a:buSzPts val="1800"/>
              <a:buChar char="–"/>
              <a:defRPr/>
            </a:lvl2pPr>
            <a:lvl3pPr marL="1371600" lvl="2" indent="-342900" algn="l">
              <a:spcBef>
                <a:spcPts val="0"/>
              </a:spcBef>
              <a:spcAft>
                <a:spcPts val="0"/>
              </a:spcAft>
              <a:buSzPts val="1800"/>
              <a:buChar char="•"/>
              <a:defRPr/>
            </a:lvl3pPr>
            <a:lvl4pPr marL="1828800" lvl="3" indent="-342900" algn="l">
              <a:spcBef>
                <a:spcPts val="0"/>
              </a:spcBef>
              <a:spcAft>
                <a:spcPts val="0"/>
              </a:spcAft>
              <a:buSzPts val="1800"/>
              <a:buChar char="–"/>
              <a:defRPr/>
            </a:lvl4pPr>
            <a:lvl5pPr marL="2286000" lvl="4" indent="-342900" algn="l">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56" name="Google Shape;56;p23"/>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lvl1pPr marL="0" lvl="0" indent="0" algn="ctr">
              <a:spcBef>
                <a:spcPts val="0"/>
              </a:spcBef>
              <a:spcAft>
                <a:spcPts val="0"/>
              </a:spcAft>
              <a:buSzPts val="800"/>
              <a:buNone/>
              <a:defRPr sz="800">
                <a:solidFill>
                  <a:srgbClr val="FFFFFF"/>
                </a:solidFill>
                <a:latin typeface="Roboto Slab"/>
                <a:ea typeface="Roboto Slab"/>
                <a:cs typeface="Roboto Slab"/>
                <a:sym typeface="Roboto Slab"/>
              </a:defRPr>
            </a:lvl1pPr>
            <a:lvl2pPr marL="0" lvl="1" indent="0" algn="ctr">
              <a:spcBef>
                <a:spcPts val="0"/>
              </a:spcBef>
              <a:spcAft>
                <a:spcPts val="0"/>
              </a:spcAft>
              <a:buSzPts val="800"/>
              <a:buNone/>
              <a:defRPr sz="800">
                <a:solidFill>
                  <a:srgbClr val="FFFFFF"/>
                </a:solidFill>
                <a:latin typeface="Roboto Slab"/>
                <a:ea typeface="Roboto Slab"/>
                <a:cs typeface="Roboto Slab"/>
                <a:sym typeface="Roboto Slab"/>
              </a:defRPr>
            </a:lvl2pPr>
            <a:lvl3pPr marL="0" lvl="2" indent="0" algn="ctr">
              <a:spcBef>
                <a:spcPts val="0"/>
              </a:spcBef>
              <a:spcAft>
                <a:spcPts val="0"/>
              </a:spcAft>
              <a:buSzPts val="800"/>
              <a:buNone/>
              <a:defRPr sz="800">
                <a:solidFill>
                  <a:srgbClr val="FFFFFF"/>
                </a:solidFill>
                <a:latin typeface="Roboto Slab"/>
                <a:ea typeface="Roboto Slab"/>
                <a:cs typeface="Roboto Slab"/>
                <a:sym typeface="Roboto Slab"/>
              </a:defRPr>
            </a:lvl3pPr>
            <a:lvl4pPr marL="0" lvl="3" indent="0" algn="ctr">
              <a:spcBef>
                <a:spcPts val="0"/>
              </a:spcBef>
              <a:spcAft>
                <a:spcPts val="0"/>
              </a:spcAft>
              <a:buSzPts val="800"/>
              <a:buNone/>
              <a:defRPr sz="800">
                <a:solidFill>
                  <a:srgbClr val="FFFFFF"/>
                </a:solidFill>
                <a:latin typeface="Roboto Slab"/>
                <a:ea typeface="Roboto Slab"/>
                <a:cs typeface="Roboto Slab"/>
                <a:sym typeface="Roboto Slab"/>
              </a:defRPr>
            </a:lvl4pPr>
            <a:lvl5pPr marL="0" lvl="4" indent="0" algn="ctr">
              <a:spcBef>
                <a:spcPts val="0"/>
              </a:spcBef>
              <a:spcAft>
                <a:spcPts val="0"/>
              </a:spcAft>
              <a:buSzPts val="800"/>
              <a:buNone/>
              <a:defRPr sz="800">
                <a:solidFill>
                  <a:srgbClr val="FFFFFF"/>
                </a:solidFill>
                <a:latin typeface="Roboto Slab"/>
                <a:ea typeface="Roboto Slab"/>
                <a:cs typeface="Roboto Slab"/>
                <a:sym typeface="Roboto Slab"/>
              </a:defRPr>
            </a:lvl5pPr>
            <a:lvl6pPr marL="0" lvl="5" indent="0" algn="ctr">
              <a:spcBef>
                <a:spcPts val="0"/>
              </a:spcBef>
              <a:spcAft>
                <a:spcPts val="0"/>
              </a:spcAft>
              <a:buSzPts val="800"/>
              <a:buNone/>
              <a:defRPr sz="800">
                <a:solidFill>
                  <a:srgbClr val="FFFFFF"/>
                </a:solidFill>
                <a:latin typeface="Roboto Slab"/>
                <a:ea typeface="Roboto Slab"/>
                <a:cs typeface="Roboto Slab"/>
                <a:sym typeface="Roboto Slab"/>
              </a:defRPr>
            </a:lvl6pPr>
            <a:lvl7pPr marL="0" lvl="6" indent="0" algn="ctr">
              <a:spcBef>
                <a:spcPts val="0"/>
              </a:spcBef>
              <a:spcAft>
                <a:spcPts val="0"/>
              </a:spcAft>
              <a:buSzPts val="800"/>
              <a:buNone/>
              <a:defRPr sz="800">
                <a:solidFill>
                  <a:srgbClr val="FFFFFF"/>
                </a:solidFill>
                <a:latin typeface="Roboto Slab"/>
                <a:ea typeface="Roboto Slab"/>
                <a:cs typeface="Roboto Slab"/>
                <a:sym typeface="Roboto Slab"/>
              </a:defRPr>
            </a:lvl7pPr>
            <a:lvl8pPr marL="0" lvl="7" indent="0" algn="ctr">
              <a:spcBef>
                <a:spcPts val="0"/>
              </a:spcBef>
              <a:spcAft>
                <a:spcPts val="0"/>
              </a:spcAft>
              <a:buSzPts val="800"/>
              <a:buNone/>
              <a:defRPr sz="800">
                <a:solidFill>
                  <a:srgbClr val="FFFFFF"/>
                </a:solidFill>
                <a:latin typeface="Roboto Slab"/>
                <a:ea typeface="Roboto Slab"/>
                <a:cs typeface="Roboto Slab"/>
                <a:sym typeface="Roboto Slab"/>
              </a:defRPr>
            </a:lvl8pPr>
            <a:lvl9pPr marL="0" lvl="8" indent="0" algn="ctr">
              <a:spcBef>
                <a:spcPts val="0"/>
              </a:spcBef>
              <a:spcAft>
                <a:spcPts val="0"/>
              </a:spcAft>
              <a:buSzPts val="800"/>
              <a:buNone/>
              <a:defRPr sz="800">
                <a:solidFill>
                  <a:srgbClr val="FFFFFF"/>
                </a:solidFill>
                <a:latin typeface="Roboto Slab"/>
                <a:ea typeface="Roboto Slab"/>
                <a:cs typeface="Roboto Slab"/>
                <a:sym typeface="Roboto Slab"/>
              </a:defRPr>
            </a:lvl9pPr>
          </a:lstStyle>
          <a:p>
            <a:pPr marL="0" lvl="0" indent="0" algn="ctr" rtl="0">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style A">
  <p:cSld name="Blank style A">
    <p:spTree>
      <p:nvGrpSpPr>
        <p:cNvPr id="1" name="Shape 91"/>
        <p:cNvGrpSpPr/>
        <p:nvPr/>
      </p:nvGrpSpPr>
      <p:grpSpPr>
        <a:xfrm>
          <a:off x="0" y="0"/>
          <a:ext cx="0" cy="0"/>
          <a:chOff x="0" y="0"/>
          <a:chExt cx="0" cy="0"/>
        </a:xfrm>
      </p:grpSpPr>
      <p:sp>
        <p:nvSpPr>
          <p:cNvPr id="2" name="Google Shape;92;p11">
            <a:extLst>
              <a:ext uri="{FF2B5EF4-FFF2-40B4-BE49-F238E27FC236}">
                <a16:creationId xmlns:a16="http://schemas.microsoft.com/office/drawing/2014/main" id="{EC94FD2F-7CD2-43EA-8CDA-48B270931E61}"/>
              </a:ext>
            </a:extLst>
          </p:cNvPr>
          <p:cNvSpPr>
            <a:spLocks noChangeArrowheads="1"/>
          </p:cNvSpPr>
          <p:nvPr/>
        </p:nvSpPr>
        <p:spPr bwMode="auto">
          <a:xfrm>
            <a:off x="0" y="1147763"/>
            <a:ext cx="9144000" cy="2847975"/>
          </a:xfrm>
          <a:prstGeom prst="rect">
            <a:avLst/>
          </a:prstGeom>
          <a:solidFill>
            <a:srgbClr val="16575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3" name="Google Shape;93;p11">
            <a:extLst>
              <a:ext uri="{FF2B5EF4-FFF2-40B4-BE49-F238E27FC236}">
                <a16:creationId xmlns:a16="http://schemas.microsoft.com/office/drawing/2014/main" id="{633DC7E9-2E3C-4863-A2F1-CBDC2A99E5A7}"/>
              </a:ext>
            </a:extLst>
          </p:cNvPr>
          <p:cNvSpPr>
            <a:spLocks noChangeArrowheads="1"/>
          </p:cNvSpPr>
          <p:nvPr/>
        </p:nvSpPr>
        <p:spPr bwMode="auto">
          <a:xfrm>
            <a:off x="0" y="0"/>
            <a:ext cx="9144000" cy="530225"/>
          </a:xfrm>
          <a:prstGeom prst="rect">
            <a:avLst/>
          </a:prstGeom>
          <a:solidFill>
            <a:srgbClr val="18637B"/>
          </a:solidFill>
          <a:ln w="9525">
            <a:noFill/>
            <a:miter lim="800000"/>
            <a:headEnd/>
            <a:tailEnd/>
          </a:ln>
        </p:spPr>
        <p:txBody>
          <a:bodyPr lIns="91425" tIns="91425" rIns="91425" bIns="91425" anchor="ctr"/>
          <a:lstStyle/>
          <a:p>
            <a:pPr>
              <a:buClr>
                <a:srgbClr val="000000"/>
              </a:buClr>
              <a:buFont typeface="Arial" charset="0"/>
              <a:buNone/>
              <a:defRPr/>
            </a:pPr>
            <a:endParaRPr lang="sk-SK">
              <a:solidFill>
                <a:srgbClr val="114454"/>
              </a:solidFill>
              <a:latin typeface="Arial" charset="0"/>
              <a:cs typeface="Arial" charset="0"/>
              <a:sym typeface="Arial" charset="0"/>
            </a:endParaRPr>
          </a:p>
        </p:txBody>
      </p:sp>
      <p:sp>
        <p:nvSpPr>
          <p:cNvPr id="4" name="Google Shape;94;p11">
            <a:extLst>
              <a:ext uri="{FF2B5EF4-FFF2-40B4-BE49-F238E27FC236}">
                <a16:creationId xmlns:a16="http://schemas.microsoft.com/office/drawing/2014/main" id="{575B663D-0A43-447A-AB44-99DAC7972209}"/>
              </a:ext>
            </a:extLst>
          </p:cNvPr>
          <p:cNvSpPr>
            <a:spLocks noChangeArrowheads="1"/>
          </p:cNvSpPr>
          <p:nvPr/>
        </p:nvSpPr>
        <p:spPr bwMode="auto">
          <a:xfrm>
            <a:off x="0" y="500063"/>
            <a:ext cx="9144000" cy="731837"/>
          </a:xfrm>
          <a:prstGeom prst="rect">
            <a:avLst/>
          </a:prstGeom>
          <a:solidFill>
            <a:srgbClr val="124057"/>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5" name="Google Shape;95;p11">
            <a:extLst>
              <a:ext uri="{FF2B5EF4-FFF2-40B4-BE49-F238E27FC236}">
                <a16:creationId xmlns:a16="http://schemas.microsoft.com/office/drawing/2014/main" id="{F5DC27D8-7C63-4AAD-935F-0CF76B8F3CCA}"/>
              </a:ext>
            </a:extLst>
          </p:cNvPr>
          <p:cNvSpPr>
            <a:spLocks noChangeArrowheads="1"/>
          </p:cNvSpPr>
          <p:nvPr/>
        </p:nvSpPr>
        <p:spPr bwMode="auto">
          <a:xfrm>
            <a:off x="0" y="3962400"/>
            <a:ext cx="9144000" cy="369888"/>
          </a:xfrm>
          <a:prstGeom prst="rect">
            <a:avLst/>
          </a:prstGeom>
          <a:solidFill>
            <a:srgbClr val="3B8D6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6" name="Google Shape;96;p11">
            <a:extLst>
              <a:ext uri="{FF2B5EF4-FFF2-40B4-BE49-F238E27FC236}">
                <a16:creationId xmlns:a16="http://schemas.microsoft.com/office/drawing/2014/main" id="{24332532-CBB7-4F4F-BE1E-F93EAD7D1DFA}"/>
              </a:ext>
            </a:extLst>
          </p:cNvPr>
          <p:cNvSpPr>
            <a:spLocks noChangeArrowheads="1"/>
          </p:cNvSpPr>
          <p:nvPr/>
        </p:nvSpPr>
        <p:spPr bwMode="auto">
          <a:xfrm>
            <a:off x="0" y="4333875"/>
            <a:ext cx="9144000" cy="809625"/>
          </a:xfrm>
          <a:prstGeom prst="rect">
            <a:avLst/>
          </a:prstGeom>
          <a:solidFill>
            <a:srgbClr val="94BF6E"/>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7" name="Google Shape;97;p11">
            <a:extLst>
              <a:ext uri="{FF2B5EF4-FFF2-40B4-BE49-F238E27FC236}">
                <a16:creationId xmlns:a16="http://schemas.microsoft.com/office/drawing/2014/main" id="{0C1467BB-DF73-47EB-A16C-CD30C48DFCEC}"/>
              </a:ext>
            </a:extLst>
          </p:cNvPr>
          <p:cNvSpPr txBox="1">
            <a:spLocks noGrp="1"/>
          </p:cNvSpPr>
          <p:nvPr>
            <p:ph type="sldNum" idx="10"/>
          </p:nvPr>
        </p:nvSpPr>
        <p:spPr/>
        <p:txBody>
          <a:bodyPr/>
          <a:lstStyle>
            <a:lvl1pPr>
              <a:defRPr/>
            </a:lvl1pPr>
          </a:lstStyle>
          <a:p>
            <a:fld id="{F13A8229-5700-4BFE-A18B-24CE05D0F280}" type="slidenum">
              <a:rPr lang="sk-SK" altLang="cs-CZ"/>
              <a:pPr/>
              <a:t>‹#›</a:t>
            </a:fld>
            <a:endParaRPr lang="sk-SK" altLang="cs-CZ"/>
          </a:p>
        </p:txBody>
      </p:sp>
    </p:spTree>
    <p:extLst>
      <p:ext uri="{BB962C8B-B14F-4D97-AF65-F5344CB8AC3E}">
        <p14:creationId xmlns:p14="http://schemas.microsoft.com/office/powerpoint/2010/main" val="369030387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7"/>
          <p:cNvSpPr txBox="1">
            <a:spLocks noGrp="1"/>
          </p:cNvSpPr>
          <p:nvPr>
            <p:ph type="title"/>
          </p:nvPr>
        </p:nvSpPr>
        <p:spPr>
          <a:xfrm>
            <a:off x="1146175" y="530225"/>
            <a:ext cx="3208338" cy="1028700"/>
          </a:xfrm>
          <a:prstGeom prst="rect">
            <a:avLst/>
          </a:prstGeom>
          <a:noFill/>
          <a:ln>
            <a:noFill/>
          </a:ln>
        </p:spPr>
        <p:txBody>
          <a:bodyPr spcFirstLastPara="1" wrap="square" lIns="91425" tIns="91425" rIns="91425" bIns="91425" anchor="ctr" anchorCtr="0">
            <a:noAutofit/>
          </a:bodyPr>
          <a:lstStyle>
            <a:lvl1pPr marR="0" lvl="0" algn="l" rtl="0">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7" name="Google Shape;7;p17"/>
          <p:cNvSpPr txBox="1">
            <a:spLocks noGrp="1"/>
          </p:cNvSpPr>
          <p:nvPr>
            <p:ph type="body" idx="1"/>
          </p:nvPr>
        </p:nvSpPr>
        <p:spPr>
          <a:xfrm>
            <a:off x="1146175" y="1766888"/>
            <a:ext cx="7540625" cy="3159125"/>
          </a:xfrm>
          <a:prstGeom prst="rect">
            <a:avLst/>
          </a:prstGeom>
          <a:noFill/>
          <a:ln>
            <a:noFill/>
          </a:ln>
        </p:spPr>
        <p:txBody>
          <a:bodyPr spcFirstLastPara="1" wrap="square" lIns="91425" tIns="91425" rIns="91425" bIns="91425" anchor="t" anchorCtr="0">
            <a:noAutofit/>
          </a:bodyPr>
          <a:lstStyle>
            <a:lvl1pPr marL="457200" marR="0" lvl="0" indent="-317500" algn="l" rtl="0">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1pPr>
            <a:lvl2pPr marL="914400" marR="0" lvl="1" indent="-317500" algn="l" rtl="0">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2pPr>
            <a:lvl3pPr marL="1371600" marR="0" lvl="2" indent="-317500" algn="l" rtl="0">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3pPr>
            <a:lvl4pPr marL="1828800" marR="0" lvl="3" indent="-317500" algn="l" rtl="0">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4pPr>
            <a:lvl5pPr marL="2286000" marR="0" lvl="4" indent="-317500" algn="l" rtl="0">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8" name="Google Shape;8;p17"/>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lvl1pPr marL="0" marR="0" lvl="0" indent="0" algn="ctr" rtl="0">
              <a:spcBef>
                <a:spcPts val="0"/>
              </a:spcBef>
              <a:spcAft>
                <a:spcPts val="0"/>
              </a:spcAft>
              <a:buClr>
                <a:srgbClr val="000000"/>
              </a:buClr>
              <a:buSzPts val="800"/>
              <a:buFont typeface="Arial"/>
              <a:buNone/>
              <a:defRPr sz="800" b="0" i="0" u="none" strike="noStrike" cap="none">
                <a:solidFill>
                  <a:srgbClr val="FFFFFF"/>
                </a:solidFill>
                <a:latin typeface="Roboto Slab"/>
                <a:ea typeface="Roboto Slab"/>
                <a:cs typeface="Roboto Slab"/>
                <a:sym typeface="Roboto Slab"/>
              </a:defRPr>
            </a:lvl1pPr>
            <a:lvl2pPr marL="0" marR="0" lvl="1" indent="0" algn="ctr" rtl="0">
              <a:spcBef>
                <a:spcPts val="0"/>
              </a:spcBef>
              <a:spcAft>
                <a:spcPts val="0"/>
              </a:spcAft>
              <a:buClr>
                <a:srgbClr val="000000"/>
              </a:buClr>
              <a:buSzPts val="800"/>
              <a:buFont typeface="Arial"/>
              <a:buNone/>
              <a:defRPr sz="800" b="0" i="0" u="none" strike="noStrike" cap="none">
                <a:solidFill>
                  <a:srgbClr val="FFFFFF"/>
                </a:solidFill>
                <a:latin typeface="Roboto Slab"/>
                <a:ea typeface="Roboto Slab"/>
                <a:cs typeface="Roboto Slab"/>
                <a:sym typeface="Roboto Slab"/>
              </a:defRPr>
            </a:lvl2pPr>
            <a:lvl3pPr marL="0" marR="0" lvl="2" indent="0" algn="ctr" rtl="0">
              <a:spcBef>
                <a:spcPts val="0"/>
              </a:spcBef>
              <a:spcAft>
                <a:spcPts val="0"/>
              </a:spcAft>
              <a:buClr>
                <a:srgbClr val="000000"/>
              </a:buClr>
              <a:buSzPts val="800"/>
              <a:buFont typeface="Arial"/>
              <a:buNone/>
              <a:defRPr sz="800" b="0" i="0" u="none" strike="noStrike" cap="none">
                <a:solidFill>
                  <a:srgbClr val="FFFFFF"/>
                </a:solidFill>
                <a:latin typeface="Roboto Slab"/>
                <a:ea typeface="Roboto Slab"/>
                <a:cs typeface="Roboto Slab"/>
                <a:sym typeface="Roboto Slab"/>
              </a:defRPr>
            </a:lvl3pPr>
            <a:lvl4pPr marL="0" marR="0" lvl="3" indent="0" algn="ctr" rtl="0">
              <a:spcBef>
                <a:spcPts val="0"/>
              </a:spcBef>
              <a:spcAft>
                <a:spcPts val="0"/>
              </a:spcAft>
              <a:buClr>
                <a:srgbClr val="000000"/>
              </a:buClr>
              <a:buSzPts val="800"/>
              <a:buFont typeface="Arial"/>
              <a:buNone/>
              <a:defRPr sz="800" b="0" i="0" u="none" strike="noStrike" cap="none">
                <a:solidFill>
                  <a:srgbClr val="FFFFFF"/>
                </a:solidFill>
                <a:latin typeface="Roboto Slab"/>
                <a:ea typeface="Roboto Slab"/>
                <a:cs typeface="Roboto Slab"/>
                <a:sym typeface="Roboto Slab"/>
              </a:defRPr>
            </a:lvl4pPr>
            <a:lvl5pPr marL="0" marR="0" lvl="4" indent="0" algn="ctr" rtl="0">
              <a:spcBef>
                <a:spcPts val="0"/>
              </a:spcBef>
              <a:spcAft>
                <a:spcPts val="0"/>
              </a:spcAft>
              <a:buClr>
                <a:srgbClr val="000000"/>
              </a:buClr>
              <a:buSzPts val="800"/>
              <a:buFont typeface="Arial"/>
              <a:buNone/>
              <a:defRPr sz="800" b="0" i="0" u="none" strike="noStrike" cap="none">
                <a:solidFill>
                  <a:srgbClr val="FFFFFF"/>
                </a:solidFill>
                <a:latin typeface="Roboto Slab"/>
                <a:ea typeface="Roboto Slab"/>
                <a:cs typeface="Roboto Slab"/>
                <a:sym typeface="Roboto Slab"/>
              </a:defRPr>
            </a:lvl5pPr>
            <a:lvl6pPr marL="0" marR="0" lvl="5" indent="0" algn="ctr" rtl="0">
              <a:spcBef>
                <a:spcPts val="0"/>
              </a:spcBef>
              <a:spcAft>
                <a:spcPts val="0"/>
              </a:spcAft>
              <a:buClr>
                <a:srgbClr val="000000"/>
              </a:buClr>
              <a:buSzPts val="800"/>
              <a:buFont typeface="Arial"/>
              <a:buNone/>
              <a:defRPr sz="800" b="0" i="0" u="none" strike="noStrike" cap="none">
                <a:solidFill>
                  <a:srgbClr val="FFFFFF"/>
                </a:solidFill>
                <a:latin typeface="Roboto Slab"/>
                <a:ea typeface="Roboto Slab"/>
                <a:cs typeface="Roboto Slab"/>
                <a:sym typeface="Roboto Slab"/>
              </a:defRPr>
            </a:lvl6pPr>
            <a:lvl7pPr marL="0" marR="0" lvl="6" indent="0" algn="ctr" rtl="0">
              <a:spcBef>
                <a:spcPts val="0"/>
              </a:spcBef>
              <a:spcAft>
                <a:spcPts val="0"/>
              </a:spcAft>
              <a:buClr>
                <a:srgbClr val="000000"/>
              </a:buClr>
              <a:buSzPts val="800"/>
              <a:buFont typeface="Arial"/>
              <a:buNone/>
              <a:defRPr sz="800" b="0" i="0" u="none" strike="noStrike" cap="none">
                <a:solidFill>
                  <a:srgbClr val="FFFFFF"/>
                </a:solidFill>
                <a:latin typeface="Roboto Slab"/>
                <a:ea typeface="Roboto Slab"/>
                <a:cs typeface="Roboto Slab"/>
                <a:sym typeface="Roboto Slab"/>
              </a:defRPr>
            </a:lvl7pPr>
            <a:lvl8pPr marL="0" marR="0" lvl="7" indent="0" algn="ctr" rtl="0">
              <a:spcBef>
                <a:spcPts val="0"/>
              </a:spcBef>
              <a:spcAft>
                <a:spcPts val="0"/>
              </a:spcAft>
              <a:buClr>
                <a:srgbClr val="000000"/>
              </a:buClr>
              <a:buSzPts val="800"/>
              <a:buFont typeface="Arial"/>
              <a:buNone/>
              <a:defRPr sz="800" b="0" i="0" u="none" strike="noStrike" cap="none">
                <a:solidFill>
                  <a:srgbClr val="FFFFFF"/>
                </a:solidFill>
                <a:latin typeface="Roboto Slab"/>
                <a:ea typeface="Roboto Slab"/>
                <a:cs typeface="Roboto Slab"/>
                <a:sym typeface="Roboto Slab"/>
              </a:defRPr>
            </a:lvl8pPr>
            <a:lvl9pPr marL="0" marR="0" lvl="8" indent="0" algn="ctr" rtl="0">
              <a:spcBef>
                <a:spcPts val="0"/>
              </a:spcBef>
              <a:spcAft>
                <a:spcPts val="0"/>
              </a:spcAft>
              <a:buClr>
                <a:srgbClr val="000000"/>
              </a:buClr>
              <a:buSzPts val="800"/>
              <a:buFont typeface="Arial"/>
              <a:buNone/>
              <a:defRPr sz="800" b="0" i="0" u="none" strike="noStrike" cap="none">
                <a:solidFill>
                  <a:srgbClr val="FFFFFF"/>
                </a:solidFill>
                <a:latin typeface="Roboto Slab"/>
                <a:ea typeface="Roboto Slab"/>
                <a:cs typeface="Roboto Slab"/>
                <a:sym typeface="Roboto Slab"/>
              </a:defRPr>
            </a:lvl9pPr>
          </a:lstStyle>
          <a:p>
            <a:pPr marL="0" lvl="0" indent="0" algn="ctr" rtl="0">
              <a:spcBef>
                <a:spcPts val="0"/>
              </a:spcBef>
              <a:spcAft>
                <a:spcPts val="0"/>
              </a:spcAft>
              <a:buNone/>
            </a:pPr>
            <a:fld id="{00000000-1234-1234-1234-123412341234}" type="slidenum">
              <a:rPr lang="sk-SK"/>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Google Shape;6;p1">
            <a:extLst>
              <a:ext uri="{FF2B5EF4-FFF2-40B4-BE49-F238E27FC236}">
                <a16:creationId xmlns:a16="http://schemas.microsoft.com/office/drawing/2014/main" id="{45B7CF5F-D1C1-4DC0-90D2-561E69005A71}"/>
              </a:ext>
            </a:extLst>
          </p:cNvPr>
          <p:cNvSpPr txBox="1">
            <a:spLocks noGrp="1"/>
          </p:cNvSpPr>
          <p:nvPr>
            <p:ph type="title"/>
          </p:nvPr>
        </p:nvSpPr>
        <p:spPr bwMode="auto">
          <a:xfrm>
            <a:off x="1146175" y="530225"/>
            <a:ext cx="3208338"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p>
            <a:pPr lvl="0"/>
            <a:endParaRPr lang="cs-CZ" altLang="cs-CZ">
              <a:sym typeface="Arial" panose="020B0604020202020204" pitchFamily="34" charset="0"/>
            </a:endParaRPr>
          </a:p>
        </p:txBody>
      </p:sp>
      <p:sp>
        <p:nvSpPr>
          <p:cNvPr id="1027" name="Google Shape;7;p1">
            <a:extLst>
              <a:ext uri="{FF2B5EF4-FFF2-40B4-BE49-F238E27FC236}">
                <a16:creationId xmlns:a16="http://schemas.microsoft.com/office/drawing/2014/main" id="{5382B68B-36D4-4BDC-84E3-96B9798C19DF}"/>
              </a:ext>
            </a:extLst>
          </p:cNvPr>
          <p:cNvSpPr txBox="1">
            <a:spLocks noGrp="1"/>
          </p:cNvSpPr>
          <p:nvPr>
            <p:ph type="body" idx="1"/>
          </p:nvPr>
        </p:nvSpPr>
        <p:spPr bwMode="auto">
          <a:xfrm>
            <a:off x="1146175" y="1766888"/>
            <a:ext cx="7540625" cy="315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cs-CZ" altLang="cs-CZ">
              <a:sym typeface="Arial" panose="020B0604020202020204" pitchFamily="34" charset="0"/>
            </a:endParaRPr>
          </a:p>
        </p:txBody>
      </p:sp>
      <p:sp>
        <p:nvSpPr>
          <p:cNvPr id="1028" name="Google Shape;8;p1">
            <a:extLst>
              <a:ext uri="{FF2B5EF4-FFF2-40B4-BE49-F238E27FC236}">
                <a16:creationId xmlns:a16="http://schemas.microsoft.com/office/drawing/2014/main" id="{9360BB53-BA78-49E0-AC26-E582ACF72192}"/>
              </a:ext>
            </a:extLst>
          </p:cNvPr>
          <p:cNvSpPr txBox="1">
            <a:spLocks noGrp="1"/>
          </p:cNvSpPr>
          <p:nvPr>
            <p:ph type="sldNum" idx="12"/>
          </p:nvPr>
        </p:nvSpPr>
        <p:spPr bwMode="auto">
          <a:xfrm>
            <a:off x="-50800" y="4819650"/>
            <a:ext cx="349250" cy="323850"/>
          </a:xfrm>
          <a:prstGeom prst="rect">
            <a:avLst/>
          </a:prstGeom>
          <a:noFill/>
          <a:ln w="9525">
            <a:noFill/>
            <a:miter lim="800000"/>
            <a:headEnd/>
            <a:tailEnd/>
          </a:ln>
        </p:spPr>
        <p:txBody>
          <a:bodyPr vert="horz" wrap="square" lIns="91425" tIns="91425" rIns="91425" bIns="91425" numCol="1" anchor="t" anchorCtr="0" compatLnSpc="1">
            <a:prstTxWarp prst="textNoShape">
              <a:avLst/>
            </a:prstTxWarp>
          </a:bodyPr>
          <a:lstStyle>
            <a:lvl1pPr algn="ctr">
              <a:buClr>
                <a:srgbClr val="000000"/>
              </a:buClr>
              <a:buFont typeface="Arial" panose="020B0604020202020204" pitchFamily="34" charset="0"/>
              <a:buNone/>
              <a:defRPr sz="800">
                <a:solidFill>
                  <a:srgbClr val="FFFFFF"/>
                </a:solidFill>
                <a:latin typeface="Roboto Slab" pitchFamily="2" charset="0"/>
                <a:sym typeface="Roboto Slab" pitchFamily="2" charset="0"/>
              </a:defRPr>
            </a:lvl1pPr>
          </a:lstStyle>
          <a:p>
            <a:fld id="{780B450C-DDF4-41EF-B7C5-400C20788BEB}" type="slidenum">
              <a:rPr lang="sk-SK" altLang="cs-CZ"/>
              <a:pPr/>
              <a:t>‹#›</a:t>
            </a:fld>
            <a:endParaRPr lang="sk-SK" altLang="cs-CZ"/>
          </a:p>
        </p:txBody>
      </p:sp>
    </p:spTree>
  </p:cSld>
  <p:clrMap bg1="lt1" tx1="dk1" bg2="dk2" tx2="lt2" accent1="accent1" accent2="accent2" accent3="accent3" accent4="accent4" accent5="accent5" accent6="accent6" hlink="hlink" folHlink="folHlink"/>
  <p:sldLayoutIdLst>
    <p:sldLayoutId id="2147483702" r:id="rId1"/>
  </p:sldLayoutIdLst>
  <p:transition>
    <p:fade thruBlk="1"/>
  </p:transition>
  <p:hf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342900" indent="-3429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slide" Target="slide4.xml"/><Relationship Id="rId7"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hyperlink" Target="http://ppt/slides/slide90.xml" TargetMode="External"/><Relationship Id="rId5" Type="http://schemas.openxmlformats.org/officeDocument/2006/relationships/hyperlink" Target="https://creativecommons.org/licenses/by-nc-sa/3.0/" TargetMode="External"/><Relationship Id="rId4" Type="http://schemas.openxmlformats.org/officeDocument/2006/relationships/hyperlink" Target="https://geo.libretexts.org/Bookshelves/Geography_(Physical)/The_Environment_of_the_Earth's_Surface_(Southard)/09:_Landscapes/9.03:_DAVISIAN_GEOMORPHOLOGY"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slide" Target="slide11.xml"/></Relationships>
</file>

<file path=ppt/slides/_rels/slide13.xml.rels><?xml version="1.0" encoding="UTF-8" standalone="yes"?>
<Relationships xmlns="http://schemas.openxmlformats.org/package/2006/relationships"><Relationship Id="rId3" Type="http://schemas.openxmlformats.org/officeDocument/2006/relationships/hyperlink" Target="https://wordwall.net/play/25534/747/714"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slide" Target="slide4.xml"/><Relationship Id="rId4" Type="http://schemas.openxmlformats.org/officeDocument/2006/relationships/hyperlink" Target="https://wordwall.net/play/25534/686/807"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slide" Target="slide8.xml"/><Relationship Id="rId7" Type="http://schemas.openxmlformats.org/officeDocument/2006/relationships/slide" Target="slide13.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slide" Target="slide14.xml"/><Relationship Id="rId5" Type="http://schemas.openxmlformats.org/officeDocument/2006/relationships/slide" Target="slide5.xml"/><Relationship Id="rId4" Type="http://schemas.openxmlformats.org/officeDocument/2006/relationships/slide" Target="slide11.xml"/></Relationships>
</file>

<file path=ppt/slides/_rels/slide5.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slide" Target="slide4.xml"/><Relationship Id="rId4" Type="http://schemas.openxmlformats.org/officeDocument/2006/relationships/slide" Target="slide7.xml"/></Relationships>
</file>

<file path=ppt/slides/_rels/slide6.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slide" Target="slide5.xml"/></Relationships>
</file>

<file path=ppt/slides/_rels/slide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
          <p:cNvSpPr txBox="1">
            <a:spLocks noGrp="1"/>
          </p:cNvSpPr>
          <p:nvPr>
            <p:ph type="ctrTitle"/>
          </p:nvPr>
        </p:nvSpPr>
        <p:spPr>
          <a:xfrm>
            <a:off x="395536" y="2931790"/>
            <a:ext cx="7107115" cy="1158875"/>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Clr>
                <a:srgbClr val="FFFFFF"/>
              </a:buClr>
              <a:buSzPts val="4800"/>
              <a:buNone/>
            </a:pPr>
            <a:r>
              <a:rPr lang="sk-SK" b="1" dirty="0" err="1">
                <a:solidFill>
                  <a:srgbClr val="FFFFFF"/>
                </a:solidFill>
                <a:latin typeface="Roboto Slab"/>
                <a:ea typeface="Roboto Slab"/>
                <a:cs typeface="Roboto Slab"/>
                <a:sym typeface="Roboto Slab"/>
              </a:rPr>
              <a:t>Digi</a:t>
            </a:r>
            <a:r>
              <a:rPr lang="sk-SK" b="1" dirty="0">
                <a:solidFill>
                  <a:srgbClr val="FFFFFF"/>
                </a:solidFill>
                <a:latin typeface="Roboto Slab"/>
                <a:ea typeface="Roboto Slab"/>
                <a:cs typeface="Roboto Slab"/>
                <a:sym typeface="Roboto Slab"/>
              </a:rPr>
              <a:t> </a:t>
            </a:r>
            <a:r>
              <a:rPr lang="sk-SK" b="1" dirty="0" err="1">
                <a:solidFill>
                  <a:srgbClr val="FFFFFF"/>
                </a:solidFill>
                <a:latin typeface="Roboto Slab"/>
                <a:ea typeface="Roboto Slab"/>
                <a:cs typeface="Roboto Slab"/>
                <a:sym typeface="Roboto Slab"/>
              </a:rPr>
              <a:t>school</a:t>
            </a:r>
            <a:r>
              <a:rPr lang="sk-SK" b="1" dirty="0">
                <a:solidFill>
                  <a:srgbClr val="FFFFFF"/>
                </a:solidFill>
                <a:latin typeface="Roboto Slab"/>
                <a:ea typeface="Roboto Slab"/>
                <a:cs typeface="Roboto Slab"/>
                <a:sym typeface="Roboto Slab"/>
              </a:rPr>
              <a:t> </a:t>
            </a:r>
            <a:br>
              <a:rPr lang="sk-SK" b="1" dirty="0">
                <a:latin typeface="Roboto Slab"/>
                <a:ea typeface="Roboto Slab"/>
                <a:cs typeface="Roboto Slab"/>
                <a:sym typeface="Roboto Slab"/>
              </a:rPr>
            </a:br>
            <a:r>
              <a:rPr lang="en-GB" b="1" dirty="0" err="1">
                <a:solidFill>
                  <a:srgbClr val="FFFFFF"/>
                </a:solidFill>
                <a:latin typeface="Roboto Slab"/>
                <a:ea typeface="Roboto Slab"/>
                <a:cs typeface="Roboto Slab"/>
                <a:sym typeface="Roboto Slab"/>
              </a:rPr>
              <a:t>Geomorfology</a:t>
            </a:r>
            <a:endParaRPr b="1" dirty="0">
              <a:solidFill>
                <a:srgbClr val="FFFFFF"/>
              </a:solidFill>
              <a:latin typeface="Roboto Slab"/>
              <a:ea typeface="Roboto Slab"/>
              <a:cs typeface="Roboto Slab"/>
              <a:sym typeface="Roboto Slab"/>
            </a:endParaRPr>
          </a:p>
        </p:txBody>
      </p:sp>
      <p:pic>
        <p:nvPicPr>
          <p:cNvPr id="62" name="Google Shape;62;p1"/>
          <p:cNvPicPr preferRelativeResize="0"/>
          <p:nvPr/>
        </p:nvPicPr>
        <p:blipFill rotWithShape="1">
          <a:blip r:embed="rId3">
            <a:alphaModFix/>
          </a:blip>
          <a:srcRect/>
          <a:stretch/>
        </p:blipFill>
        <p:spPr>
          <a:xfrm>
            <a:off x="3166176" y="142875"/>
            <a:ext cx="1121705" cy="914400"/>
          </a:xfrm>
          <a:prstGeom prst="rect">
            <a:avLst/>
          </a:prstGeom>
          <a:noFill/>
          <a:ln>
            <a:noFill/>
          </a:ln>
        </p:spPr>
      </p:pic>
      <p:pic>
        <p:nvPicPr>
          <p:cNvPr id="63" name="Google Shape;63;p1" descr="Erasmus+ logo EN.jpg"/>
          <p:cNvPicPr preferRelativeResize="0"/>
          <p:nvPr/>
        </p:nvPicPr>
        <p:blipFill rotWithShape="1">
          <a:blip r:embed="rId4">
            <a:alphaModFix/>
          </a:blip>
          <a:srcRect/>
          <a:stretch/>
        </p:blipFill>
        <p:spPr>
          <a:xfrm>
            <a:off x="142875" y="142875"/>
            <a:ext cx="2593975" cy="571500"/>
          </a:xfrm>
          <a:prstGeom prst="rect">
            <a:avLst/>
          </a:prstGeom>
          <a:noFill/>
          <a:ln>
            <a:noFill/>
          </a:ln>
        </p:spPr>
      </p:pic>
      <p:sp>
        <p:nvSpPr>
          <p:cNvPr id="64" name="Google Shape;64;p1"/>
          <p:cNvSpPr txBox="1"/>
          <p:nvPr/>
        </p:nvSpPr>
        <p:spPr>
          <a:xfrm>
            <a:off x="500063" y="4643438"/>
            <a:ext cx="2711450" cy="327025"/>
          </a:xfrm>
          <a:prstGeom prst="rect">
            <a:avLst/>
          </a:prstGeom>
          <a:solidFill>
            <a:srgbClr val="6E9C45"/>
          </a:solidFill>
          <a:ln>
            <a:noFill/>
          </a:ln>
        </p:spPr>
        <p:txBody>
          <a:bodyPr spcFirstLastPara="1" wrap="square" lIns="91425" tIns="91425" rIns="91425" bIns="91425" anchor="t" anchorCtr="0">
            <a:noAutofit/>
          </a:bodyPr>
          <a:lstStyle/>
          <a:p>
            <a:pPr marL="0" marR="0" lvl="0" indent="0" algn="ctr" rtl="0">
              <a:spcBef>
                <a:spcPts val="0"/>
              </a:spcBef>
              <a:spcAft>
                <a:spcPts val="0"/>
              </a:spcAft>
              <a:buNone/>
            </a:pPr>
            <a:r>
              <a:rPr lang="sk-SK" sz="1000" b="1" i="0" u="none" strike="noStrike" cap="none">
                <a:solidFill>
                  <a:srgbClr val="000000"/>
                </a:solidFill>
                <a:latin typeface="Arial"/>
                <a:ea typeface="Arial"/>
                <a:cs typeface="Arial"/>
                <a:sym typeface="Arial"/>
              </a:rPr>
              <a:t>2020-1-SK01-KA226-SCH-094350</a:t>
            </a:r>
            <a:endParaRPr/>
          </a:p>
          <a:p>
            <a:pPr marL="0" marR="0" lvl="0" indent="0" algn="l" rtl="0">
              <a:spcBef>
                <a:spcPts val="1000"/>
              </a:spcBef>
              <a:spcAft>
                <a:spcPts val="0"/>
              </a:spcAft>
              <a:buClr>
                <a:srgbClr val="000000"/>
              </a:buClr>
              <a:buSzPts val="1000"/>
              <a:buFont typeface="Arial"/>
              <a:buNone/>
            </a:pPr>
            <a:endParaRPr sz="1000" b="1" i="0" u="none" strike="noStrike" cap="none">
              <a:solidFill>
                <a:srgbClr val="114454"/>
              </a:solidFill>
              <a:latin typeface="Arial"/>
              <a:ea typeface="Arial"/>
              <a:cs typeface="Arial"/>
              <a:sym typeface="Arial"/>
            </a:endParaRPr>
          </a:p>
          <a:p>
            <a:pPr marL="0" marR="0" lvl="0" indent="0" algn="l" rtl="0">
              <a:spcBef>
                <a:spcPts val="1000"/>
              </a:spcBef>
              <a:spcAft>
                <a:spcPts val="0"/>
              </a:spcAft>
              <a:buClr>
                <a:srgbClr val="000000"/>
              </a:buClr>
              <a:buSzPts val="1000"/>
              <a:buFont typeface="Arial"/>
              <a:buNone/>
            </a:pPr>
            <a:endParaRPr sz="1000" b="1" i="0" u="none" strike="noStrike" cap="none">
              <a:solidFill>
                <a:srgbClr val="114454"/>
              </a:solidFill>
              <a:latin typeface="Nixie One"/>
              <a:ea typeface="Nixie One"/>
              <a:cs typeface="Nixie One"/>
              <a:sym typeface="Nixie One"/>
            </a:endParaRPr>
          </a:p>
        </p:txBody>
      </p:sp>
      <p:pic>
        <p:nvPicPr>
          <p:cNvPr id="65" name="Google Shape;65;p1"/>
          <p:cNvPicPr preferRelativeResize="0"/>
          <p:nvPr/>
        </p:nvPicPr>
        <p:blipFill rotWithShape="1">
          <a:blip r:embed="rId5">
            <a:alphaModFix/>
          </a:blip>
          <a:srcRect/>
          <a:stretch/>
        </p:blipFill>
        <p:spPr>
          <a:xfrm>
            <a:off x="8027988" y="-15875"/>
            <a:ext cx="841375" cy="1189038"/>
          </a:xfrm>
          <a:prstGeom prst="rect">
            <a:avLst/>
          </a:prstGeom>
          <a:noFill/>
          <a:ln>
            <a:noFill/>
          </a:ln>
        </p:spPr>
      </p:pic>
      <p:sp>
        <p:nvSpPr>
          <p:cNvPr id="66" name="Google Shape;66;p1">
            <a:hlinkClick r:id="" action="ppaction://hlinkshowjump?jump=nextslide"/>
          </p:cNvPr>
          <p:cNvSpPr/>
          <p:nvPr/>
        </p:nvSpPr>
        <p:spPr>
          <a:xfrm>
            <a:off x="8532440" y="4662234"/>
            <a:ext cx="432048" cy="360040"/>
          </a:xfrm>
          <a:custGeom>
            <a:avLst/>
            <a:gdLst/>
            <a:ahLst/>
            <a:cxnLst/>
            <a:rect l="l" t="t" r="r" b="b"/>
            <a:pathLst>
              <a:path w="120000" h="120000" extrusionOk="0">
                <a:moveTo>
                  <a:pt x="0" y="0"/>
                </a:moveTo>
                <a:lnTo>
                  <a:pt x="120000" y="0"/>
                </a:lnTo>
                <a:lnTo>
                  <a:pt x="120000" y="120000"/>
                </a:lnTo>
                <a:lnTo>
                  <a:pt x="0" y="120000"/>
                </a:lnTo>
                <a:close/>
                <a:moveTo>
                  <a:pt x="97500" y="60000"/>
                </a:moveTo>
                <a:lnTo>
                  <a:pt x="22500" y="15000"/>
                </a:lnTo>
                <a:lnTo>
                  <a:pt x="22500" y="105000"/>
                </a:lnTo>
                <a:close/>
              </a:path>
              <a:path w="120000" h="120000" fill="darken" extrusionOk="0">
                <a:moveTo>
                  <a:pt x="97500" y="60000"/>
                </a:moveTo>
                <a:lnTo>
                  <a:pt x="22500" y="15000"/>
                </a:lnTo>
                <a:lnTo>
                  <a:pt x="22500" y="105000"/>
                </a:lnTo>
                <a:close/>
              </a:path>
              <a:path w="120000" h="120000" fill="none" extrusionOk="0">
                <a:moveTo>
                  <a:pt x="97500" y="60000"/>
                </a:moveTo>
                <a:lnTo>
                  <a:pt x="22500" y="105000"/>
                </a:lnTo>
                <a:lnTo>
                  <a:pt x="22500" y="15000"/>
                </a:lnTo>
                <a:close/>
              </a:path>
              <a:path w="120000" h="120000" fill="none" extrusionOk="0">
                <a:moveTo>
                  <a:pt x="0" y="0"/>
                </a:moveTo>
                <a:lnTo>
                  <a:pt x="120000" y="0"/>
                </a:lnTo>
                <a:lnTo>
                  <a:pt x="120000" y="120000"/>
                </a:lnTo>
                <a:lnTo>
                  <a:pt x="0" y="120000"/>
                </a:lnTo>
                <a:close/>
              </a:path>
            </a:pathLst>
          </a:custGeom>
          <a:solidFill>
            <a:schemeClr val="accent1"/>
          </a:solidFill>
          <a:ln w="25400" cap="flat" cmpd="sng">
            <a:solidFill>
              <a:srgbClr val="0C313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10"/>
          <p:cNvSpPr txBox="1">
            <a:spLocks noGrp="1"/>
          </p:cNvSpPr>
          <p:nvPr>
            <p:ph type="title"/>
          </p:nvPr>
        </p:nvSpPr>
        <p:spPr>
          <a:xfrm>
            <a:off x="1146175" y="530225"/>
            <a:ext cx="3208338" cy="102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FFFFFF"/>
              </a:buClr>
              <a:buSzPts val="1800"/>
              <a:buFont typeface="Roboto Slab"/>
              <a:buNone/>
            </a:pPr>
            <a:r>
              <a:rPr lang="en-GB" sz="1800" b="1" dirty="0">
                <a:solidFill>
                  <a:srgbClr val="FFFFFF"/>
                </a:solidFill>
                <a:latin typeface="Roboto Slab"/>
                <a:ea typeface="Roboto Slab"/>
                <a:cs typeface="Roboto Slab"/>
                <a:sym typeface="Roboto Slab"/>
              </a:rPr>
              <a:t>Outer geological powers</a:t>
            </a:r>
            <a:endParaRPr dirty="0"/>
          </a:p>
        </p:txBody>
      </p:sp>
      <p:sp>
        <p:nvSpPr>
          <p:cNvPr id="229" name="Google Shape;229;p10"/>
          <p:cNvSpPr txBox="1">
            <a:spLocks noGrp="1"/>
          </p:cNvSpPr>
          <p:nvPr>
            <p:ph type="body" idx="1"/>
          </p:nvPr>
        </p:nvSpPr>
        <p:spPr>
          <a:xfrm>
            <a:off x="395536" y="1528983"/>
            <a:ext cx="7848900" cy="3159000"/>
          </a:xfrm>
          <a:prstGeom prst="rect">
            <a:avLst/>
          </a:prstGeom>
          <a:noFill/>
          <a:ln>
            <a:noFill/>
          </a:ln>
        </p:spPr>
        <p:txBody>
          <a:bodyPr spcFirstLastPara="1" wrap="square" lIns="91425" tIns="91425" rIns="91425" bIns="91425" anchor="t" anchorCtr="0">
            <a:noAutofit/>
          </a:bodyPr>
          <a:lstStyle/>
          <a:p>
            <a:pPr marL="457200" lvl="0" indent="-406400" algn="l" rtl="0">
              <a:spcBef>
                <a:spcPts val="600"/>
              </a:spcBef>
              <a:spcAft>
                <a:spcPts val="0"/>
              </a:spcAft>
              <a:buClr>
                <a:srgbClr val="114454"/>
              </a:buClr>
              <a:buSzPts val="2800"/>
              <a:buFont typeface="Nixie One"/>
              <a:buChar char="▪"/>
            </a:pPr>
            <a:r>
              <a:rPr lang="en-GB" sz="2000" dirty="0">
                <a:solidFill>
                  <a:srgbClr val="114454"/>
                </a:solidFill>
                <a:latin typeface="Arial"/>
                <a:ea typeface="Arial"/>
                <a:cs typeface="Arial"/>
                <a:sym typeface="Arial"/>
              </a:rPr>
              <a:t>Wind, glaciers and icebergs, gravity, living organisms</a:t>
            </a:r>
            <a:endParaRPr dirty="0"/>
          </a:p>
          <a:p>
            <a:pPr marL="457200" lvl="0" indent="-406400" algn="l" rtl="0">
              <a:spcBef>
                <a:spcPts val="600"/>
              </a:spcBef>
              <a:spcAft>
                <a:spcPts val="0"/>
              </a:spcAft>
              <a:buClr>
                <a:srgbClr val="114454"/>
              </a:buClr>
              <a:buSzPts val="2800"/>
              <a:buFont typeface="Nixie One"/>
              <a:buChar char="▪"/>
            </a:pPr>
            <a:r>
              <a:rPr lang="en-GB" sz="2000" dirty="0">
                <a:solidFill>
                  <a:srgbClr val="114454"/>
                </a:solidFill>
                <a:latin typeface="Arial"/>
                <a:ea typeface="Arial"/>
                <a:cs typeface="Arial"/>
                <a:sym typeface="Arial"/>
              </a:rPr>
              <a:t>Source of energy</a:t>
            </a:r>
            <a:r>
              <a:rPr lang="sk-SK" sz="2000" dirty="0">
                <a:solidFill>
                  <a:srgbClr val="114454"/>
                </a:solidFill>
                <a:latin typeface="Arial"/>
                <a:ea typeface="Arial"/>
                <a:cs typeface="Arial"/>
                <a:sym typeface="Arial"/>
              </a:rPr>
              <a:t>: </a:t>
            </a:r>
            <a:r>
              <a:rPr lang="en-GB" sz="2000" dirty="0">
                <a:solidFill>
                  <a:srgbClr val="114454"/>
                </a:solidFill>
                <a:latin typeface="Arial"/>
                <a:ea typeface="Arial"/>
                <a:cs typeface="Arial"/>
                <a:sym typeface="Arial"/>
              </a:rPr>
              <a:t>the Sun</a:t>
            </a:r>
            <a:endParaRPr dirty="0"/>
          </a:p>
          <a:p>
            <a:pPr marL="457200" lvl="0" indent="-406400" algn="l" rtl="0">
              <a:spcBef>
                <a:spcPts val="0"/>
              </a:spcBef>
              <a:spcAft>
                <a:spcPts val="0"/>
              </a:spcAft>
              <a:buClr>
                <a:srgbClr val="114454"/>
              </a:buClr>
              <a:buSzPts val="2800"/>
              <a:buChar char="▪"/>
            </a:pPr>
            <a:r>
              <a:rPr lang="en-GB" sz="2000" dirty="0">
                <a:solidFill>
                  <a:srgbClr val="114454"/>
                </a:solidFill>
                <a:latin typeface="Arial"/>
                <a:ea typeface="Arial"/>
                <a:cs typeface="Arial"/>
                <a:sym typeface="Arial"/>
              </a:rPr>
              <a:t>Are active only on the surface</a:t>
            </a:r>
            <a:endParaRPr dirty="0"/>
          </a:p>
          <a:p>
            <a:pPr marL="457200" lvl="0" indent="-406400" algn="l" rtl="0">
              <a:spcBef>
                <a:spcPts val="0"/>
              </a:spcBef>
              <a:spcAft>
                <a:spcPts val="0"/>
              </a:spcAft>
              <a:buClr>
                <a:srgbClr val="114454"/>
              </a:buClr>
              <a:buSzPts val="2800"/>
              <a:buChar char="▪"/>
            </a:pPr>
            <a:r>
              <a:rPr lang="en-GB" sz="2000" dirty="0">
                <a:solidFill>
                  <a:srgbClr val="114454"/>
                </a:solidFill>
                <a:latin typeface="Arial"/>
                <a:ea typeface="Arial"/>
                <a:cs typeface="Arial"/>
                <a:sym typeface="Arial"/>
              </a:rPr>
              <a:t>Are active all the time</a:t>
            </a:r>
            <a:endParaRPr dirty="0"/>
          </a:p>
          <a:p>
            <a:pPr marL="457200" lvl="0" indent="-406400" algn="l" rtl="0">
              <a:spcBef>
                <a:spcPts val="0"/>
              </a:spcBef>
              <a:spcAft>
                <a:spcPts val="0"/>
              </a:spcAft>
              <a:buClr>
                <a:srgbClr val="114454"/>
              </a:buClr>
              <a:buSzPts val="2800"/>
              <a:buChar char="▪"/>
            </a:pPr>
            <a:r>
              <a:rPr lang="en-GB" sz="2000" dirty="0">
                <a:solidFill>
                  <a:srgbClr val="114454"/>
                </a:solidFill>
                <a:latin typeface="Arial"/>
                <a:ea typeface="Arial"/>
                <a:cs typeface="Arial"/>
                <a:sym typeface="Arial"/>
              </a:rPr>
              <a:t>Are active at the same time everywhere just the intensity varies</a:t>
            </a:r>
            <a:endParaRPr lang="sk-SK" dirty="0"/>
          </a:p>
          <a:p>
            <a:pPr marL="457200" lvl="0" indent="-406400" algn="l" rtl="0">
              <a:spcBef>
                <a:spcPts val="0"/>
              </a:spcBef>
              <a:spcAft>
                <a:spcPts val="0"/>
              </a:spcAft>
              <a:buClr>
                <a:srgbClr val="114454"/>
              </a:buClr>
              <a:buSzPts val="2800"/>
              <a:buChar char="▪"/>
            </a:pPr>
            <a:r>
              <a:rPr lang="en-GB" sz="2000" dirty="0">
                <a:solidFill>
                  <a:srgbClr val="114454"/>
                </a:solidFill>
                <a:latin typeface="Arial"/>
                <a:ea typeface="Arial"/>
                <a:cs typeface="Arial"/>
                <a:sym typeface="Arial"/>
              </a:rPr>
              <a:t>Cause erosion of rock</a:t>
            </a:r>
            <a:r>
              <a:rPr lang="sk-SK" sz="2000" dirty="0">
                <a:solidFill>
                  <a:srgbClr val="114454"/>
                </a:solidFill>
                <a:latin typeface="Arial"/>
                <a:ea typeface="Arial"/>
                <a:cs typeface="Arial"/>
                <a:sym typeface="Arial"/>
              </a:rPr>
              <a:t>, </a:t>
            </a:r>
            <a:r>
              <a:rPr lang="en-GB" sz="2000" dirty="0">
                <a:solidFill>
                  <a:srgbClr val="114454"/>
                </a:solidFill>
                <a:latin typeface="Arial"/>
                <a:ea typeface="Arial"/>
                <a:cs typeface="Arial"/>
                <a:sym typeface="Arial"/>
              </a:rPr>
              <a:t>its transport, and its deposition</a:t>
            </a:r>
            <a:r>
              <a:rPr lang="sk-SK" sz="2000" dirty="0">
                <a:solidFill>
                  <a:srgbClr val="114454"/>
                </a:solidFill>
                <a:latin typeface="Arial"/>
                <a:ea typeface="Arial"/>
                <a:cs typeface="Arial"/>
                <a:sym typeface="Arial"/>
              </a:rPr>
              <a:t>        </a:t>
            </a:r>
            <a:r>
              <a:rPr lang="en-GB" sz="2000" dirty="0">
                <a:solidFill>
                  <a:srgbClr val="114454"/>
                </a:solidFill>
                <a:latin typeface="Arial"/>
                <a:ea typeface="Arial"/>
                <a:cs typeface="Arial"/>
                <a:sym typeface="Arial"/>
              </a:rPr>
              <a:t>smoothing and flattening  of the surface</a:t>
            </a:r>
            <a:endParaRPr lang="sk-SK" dirty="0"/>
          </a:p>
        </p:txBody>
      </p:sp>
      <p:sp>
        <p:nvSpPr>
          <p:cNvPr id="230" name="Google Shape;230;p10"/>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Clr>
                <a:srgbClr val="000000"/>
              </a:buClr>
              <a:buSzPts val="800"/>
              <a:buFont typeface="Arial"/>
              <a:buNone/>
            </a:pPr>
            <a:fld id="{00000000-1234-1234-1234-123412341234}" type="slidenum">
              <a:rPr lang="sk-SK" sz="800" b="0" i="0" u="none" strike="noStrike" cap="none">
                <a:solidFill>
                  <a:srgbClr val="FFFFFF"/>
                </a:solidFill>
                <a:latin typeface="Roboto Slab"/>
                <a:ea typeface="Roboto Slab"/>
                <a:cs typeface="Roboto Slab"/>
                <a:sym typeface="Roboto Slab"/>
              </a:rPr>
              <a:t>10</a:t>
            </a:fld>
            <a:endParaRPr sz="800" b="0" i="0" u="none" strike="noStrike" cap="none">
              <a:solidFill>
                <a:srgbClr val="FFFFFF"/>
              </a:solidFill>
              <a:latin typeface="Roboto Slab"/>
              <a:ea typeface="Roboto Slab"/>
              <a:cs typeface="Roboto Slab"/>
              <a:sym typeface="Roboto Slab"/>
            </a:endParaRPr>
          </a:p>
        </p:txBody>
      </p:sp>
      <p:grpSp>
        <p:nvGrpSpPr>
          <p:cNvPr id="231" name="Google Shape;231;p10"/>
          <p:cNvGrpSpPr/>
          <p:nvPr/>
        </p:nvGrpSpPr>
        <p:grpSpPr>
          <a:xfrm>
            <a:off x="467544" y="877887"/>
            <a:ext cx="334962" cy="333375"/>
            <a:chOff x="5941025" y="3634400"/>
            <a:chExt cx="467650" cy="467650"/>
          </a:xfrm>
        </p:grpSpPr>
        <p:sp>
          <p:nvSpPr>
            <p:cNvPr id="232" name="Google Shape;232;p10"/>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 name="Google Shape;233;p10"/>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56" y="268"/>
                  </a:lnTo>
                  <a:lnTo>
                    <a:pt x="707" y="390"/>
                  </a:lnTo>
                  <a:lnTo>
                    <a:pt x="658" y="487"/>
                  </a:lnTo>
                  <a:lnTo>
                    <a:pt x="585" y="560"/>
                  </a:lnTo>
                  <a:lnTo>
                    <a:pt x="488" y="633"/>
                  </a:lnTo>
                  <a:lnTo>
                    <a:pt x="390" y="706"/>
                  </a:lnTo>
                  <a:lnTo>
                    <a:pt x="293" y="755"/>
                  </a:lnTo>
                  <a:lnTo>
                    <a:pt x="196" y="755"/>
                  </a:lnTo>
                  <a:lnTo>
                    <a:pt x="122" y="755"/>
                  </a:lnTo>
                  <a:lnTo>
                    <a:pt x="74" y="706"/>
                  </a:lnTo>
                  <a:lnTo>
                    <a:pt x="25" y="633"/>
                  </a:lnTo>
                  <a:lnTo>
                    <a:pt x="1" y="560"/>
                  </a:lnTo>
                  <a:lnTo>
                    <a:pt x="25" y="487"/>
                  </a:lnTo>
                  <a:lnTo>
                    <a:pt x="74" y="390"/>
                  </a:lnTo>
                  <a:lnTo>
                    <a:pt x="122" y="268"/>
                  </a:lnTo>
                  <a:lnTo>
                    <a:pt x="196" y="195"/>
                  </a:lnTo>
                  <a:lnTo>
                    <a:pt x="293" y="122"/>
                  </a:lnTo>
                  <a:lnTo>
                    <a:pt x="390" y="49"/>
                  </a:lnTo>
                  <a:lnTo>
                    <a:pt x="488" y="24"/>
                  </a:lnTo>
                  <a:lnTo>
                    <a:pt x="585" y="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 name="Google Shape;234;p10"/>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996" y="780"/>
                  </a:lnTo>
                  <a:lnTo>
                    <a:pt x="3215" y="829"/>
                  </a:lnTo>
                  <a:lnTo>
                    <a:pt x="3386" y="878"/>
                  </a:lnTo>
                  <a:lnTo>
                    <a:pt x="3507" y="951"/>
                  </a:lnTo>
                  <a:lnTo>
                    <a:pt x="3605" y="1024"/>
                  </a:lnTo>
                  <a:lnTo>
                    <a:pt x="3702" y="1048"/>
                  </a:lnTo>
                  <a:lnTo>
                    <a:pt x="3800" y="1024"/>
                  </a:lnTo>
                  <a:lnTo>
                    <a:pt x="3897" y="951"/>
                  </a:lnTo>
                  <a:lnTo>
                    <a:pt x="3970" y="878"/>
                  </a:lnTo>
                  <a:lnTo>
                    <a:pt x="4092" y="829"/>
                  </a:lnTo>
                  <a:lnTo>
                    <a:pt x="4189" y="780"/>
                  </a:lnTo>
                  <a:lnTo>
                    <a:pt x="4262" y="780"/>
                  </a:lnTo>
                  <a:lnTo>
                    <a:pt x="4384" y="731"/>
                  </a:lnTo>
                  <a:lnTo>
                    <a:pt x="4506" y="658"/>
                  </a:lnTo>
                  <a:lnTo>
                    <a:pt x="4676" y="537"/>
                  </a:lnTo>
                  <a:lnTo>
                    <a:pt x="4847" y="390"/>
                  </a:lnTo>
                  <a:lnTo>
                    <a:pt x="5042" y="244"/>
                  </a:lnTo>
                  <a:lnTo>
                    <a:pt x="5285" y="123"/>
                  </a:lnTo>
                  <a:lnTo>
                    <a:pt x="5529" y="49"/>
                  </a:lnTo>
                  <a:lnTo>
                    <a:pt x="5797" y="1"/>
                  </a:lnTo>
                  <a:lnTo>
                    <a:pt x="5894" y="25"/>
                  </a:lnTo>
                  <a:lnTo>
                    <a:pt x="5992" y="49"/>
                  </a:lnTo>
                  <a:lnTo>
                    <a:pt x="6040" y="74"/>
                  </a:lnTo>
                  <a:lnTo>
                    <a:pt x="6089" y="123"/>
                  </a:lnTo>
                  <a:lnTo>
                    <a:pt x="6089" y="171"/>
                  </a:lnTo>
                  <a:lnTo>
                    <a:pt x="6089" y="244"/>
                  </a:lnTo>
                  <a:lnTo>
                    <a:pt x="6040" y="317"/>
                  </a:lnTo>
                  <a:lnTo>
                    <a:pt x="5992" y="390"/>
                  </a:lnTo>
                  <a:lnTo>
                    <a:pt x="5845" y="561"/>
                  </a:lnTo>
                  <a:lnTo>
                    <a:pt x="5772" y="707"/>
                  </a:lnTo>
                  <a:lnTo>
                    <a:pt x="5748" y="853"/>
                  </a:lnTo>
                  <a:lnTo>
                    <a:pt x="5772" y="926"/>
                  </a:lnTo>
                  <a:lnTo>
                    <a:pt x="5797" y="951"/>
                  </a:lnTo>
                  <a:lnTo>
                    <a:pt x="5870" y="1048"/>
                  </a:lnTo>
                  <a:lnTo>
                    <a:pt x="5918" y="1145"/>
                  </a:lnTo>
                  <a:lnTo>
                    <a:pt x="5967" y="1243"/>
                  </a:lnTo>
                  <a:lnTo>
                    <a:pt x="5992" y="1340"/>
                  </a:lnTo>
                  <a:lnTo>
                    <a:pt x="5967" y="1438"/>
                  </a:lnTo>
                  <a:lnTo>
                    <a:pt x="5918" y="1535"/>
                  </a:lnTo>
                  <a:lnTo>
                    <a:pt x="5870" y="1633"/>
                  </a:lnTo>
                  <a:lnTo>
                    <a:pt x="5797" y="1730"/>
                  </a:lnTo>
                  <a:lnTo>
                    <a:pt x="5748" y="1754"/>
                  </a:lnTo>
                  <a:lnTo>
                    <a:pt x="5699" y="1754"/>
                  </a:lnTo>
                  <a:lnTo>
                    <a:pt x="5553" y="1754"/>
                  </a:lnTo>
                  <a:lnTo>
                    <a:pt x="5383" y="1657"/>
                  </a:lnTo>
                  <a:lnTo>
                    <a:pt x="5212" y="1535"/>
                  </a:lnTo>
                  <a:lnTo>
                    <a:pt x="5066" y="1389"/>
                  </a:lnTo>
                  <a:lnTo>
                    <a:pt x="4896" y="1316"/>
                  </a:lnTo>
                  <a:lnTo>
                    <a:pt x="4749" y="1292"/>
                  </a:lnTo>
                  <a:lnTo>
                    <a:pt x="4701" y="1316"/>
                  </a:lnTo>
                  <a:lnTo>
                    <a:pt x="4652" y="1340"/>
                  </a:lnTo>
                  <a:lnTo>
                    <a:pt x="4555" y="1413"/>
                  </a:lnTo>
                  <a:lnTo>
                    <a:pt x="4457" y="1486"/>
                  </a:lnTo>
                  <a:lnTo>
                    <a:pt x="4360" y="1511"/>
                  </a:lnTo>
                  <a:lnTo>
                    <a:pt x="4262" y="1535"/>
                  </a:lnTo>
                  <a:lnTo>
                    <a:pt x="4116" y="1559"/>
                  </a:lnTo>
                  <a:lnTo>
                    <a:pt x="4043" y="1584"/>
                  </a:lnTo>
                  <a:lnTo>
                    <a:pt x="3994" y="1633"/>
                  </a:lnTo>
                  <a:lnTo>
                    <a:pt x="3946" y="1657"/>
                  </a:lnTo>
                  <a:lnTo>
                    <a:pt x="3873" y="1681"/>
                  </a:lnTo>
                  <a:lnTo>
                    <a:pt x="3702" y="1730"/>
                  </a:lnTo>
                  <a:lnTo>
                    <a:pt x="3605" y="1730"/>
                  </a:lnTo>
                  <a:lnTo>
                    <a:pt x="3507" y="1779"/>
                  </a:lnTo>
                  <a:lnTo>
                    <a:pt x="3410" y="1827"/>
                  </a:lnTo>
                  <a:lnTo>
                    <a:pt x="3312" y="1900"/>
                  </a:lnTo>
                  <a:lnTo>
                    <a:pt x="3288" y="1949"/>
                  </a:lnTo>
                  <a:lnTo>
                    <a:pt x="3288" y="2022"/>
                  </a:lnTo>
                  <a:lnTo>
                    <a:pt x="3288" y="2144"/>
                  </a:lnTo>
                  <a:lnTo>
                    <a:pt x="3386" y="2314"/>
                  </a:lnTo>
                  <a:lnTo>
                    <a:pt x="3507" y="2485"/>
                  </a:lnTo>
                  <a:lnTo>
                    <a:pt x="3605" y="2558"/>
                  </a:lnTo>
                  <a:lnTo>
                    <a:pt x="3702" y="2582"/>
                  </a:lnTo>
                  <a:lnTo>
                    <a:pt x="3800" y="2607"/>
                  </a:lnTo>
                  <a:lnTo>
                    <a:pt x="3921" y="2607"/>
                  </a:lnTo>
                  <a:lnTo>
                    <a:pt x="4043" y="2582"/>
                  </a:lnTo>
                  <a:lnTo>
                    <a:pt x="4141" y="2534"/>
                  </a:lnTo>
                  <a:lnTo>
                    <a:pt x="4262" y="2461"/>
                  </a:lnTo>
                  <a:lnTo>
                    <a:pt x="4360" y="2388"/>
                  </a:lnTo>
                  <a:lnTo>
                    <a:pt x="4555" y="2193"/>
                  </a:lnTo>
                  <a:lnTo>
                    <a:pt x="4749" y="2047"/>
                  </a:lnTo>
                  <a:lnTo>
                    <a:pt x="4920" y="1949"/>
                  </a:lnTo>
                  <a:lnTo>
                    <a:pt x="5042" y="1900"/>
                  </a:lnTo>
                  <a:lnTo>
                    <a:pt x="5115" y="1925"/>
                  </a:lnTo>
                  <a:lnTo>
                    <a:pt x="5163" y="1974"/>
                  </a:lnTo>
                  <a:lnTo>
                    <a:pt x="5212" y="2022"/>
                  </a:lnTo>
                  <a:lnTo>
                    <a:pt x="5212" y="2095"/>
                  </a:lnTo>
                  <a:lnTo>
                    <a:pt x="5236" y="2168"/>
                  </a:lnTo>
                  <a:lnTo>
                    <a:pt x="5285" y="2241"/>
                  </a:lnTo>
                  <a:lnTo>
                    <a:pt x="5334" y="2266"/>
                  </a:lnTo>
                  <a:lnTo>
                    <a:pt x="5407" y="2290"/>
                  </a:lnTo>
                  <a:lnTo>
                    <a:pt x="5504" y="2314"/>
                  </a:lnTo>
                  <a:lnTo>
                    <a:pt x="5602" y="2339"/>
                  </a:lnTo>
                  <a:lnTo>
                    <a:pt x="5699" y="2412"/>
                  </a:lnTo>
                  <a:lnTo>
                    <a:pt x="5797" y="2485"/>
                  </a:lnTo>
                  <a:lnTo>
                    <a:pt x="5845" y="2558"/>
                  </a:lnTo>
                  <a:lnTo>
                    <a:pt x="5870" y="2680"/>
                  </a:lnTo>
                  <a:lnTo>
                    <a:pt x="5845" y="2777"/>
                  </a:lnTo>
                  <a:lnTo>
                    <a:pt x="5797" y="2850"/>
                  </a:lnTo>
                  <a:lnTo>
                    <a:pt x="5699" y="2923"/>
                  </a:lnTo>
                  <a:lnTo>
                    <a:pt x="5602" y="2996"/>
                  </a:lnTo>
                  <a:lnTo>
                    <a:pt x="5504" y="3045"/>
                  </a:lnTo>
                  <a:lnTo>
                    <a:pt x="5407" y="3045"/>
                  </a:lnTo>
                  <a:lnTo>
                    <a:pt x="5310" y="3069"/>
                  </a:lnTo>
                  <a:lnTo>
                    <a:pt x="5163" y="3167"/>
                  </a:lnTo>
                  <a:lnTo>
                    <a:pt x="4993" y="3289"/>
                  </a:lnTo>
                  <a:lnTo>
                    <a:pt x="4847" y="3435"/>
                  </a:lnTo>
                  <a:lnTo>
                    <a:pt x="4676" y="3581"/>
                  </a:lnTo>
                  <a:lnTo>
                    <a:pt x="4506" y="3703"/>
                  </a:lnTo>
                  <a:lnTo>
                    <a:pt x="4384" y="3776"/>
                  </a:lnTo>
                  <a:lnTo>
                    <a:pt x="4262" y="3800"/>
                  </a:lnTo>
                  <a:lnTo>
                    <a:pt x="4141" y="3849"/>
                  </a:lnTo>
                  <a:lnTo>
                    <a:pt x="3970" y="3971"/>
                  </a:lnTo>
                  <a:lnTo>
                    <a:pt x="3726" y="4165"/>
                  </a:lnTo>
                  <a:lnTo>
                    <a:pt x="3483" y="4409"/>
                  </a:lnTo>
                  <a:lnTo>
                    <a:pt x="3142" y="4750"/>
                  </a:lnTo>
                  <a:lnTo>
                    <a:pt x="3020" y="4847"/>
                  </a:lnTo>
                  <a:lnTo>
                    <a:pt x="2874" y="4969"/>
                  </a:lnTo>
                  <a:lnTo>
                    <a:pt x="2557" y="5164"/>
                  </a:lnTo>
                  <a:lnTo>
                    <a:pt x="2265" y="5286"/>
                  </a:lnTo>
                  <a:lnTo>
                    <a:pt x="2119" y="5310"/>
                  </a:lnTo>
                  <a:lnTo>
                    <a:pt x="1997" y="5335"/>
                  </a:lnTo>
                  <a:lnTo>
                    <a:pt x="1754" y="5335"/>
                  </a:lnTo>
                  <a:lnTo>
                    <a:pt x="1535" y="5383"/>
                  </a:lnTo>
                  <a:lnTo>
                    <a:pt x="1364" y="5456"/>
                  </a:lnTo>
                  <a:lnTo>
                    <a:pt x="1242" y="5529"/>
                  </a:lnTo>
                  <a:lnTo>
                    <a:pt x="1169" y="5602"/>
                  </a:lnTo>
                  <a:lnTo>
                    <a:pt x="1096" y="5700"/>
                  </a:lnTo>
                  <a:lnTo>
                    <a:pt x="1047" y="5797"/>
                  </a:lnTo>
                  <a:lnTo>
                    <a:pt x="1047" y="5895"/>
                  </a:lnTo>
                  <a:lnTo>
                    <a:pt x="1047" y="5992"/>
                  </a:lnTo>
                  <a:lnTo>
                    <a:pt x="1096" y="6090"/>
                  </a:lnTo>
                  <a:lnTo>
                    <a:pt x="1169" y="6187"/>
                  </a:lnTo>
                  <a:lnTo>
                    <a:pt x="1242" y="6284"/>
                  </a:lnTo>
                  <a:lnTo>
                    <a:pt x="1315" y="6357"/>
                  </a:lnTo>
                  <a:lnTo>
                    <a:pt x="1413" y="6406"/>
                  </a:lnTo>
                  <a:lnTo>
                    <a:pt x="1535" y="6455"/>
                  </a:lnTo>
                  <a:lnTo>
                    <a:pt x="1608" y="6455"/>
                  </a:lnTo>
                  <a:lnTo>
                    <a:pt x="1729" y="6504"/>
                  </a:lnTo>
                  <a:lnTo>
                    <a:pt x="1876" y="6601"/>
                  </a:lnTo>
                  <a:lnTo>
                    <a:pt x="2070" y="6747"/>
                  </a:lnTo>
                  <a:lnTo>
                    <a:pt x="2290" y="6942"/>
                  </a:lnTo>
                  <a:lnTo>
                    <a:pt x="2484" y="7137"/>
                  </a:lnTo>
                  <a:lnTo>
                    <a:pt x="2679" y="7283"/>
                  </a:lnTo>
                  <a:lnTo>
                    <a:pt x="2825" y="7380"/>
                  </a:lnTo>
                  <a:lnTo>
                    <a:pt x="2947" y="7405"/>
                  </a:lnTo>
                  <a:lnTo>
                    <a:pt x="3093" y="7380"/>
                  </a:lnTo>
                  <a:lnTo>
                    <a:pt x="3166" y="7356"/>
                  </a:lnTo>
                  <a:lnTo>
                    <a:pt x="3239" y="7332"/>
                  </a:lnTo>
                  <a:lnTo>
                    <a:pt x="3288" y="7283"/>
                  </a:lnTo>
                  <a:lnTo>
                    <a:pt x="3410" y="7259"/>
                  </a:lnTo>
                  <a:lnTo>
                    <a:pt x="3556" y="7234"/>
                  </a:lnTo>
                  <a:lnTo>
                    <a:pt x="3702" y="7234"/>
                  </a:lnTo>
                  <a:lnTo>
                    <a:pt x="3873" y="7234"/>
                  </a:lnTo>
                  <a:lnTo>
                    <a:pt x="4019" y="7283"/>
                  </a:lnTo>
                  <a:lnTo>
                    <a:pt x="4165" y="7332"/>
                  </a:lnTo>
                  <a:lnTo>
                    <a:pt x="4262" y="7429"/>
                  </a:lnTo>
                  <a:lnTo>
                    <a:pt x="4360" y="7502"/>
                  </a:lnTo>
                  <a:lnTo>
                    <a:pt x="4457" y="7551"/>
                  </a:lnTo>
                  <a:lnTo>
                    <a:pt x="4555" y="7600"/>
                  </a:lnTo>
                  <a:lnTo>
                    <a:pt x="4652" y="7600"/>
                  </a:lnTo>
                  <a:lnTo>
                    <a:pt x="4749" y="7648"/>
                  </a:lnTo>
                  <a:lnTo>
                    <a:pt x="4896" y="7721"/>
                  </a:lnTo>
                  <a:lnTo>
                    <a:pt x="5066" y="7843"/>
                  </a:lnTo>
                  <a:lnTo>
                    <a:pt x="5212" y="7989"/>
                  </a:lnTo>
                  <a:lnTo>
                    <a:pt x="5383" y="8135"/>
                  </a:lnTo>
                  <a:lnTo>
                    <a:pt x="5553" y="8257"/>
                  </a:lnTo>
                  <a:lnTo>
                    <a:pt x="5699" y="8330"/>
                  </a:lnTo>
                  <a:lnTo>
                    <a:pt x="5797" y="8355"/>
                  </a:lnTo>
                  <a:lnTo>
                    <a:pt x="5870" y="8379"/>
                  </a:lnTo>
                  <a:lnTo>
                    <a:pt x="5992" y="8428"/>
                  </a:lnTo>
                  <a:lnTo>
                    <a:pt x="6089" y="8476"/>
                  </a:lnTo>
                  <a:lnTo>
                    <a:pt x="6162" y="8549"/>
                  </a:lnTo>
                  <a:lnTo>
                    <a:pt x="6259" y="8622"/>
                  </a:lnTo>
                  <a:lnTo>
                    <a:pt x="6357" y="8695"/>
                  </a:lnTo>
                  <a:lnTo>
                    <a:pt x="6454" y="8720"/>
                  </a:lnTo>
                  <a:lnTo>
                    <a:pt x="6552" y="8744"/>
                  </a:lnTo>
                  <a:lnTo>
                    <a:pt x="6649" y="8769"/>
                  </a:lnTo>
                  <a:lnTo>
                    <a:pt x="6747" y="8793"/>
                  </a:lnTo>
                  <a:lnTo>
                    <a:pt x="6844" y="8866"/>
                  </a:lnTo>
                  <a:lnTo>
                    <a:pt x="6941" y="8939"/>
                  </a:lnTo>
                  <a:lnTo>
                    <a:pt x="7014" y="9036"/>
                  </a:lnTo>
                  <a:lnTo>
                    <a:pt x="7063" y="9134"/>
                  </a:lnTo>
                  <a:lnTo>
                    <a:pt x="7112" y="9231"/>
                  </a:lnTo>
                  <a:lnTo>
                    <a:pt x="7112" y="9304"/>
                  </a:lnTo>
                  <a:lnTo>
                    <a:pt x="7112" y="9402"/>
                  </a:lnTo>
                  <a:lnTo>
                    <a:pt x="7063" y="9499"/>
                  </a:lnTo>
                  <a:lnTo>
                    <a:pt x="7014" y="9597"/>
                  </a:lnTo>
                  <a:lnTo>
                    <a:pt x="6941" y="9694"/>
                  </a:lnTo>
                  <a:lnTo>
                    <a:pt x="6868" y="9791"/>
                  </a:lnTo>
                  <a:lnTo>
                    <a:pt x="6795" y="9889"/>
                  </a:lnTo>
                  <a:lnTo>
                    <a:pt x="6747" y="9986"/>
                  </a:lnTo>
                  <a:lnTo>
                    <a:pt x="6747" y="10084"/>
                  </a:lnTo>
                  <a:lnTo>
                    <a:pt x="6722" y="10181"/>
                  </a:lnTo>
                  <a:lnTo>
                    <a:pt x="6625" y="10327"/>
                  </a:lnTo>
                  <a:lnTo>
                    <a:pt x="6503" y="10473"/>
                  </a:lnTo>
                  <a:lnTo>
                    <a:pt x="6357" y="10644"/>
                  </a:lnTo>
                  <a:lnTo>
                    <a:pt x="6211" y="10814"/>
                  </a:lnTo>
                  <a:lnTo>
                    <a:pt x="6089" y="10961"/>
                  </a:lnTo>
                  <a:lnTo>
                    <a:pt x="6016" y="11107"/>
                  </a:lnTo>
                  <a:lnTo>
                    <a:pt x="5992" y="11204"/>
                  </a:lnTo>
                  <a:lnTo>
                    <a:pt x="5943" y="11326"/>
                  </a:lnTo>
                  <a:lnTo>
                    <a:pt x="5870" y="11472"/>
                  </a:lnTo>
                  <a:lnTo>
                    <a:pt x="5748" y="11618"/>
                  </a:lnTo>
                  <a:lnTo>
                    <a:pt x="5602" y="11789"/>
                  </a:lnTo>
                  <a:lnTo>
                    <a:pt x="5456" y="11935"/>
                  </a:lnTo>
                  <a:lnTo>
                    <a:pt x="5334" y="12105"/>
                  </a:lnTo>
                  <a:lnTo>
                    <a:pt x="5261" y="12251"/>
                  </a:lnTo>
                  <a:lnTo>
                    <a:pt x="5212" y="12349"/>
                  </a:lnTo>
                  <a:lnTo>
                    <a:pt x="5188" y="12446"/>
                  </a:lnTo>
                  <a:lnTo>
                    <a:pt x="5139" y="12568"/>
                  </a:lnTo>
                  <a:lnTo>
                    <a:pt x="5042" y="12714"/>
                  </a:lnTo>
                  <a:lnTo>
                    <a:pt x="4944" y="12836"/>
                  </a:lnTo>
                  <a:lnTo>
                    <a:pt x="4822" y="12958"/>
                  </a:lnTo>
                  <a:lnTo>
                    <a:pt x="4725" y="13079"/>
                  </a:lnTo>
                  <a:lnTo>
                    <a:pt x="4676" y="13201"/>
                  </a:lnTo>
                  <a:lnTo>
                    <a:pt x="4652" y="13299"/>
                  </a:lnTo>
                  <a:lnTo>
                    <a:pt x="4676" y="13469"/>
                  </a:lnTo>
                  <a:lnTo>
                    <a:pt x="4701" y="13542"/>
                  </a:lnTo>
                  <a:lnTo>
                    <a:pt x="4749" y="13591"/>
                  </a:lnTo>
                  <a:lnTo>
                    <a:pt x="4774" y="13640"/>
                  </a:lnTo>
                  <a:lnTo>
                    <a:pt x="4822" y="13713"/>
                  </a:lnTo>
                  <a:lnTo>
                    <a:pt x="4847" y="13883"/>
                  </a:lnTo>
                  <a:lnTo>
                    <a:pt x="4822" y="13956"/>
                  </a:lnTo>
                  <a:lnTo>
                    <a:pt x="4774" y="14005"/>
                  </a:lnTo>
                  <a:lnTo>
                    <a:pt x="4725" y="14054"/>
                  </a:lnTo>
                  <a:lnTo>
                    <a:pt x="4652" y="14054"/>
                  </a:lnTo>
                  <a:lnTo>
                    <a:pt x="4555" y="14054"/>
                  </a:lnTo>
                  <a:lnTo>
                    <a:pt x="4457" y="14005"/>
                  </a:lnTo>
                  <a:lnTo>
                    <a:pt x="4360" y="13956"/>
                  </a:lnTo>
                  <a:lnTo>
                    <a:pt x="4262" y="13883"/>
                  </a:lnTo>
                  <a:lnTo>
                    <a:pt x="4189" y="13761"/>
                  </a:lnTo>
                  <a:lnTo>
                    <a:pt x="4141" y="13615"/>
                  </a:lnTo>
                  <a:lnTo>
                    <a:pt x="4092" y="13469"/>
                  </a:lnTo>
                  <a:lnTo>
                    <a:pt x="4092" y="13299"/>
                  </a:lnTo>
                  <a:lnTo>
                    <a:pt x="4067" y="13152"/>
                  </a:lnTo>
                  <a:lnTo>
                    <a:pt x="4019" y="12982"/>
                  </a:lnTo>
                  <a:lnTo>
                    <a:pt x="3970" y="12836"/>
                  </a:lnTo>
                  <a:lnTo>
                    <a:pt x="3897" y="12738"/>
                  </a:lnTo>
                  <a:lnTo>
                    <a:pt x="3848" y="12690"/>
                  </a:lnTo>
                  <a:lnTo>
                    <a:pt x="3824" y="12592"/>
                  </a:lnTo>
                  <a:lnTo>
                    <a:pt x="3751" y="12349"/>
                  </a:lnTo>
                  <a:lnTo>
                    <a:pt x="3726" y="12056"/>
                  </a:lnTo>
                  <a:lnTo>
                    <a:pt x="3702" y="11716"/>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045" y="9962"/>
                  </a:lnTo>
                  <a:lnTo>
                    <a:pt x="2898" y="9767"/>
                  </a:lnTo>
                  <a:lnTo>
                    <a:pt x="2801" y="9621"/>
                  </a:lnTo>
                  <a:lnTo>
                    <a:pt x="2752" y="9499"/>
                  </a:lnTo>
                  <a:lnTo>
                    <a:pt x="2728" y="9353"/>
                  </a:lnTo>
                  <a:lnTo>
                    <a:pt x="2704" y="9280"/>
                  </a:lnTo>
                  <a:lnTo>
                    <a:pt x="2655" y="9231"/>
                  </a:lnTo>
                  <a:lnTo>
                    <a:pt x="2631" y="9158"/>
                  </a:lnTo>
                  <a:lnTo>
                    <a:pt x="2582" y="9036"/>
                  </a:lnTo>
                  <a:lnTo>
                    <a:pt x="2582" y="8890"/>
                  </a:lnTo>
                  <a:lnTo>
                    <a:pt x="2557" y="8744"/>
                  </a:lnTo>
                  <a:lnTo>
                    <a:pt x="2582" y="8598"/>
                  </a:lnTo>
                  <a:lnTo>
                    <a:pt x="2582" y="8452"/>
                  </a:lnTo>
                  <a:lnTo>
                    <a:pt x="2631" y="8330"/>
                  </a:lnTo>
                  <a:lnTo>
                    <a:pt x="2655" y="8281"/>
                  </a:lnTo>
                  <a:lnTo>
                    <a:pt x="2704" y="8208"/>
                  </a:lnTo>
                  <a:lnTo>
                    <a:pt x="2728" y="8160"/>
                  </a:lnTo>
                  <a:lnTo>
                    <a:pt x="2752" y="7989"/>
                  </a:lnTo>
                  <a:lnTo>
                    <a:pt x="2728" y="7819"/>
                  </a:lnTo>
                  <a:lnTo>
                    <a:pt x="2704" y="7746"/>
                  </a:lnTo>
                  <a:lnTo>
                    <a:pt x="2655" y="7697"/>
                  </a:lnTo>
                  <a:lnTo>
                    <a:pt x="2606" y="7673"/>
                  </a:lnTo>
                  <a:lnTo>
                    <a:pt x="2533" y="7624"/>
                  </a:lnTo>
                  <a:lnTo>
                    <a:pt x="2363" y="7600"/>
                  </a:lnTo>
                  <a:lnTo>
                    <a:pt x="2265" y="7575"/>
                  </a:lnTo>
                  <a:lnTo>
                    <a:pt x="2119" y="7502"/>
                  </a:lnTo>
                  <a:lnTo>
                    <a:pt x="1973" y="7380"/>
                  </a:lnTo>
                  <a:lnTo>
                    <a:pt x="1802" y="7234"/>
                  </a:lnTo>
                  <a:lnTo>
                    <a:pt x="1632" y="7088"/>
                  </a:lnTo>
                  <a:lnTo>
                    <a:pt x="1486" y="6966"/>
                  </a:lnTo>
                  <a:lnTo>
                    <a:pt x="1340" y="6869"/>
                  </a:lnTo>
                  <a:lnTo>
                    <a:pt x="1242" y="6845"/>
                  </a:lnTo>
                  <a:lnTo>
                    <a:pt x="1121" y="6796"/>
                  </a:lnTo>
                  <a:lnTo>
                    <a:pt x="926" y="6674"/>
                  </a:lnTo>
                  <a:lnTo>
                    <a:pt x="706" y="6504"/>
                  </a:lnTo>
                  <a:lnTo>
                    <a:pt x="463" y="6284"/>
                  </a:lnTo>
                  <a:lnTo>
                    <a:pt x="171" y="5919"/>
                  </a:lnTo>
                  <a:lnTo>
                    <a:pt x="0" y="5700"/>
                  </a:lnTo>
                  <a:lnTo>
                    <a:pt x="0" y="5724"/>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5" name="Google Shape;235;p10"/>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559" y="1535"/>
                  </a:lnTo>
                  <a:lnTo>
                    <a:pt x="1461" y="1584"/>
                  </a:lnTo>
                  <a:lnTo>
                    <a:pt x="1340" y="1657"/>
                  </a:lnTo>
                  <a:lnTo>
                    <a:pt x="1267" y="1730"/>
                  </a:lnTo>
                  <a:lnTo>
                    <a:pt x="1169" y="1803"/>
                  </a:lnTo>
                  <a:lnTo>
                    <a:pt x="1072" y="1852"/>
                  </a:lnTo>
                  <a:lnTo>
                    <a:pt x="974" y="1900"/>
                  </a:lnTo>
                  <a:lnTo>
                    <a:pt x="877" y="1900"/>
                  </a:lnTo>
                  <a:lnTo>
                    <a:pt x="779" y="1900"/>
                  </a:lnTo>
                  <a:lnTo>
                    <a:pt x="682" y="1852"/>
                  </a:lnTo>
                  <a:lnTo>
                    <a:pt x="585" y="1803"/>
                  </a:lnTo>
                  <a:lnTo>
                    <a:pt x="512" y="1730"/>
                  </a:lnTo>
                  <a:lnTo>
                    <a:pt x="438" y="1633"/>
                  </a:lnTo>
                  <a:lnTo>
                    <a:pt x="414" y="1535"/>
                  </a:lnTo>
                  <a:lnTo>
                    <a:pt x="438" y="1438"/>
                  </a:lnTo>
                  <a:lnTo>
                    <a:pt x="512" y="1340"/>
                  </a:lnTo>
                  <a:lnTo>
                    <a:pt x="585" y="1243"/>
                  </a:lnTo>
                  <a:lnTo>
                    <a:pt x="633" y="1145"/>
                  </a:lnTo>
                  <a:lnTo>
                    <a:pt x="682" y="1048"/>
                  </a:lnTo>
                  <a:lnTo>
                    <a:pt x="682" y="951"/>
                  </a:lnTo>
                  <a:lnTo>
                    <a:pt x="658" y="804"/>
                  </a:lnTo>
                  <a:lnTo>
                    <a:pt x="633" y="731"/>
                  </a:lnTo>
                  <a:lnTo>
                    <a:pt x="585" y="683"/>
                  </a:lnTo>
                  <a:lnTo>
                    <a:pt x="536" y="634"/>
                  </a:lnTo>
                  <a:lnTo>
                    <a:pt x="463" y="610"/>
                  </a:lnTo>
                  <a:lnTo>
                    <a:pt x="317" y="585"/>
                  </a:lnTo>
                  <a:lnTo>
                    <a:pt x="146" y="561"/>
                  </a:lnTo>
                  <a:lnTo>
                    <a:pt x="73" y="512"/>
                  </a:lnTo>
                  <a:lnTo>
                    <a:pt x="24" y="488"/>
                  </a:lnTo>
                  <a:lnTo>
                    <a:pt x="0" y="439"/>
                  </a:lnTo>
                  <a:lnTo>
                    <a:pt x="24" y="366"/>
                  </a:lnTo>
                  <a:lnTo>
                    <a:pt x="49" y="293"/>
                  </a:lnTo>
                  <a:lnTo>
                    <a:pt x="122" y="196"/>
                  </a:lnTo>
                  <a:lnTo>
                    <a:pt x="171" y="171"/>
                  </a:lnTo>
                  <a:lnTo>
                    <a:pt x="268" y="123"/>
                  </a:lnTo>
                  <a:lnTo>
                    <a:pt x="512" y="74"/>
                  </a:lnTo>
                  <a:lnTo>
                    <a:pt x="804" y="25"/>
                  </a:lnTo>
                  <a:lnTo>
                    <a:pt x="1145" y="1"/>
                  </a:lnTo>
                  <a:lnTo>
                    <a:pt x="2509" y="1"/>
                  </a:lnTo>
                  <a:lnTo>
                    <a:pt x="2850" y="25"/>
                  </a:lnTo>
                  <a:lnTo>
                    <a:pt x="3142" y="49"/>
                  </a:lnTo>
                  <a:lnTo>
                    <a:pt x="3337" y="74"/>
                  </a:lnTo>
                  <a:lnTo>
                    <a:pt x="3434" y="98"/>
                  </a:lnTo>
                  <a:lnTo>
                    <a:pt x="3458" y="123"/>
                  </a:lnTo>
                  <a:lnTo>
                    <a:pt x="3434" y="171"/>
                  </a:lnTo>
                  <a:lnTo>
                    <a:pt x="3361" y="317"/>
                  </a:lnTo>
                  <a:lnTo>
                    <a:pt x="3239" y="488"/>
                  </a:lnTo>
                  <a:lnTo>
                    <a:pt x="3069" y="683"/>
                  </a:lnTo>
                  <a:lnTo>
                    <a:pt x="2874" y="853"/>
                  </a:lnTo>
                  <a:lnTo>
                    <a:pt x="2679" y="999"/>
                  </a:lnTo>
                  <a:lnTo>
                    <a:pt x="2509" y="1121"/>
                  </a:lnTo>
                  <a:lnTo>
                    <a:pt x="2411" y="1145"/>
                  </a:lnTo>
                  <a:lnTo>
                    <a:pt x="2314" y="1170"/>
                  </a:lnTo>
                  <a:lnTo>
                    <a:pt x="2216" y="1194"/>
                  </a:lnTo>
                  <a:lnTo>
                    <a:pt x="2119" y="1267"/>
                  </a:lnTo>
                  <a:lnTo>
                    <a:pt x="2022" y="134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6" name="Google Shape;236;p10"/>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66" y="1218"/>
                  </a:lnTo>
                  <a:lnTo>
                    <a:pt x="317" y="1291"/>
                  </a:lnTo>
                  <a:lnTo>
                    <a:pt x="293" y="1364"/>
                  </a:lnTo>
                  <a:lnTo>
                    <a:pt x="244" y="1388"/>
                  </a:lnTo>
                  <a:lnTo>
                    <a:pt x="195" y="1388"/>
                  </a:lnTo>
                  <a:lnTo>
                    <a:pt x="147" y="1388"/>
                  </a:lnTo>
                  <a:lnTo>
                    <a:pt x="98" y="1364"/>
                  </a:lnTo>
                  <a:lnTo>
                    <a:pt x="74" y="1291"/>
                  </a:lnTo>
                  <a:lnTo>
                    <a:pt x="25" y="1169"/>
                  </a:lnTo>
                  <a:lnTo>
                    <a:pt x="25" y="1023"/>
                  </a:lnTo>
                  <a:lnTo>
                    <a:pt x="1" y="877"/>
                  </a:lnTo>
                  <a:lnTo>
                    <a:pt x="25" y="706"/>
                  </a:lnTo>
                  <a:lnTo>
                    <a:pt x="98" y="536"/>
                  </a:lnTo>
                  <a:lnTo>
                    <a:pt x="171" y="365"/>
                  </a:lnTo>
                  <a:lnTo>
                    <a:pt x="293" y="219"/>
                  </a:lnTo>
                  <a:lnTo>
                    <a:pt x="415" y="122"/>
                  </a:lnTo>
                  <a:lnTo>
                    <a:pt x="512" y="49"/>
                  </a:lnTo>
                  <a:lnTo>
                    <a:pt x="609" y="0"/>
                  </a:lnTo>
                  <a:lnTo>
                    <a:pt x="682" y="24"/>
                  </a:lnTo>
                  <a:lnTo>
                    <a:pt x="707" y="73"/>
                  </a:lnTo>
                  <a:lnTo>
                    <a:pt x="731" y="146"/>
                  </a:lnTo>
                  <a:lnTo>
                    <a:pt x="756" y="317"/>
                  </a:lnTo>
                  <a:lnTo>
                    <a:pt x="756" y="390"/>
                  </a:lnTo>
                  <a:lnTo>
                    <a:pt x="707" y="487"/>
                  </a:lnTo>
                  <a:lnTo>
                    <a:pt x="658" y="609"/>
                  </a:lnTo>
                  <a:lnTo>
                    <a:pt x="585" y="682"/>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 name="Google Shape;237;p10"/>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088" y="4579"/>
                  </a:lnTo>
                  <a:lnTo>
                    <a:pt x="7015" y="4555"/>
                  </a:lnTo>
                  <a:lnTo>
                    <a:pt x="6844" y="4530"/>
                  </a:lnTo>
                  <a:lnTo>
                    <a:pt x="6747" y="4506"/>
                  </a:lnTo>
                  <a:lnTo>
                    <a:pt x="6649" y="4457"/>
                  </a:lnTo>
                  <a:lnTo>
                    <a:pt x="6552" y="4409"/>
                  </a:lnTo>
                  <a:lnTo>
                    <a:pt x="6454" y="4336"/>
                  </a:lnTo>
                  <a:lnTo>
                    <a:pt x="6381" y="4262"/>
                  </a:lnTo>
                  <a:lnTo>
                    <a:pt x="6308" y="4214"/>
                  </a:lnTo>
                  <a:lnTo>
                    <a:pt x="6235" y="4214"/>
                  </a:lnTo>
                  <a:lnTo>
                    <a:pt x="6187" y="4238"/>
                  </a:lnTo>
                  <a:lnTo>
                    <a:pt x="6162" y="4287"/>
                  </a:lnTo>
                  <a:lnTo>
                    <a:pt x="6162" y="4360"/>
                  </a:lnTo>
                  <a:lnTo>
                    <a:pt x="6211" y="4433"/>
                  </a:lnTo>
                  <a:lnTo>
                    <a:pt x="6284" y="4530"/>
                  </a:lnTo>
                  <a:lnTo>
                    <a:pt x="6357" y="4603"/>
                  </a:lnTo>
                  <a:lnTo>
                    <a:pt x="6454" y="4652"/>
                  </a:lnTo>
                  <a:lnTo>
                    <a:pt x="6576" y="4701"/>
                  </a:lnTo>
                  <a:lnTo>
                    <a:pt x="6649" y="4701"/>
                  </a:lnTo>
                  <a:lnTo>
                    <a:pt x="6747" y="4725"/>
                  </a:lnTo>
                  <a:lnTo>
                    <a:pt x="6844" y="4774"/>
                  </a:lnTo>
                  <a:lnTo>
                    <a:pt x="6942" y="4823"/>
                  </a:lnTo>
                  <a:lnTo>
                    <a:pt x="7039" y="4896"/>
                  </a:lnTo>
                  <a:lnTo>
                    <a:pt x="7063" y="4944"/>
                  </a:lnTo>
                  <a:lnTo>
                    <a:pt x="7088" y="4993"/>
                  </a:lnTo>
                  <a:lnTo>
                    <a:pt x="7063" y="5139"/>
                  </a:lnTo>
                  <a:lnTo>
                    <a:pt x="6966" y="5310"/>
                  </a:lnTo>
                  <a:lnTo>
                    <a:pt x="6844" y="5480"/>
                  </a:lnTo>
                  <a:lnTo>
                    <a:pt x="6674" y="5626"/>
                  </a:lnTo>
                  <a:lnTo>
                    <a:pt x="6528" y="5748"/>
                  </a:lnTo>
                  <a:lnTo>
                    <a:pt x="6381" y="5821"/>
                  </a:lnTo>
                  <a:lnTo>
                    <a:pt x="6284" y="5846"/>
                  </a:lnTo>
                  <a:lnTo>
                    <a:pt x="6113" y="5870"/>
                  </a:lnTo>
                  <a:lnTo>
                    <a:pt x="6040" y="5894"/>
                  </a:lnTo>
                  <a:lnTo>
                    <a:pt x="5992" y="5943"/>
                  </a:lnTo>
                  <a:lnTo>
                    <a:pt x="5943" y="5967"/>
                  </a:lnTo>
                  <a:lnTo>
                    <a:pt x="5894" y="5992"/>
                  </a:lnTo>
                  <a:lnTo>
                    <a:pt x="5846" y="5967"/>
                  </a:lnTo>
                  <a:lnTo>
                    <a:pt x="5797" y="5943"/>
                  </a:lnTo>
                  <a:lnTo>
                    <a:pt x="5773" y="5894"/>
                  </a:lnTo>
                  <a:lnTo>
                    <a:pt x="5724" y="5821"/>
                  </a:lnTo>
                  <a:lnTo>
                    <a:pt x="5699" y="5651"/>
                  </a:lnTo>
                  <a:lnTo>
                    <a:pt x="5675" y="5553"/>
                  </a:lnTo>
                  <a:lnTo>
                    <a:pt x="5602" y="5407"/>
                  </a:lnTo>
                  <a:lnTo>
                    <a:pt x="5480" y="5261"/>
                  </a:lnTo>
                  <a:lnTo>
                    <a:pt x="5334" y="5091"/>
                  </a:lnTo>
                  <a:lnTo>
                    <a:pt x="5188" y="4920"/>
                  </a:lnTo>
                  <a:lnTo>
                    <a:pt x="5066" y="4774"/>
                  </a:lnTo>
                  <a:lnTo>
                    <a:pt x="4969" y="4628"/>
                  </a:lnTo>
                  <a:lnTo>
                    <a:pt x="4944" y="4530"/>
                  </a:lnTo>
                  <a:lnTo>
                    <a:pt x="4944" y="4457"/>
                  </a:lnTo>
                  <a:lnTo>
                    <a:pt x="4920" y="4409"/>
                  </a:lnTo>
                  <a:lnTo>
                    <a:pt x="4896" y="4409"/>
                  </a:lnTo>
                  <a:lnTo>
                    <a:pt x="4847" y="4433"/>
                  </a:lnTo>
                  <a:lnTo>
                    <a:pt x="4823" y="4482"/>
                  </a:lnTo>
                  <a:lnTo>
                    <a:pt x="4774" y="4555"/>
                  </a:lnTo>
                  <a:lnTo>
                    <a:pt x="4750" y="4701"/>
                  </a:lnTo>
                  <a:lnTo>
                    <a:pt x="4774" y="4798"/>
                  </a:lnTo>
                  <a:lnTo>
                    <a:pt x="4847" y="4920"/>
                  </a:lnTo>
                  <a:lnTo>
                    <a:pt x="4920" y="5066"/>
                  </a:lnTo>
                  <a:lnTo>
                    <a:pt x="5042" y="5188"/>
                  </a:lnTo>
                  <a:lnTo>
                    <a:pt x="5139" y="5310"/>
                  </a:lnTo>
                  <a:lnTo>
                    <a:pt x="5237" y="5431"/>
                  </a:lnTo>
                  <a:lnTo>
                    <a:pt x="5310" y="5553"/>
                  </a:lnTo>
                  <a:lnTo>
                    <a:pt x="5334" y="5651"/>
                  </a:lnTo>
                  <a:lnTo>
                    <a:pt x="5334" y="5748"/>
                  </a:lnTo>
                  <a:lnTo>
                    <a:pt x="5383" y="5846"/>
                  </a:lnTo>
                  <a:lnTo>
                    <a:pt x="5432" y="5943"/>
                  </a:lnTo>
                  <a:lnTo>
                    <a:pt x="5505" y="6040"/>
                  </a:lnTo>
                  <a:lnTo>
                    <a:pt x="5626" y="6113"/>
                  </a:lnTo>
                  <a:lnTo>
                    <a:pt x="5773" y="6162"/>
                  </a:lnTo>
                  <a:lnTo>
                    <a:pt x="5919" y="6211"/>
                  </a:lnTo>
                  <a:lnTo>
                    <a:pt x="6089" y="6235"/>
                  </a:lnTo>
                  <a:lnTo>
                    <a:pt x="6235" y="6235"/>
                  </a:lnTo>
                  <a:lnTo>
                    <a:pt x="6357" y="6284"/>
                  </a:lnTo>
                  <a:lnTo>
                    <a:pt x="6430" y="6333"/>
                  </a:lnTo>
                  <a:lnTo>
                    <a:pt x="6454" y="6381"/>
                  </a:lnTo>
                  <a:lnTo>
                    <a:pt x="6454" y="6430"/>
                  </a:lnTo>
                  <a:lnTo>
                    <a:pt x="6430" y="6527"/>
                  </a:lnTo>
                  <a:lnTo>
                    <a:pt x="6308" y="6722"/>
                  </a:lnTo>
                  <a:lnTo>
                    <a:pt x="6113" y="6941"/>
                  </a:lnTo>
                  <a:lnTo>
                    <a:pt x="5894" y="7185"/>
                  </a:lnTo>
                  <a:lnTo>
                    <a:pt x="5675" y="7429"/>
                  </a:lnTo>
                  <a:lnTo>
                    <a:pt x="5505" y="7696"/>
                  </a:lnTo>
                  <a:lnTo>
                    <a:pt x="5358" y="7940"/>
                  </a:lnTo>
                  <a:lnTo>
                    <a:pt x="5334" y="8037"/>
                  </a:lnTo>
                  <a:lnTo>
                    <a:pt x="5334" y="8135"/>
                  </a:lnTo>
                  <a:lnTo>
                    <a:pt x="5334" y="8281"/>
                  </a:lnTo>
                  <a:lnTo>
                    <a:pt x="5358" y="8427"/>
                  </a:lnTo>
                  <a:lnTo>
                    <a:pt x="5383" y="8525"/>
                  </a:lnTo>
                  <a:lnTo>
                    <a:pt x="5432" y="8598"/>
                  </a:lnTo>
                  <a:lnTo>
                    <a:pt x="5456" y="8646"/>
                  </a:lnTo>
                  <a:lnTo>
                    <a:pt x="5480" y="8719"/>
                  </a:lnTo>
                  <a:lnTo>
                    <a:pt x="5505" y="8890"/>
                  </a:lnTo>
                  <a:lnTo>
                    <a:pt x="5480" y="8987"/>
                  </a:lnTo>
                  <a:lnTo>
                    <a:pt x="5383" y="9158"/>
                  </a:lnTo>
                  <a:lnTo>
                    <a:pt x="5237" y="9353"/>
                  </a:lnTo>
                  <a:lnTo>
                    <a:pt x="5042" y="9547"/>
                  </a:lnTo>
                  <a:lnTo>
                    <a:pt x="4847" y="9742"/>
                  </a:lnTo>
                  <a:lnTo>
                    <a:pt x="4701" y="9937"/>
                  </a:lnTo>
                  <a:lnTo>
                    <a:pt x="4603" y="10108"/>
                  </a:lnTo>
                  <a:lnTo>
                    <a:pt x="4555" y="10205"/>
                  </a:lnTo>
                  <a:lnTo>
                    <a:pt x="4530" y="10327"/>
                  </a:lnTo>
                  <a:lnTo>
                    <a:pt x="4457" y="10473"/>
                  </a:lnTo>
                  <a:lnTo>
                    <a:pt x="4336" y="10619"/>
                  </a:lnTo>
                  <a:lnTo>
                    <a:pt x="4189" y="10790"/>
                  </a:lnTo>
                  <a:lnTo>
                    <a:pt x="4019" y="10936"/>
                  </a:lnTo>
                  <a:lnTo>
                    <a:pt x="3873" y="11057"/>
                  </a:lnTo>
                  <a:lnTo>
                    <a:pt x="3727" y="11131"/>
                  </a:lnTo>
                  <a:lnTo>
                    <a:pt x="3605" y="11155"/>
                  </a:lnTo>
                  <a:lnTo>
                    <a:pt x="3532" y="11155"/>
                  </a:lnTo>
                  <a:lnTo>
                    <a:pt x="3434" y="11106"/>
                  </a:lnTo>
                  <a:lnTo>
                    <a:pt x="3337" y="11057"/>
                  </a:lnTo>
                  <a:lnTo>
                    <a:pt x="3240" y="10984"/>
                  </a:lnTo>
                  <a:lnTo>
                    <a:pt x="3167" y="10887"/>
                  </a:lnTo>
                  <a:lnTo>
                    <a:pt x="3093" y="10790"/>
                  </a:lnTo>
                  <a:lnTo>
                    <a:pt x="3069" y="10692"/>
                  </a:lnTo>
                  <a:lnTo>
                    <a:pt x="3045" y="10595"/>
                  </a:lnTo>
                  <a:lnTo>
                    <a:pt x="3020" y="10424"/>
                  </a:lnTo>
                  <a:lnTo>
                    <a:pt x="2996" y="10351"/>
                  </a:lnTo>
                  <a:lnTo>
                    <a:pt x="2947" y="10302"/>
                  </a:lnTo>
                  <a:lnTo>
                    <a:pt x="2923" y="10254"/>
                  </a:lnTo>
                  <a:lnTo>
                    <a:pt x="2874" y="10181"/>
                  </a:lnTo>
                  <a:lnTo>
                    <a:pt x="2850" y="10035"/>
                  </a:lnTo>
                  <a:lnTo>
                    <a:pt x="2826" y="9864"/>
                  </a:lnTo>
                  <a:lnTo>
                    <a:pt x="2801" y="9791"/>
                  </a:lnTo>
                  <a:lnTo>
                    <a:pt x="2752" y="9742"/>
                  </a:lnTo>
                  <a:lnTo>
                    <a:pt x="2728" y="9669"/>
                  </a:lnTo>
                  <a:lnTo>
                    <a:pt x="2704" y="9572"/>
                  </a:lnTo>
                  <a:lnTo>
                    <a:pt x="2679" y="9426"/>
                  </a:lnTo>
                  <a:lnTo>
                    <a:pt x="2655" y="9255"/>
                  </a:lnTo>
                  <a:lnTo>
                    <a:pt x="2679" y="9109"/>
                  </a:lnTo>
                  <a:lnTo>
                    <a:pt x="2704" y="8963"/>
                  </a:lnTo>
                  <a:lnTo>
                    <a:pt x="2728" y="8866"/>
                  </a:lnTo>
                  <a:lnTo>
                    <a:pt x="2752" y="8792"/>
                  </a:lnTo>
                  <a:lnTo>
                    <a:pt x="2801" y="8744"/>
                  </a:lnTo>
                  <a:lnTo>
                    <a:pt x="2826" y="8671"/>
                  </a:lnTo>
                  <a:lnTo>
                    <a:pt x="2850" y="8500"/>
                  </a:lnTo>
                  <a:lnTo>
                    <a:pt x="2826" y="8403"/>
                  </a:lnTo>
                  <a:lnTo>
                    <a:pt x="2777" y="8281"/>
                  </a:lnTo>
                  <a:lnTo>
                    <a:pt x="2679" y="8159"/>
                  </a:lnTo>
                  <a:lnTo>
                    <a:pt x="2582" y="8037"/>
                  </a:lnTo>
                  <a:lnTo>
                    <a:pt x="2460" y="7891"/>
                  </a:lnTo>
                  <a:lnTo>
                    <a:pt x="2363" y="7721"/>
                  </a:lnTo>
                  <a:lnTo>
                    <a:pt x="2314" y="7526"/>
                  </a:lnTo>
                  <a:lnTo>
                    <a:pt x="2290" y="7356"/>
                  </a:lnTo>
                  <a:lnTo>
                    <a:pt x="2290" y="7209"/>
                  </a:lnTo>
                  <a:lnTo>
                    <a:pt x="2265" y="7063"/>
                  </a:lnTo>
                  <a:lnTo>
                    <a:pt x="2217" y="6966"/>
                  </a:lnTo>
                  <a:lnTo>
                    <a:pt x="2192" y="6893"/>
                  </a:lnTo>
                  <a:lnTo>
                    <a:pt x="2144" y="6844"/>
                  </a:lnTo>
                  <a:lnTo>
                    <a:pt x="2071" y="6820"/>
                  </a:lnTo>
                  <a:lnTo>
                    <a:pt x="1900" y="6795"/>
                  </a:lnTo>
                  <a:lnTo>
                    <a:pt x="1754" y="6820"/>
                  </a:lnTo>
                  <a:lnTo>
                    <a:pt x="1681" y="6844"/>
                  </a:lnTo>
                  <a:lnTo>
                    <a:pt x="1632" y="6893"/>
                  </a:lnTo>
                  <a:lnTo>
                    <a:pt x="1559" y="6941"/>
                  </a:lnTo>
                  <a:lnTo>
                    <a:pt x="1437" y="6966"/>
                  </a:lnTo>
                  <a:lnTo>
                    <a:pt x="1291" y="6990"/>
                  </a:lnTo>
                  <a:lnTo>
                    <a:pt x="1145" y="6990"/>
                  </a:lnTo>
                  <a:lnTo>
                    <a:pt x="975" y="6966"/>
                  </a:lnTo>
                  <a:lnTo>
                    <a:pt x="780" y="6868"/>
                  </a:lnTo>
                  <a:lnTo>
                    <a:pt x="561" y="6747"/>
                  </a:lnTo>
                  <a:lnTo>
                    <a:pt x="390" y="6601"/>
                  </a:lnTo>
                  <a:lnTo>
                    <a:pt x="317" y="6527"/>
                  </a:lnTo>
                  <a:lnTo>
                    <a:pt x="244" y="6406"/>
                  </a:lnTo>
                  <a:lnTo>
                    <a:pt x="122" y="6113"/>
                  </a:lnTo>
                  <a:lnTo>
                    <a:pt x="49" y="5797"/>
                  </a:lnTo>
                  <a:lnTo>
                    <a:pt x="0" y="5480"/>
                  </a:lnTo>
                  <a:lnTo>
                    <a:pt x="25" y="5310"/>
                  </a:lnTo>
                  <a:lnTo>
                    <a:pt x="49" y="5139"/>
                  </a:lnTo>
                  <a:lnTo>
                    <a:pt x="147" y="4798"/>
                  </a:lnTo>
                  <a:lnTo>
                    <a:pt x="220" y="4628"/>
                  </a:lnTo>
                  <a:lnTo>
                    <a:pt x="293" y="4482"/>
                  </a:lnTo>
                  <a:lnTo>
                    <a:pt x="390" y="4336"/>
                  </a:lnTo>
                  <a:lnTo>
                    <a:pt x="487" y="4238"/>
                  </a:lnTo>
                  <a:lnTo>
                    <a:pt x="682" y="4043"/>
                  </a:lnTo>
                  <a:lnTo>
                    <a:pt x="877" y="3897"/>
                  </a:lnTo>
                  <a:lnTo>
                    <a:pt x="1048" y="3800"/>
                  </a:lnTo>
                  <a:lnTo>
                    <a:pt x="1145" y="3751"/>
                  </a:lnTo>
                  <a:lnTo>
                    <a:pt x="1316" y="3727"/>
                  </a:lnTo>
                  <a:lnTo>
                    <a:pt x="1389" y="3702"/>
                  </a:lnTo>
                  <a:lnTo>
                    <a:pt x="1437" y="3654"/>
                  </a:lnTo>
                  <a:lnTo>
                    <a:pt x="1510" y="3629"/>
                  </a:lnTo>
                  <a:lnTo>
                    <a:pt x="1608" y="3605"/>
                  </a:lnTo>
                  <a:lnTo>
                    <a:pt x="1754" y="3581"/>
                  </a:lnTo>
                  <a:lnTo>
                    <a:pt x="1900" y="3581"/>
                  </a:lnTo>
                  <a:lnTo>
                    <a:pt x="2071" y="3581"/>
                  </a:lnTo>
                  <a:lnTo>
                    <a:pt x="2241" y="3629"/>
                  </a:lnTo>
                  <a:lnTo>
                    <a:pt x="2363" y="3678"/>
                  </a:lnTo>
                  <a:lnTo>
                    <a:pt x="2485" y="3751"/>
                  </a:lnTo>
                  <a:lnTo>
                    <a:pt x="2558" y="3824"/>
                  </a:lnTo>
                  <a:lnTo>
                    <a:pt x="2655" y="3897"/>
                  </a:lnTo>
                  <a:lnTo>
                    <a:pt x="2777" y="3946"/>
                  </a:lnTo>
                  <a:lnTo>
                    <a:pt x="2850" y="3946"/>
                  </a:lnTo>
                  <a:lnTo>
                    <a:pt x="3020" y="3970"/>
                  </a:lnTo>
                  <a:lnTo>
                    <a:pt x="3093" y="4019"/>
                  </a:lnTo>
                  <a:lnTo>
                    <a:pt x="3142" y="4043"/>
                  </a:lnTo>
                  <a:lnTo>
                    <a:pt x="3191" y="4068"/>
                  </a:lnTo>
                  <a:lnTo>
                    <a:pt x="3240" y="4092"/>
                  </a:lnTo>
                  <a:lnTo>
                    <a:pt x="3288" y="4068"/>
                  </a:lnTo>
                  <a:lnTo>
                    <a:pt x="3337" y="4043"/>
                  </a:lnTo>
                  <a:lnTo>
                    <a:pt x="3386" y="4019"/>
                  </a:lnTo>
                  <a:lnTo>
                    <a:pt x="3459" y="3970"/>
                  </a:lnTo>
                  <a:lnTo>
                    <a:pt x="3605" y="3946"/>
                  </a:lnTo>
                  <a:lnTo>
                    <a:pt x="3775" y="3970"/>
                  </a:lnTo>
                  <a:lnTo>
                    <a:pt x="3848" y="4019"/>
                  </a:lnTo>
                  <a:lnTo>
                    <a:pt x="3897" y="4043"/>
                  </a:lnTo>
                  <a:lnTo>
                    <a:pt x="3970" y="4092"/>
                  </a:lnTo>
                  <a:lnTo>
                    <a:pt x="4068" y="4116"/>
                  </a:lnTo>
                  <a:lnTo>
                    <a:pt x="4214" y="4141"/>
                  </a:lnTo>
                  <a:lnTo>
                    <a:pt x="4384" y="4141"/>
                  </a:lnTo>
                  <a:lnTo>
                    <a:pt x="4530" y="4141"/>
                  </a:lnTo>
                  <a:lnTo>
                    <a:pt x="4677" y="4116"/>
                  </a:lnTo>
                  <a:lnTo>
                    <a:pt x="4774" y="4092"/>
                  </a:lnTo>
                  <a:lnTo>
                    <a:pt x="4847" y="4043"/>
                  </a:lnTo>
                  <a:lnTo>
                    <a:pt x="4896" y="3995"/>
                  </a:lnTo>
                  <a:lnTo>
                    <a:pt x="4920" y="3921"/>
                  </a:lnTo>
                  <a:lnTo>
                    <a:pt x="4944" y="3751"/>
                  </a:lnTo>
                  <a:lnTo>
                    <a:pt x="4944" y="3727"/>
                  </a:lnTo>
                  <a:lnTo>
                    <a:pt x="4920" y="3678"/>
                  </a:lnTo>
                  <a:lnTo>
                    <a:pt x="4823" y="3629"/>
                  </a:lnTo>
                  <a:lnTo>
                    <a:pt x="4701" y="3581"/>
                  </a:lnTo>
                  <a:lnTo>
                    <a:pt x="4555" y="3581"/>
                  </a:lnTo>
                  <a:lnTo>
                    <a:pt x="4409" y="3556"/>
                  </a:lnTo>
                  <a:lnTo>
                    <a:pt x="4238" y="3507"/>
                  </a:lnTo>
                  <a:lnTo>
                    <a:pt x="4092" y="3459"/>
                  </a:lnTo>
                  <a:lnTo>
                    <a:pt x="3995" y="3386"/>
                  </a:lnTo>
                  <a:lnTo>
                    <a:pt x="3897" y="3313"/>
                  </a:lnTo>
                  <a:lnTo>
                    <a:pt x="3800" y="3240"/>
                  </a:lnTo>
                  <a:lnTo>
                    <a:pt x="3702" y="3215"/>
                  </a:lnTo>
                  <a:lnTo>
                    <a:pt x="3605" y="3191"/>
                  </a:lnTo>
                  <a:lnTo>
                    <a:pt x="3532" y="3166"/>
                  </a:lnTo>
                  <a:lnTo>
                    <a:pt x="3434" y="3142"/>
                  </a:lnTo>
                  <a:lnTo>
                    <a:pt x="3337" y="3069"/>
                  </a:lnTo>
                  <a:lnTo>
                    <a:pt x="3240" y="2996"/>
                  </a:lnTo>
                  <a:lnTo>
                    <a:pt x="3167" y="2923"/>
                  </a:lnTo>
                  <a:lnTo>
                    <a:pt x="3069" y="2899"/>
                  </a:lnTo>
                  <a:lnTo>
                    <a:pt x="2996" y="2874"/>
                  </a:lnTo>
                  <a:lnTo>
                    <a:pt x="2947" y="2899"/>
                  </a:lnTo>
                  <a:lnTo>
                    <a:pt x="2899" y="2923"/>
                  </a:lnTo>
                  <a:lnTo>
                    <a:pt x="2826" y="2923"/>
                  </a:lnTo>
                  <a:lnTo>
                    <a:pt x="2752" y="2874"/>
                  </a:lnTo>
                  <a:lnTo>
                    <a:pt x="2655" y="2801"/>
                  </a:lnTo>
                  <a:lnTo>
                    <a:pt x="2582" y="2752"/>
                  </a:lnTo>
                  <a:lnTo>
                    <a:pt x="2509" y="2704"/>
                  </a:lnTo>
                  <a:lnTo>
                    <a:pt x="2436" y="2704"/>
                  </a:lnTo>
                  <a:lnTo>
                    <a:pt x="2387" y="2704"/>
                  </a:lnTo>
                  <a:lnTo>
                    <a:pt x="2338" y="2752"/>
                  </a:lnTo>
                  <a:lnTo>
                    <a:pt x="2265" y="2777"/>
                  </a:lnTo>
                  <a:lnTo>
                    <a:pt x="2095" y="2801"/>
                  </a:lnTo>
                  <a:lnTo>
                    <a:pt x="1997" y="2850"/>
                  </a:lnTo>
                  <a:lnTo>
                    <a:pt x="1851" y="2923"/>
                  </a:lnTo>
                  <a:lnTo>
                    <a:pt x="1681" y="3045"/>
                  </a:lnTo>
                  <a:lnTo>
                    <a:pt x="1535" y="3191"/>
                  </a:lnTo>
                  <a:lnTo>
                    <a:pt x="1364" y="3337"/>
                  </a:lnTo>
                  <a:lnTo>
                    <a:pt x="1194" y="3459"/>
                  </a:lnTo>
                  <a:lnTo>
                    <a:pt x="1072" y="3532"/>
                  </a:lnTo>
                  <a:lnTo>
                    <a:pt x="950" y="3581"/>
                  </a:lnTo>
                  <a:lnTo>
                    <a:pt x="804" y="3532"/>
                  </a:lnTo>
                  <a:lnTo>
                    <a:pt x="731" y="3507"/>
                  </a:lnTo>
                  <a:lnTo>
                    <a:pt x="682" y="3483"/>
                  </a:lnTo>
                  <a:lnTo>
                    <a:pt x="634" y="3434"/>
                  </a:lnTo>
                  <a:lnTo>
                    <a:pt x="609" y="3361"/>
                  </a:lnTo>
                  <a:lnTo>
                    <a:pt x="585" y="3191"/>
                  </a:lnTo>
                  <a:lnTo>
                    <a:pt x="609" y="3020"/>
                  </a:lnTo>
                  <a:lnTo>
                    <a:pt x="634" y="2947"/>
                  </a:lnTo>
                  <a:lnTo>
                    <a:pt x="682" y="2899"/>
                  </a:lnTo>
                  <a:lnTo>
                    <a:pt x="731" y="2874"/>
                  </a:lnTo>
                  <a:lnTo>
                    <a:pt x="853" y="2850"/>
                  </a:lnTo>
                  <a:lnTo>
                    <a:pt x="999" y="2826"/>
                  </a:lnTo>
                  <a:lnTo>
                    <a:pt x="1145" y="2801"/>
                  </a:lnTo>
                  <a:lnTo>
                    <a:pt x="1291" y="2801"/>
                  </a:lnTo>
                  <a:lnTo>
                    <a:pt x="1413" y="2752"/>
                  </a:lnTo>
                  <a:lnTo>
                    <a:pt x="1486" y="2704"/>
                  </a:lnTo>
                  <a:lnTo>
                    <a:pt x="1510" y="2655"/>
                  </a:lnTo>
                  <a:lnTo>
                    <a:pt x="1535" y="2631"/>
                  </a:lnTo>
                  <a:lnTo>
                    <a:pt x="1486" y="2460"/>
                  </a:lnTo>
                  <a:lnTo>
                    <a:pt x="1462" y="2387"/>
                  </a:lnTo>
                  <a:lnTo>
                    <a:pt x="1437" y="2338"/>
                  </a:lnTo>
                  <a:lnTo>
                    <a:pt x="1389" y="2290"/>
                  </a:lnTo>
                  <a:lnTo>
                    <a:pt x="1389" y="2241"/>
                  </a:lnTo>
                  <a:lnTo>
                    <a:pt x="1389" y="2192"/>
                  </a:lnTo>
                  <a:lnTo>
                    <a:pt x="1437" y="2144"/>
                  </a:lnTo>
                  <a:lnTo>
                    <a:pt x="1486" y="2119"/>
                  </a:lnTo>
                  <a:lnTo>
                    <a:pt x="1559" y="2070"/>
                  </a:lnTo>
                  <a:lnTo>
                    <a:pt x="1705" y="2046"/>
                  </a:lnTo>
                  <a:lnTo>
                    <a:pt x="1803" y="2046"/>
                  </a:lnTo>
                  <a:lnTo>
                    <a:pt x="1900" y="1997"/>
                  </a:lnTo>
                  <a:lnTo>
                    <a:pt x="1997" y="1924"/>
                  </a:lnTo>
                  <a:lnTo>
                    <a:pt x="2095" y="1851"/>
                  </a:lnTo>
                  <a:lnTo>
                    <a:pt x="2168" y="1778"/>
                  </a:lnTo>
                  <a:lnTo>
                    <a:pt x="2241" y="1681"/>
                  </a:lnTo>
                  <a:lnTo>
                    <a:pt x="2265" y="1559"/>
                  </a:lnTo>
                  <a:lnTo>
                    <a:pt x="2290" y="1486"/>
                  </a:lnTo>
                  <a:lnTo>
                    <a:pt x="2265" y="1315"/>
                  </a:lnTo>
                  <a:lnTo>
                    <a:pt x="2217" y="1242"/>
                  </a:lnTo>
                  <a:lnTo>
                    <a:pt x="2192" y="1194"/>
                  </a:lnTo>
                  <a:lnTo>
                    <a:pt x="2192" y="1169"/>
                  </a:lnTo>
                  <a:lnTo>
                    <a:pt x="2192" y="1121"/>
                  </a:lnTo>
                  <a:lnTo>
                    <a:pt x="2265" y="999"/>
                  </a:lnTo>
                  <a:lnTo>
                    <a:pt x="2387" y="828"/>
                  </a:lnTo>
                  <a:lnTo>
                    <a:pt x="2582" y="634"/>
                  </a:lnTo>
                  <a:lnTo>
                    <a:pt x="2679" y="536"/>
                  </a:lnTo>
                  <a:lnTo>
                    <a:pt x="2826" y="439"/>
                  </a:lnTo>
                  <a:lnTo>
                    <a:pt x="2972" y="366"/>
                  </a:lnTo>
                  <a:lnTo>
                    <a:pt x="3142" y="293"/>
                  </a:lnTo>
                  <a:lnTo>
                    <a:pt x="3483" y="195"/>
                  </a:lnTo>
                  <a:lnTo>
                    <a:pt x="3654" y="171"/>
                  </a:lnTo>
                  <a:lnTo>
                    <a:pt x="3800" y="146"/>
                  </a:lnTo>
                  <a:lnTo>
                    <a:pt x="4116" y="171"/>
                  </a:lnTo>
                  <a:lnTo>
                    <a:pt x="4360" y="171"/>
                  </a:lnTo>
                  <a:lnTo>
                    <a:pt x="4555" y="220"/>
                  </a:lnTo>
                  <a:lnTo>
                    <a:pt x="4652" y="244"/>
                  </a:lnTo>
                  <a:lnTo>
                    <a:pt x="4701" y="268"/>
                  </a:lnTo>
                  <a:lnTo>
                    <a:pt x="4750" y="293"/>
                  </a:lnTo>
                  <a:lnTo>
                    <a:pt x="4798" y="268"/>
                  </a:lnTo>
                  <a:lnTo>
                    <a:pt x="4847" y="244"/>
                  </a:lnTo>
                  <a:lnTo>
                    <a:pt x="5018" y="195"/>
                  </a:lnTo>
                  <a:lnTo>
                    <a:pt x="5407" y="122"/>
                  </a:lnTo>
                  <a:lnTo>
                    <a:pt x="5821" y="25"/>
                  </a:lnTo>
                  <a:lnTo>
                    <a:pt x="6138" y="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cxnSp>
        <p:nvCxnSpPr>
          <p:cNvPr id="238" name="Google Shape;238;p10"/>
          <p:cNvCxnSpPr/>
          <p:nvPr/>
        </p:nvCxnSpPr>
        <p:spPr>
          <a:xfrm>
            <a:off x="7223164" y="3450101"/>
            <a:ext cx="360040" cy="0"/>
          </a:xfrm>
          <a:prstGeom prst="straightConnector1">
            <a:avLst/>
          </a:prstGeom>
          <a:noFill/>
          <a:ln w="9525" cap="flat" cmpd="sng">
            <a:solidFill>
              <a:srgbClr val="0E4253"/>
            </a:solidFill>
            <a:prstDash val="solid"/>
            <a:round/>
            <a:headEnd type="none" w="sm" len="sm"/>
            <a:tailEnd type="triangle" w="med" len="med"/>
          </a:ln>
        </p:spPr>
      </p:cxnSp>
      <p:sp>
        <p:nvSpPr>
          <p:cNvPr id="239" name="Google Shape;239;p10">
            <a:hlinkClick r:id="rId3" action="ppaction://hlinksldjump"/>
          </p:cNvPr>
          <p:cNvSpPr/>
          <p:nvPr/>
        </p:nvSpPr>
        <p:spPr>
          <a:xfrm>
            <a:off x="8687246" y="4688104"/>
            <a:ext cx="288032" cy="272380"/>
          </a:xfrm>
          <a:custGeom>
            <a:avLst/>
            <a:gdLst/>
            <a:ahLst/>
            <a:cxnLst/>
            <a:rect l="l" t="t" r="r" b="b"/>
            <a:pathLst>
              <a:path w="120000" h="120000" extrusionOk="0">
                <a:moveTo>
                  <a:pt x="0" y="0"/>
                </a:moveTo>
                <a:lnTo>
                  <a:pt x="120000" y="0"/>
                </a:lnTo>
                <a:lnTo>
                  <a:pt x="120000" y="120000"/>
                </a:lnTo>
                <a:lnTo>
                  <a:pt x="0" y="120000"/>
                </a:lnTo>
                <a:close/>
                <a:moveTo>
                  <a:pt x="102555" y="37500"/>
                </a:moveTo>
                <a:lnTo>
                  <a:pt x="81277" y="15000"/>
                </a:lnTo>
                <a:lnTo>
                  <a:pt x="60000" y="37500"/>
                </a:lnTo>
                <a:lnTo>
                  <a:pt x="70639" y="37500"/>
                </a:lnTo>
                <a:lnTo>
                  <a:pt x="70639" y="71250"/>
                </a:lnTo>
                <a:cubicBezTo>
                  <a:pt x="70639" y="77463"/>
                  <a:pt x="65876" y="82500"/>
                  <a:pt x="60000" y="82500"/>
                </a:cubicBezTo>
                <a:lnTo>
                  <a:pt x="49361" y="82500"/>
                </a:lnTo>
                <a:cubicBezTo>
                  <a:pt x="43486" y="82500"/>
                  <a:pt x="38723" y="77463"/>
                  <a:pt x="38723" y="71250"/>
                </a:cubicBezTo>
                <a:lnTo>
                  <a:pt x="38723" y="37500"/>
                </a:lnTo>
                <a:lnTo>
                  <a:pt x="17445" y="37500"/>
                </a:lnTo>
                <a:lnTo>
                  <a:pt x="17445" y="71250"/>
                </a:lnTo>
                <a:cubicBezTo>
                  <a:pt x="17445" y="89890"/>
                  <a:pt x="31735" y="105000"/>
                  <a:pt x="49361" y="105000"/>
                </a:cubicBezTo>
                <a:lnTo>
                  <a:pt x="60000" y="105000"/>
                </a:lnTo>
                <a:cubicBezTo>
                  <a:pt x="77627" y="105000"/>
                  <a:pt x="91916" y="89890"/>
                  <a:pt x="91916" y="71250"/>
                </a:cubicBezTo>
                <a:lnTo>
                  <a:pt x="91916" y="37500"/>
                </a:lnTo>
                <a:close/>
              </a:path>
              <a:path w="120000" h="120000" fill="darken" extrusionOk="0">
                <a:moveTo>
                  <a:pt x="102555" y="37500"/>
                </a:moveTo>
                <a:lnTo>
                  <a:pt x="81277" y="15000"/>
                </a:lnTo>
                <a:lnTo>
                  <a:pt x="60000" y="37500"/>
                </a:lnTo>
                <a:lnTo>
                  <a:pt x="70639" y="37500"/>
                </a:lnTo>
                <a:lnTo>
                  <a:pt x="70639" y="71250"/>
                </a:lnTo>
                <a:cubicBezTo>
                  <a:pt x="70639" y="77463"/>
                  <a:pt x="65876" y="82500"/>
                  <a:pt x="60000" y="82500"/>
                </a:cubicBezTo>
                <a:lnTo>
                  <a:pt x="49361" y="82500"/>
                </a:lnTo>
                <a:cubicBezTo>
                  <a:pt x="43486" y="82500"/>
                  <a:pt x="38723" y="77463"/>
                  <a:pt x="38723" y="71250"/>
                </a:cubicBezTo>
                <a:lnTo>
                  <a:pt x="38723" y="37500"/>
                </a:lnTo>
                <a:lnTo>
                  <a:pt x="17445" y="37500"/>
                </a:lnTo>
                <a:lnTo>
                  <a:pt x="17445" y="71250"/>
                </a:lnTo>
                <a:cubicBezTo>
                  <a:pt x="17445" y="89890"/>
                  <a:pt x="31735" y="105000"/>
                  <a:pt x="49361" y="105000"/>
                </a:cubicBezTo>
                <a:lnTo>
                  <a:pt x="60000" y="105000"/>
                </a:lnTo>
                <a:cubicBezTo>
                  <a:pt x="77627" y="105000"/>
                  <a:pt x="91916" y="89890"/>
                  <a:pt x="91916" y="71250"/>
                </a:cubicBezTo>
                <a:lnTo>
                  <a:pt x="91916" y="37500"/>
                </a:lnTo>
                <a:close/>
              </a:path>
              <a:path w="120000" h="120000" fill="none" extrusionOk="0">
                <a:moveTo>
                  <a:pt x="102555" y="37500"/>
                </a:moveTo>
                <a:lnTo>
                  <a:pt x="91916" y="37500"/>
                </a:lnTo>
                <a:lnTo>
                  <a:pt x="91916" y="71250"/>
                </a:lnTo>
                <a:lnTo>
                  <a:pt x="91916" y="71250"/>
                </a:lnTo>
                <a:cubicBezTo>
                  <a:pt x="91916" y="89890"/>
                  <a:pt x="77627" y="105000"/>
                  <a:pt x="60000" y="105000"/>
                </a:cubicBezTo>
                <a:lnTo>
                  <a:pt x="49361" y="105000"/>
                </a:lnTo>
                <a:cubicBezTo>
                  <a:pt x="31735" y="105000"/>
                  <a:pt x="17445" y="89890"/>
                  <a:pt x="17445" y="71250"/>
                </a:cubicBezTo>
                <a:lnTo>
                  <a:pt x="17445" y="37500"/>
                </a:lnTo>
                <a:lnTo>
                  <a:pt x="38723" y="37500"/>
                </a:lnTo>
                <a:lnTo>
                  <a:pt x="38723" y="71250"/>
                </a:lnTo>
                <a:cubicBezTo>
                  <a:pt x="38723" y="77463"/>
                  <a:pt x="43486" y="82500"/>
                  <a:pt x="49361" y="82500"/>
                </a:cubicBezTo>
                <a:lnTo>
                  <a:pt x="60000" y="82500"/>
                </a:lnTo>
                <a:cubicBezTo>
                  <a:pt x="65876" y="82500"/>
                  <a:pt x="70639" y="77463"/>
                  <a:pt x="70639" y="71250"/>
                </a:cubicBezTo>
                <a:lnTo>
                  <a:pt x="70639" y="37500"/>
                </a:lnTo>
                <a:lnTo>
                  <a:pt x="60000" y="37500"/>
                </a:lnTo>
                <a:lnTo>
                  <a:pt x="81277" y="15000"/>
                </a:lnTo>
                <a:close/>
              </a:path>
              <a:path w="120000" h="120000" fill="none" extrusionOk="0">
                <a:moveTo>
                  <a:pt x="0" y="0"/>
                </a:moveTo>
                <a:lnTo>
                  <a:pt x="120000" y="0"/>
                </a:lnTo>
                <a:lnTo>
                  <a:pt x="120000" y="120000"/>
                </a:lnTo>
                <a:lnTo>
                  <a:pt x="0" y="120000"/>
                </a:lnTo>
                <a:close/>
              </a:path>
            </a:pathLst>
          </a:custGeom>
          <a:solidFill>
            <a:schemeClr val="accent6"/>
          </a:solidFill>
          <a:ln w="25400" cap="flat" cmpd="sng">
            <a:solidFill>
              <a:srgbClr val="6C8B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11"/>
          <p:cNvSpPr txBox="1">
            <a:spLocks noGrp="1"/>
          </p:cNvSpPr>
          <p:nvPr>
            <p:ph type="title"/>
          </p:nvPr>
        </p:nvSpPr>
        <p:spPr>
          <a:xfrm>
            <a:off x="1146175" y="530225"/>
            <a:ext cx="3208338" cy="102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FFFFFF"/>
              </a:buClr>
              <a:buSzPts val="1800"/>
              <a:buFont typeface="Roboto Slab"/>
              <a:buNone/>
            </a:pPr>
            <a:r>
              <a:rPr lang="en-GB" sz="1800" b="1" dirty="0">
                <a:solidFill>
                  <a:srgbClr val="FFFFFF"/>
                </a:solidFill>
                <a:latin typeface="Roboto Slab"/>
                <a:ea typeface="Roboto Slab"/>
                <a:cs typeface="Roboto Slab"/>
                <a:sym typeface="Roboto Slab"/>
              </a:rPr>
              <a:t>Geomorphological cycle</a:t>
            </a:r>
            <a:endParaRPr dirty="0"/>
          </a:p>
        </p:txBody>
      </p:sp>
      <p:sp>
        <p:nvSpPr>
          <p:cNvPr id="245" name="Google Shape;245;p11"/>
          <p:cNvSpPr txBox="1">
            <a:spLocks noGrp="1"/>
          </p:cNvSpPr>
          <p:nvPr>
            <p:ph type="body" idx="1"/>
          </p:nvPr>
        </p:nvSpPr>
        <p:spPr>
          <a:xfrm>
            <a:off x="298450" y="1684775"/>
            <a:ext cx="8911800" cy="2879672"/>
          </a:xfrm>
          <a:prstGeom prst="rect">
            <a:avLst/>
          </a:prstGeom>
          <a:noFill/>
          <a:ln>
            <a:noFill/>
          </a:ln>
        </p:spPr>
        <p:txBody>
          <a:bodyPr spcFirstLastPara="1" wrap="square" lIns="91425" tIns="91425" rIns="91425" bIns="91425" anchor="t" anchorCtr="0">
            <a:noAutofit/>
          </a:bodyPr>
          <a:lstStyle/>
          <a:p>
            <a:pPr marL="457200" lvl="0" indent="-342900" algn="l" rtl="0">
              <a:spcBef>
                <a:spcPts val="600"/>
              </a:spcBef>
              <a:spcAft>
                <a:spcPts val="0"/>
              </a:spcAft>
              <a:buClr>
                <a:srgbClr val="114454"/>
              </a:buClr>
              <a:buSzPts val="1800"/>
              <a:buFont typeface="Nixie One"/>
              <a:buChar char="▪"/>
            </a:pPr>
            <a:r>
              <a:rPr lang="en-GB" sz="1400" dirty="0">
                <a:solidFill>
                  <a:srgbClr val="114454"/>
                </a:solidFill>
                <a:latin typeface="Arial"/>
                <a:ea typeface="Arial"/>
                <a:cs typeface="Arial"/>
                <a:sym typeface="Arial"/>
              </a:rPr>
              <a:t>A scientific theory about the development of terrain</a:t>
            </a:r>
            <a:r>
              <a:rPr lang="sk-SK" sz="1400" dirty="0">
                <a:solidFill>
                  <a:srgbClr val="114454"/>
                </a:solidFill>
                <a:latin typeface="Arial"/>
                <a:ea typeface="Arial"/>
                <a:cs typeface="Arial"/>
                <a:sym typeface="Arial"/>
              </a:rPr>
              <a:t> </a:t>
            </a:r>
            <a:endParaRPr sz="1400" dirty="0"/>
          </a:p>
          <a:p>
            <a:pPr marL="457200" lvl="0" indent="-342900" algn="l" rtl="0">
              <a:spcBef>
                <a:spcPts val="600"/>
              </a:spcBef>
              <a:spcAft>
                <a:spcPts val="0"/>
              </a:spcAft>
              <a:buClr>
                <a:srgbClr val="114454"/>
              </a:buClr>
              <a:buSzPts val="1800"/>
              <a:buFont typeface="Nixie One"/>
              <a:buChar char="▪"/>
            </a:pPr>
            <a:r>
              <a:rPr lang="sk-SK" sz="1400" dirty="0">
                <a:solidFill>
                  <a:srgbClr val="114454"/>
                </a:solidFill>
                <a:latin typeface="Arial"/>
                <a:ea typeface="Arial"/>
                <a:cs typeface="Arial"/>
                <a:sym typeface="Arial"/>
              </a:rPr>
              <a:t>1. </a:t>
            </a:r>
            <a:r>
              <a:rPr lang="en-GB" sz="1400" dirty="0">
                <a:solidFill>
                  <a:srgbClr val="114454"/>
                </a:solidFill>
                <a:latin typeface="Arial"/>
                <a:ea typeface="Arial"/>
                <a:cs typeface="Arial"/>
                <a:sym typeface="Arial"/>
              </a:rPr>
              <a:t>young country stage</a:t>
            </a:r>
            <a:endParaRPr sz="1400" dirty="0"/>
          </a:p>
          <a:p>
            <a:pPr marL="914400" lvl="1" indent="-342900" algn="l" rtl="0">
              <a:spcBef>
                <a:spcPts val="0"/>
              </a:spcBef>
              <a:spcAft>
                <a:spcPts val="0"/>
              </a:spcAft>
              <a:buClr>
                <a:srgbClr val="114454"/>
              </a:buClr>
              <a:buSzPts val="1800"/>
              <a:buFont typeface="Nixie One"/>
              <a:buChar char="▪"/>
            </a:pPr>
            <a:r>
              <a:rPr lang="en-GB" sz="1400" dirty="0">
                <a:solidFill>
                  <a:srgbClr val="114454"/>
                </a:solidFill>
                <a:latin typeface="Arial"/>
                <a:ea typeface="Arial"/>
                <a:cs typeface="Arial"/>
                <a:sym typeface="Arial"/>
              </a:rPr>
              <a:t>Country is lifted up by the inner geological powers processes and the outer geological powers have been working for a short period of time – there are deep valleys and very steep slopes, high mountain peaks</a:t>
            </a:r>
            <a:endParaRPr sz="1400" dirty="0"/>
          </a:p>
          <a:p>
            <a:pPr marL="457200" lvl="0" indent="-342900" algn="l" rtl="0">
              <a:spcBef>
                <a:spcPts val="600"/>
              </a:spcBef>
              <a:spcAft>
                <a:spcPts val="0"/>
              </a:spcAft>
              <a:buClr>
                <a:srgbClr val="114454"/>
              </a:buClr>
              <a:buSzPts val="1800"/>
              <a:buFont typeface="Nixie One"/>
              <a:buChar char="▪"/>
            </a:pPr>
            <a:r>
              <a:rPr lang="sk-SK" sz="1400" dirty="0">
                <a:solidFill>
                  <a:srgbClr val="114454"/>
                </a:solidFill>
                <a:latin typeface="Arial"/>
                <a:ea typeface="Arial"/>
                <a:cs typeface="Arial"/>
                <a:sym typeface="Arial"/>
              </a:rPr>
              <a:t>2. </a:t>
            </a:r>
            <a:r>
              <a:rPr lang="en-GB" sz="1400" dirty="0">
                <a:solidFill>
                  <a:srgbClr val="114454"/>
                </a:solidFill>
                <a:latin typeface="Arial"/>
                <a:ea typeface="Arial"/>
                <a:cs typeface="Arial"/>
                <a:sym typeface="Arial"/>
              </a:rPr>
              <a:t>mature country stage</a:t>
            </a:r>
            <a:endParaRPr sz="1400" dirty="0"/>
          </a:p>
          <a:p>
            <a:pPr marL="914400" lvl="1" indent="-342900" algn="l" rtl="0">
              <a:spcBef>
                <a:spcPts val="0"/>
              </a:spcBef>
              <a:spcAft>
                <a:spcPts val="0"/>
              </a:spcAft>
              <a:buClr>
                <a:srgbClr val="114454"/>
              </a:buClr>
              <a:buSzPts val="1800"/>
              <a:buFont typeface="Nixie One"/>
              <a:buChar char="▪"/>
            </a:pPr>
            <a:r>
              <a:rPr lang="en-GB" sz="1400" dirty="0">
                <a:solidFill>
                  <a:srgbClr val="114454"/>
                </a:solidFill>
                <a:latin typeface="Arial"/>
                <a:ea typeface="Arial"/>
                <a:cs typeface="Arial"/>
                <a:sym typeface="Arial"/>
              </a:rPr>
              <a:t>Outer geological powers processes work to level the country and smooth the landscape</a:t>
            </a:r>
            <a:endParaRPr sz="1400" dirty="0"/>
          </a:p>
          <a:p>
            <a:pPr marL="457200" lvl="0" indent="-342900" algn="l" rtl="0">
              <a:spcBef>
                <a:spcPts val="600"/>
              </a:spcBef>
              <a:spcAft>
                <a:spcPts val="0"/>
              </a:spcAft>
              <a:buClr>
                <a:srgbClr val="114454"/>
              </a:buClr>
              <a:buSzPts val="1800"/>
              <a:buFont typeface="Nixie One"/>
              <a:buChar char="▪"/>
            </a:pPr>
            <a:r>
              <a:rPr lang="sk-SK" sz="1400" dirty="0">
                <a:solidFill>
                  <a:srgbClr val="114454"/>
                </a:solidFill>
                <a:latin typeface="Arial"/>
                <a:ea typeface="Arial"/>
                <a:cs typeface="Arial"/>
                <a:sym typeface="Arial"/>
              </a:rPr>
              <a:t>3. </a:t>
            </a:r>
            <a:r>
              <a:rPr lang="en-GB" sz="1400" dirty="0">
                <a:solidFill>
                  <a:srgbClr val="114454"/>
                </a:solidFill>
                <a:latin typeface="Arial"/>
                <a:ea typeface="Arial"/>
                <a:cs typeface="Arial"/>
                <a:sym typeface="Arial"/>
              </a:rPr>
              <a:t>old country stage</a:t>
            </a:r>
            <a:endParaRPr sz="1400" dirty="0"/>
          </a:p>
          <a:p>
            <a:pPr marL="914400" lvl="1" indent="-342900" algn="l" rtl="0">
              <a:spcBef>
                <a:spcPts val="0"/>
              </a:spcBef>
              <a:spcAft>
                <a:spcPts val="0"/>
              </a:spcAft>
              <a:buClr>
                <a:srgbClr val="114454"/>
              </a:buClr>
              <a:buSzPts val="1800"/>
              <a:buFont typeface="Nixie One"/>
              <a:buChar char="▪"/>
            </a:pPr>
            <a:r>
              <a:rPr lang="en-GB" sz="1400" dirty="0">
                <a:solidFill>
                  <a:srgbClr val="114454"/>
                </a:solidFill>
                <a:latin typeface="Arial"/>
                <a:ea typeface="Arial"/>
                <a:cs typeface="Arial"/>
                <a:sym typeface="Arial"/>
              </a:rPr>
              <a:t>Outer geological powers make the area flatter, lower,  and smoother</a:t>
            </a:r>
            <a:endParaRPr sz="1400" dirty="0"/>
          </a:p>
          <a:p>
            <a:pPr marL="457200" lvl="0" indent="-342900" algn="l" rtl="0">
              <a:spcBef>
                <a:spcPts val="600"/>
              </a:spcBef>
              <a:spcAft>
                <a:spcPts val="0"/>
              </a:spcAft>
              <a:buClr>
                <a:srgbClr val="114454"/>
              </a:buClr>
              <a:buSzPts val="1800"/>
              <a:buFont typeface="Nixie One"/>
              <a:buChar char="▪"/>
            </a:pPr>
            <a:r>
              <a:rPr lang="en-GB" sz="1400" dirty="0">
                <a:solidFill>
                  <a:srgbClr val="114454"/>
                </a:solidFill>
                <a:latin typeface="Arial"/>
                <a:ea typeface="Arial"/>
                <a:cs typeface="Arial"/>
                <a:sym typeface="Arial"/>
              </a:rPr>
              <a:t>The following inner geological processes finish the cycle and make begin again</a:t>
            </a:r>
            <a:endParaRPr sz="1400" dirty="0">
              <a:solidFill>
                <a:srgbClr val="114454"/>
              </a:solidFill>
              <a:latin typeface="Arial"/>
              <a:ea typeface="Arial"/>
              <a:cs typeface="Arial"/>
              <a:sym typeface="Arial"/>
            </a:endParaRPr>
          </a:p>
        </p:txBody>
      </p:sp>
      <p:sp>
        <p:nvSpPr>
          <p:cNvPr id="246" name="Google Shape;246;p11"/>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Clr>
                <a:srgbClr val="000000"/>
              </a:buClr>
              <a:buSzPts val="800"/>
              <a:buFont typeface="Arial"/>
              <a:buNone/>
            </a:pPr>
            <a:fld id="{00000000-1234-1234-1234-123412341234}" type="slidenum">
              <a:rPr lang="sk-SK" sz="800" b="0" i="0" u="none" strike="noStrike" cap="none">
                <a:solidFill>
                  <a:srgbClr val="FFFFFF"/>
                </a:solidFill>
                <a:latin typeface="Roboto Slab"/>
                <a:ea typeface="Roboto Slab"/>
                <a:cs typeface="Roboto Slab"/>
                <a:sym typeface="Roboto Slab"/>
              </a:rPr>
              <a:t>11</a:t>
            </a:fld>
            <a:endParaRPr sz="800" b="0" i="0" u="none" strike="noStrike" cap="none">
              <a:solidFill>
                <a:srgbClr val="FFFFFF"/>
              </a:solidFill>
              <a:latin typeface="Roboto Slab"/>
              <a:ea typeface="Roboto Slab"/>
              <a:cs typeface="Roboto Slab"/>
              <a:sym typeface="Roboto Slab"/>
            </a:endParaRPr>
          </a:p>
        </p:txBody>
      </p:sp>
      <p:grpSp>
        <p:nvGrpSpPr>
          <p:cNvPr id="247" name="Google Shape;247;p11"/>
          <p:cNvGrpSpPr/>
          <p:nvPr/>
        </p:nvGrpSpPr>
        <p:grpSpPr>
          <a:xfrm>
            <a:off x="467544" y="877887"/>
            <a:ext cx="334962" cy="333375"/>
            <a:chOff x="5941025" y="3634400"/>
            <a:chExt cx="467650" cy="467650"/>
          </a:xfrm>
        </p:grpSpPr>
        <p:sp>
          <p:nvSpPr>
            <p:cNvPr id="248" name="Google Shape;248;p11"/>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 name="Google Shape;249;p11"/>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56" y="268"/>
                  </a:lnTo>
                  <a:lnTo>
                    <a:pt x="707" y="390"/>
                  </a:lnTo>
                  <a:lnTo>
                    <a:pt x="658" y="487"/>
                  </a:lnTo>
                  <a:lnTo>
                    <a:pt x="585" y="560"/>
                  </a:lnTo>
                  <a:lnTo>
                    <a:pt x="488" y="633"/>
                  </a:lnTo>
                  <a:lnTo>
                    <a:pt x="390" y="706"/>
                  </a:lnTo>
                  <a:lnTo>
                    <a:pt x="293" y="755"/>
                  </a:lnTo>
                  <a:lnTo>
                    <a:pt x="196" y="755"/>
                  </a:lnTo>
                  <a:lnTo>
                    <a:pt x="122" y="755"/>
                  </a:lnTo>
                  <a:lnTo>
                    <a:pt x="74" y="706"/>
                  </a:lnTo>
                  <a:lnTo>
                    <a:pt x="25" y="633"/>
                  </a:lnTo>
                  <a:lnTo>
                    <a:pt x="1" y="560"/>
                  </a:lnTo>
                  <a:lnTo>
                    <a:pt x="25" y="487"/>
                  </a:lnTo>
                  <a:lnTo>
                    <a:pt x="74" y="390"/>
                  </a:lnTo>
                  <a:lnTo>
                    <a:pt x="122" y="268"/>
                  </a:lnTo>
                  <a:lnTo>
                    <a:pt x="196" y="195"/>
                  </a:lnTo>
                  <a:lnTo>
                    <a:pt x="293" y="122"/>
                  </a:lnTo>
                  <a:lnTo>
                    <a:pt x="390" y="49"/>
                  </a:lnTo>
                  <a:lnTo>
                    <a:pt x="488" y="24"/>
                  </a:lnTo>
                  <a:lnTo>
                    <a:pt x="585" y="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 name="Google Shape;250;p11"/>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996" y="780"/>
                  </a:lnTo>
                  <a:lnTo>
                    <a:pt x="3215" y="829"/>
                  </a:lnTo>
                  <a:lnTo>
                    <a:pt x="3386" y="878"/>
                  </a:lnTo>
                  <a:lnTo>
                    <a:pt x="3507" y="951"/>
                  </a:lnTo>
                  <a:lnTo>
                    <a:pt x="3605" y="1024"/>
                  </a:lnTo>
                  <a:lnTo>
                    <a:pt x="3702" y="1048"/>
                  </a:lnTo>
                  <a:lnTo>
                    <a:pt x="3800" y="1024"/>
                  </a:lnTo>
                  <a:lnTo>
                    <a:pt x="3897" y="951"/>
                  </a:lnTo>
                  <a:lnTo>
                    <a:pt x="3970" y="878"/>
                  </a:lnTo>
                  <a:lnTo>
                    <a:pt x="4092" y="829"/>
                  </a:lnTo>
                  <a:lnTo>
                    <a:pt x="4189" y="780"/>
                  </a:lnTo>
                  <a:lnTo>
                    <a:pt x="4262" y="780"/>
                  </a:lnTo>
                  <a:lnTo>
                    <a:pt x="4384" y="731"/>
                  </a:lnTo>
                  <a:lnTo>
                    <a:pt x="4506" y="658"/>
                  </a:lnTo>
                  <a:lnTo>
                    <a:pt x="4676" y="537"/>
                  </a:lnTo>
                  <a:lnTo>
                    <a:pt x="4847" y="390"/>
                  </a:lnTo>
                  <a:lnTo>
                    <a:pt x="5042" y="244"/>
                  </a:lnTo>
                  <a:lnTo>
                    <a:pt x="5285" y="123"/>
                  </a:lnTo>
                  <a:lnTo>
                    <a:pt x="5529" y="49"/>
                  </a:lnTo>
                  <a:lnTo>
                    <a:pt x="5797" y="1"/>
                  </a:lnTo>
                  <a:lnTo>
                    <a:pt x="5894" y="25"/>
                  </a:lnTo>
                  <a:lnTo>
                    <a:pt x="5992" y="49"/>
                  </a:lnTo>
                  <a:lnTo>
                    <a:pt x="6040" y="74"/>
                  </a:lnTo>
                  <a:lnTo>
                    <a:pt x="6089" y="123"/>
                  </a:lnTo>
                  <a:lnTo>
                    <a:pt x="6089" y="171"/>
                  </a:lnTo>
                  <a:lnTo>
                    <a:pt x="6089" y="244"/>
                  </a:lnTo>
                  <a:lnTo>
                    <a:pt x="6040" y="317"/>
                  </a:lnTo>
                  <a:lnTo>
                    <a:pt x="5992" y="390"/>
                  </a:lnTo>
                  <a:lnTo>
                    <a:pt x="5845" y="561"/>
                  </a:lnTo>
                  <a:lnTo>
                    <a:pt x="5772" y="707"/>
                  </a:lnTo>
                  <a:lnTo>
                    <a:pt x="5748" y="853"/>
                  </a:lnTo>
                  <a:lnTo>
                    <a:pt x="5772" y="926"/>
                  </a:lnTo>
                  <a:lnTo>
                    <a:pt x="5797" y="951"/>
                  </a:lnTo>
                  <a:lnTo>
                    <a:pt x="5870" y="1048"/>
                  </a:lnTo>
                  <a:lnTo>
                    <a:pt x="5918" y="1145"/>
                  </a:lnTo>
                  <a:lnTo>
                    <a:pt x="5967" y="1243"/>
                  </a:lnTo>
                  <a:lnTo>
                    <a:pt x="5992" y="1340"/>
                  </a:lnTo>
                  <a:lnTo>
                    <a:pt x="5967" y="1438"/>
                  </a:lnTo>
                  <a:lnTo>
                    <a:pt x="5918" y="1535"/>
                  </a:lnTo>
                  <a:lnTo>
                    <a:pt x="5870" y="1633"/>
                  </a:lnTo>
                  <a:lnTo>
                    <a:pt x="5797" y="1730"/>
                  </a:lnTo>
                  <a:lnTo>
                    <a:pt x="5748" y="1754"/>
                  </a:lnTo>
                  <a:lnTo>
                    <a:pt x="5699" y="1754"/>
                  </a:lnTo>
                  <a:lnTo>
                    <a:pt x="5553" y="1754"/>
                  </a:lnTo>
                  <a:lnTo>
                    <a:pt x="5383" y="1657"/>
                  </a:lnTo>
                  <a:lnTo>
                    <a:pt x="5212" y="1535"/>
                  </a:lnTo>
                  <a:lnTo>
                    <a:pt x="5066" y="1389"/>
                  </a:lnTo>
                  <a:lnTo>
                    <a:pt x="4896" y="1316"/>
                  </a:lnTo>
                  <a:lnTo>
                    <a:pt x="4749" y="1292"/>
                  </a:lnTo>
                  <a:lnTo>
                    <a:pt x="4701" y="1316"/>
                  </a:lnTo>
                  <a:lnTo>
                    <a:pt x="4652" y="1340"/>
                  </a:lnTo>
                  <a:lnTo>
                    <a:pt x="4555" y="1413"/>
                  </a:lnTo>
                  <a:lnTo>
                    <a:pt x="4457" y="1486"/>
                  </a:lnTo>
                  <a:lnTo>
                    <a:pt x="4360" y="1511"/>
                  </a:lnTo>
                  <a:lnTo>
                    <a:pt x="4262" y="1535"/>
                  </a:lnTo>
                  <a:lnTo>
                    <a:pt x="4116" y="1559"/>
                  </a:lnTo>
                  <a:lnTo>
                    <a:pt x="4043" y="1584"/>
                  </a:lnTo>
                  <a:lnTo>
                    <a:pt x="3994" y="1633"/>
                  </a:lnTo>
                  <a:lnTo>
                    <a:pt x="3946" y="1657"/>
                  </a:lnTo>
                  <a:lnTo>
                    <a:pt x="3873" y="1681"/>
                  </a:lnTo>
                  <a:lnTo>
                    <a:pt x="3702" y="1730"/>
                  </a:lnTo>
                  <a:lnTo>
                    <a:pt x="3605" y="1730"/>
                  </a:lnTo>
                  <a:lnTo>
                    <a:pt x="3507" y="1779"/>
                  </a:lnTo>
                  <a:lnTo>
                    <a:pt x="3410" y="1827"/>
                  </a:lnTo>
                  <a:lnTo>
                    <a:pt x="3312" y="1900"/>
                  </a:lnTo>
                  <a:lnTo>
                    <a:pt x="3288" y="1949"/>
                  </a:lnTo>
                  <a:lnTo>
                    <a:pt x="3288" y="2022"/>
                  </a:lnTo>
                  <a:lnTo>
                    <a:pt x="3288" y="2144"/>
                  </a:lnTo>
                  <a:lnTo>
                    <a:pt x="3386" y="2314"/>
                  </a:lnTo>
                  <a:lnTo>
                    <a:pt x="3507" y="2485"/>
                  </a:lnTo>
                  <a:lnTo>
                    <a:pt x="3605" y="2558"/>
                  </a:lnTo>
                  <a:lnTo>
                    <a:pt x="3702" y="2582"/>
                  </a:lnTo>
                  <a:lnTo>
                    <a:pt x="3800" y="2607"/>
                  </a:lnTo>
                  <a:lnTo>
                    <a:pt x="3921" y="2607"/>
                  </a:lnTo>
                  <a:lnTo>
                    <a:pt x="4043" y="2582"/>
                  </a:lnTo>
                  <a:lnTo>
                    <a:pt x="4141" y="2534"/>
                  </a:lnTo>
                  <a:lnTo>
                    <a:pt x="4262" y="2461"/>
                  </a:lnTo>
                  <a:lnTo>
                    <a:pt x="4360" y="2388"/>
                  </a:lnTo>
                  <a:lnTo>
                    <a:pt x="4555" y="2193"/>
                  </a:lnTo>
                  <a:lnTo>
                    <a:pt x="4749" y="2047"/>
                  </a:lnTo>
                  <a:lnTo>
                    <a:pt x="4920" y="1949"/>
                  </a:lnTo>
                  <a:lnTo>
                    <a:pt x="5042" y="1900"/>
                  </a:lnTo>
                  <a:lnTo>
                    <a:pt x="5115" y="1925"/>
                  </a:lnTo>
                  <a:lnTo>
                    <a:pt x="5163" y="1974"/>
                  </a:lnTo>
                  <a:lnTo>
                    <a:pt x="5212" y="2022"/>
                  </a:lnTo>
                  <a:lnTo>
                    <a:pt x="5212" y="2095"/>
                  </a:lnTo>
                  <a:lnTo>
                    <a:pt x="5236" y="2168"/>
                  </a:lnTo>
                  <a:lnTo>
                    <a:pt x="5285" y="2241"/>
                  </a:lnTo>
                  <a:lnTo>
                    <a:pt x="5334" y="2266"/>
                  </a:lnTo>
                  <a:lnTo>
                    <a:pt x="5407" y="2290"/>
                  </a:lnTo>
                  <a:lnTo>
                    <a:pt x="5504" y="2314"/>
                  </a:lnTo>
                  <a:lnTo>
                    <a:pt x="5602" y="2339"/>
                  </a:lnTo>
                  <a:lnTo>
                    <a:pt x="5699" y="2412"/>
                  </a:lnTo>
                  <a:lnTo>
                    <a:pt x="5797" y="2485"/>
                  </a:lnTo>
                  <a:lnTo>
                    <a:pt x="5845" y="2558"/>
                  </a:lnTo>
                  <a:lnTo>
                    <a:pt x="5870" y="2680"/>
                  </a:lnTo>
                  <a:lnTo>
                    <a:pt x="5845" y="2777"/>
                  </a:lnTo>
                  <a:lnTo>
                    <a:pt x="5797" y="2850"/>
                  </a:lnTo>
                  <a:lnTo>
                    <a:pt x="5699" y="2923"/>
                  </a:lnTo>
                  <a:lnTo>
                    <a:pt x="5602" y="2996"/>
                  </a:lnTo>
                  <a:lnTo>
                    <a:pt x="5504" y="3045"/>
                  </a:lnTo>
                  <a:lnTo>
                    <a:pt x="5407" y="3045"/>
                  </a:lnTo>
                  <a:lnTo>
                    <a:pt x="5310" y="3069"/>
                  </a:lnTo>
                  <a:lnTo>
                    <a:pt x="5163" y="3167"/>
                  </a:lnTo>
                  <a:lnTo>
                    <a:pt x="4993" y="3289"/>
                  </a:lnTo>
                  <a:lnTo>
                    <a:pt x="4847" y="3435"/>
                  </a:lnTo>
                  <a:lnTo>
                    <a:pt x="4676" y="3581"/>
                  </a:lnTo>
                  <a:lnTo>
                    <a:pt x="4506" y="3703"/>
                  </a:lnTo>
                  <a:lnTo>
                    <a:pt x="4384" y="3776"/>
                  </a:lnTo>
                  <a:lnTo>
                    <a:pt x="4262" y="3800"/>
                  </a:lnTo>
                  <a:lnTo>
                    <a:pt x="4141" y="3849"/>
                  </a:lnTo>
                  <a:lnTo>
                    <a:pt x="3970" y="3971"/>
                  </a:lnTo>
                  <a:lnTo>
                    <a:pt x="3726" y="4165"/>
                  </a:lnTo>
                  <a:lnTo>
                    <a:pt x="3483" y="4409"/>
                  </a:lnTo>
                  <a:lnTo>
                    <a:pt x="3142" y="4750"/>
                  </a:lnTo>
                  <a:lnTo>
                    <a:pt x="3020" y="4847"/>
                  </a:lnTo>
                  <a:lnTo>
                    <a:pt x="2874" y="4969"/>
                  </a:lnTo>
                  <a:lnTo>
                    <a:pt x="2557" y="5164"/>
                  </a:lnTo>
                  <a:lnTo>
                    <a:pt x="2265" y="5286"/>
                  </a:lnTo>
                  <a:lnTo>
                    <a:pt x="2119" y="5310"/>
                  </a:lnTo>
                  <a:lnTo>
                    <a:pt x="1997" y="5335"/>
                  </a:lnTo>
                  <a:lnTo>
                    <a:pt x="1754" y="5335"/>
                  </a:lnTo>
                  <a:lnTo>
                    <a:pt x="1535" y="5383"/>
                  </a:lnTo>
                  <a:lnTo>
                    <a:pt x="1364" y="5456"/>
                  </a:lnTo>
                  <a:lnTo>
                    <a:pt x="1242" y="5529"/>
                  </a:lnTo>
                  <a:lnTo>
                    <a:pt x="1169" y="5602"/>
                  </a:lnTo>
                  <a:lnTo>
                    <a:pt x="1096" y="5700"/>
                  </a:lnTo>
                  <a:lnTo>
                    <a:pt x="1047" y="5797"/>
                  </a:lnTo>
                  <a:lnTo>
                    <a:pt x="1047" y="5895"/>
                  </a:lnTo>
                  <a:lnTo>
                    <a:pt x="1047" y="5992"/>
                  </a:lnTo>
                  <a:lnTo>
                    <a:pt x="1096" y="6090"/>
                  </a:lnTo>
                  <a:lnTo>
                    <a:pt x="1169" y="6187"/>
                  </a:lnTo>
                  <a:lnTo>
                    <a:pt x="1242" y="6284"/>
                  </a:lnTo>
                  <a:lnTo>
                    <a:pt x="1315" y="6357"/>
                  </a:lnTo>
                  <a:lnTo>
                    <a:pt x="1413" y="6406"/>
                  </a:lnTo>
                  <a:lnTo>
                    <a:pt x="1535" y="6455"/>
                  </a:lnTo>
                  <a:lnTo>
                    <a:pt x="1608" y="6455"/>
                  </a:lnTo>
                  <a:lnTo>
                    <a:pt x="1729" y="6504"/>
                  </a:lnTo>
                  <a:lnTo>
                    <a:pt x="1876" y="6601"/>
                  </a:lnTo>
                  <a:lnTo>
                    <a:pt x="2070" y="6747"/>
                  </a:lnTo>
                  <a:lnTo>
                    <a:pt x="2290" y="6942"/>
                  </a:lnTo>
                  <a:lnTo>
                    <a:pt x="2484" y="7137"/>
                  </a:lnTo>
                  <a:lnTo>
                    <a:pt x="2679" y="7283"/>
                  </a:lnTo>
                  <a:lnTo>
                    <a:pt x="2825" y="7380"/>
                  </a:lnTo>
                  <a:lnTo>
                    <a:pt x="2947" y="7405"/>
                  </a:lnTo>
                  <a:lnTo>
                    <a:pt x="3093" y="7380"/>
                  </a:lnTo>
                  <a:lnTo>
                    <a:pt x="3166" y="7356"/>
                  </a:lnTo>
                  <a:lnTo>
                    <a:pt x="3239" y="7332"/>
                  </a:lnTo>
                  <a:lnTo>
                    <a:pt x="3288" y="7283"/>
                  </a:lnTo>
                  <a:lnTo>
                    <a:pt x="3410" y="7259"/>
                  </a:lnTo>
                  <a:lnTo>
                    <a:pt x="3556" y="7234"/>
                  </a:lnTo>
                  <a:lnTo>
                    <a:pt x="3702" y="7234"/>
                  </a:lnTo>
                  <a:lnTo>
                    <a:pt x="3873" y="7234"/>
                  </a:lnTo>
                  <a:lnTo>
                    <a:pt x="4019" y="7283"/>
                  </a:lnTo>
                  <a:lnTo>
                    <a:pt x="4165" y="7332"/>
                  </a:lnTo>
                  <a:lnTo>
                    <a:pt x="4262" y="7429"/>
                  </a:lnTo>
                  <a:lnTo>
                    <a:pt x="4360" y="7502"/>
                  </a:lnTo>
                  <a:lnTo>
                    <a:pt x="4457" y="7551"/>
                  </a:lnTo>
                  <a:lnTo>
                    <a:pt x="4555" y="7600"/>
                  </a:lnTo>
                  <a:lnTo>
                    <a:pt x="4652" y="7600"/>
                  </a:lnTo>
                  <a:lnTo>
                    <a:pt x="4749" y="7648"/>
                  </a:lnTo>
                  <a:lnTo>
                    <a:pt x="4896" y="7721"/>
                  </a:lnTo>
                  <a:lnTo>
                    <a:pt x="5066" y="7843"/>
                  </a:lnTo>
                  <a:lnTo>
                    <a:pt x="5212" y="7989"/>
                  </a:lnTo>
                  <a:lnTo>
                    <a:pt x="5383" y="8135"/>
                  </a:lnTo>
                  <a:lnTo>
                    <a:pt x="5553" y="8257"/>
                  </a:lnTo>
                  <a:lnTo>
                    <a:pt x="5699" y="8330"/>
                  </a:lnTo>
                  <a:lnTo>
                    <a:pt x="5797" y="8355"/>
                  </a:lnTo>
                  <a:lnTo>
                    <a:pt x="5870" y="8379"/>
                  </a:lnTo>
                  <a:lnTo>
                    <a:pt x="5992" y="8428"/>
                  </a:lnTo>
                  <a:lnTo>
                    <a:pt x="6089" y="8476"/>
                  </a:lnTo>
                  <a:lnTo>
                    <a:pt x="6162" y="8549"/>
                  </a:lnTo>
                  <a:lnTo>
                    <a:pt x="6259" y="8622"/>
                  </a:lnTo>
                  <a:lnTo>
                    <a:pt x="6357" y="8695"/>
                  </a:lnTo>
                  <a:lnTo>
                    <a:pt x="6454" y="8720"/>
                  </a:lnTo>
                  <a:lnTo>
                    <a:pt x="6552" y="8744"/>
                  </a:lnTo>
                  <a:lnTo>
                    <a:pt x="6649" y="8769"/>
                  </a:lnTo>
                  <a:lnTo>
                    <a:pt x="6747" y="8793"/>
                  </a:lnTo>
                  <a:lnTo>
                    <a:pt x="6844" y="8866"/>
                  </a:lnTo>
                  <a:lnTo>
                    <a:pt x="6941" y="8939"/>
                  </a:lnTo>
                  <a:lnTo>
                    <a:pt x="7014" y="9036"/>
                  </a:lnTo>
                  <a:lnTo>
                    <a:pt x="7063" y="9134"/>
                  </a:lnTo>
                  <a:lnTo>
                    <a:pt x="7112" y="9231"/>
                  </a:lnTo>
                  <a:lnTo>
                    <a:pt x="7112" y="9304"/>
                  </a:lnTo>
                  <a:lnTo>
                    <a:pt x="7112" y="9402"/>
                  </a:lnTo>
                  <a:lnTo>
                    <a:pt x="7063" y="9499"/>
                  </a:lnTo>
                  <a:lnTo>
                    <a:pt x="7014" y="9597"/>
                  </a:lnTo>
                  <a:lnTo>
                    <a:pt x="6941" y="9694"/>
                  </a:lnTo>
                  <a:lnTo>
                    <a:pt x="6868" y="9791"/>
                  </a:lnTo>
                  <a:lnTo>
                    <a:pt x="6795" y="9889"/>
                  </a:lnTo>
                  <a:lnTo>
                    <a:pt x="6747" y="9986"/>
                  </a:lnTo>
                  <a:lnTo>
                    <a:pt x="6747" y="10084"/>
                  </a:lnTo>
                  <a:lnTo>
                    <a:pt x="6722" y="10181"/>
                  </a:lnTo>
                  <a:lnTo>
                    <a:pt x="6625" y="10327"/>
                  </a:lnTo>
                  <a:lnTo>
                    <a:pt x="6503" y="10473"/>
                  </a:lnTo>
                  <a:lnTo>
                    <a:pt x="6357" y="10644"/>
                  </a:lnTo>
                  <a:lnTo>
                    <a:pt x="6211" y="10814"/>
                  </a:lnTo>
                  <a:lnTo>
                    <a:pt x="6089" y="10961"/>
                  </a:lnTo>
                  <a:lnTo>
                    <a:pt x="6016" y="11107"/>
                  </a:lnTo>
                  <a:lnTo>
                    <a:pt x="5992" y="11204"/>
                  </a:lnTo>
                  <a:lnTo>
                    <a:pt x="5943" y="11326"/>
                  </a:lnTo>
                  <a:lnTo>
                    <a:pt x="5870" y="11472"/>
                  </a:lnTo>
                  <a:lnTo>
                    <a:pt x="5748" y="11618"/>
                  </a:lnTo>
                  <a:lnTo>
                    <a:pt x="5602" y="11789"/>
                  </a:lnTo>
                  <a:lnTo>
                    <a:pt x="5456" y="11935"/>
                  </a:lnTo>
                  <a:lnTo>
                    <a:pt x="5334" y="12105"/>
                  </a:lnTo>
                  <a:lnTo>
                    <a:pt x="5261" y="12251"/>
                  </a:lnTo>
                  <a:lnTo>
                    <a:pt x="5212" y="12349"/>
                  </a:lnTo>
                  <a:lnTo>
                    <a:pt x="5188" y="12446"/>
                  </a:lnTo>
                  <a:lnTo>
                    <a:pt x="5139" y="12568"/>
                  </a:lnTo>
                  <a:lnTo>
                    <a:pt x="5042" y="12714"/>
                  </a:lnTo>
                  <a:lnTo>
                    <a:pt x="4944" y="12836"/>
                  </a:lnTo>
                  <a:lnTo>
                    <a:pt x="4822" y="12958"/>
                  </a:lnTo>
                  <a:lnTo>
                    <a:pt x="4725" y="13079"/>
                  </a:lnTo>
                  <a:lnTo>
                    <a:pt x="4676" y="13201"/>
                  </a:lnTo>
                  <a:lnTo>
                    <a:pt x="4652" y="13299"/>
                  </a:lnTo>
                  <a:lnTo>
                    <a:pt x="4676" y="13469"/>
                  </a:lnTo>
                  <a:lnTo>
                    <a:pt x="4701" y="13542"/>
                  </a:lnTo>
                  <a:lnTo>
                    <a:pt x="4749" y="13591"/>
                  </a:lnTo>
                  <a:lnTo>
                    <a:pt x="4774" y="13640"/>
                  </a:lnTo>
                  <a:lnTo>
                    <a:pt x="4822" y="13713"/>
                  </a:lnTo>
                  <a:lnTo>
                    <a:pt x="4847" y="13883"/>
                  </a:lnTo>
                  <a:lnTo>
                    <a:pt x="4822" y="13956"/>
                  </a:lnTo>
                  <a:lnTo>
                    <a:pt x="4774" y="14005"/>
                  </a:lnTo>
                  <a:lnTo>
                    <a:pt x="4725" y="14054"/>
                  </a:lnTo>
                  <a:lnTo>
                    <a:pt x="4652" y="14054"/>
                  </a:lnTo>
                  <a:lnTo>
                    <a:pt x="4555" y="14054"/>
                  </a:lnTo>
                  <a:lnTo>
                    <a:pt x="4457" y="14005"/>
                  </a:lnTo>
                  <a:lnTo>
                    <a:pt x="4360" y="13956"/>
                  </a:lnTo>
                  <a:lnTo>
                    <a:pt x="4262" y="13883"/>
                  </a:lnTo>
                  <a:lnTo>
                    <a:pt x="4189" y="13761"/>
                  </a:lnTo>
                  <a:lnTo>
                    <a:pt x="4141" y="13615"/>
                  </a:lnTo>
                  <a:lnTo>
                    <a:pt x="4092" y="13469"/>
                  </a:lnTo>
                  <a:lnTo>
                    <a:pt x="4092" y="13299"/>
                  </a:lnTo>
                  <a:lnTo>
                    <a:pt x="4067" y="13152"/>
                  </a:lnTo>
                  <a:lnTo>
                    <a:pt x="4019" y="12982"/>
                  </a:lnTo>
                  <a:lnTo>
                    <a:pt x="3970" y="12836"/>
                  </a:lnTo>
                  <a:lnTo>
                    <a:pt x="3897" y="12738"/>
                  </a:lnTo>
                  <a:lnTo>
                    <a:pt x="3848" y="12690"/>
                  </a:lnTo>
                  <a:lnTo>
                    <a:pt x="3824" y="12592"/>
                  </a:lnTo>
                  <a:lnTo>
                    <a:pt x="3751" y="12349"/>
                  </a:lnTo>
                  <a:lnTo>
                    <a:pt x="3726" y="12056"/>
                  </a:lnTo>
                  <a:lnTo>
                    <a:pt x="3702" y="11716"/>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045" y="9962"/>
                  </a:lnTo>
                  <a:lnTo>
                    <a:pt x="2898" y="9767"/>
                  </a:lnTo>
                  <a:lnTo>
                    <a:pt x="2801" y="9621"/>
                  </a:lnTo>
                  <a:lnTo>
                    <a:pt x="2752" y="9499"/>
                  </a:lnTo>
                  <a:lnTo>
                    <a:pt x="2728" y="9353"/>
                  </a:lnTo>
                  <a:lnTo>
                    <a:pt x="2704" y="9280"/>
                  </a:lnTo>
                  <a:lnTo>
                    <a:pt x="2655" y="9231"/>
                  </a:lnTo>
                  <a:lnTo>
                    <a:pt x="2631" y="9158"/>
                  </a:lnTo>
                  <a:lnTo>
                    <a:pt x="2582" y="9036"/>
                  </a:lnTo>
                  <a:lnTo>
                    <a:pt x="2582" y="8890"/>
                  </a:lnTo>
                  <a:lnTo>
                    <a:pt x="2557" y="8744"/>
                  </a:lnTo>
                  <a:lnTo>
                    <a:pt x="2582" y="8598"/>
                  </a:lnTo>
                  <a:lnTo>
                    <a:pt x="2582" y="8452"/>
                  </a:lnTo>
                  <a:lnTo>
                    <a:pt x="2631" y="8330"/>
                  </a:lnTo>
                  <a:lnTo>
                    <a:pt x="2655" y="8281"/>
                  </a:lnTo>
                  <a:lnTo>
                    <a:pt x="2704" y="8208"/>
                  </a:lnTo>
                  <a:lnTo>
                    <a:pt x="2728" y="8160"/>
                  </a:lnTo>
                  <a:lnTo>
                    <a:pt x="2752" y="7989"/>
                  </a:lnTo>
                  <a:lnTo>
                    <a:pt x="2728" y="7819"/>
                  </a:lnTo>
                  <a:lnTo>
                    <a:pt x="2704" y="7746"/>
                  </a:lnTo>
                  <a:lnTo>
                    <a:pt x="2655" y="7697"/>
                  </a:lnTo>
                  <a:lnTo>
                    <a:pt x="2606" y="7673"/>
                  </a:lnTo>
                  <a:lnTo>
                    <a:pt x="2533" y="7624"/>
                  </a:lnTo>
                  <a:lnTo>
                    <a:pt x="2363" y="7600"/>
                  </a:lnTo>
                  <a:lnTo>
                    <a:pt x="2265" y="7575"/>
                  </a:lnTo>
                  <a:lnTo>
                    <a:pt x="2119" y="7502"/>
                  </a:lnTo>
                  <a:lnTo>
                    <a:pt x="1973" y="7380"/>
                  </a:lnTo>
                  <a:lnTo>
                    <a:pt x="1802" y="7234"/>
                  </a:lnTo>
                  <a:lnTo>
                    <a:pt x="1632" y="7088"/>
                  </a:lnTo>
                  <a:lnTo>
                    <a:pt x="1486" y="6966"/>
                  </a:lnTo>
                  <a:lnTo>
                    <a:pt x="1340" y="6869"/>
                  </a:lnTo>
                  <a:lnTo>
                    <a:pt x="1242" y="6845"/>
                  </a:lnTo>
                  <a:lnTo>
                    <a:pt x="1121" y="6796"/>
                  </a:lnTo>
                  <a:lnTo>
                    <a:pt x="926" y="6674"/>
                  </a:lnTo>
                  <a:lnTo>
                    <a:pt x="706" y="6504"/>
                  </a:lnTo>
                  <a:lnTo>
                    <a:pt x="463" y="6284"/>
                  </a:lnTo>
                  <a:lnTo>
                    <a:pt x="171" y="5919"/>
                  </a:lnTo>
                  <a:lnTo>
                    <a:pt x="0" y="5700"/>
                  </a:lnTo>
                  <a:lnTo>
                    <a:pt x="0" y="5724"/>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 name="Google Shape;251;p11"/>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559" y="1535"/>
                  </a:lnTo>
                  <a:lnTo>
                    <a:pt x="1461" y="1584"/>
                  </a:lnTo>
                  <a:lnTo>
                    <a:pt x="1340" y="1657"/>
                  </a:lnTo>
                  <a:lnTo>
                    <a:pt x="1267" y="1730"/>
                  </a:lnTo>
                  <a:lnTo>
                    <a:pt x="1169" y="1803"/>
                  </a:lnTo>
                  <a:lnTo>
                    <a:pt x="1072" y="1852"/>
                  </a:lnTo>
                  <a:lnTo>
                    <a:pt x="974" y="1900"/>
                  </a:lnTo>
                  <a:lnTo>
                    <a:pt x="877" y="1900"/>
                  </a:lnTo>
                  <a:lnTo>
                    <a:pt x="779" y="1900"/>
                  </a:lnTo>
                  <a:lnTo>
                    <a:pt x="682" y="1852"/>
                  </a:lnTo>
                  <a:lnTo>
                    <a:pt x="585" y="1803"/>
                  </a:lnTo>
                  <a:lnTo>
                    <a:pt x="512" y="1730"/>
                  </a:lnTo>
                  <a:lnTo>
                    <a:pt x="438" y="1633"/>
                  </a:lnTo>
                  <a:lnTo>
                    <a:pt x="414" y="1535"/>
                  </a:lnTo>
                  <a:lnTo>
                    <a:pt x="438" y="1438"/>
                  </a:lnTo>
                  <a:lnTo>
                    <a:pt x="512" y="1340"/>
                  </a:lnTo>
                  <a:lnTo>
                    <a:pt x="585" y="1243"/>
                  </a:lnTo>
                  <a:lnTo>
                    <a:pt x="633" y="1145"/>
                  </a:lnTo>
                  <a:lnTo>
                    <a:pt x="682" y="1048"/>
                  </a:lnTo>
                  <a:lnTo>
                    <a:pt x="682" y="951"/>
                  </a:lnTo>
                  <a:lnTo>
                    <a:pt x="658" y="804"/>
                  </a:lnTo>
                  <a:lnTo>
                    <a:pt x="633" y="731"/>
                  </a:lnTo>
                  <a:lnTo>
                    <a:pt x="585" y="683"/>
                  </a:lnTo>
                  <a:lnTo>
                    <a:pt x="536" y="634"/>
                  </a:lnTo>
                  <a:lnTo>
                    <a:pt x="463" y="610"/>
                  </a:lnTo>
                  <a:lnTo>
                    <a:pt x="317" y="585"/>
                  </a:lnTo>
                  <a:lnTo>
                    <a:pt x="146" y="561"/>
                  </a:lnTo>
                  <a:lnTo>
                    <a:pt x="73" y="512"/>
                  </a:lnTo>
                  <a:lnTo>
                    <a:pt x="24" y="488"/>
                  </a:lnTo>
                  <a:lnTo>
                    <a:pt x="0" y="439"/>
                  </a:lnTo>
                  <a:lnTo>
                    <a:pt x="24" y="366"/>
                  </a:lnTo>
                  <a:lnTo>
                    <a:pt x="49" y="293"/>
                  </a:lnTo>
                  <a:lnTo>
                    <a:pt x="122" y="196"/>
                  </a:lnTo>
                  <a:lnTo>
                    <a:pt x="171" y="171"/>
                  </a:lnTo>
                  <a:lnTo>
                    <a:pt x="268" y="123"/>
                  </a:lnTo>
                  <a:lnTo>
                    <a:pt x="512" y="74"/>
                  </a:lnTo>
                  <a:lnTo>
                    <a:pt x="804" y="25"/>
                  </a:lnTo>
                  <a:lnTo>
                    <a:pt x="1145" y="1"/>
                  </a:lnTo>
                  <a:lnTo>
                    <a:pt x="2509" y="1"/>
                  </a:lnTo>
                  <a:lnTo>
                    <a:pt x="2850" y="25"/>
                  </a:lnTo>
                  <a:lnTo>
                    <a:pt x="3142" y="49"/>
                  </a:lnTo>
                  <a:lnTo>
                    <a:pt x="3337" y="74"/>
                  </a:lnTo>
                  <a:lnTo>
                    <a:pt x="3434" y="98"/>
                  </a:lnTo>
                  <a:lnTo>
                    <a:pt x="3458" y="123"/>
                  </a:lnTo>
                  <a:lnTo>
                    <a:pt x="3434" y="171"/>
                  </a:lnTo>
                  <a:lnTo>
                    <a:pt x="3361" y="317"/>
                  </a:lnTo>
                  <a:lnTo>
                    <a:pt x="3239" y="488"/>
                  </a:lnTo>
                  <a:lnTo>
                    <a:pt x="3069" y="683"/>
                  </a:lnTo>
                  <a:lnTo>
                    <a:pt x="2874" y="853"/>
                  </a:lnTo>
                  <a:lnTo>
                    <a:pt x="2679" y="999"/>
                  </a:lnTo>
                  <a:lnTo>
                    <a:pt x="2509" y="1121"/>
                  </a:lnTo>
                  <a:lnTo>
                    <a:pt x="2411" y="1145"/>
                  </a:lnTo>
                  <a:lnTo>
                    <a:pt x="2314" y="1170"/>
                  </a:lnTo>
                  <a:lnTo>
                    <a:pt x="2216" y="1194"/>
                  </a:lnTo>
                  <a:lnTo>
                    <a:pt x="2119" y="1267"/>
                  </a:lnTo>
                  <a:lnTo>
                    <a:pt x="2022" y="134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 name="Google Shape;252;p11"/>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66" y="1218"/>
                  </a:lnTo>
                  <a:lnTo>
                    <a:pt x="317" y="1291"/>
                  </a:lnTo>
                  <a:lnTo>
                    <a:pt x="293" y="1364"/>
                  </a:lnTo>
                  <a:lnTo>
                    <a:pt x="244" y="1388"/>
                  </a:lnTo>
                  <a:lnTo>
                    <a:pt x="195" y="1388"/>
                  </a:lnTo>
                  <a:lnTo>
                    <a:pt x="147" y="1388"/>
                  </a:lnTo>
                  <a:lnTo>
                    <a:pt x="98" y="1364"/>
                  </a:lnTo>
                  <a:lnTo>
                    <a:pt x="74" y="1291"/>
                  </a:lnTo>
                  <a:lnTo>
                    <a:pt x="25" y="1169"/>
                  </a:lnTo>
                  <a:lnTo>
                    <a:pt x="25" y="1023"/>
                  </a:lnTo>
                  <a:lnTo>
                    <a:pt x="1" y="877"/>
                  </a:lnTo>
                  <a:lnTo>
                    <a:pt x="25" y="706"/>
                  </a:lnTo>
                  <a:lnTo>
                    <a:pt x="98" y="536"/>
                  </a:lnTo>
                  <a:lnTo>
                    <a:pt x="171" y="365"/>
                  </a:lnTo>
                  <a:lnTo>
                    <a:pt x="293" y="219"/>
                  </a:lnTo>
                  <a:lnTo>
                    <a:pt x="415" y="122"/>
                  </a:lnTo>
                  <a:lnTo>
                    <a:pt x="512" y="49"/>
                  </a:lnTo>
                  <a:lnTo>
                    <a:pt x="609" y="0"/>
                  </a:lnTo>
                  <a:lnTo>
                    <a:pt x="682" y="24"/>
                  </a:lnTo>
                  <a:lnTo>
                    <a:pt x="707" y="73"/>
                  </a:lnTo>
                  <a:lnTo>
                    <a:pt x="731" y="146"/>
                  </a:lnTo>
                  <a:lnTo>
                    <a:pt x="756" y="317"/>
                  </a:lnTo>
                  <a:lnTo>
                    <a:pt x="756" y="390"/>
                  </a:lnTo>
                  <a:lnTo>
                    <a:pt x="707" y="487"/>
                  </a:lnTo>
                  <a:lnTo>
                    <a:pt x="658" y="609"/>
                  </a:lnTo>
                  <a:lnTo>
                    <a:pt x="585" y="682"/>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 name="Google Shape;253;p11"/>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088" y="4579"/>
                  </a:lnTo>
                  <a:lnTo>
                    <a:pt x="7015" y="4555"/>
                  </a:lnTo>
                  <a:lnTo>
                    <a:pt x="6844" y="4530"/>
                  </a:lnTo>
                  <a:lnTo>
                    <a:pt x="6747" y="4506"/>
                  </a:lnTo>
                  <a:lnTo>
                    <a:pt x="6649" y="4457"/>
                  </a:lnTo>
                  <a:lnTo>
                    <a:pt x="6552" y="4409"/>
                  </a:lnTo>
                  <a:lnTo>
                    <a:pt x="6454" y="4336"/>
                  </a:lnTo>
                  <a:lnTo>
                    <a:pt x="6381" y="4262"/>
                  </a:lnTo>
                  <a:lnTo>
                    <a:pt x="6308" y="4214"/>
                  </a:lnTo>
                  <a:lnTo>
                    <a:pt x="6235" y="4214"/>
                  </a:lnTo>
                  <a:lnTo>
                    <a:pt x="6187" y="4238"/>
                  </a:lnTo>
                  <a:lnTo>
                    <a:pt x="6162" y="4287"/>
                  </a:lnTo>
                  <a:lnTo>
                    <a:pt x="6162" y="4360"/>
                  </a:lnTo>
                  <a:lnTo>
                    <a:pt x="6211" y="4433"/>
                  </a:lnTo>
                  <a:lnTo>
                    <a:pt x="6284" y="4530"/>
                  </a:lnTo>
                  <a:lnTo>
                    <a:pt x="6357" y="4603"/>
                  </a:lnTo>
                  <a:lnTo>
                    <a:pt x="6454" y="4652"/>
                  </a:lnTo>
                  <a:lnTo>
                    <a:pt x="6576" y="4701"/>
                  </a:lnTo>
                  <a:lnTo>
                    <a:pt x="6649" y="4701"/>
                  </a:lnTo>
                  <a:lnTo>
                    <a:pt x="6747" y="4725"/>
                  </a:lnTo>
                  <a:lnTo>
                    <a:pt x="6844" y="4774"/>
                  </a:lnTo>
                  <a:lnTo>
                    <a:pt x="6942" y="4823"/>
                  </a:lnTo>
                  <a:lnTo>
                    <a:pt x="7039" y="4896"/>
                  </a:lnTo>
                  <a:lnTo>
                    <a:pt x="7063" y="4944"/>
                  </a:lnTo>
                  <a:lnTo>
                    <a:pt x="7088" y="4993"/>
                  </a:lnTo>
                  <a:lnTo>
                    <a:pt x="7063" y="5139"/>
                  </a:lnTo>
                  <a:lnTo>
                    <a:pt x="6966" y="5310"/>
                  </a:lnTo>
                  <a:lnTo>
                    <a:pt x="6844" y="5480"/>
                  </a:lnTo>
                  <a:lnTo>
                    <a:pt x="6674" y="5626"/>
                  </a:lnTo>
                  <a:lnTo>
                    <a:pt x="6528" y="5748"/>
                  </a:lnTo>
                  <a:lnTo>
                    <a:pt x="6381" y="5821"/>
                  </a:lnTo>
                  <a:lnTo>
                    <a:pt x="6284" y="5846"/>
                  </a:lnTo>
                  <a:lnTo>
                    <a:pt x="6113" y="5870"/>
                  </a:lnTo>
                  <a:lnTo>
                    <a:pt x="6040" y="5894"/>
                  </a:lnTo>
                  <a:lnTo>
                    <a:pt x="5992" y="5943"/>
                  </a:lnTo>
                  <a:lnTo>
                    <a:pt x="5943" y="5967"/>
                  </a:lnTo>
                  <a:lnTo>
                    <a:pt x="5894" y="5992"/>
                  </a:lnTo>
                  <a:lnTo>
                    <a:pt x="5846" y="5967"/>
                  </a:lnTo>
                  <a:lnTo>
                    <a:pt x="5797" y="5943"/>
                  </a:lnTo>
                  <a:lnTo>
                    <a:pt x="5773" y="5894"/>
                  </a:lnTo>
                  <a:lnTo>
                    <a:pt x="5724" y="5821"/>
                  </a:lnTo>
                  <a:lnTo>
                    <a:pt x="5699" y="5651"/>
                  </a:lnTo>
                  <a:lnTo>
                    <a:pt x="5675" y="5553"/>
                  </a:lnTo>
                  <a:lnTo>
                    <a:pt x="5602" y="5407"/>
                  </a:lnTo>
                  <a:lnTo>
                    <a:pt x="5480" y="5261"/>
                  </a:lnTo>
                  <a:lnTo>
                    <a:pt x="5334" y="5091"/>
                  </a:lnTo>
                  <a:lnTo>
                    <a:pt x="5188" y="4920"/>
                  </a:lnTo>
                  <a:lnTo>
                    <a:pt x="5066" y="4774"/>
                  </a:lnTo>
                  <a:lnTo>
                    <a:pt x="4969" y="4628"/>
                  </a:lnTo>
                  <a:lnTo>
                    <a:pt x="4944" y="4530"/>
                  </a:lnTo>
                  <a:lnTo>
                    <a:pt x="4944" y="4457"/>
                  </a:lnTo>
                  <a:lnTo>
                    <a:pt x="4920" y="4409"/>
                  </a:lnTo>
                  <a:lnTo>
                    <a:pt x="4896" y="4409"/>
                  </a:lnTo>
                  <a:lnTo>
                    <a:pt x="4847" y="4433"/>
                  </a:lnTo>
                  <a:lnTo>
                    <a:pt x="4823" y="4482"/>
                  </a:lnTo>
                  <a:lnTo>
                    <a:pt x="4774" y="4555"/>
                  </a:lnTo>
                  <a:lnTo>
                    <a:pt x="4750" y="4701"/>
                  </a:lnTo>
                  <a:lnTo>
                    <a:pt x="4774" y="4798"/>
                  </a:lnTo>
                  <a:lnTo>
                    <a:pt x="4847" y="4920"/>
                  </a:lnTo>
                  <a:lnTo>
                    <a:pt x="4920" y="5066"/>
                  </a:lnTo>
                  <a:lnTo>
                    <a:pt x="5042" y="5188"/>
                  </a:lnTo>
                  <a:lnTo>
                    <a:pt x="5139" y="5310"/>
                  </a:lnTo>
                  <a:lnTo>
                    <a:pt x="5237" y="5431"/>
                  </a:lnTo>
                  <a:lnTo>
                    <a:pt x="5310" y="5553"/>
                  </a:lnTo>
                  <a:lnTo>
                    <a:pt x="5334" y="5651"/>
                  </a:lnTo>
                  <a:lnTo>
                    <a:pt x="5334" y="5748"/>
                  </a:lnTo>
                  <a:lnTo>
                    <a:pt x="5383" y="5846"/>
                  </a:lnTo>
                  <a:lnTo>
                    <a:pt x="5432" y="5943"/>
                  </a:lnTo>
                  <a:lnTo>
                    <a:pt x="5505" y="6040"/>
                  </a:lnTo>
                  <a:lnTo>
                    <a:pt x="5626" y="6113"/>
                  </a:lnTo>
                  <a:lnTo>
                    <a:pt x="5773" y="6162"/>
                  </a:lnTo>
                  <a:lnTo>
                    <a:pt x="5919" y="6211"/>
                  </a:lnTo>
                  <a:lnTo>
                    <a:pt x="6089" y="6235"/>
                  </a:lnTo>
                  <a:lnTo>
                    <a:pt x="6235" y="6235"/>
                  </a:lnTo>
                  <a:lnTo>
                    <a:pt x="6357" y="6284"/>
                  </a:lnTo>
                  <a:lnTo>
                    <a:pt x="6430" y="6333"/>
                  </a:lnTo>
                  <a:lnTo>
                    <a:pt x="6454" y="6381"/>
                  </a:lnTo>
                  <a:lnTo>
                    <a:pt x="6454" y="6430"/>
                  </a:lnTo>
                  <a:lnTo>
                    <a:pt x="6430" y="6527"/>
                  </a:lnTo>
                  <a:lnTo>
                    <a:pt x="6308" y="6722"/>
                  </a:lnTo>
                  <a:lnTo>
                    <a:pt x="6113" y="6941"/>
                  </a:lnTo>
                  <a:lnTo>
                    <a:pt x="5894" y="7185"/>
                  </a:lnTo>
                  <a:lnTo>
                    <a:pt x="5675" y="7429"/>
                  </a:lnTo>
                  <a:lnTo>
                    <a:pt x="5505" y="7696"/>
                  </a:lnTo>
                  <a:lnTo>
                    <a:pt x="5358" y="7940"/>
                  </a:lnTo>
                  <a:lnTo>
                    <a:pt x="5334" y="8037"/>
                  </a:lnTo>
                  <a:lnTo>
                    <a:pt x="5334" y="8135"/>
                  </a:lnTo>
                  <a:lnTo>
                    <a:pt x="5334" y="8281"/>
                  </a:lnTo>
                  <a:lnTo>
                    <a:pt x="5358" y="8427"/>
                  </a:lnTo>
                  <a:lnTo>
                    <a:pt x="5383" y="8525"/>
                  </a:lnTo>
                  <a:lnTo>
                    <a:pt x="5432" y="8598"/>
                  </a:lnTo>
                  <a:lnTo>
                    <a:pt x="5456" y="8646"/>
                  </a:lnTo>
                  <a:lnTo>
                    <a:pt x="5480" y="8719"/>
                  </a:lnTo>
                  <a:lnTo>
                    <a:pt x="5505" y="8890"/>
                  </a:lnTo>
                  <a:lnTo>
                    <a:pt x="5480" y="8987"/>
                  </a:lnTo>
                  <a:lnTo>
                    <a:pt x="5383" y="9158"/>
                  </a:lnTo>
                  <a:lnTo>
                    <a:pt x="5237" y="9353"/>
                  </a:lnTo>
                  <a:lnTo>
                    <a:pt x="5042" y="9547"/>
                  </a:lnTo>
                  <a:lnTo>
                    <a:pt x="4847" y="9742"/>
                  </a:lnTo>
                  <a:lnTo>
                    <a:pt x="4701" y="9937"/>
                  </a:lnTo>
                  <a:lnTo>
                    <a:pt x="4603" y="10108"/>
                  </a:lnTo>
                  <a:lnTo>
                    <a:pt x="4555" y="10205"/>
                  </a:lnTo>
                  <a:lnTo>
                    <a:pt x="4530" y="10327"/>
                  </a:lnTo>
                  <a:lnTo>
                    <a:pt x="4457" y="10473"/>
                  </a:lnTo>
                  <a:lnTo>
                    <a:pt x="4336" y="10619"/>
                  </a:lnTo>
                  <a:lnTo>
                    <a:pt x="4189" y="10790"/>
                  </a:lnTo>
                  <a:lnTo>
                    <a:pt x="4019" y="10936"/>
                  </a:lnTo>
                  <a:lnTo>
                    <a:pt x="3873" y="11057"/>
                  </a:lnTo>
                  <a:lnTo>
                    <a:pt x="3727" y="11131"/>
                  </a:lnTo>
                  <a:lnTo>
                    <a:pt x="3605" y="11155"/>
                  </a:lnTo>
                  <a:lnTo>
                    <a:pt x="3532" y="11155"/>
                  </a:lnTo>
                  <a:lnTo>
                    <a:pt x="3434" y="11106"/>
                  </a:lnTo>
                  <a:lnTo>
                    <a:pt x="3337" y="11057"/>
                  </a:lnTo>
                  <a:lnTo>
                    <a:pt x="3240" y="10984"/>
                  </a:lnTo>
                  <a:lnTo>
                    <a:pt x="3167" y="10887"/>
                  </a:lnTo>
                  <a:lnTo>
                    <a:pt x="3093" y="10790"/>
                  </a:lnTo>
                  <a:lnTo>
                    <a:pt x="3069" y="10692"/>
                  </a:lnTo>
                  <a:lnTo>
                    <a:pt x="3045" y="10595"/>
                  </a:lnTo>
                  <a:lnTo>
                    <a:pt x="3020" y="10424"/>
                  </a:lnTo>
                  <a:lnTo>
                    <a:pt x="2996" y="10351"/>
                  </a:lnTo>
                  <a:lnTo>
                    <a:pt x="2947" y="10302"/>
                  </a:lnTo>
                  <a:lnTo>
                    <a:pt x="2923" y="10254"/>
                  </a:lnTo>
                  <a:lnTo>
                    <a:pt x="2874" y="10181"/>
                  </a:lnTo>
                  <a:lnTo>
                    <a:pt x="2850" y="10035"/>
                  </a:lnTo>
                  <a:lnTo>
                    <a:pt x="2826" y="9864"/>
                  </a:lnTo>
                  <a:lnTo>
                    <a:pt x="2801" y="9791"/>
                  </a:lnTo>
                  <a:lnTo>
                    <a:pt x="2752" y="9742"/>
                  </a:lnTo>
                  <a:lnTo>
                    <a:pt x="2728" y="9669"/>
                  </a:lnTo>
                  <a:lnTo>
                    <a:pt x="2704" y="9572"/>
                  </a:lnTo>
                  <a:lnTo>
                    <a:pt x="2679" y="9426"/>
                  </a:lnTo>
                  <a:lnTo>
                    <a:pt x="2655" y="9255"/>
                  </a:lnTo>
                  <a:lnTo>
                    <a:pt x="2679" y="9109"/>
                  </a:lnTo>
                  <a:lnTo>
                    <a:pt x="2704" y="8963"/>
                  </a:lnTo>
                  <a:lnTo>
                    <a:pt x="2728" y="8866"/>
                  </a:lnTo>
                  <a:lnTo>
                    <a:pt x="2752" y="8792"/>
                  </a:lnTo>
                  <a:lnTo>
                    <a:pt x="2801" y="8744"/>
                  </a:lnTo>
                  <a:lnTo>
                    <a:pt x="2826" y="8671"/>
                  </a:lnTo>
                  <a:lnTo>
                    <a:pt x="2850" y="8500"/>
                  </a:lnTo>
                  <a:lnTo>
                    <a:pt x="2826" y="8403"/>
                  </a:lnTo>
                  <a:lnTo>
                    <a:pt x="2777" y="8281"/>
                  </a:lnTo>
                  <a:lnTo>
                    <a:pt x="2679" y="8159"/>
                  </a:lnTo>
                  <a:lnTo>
                    <a:pt x="2582" y="8037"/>
                  </a:lnTo>
                  <a:lnTo>
                    <a:pt x="2460" y="7891"/>
                  </a:lnTo>
                  <a:lnTo>
                    <a:pt x="2363" y="7721"/>
                  </a:lnTo>
                  <a:lnTo>
                    <a:pt x="2314" y="7526"/>
                  </a:lnTo>
                  <a:lnTo>
                    <a:pt x="2290" y="7356"/>
                  </a:lnTo>
                  <a:lnTo>
                    <a:pt x="2290" y="7209"/>
                  </a:lnTo>
                  <a:lnTo>
                    <a:pt x="2265" y="7063"/>
                  </a:lnTo>
                  <a:lnTo>
                    <a:pt x="2217" y="6966"/>
                  </a:lnTo>
                  <a:lnTo>
                    <a:pt x="2192" y="6893"/>
                  </a:lnTo>
                  <a:lnTo>
                    <a:pt x="2144" y="6844"/>
                  </a:lnTo>
                  <a:lnTo>
                    <a:pt x="2071" y="6820"/>
                  </a:lnTo>
                  <a:lnTo>
                    <a:pt x="1900" y="6795"/>
                  </a:lnTo>
                  <a:lnTo>
                    <a:pt x="1754" y="6820"/>
                  </a:lnTo>
                  <a:lnTo>
                    <a:pt x="1681" y="6844"/>
                  </a:lnTo>
                  <a:lnTo>
                    <a:pt x="1632" y="6893"/>
                  </a:lnTo>
                  <a:lnTo>
                    <a:pt x="1559" y="6941"/>
                  </a:lnTo>
                  <a:lnTo>
                    <a:pt x="1437" y="6966"/>
                  </a:lnTo>
                  <a:lnTo>
                    <a:pt x="1291" y="6990"/>
                  </a:lnTo>
                  <a:lnTo>
                    <a:pt x="1145" y="6990"/>
                  </a:lnTo>
                  <a:lnTo>
                    <a:pt x="975" y="6966"/>
                  </a:lnTo>
                  <a:lnTo>
                    <a:pt x="780" y="6868"/>
                  </a:lnTo>
                  <a:lnTo>
                    <a:pt x="561" y="6747"/>
                  </a:lnTo>
                  <a:lnTo>
                    <a:pt x="390" y="6601"/>
                  </a:lnTo>
                  <a:lnTo>
                    <a:pt x="317" y="6527"/>
                  </a:lnTo>
                  <a:lnTo>
                    <a:pt x="244" y="6406"/>
                  </a:lnTo>
                  <a:lnTo>
                    <a:pt x="122" y="6113"/>
                  </a:lnTo>
                  <a:lnTo>
                    <a:pt x="49" y="5797"/>
                  </a:lnTo>
                  <a:lnTo>
                    <a:pt x="0" y="5480"/>
                  </a:lnTo>
                  <a:lnTo>
                    <a:pt x="25" y="5310"/>
                  </a:lnTo>
                  <a:lnTo>
                    <a:pt x="49" y="5139"/>
                  </a:lnTo>
                  <a:lnTo>
                    <a:pt x="147" y="4798"/>
                  </a:lnTo>
                  <a:lnTo>
                    <a:pt x="220" y="4628"/>
                  </a:lnTo>
                  <a:lnTo>
                    <a:pt x="293" y="4482"/>
                  </a:lnTo>
                  <a:lnTo>
                    <a:pt x="390" y="4336"/>
                  </a:lnTo>
                  <a:lnTo>
                    <a:pt x="487" y="4238"/>
                  </a:lnTo>
                  <a:lnTo>
                    <a:pt x="682" y="4043"/>
                  </a:lnTo>
                  <a:lnTo>
                    <a:pt x="877" y="3897"/>
                  </a:lnTo>
                  <a:lnTo>
                    <a:pt x="1048" y="3800"/>
                  </a:lnTo>
                  <a:lnTo>
                    <a:pt x="1145" y="3751"/>
                  </a:lnTo>
                  <a:lnTo>
                    <a:pt x="1316" y="3727"/>
                  </a:lnTo>
                  <a:lnTo>
                    <a:pt x="1389" y="3702"/>
                  </a:lnTo>
                  <a:lnTo>
                    <a:pt x="1437" y="3654"/>
                  </a:lnTo>
                  <a:lnTo>
                    <a:pt x="1510" y="3629"/>
                  </a:lnTo>
                  <a:lnTo>
                    <a:pt x="1608" y="3605"/>
                  </a:lnTo>
                  <a:lnTo>
                    <a:pt x="1754" y="3581"/>
                  </a:lnTo>
                  <a:lnTo>
                    <a:pt x="1900" y="3581"/>
                  </a:lnTo>
                  <a:lnTo>
                    <a:pt x="2071" y="3581"/>
                  </a:lnTo>
                  <a:lnTo>
                    <a:pt x="2241" y="3629"/>
                  </a:lnTo>
                  <a:lnTo>
                    <a:pt x="2363" y="3678"/>
                  </a:lnTo>
                  <a:lnTo>
                    <a:pt x="2485" y="3751"/>
                  </a:lnTo>
                  <a:lnTo>
                    <a:pt x="2558" y="3824"/>
                  </a:lnTo>
                  <a:lnTo>
                    <a:pt x="2655" y="3897"/>
                  </a:lnTo>
                  <a:lnTo>
                    <a:pt x="2777" y="3946"/>
                  </a:lnTo>
                  <a:lnTo>
                    <a:pt x="2850" y="3946"/>
                  </a:lnTo>
                  <a:lnTo>
                    <a:pt x="3020" y="3970"/>
                  </a:lnTo>
                  <a:lnTo>
                    <a:pt x="3093" y="4019"/>
                  </a:lnTo>
                  <a:lnTo>
                    <a:pt x="3142" y="4043"/>
                  </a:lnTo>
                  <a:lnTo>
                    <a:pt x="3191" y="4068"/>
                  </a:lnTo>
                  <a:lnTo>
                    <a:pt x="3240" y="4092"/>
                  </a:lnTo>
                  <a:lnTo>
                    <a:pt x="3288" y="4068"/>
                  </a:lnTo>
                  <a:lnTo>
                    <a:pt x="3337" y="4043"/>
                  </a:lnTo>
                  <a:lnTo>
                    <a:pt x="3386" y="4019"/>
                  </a:lnTo>
                  <a:lnTo>
                    <a:pt x="3459" y="3970"/>
                  </a:lnTo>
                  <a:lnTo>
                    <a:pt x="3605" y="3946"/>
                  </a:lnTo>
                  <a:lnTo>
                    <a:pt x="3775" y="3970"/>
                  </a:lnTo>
                  <a:lnTo>
                    <a:pt x="3848" y="4019"/>
                  </a:lnTo>
                  <a:lnTo>
                    <a:pt x="3897" y="4043"/>
                  </a:lnTo>
                  <a:lnTo>
                    <a:pt x="3970" y="4092"/>
                  </a:lnTo>
                  <a:lnTo>
                    <a:pt x="4068" y="4116"/>
                  </a:lnTo>
                  <a:lnTo>
                    <a:pt x="4214" y="4141"/>
                  </a:lnTo>
                  <a:lnTo>
                    <a:pt x="4384" y="4141"/>
                  </a:lnTo>
                  <a:lnTo>
                    <a:pt x="4530" y="4141"/>
                  </a:lnTo>
                  <a:lnTo>
                    <a:pt x="4677" y="4116"/>
                  </a:lnTo>
                  <a:lnTo>
                    <a:pt x="4774" y="4092"/>
                  </a:lnTo>
                  <a:lnTo>
                    <a:pt x="4847" y="4043"/>
                  </a:lnTo>
                  <a:lnTo>
                    <a:pt x="4896" y="3995"/>
                  </a:lnTo>
                  <a:lnTo>
                    <a:pt x="4920" y="3921"/>
                  </a:lnTo>
                  <a:lnTo>
                    <a:pt x="4944" y="3751"/>
                  </a:lnTo>
                  <a:lnTo>
                    <a:pt x="4944" y="3727"/>
                  </a:lnTo>
                  <a:lnTo>
                    <a:pt x="4920" y="3678"/>
                  </a:lnTo>
                  <a:lnTo>
                    <a:pt x="4823" y="3629"/>
                  </a:lnTo>
                  <a:lnTo>
                    <a:pt x="4701" y="3581"/>
                  </a:lnTo>
                  <a:lnTo>
                    <a:pt x="4555" y="3581"/>
                  </a:lnTo>
                  <a:lnTo>
                    <a:pt x="4409" y="3556"/>
                  </a:lnTo>
                  <a:lnTo>
                    <a:pt x="4238" y="3507"/>
                  </a:lnTo>
                  <a:lnTo>
                    <a:pt x="4092" y="3459"/>
                  </a:lnTo>
                  <a:lnTo>
                    <a:pt x="3995" y="3386"/>
                  </a:lnTo>
                  <a:lnTo>
                    <a:pt x="3897" y="3313"/>
                  </a:lnTo>
                  <a:lnTo>
                    <a:pt x="3800" y="3240"/>
                  </a:lnTo>
                  <a:lnTo>
                    <a:pt x="3702" y="3215"/>
                  </a:lnTo>
                  <a:lnTo>
                    <a:pt x="3605" y="3191"/>
                  </a:lnTo>
                  <a:lnTo>
                    <a:pt x="3532" y="3166"/>
                  </a:lnTo>
                  <a:lnTo>
                    <a:pt x="3434" y="3142"/>
                  </a:lnTo>
                  <a:lnTo>
                    <a:pt x="3337" y="3069"/>
                  </a:lnTo>
                  <a:lnTo>
                    <a:pt x="3240" y="2996"/>
                  </a:lnTo>
                  <a:lnTo>
                    <a:pt x="3167" y="2923"/>
                  </a:lnTo>
                  <a:lnTo>
                    <a:pt x="3069" y="2899"/>
                  </a:lnTo>
                  <a:lnTo>
                    <a:pt x="2996" y="2874"/>
                  </a:lnTo>
                  <a:lnTo>
                    <a:pt x="2947" y="2899"/>
                  </a:lnTo>
                  <a:lnTo>
                    <a:pt x="2899" y="2923"/>
                  </a:lnTo>
                  <a:lnTo>
                    <a:pt x="2826" y="2923"/>
                  </a:lnTo>
                  <a:lnTo>
                    <a:pt x="2752" y="2874"/>
                  </a:lnTo>
                  <a:lnTo>
                    <a:pt x="2655" y="2801"/>
                  </a:lnTo>
                  <a:lnTo>
                    <a:pt x="2582" y="2752"/>
                  </a:lnTo>
                  <a:lnTo>
                    <a:pt x="2509" y="2704"/>
                  </a:lnTo>
                  <a:lnTo>
                    <a:pt x="2436" y="2704"/>
                  </a:lnTo>
                  <a:lnTo>
                    <a:pt x="2387" y="2704"/>
                  </a:lnTo>
                  <a:lnTo>
                    <a:pt x="2338" y="2752"/>
                  </a:lnTo>
                  <a:lnTo>
                    <a:pt x="2265" y="2777"/>
                  </a:lnTo>
                  <a:lnTo>
                    <a:pt x="2095" y="2801"/>
                  </a:lnTo>
                  <a:lnTo>
                    <a:pt x="1997" y="2850"/>
                  </a:lnTo>
                  <a:lnTo>
                    <a:pt x="1851" y="2923"/>
                  </a:lnTo>
                  <a:lnTo>
                    <a:pt x="1681" y="3045"/>
                  </a:lnTo>
                  <a:lnTo>
                    <a:pt x="1535" y="3191"/>
                  </a:lnTo>
                  <a:lnTo>
                    <a:pt x="1364" y="3337"/>
                  </a:lnTo>
                  <a:lnTo>
                    <a:pt x="1194" y="3459"/>
                  </a:lnTo>
                  <a:lnTo>
                    <a:pt x="1072" y="3532"/>
                  </a:lnTo>
                  <a:lnTo>
                    <a:pt x="950" y="3581"/>
                  </a:lnTo>
                  <a:lnTo>
                    <a:pt x="804" y="3532"/>
                  </a:lnTo>
                  <a:lnTo>
                    <a:pt x="731" y="3507"/>
                  </a:lnTo>
                  <a:lnTo>
                    <a:pt x="682" y="3483"/>
                  </a:lnTo>
                  <a:lnTo>
                    <a:pt x="634" y="3434"/>
                  </a:lnTo>
                  <a:lnTo>
                    <a:pt x="609" y="3361"/>
                  </a:lnTo>
                  <a:lnTo>
                    <a:pt x="585" y="3191"/>
                  </a:lnTo>
                  <a:lnTo>
                    <a:pt x="609" y="3020"/>
                  </a:lnTo>
                  <a:lnTo>
                    <a:pt x="634" y="2947"/>
                  </a:lnTo>
                  <a:lnTo>
                    <a:pt x="682" y="2899"/>
                  </a:lnTo>
                  <a:lnTo>
                    <a:pt x="731" y="2874"/>
                  </a:lnTo>
                  <a:lnTo>
                    <a:pt x="853" y="2850"/>
                  </a:lnTo>
                  <a:lnTo>
                    <a:pt x="999" y="2826"/>
                  </a:lnTo>
                  <a:lnTo>
                    <a:pt x="1145" y="2801"/>
                  </a:lnTo>
                  <a:lnTo>
                    <a:pt x="1291" y="2801"/>
                  </a:lnTo>
                  <a:lnTo>
                    <a:pt x="1413" y="2752"/>
                  </a:lnTo>
                  <a:lnTo>
                    <a:pt x="1486" y="2704"/>
                  </a:lnTo>
                  <a:lnTo>
                    <a:pt x="1510" y="2655"/>
                  </a:lnTo>
                  <a:lnTo>
                    <a:pt x="1535" y="2631"/>
                  </a:lnTo>
                  <a:lnTo>
                    <a:pt x="1486" y="2460"/>
                  </a:lnTo>
                  <a:lnTo>
                    <a:pt x="1462" y="2387"/>
                  </a:lnTo>
                  <a:lnTo>
                    <a:pt x="1437" y="2338"/>
                  </a:lnTo>
                  <a:lnTo>
                    <a:pt x="1389" y="2290"/>
                  </a:lnTo>
                  <a:lnTo>
                    <a:pt x="1389" y="2241"/>
                  </a:lnTo>
                  <a:lnTo>
                    <a:pt x="1389" y="2192"/>
                  </a:lnTo>
                  <a:lnTo>
                    <a:pt x="1437" y="2144"/>
                  </a:lnTo>
                  <a:lnTo>
                    <a:pt x="1486" y="2119"/>
                  </a:lnTo>
                  <a:lnTo>
                    <a:pt x="1559" y="2070"/>
                  </a:lnTo>
                  <a:lnTo>
                    <a:pt x="1705" y="2046"/>
                  </a:lnTo>
                  <a:lnTo>
                    <a:pt x="1803" y="2046"/>
                  </a:lnTo>
                  <a:lnTo>
                    <a:pt x="1900" y="1997"/>
                  </a:lnTo>
                  <a:lnTo>
                    <a:pt x="1997" y="1924"/>
                  </a:lnTo>
                  <a:lnTo>
                    <a:pt x="2095" y="1851"/>
                  </a:lnTo>
                  <a:lnTo>
                    <a:pt x="2168" y="1778"/>
                  </a:lnTo>
                  <a:lnTo>
                    <a:pt x="2241" y="1681"/>
                  </a:lnTo>
                  <a:lnTo>
                    <a:pt x="2265" y="1559"/>
                  </a:lnTo>
                  <a:lnTo>
                    <a:pt x="2290" y="1486"/>
                  </a:lnTo>
                  <a:lnTo>
                    <a:pt x="2265" y="1315"/>
                  </a:lnTo>
                  <a:lnTo>
                    <a:pt x="2217" y="1242"/>
                  </a:lnTo>
                  <a:lnTo>
                    <a:pt x="2192" y="1194"/>
                  </a:lnTo>
                  <a:lnTo>
                    <a:pt x="2192" y="1169"/>
                  </a:lnTo>
                  <a:lnTo>
                    <a:pt x="2192" y="1121"/>
                  </a:lnTo>
                  <a:lnTo>
                    <a:pt x="2265" y="999"/>
                  </a:lnTo>
                  <a:lnTo>
                    <a:pt x="2387" y="828"/>
                  </a:lnTo>
                  <a:lnTo>
                    <a:pt x="2582" y="634"/>
                  </a:lnTo>
                  <a:lnTo>
                    <a:pt x="2679" y="536"/>
                  </a:lnTo>
                  <a:lnTo>
                    <a:pt x="2826" y="439"/>
                  </a:lnTo>
                  <a:lnTo>
                    <a:pt x="2972" y="366"/>
                  </a:lnTo>
                  <a:lnTo>
                    <a:pt x="3142" y="293"/>
                  </a:lnTo>
                  <a:lnTo>
                    <a:pt x="3483" y="195"/>
                  </a:lnTo>
                  <a:lnTo>
                    <a:pt x="3654" y="171"/>
                  </a:lnTo>
                  <a:lnTo>
                    <a:pt x="3800" y="146"/>
                  </a:lnTo>
                  <a:lnTo>
                    <a:pt x="4116" y="171"/>
                  </a:lnTo>
                  <a:lnTo>
                    <a:pt x="4360" y="171"/>
                  </a:lnTo>
                  <a:lnTo>
                    <a:pt x="4555" y="220"/>
                  </a:lnTo>
                  <a:lnTo>
                    <a:pt x="4652" y="244"/>
                  </a:lnTo>
                  <a:lnTo>
                    <a:pt x="4701" y="268"/>
                  </a:lnTo>
                  <a:lnTo>
                    <a:pt x="4750" y="293"/>
                  </a:lnTo>
                  <a:lnTo>
                    <a:pt x="4798" y="268"/>
                  </a:lnTo>
                  <a:lnTo>
                    <a:pt x="4847" y="244"/>
                  </a:lnTo>
                  <a:lnTo>
                    <a:pt x="5018" y="195"/>
                  </a:lnTo>
                  <a:lnTo>
                    <a:pt x="5407" y="122"/>
                  </a:lnTo>
                  <a:lnTo>
                    <a:pt x="5821" y="25"/>
                  </a:lnTo>
                  <a:lnTo>
                    <a:pt x="6138" y="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54" name="Google Shape;254;p11">
            <a:hlinkClick r:id="rId3" action="ppaction://hlinksldjump"/>
          </p:cNvPr>
          <p:cNvSpPr/>
          <p:nvPr/>
        </p:nvSpPr>
        <p:spPr>
          <a:xfrm>
            <a:off x="8676456" y="4731990"/>
            <a:ext cx="331434" cy="323850"/>
          </a:xfrm>
          <a:custGeom>
            <a:avLst/>
            <a:gdLst/>
            <a:ahLst/>
            <a:cxnLst/>
            <a:rect l="l" t="t" r="r" b="b"/>
            <a:pathLst>
              <a:path w="120000" h="120000" extrusionOk="0">
                <a:moveTo>
                  <a:pt x="0" y="0"/>
                </a:moveTo>
                <a:lnTo>
                  <a:pt x="120000" y="0"/>
                </a:lnTo>
                <a:lnTo>
                  <a:pt x="120000" y="120000"/>
                </a:lnTo>
                <a:lnTo>
                  <a:pt x="0" y="120000"/>
                </a:lnTo>
                <a:close/>
                <a:moveTo>
                  <a:pt x="60000" y="15000"/>
                </a:moveTo>
                <a:lnTo>
                  <a:pt x="16030" y="60000"/>
                </a:lnTo>
                <a:lnTo>
                  <a:pt x="27022" y="60000"/>
                </a:lnTo>
                <a:lnTo>
                  <a:pt x="27022" y="105000"/>
                </a:lnTo>
                <a:lnTo>
                  <a:pt x="92978" y="105000"/>
                </a:lnTo>
                <a:lnTo>
                  <a:pt x="92978" y="60000"/>
                </a:lnTo>
                <a:lnTo>
                  <a:pt x="103970" y="60000"/>
                </a:lnTo>
                <a:lnTo>
                  <a:pt x="87481" y="43125"/>
                </a:lnTo>
                <a:lnTo>
                  <a:pt x="87481" y="20625"/>
                </a:lnTo>
                <a:lnTo>
                  <a:pt x="76489" y="20625"/>
                </a:lnTo>
                <a:lnTo>
                  <a:pt x="76489" y="31875"/>
                </a:lnTo>
                <a:close/>
              </a:path>
              <a:path w="120000" h="120000" fill="darkenLess" extrusionOk="0">
                <a:moveTo>
                  <a:pt x="87481" y="43125"/>
                </a:moveTo>
                <a:lnTo>
                  <a:pt x="87481" y="20625"/>
                </a:lnTo>
                <a:lnTo>
                  <a:pt x="76489" y="20625"/>
                </a:lnTo>
                <a:lnTo>
                  <a:pt x="76489" y="31875"/>
                </a:lnTo>
                <a:close/>
                <a:moveTo>
                  <a:pt x="27022" y="60000"/>
                </a:moveTo>
                <a:lnTo>
                  <a:pt x="27022" y="105000"/>
                </a:lnTo>
                <a:lnTo>
                  <a:pt x="54504" y="105000"/>
                </a:lnTo>
                <a:lnTo>
                  <a:pt x="54504" y="82500"/>
                </a:lnTo>
                <a:lnTo>
                  <a:pt x="65496" y="82500"/>
                </a:lnTo>
                <a:lnTo>
                  <a:pt x="65496" y="105000"/>
                </a:lnTo>
                <a:lnTo>
                  <a:pt x="92978" y="105000"/>
                </a:lnTo>
                <a:lnTo>
                  <a:pt x="92978" y="60000"/>
                </a:lnTo>
                <a:close/>
              </a:path>
              <a:path w="120000" h="120000" fill="darken" extrusionOk="0">
                <a:moveTo>
                  <a:pt x="60000" y="15000"/>
                </a:moveTo>
                <a:lnTo>
                  <a:pt x="16030" y="60000"/>
                </a:lnTo>
                <a:lnTo>
                  <a:pt x="103970" y="60000"/>
                </a:lnTo>
                <a:close/>
                <a:moveTo>
                  <a:pt x="54504" y="82500"/>
                </a:moveTo>
                <a:lnTo>
                  <a:pt x="65496" y="82500"/>
                </a:lnTo>
                <a:lnTo>
                  <a:pt x="65496" y="105000"/>
                </a:lnTo>
                <a:lnTo>
                  <a:pt x="54504" y="105000"/>
                </a:lnTo>
                <a:close/>
              </a:path>
              <a:path w="120000" h="120000" fill="none" extrusionOk="0">
                <a:moveTo>
                  <a:pt x="60000" y="15000"/>
                </a:moveTo>
                <a:lnTo>
                  <a:pt x="76489" y="31875"/>
                </a:lnTo>
                <a:lnTo>
                  <a:pt x="76489" y="20625"/>
                </a:lnTo>
                <a:lnTo>
                  <a:pt x="87481" y="20625"/>
                </a:lnTo>
                <a:lnTo>
                  <a:pt x="87481" y="43125"/>
                </a:lnTo>
                <a:lnTo>
                  <a:pt x="103970" y="60000"/>
                </a:lnTo>
                <a:lnTo>
                  <a:pt x="92978" y="60000"/>
                </a:lnTo>
                <a:lnTo>
                  <a:pt x="92978" y="105000"/>
                </a:lnTo>
                <a:lnTo>
                  <a:pt x="27022" y="105000"/>
                </a:lnTo>
                <a:lnTo>
                  <a:pt x="27022" y="60000"/>
                </a:lnTo>
                <a:lnTo>
                  <a:pt x="16030" y="60000"/>
                </a:lnTo>
                <a:close/>
                <a:moveTo>
                  <a:pt x="76489" y="31875"/>
                </a:moveTo>
                <a:lnTo>
                  <a:pt x="87481" y="43125"/>
                </a:lnTo>
                <a:moveTo>
                  <a:pt x="92978" y="60000"/>
                </a:moveTo>
                <a:lnTo>
                  <a:pt x="27022" y="60000"/>
                </a:lnTo>
                <a:moveTo>
                  <a:pt x="54504" y="105000"/>
                </a:moveTo>
                <a:lnTo>
                  <a:pt x="54504" y="82500"/>
                </a:lnTo>
                <a:lnTo>
                  <a:pt x="65496" y="82500"/>
                </a:lnTo>
                <a:lnTo>
                  <a:pt x="65496" y="105000"/>
                </a:lnTo>
              </a:path>
              <a:path w="120000" h="120000" fill="none" extrusionOk="0">
                <a:moveTo>
                  <a:pt x="0" y="0"/>
                </a:moveTo>
                <a:lnTo>
                  <a:pt x="120000" y="0"/>
                </a:lnTo>
                <a:lnTo>
                  <a:pt x="120000" y="120000"/>
                </a:lnTo>
                <a:lnTo>
                  <a:pt x="0" y="120000"/>
                </a:lnTo>
                <a:close/>
              </a:path>
            </a:pathLst>
          </a:custGeom>
          <a:solidFill>
            <a:schemeClr val="accent6"/>
          </a:solidFill>
          <a:ln w="25400" cap="flat" cmpd="sng">
            <a:solidFill>
              <a:srgbClr val="6C8B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55" name="Google Shape;255;p11"/>
          <p:cNvSpPr txBox="1"/>
          <p:nvPr/>
        </p:nvSpPr>
        <p:spPr>
          <a:xfrm>
            <a:off x="870913" y="4576698"/>
            <a:ext cx="6967200" cy="230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900" b="0" i="0" u="sng" strike="noStrike" cap="none" dirty="0">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This photo</a:t>
            </a:r>
            <a:r>
              <a:rPr lang="sk-SK" sz="900" b="0" i="0" u="none" strike="noStrike" cap="none" dirty="0">
                <a:solidFill>
                  <a:srgbClr val="000000"/>
                </a:solidFill>
                <a:latin typeface="Arial"/>
                <a:ea typeface="Arial"/>
                <a:cs typeface="Arial"/>
                <a:sym typeface="Arial"/>
              </a:rPr>
              <a:t> </a:t>
            </a:r>
            <a:r>
              <a:rPr lang="en-GB" sz="900" b="0" i="0" u="none" strike="noStrike" cap="none" dirty="0">
                <a:solidFill>
                  <a:srgbClr val="000000"/>
                </a:solidFill>
                <a:latin typeface="Arial"/>
                <a:ea typeface="Arial"/>
                <a:cs typeface="Arial"/>
                <a:sym typeface="Arial"/>
              </a:rPr>
              <a:t>is by an unknown author with the licence</a:t>
            </a:r>
            <a:r>
              <a:rPr lang="sk-SK" sz="900" b="0" i="0" u="none" strike="noStrike" cap="none" dirty="0">
                <a:solidFill>
                  <a:srgbClr val="000000"/>
                </a:solidFill>
                <a:latin typeface="Arial"/>
                <a:ea typeface="Arial"/>
                <a:cs typeface="Arial"/>
                <a:sym typeface="Arial"/>
              </a:rPr>
              <a:t> </a:t>
            </a:r>
            <a:r>
              <a:rPr lang="sk-SK" sz="900" b="0" i="0" u="sng" strike="noStrike" cap="none" dirty="0">
                <a:solidFill>
                  <a:srgbClr val="000000"/>
                </a:solidFill>
                <a:latin typeface="Arial"/>
                <a:ea typeface="Arial"/>
                <a:cs typeface="Arial"/>
                <a:sym typeface="Arial"/>
                <a:hlinkClick r:id="rId5">
                  <a:extLst>
                    <a:ext uri="{A12FA001-AC4F-418D-AE19-62706E023703}">
                      <ahyp:hlinkClr xmlns:ahyp="http://schemas.microsoft.com/office/drawing/2018/hyperlinkcolor" val="tx"/>
                    </a:ext>
                  </a:extLst>
                </a:hlinkClick>
              </a:rPr>
              <a:t>CC BY-SA-NC</a:t>
            </a:r>
            <a:endParaRPr sz="900" dirty="0">
              <a:solidFill>
                <a:srgbClr val="000000"/>
              </a:solidFill>
              <a:latin typeface="Arial"/>
              <a:ea typeface="Arial"/>
              <a:cs typeface="Arial"/>
              <a:sym typeface="Arial"/>
            </a:endParaRPr>
          </a:p>
        </p:txBody>
      </p:sp>
      <p:pic>
        <p:nvPicPr>
          <p:cNvPr id="256" name="Google Shape;256;p11">
            <a:hlinkClick r:id="rId6"/>
          </p:cNvPr>
          <p:cNvPicPr preferRelativeResize="0"/>
          <p:nvPr/>
        </p:nvPicPr>
        <p:blipFill rotWithShape="1">
          <a:blip r:embed="rId7">
            <a:alphaModFix/>
          </a:blip>
          <a:srcRect/>
          <a:stretch/>
        </p:blipFill>
        <p:spPr>
          <a:xfrm>
            <a:off x="6032315" y="52690"/>
            <a:ext cx="2975575" cy="1673778"/>
          </a:xfrm>
          <a:prstGeom prst="rect">
            <a:avLst/>
          </a:prstGeom>
          <a:noFill/>
          <a:ln w="9525" cap="flat" cmpd="sng">
            <a:solidFill>
              <a:srgbClr val="D3D3D3"/>
            </a:solidFill>
            <a:prstDash val="solid"/>
            <a:round/>
            <a:headEnd type="none" w="sm" len="sm"/>
            <a:tailEnd type="none" w="sm" len="sm"/>
          </a:ln>
        </p:spPr>
      </p:pic>
    </p:spTree>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12"/>
          <p:cNvSpPr txBox="1">
            <a:spLocks noGrp="1"/>
          </p:cNvSpPr>
          <p:nvPr>
            <p:ph type="body" idx="1"/>
          </p:nvPr>
        </p:nvSpPr>
        <p:spPr>
          <a:xfrm>
            <a:off x="457200" y="4155926"/>
            <a:ext cx="8229600" cy="519600"/>
          </a:xfrm>
          <a:prstGeom prst="rect">
            <a:avLst/>
          </a:prstGeom>
          <a:noFill/>
          <a:ln>
            <a:noFill/>
          </a:ln>
        </p:spPr>
        <p:txBody>
          <a:bodyPr spcFirstLastPara="1" wrap="square" lIns="91425" tIns="91425" rIns="91425" bIns="91425" anchor="t" anchorCtr="0">
            <a:noAutofit/>
          </a:bodyPr>
          <a:lstStyle/>
          <a:p>
            <a:pPr marL="457200" lvl="0" indent="-228600" algn="ctr" rtl="0">
              <a:spcBef>
                <a:spcPts val="360"/>
              </a:spcBef>
              <a:spcAft>
                <a:spcPts val="0"/>
              </a:spcAft>
              <a:buSzPts val="1800"/>
              <a:buNone/>
            </a:pPr>
            <a:r>
              <a:rPr lang="sk-SK">
                <a:solidFill>
                  <a:srgbClr val="124057"/>
                </a:solidFill>
                <a:latin typeface="Arial"/>
                <a:ea typeface="Arial"/>
                <a:cs typeface="Arial"/>
                <a:sym typeface="Arial"/>
              </a:rPr>
              <a:t>Geomorfologický cyklus</a:t>
            </a:r>
            <a:endParaRPr/>
          </a:p>
        </p:txBody>
      </p:sp>
      <p:sp>
        <p:nvSpPr>
          <p:cNvPr id="262" name="Google Shape;262;p12"/>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SzPts val="800"/>
              <a:buNone/>
            </a:pPr>
            <a:fld id="{00000000-1234-1234-1234-123412341234}" type="slidenum">
              <a:rPr lang="sk-SK"/>
              <a:t>12</a:t>
            </a:fld>
            <a:endParaRPr/>
          </a:p>
        </p:txBody>
      </p:sp>
      <p:pic>
        <p:nvPicPr>
          <p:cNvPr id="263" name="Google Shape;263;p12"/>
          <p:cNvPicPr preferRelativeResize="0"/>
          <p:nvPr/>
        </p:nvPicPr>
        <p:blipFill rotWithShape="1">
          <a:blip r:embed="rId3">
            <a:alphaModFix/>
          </a:blip>
          <a:srcRect/>
          <a:stretch/>
        </p:blipFill>
        <p:spPr>
          <a:xfrm>
            <a:off x="755576" y="987574"/>
            <a:ext cx="7844680" cy="2736304"/>
          </a:xfrm>
          <a:prstGeom prst="rect">
            <a:avLst/>
          </a:prstGeom>
          <a:noFill/>
          <a:ln>
            <a:noFill/>
          </a:ln>
        </p:spPr>
      </p:pic>
      <p:sp>
        <p:nvSpPr>
          <p:cNvPr id="264" name="Google Shape;264;p12">
            <a:hlinkClick r:id="rId4" action="ppaction://hlinksldjump"/>
          </p:cNvPr>
          <p:cNvSpPr/>
          <p:nvPr/>
        </p:nvSpPr>
        <p:spPr>
          <a:xfrm>
            <a:off x="8676456" y="4731990"/>
            <a:ext cx="349250" cy="323850"/>
          </a:xfrm>
          <a:custGeom>
            <a:avLst/>
            <a:gdLst/>
            <a:ahLst/>
            <a:cxnLst/>
            <a:rect l="l" t="t" r="r" b="b"/>
            <a:pathLst>
              <a:path w="120000" h="120000" extrusionOk="0">
                <a:moveTo>
                  <a:pt x="0" y="0"/>
                </a:moveTo>
                <a:lnTo>
                  <a:pt x="120000" y="0"/>
                </a:lnTo>
                <a:lnTo>
                  <a:pt x="120000" y="120000"/>
                </a:lnTo>
                <a:lnTo>
                  <a:pt x="0" y="120000"/>
                </a:lnTo>
                <a:close/>
                <a:moveTo>
                  <a:pt x="101727" y="37500"/>
                </a:moveTo>
                <a:lnTo>
                  <a:pt x="80864" y="15000"/>
                </a:lnTo>
                <a:lnTo>
                  <a:pt x="60000" y="37500"/>
                </a:lnTo>
                <a:lnTo>
                  <a:pt x="70432" y="37500"/>
                </a:lnTo>
                <a:lnTo>
                  <a:pt x="70432" y="71250"/>
                </a:lnTo>
                <a:cubicBezTo>
                  <a:pt x="70432" y="77463"/>
                  <a:pt x="65761" y="82500"/>
                  <a:pt x="60000" y="82500"/>
                </a:cubicBezTo>
                <a:lnTo>
                  <a:pt x="49568" y="82500"/>
                </a:lnTo>
                <a:cubicBezTo>
                  <a:pt x="43807" y="82500"/>
                  <a:pt x="39136" y="77463"/>
                  <a:pt x="39136" y="71250"/>
                </a:cubicBezTo>
                <a:lnTo>
                  <a:pt x="39136" y="37500"/>
                </a:lnTo>
                <a:lnTo>
                  <a:pt x="18273" y="37500"/>
                </a:lnTo>
                <a:lnTo>
                  <a:pt x="18273" y="71250"/>
                </a:lnTo>
                <a:cubicBezTo>
                  <a:pt x="18273" y="89890"/>
                  <a:pt x="32284" y="105000"/>
                  <a:pt x="49568" y="105000"/>
                </a:cubicBezTo>
                <a:lnTo>
                  <a:pt x="60000" y="105000"/>
                </a:lnTo>
                <a:cubicBezTo>
                  <a:pt x="77284" y="105000"/>
                  <a:pt x="91295" y="89890"/>
                  <a:pt x="91295" y="71250"/>
                </a:cubicBezTo>
                <a:lnTo>
                  <a:pt x="91295" y="37500"/>
                </a:lnTo>
                <a:close/>
              </a:path>
              <a:path w="120000" h="120000" fill="darken" extrusionOk="0">
                <a:moveTo>
                  <a:pt x="101727" y="37500"/>
                </a:moveTo>
                <a:lnTo>
                  <a:pt x="80864" y="15000"/>
                </a:lnTo>
                <a:lnTo>
                  <a:pt x="60000" y="37500"/>
                </a:lnTo>
                <a:lnTo>
                  <a:pt x="70432" y="37500"/>
                </a:lnTo>
                <a:lnTo>
                  <a:pt x="70432" y="71250"/>
                </a:lnTo>
                <a:cubicBezTo>
                  <a:pt x="70432" y="77463"/>
                  <a:pt x="65761" y="82500"/>
                  <a:pt x="60000" y="82500"/>
                </a:cubicBezTo>
                <a:lnTo>
                  <a:pt x="49568" y="82500"/>
                </a:lnTo>
                <a:cubicBezTo>
                  <a:pt x="43807" y="82500"/>
                  <a:pt x="39136" y="77463"/>
                  <a:pt x="39136" y="71250"/>
                </a:cubicBezTo>
                <a:lnTo>
                  <a:pt x="39136" y="37500"/>
                </a:lnTo>
                <a:lnTo>
                  <a:pt x="18273" y="37500"/>
                </a:lnTo>
                <a:lnTo>
                  <a:pt x="18273" y="71250"/>
                </a:lnTo>
                <a:cubicBezTo>
                  <a:pt x="18273" y="89890"/>
                  <a:pt x="32284" y="105000"/>
                  <a:pt x="49568" y="105000"/>
                </a:cubicBezTo>
                <a:lnTo>
                  <a:pt x="60000" y="105000"/>
                </a:lnTo>
                <a:cubicBezTo>
                  <a:pt x="77284" y="105000"/>
                  <a:pt x="91295" y="89890"/>
                  <a:pt x="91295" y="71250"/>
                </a:cubicBezTo>
                <a:lnTo>
                  <a:pt x="91295" y="37500"/>
                </a:lnTo>
                <a:close/>
              </a:path>
              <a:path w="120000" h="120000" fill="none" extrusionOk="0">
                <a:moveTo>
                  <a:pt x="101727" y="37500"/>
                </a:moveTo>
                <a:lnTo>
                  <a:pt x="91295" y="37500"/>
                </a:lnTo>
                <a:lnTo>
                  <a:pt x="91295" y="71250"/>
                </a:lnTo>
                <a:lnTo>
                  <a:pt x="91295" y="71250"/>
                </a:lnTo>
                <a:cubicBezTo>
                  <a:pt x="91295" y="89890"/>
                  <a:pt x="77284" y="105000"/>
                  <a:pt x="60000" y="105000"/>
                </a:cubicBezTo>
                <a:lnTo>
                  <a:pt x="49568" y="105000"/>
                </a:lnTo>
                <a:lnTo>
                  <a:pt x="49568" y="105000"/>
                </a:lnTo>
                <a:cubicBezTo>
                  <a:pt x="32284" y="105000"/>
                  <a:pt x="18273" y="89890"/>
                  <a:pt x="18273" y="71250"/>
                </a:cubicBezTo>
                <a:lnTo>
                  <a:pt x="18273" y="37500"/>
                </a:lnTo>
                <a:lnTo>
                  <a:pt x="39136" y="37500"/>
                </a:lnTo>
                <a:lnTo>
                  <a:pt x="39136" y="71250"/>
                </a:lnTo>
                <a:cubicBezTo>
                  <a:pt x="39136" y="77463"/>
                  <a:pt x="43807" y="82500"/>
                  <a:pt x="49568" y="82500"/>
                </a:cubicBezTo>
                <a:lnTo>
                  <a:pt x="60000" y="82500"/>
                </a:lnTo>
                <a:cubicBezTo>
                  <a:pt x="65761" y="82500"/>
                  <a:pt x="70432" y="77463"/>
                  <a:pt x="70432" y="71250"/>
                </a:cubicBezTo>
                <a:lnTo>
                  <a:pt x="70432" y="37500"/>
                </a:lnTo>
                <a:lnTo>
                  <a:pt x="60000" y="37500"/>
                </a:lnTo>
                <a:lnTo>
                  <a:pt x="80864" y="15000"/>
                </a:lnTo>
                <a:close/>
              </a:path>
              <a:path w="120000" h="120000" fill="none" extrusionOk="0">
                <a:moveTo>
                  <a:pt x="0" y="0"/>
                </a:moveTo>
                <a:lnTo>
                  <a:pt x="120000" y="0"/>
                </a:lnTo>
                <a:lnTo>
                  <a:pt x="120000" y="120000"/>
                </a:lnTo>
                <a:lnTo>
                  <a:pt x="0" y="120000"/>
                </a:lnTo>
                <a:close/>
              </a:path>
            </a:pathLst>
          </a:custGeom>
          <a:solidFill>
            <a:schemeClr val="accent6"/>
          </a:solidFill>
          <a:ln w="25400" cap="flat" cmpd="sng">
            <a:solidFill>
              <a:srgbClr val="6C8B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13"/>
          <p:cNvSpPr txBox="1">
            <a:spLocks noGrp="1"/>
          </p:cNvSpPr>
          <p:nvPr>
            <p:ph type="title"/>
          </p:nvPr>
        </p:nvSpPr>
        <p:spPr>
          <a:xfrm>
            <a:off x="1146175" y="530225"/>
            <a:ext cx="3208338" cy="102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FFFFFF"/>
              </a:buClr>
              <a:buSzPts val="1800"/>
              <a:buFont typeface="Roboto Slab"/>
              <a:buNone/>
            </a:pPr>
            <a:r>
              <a:rPr lang="en-GB" sz="1800" b="1" dirty="0">
                <a:solidFill>
                  <a:srgbClr val="FFFFFF"/>
                </a:solidFill>
                <a:latin typeface="Roboto Slab"/>
                <a:ea typeface="Roboto Slab"/>
                <a:cs typeface="Roboto Slab"/>
                <a:sym typeface="Roboto Slab"/>
              </a:rPr>
              <a:t>Tasks</a:t>
            </a:r>
            <a:endParaRPr dirty="0"/>
          </a:p>
        </p:txBody>
      </p:sp>
      <p:sp>
        <p:nvSpPr>
          <p:cNvPr id="270" name="Google Shape;270;p13"/>
          <p:cNvSpPr txBox="1">
            <a:spLocks noGrp="1"/>
          </p:cNvSpPr>
          <p:nvPr>
            <p:ph type="body" idx="1"/>
          </p:nvPr>
        </p:nvSpPr>
        <p:spPr>
          <a:xfrm>
            <a:off x="395536" y="1789033"/>
            <a:ext cx="7848872" cy="3159125"/>
          </a:xfrm>
          <a:prstGeom prst="rect">
            <a:avLst/>
          </a:prstGeom>
          <a:noFill/>
          <a:ln>
            <a:noFill/>
          </a:ln>
        </p:spPr>
        <p:txBody>
          <a:bodyPr spcFirstLastPara="1" wrap="square" lIns="91425" tIns="91425" rIns="91425" bIns="91425" anchor="t" anchorCtr="0">
            <a:noAutofit/>
          </a:bodyPr>
          <a:lstStyle/>
          <a:p>
            <a:pPr lvl="0">
              <a:buClr>
                <a:srgbClr val="114454"/>
              </a:buClr>
              <a:buFont typeface="Nixie One"/>
              <a:buChar char="▪"/>
            </a:pPr>
            <a:r>
              <a:rPr lang="en-GB" sz="2000" u="sng" dirty="0">
                <a:solidFill>
                  <a:srgbClr val="114454"/>
                </a:solidFill>
                <a:hlinkClick r:id="rId3"/>
              </a:rPr>
              <a:t>https://wordwall.net/play/25534/747/714</a:t>
            </a:r>
            <a:endParaRPr lang="en-GB" sz="2000" u="sng" dirty="0">
              <a:solidFill>
                <a:srgbClr val="114454"/>
              </a:solidFill>
            </a:endParaRPr>
          </a:p>
          <a:p>
            <a:pPr lvl="0">
              <a:buClr>
                <a:srgbClr val="114454"/>
              </a:buClr>
              <a:buFont typeface="Nixie One"/>
              <a:buChar char="▪"/>
            </a:pPr>
            <a:endParaRPr lang="en-GB" sz="2000" u="sng" dirty="0">
              <a:solidFill>
                <a:srgbClr val="114454"/>
              </a:solidFill>
            </a:endParaRPr>
          </a:p>
          <a:p>
            <a:pPr lvl="0">
              <a:buClr>
                <a:srgbClr val="114454"/>
              </a:buClr>
              <a:buFont typeface="Nixie One"/>
              <a:buChar char="▪"/>
            </a:pPr>
            <a:r>
              <a:rPr lang="en-GB" sz="2000" u="sng" dirty="0">
                <a:solidFill>
                  <a:srgbClr val="114454"/>
                </a:solidFill>
                <a:hlinkClick r:id="rId4"/>
              </a:rPr>
              <a:t>https://wordwall.net/play/25534/686/807</a:t>
            </a:r>
            <a:endParaRPr lang="en-GB" sz="2000" u="sng" dirty="0">
              <a:solidFill>
                <a:srgbClr val="114454"/>
              </a:solidFill>
            </a:endParaRPr>
          </a:p>
          <a:p>
            <a:pPr lvl="0">
              <a:buClr>
                <a:srgbClr val="114454"/>
              </a:buClr>
              <a:buFont typeface="Nixie One"/>
              <a:buChar char="▪"/>
            </a:pPr>
            <a:endParaRPr lang="en-GB" sz="2000" u="sng" dirty="0">
              <a:solidFill>
                <a:srgbClr val="114454"/>
              </a:solidFill>
            </a:endParaRPr>
          </a:p>
          <a:p>
            <a:pPr marL="50800" lvl="0" indent="0" algn="l" rtl="0">
              <a:spcBef>
                <a:spcPts val="600"/>
              </a:spcBef>
              <a:spcAft>
                <a:spcPts val="0"/>
              </a:spcAft>
              <a:buClr>
                <a:srgbClr val="114454"/>
              </a:buClr>
              <a:buSzPts val="2800"/>
              <a:buNone/>
            </a:pPr>
            <a:endParaRPr sz="2000" dirty="0">
              <a:solidFill>
                <a:srgbClr val="114454"/>
              </a:solidFill>
              <a:latin typeface="Arial"/>
              <a:ea typeface="Arial"/>
              <a:cs typeface="Arial"/>
              <a:sym typeface="Arial"/>
            </a:endParaRPr>
          </a:p>
          <a:p>
            <a:pPr marL="457200" lvl="0" indent="-228600" algn="l" rtl="0">
              <a:spcBef>
                <a:spcPts val="600"/>
              </a:spcBef>
              <a:spcAft>
                <a:spcPts val="0"/>
              </a:spcAft>
              <a:buClr>
                <a:srgbClr val="114454"/>
              </a:buClr>
              <a:buSzPts val="2800"/>
              <a:buFont typeface="Nixie One"/>
              <a:buNone/>
            </a:pPr>
            <a:endParaRPr sz="2000" dirty="0">
              <a:solidFill>
                <a:srgbClr val="114454"/>
              </a:solidFill>
              <a:latin typeface="Arial"/>
              <a:ea typeface="Arial"/>
              <a:cs typeface="Arial"/>
              <a:sym typeface="Arial"/>
            </a:endParaRPr>
          </a:p>
        </p:txBody>
      </p:sp>
      <p:sp>
        <p:nvSpPr>
          <p:cNvPr id="271" name="Google Shape;271;p13"/>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13</a:t>
            </a:fld>
            <a:endParaRPr sz="800">
              <a:solidFill>
                <a:srgbClr val="FFFFFF"/>
              </a:solidFill>
              <a:latin typeface="Roboto Slab"/>
              <a:ea typeface="Roboto Slab"/>
              <a:cs typeface="Roboto Slab"/>
              <a:sym typeface="Roboto Slab"/>
            </a:endParaRPr>
          </a:p>
        </p:txBody>
      </p:sp>
      <p:grpSp>
        <p:nvGrpSpPr>
          <p:cNvPr id="272" name="Google Shape;272;p13"/>
          <p:cNvGrpSpPr/>
          <p:nvPr/>
        </p:nvGrpSpPr>
        <p:grpSpPr>
          <a:xfrm>
            <a:off x="467544" y="877887"/>
            <a:ext cx="334962" cy="333375"/>
            <a:chOff x="5941025" y="3634400"/>
            <a:chExt cx="467650" cy="467650"/>
          </a:xfrm>
        </p:grpSpPr>
        <p:sp>
          <p:nvSpPr>
            <p:cNvPr id="273" name="Google Shape;273;p13"/>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274" name="Google Shape;274;p13"/>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56" y="268"/>
                  </a:lnTo>
                  <a:lnTo>
                    <a:pt x="707" y="390"/>
                  </a:lnTo>
                  <a:lnTo>
                    <a:pt x="658" y="487"/>
                  </a:lnTo>
                  <a:lnTo>
                    <a:pt x="585" y="560"/>
                  </a:lnTo>
                  <a:lnTo>
                    <a:pt x="488" y="633"/>
                  </a:lnTo>
                  <a:lnTo>
                    <a:pt x="390" y="706"/>
                  </a:lnTo>
                  <a:lnTo>
                    <a:pt x="293" y="755"/>
                  </a:lnTo>
                  <a:lnTo>
                    <a:pt x="196" y="755"/>
                  </a:lnTo>
                  <a:lnTo>
                    <a:pt x="122" y="755"/>
                  </a:lnTo>
                  <a:lnTo>
                    <a:pt x="74" y="706"/>
                  </a:lnTo>
                  <a:lnTo>
                    <a:pt x="25" y="633"/>
                  </a:lnTo>
                  <a:lnTo>
                    <a:pt x="1" y="560"/>
                  </a:lnTo>
                  <a:lnTo>
                    <a:pt x="25" y="487"/>
                  </a:lnTo>
                  <a:lnTo>
                    <a:pt x="74" y="390"/>
                  </a:lnTo>
                  <a:lnTo>
                    <a:pt x="122" y="268"/>
                  </a:lnTo>
                  <a:lnTo>
                    <a:pt x="196" y="195"/>
                  </a:lnTo>
                  <a:lnTo>
                    <a:pt x="293" y="122"/>
                  </a:lnTo>
                  <a:lnTo>
                    <a:pt x="390" y="49"/>
                  </a:lnTo>
                  <a:lnTo>
                    <a:pt x="488" y="24"/>
                  </a:lnTo>
                  <a:lnTo>
                    <a:pt x="585" y="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275" name="Google Shape;275;p13"/>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996" y="780"/>
                  </a:lnTo>
                  <a:lnTo>
                    <a:pt x="3215" y="829"/>
                  </a:lnTo>
                  <a:lnTo>
                    <a:pt x="3386" y="878"/>
                  </a:lnTo>
                  <a:lnTo>
                    <a:pt x="3507" y="951"/>
                  </a:lnTo>
                  <a:lnTo>
                    <a:pt x="3605" y="1024"/>
                  </a:lnTo>
                  <a:lnTo>
                    <a:pt x="3702" y="1048"/>
                  </a:lnTo>
                  <a:lnTo>
                    <a:pt x="3800" y="1024"/>
                  </a:lnTo>
                  <a:lnTo>
                    <a:pt x="3897" y="951"/>
                  </a:lnTo>
                  <a:lnTo>
                    <a:pt x="3970" y="878"/>
                  </a:lnTo>
                  <a:lnTo>
                    <a:pt x="4092" y="829"/>
                  </a:lnTo>
                  <a:lnTo>
                    <a:pt x="4189" y="780"/>
                  </a:lnTo>
                  <a:lnTo>
                    <a:pt x="4262" y="780"/>
                  </a:lnTo>
                  <a:lnTo>
                    <a:pt x="4384" y="731"/>
                  </a:lnTo>
                  <a:lnTo>
                    <a:pt x="4506" y="658"/>
                  </a:lnTo>
                  <a:lnTo>
                    <a:pt x="4676" y="537"/>
                  </a:lnTo>
                  <a:lnTo>
                    <a:pt x="4847" y="390"/>
                  </a:lnTo>
                  <a:lnTo>
                    <a:pt x="5042" y="244"/>
                  </a:lnTo>
                  <a:lnTo>
                    <a:pt x="5285" y="123"/>
                  </a:lnTo>
                  <a:lnTo>
                    <a:pt x="5529" y="49"/>
                  </a:lnTo>
                  <a:lnTo>
                    <a:pt x="5797" y="1"/>
                  </a:lnTo>
                  <a:lnTo>
                    <a:pt x="5894" y="25"/>
                  </a:lnTo>
                  <a:lnTo>
                    <a:pt x="5992" y="49"/>
                  </a:lnTo>
                  <a:lnTo>
                    <a:pt x="6040" y="74"/>
                  </a:lnTo>
                  <a:lnTo>
                    <a:pt x="6089" y="123"/>
                  </a:lnTo>
                  <a:lnTo>
                    <a:pt x="6089" y="171"/>
                  </a:lnTo>
                  <a:lnTo>
                    <a:pt x="6089" y="244"/>
                  </a:lnTo>
                  <a:lnTo>
                    <a:pt x="6040" y="317"/>
                  </a:lnTo>
                  <a:lnTo>
                    <a:pt x="5992" y="390"/>
                  </a:lnTo>
                  <a:lnTo>
                    <a:pt x="5845" y="561"/>
                  </a:lnTo>
                  <a:lnTo>
                    <a:pt x="5772" y="707"/>
                  </a:lnTo>
                  <a:lnTo>
                    <a:pt x="5748" y="853"/>
                  </a:lnTo>
                  <a:lnTo>
                    <a:pt x="5772" y="926"/>
                  </a:lnTo>
                  <a:lnTo>
                    <a:pt x="5797" y="951"/>
                  </a:lnTo>
                  <a:lnTo>
                    <a:pt x="5870" y="1048"/>
                  </a:lnTo>
                  <a:lnTo>
                    <a:pt x="5918" y="1145"/>
                  </a:lnTo>
                  <a:lnTo>
                    <a:pt x="5967" y="1243"/>
                  </a:lnTo>
                  <a:lnTo>
                    <a:pt x="5992" y="1340"/>
                  </a:lnTo>
                  <a:lnTo>
                    <a:pt x="5967" y="1438"/>
                  </a:lnTo>
                  <a:lnTo>
                    <a:pt x="5918" y="1535"/>
                  </a:lnTo>
                  <a:lnTo>
                    <a:pt x="5870" y="1633"/>
                  </a:lnTo>
                  <a:lnTo>
                    <a:pt x="5797" y="1730"/>
                  </a:lnTo>
                  <a:lnTo>
                    <a:pt x="5748" y="1754"/>
                  </a:lnTo>
                  <a:lnTo>
                    <a:pt x="5699" y="1754"/>
                  </a:lnTo>
                  <a:lnTo>
                    <a:pt x="5553" y="1754"/>
                  </a:lnTo>
                  <a:lnTo>
                    <a:pt x="5383" y="1657"/>
                  </a:lnTo>
                  <a:lnTo>
                    <a:pt x="5212" y="1535"/>
                  </a:lnTo>
                  <a:lnTo>
                    <a:pt x="5066" y="1389"/>
                  </a:lnTo>
                  <a:lnTo>
                    <a:pt x="4896" y="1316"/>
                  </a:lnTo>
                  <a:lnTo>
                    <a:pt x="4749" y="1292"/>
                  </a:lnTo>
                  <a:lnTo>
                    <a:pt x="4701" y="1316"/>
                  </a:lnTo>
                  <a:lnTo>
                    <a:pt x="4652" y="1340"/>
                  </a:lnTo>
                  <a:lnTo>
                    <a:pt x="4555" y="1413"/>
                  </a:lnTo>
                  <a:lnTo>
                    <a:pt x="4457" y="1486"/>
                  </a:lnTo>
                  <a:lnTo>
                    <a:pt x="4360" y="1511"/>
                  </a:lnTo>
                  <a:lnTo>
                    <a:pt x="4262" y="1535"/>
                  </a:lnTo>
                  <a:lnTo>
                    <a:pt x="4116" y="1559"/>
                  </a:lnTo>
                  <a:lnTo>
                    <a:pt x="4043" y="1584"/>
                  </a:lnTo>
                  <a:lnTo>
                    <a:pt x="3994" y="1633"/>
                  </a:lnTo>
                  <a:lnTo>
                    <a:pt x="3946" y="1657"/>
                  </a:lnTo>
                  <a:lnTo>
                    <a:pt x="3873" y="1681"/>
                  </a:lnTo>
                  <a:lnTo>
                    <a:pt x="3702" y="1730"/>
                  </a:lnTo>
                  <a:lnTo>
                    <a:pt x="3605" y="1730"/>
                  </a:lnTo>
                  <a:lnTo>
                    <a:pt x="3507" y="1779"/>
                  </a:lnTo>
                  <a:lnTo>
                    <a:pt x="3410" y="1827"/>
                  </a:lnTo>
                  <a:lnTo>
                    <a:pt x="3312" y="1900"/>
                  </a:lnTo>
                  <a:lnTo>
                    <a:pt x="3288" y="1949"/>
                  </a:lnTo>
                  <a:lnTo>
                    <a:pt x="3288" y="2022"/>
                  </a:lnTo>
                  <a:lnTo>
                    <a:pt x="3288" y="2144"/>
                  </a:lnTo>
                  <a:lnTo>
                    <a:pt x="3386" y="2314"/>
                  </a:lnTo>
                  <a:lnTo>
                    <a:pt x="3507" y="2485"/>
                  </a:lnTo>
                  <a:lnTo>
                    <a:pt x="3605" y="2558"/>
                  </a:lnTo>
                  <a:lnTo>
                    <a:pt x="3702" y="2582"/>
                  </a:lnTo>
                  <a:lnTo>
                    <a:pt x="3800" y="2607"/>
                  </a:lnTo>
                  <a:lnTo>
                    <a:pt x="3921" y="2607"/>
                  </a:lnTo>
                  <a:lnTo>
                    <a:pt x="4043" y="2582"/>
                  </a:lnTo>
                  <a:lnTo>
                    <a:pt x="4141" y="2534"/>
                  </a:lnTo>
                  <a:lnTo>
                    <a:pt x="4262" y="2461"/>
                  </a:lnTo>
                  <a:lnTo>
                    <a:pt x="4360" y="2388"/>
                  </a:lnTo>
                  <a:lnTo>
                    <a:pt x="4555" y="2193"/>
                  </a:lnTo>
                  <a:lnTo>
                    <a:pt x="4749" y="2047"/>
                  </a:lnTo>
                  <a:lnTo>
                    <a:pt x="4920" y="1949"/>
                  </a:lnTo>
                  <a:lnTo>
                    <a:pt x="5042" y="1900"/>
                  </a:lnTo>
                  <a:lnTo>
                    <a:pt x="5115" y="1925"/>
                  </a:lnTo>
                  <a:lnTo>
                    <a:pt x="5163" y="1974"/>
                  </a:lnTo>
                  <a:lnTo>
                    <a:pt x="5212" y="2022"/>
                  </a:lnTo>
                  <a:lnTo>
                    <a:pt x="5212" y="2095"/>
                  </a:lnTo>
                  <a:lnTo>
                    <a:pt x="5236" y="2168"/>
                  </a:lnTo>
                  <a:lnTo>
                    <a:pt x="5285" y="2241"/>
                  </a:lnTo>
                  <a:lnTo>
                    <a:pt x="5334" y="2266"/>
                  </a:lnTo>
                  <a:lnTo>
                    <a:pt x="5407" y="2290"/>
                  </a:lnTo>
                  <a:lnTo>
                    <a:pt x="5504" y="2314"/>
                  </a:lnTo>
                  <a:lnTo>
                    <a:pt x="5602" y="2339"/>
                  </a:lnTo>
                  <a:lnTo>
                    <a:pt x="5699" y="2412"/>
                  </a:lnTo>
                  <a:lnTo>
                    <a:pt x="5797" y="2485"/>
                  </a:lnTo>
                  <a:lnTo>
                    <a:pt x="5845" y="2558"/>
                  </a:lnTo>
                  <a:lnTo>
                    <a:pt x="5870" y="2680"/>
                  </a:lnTo>
                  <a:lnTo>
                    <a:pt x="5845" y="2777"/>
                  </a:lnTo>
                  <a:lnTo>
                    <a:pt x="5797" y="2850"/>
                  </a:lnTo>
                  <a:lnTo>
                    <a:pt x="5699" y="2923"/>
                  </a:lnTo>
                  <a:lnTo>
                    <a:pt x="5602" y="2996"/>
                  </a:lnTo>
                  <a:lnTo>
                    <a:pt x="5504" y="3045"/>
                  </a:lnTo>
                  <a:lnTo>
                    <a:pt x="5407" y="3045"/>
                  </a:lnTo>
                  <a:lnTo>
                    <a:pt x="5310" y="3069"/>
                  </a:lnTo>
                  <a:lnTo>
                    <a:pt x="5163" y="3167"/>
                  </a:lnTo>
                  <a:lnTo>
                    <a:pt x="4993" y="3289"/>
                  </a:lnTo>
                  <a:lnTo>
                    <a:pt x="4847" y="3435"/>
                  </a:lnTo>
                  <a:lnTo>
                    <a:pt x="4676" y="3581"/>
                  </a:lnTo>
                  <a:lnTo>
                    <a:pt x="4506" y="3703"/>
                  </a:lnTo>
                  <a:lnTo>
                    <a:pt x="4384" y="3776"/>
                  </a:lnTo>
                  <a:lnTo>
                    <a:pt x="4262" y="3800"/>
                  </a:lnTo>
                  <a:lnTo>
                    <a:pt x="4141" y="3849"/>
                  </a:lnTo>
                  <a:lnTo>
                    <a:pt x="3970" y="3971"/>
                  </a:lnTo>
                  <a:lnTo>
                    <a:pt x="3726" y="4165"/>
                  </a:lnTo>
                  <a:lnTo>
                    <a:pt x="3483" y="4409"/>
                  </a:lnTo>
                  <a:lnTo>
                    <a:pt x="3142" y="4750"/>
                  </a:lnTo>
                  <a:lnTo>
                    <a:pt x="3020" y="4847"/>
                  </a:lnTo>
                  <a:lnTo>
                    <a:pt x="2874" y="4969"/>
                  </a:lnTo>
                  <a:lnTo>
                    <a:pt x="2557" y="5164"/>
                  </a:lnTo>
                  <a:lnTo>
                    <a:pt x="2265" y="5286"/>
                  </a:lnTo>
                  <a:lnTo>
                    <a:pt x="2119" y="5310"/>
                  </a:lnTo>
                  <a:lnTo>
                    <a:pt x="1997" y="5335"/>
                  </a:lnTo>
                  <a:lnTo>
                    <a:pt x="1754" y="5335"/>
                  </a:lnTo>
                  <a:lnTo>
                    <a:pt x="1535" y="5383"/>
                  </a:lnTo>
                  <a:lnTo>
                    <a:pt x="1364" y="5456"/>
                  </a:lnTo>
                  <a:lnTo>
                    <a:pt x="1242" y="5529"/>
                  </a:lnTo>
                  <a:lnTo>
                    <a:pt x="1169" y="5602"/>
                  </a:lnTo>
                  <a:lnTo>
                    <a:pt x="1096" y="5700"/>
                  </a:lnTo>
                  <a:lnTo>
                    <a:pt x="1047" y="5797"/>
                  </a:lnTo>
                  <a:lnTo>
                    <a:pt x="1047" y="5895"/>
                  </a:lnTo>
                  <a:lnTo>
                    <a:pt x="1047" y="5992"/>
                  </a:lnTo>
                  <a:lnTo>
                    <a:pt x="1096" y="6090"/>
                  </a:lnTo>
                  <a:lnTo>
                    <a:pt x="1169" y="6187"/>
                  </a:lnTo>
                  <a:lnTo>
                    <a:pt x="1242" y="6284"/>
                  </a:lnTo>
                  <a:lnTo>
                    <a:pt x="1315" y="6357"/>
                  </a:lnTo>
                  <a:lnTo>
                    <a:pt x="1413" y="6406"/>
                  </a:lnTo>
                  <a:lnTo>
                    <a:pt x="1535" y="6455"/>
                  </a:lnTo>
                  <a:lnTo>
                    <a:pt x="1608" y="6455"/>
                  </a:lnTo>
                  <a:lnTo>
                    <a:pt x="1729" y="6504"/>
                  </a:lnTo>
                  <a:lnTo>
                    <a:pt x="1876" y="6601"/>
                  </a:lnTo>
                  <a:lnTo>
                    <a:pt x="2070" y="6747"/>
                  </a:lnTo>
                  <a:lnTo>
                    <a:pt x="2290" y="6942"/>
                  </a:lnTo>
                  <a:lnTo>
                    <a:pt x="2484" y="7137"/>
                  </a:lnTo>
                  <a:lnTo>
                    <a:pt x="2679" y="7283"/>
                  </a:lnTo>
                  <a:lnTo>
                    <a:pt x="2825" y="7380"/>
                  </a:lnTo>
                  <a:lnTo>
                    <a:pt x="2947" y="7405"/>
                  </a:lnTo>
                  <a:lnTo>
                    <a:pt x="3093" y="7380"/>
                  </a:lnTo>
                  <a:lnTo>
                    <a:pt x="3166" y="7356"/>
                  </a:lnTo>
                  <a:lnTo>
                    <a:pt x="3239" y="7332"/>
                  </a:lnTo>
                  <a:lnTo>
                    <a:pt x="3288" y="7283"/>
                  </a:lnTo>
                  <a:lnTo>
                    <a:pt x="3410" y="7259"/>
                  </a:lnTo>
                  <a:lnTo>
                    <a:pt x="3556" y="7234"/>
                  </a:lnTo>
                  <a:lnTo>
                    <a:pt x="3702" y="7234"/>
                  </a:lnTo>
                  <a:lnTo>
                    <a:pt x="3873" y="7234"/>
                  </a:lnTo>
                  <a:lnTo>
                    <a:pt x="4019" y="7283"/>
                  </a:lnTo>
                  <a:lnTo>
                    <a:pt x="4165" y="7332"/>
                  </a:lnTo>
                  <a:lnTo>
                    <a:pt x="4262" y="7429"/>
                  </a:lnTo>
                  <a:lnTo>
                    <a:pt x="4360" y="7502"/>
                  </a:lnTo>
                  <a:lnTo>
                    <a:pt x="4457" y="7551"/>
                  </a:lnTo>
                  <a:lnTo>
                    <a:pt x="4555" y="7600"/>
                  </a:lnTo>
                  <a:lnTo>
                    <a:pt x="4652" y="7600"/>
                  </a:lnTo>
                  <a:lnTo>
                    <a:pt x="4749" y="7648"/>
                  </a:lnTo>
                  <a:lnTo>
                    <a:pt x="4896" y="7721"/>
                  </a:lnTo>
                  <a:lnTo>
                    <a:pt x="5066" y="7843"/>
                  </a:lnTo>
                  <a:lnTo>
                    <a:pt x="5212" y="7989"/>
                  </a:lnTo>
                  <a:lnTo>
                    <a:pt x="5383" y="8135"/>
                  </a:lnTo>
                  <a:lnTo>
                    <a:pt x="5553" y="8257"/>
                  </a:lnTo>
                  <a:lnTo>
                    <a:pt x="5699" y="8330"/>
                  </a:lnTo>
                  <a:lnTo>
                    <a:pt x="5797" y="8355"/>
                  </a:lnTo>
                  <a:lnTo>
                    <a:pt x="5870" y="8379"/>
                  </a:lnTo>
                  <a:lnTo>
                    <a:pt x="5992" y="8428"/>
                  </a:lnTo>
                  <a:lnTo>
                    <a:pt x="6089" y="8476"/>
                  </a:lnTo>
                  <a:lnTo>
                    <a:pt x="6162" y="8549"/>
                  </a:lnTo>
                  <a:lnTo>
                    <a:pt x="6259" y="8622"/>
                  </a:lnTo>
                  <a:lnTo>
                    <a:pt x="6357" y="8695"/>
                  </a:lnTo>
                  <a:lnTo>
                    <a:pt x="6454" y="8720"/>
                  </a:lnTo>
                  <a:lnTo>
                    <a:pt x="6552" y="8744"/>
                  </a:lnTo>
                  <a:lnTo>
                    <a:pt x="6649" y="8769"/>
                  </a:lnTo>
                  <a:lnTo>
                    <a:pt x="6747" y="8793"/>
                  </a:lnTo>
                  <a:lnTo>
                    <a:pt x="6844" y="8866"/>
                  </a:lnTo>
                  <a:lnTo>
                    <a:pt x="6941" y="8939"/>
                  </a:lnTo>
                  <a:lnTo>
                    <a:pt x="7014" y="9036"/>
                  </a:lnTo>
                  <a:lnTo>
                    <a:pt x="7063" y="9134"/>
                  </a:lnTo>
                  <a:lnTo>
                    <a:pt x="7112" y="9231"/>
                  </a:lnTo>
                  <a:lnTo>
                    <a:pt x="7112" y="9304"/>
                  </a:lnTo>
                  <a:lnTo>
                    <a:pt x="7112" y="9402"/>
                  </a:lnTo>
                  <a:lnTo>
                    <a:pt x="7063" y="9499"/>
                  </a:lnTo>
                  <a:lnTo>
                    <a:pt x="7014" y="9597"/>
                  </a:lnTo>
                  <a:lnTo>
                    <a:pt x="6941" y="9694"/>
                  </a:lnTo>
                  <a:lnTo>
                    <a:pt x="6868" y="9791"/>
                  </a:lnTo>
                  <a:lnTo>
                    <a:pt x="6795" y="9889"/>
                  </a:lnTo>
                  <a:lnTo>
                    <a:pt x="6747" y="9986"/>
                  </a:lnTo>
                  <a:lnTo>
                    <a:pt x="6747" y="10084"/>
                  </a:lnTo>
                  <a:lnTo>
                    <a:pt x="6722" y="10181"/>
                  </a:lnTo>
                  <a:lnTo>
                    <a:pt x="6625" y="10327"/>
                  </a:lnTo>
                  <a:lnTo>
                    <a:pt x="6503" y="10473"/>
                  </a:lnTo>
                  <a:lnTo>
                    <a:pt x="6357" y="10644"/>
                  </a:lnTo>
                  <a:lnTo>
                    <a:pt x="6211" y="10814"/>
                  </a:lnTo>
                  <a:lnTo>
                    <a:pt x="6089" y="10961"/>
                  </a:lnTo>
                  <a:lnTo>
                    <a:pt x="6016" y="11107"/>
                  </a:lnTo>
                  <a:lnTo>
                    <a:pt x="5992" y="11204"/>
                  </a:lnTo>
                  <a:lnTo>
                    <a:pt x="5943" y="11326"/>
                  </a:lnTo>
                  <a:lnTo>
                    <a:pt x="5870" y="11472"/>
                  </a:lnTo>
                  <a:lnTo>
                    <a:pt x="5748" y="11618"/>
                  </a:lnTo>
                  <a:lnTo>
                    <a:pt x="5602" y="11789"/>
                  </a:lnTo>
                  <a:lnTo>
                    <a:pt x="5456" y="11935"/>
                  </a:lnTo>
                  <a:lnTo>
                    <a:pt x="5334" y="12105"/>
                  </a:lnTo>
                  <a:lnTo>
                    <a:pt x="5261" y="12251"/>
                  </a:lnTo>
                  <a:lnTo>
                    <a:pt x="5212" y="12349"/>
                  </a:lnTo>
                  <a:lnTo>
                    <a:pt x="5188" y="12446"/>
                  </a:lnTo>
                  <a:lnTo>
                    <a:pt x="5139" y="12568"/>
                  </a:lnTo>
                  <a:lnTo>
                    <a:pt x="5042" y="12714"/>
                  </a:lnTo>
                  <a:lnTo>
                    <a:pt x="4944" y="12836"/>
                  </a:lnTo>
                  <a:lnTo>
                    <a:pt x="4822" y="12958"/>
                  </a:lnTo>
                  <a:lnTo>
                    <a:pt x="4725" y="13079"/>
                  </a:lnTo>
                  <a:lnTo>
                    <a:pt x="4676" y="13201"/>
                  </a:lnTo>
                  <a:lnTo>
                    <a:pt x="4652" y="13299"/>
                  </a:lnTo>
                  <a:lnTo>
                    <a:pt x="4676" y="13469"/>
                  </a:lnTo>
                  <a:lnTo>
                    <a:pt x="4701" y="13542"/>
                  </a:lnTo>
                  <a:lnTo>
                    <a:pt x="4749" y="13591"/>
                  </a:lnTo>
                  <a:lnTo>
                    <a:pt x="4774" y="13640"/>
                  </a:lnTo>
                  <a:lnTo>
                    <a:pt x="4822" y="13713"/>
                  </a:lnTo>
                  <a:lnTo>
                    <a:pt x="4847" y="13883"/>
                  </a:lnTo>
                  <a:lnTo>
                    <a:pt x="4822" y="13956"/>
                  </a:lnTo>
                  <a:lnTo>
                    <a:pt x="4774" y="14005"/>
                  </a:lnTo>
                  <a:lnTo>
                    <a:pt x="4725" y="14054"/>
                  </a:lnTo>
                  <a:lnTo>
                    <a:pt x="4652" y="14054"/>
                  </a:lnTo>
                  <a:lnTo>
                    <a:pt x="4555" y="14054"/>
                  </a:lnTo>
                  <a:lnTo>
                    <a:pt x="4457" y="14005"/>
                  </a:lnTo>
                  <a:lnTo>
                    <a:pt x="4360" y="13956"/>
                  </a:lnTo>
                  <a:lnTo>
                    <a:pt x="4262" y="13883"/>
                  </a:lnTo>
                  <a:lnTo>
                    <a:pt x="4189" y="13761"/>
                  </a:lnTo>
                  <a:lnTo>
                    <a:pt x="4141" y="13615"/>
                  </a:lnTo>
                  <a:lnTo>
                    <a:pt x="4092" y="13469"/>
                  </a:lnTo>
                  <a:lnTo>
                    <a:pt x="4092" y="13299"/>
                  </a:lnTo>
                  <a:lnTo>
                    <a:pt x="4067" y="13152"/>
                  </a:lnTo>
                  <a:lnTo>
                    <a:pt x="4019" y="12982"/>
                  </a:lnTo>
                  <a:lnTo>
                    <a:pt x="3970" y="12836"/>
                  </a:lnTo>
                  <a:lnTo>
                    <a:pt x="3897" y="12738"/>
                  </a:lnTo>
                  <a:lnTo>
                    <a:pt x="3848" y="12690"/>
                  </a:lnTo>
                  <a:lnTo>
                    <a:pt x="3824" y="12592"/>
                  </a:lnTo>
                  <a:lnTo>
                    <a:pt x="3751" y="12349"/>
                  </a:lnTo>
                  <a:lnTo>
                    <a:pt x="3726" y="12056"/>
                  </a:lnTo>
                  <a:lnTo>
                    <a:pt x="3702" y="11716"/>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045" y="9962"/>
                  </a:lnTo>
                  <a:lnTo>
                    <a:pt x="2898" y="9767"/>
                  </a:lnTo>
                  <a:lnTo>
                    <a:pt x="2801" y="9621"/>
                  </a:lnTo>
                  <a:lnTo>
                    <a:pt x="2752" y="9499"/>
                  </a:lnTo>
                  <a:lnTo>
                    <a:pt x="2728" y="9353"/>
                  </a:lnTo>
                  <a:lnTo>
                    <a:pt x="2704" y="9280"/>
                  </a:lnTo>
                  <a:lnTo>
                    <a:pt x="2655" y="9231"/>
                  </a:lnTo>
                  <a:lnTo>
                    <a:pt x="2631" y="9158"/>
                  </a:lnTo>
                  <a:lnTo>
                    <a:pt x="2582" y="9036"/>
                  </a:lnTo>
                  <a:lnTo>
                    <a:pt x="2582" y="8890"/>
                  </a:lnTo>
                  <a:lnTo>
                    <a:pt x="2557" y="8744"/>
                  </a:lnTo>
                  <a:lnTo>
                    <a:pt x="2582" y="8598"/>
                  </a:lnTo>
                  <a:lnTo>
                    <a:pt x="2582" y="8452"/>
                  </a:lnTo>
                  <a:lnTo>
                    <a:pt x="2631" y="8330"/>
                  </a:lnTo>
                  <a:lnTo>
                    <a:pt x="2655" y="8281"/>
                  </a:lnTo>
                  <a:lnTo>
                    <a:pt x="2704" y="8208"/>
                  </a:lnTo>
                  <a:lnTo>
                    <a:pt x="2728" y="8160"/>
                  </a:lnTo>
                  <a:lnTo>
                    <a:pt x="2752" y="7989"/>
                  </a:lnTo>
                  <a:lnTo>
                    <a:pt x="2728" y="7819"/>
                  </a:lnTo>
                  <a:lnTo>
                    <a:pt x="2704" y="7746"/>
                  </a:lnTo>
                  <a:lnTo>
                    <a:pt x="2655" y="7697"/>
                  </a:lnTo>
                  <a:lnTo>
                    <a:pt x="2606" y="7673"/>
                  </a:lnTo>
                  <a:lnTo>
                    <a:pt x="2533" y="7624"/>
                  </a:lnTo>
                  <a:lnTo>
                    <a:pt x="2363" y="7600"/>
                  </a:lnTo>
                  <a:lnTo>
                    <a:pt x="2265" y="7575"/>
                  </a:lnTo>
                  <a:lnTo>
                    <a:pt x="2119" y="7502"/>
                  </a:lnTo>
                  <a:lnTo>
                    <a:pt x="1973" y="7380"/>
                  </a:lnTo>
                  <a:lnTo>
                    <a:pt x="1802" y="7234"/>
                  </a:lnTo>
                  <a:lnTo>
                    <a:pt x="1632" y="7088"/>
                  </a:lnTo>
                  <a:lnTo>
                    <a:pt x="1486" y="6966"/>
                  </a:lnTo>
                  <a:lnTo>
                    <a:pt x="1340" y="6869"/>
                  </a:lnTo>
                  <a:lnTo>
                    <a:pt x="1242" y="6845"/>
                  </a:lnTo>
                  <a:lnTo>
                    <a:pt x="1121" y="6796"/>
                  </a:lnTo>
                  <a:lnTo>
                    <a:pt x="926" y="6674"/>
                  </a:lnTo>
                  <a:lnTo>
                    <a:pt x="706" y="6504"/>
                  </a:lnTo>
                  <a:lnTo>
                    <a:pt x="463" y="6284"/>
                  </a:lnTo>
                  <a:lnTo>
                    <a:pt x="171" y="5919"/>
                  </a:lnTo>
                  <a:lnTo>
                    <a:pt x="0" y="5700"/>
                  </a:lnTo>
                  <a:lnTo>
                    <a:pt x="0" y="5724"/>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276" name="Google Shape;276;p13"/>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559" y="1535"/>
                  </a:lnTo>
                  <a:lnTo>
                    <a:pt x="1461" y="1584"/>
                  </a:lnTo>
                  <a:lnTo>
                    <a:pt x="1340" y="1657"/>
                  </a:lnTo>
                  <a:lnTo>
                    <a:pt x="1267" y="1730"/>
                  </a:lnTo>
                  <a:lnTo>
                    <a:pt x="1169" y="1803"/>
                  </a:lnTo>
                  <a:lnTo>
                    <a:pt x="1072" y="1852"/>
                  </a:lnTo>
                  <a:lnTo>
                    <a:pt x="974" y="1900"/>
                  </a:lnTo>
                  <a:lnTo>
                    <a:pt x="877" y="1900"/>
                  </a:lnTo>
                  <a:lnTo>
                    <a:pt x="779" y="1900"/>
                  </a:lnTo>
                  <a:lnTo>
                    <a:pt x="682" y="1852"/>
                  </a:lnTo>
                  <a:lnTo>
                    <a:pt x="585" y="1803"/>
                  </a:lnTo>
                  <a:lnTo>
                    <a:pt x="512" y="1730"/>
                  </a:lnTo>
                  <a:lnTo>
                    <a:pt x="438" y="1633"/>
                  </a:lnTo>
                  <a:lnTo>
                    <a:pt x="414" y="1535"/>
                  </a:lnTo>
                  <a:lnTo>
                    <a:pt x="438" y="1438"/>
                  </a:lnTo>
                  <a:lnTo>
                    <a:pt x="512" y="1340"/>
                  </a:lnTo>
                  <a:lnTo>
                    <a:pt x="585" y="1243"/>
                  </a:lnTo>
                  <a:lnTo>
                    <a:pt x="633" y="1145"/>
                  </a:lnTo>
                  <a:lnTo>
                    <a:pt x="682" y="1048"/>
                  </a:lnTo>
                  <a:lnTo>
                    <a:pt x="682" y="951"/>
                  </a:lnTo>
                  <a:lnTo>
                    <a:pt x="658" y="804"/>
                  </a:lnTo>
                  <a:lnTo>
                    <a:pt x="633" y="731"/>
                  </a:lnTo>
                  <a:lnTo>
                    <a:pt x="585" y="683"/>
                  </a:lnTo>
                  <a:lnTo>
                    <a:pt x="536" y="634"/>
                  </a:lnTo>
                  <a:lnTo>
                    <a:pt x="463" y="610"/>
                  </a:lnTo>
                  <a:lnTo>
                    <a:pt x="317" y="585"/>
                  </a:lnTo>
                  <a:lnTo>
                    <a:pt x="146" y="561"/>
                  </a:lnTo>
                  <a:lnTo>
                    <a:pt x="73" y="512"/>
                  </a:lnTo>
                  <a:lnTo>
                    <a:pt x="24" y="488"/>
                  </a:lnTo>
                  <a:lnTo>
                    <a:pt x="0" y="439"/>
                  </a:lnTo>
                  <a:lnTo>
                    <a:pt x="24" y="366"/>
                  </a:lnTo>
                  <a:lnTo>
                    <a:pt x="49" y="293"/>
                  </a:lnTo>
                  <a:lnTo>
                    <a:pt x="122" y="196"/>
                  </a:lnTo>
                  <a:lnTo>
                    <a:pt x="171" y="171"/>
                  </a:lnTo>
                  <a:lnTo>
                    <a:pt x="268" y="123"/>
                  </a:lnTo>
                  <a:lnTo>
                    <a:pt x="512" y="74"/>
                  </a:lnTo>
                  <a:lnTo>
                    <a:pt x="804" y="25"/>
                  </a:lnTo>
                  <a:lnTo>
                    <a:pt x="1145" y="1"/>
                  </a:lnTo>
                  <a:lnTo>
                    <a:pt x="2509" y="1"/>
                  </a:lnTo>
                  <a:lnTo>
                    <a:pt x="2850" y="25"/>
                  </a:lnTo>
                  <a:lnTo>
                    <a:pt x="3142" y="49"/>
                  </a:lnTo>
                  <a:lnTo>
                    <a:pt x="3337" y="74"/>
                  </a:lnTo>
                  <a:lnTo>
                    <a:pt x="3434" y="98"/>
                  </a:lnTo>
                  <a:lnTo>
                    <a:pt x="3458" y="123"/>
                  </a:lnTo>
                  <a:lnTo>
                    <a:pt x="3434" y="171"/>
                  </a:lnTo>
                  <a:lnTo>
                    <a:pt x="3361" y="317"/>
                  </a:lnTo>
                  <a:lnTo>
                    <a:pt x="3239" y="488"/>
                  </a:lnTo>
                  <a:lnTo>
                    <a:pt x="3069" y="683"/>
                  </a:lnTo>
                  <a:lnTo>
                    <a:pt x="2874" y="853"/>
                  </a:lnTo>
                  <a:lnTo>
                    <a:pt x="2679" y="999"/>
                  </a:lnTo>
                  <a:lnTo>
                    <a:pt x="2509" y="1121"/>
                  </a:lnTo>
                  <a:lnTo>
                    <a:pt x="2411" y="1145"/>
                  </a:lnTo>
                  <a:lnTo>
                    <a:pt x="2314" y="1170"/>
                  </a:lnTo>
                  <a:lnTo>
                    <a:pt x="2216" y="1194"/>
                  </a:lnTo>
                  <a:lnTo>
                    <a:pt x="2119" y="1267"/>
                  </a:lnTo>
                  <a:lnTo>
                    <a:pt x="2022" y="134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277" name="Google Shape;277;p13"/>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66" y="1218"/>
                  </a:lnTo>
                  <a:lnTo>
                    <a:pt x="317" y="1291"/>
                  </a:lnTo>
                  <a:lnTo>
                    <a:pt x="293" y="1364"/>
                  </a:lnTo>
                  <a:lnTo>
                    <a:pt x="244" y="1388"/>
                  </a:lnTo>
                  <a:lnTo>
                    <a:pt x="195" y="1388"/>
                  </a:lnTo>
                  <a:lnTo>
                    <a:pt x="147" y="1388"/>
                  </a:lnTo>
                  <a:lnTo>
                    <a:pt x="98" y="1364"/>
                  </a:lnTo>
                  <a:lnTo>
                    <a:pt x="74" y="1291"/>
                  </a:lnTo>
                  <a:lnTo>
                    <a:pt x="25" y="1169"/>
                  </a:lnTo>
                  <a:lnTo>
                    <a:pt x="25" y="1023"/>
                  </a:lnTo>
                  <a:lnTo>
                    <a:pt x="1" y="877"/>
                  </a:lnTo>
                  <a:lnTo>
                    <a:pt x="25" y="706"/>
                  </a:lnTo>
                  <a:lnTo>
                    <a:pt x="98" y="536"/>
                  </a:lnTo>
                  <a:lnTo>
                    <a:pt x="171" y="365"/>
                  </a:lnTo>
                  <a:lnTo>
                    <a:pt x="293" y="219"/>
                  </a:lnTo>
                  <a:lnTo>
                    <a:pt x="415" y="122"/>
                  </a:lnTo>
                  <a:lnTo>
                    <a:pt x="512" y="49"/>
                  </a:lnTo>
                  <a:lnTo>
                    <a:pt x="609" y="0"/>
                  </a:lnTo>
                  <a:lnTo>
                    <a:pt x="682" y="24"/>
                  </a:lnTo>
                  <a:lnTo>
                    <a:pt x="707" y="73"/>
                  </a:lnTo>
                  <a:lnTo>
                    <a:pt x="731" y="146"/>
                  </a:lnTo>
                  <a:lnTo>
                    <a:pt x="756" y="317"/>
                  </a:lnTo>
                  <a:lnTo>
                    <a:pt x="756" y="390"/>
                  </a:lnTo>
                  <a:lnTo>
                    <a:pt x="707" y="487"/>
                  </a:lnTo>
                  <a:lnTo>
                    <a:pt x="658" y="609"/>
                  </a:lnTo>
                  <a:lnTo>
                    <a:pt x="585" y="682"/>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278" name="Google Shape;278;p13"/>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088" y="4579"/>
                  </a:lnTo>
                  <a:lnTo>
                    <a:pt x="7015" y="4555"/>
                  </a:lnTo>
                  <a:lnTo>
                    <a:pt x="6844" y="4530"/>
                  </a:lnTo>
                  <a:lnTo>
                    <a:pt x="6747" y="4506"/>
                  </a:lnTo>
                  <a:lnTo>
                    <a:pt x="6649" y="4457"/>
                  </a:lnTo>
                  <a:lnTo>
                    <a:pt x="6552" y="4409"/>
                  </a:lnTo>
                  <a:lnTo>
                    <a:pt x="6454" y="4336"/>
                  </a:lnTo>
                  <a:lnTo>
                    <a:pt x="6381" y="4262"/>
                  </a:lnTo>
                  <a:lnTo>
                    <a:pt x="6308" y="4214"/>
                  </a:lnTo>
                  <a:lnTo>
                    <a:pt x="6235" y="4214"/>
                  </a:lnTo>
                  <a:lnTo>
                    <a:pt x="6187" y="4238"/>
                  </a:lnTo>
                  <a:lnTo>
                    <a:pt x="6162" y="4287"/>
                  </a:lnTo>
                  <a:lnTo>
                    <a:pt x="6162" y="4360"/>
                  </a:lnTo>
                  <a:lnTo>
                    <a:pt x="6211" y="4433"/>
                  </a:lnTo>
                  <a:lnTo>
                    <a:pt x="6284" y="4530"/>
                  </a:lnTo>
                  <a:lnTo>
                    <a:pt x="6357" y="4603"/>
                  </a:lnTo>
                  <a:lnTo>
                    <a:pt x="6454" y="4652"/>
                  </a:lnTo>
                  <a:lnTo>
                    <a:pt x="6576" y="4701"/>
                  </a:lnTo>
                  <a:lnTo>
                    <a:pt x="6649" y="4701"/>
                  </a:lnTo>
                  <a:lnTo>
                    <a:pt x="6747" y="4725"/>
                  </a:lnTo>
                  <a:lnTo>
                    <a:pt x="6844" y="4774"/>
                  </a:lnTo>
                  <a:lnTo>
                    <a:pt x="6942" y="4823"/>
                  </a:lnTo>
                  <a:lnTo>
                    <a:pt x="7039" y="4896"/>
                  </a:lnTo>
                  <a:lnTo>
                    <a:pt x="7063" y="4944"/>
                  </a:lnTo>
                  <a:lnTo>
                    <a:pt x="7088" y="4993"/>
                  </a:lnTo>
                  <a:lnTo>
                    <a:pt x="7063" y="5139"/>
                  </a:lnTo>
                  <a:lnTo>
                    <a:pt x="6966" y="5310"/>
                  </a:lnTo>
                  <a:lnTo>
                    <a:pt x="6844" y="5480"/>
                  </a:lnTo>
                  <a:lnTo>
                    <a:pt x="6674" y="5626"/>
                  </a:lnTo>
                  <a:lnTo>
                    <a:pt x="6528" y="5748"/>
                  </a:lnTo>
                  <a:lnTo>
                    <a:pt x="6381" y="5821"/>
                  </a:lnTo>
                  <a:lnTo>
                    <a:pt x="6284" y="5846"/>
                  </a:lnTo>
                  <a:lnTo>
                    <a:pt x="6113" y="5870"/>
                  </a:lnTo>
                  <a:lnTo>
                    <a:pt x="6040" y="5894"/>
                  </a:lnTo>
                  <a:lnTo>
                    <a:pt x="5992" y="5943"/>
                  </a:lnTo>
                  <a:lnTo>
                    <a:pt x="5943" y="5967"/>
                  </a:lnTo>
                  <a:lnTo>
                    <a:pt x="5894" y="5992"/>
                  </a:lnTo>
                  <a:lnTo>
                    <a:pt x="5846" y="5967"/>
                  </a:lnTo>
                  <a:lnTo>
                    <a:pt x="5797" y="5943"/>
                  </a:lnTo>
                  <a:lnTo>
                    <a:pt x="5773" y="5894"/>
                  </a:lnTo>
                  <a:lnTo>
                    <a:pt x="5724" y="5821"/>
                  </a:lnTo>
                  <a:lnTo>
                    <a:pt x="5699" y="5651"/>
                  </a:lnTo>
                  <a:lnTo>
                    <a:pt x="5675" y="5553"/>
                  </a:lnTo>
                  <a:lnTo>
                    <a:pt x="5602" y="5407"/>
                  </a:lnTo>
                  <a:lnTo>
                    <a:pt x="5480" y="5261"/>
                  </a:lnTo>
                  <a:lnTo>
                    <a:pt x="5334" y="5091"/>
                  </a:lnTo>
                  <a:lnTo>
                    <a:pt x="5188" y="4920"/>
                  </a:lnTo>
                  <a:lnTo>
                    <a:pt x="5066" y="4774"/>
                  </a:lnTo>
                  <a:lnTo>
                    <a:pt x="4969" y="4628"/>
                  </a:lnTo>
                  <a:lnTo>
                    <a:pt x="4944" y="4530"/>
                  </a:lnTo>
                  <a:lnTo>
                    <a:pt x="4944" y="4457"/>
                  </a:lnTo>
                  <a:lnTo>
                    <a:pt x="4920" y="4409"/>
                  </a:lnTo>
                  <a:lnTo>
                    <a:pt x="4896" y="4409"/>
                  </a:lnTo>
                  <a:lnTo>
                    <a:pt x="4847" y="4433"/>
                  </a:lnTo>
                  <a:lnTo>
                    <a:pt x="4823" y="4482"/>
                  </a:lnTo>
                  <a:lnTo>
                    <a:pt x="4774" y="4555"/>
                  </a:lnTo>
                  <a:lnTo>
                    <a:pt x="4750" y="4701"/>
                  </a:lnTo>
                  <a:lnTo>
                    <a:pt x="4774" y="4798"/>
                  </a:lnTo>
                  <a:lnTo>
                    <a:pt x="4847" y="4920"/>
                  </a:lnTo>
                  <a:lnTo>
                    <a:pt x="4920" y="5066"/>
                  </a:lnTo>
                  <a:lnTo>
                    <a:pt x="5042" y="5188"/>
                  </a:lnTo>
                  <a:lnTo>
                    <a:pt x="5139" y="5310"/>
                  </a:lnTo>
                  <a:lnTo>
                    <a:pt x="5237" y="5431"/>
                  </a:lnTo>
                  <a:lnTo>
                    <a:pt x="5310" y="5553"/>
                  </a:lnTo>
                  <a:lnTo>
                    <a:pt x="5334" y="5651"/>
                  </a:lnTo>
                  <a:lnTo>
                    <a:pt x="5334" y="5748"/>
                  </a:lnTo>
                  <a:lnTo>
                    <a:pt x="5383" y="5846"/>
                  </a:lnTo>
                  <a:lnTo>
                    <a:pt x="5432" y="5943"/>
                  </a:lnTo>
                  <a:lnTo>
                    <a:pt x="5505" y="6040"/>
                  </a:lnTo>
                  <a:lnTo>
                    <a:pt x="5626" y="6113"/>
                  </a:lnTo>
                  <a:lnTo>
                    <a:pt x="5773" y="6162"/>
                  </a:lnTo>
                  <a:lnTo>
                    <a:pt x="5919" y="6211"/>
                  </a:lnTo>
                  <a:lnTo>
                    <a:pt x="6089" y="6235"/>
                  </a:lnTo>
                  <a:lnTo>
                    <a:pt x="6235" y="6235"/>
                  </a:lnTo>
                  <a:lnTo>
                    <a:pt x="6357" y="6284"/>
                  </a:lnTo>
                  <a:lnTo>
                    <a:pt x="6430" y="6333"/>
                  </a:lnTo>
                  <a:lnTo>
                    <a:pt x="6454" y="6381"/>
                  </a:lnTo>
                  <a:lnTo>
                    <a:pt x="6454" y="6430"/>
                  </a:lnTo>
                  <a:lnTo>
                    <a:pt x="6430" y="6527"/>
                  </a:lnTo>
                  <a:lnTo>
                    <a:pt x="6308" y="6722"/>
                  </a:lnTo>
                  <a:lnTo>
                    <a:pt x="6113" y="6941"/>
                  </a:lnTo>
                  <a:lnTo>
                    <a:pt x="5894" y="7185"/>
                  </a:lnTo>
                  <a:lnTo>
                    <a:pt x="5675" y="7429"/>
                  </a:lnTo>
                  <a:lnTo>
                    <a:pt x="5505" y="7696"/>
                  </a:lnTo>
                  <a:lnTo>
                    <a:pt x="5358" y="7940"/>
                  </a:lnTo>
                  <a:lnTo>
                    <a:pt x="5334" y="8037"/>
                  </a:lnTo>
                  <a:lnTo>
                    <a:pt x="5334" y="8135"/>
                  </a:lnTo>
                  <a:lnTo>
                    <a:pt x="5334" y="8281"/>
                  </a:lnTo>
                  <a:lnTo>
                    <a:pt x="5358" y="8427"/>
                  </a:lnTo>
                  <a:lnTo>
                    <a:pt x="5383" y="8525"/>
                  </a:lnTo>
                  <a:lnTo>
                    <a:pt x="5432" y="8598"/>
                  </a:lnTo>
                  <a:lnTo>
                    <a:pt x="5456" y="8646"/>
                  </a:lnTo>
                  <a:lnTo>
                    <a:pt x="5480" y="8719"/>
                  </a:lnTo>
                  <a:lnTo>
                    <a:pt x="5505" y="8890"/>
                  </a:lnTo>
                  <a:lnTo>
                    <a:pt x="5480" y="8987"/>
                  </a:lnTo>
                  <a:lnTo>
                    <a:pt x="5383" y="9158"/>
                  </a:lnTo>
                  <a:lnTo>
                    <a:pt x="5237" y="9353"/>
                  </a:lnTo>
                  <a:lnTo>
                    <a:pt x="5042" y="9547"/>
                  </a:lnTo>
                  <a:lnTo>
                    <a:pt x="4847" y="9742"/>
                  </a:lnTo>
                  <a:lnTo>
                    <a:pt x="4701" y="9937"/>
                  </a:lnTo>
                  <a:lnTo>
                    <a:pt x="4603" y="10108"/>
                  </a:lnTo>
                  <a:lnTo>
                    <a:pt x="4555" y="10205"/>
                  </a:lnTo>
                  <a:lnTo>
                    <a:pt x="4530" y="10327"/>
                  </a:lnTo>
                  <a:lnTo>
                    <a:pt x="4457" y="10473"/>
                  </a:lnTo>
                  <a:lnTo>
                    <a:pt x="4336" y="10619"/>
                  </a:lnTo>
                  <a:lnTo>
                    <a:pt x="4189" y="10790"/>
                  </a:lnTo>
                  <a:lnTo>
                    <a:pt x="4019" y="10936"/>
                  </a:lnTo>
                  <a:lnTo>
                    <a:pt x="3873" y="11057"/>
                  </a:lnTo>
                  <a:lnTo>
                    <a:pt x="3727" y="11131"/>
                  </a:lnTo>
                  <a:lnTo>
                    <a:pt x="3605" y="11155"/>
                  </a:lnTo>
                  <a:lnTo>
                    <a:pt x="3532" y="11155"/>
                  </a:lnTo>
                  <a:lnTo>
                    <a:pt x="3434" y="11106"/>
                  </a:lnTo>
                  <a:lnTo>
                    <a:pt x="3337" y="11057"/>
                  </a:lnTo>
                  <a:lnTo>
                    <a:pt x="3240" y="10984"/>
                  </a:lnTo>
                  <a:lnTo>
                    <a:pt x="3167" y="10887"/>
                  </a:lnTo>
                  <a:lnTo>
                    <a:pt x="3093" y="10790"/>
                  </a:lnTo>
                  <a:lnTo>
                    <a:pt x="3069" y="10692"/>
                  </a:lnTo>
                  <a:lnTo>
                    <a:pt x="3045" y="10595"/>
                  </a:lnTo>
                  <a:lnTo>
                    <a:pt x="3020" y="10424"/>
                  </a:lnTo>
                  <a:lnTo>
                    <a:pt x="2996" y="10351"/>
                  </a:lnTo>
                  <a:lnTo>
                    <a:pt x="2947" y="10302"/>
                  </a:lnTo>
                  <a:lnTo>
                    <a:pt x="2923" y="10254"/>
                  </a:lnTo>
                  <a:lnTo>
                    <a:pt x="2874" y="10181"/>
                  </a:lnTo>
                  <a:lnTo>
                    <a:pt x="2850" y="10035"/>
                  </a:lnTo>
                  <a:lnTo>
                    <a:pt x="2826" y="9864"/>
                  </a:lnTo>
                  <a:lnTo>
                    <a:pt x="2801" y="9791"/>
                  </a:lnTo>
                  <a:lnTo>
                    <a:pt x="2752" y="9742"/>
                  </a:lnTo>
                  <a:lnTo>
                    <a:pt x="2728" y="9669"/>
                  </a:lnTo>
                  <a:lnTo>
                    <a:pt x="2704" y="9572"/>
                  </a:lnTo>
                  <a:lnTo>
                    <a:pt x="2679" y="9426"/>
                  </a:lnTo>
                  <a:lnTo>
                    <a:pt x="2655" y="9255"/>
                  </a:lnTo>
                  <a:lnTo>
                    <a:pt x="2679" y="9109"/>
                  </a:lnTo>
                  <a:lnTo>
                    <a:pt x="2704" y="8963"/>
                  </a:lnTo>
                  <a:lnTo>
                    <a:pt x="2728" y="8866"/>
                  </a:lnTo>
                  <a:lnTo>
                    <a:pt x="2752" y="8792"/>
                  </a:lnTo>
                  <a:lnTo>
                    <a:pt x="2801" y="8744"/>
                  </a:lnTo>
                  <a:lnTo>
                    <a:pt x="2826" y="8671"/>
                  </a:lnTo>
                  <a:lnTo>
                    <a:pt x="2850" y="8500"/>
                  </a:lnTo>
                  <a:lnTo>
                    <a:pt x="2826" y="8403"/>
                  </a:lnTo>
                  <a:lnTo>
                    <a:pt x="2777" y="8281"/>
                  </a:lnTo>
                  <a:lnTo>
                    <a:pt x="2679" y="8159"/>
                  </a:lnTo>
                  <a:lnTo>
                    <a:pt x="2582" y="8037"/>
                  </a:lnTo>
                  <a:lnTo>
                    <a:pt x="2460" y="7891"/>
                  </a:lnTo>
                  <a:lnTo>
                    <a:pt x="2363" y="7721"/>
                  </a:lnTo>
                  <a:lnTo>
                    <a:pt x="2314" y="7526"/>
                  </a:lnTo>
                  <a:lnTo>
                    <a:pt x="2290" y="7356"/>
                  </a:lnTo>
                  <a:lnTo>
                    <a:pt x="2290" y="7209"/>
                  </a:lnTo>
                  <a:lnTo>
                    <a:pt x="2265" y="7063"/>
                  </a:lnTo>
                  <a:lnTo>
                    <a:pt x="2217" y="6966"/>
                  </a:lnTo>
                  <a:lnTo>
                    <a:pt x="2192" y="6893"/>
                  </a:lnTo>
                  <a:lnTo>
                    <a:pt x="2144" y="6844"/>
                  </a:lnTo>
                  <a:lnTo>
                    <a:pt x="2071" y="6820"/>
                  </a:lnTo>
                  <a:lnTo>
                    <a:pt x="1900" y="6795"/>
                  </a:lnTo>
                  <a:lnTo>
                    <a:pt x="1754" y="6820"/>
                  </a:lnTo>
                  <a:lnTo>
                    <a:pt x="1681" y="6844"/>
                  </a:lnTo>
                  <a:lnTo>
                    <a:pt x="1632" y="6893"/>
                  </a:lnTo>
                  <a:lnTo>
                    <a:pt x="1559" y="6941"/>
                  </a:lnTo>
                  <a:lnTo>
                    <a:pt x="1437" y="6966"/>
                  </a:lnTo>
                  <a:lnTo>
                    <a:pt x="1291" y="6990"/>
                  </a:lnTo>
                  <a:lnTo>
                    <a:pt x="1145" y="6990"/>
                  </a:lnTo>
                  <a:lnTo>
                    <a:pt x="975" y="6966"/>
                  </a:lnTo>
                  <a:lnTo>
                    <a:pt x="780" y="6868"/>
                  </a:lnTo>
                  <a:lnTo>
                    <a:pt x="561" y="6747"/>
                  </a:lnTo>
                  <a:lnTo>
                    <a:pt x="390" y="6601"/>
                  </a:lnTo>
                  <a:lnTo>
                    <a:pt x="317" y="6527"/>
                  </a:lnTo>
                  <a:lnTo>
                    <a:pt x="244" y="6406"/>
                  </a:lnTo>
                  <a:lnTo>
                    <a:pt x="122" y="6113"/>
                  </a:lnTo>
                  <a:lnTo>
                    <a:pt x="49" y="5797"/>
                  </a:lnTo>
                  <a:lnTo>
                    <a:pt x="0" y="5480"/>
                  </a:lnTo>
                  <a:lnTo>
                    <a:pt x="25" y="5310"/>
                  </a:lnTo>
                  <a:lnTo>
                    <a:pt x="49" y="5139"/>
                  </a:lnTo>
                  <a:lnTo>
                    <a:pt x="147" y="4798"/>
                  </a:lnTo>
                  <a:lnTo>
                    <a:pt x="220" y="4628"/>
                  </a:lnTo>
                  <a:lnTo>
                    <a:pt x="293" y="4482"/>
                  </a:lnTo>
                  <a:lnTo>
                    <a:pt x="390" y="4336"/>
                  </a:lnTo>
                  <a:lnTo>
                    <a:pt x="487" y="4238"/>
                  </a:lnTo>
                  <a:lnTo>
                    <a:pt x="682" y="4043"/>
                  </a:lnTo>
                  <a:lnTo>
                    <a:pt x="877" y="3897"/>
                  </a:lnTo>
                  <a:lnTo>
                    <a:pt x="1048" y="3800"/>
                  </a:lnTo>
                  <a:lnTo>
                    <a:pt x="1145" y="3751"/>
                  </a:lnTo>
                  <a:lnTo>
                    <a:pt x="1316" y="3727"/>
                  </a:lnTo>
                  <a:lnTo>
                    <a:pt x="1389" y="3702"/>
                  </a:lnTo>
                  <a:lnTo>
                    <a:pt x="1437" y="3654"/>
                  </a:lnTo>
                  <a:lnTo>
                    <a:pt x="1510" y="3629"/>
                  </a:lnTo>
                  <a:lnTo>
                    <a:pt x="1608" y="3605"/>
                  </a:lnTo>
                  <a:lnTo>
                    <a:pt x="1754" y="3581"/>
                  </a:lnTo>
                  <a:lnTo>
                    <a:pt x="1900" y="3581"/>
                  </a:lnTo>
                  <a:lnTo>
                    <a:pt x="2071" y="3581"/>
                  </a:lnTo>
                  <a:lnTo>
                    <a:pt x="2241" y="3629"/>
                  </a:lnTo>
                  <a:lnTo>
                    <a:pt x="2363" y="3678"/>
                  </a:lnTo>
                  <a:lnTo>
                    <a:pt x="2485" y="3751"/>
                  </a:lnTo>
                  <a:lnTo>
                    <a:pt x="2558" y="3824"/>
                  </a:lnTo>
                  <a:lnTo>
                    <a:pt x="2655" y="3897"/>
                  </a:lnTo>
                  <a:lnTo>
                    <a:pt x="2777" y="3946"/>
                  </a:lnTo>
                  <a:lnTo>
                    <a:pt x="2850" y="3946"/>
                  </a:lnTo>
                  <a:lnTo>
                    <a:pt x="3020" y="3970"/>
                  </a:lnTo>
                  <a:lnTo>
                    <a:pt x="3093" y="4019"/>
                  </a:lnTo>
                  <a:lnTo>
                    <a:pt x="3142" y="4043"/>
                  </a:lnTo>
                  <a:lnTo>
                    <a:pt x="3191" y="4068"/>
                  </a:lnTo>
                  <a:lnTo>
                    <a:pt x="3240" y="4092"/>
                  </a:lnTo>
                  <a:lnTo>
                    <a:pt x="3288" y="4068"/>
                  </a:lnTo>
                  <a:lnTo>
                    <a:pt x="3337" y="4043"/>
                  </a:lnTo>
                  <a:lnTo>
                    <a:pt x="3386" y="4019"/>
                  </a:lnTo>
                  <a:lnTo>
                    <a:pt x="3459" y="3970"/>
                  </a:lnTo>
                  <a:lnTo>
                    <a:pt x="3605" y="3946"/>
                  </a:lnTo>
                  <a:lnTo>
                    <a:pt x="3775" y="3970"/>
                  </a:lnTo>
                  <a:lnTo>
                    <a:pt x="3848" y="4019"/>
                  </a:lnTo>
                  <a:lnTo>
                    <a:pt x="3897" y="4043"/>
                  </a:lnTo>
                  <a:lnTo>
                    <a:pt x="3970" y="4092"/>
                  </a:lnTo>
                  <a:lnTo>
                    <a:pt x="4068" y="4116"/>
                  </a:lnTo>
                  <a:lnTo>
                    <a:pt x="4214" y="4141"/>
                  </a:lnTo>
                  <a:lnTo>
                    <a:pt x="4384" y="4141"/>
                  </a:lnTo>
                  <a:lnTo>
                    <a:pt x="4530" y="4141"/>
                  </a:lnTo>
                  <a:lnTo>
                    <a:pt x="4677" y="4116"/>
                  </a:lnTo>
                  <a:lnTo>
                    <a:pt x="4774" y="4092"/>
                  </a:lnTo>
                  <a:lnTo>
                    <a:pt x="4847" y="4043"/>
                  </a:lnTo>
                  <a:lnTo>
                    <a:pt x="4896" y="3995"/>
                  </a:lnTo>
                  <a:lnTo>
                    <a:pt x="4920" y="3921"/>
                  </a:lnTo>
                  <a:lnTo>
                    <a:pt x="4944" y="3751"/>
                  </a:lnTo>
                  <a:lnTo>
                    <a:pt x="4944" y="3727"/>
                  </a:lnTo>
                  <a:lnTo>
                    <a:pt x="4920" y="3678"/>
                  </a:lnTo>
                  <a:lnTo>
                    <a:pt x="4823" y="3629"/>
                  </a:lnTo>
                  <a:lnTo>
                    <a:pt x="4701" y="3581"/>
                  </a:lnTo>
                  <a:lnTo>
                    <a:pt x="4555" y="3581"/>
                  </a:lnTo>
                  <a:lnTo>
                    <a:pt x="4409" y="3556"/>
                  </a:lnTo>
                  <a:lnTo>
                    <a:pt x="4238" y="3507"/>
                  </a:lnTo>
                  <a:lnTo>
                    <a:pt x="4092" y="3459"/>
                  </a:lnTo>
                  <a:lnTo>
                    <a:pt x="3995" y="3386"/>
                  </a:lnTo>
                  <a:lnTo>
                    <a:pt x="3897" y="3313"/>
                  </a:lnTo>
                  <a:lnTo>
                    <a:pt x="3800" y="3240"/>
                  </a:lnTo>
                  <a:lnTo>
                    <a:pt x="3702" y="3215"/>
                  </a:lnTo>
                  <a:lnTo>
                    <a:pt x="3605" y="3191"/>
                  </a:lnTo>
                  <a:lnTo>
                    <a:pt x="3532" y="3166"/>
                  </a:lnTo>
                  <a:lnTo>
                    <a:pt x="3434" y="3142"/>
                  </a:lnTo>
                  <a:lnTo>
                    <a:pt x="3337" y="3069"/>
                  </a:lnTo>
                  <a:lnTo>
                    <a:pt x="3240" y="2996"/>
                  </a:lnTo>
                  <a:lnTo>
                    <a:pt x="3167" y="2923"/>
                  </a:lnTo>
                  <a:lnTo>
                    <a:pt x="3069" y="2899"/>
                  </a:lnTo>
                  <a:lnTo>
                    <a:pt x="2996" y="2874"/>
                  </a:lnTo>
                  <a:lnTo>
                    <a:pt x="2947" y="2899"/>
                  </a:lnTo>
                  <a:lnTo>
                    <a:pt x="2899" y="2923"/>
                  </a:lnTo>
                  <a:lnTo>
                    <a:pt x="2826" y="2923"/>
                  </a:lnTo>
                  <a:lnTo>
                    <a:pt x="2752" y="2874"/>
                  </a:lnTo>
                  <a:lnTo>
                    <a:pt x="2655" y="2801"/>
                  </a:lnTo>
                  <a:lnTo>
                    <a:pt x="2582" y="2752"/>
                  </a:lnTo>
                  <a:lnTo>
                    <a:pt x="2509" y="2704"/>
                  </a:lnTo>
                  <a:lnTo>
                    <a:pt x="2436" y="2704"/>
                  </a:lnTo>
                  <a:lnTo>
                    <a:pt x="2387" y="2704"/>
                  </a:lnTo>
                  <a:lnTo>
                    <a:pt x="2338" y="2752"/>
                  </a:lnTo>
                  <a:lnTo>
                    <a:pt x="2265" y="2777"/>
                  </a:lnTo>
                  <a:lnTo>
                    <a:pt x="2095" y="2801"/>
                  </a:lnTo>
                  <a:lnTo>
                    <a:pt x="1997" y="2850"/>
                  </a:lnTo>
                  <a:lnTo>
                    <a:pt x="1851" y="2923"/>
                  </a:lnTo>
                  <a:lnTo>
                    <a:pt x="1681" y="3045"/>
                  </a:lnTo>
                  <a:lnTo>
                    <a:pt x="1535" y="3191"/>
                  </a:lnTo>
                  <a:lnTo>
                    <a:pt x="1364" y="3337"/>
                  </a:lnTo>
                  <a:lnTo>
                    <a:pt x="1194" y="3459"/>
                  </a:lnTo>
                  <a:lnTo>
                    <a:pt x="1072" y="3532"/>
                  </a:lnTo>
                  <a:lnTo>
                    <a:pt x="950" y="3581"/>
                  </a:lnTo>
                  <a:lnTo>
                    <a:pt x="804" y="3532"/>
                  </a:lnTo>
                  <a:lnTo>
                    <a:pt x="731" y="3507"/>
                  </a:lnTo>
                  <a:lnTo>
                    <a:pt x="682" y="3483"/>
                  </a:lnTo>
                  <a:lnTo>
                    <a:pt x="634" y="3434"/>
                  </a:lnTo>
                  <a:lnTo>
                    <a:pt x="609" y="3361"/>
                  </a:lnTo>
                  <a:lnTo>
                    <a:pt x="585" y="3191"/>
                  </a:lnTo>
                  <a:lnTo>
                    <a:pt x="609" y="3020"/>
                  </a:lnTo>
                  <a:lnTo>
                    <a:pt x="634" y="2947"/>
                  </a:lnTo>
                  <a:lnTo>
                    <a:pt x="682" y="2899"/>
                  </a:lnTo>
                  <a:lnTo>
                    <a:pt x="731" y="2874"/>
                  </a:lnTo>
                  <a:lnTo>
                    <a:pt x="853" y="2850"/>
                  </a:lnTo>
                  <a:lnTo>
                    <a:pt x="999" y="2826"/>
                  </a:lnTo>
                  <a:lnTo>
                    <a:pt x="1145" y="2801"/>
                  </a:lnTo>
                  <a:lnTo>
                    <a:pt x="1291" y="2801"/>
                  </a:lnTo>
                  <a:lnTo>
                    <a:pt x="1413" y="2752"/>
                  </a:lnTo>
                  <a:lnTo>
                    <a:pt x="1486" y="2704"/>
                  </a:lnTo>
                  <a:lnTo>
                    <a:pt x="1510" y="2655"/>
                  </a:lnTo>
                  <a:lnTo>
                    <a:pt x="1535" y="2631"/>
                  </a:lnTo>
                  <a:lnTo>
                    <a:pt x="1486" y="2460"/>
                  </a:lnTo>
                  <a:lnTo>
                    <a:pt x="1462" y="2387"/>
                  </a:lnTo>
                  <a:lnTo>
                    <a:pt x="1437" y="2338"/>
                  </a:lnTo>
                  <a:lnTo>
                    <a:pt x="1389" y="2290"/>
                  </a:lnTo>
                  <a:lnTo>
                    <a:pt x="1389" y="2241"/>
                  </a:lnTo>
                  <a:lnTo>
                    <a:pt x="1389" y="2192"/>
                  </a:lnTo>
                  <a:lnTo>
                    <a:pt x="1437" y="2144"/>
                  </a:lnTo>
                  <a:lnTo>
                    <a:pt x="1486" y="2119"/>
                  </a:lnTo>
                  <a:lnTo>
                    <a:pt x="1559" y="2070"/>
                  </a:lnTo>
                  <a:lnTo>
                    <a:pt x="1705" y="2046"/>
                  </a:lnTo>
                  <a:lnTo>
                    <a:pt x="1803" y="2046"/>
                  </a:lnTo>
                  <a:lnTo>
                    <a:pt x="1900" y="1997"/>
                  </a:lnTo>
                  <a:lnTo>
                    <a:pt x="1997" y="1924"/>
                  </a:lnTo>
                  <a:lnTo>
                    <a:pt x="2095" y="1851"/>
                  </a:lnTo>
                  <a:lnTo>
                    <a:pt x="2168" y="1778"/>
                  </a:lnTo>
                  <a:lnTo>
                    <a:pt x="2241" y="1681"/>
                  </a:lnTo>
                  <a:lnTo>
                    <a:pt x="2265" y="1559"/>
                  </a:lnTo>
                  <a:lnTo>
                    <a:pt x="2290" y="1486"/>
                  </a:lnTo>
                  <a:lnTo>
                    <a:pt x="2265" y="1315"/>
                  </a:lnTo>
                  <a:lnTo>
                    <a:pt x="2217" y="1242"/>
                  </a:lnTo>
                  <a:lnTo>
                    <a:pt x="2192" y="1194"/>
                  </a:lnTo>
                  <a:lnTo>
                    <a:pt x="2192" y="1169"/>
                  </a:lnTo>
                  <a:lnTo>
                    <a:pt x="2192" y="1121"/>
                  </a:lnTo>
                  <a:lnTo>
                    <a:pt x="2265" y="999"/>
                  </a:lnTo>
                  <a:lnTo>
                    <a:pt x="2387" y="828"/>
                  </a:lnTo>
                  <a:lnTo>
                    <a:pt x="2582" y="634"/>
                  </a:lnTo>
                  <a:lnTo>
                    <a:pt x="2679" y="536"/>
                  </a:lnTo>
                  <a:lnTo>
                    <a:pt x="2826" y="439"/>
                  </a:lnTo>
                  <a:lnTo>
                    <a:pt x="2972" y="366"/>
                  </a:lnTo>
                  <a:lnTo>
                    <a:pt x="3142" y="293"/>
                  </a:lnTo>
                  <a:lnTo>
                    <a:pt x="3483" y="195"/>
                  </a:lnTo>
                  <a:lnTo>
                    <a:pt x="3654" y="171"/>
                  </a:lnTo>
                  <a:lnTo>
                    <a:pt x="3800" y="146"/>
                  </a:lnTo>
                  <a:lnTo>
                    <a:pt x="4116" y="171"/>
                  </a:lnTo>
                  <a:lnTo>
                    <a:pt x="4360" y="171"/>
                  </a:lnTo>
                  <a:lnTo>
                    <a:pt x="4555" y="220"/>
                  </a:lnTo>
                  <a:lnTo>
                    <a:pt x="4652" y="244"/>
                  </a:lnTo>
                  <a:lnTo>
                    <a:pt x="4701" y="268"/>
                  </a:lnTo>
                  <a:lnTo>
                    <a:pt x="4750" y="293"/>
                  </a:lnTo>
                  <a:lnTo>
                    <a:pt x="4798" y="268"/>
                  </a:lnTo>
                  <a:lnTo>
                    <a:pt x="4847" y="244"/>
                  </a:lnTo>
                  <a:lnTo>
                    <a:pt x="5018" y="195"/>
                  </a:lnTo>
                  <a:lnTo>
                    <a:pt x="5407" y="122"/>
                  </a:lnTo>
                  <a:lnTo>
                    <a:pt x="5821" y="25"/>
                  </a:lnTo>
                  <a:lnTo>
                    <a:pt x="6138" y="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grpSp>
      <p:sp>
        <p:nvSpPr>
          <p:cNvPr id="279" name="Google Shape;279;p13">
            <a:hlinkClick r:id="rId5" action="ppaction://hlinksldjump"/>
          </p:cNvPr>
          <p:cNvSpPr/>
          <p:nvPr/>
        </p:nvSpPr>
        <p:spPr>
          <a:xfrm>
            <a:off x="8676456" y="4731990"/>
            <a:ext cx="331434" cy="323850"/>
          </a:xfrm>
          <a:custGeom>
            <a:avLst/>
            <a:gdLst/>
            <a:ahLst/>
            <a:cxnLst/>
            <a:rect l="l" t="t" r="r" b="b"/>
            <a:pathLst>
              <a:path w="120000" h="120000" extrusionOk="0">
                <a:moveTo>
                  <a:pt x="0" y="0"/>
                </a:moveTo>
                <a:lnTo>
                  <a:pt x="120000" y="0"/>
                </a:lnTo>
                <a:lnTo>
                  <a:pt x="120000" y="120000"/>
                </a:lnTo>
                <a:lnTo>
                  <a:pt x="0" y="120000"/>
                </a:lnTo>
                <a:close/>
                <a:moveTo>
                  <a:pt x="60000" y="15000"/>
                </a:moveTo>
                <a:lnTo>
                  <a:pt x="16030" y="60000"/>
                </a:lnTo>
                <a:lnTo>
                  <a:pt x="27022" y="60000"/>
                </a:lnTo>
                <a:lnTo>
                  <a:pt x="27022" y="105000"/>
                </a:lnTo>
                <a:lnTo>
                  <a:pt x="92978" y="105000"/>
                </a:lnTo>
                <a:lnTo>
                  <a:pt x="92978" y="60000"/>
                </a:lnTo>
                <a:lnTo>
                  <a:pt x="103970" y="60000"/>
                </a:lnTo>
                <a:lnTo>
                  <a:pt x="87481" y="43125"/>
                </a:lnTo>
                <a:lnTo>
                  <a:pt x="87481" y="20625"/>
                </a:lnTo>
                <a:lnTo>
                  <a:pt x="76489" y="20625"/>
                </a:lnTo>
                <a:lnTo>
                  <a:pt x="76489" y="31875"/>
                </a:lnTo>
                <a:close/>
              </a:path>
              <a:path w="120000" h="120000" fill="darkenLess" extrusionOk="0">
                <a:moveTo>
                  <a:pt x="87481" y="43125"/>
                </a:moveTo>
                <a:lnTo>
                  <a:pt x="87481" y="20625"/>
                </a:lnTo>
                <a:lnTo>
                  <a:pt x="76489" y="20625"/>
                </a:lnTo>
                <a:lnTo>
                  <a:pt x="76489" y="31875"/>
                </a:lnTo>
                <a:close/>
                <a:moveTo>
                  <a:pt x="27022" y="60000"/>
                </a:moveTo>
                <a:lnTo>
                  <a:pt x="27022" y="105000"/>
                </a:lnTo>
                <a:lnTo>
                  <a:pt x="54504" y="105000"/>
                </a:lnTo>
                <a:lnTo>
                  <a:pt x="54504" y="82500"/>
                </a:lnTo>
                <a:lnTo>
                  <a:pt x="65496" y="82500"/>
                </a:lnTo>
                <a:lnTo>
                  <a:pt x="65496" y="105000"/>
                </a:lnTo>
                <a:lnTo>
                  <a:pt x="92978" y="105000"/>
                </a:lnTo>
                <a:lnTo>
                  <a:pt x="92978" y="60000"/>
                </a:lnTo>
                <a:close/>
              </a:path>
              <a:path w="120000" h="120000" fill="darken" extrusionOk="0">
                <a:moveTo>
                  <a:pt x="60000" y="15000"/>
                </a:moveTo>
                <a:lnTo>
                  <a:pt x="16030" y="60000"/>
                </a:lnTo>
                <a:lnTo>
                  <a:pt x="103970" y="60000"/>
                </a:lnTo>
                <a:close/>
                <a:moveTo>
                  <a:pt x="54504" y="82500"/>
                </a:moveTo>
                <a:lnTo>
                  <a:pt x="65496" y="82500"/>
                </a:lnTo>
                <a:lnTo>
                  <a:pt x="65496" y="105000"/>
                </a:lnTo>
                <a:lnTo>
                  <a:pt x="54504" y="105000"/>
                </a:lnTo>
                <a:close/>
              </a:path>
              <a:path w="120000" h="120000" fill="none" extrusionOk="0">
                <a:moveTo>
                  <a:pt x="60000" y="15000"/>
                </a:moveTo>
                <a:lnTo>
                  <a:pt x="76489" y="31875"/>
                </a:lnTo>
                <a:lnTo>
                  <a:pt x="76489" y="20625"/>
                </a:lnTo>
                <a:lnTo>
                  <a:pt x="87481" y="20625"/>
                </a:lnTo>
                <a:lnTo>
                  <a:pt x="87481" y="43125"/>
                </a:lnTo>
                <a:lnTo>
                  <a:pt x="103970" y="60000"/>
                </a:lnTo>
                <a:lnTo>
                  <a:pt x="92978" y="60000"/>
                </a:lnTo>
                <a:lnTo>
                  <a:pt x="92978" y="105000"/>
                </a:lnTo>
                <a:lnTo>
                  <a:pt x="27022" y="105000"/>
                </a:lnTo>
                <a:lnTo>
                  <a:pt x="27022" y="60000"/>
                </a:lnTo>
                <a:lnTo>
                  <a:pt x="16030" y="60000"/>
                </a:lnTo>
                <a:close/>
                <a:moveTo>
                  <a:pt x="76489" y="31875"/>
                </a:moveTo>
                <a:lnTo>
                  <a:pt x="87481" y="43125"/>
                </a:lnTo>
                <a:moveTo>
                  <a:pt x="92978" y="60000"/>
                </a:moveTo>
                <a:lnTo>
                  <a:pt x="27022" y="60000"/>
                </a:lnTo>
                <a:moveTo>
                  <a:pt x="54504" y="105000"/>
                </a:moveTo>
                <a:lnTo>
                  <a:pt x="54504" y="82500"/>
                </a:lnTo>
                <a:lnTo>
                  <a:pt x="65496" y="82500"/>
                </a:lnTo>
                <a:lnTo>
                  <a:pt x="65496" y="105000"/>
                </a:lnTo>
              </a:path>
              <a:path w="120000" h="120000" fill="none" extrusionOk="0">
                <a:moveTo>
                  <a:pt x="0" y="0"/>
                </a:moveTo>
                <a:lnTo>
                  <a:pt x="120000" y="0"/>
                </a:lnTo>
                <a:lnTo>
                  <a:pt x="120000" y="120000"/>
                </a:lnTo>
                <a:lnTo>
                  <a:pt x="0" y="120000"/>
                </a:lnTo>
                <a:close/>
              </a:path>
            </a:pathLst>
          </a:custGeom>
          <a:solidFill>
            <a:schemeClr val="accent6"/>
          </a:solidFill>
          <a:ln w="25400" cap="flat" cmpd="sng">
            <a:solidFill>
              <a:srgbClr val="6C8B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Tree>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Google Shape;139;p15">
            <a:extLst>
              <a:ext uri="{FF2B5EF4-FFF2-40B4-BE49-F238E27FC236}">
                <a16:creationId xmlns:a16="http://schemas.microsoft.com/office/drawing/2014/main" id="{76ECCBCF-11EF-433B-97CE-1662E73255AF}"/>
              </a:ext>
            </a:extLst>
          </p:cNvPr>
          <p:cNvSpPr txBox="1">
            <a:spLocks noGrp="1"/>
          </p:cNvSpPr>
          <p:nvPr>
            <p:ph type="subTitle" idx="4294967295"/>
          </p:nvPr>
        </p:nvSpPr>
        <p:spPr>
          <a:xfrm>
            <a:off x="309563" y="1312863"/>
            <a:ext cx="5500687" cy="1143000"/>
          </a:xfrm>
        </p:spPr>
        <p:txBody>
          <a:bodyPr anchor="ctr"/>
          <a:lstStyle/>
          <a:p>
            <a:pPr marL="0" indent="0" eaLnBrk="1" hangingPunct="1">
              <a:spcBef>
                <a:spcPts val="600"/>
              </a:spcBef>
              <a:buClr>
                <a:srgbClr val="114454"/>
              </a:buClr>
              <a:buSzPts val="3000"/>
              <a:buFont typeface="Arial" panose="020B0604020202020204" pitchFamily="34" charset="0"/>
              <a:buNone/>
            </a:pPr>
            <a:r>
              <a:rPr lang="sk-SK" altLang="sk-SK" sz="2400" b="1" dirty="0" err="1">
                <a:solidFill>
                  <a:schemeClr val="bg1"/>
                </a:solidFill>
                <a:latin typeface="Nixie One" panose="020B0604020202020204" charset="0"/>
                <a:cs typeface="Arial" panose="020B0604020202020204" pitchFamily="34" charset="0"/>
                <a:sym typeface="Nixie One" panose="020B0604020202020204" charset="0"/>
              </a:rPr>
              <a:t>Resources</a:t>
            </a:r>
            <a:r>
              <a:rPr lang="sk-SK" altLang="sk-SK" sz="2400" b="1" dirty="0">
                <a:solidFill>
                  <a:schemeClr val="bg1"/>
                </a:solidFill>
                <a:latin typeface="Nixie One" panose="020B0604020202020204" charset="0"/>
                <a:cs typeface="Arial" panose="020B0604020202020204" pitchFamily="34" charset="0"/>
                <a:sym typeface="Nixie One" panose="020B0604020202020204" charset="0"/>
              </a:rPr>
              <a:t>:</a:t>
            </a:r>
          </a:p>
        </p:txBody>
      </p:sp>
      <p:sp>
        <p:nvSpPr>
          <p:cNvPr id="6147" name="Google Shape;141;p15">
            <a:extLst>
              <a:ext uri="{FF2B5EF4-FFF2-40B4-BE49-F238E27FC236}">
                <a16:creationId xmlns:a16="http://schemas.microsoft.com/office/drawing/2014/main" id="{553FF8EC-9626-49A8-977D-C9E09635E232}"/>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5C9FBC7D-B5E1-499D-A404-C253B012FCAD}" type="slidenum">
              <a:rPr lang="sk-SK" altLang="sk-SK" sz="800">
                <a:solidFill>
                  <a:srgbClr val="FFFFFF"/>
                </a:solidFill>
                <a:latin typeface="Roboto Slab" pitchFamily="2" charset="0"/>
                <a:sym typeface="Roboto Slab" pitchFamily="2" charset="0"/>
              </a:rPr>
              <a:pPr>
                <a:buFont typeface="Arial" panose="020B0604020202020204" pitchFamily="34" charset="0"/>
                <a:buNone/>
              </a:pPr>
              <a:t>14</a:t>
            </a:fld>
            <a:endParaRPr lang="sk-SK" altLang="sk-SK" sz="800">
              <a:solidFill>
                <a:srgbClr val="FFFFFF"/>
              </a:solidFill>
              <a:latin typeface="Roboto Slab" pitchFamily="2" charset="0"/>
              <a:sym typeface="Roboto Slab" pitchFamily="2" charset="0"/>
            </a:endParaRPr>
          </a:p>
        </p:txBody>
      </p:sp>
      <p:sp>
        <p:nvSpPr>
          <p:cNvPr id="7" name="Google Shape;132;p14">
            <a:extLst>
              <a:ext uri="{FF2B5EF4-FFF2-40B4-BE49-F238E27FC236}">
                <a16:creationId xmlns:a16="http://schemas.microsoft.com/office/drawing/2014/main" id="{45268501-61E9-4399-8785-B2BE8396F784}"/>
              </a:ext>
            </a:extLst>
          </p:cNvPr>
          <p:cNvSpPr txBox="1">
            <a:spLocks noChangeArrowheads="1"/>
          </p:cNvSpPr>
          <p:nvPr/>
        </p:nvSpPr>
        <p:spPr bwMode="auto">
          <a:xfrm>
            <a:off x="500063" y="4643438"/>
            <a:ext cx="2711450" cy="327025"/>
          </a:xfrm>
          <a:prstGeom prst="rect">
            <a:avLst/>
          </a:prstGeom>
          <a:solidFill>
            <a:schemeClr val="accent6">
              <a:lumMod val="75000"/>
            </a:schemeClr>
          </a:solidFill>
          <a:ln w="9525">
            <a:noFill/>
            <a:miter lim="800000"/>
            <a:headEnd/>
            <a:tailEnd/>
          </a:ln>
        </p:spPr>
        <p:txBody>
          <a:bodyPr lIns="91425" tIns="91425" rIns="91425" bIns="91425"/>
          <a:lstStyle/>
          <a:p>
            <a:pPr algn="ctr" eaLnBrk="1" hangingPunct="1">
              <a:defRPr/>
            </a:pPr>
            <a:r>
              <a:rPr lang="sk-SK" sz="1000" b="1" dirty="0">
                <a:latin typeface="Arial" charset="0"/>
                <a:sym typeface="Arial" charset="0"/>
              </a:rPr>
              <a:t>2020-1-SK01-KA226-SCH-094350</a:t>
            </a:r>
          </a:p>
          <a:p>
            <a:pPr eaLnBrk="1" hangingPunct="1">
              <a:spcBef>
                <a:spcPts val="1000"/>
              </a:spcBef>
              <a:buClr>
                <a:srgbClr val="000000"/>
              </a:buClr>
              <a:buFont typeface="Arial" charset="0"/>
              <a:buNone/>
              <a:defRPr/>
            </a:pPr>
            <a:endParaRPr lang="sk-SK" altLang="sk-SK" sz="1000" b="1" dirty="0">
              <a:solidFill>
                <a:srgbClr val="114454"/>
              </a:solidFill>
              <a:latin typeface="Ariel"/>
              <a:cs typeface="Arial" charset="0"/>
              <a:sym typeface="Nixie One" charset="0"/>
            </a:endParaRPr>
          </a:p>
          <a:p>
            <a:pPr eaLnBrk="1" hangingPunct="1">
              <a:spcBef>
                <a:spcPts val="1000"/>
              </a:spcBef>
              <a:spcAft>
                <a:spcPts val="1000"/>
              </a:spcAft>
              <a:buClr>
                <a:srgbClr val="000000"/>
              </a:buClr>
              <a:buFont typeface="Arial" charset="0"/>
              <a:buNone/>
              <a:defRPr/>
            </a:pPr>
            <a:endParaRPr lang="sk-SK" altLang="sk-SK" sz="1000" b="1" dirty="0">
              <a:solidFill>
                <a:srgbClr val="114454"/>
              </a:solidFill>
              <a:latin typeface="Nixie One" charset="0"/>
              <a:cs typeface="Arial" charset="0"/>
              <a:sym typeface="Nixie One" charset="0"/>
            </a:endParaRPr>
          </a:p>
        </p:txBody>
      </p:sp>
      <p:pic>
        <p:nvPicPr>
          <p:cNvPr id="6149" name="Obrázok 7" descr="Erasmus+ logo EN.jpg">
            <a:extLst>
              <a:ext uri="{FF2B5EF4-FFF2-40B4-BE49-F238E27FC236}">
                <a16:creationId xmlns:a16="http://schemas.microsoft.com/office/drawing/2014/main" id="{D116080A-025C-4FAE-B80B-439582EEB81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2875" y="142875"/>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Obrázek 2">
            <a:extLst>
              <a:ext uri="{FF2B5EF4-FFF2-40B4-BE49-F238E27FC236}">
                <a16:creationId xmlns:a16="http://schemas.microsoft.com/office/drawing/2014/main" id="{86619737-4648-45B0-A463-0411CFCC65E4}"/>
              </a:ext>
            </a:extLst>
          </p:cNvPr>
          <p:cNvPicPr>
            <a:picLocks noChangeAspect="1" noChangeArrowheads="1"/>
          </p:cNvPicPr>
          <p:nvPr/>
        </p:nvPicPr>
        <p:blipFill>
          <a:blip r:embed="rId4"/>
          <a:srcRect/>
          <a:stretch/>
        </p:blipFill>
        <p:spPr bwMode="auto">
          <a:xfrm>
            <a:off x="3271080" y="142875"/>
            <a:ext cx="944491"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Obrázek 4">
            <a:extLst>
              <a:ext uri="{FF2B5EF4-FFF2-40B4-BE49-F238E27FC236}">
                <a16:creationId xmlns:a16="http://schemas.microsoft.com/office/drawing/2014/main" id="{105924CC-DB33-44E7-A8CD-21899A4AB02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27988" y="-15875"/>
            <a:ext cx="841375"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2" name="TextovéPole 5">
            <a:extLst>
              <a:ext uri="{FF2B5EF4-FFF2-40B4-BE49-F238E27FC236}">
                <a16:creationId xmlns:a16="http://schemas.microsoft.com/office/drawing/2014/main" id="{8869390B-CC9D-4A61-8668-20206FDC36AC}"/>
              </a:ext>
            </a:extLst>
          </p:cNvPr>
          <p:cNvSpPr txBox="1">
            <a:spLocks noChangeArrowheads="1"/>
          </p:cNvSpPr>
          <p:nvPr/>
        </p:nvSpPr>
        <p:spPr bwMode="auto">
          <a:xfrm>
            <a:off x="309563" y="2379663"/>
            <a:ext cx="172675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r>
              <a:rPr lang="cs-CZ" altLang="cs-CZ" dirty="0">
                <a:solidFill>
                  <a:schemeClr val="bg1"/>
                </a:solidFill>
                <a:latin typeface="Nixie One" panose="020B0604020202020204" charset="0"/>
              </a:rPr>
              <a:t>MS Office </a:t>
            </a:r>
            <a:r>
              <a:rPr lang="cs-CZ" altLang="cs-CZ" dirty="0" err="1">
                <a:solidFill>
                  <a:schemeClr val="bg1"/>
                </a:solidFill>
                <a:latin typeface="Nixie One" panose="020B0604020202020204" charset="0"/>
              </a:rPr>
              <a:t>gallery</a:t>
            </a:r>
            <a:endParaRPr lang="cs-CZ" altLang="cs-CZ" dirty="0">
              <a:solidFill>
                <a:schemeClr val="bg1"/>
              </a:solidFill>
              <a:latin typeface="Nixie One" panose="020B0604020202020204" charset="0"/>
            </a:endParaRPr>
          </a:p>
        </p:txBody>
      </p:sp>
      <p:sp>
        <p:nvSpPr>
          <p:cNvPr id="9" name="Tlačítko akce: Přejít vpřed nebo Další 8">
            <a:hlinkClick r:id="" action="ppaction://hlinkshowjump?jump=nextslide" highlightClick="1"/>
            <a:extLst>
              <a:ext uri="{FF2B5EF4-FFF2-40B4-BE49-F238E27FC236}">
                <a16:creationId xmlns:a16="http://schemas.microsoft.com/office/drawing/2014/main" id="{03EDF383-5ECA-4A42-9450-49EDB4C52943}"/>
              </a:ext>
            </a:extLst>
          </p:cNvPr>
          <p:cNvSpPr/>
          <p:nvPr/>
        </p:nvSpPr>
        <p:spPr>
          <a:xfrm>
            <a:off x="8532440" y="4662234"/>
            <a:ext cx="432048" cy="36004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960366337"/>
      </p:ext>
    </p:extLst>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15"/>
          <p:cNvSpPr txBox="1">
            <a:spLocks noGrp="1"/>
          </p:cNvSpPr>
          <p:nvPr>
            <p:ph type="subTitle" idx="4294967295"/>
          </p:nvPr>
        </p:nvSpPr>
        <p:spPr>
          <a:xfrm>
            <a:off x="309563" y="1312863"/>
            <a:ext cx="5500687" cy="11430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114454"/>
              </a:buClr>
              <a:buSzPts val="3000"/>
              <a:buFont typeface="Arial"/>
              <a:buNone/>
            </a:pPr>
            <a:r>
              <a:rPr lang="sk-SK" sz="2400" b="1" i="0" u="none" strike="noStrike" cap="none">
                <a:solidFill>
                  <a:schemeClr val="lt1"/>
                </a:solidFill>
                <a:latin typeface="Nixie One"/>
                <a:ea typeface="Nixie One"/>
                <a:cs typeface="Nixie One"/>
                <a:sym typeface="Nixie One"/>
              </a:rPr>
              <a:t>2020-1-SK01-KA226-SCH-094350	DIGI SCHOOL</a:t>
            </a:r>
            <a:endParaRPr/>
          </a:p>
        </p:txBody>
      </p:sp>
      <p:sp>
        <p:nvSpPr>
          <p:cNvPr id="297" name="Google Shape;297;p15"/>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15</a:t>
            </a:fld>
            <a:endParaRPr sz="800">
              <a:solidFill>
                <a:srgbClr val="FFFFFF"/>
              </a:solidFill>
              <a:latin typeface="Roboto Slab"/>
              <a:ea typeface="Roboto Slab"/>
              <a:cs typeface="Roboto Slab"/>
              <a:sym typeface="Roboto Slab"/>
            </a:endParaRPr>
          </a:p>
        </p:txBody>
      </p:sp>
      <p:sp>
        <p:nvSpPr>
          <p:cNvPr id="298" name="Google Shape;298;p15"/>
          <p:cNvSpPr txBox="1"/>
          <p:nvPr/>
        </p:nvSpPr>
        <p:spPr>
          <a:xfrm>
            <a:off x="500063" y="4643438"/>
            <a:ext cx="2711450" cy="327025"/>
          </a:xfrm>
          <a:prstGeom prst="rect">
            <a:avLst/>
          </a:prstGeom>
          <a:solidFill>
            <a:srgbClr val="6E9C45"/>
          </a:solidFill>
          <a:ln>
            <a:noFill/>
          </a:ln>
        </p:spPr>
        <p:txBody>
          <a:bodyPr spcFirstLastPara="1" wrap="square" lIns="91425" tIns="91425" rIns="91425" bIns="91425" anchor="t" anchorCtr="0">
            <a:noAutofit/>
          </a:bodyPr>
          <a:lstStyle/>
          <a:p>
            <a:pPr marL="0" marR="0" lvl="0" indent="0" algn="ctr" rtl="0">
              <a:spcBef>
                <a:spcPts val="0"/>
              </a:spcBef>
              <a:spcAft>
                <a:spcPts val="0"/>
              </a:spcAft>
              <a:buNone/>
            </a:pPr>
            <a:r>
              <a:rPr lang="sk-SK" sz="1000" b="1">
                <a:solidFill>
                  <a:srgbClr val="000000"/>
                </a:solidFill>
                <a:latin typeface="Arial"/>
                <a:ea typeface="Arial"/>
                <a:cs typeface="Arial"/>
                <a:sym typeface="Arial"/>
              </a:rPr>
              <a:t>2020-1-SK01-KA226-SCH-094350</a:t>
            </a:r>
            <a:endParaRPr/>
          </a:p>
          <a:p>
            <a:pPr marL="0" marR="0" lvl="0" indent="0" algn="l" rtl="0">
              <a:spcBef>
                <a:spcPts val="1000"/>
              </a:spcBef>
              <a:spcAft>
                <a:spcPts val="0"/>
              </a:spcAft>
              <a:buClr>
                <a:srgbClr val="000000"/>
              </a:buClr>
              <a:buSzPts val="1000"/>
              <a:buFont typeface="Arial"/>
              <a:buNone/>
            </a:pPr>
            <a:endParaRPr sz="1000" b="1">
              <a:solidFill>
                <a:srgbClr val="114454"/>
              </a:solidFill>
              <a:latin typeface="Arial"/>
              <a:ea typeface="Arial"/>
              <a:cs typeface="Arial"/>
              <a:sym typeface="Arial"/>
            </a:endParaRPr>
          </a:p>
          <a:p>
            <a:pPr marL="0" marR="0" lvl="0" indent="0" algn="l" rtl="0">
              <a:spcBef>
                <a:spcPts val="1000"/>
              </a:spcBef>
              <a:spcAft>
                <a:spcPts val="0"/>
              </a:spcAft>
              <a:buClr>
                <a:srgbClr val="000000"/>
              </a:buClr>
              <a:buSzPts val="1000"/>
              <a:buFont typeface="Arial"/>
              <a:buNone/>
            </a:pPr>
            <a:endParaRPr sz="1000" b="1">
              <a:solidFill>
                <a:srgbClr val="114454"/>
              </a:solidFill>
              <a:latin typeface="Nixie One"/>
              <a:ea typeface="Nixie One"/>
              <a:cs typeface="Nixie One"/>
              <a:sym typeface="Nixie One"/>
            </a:endParaRPr>
          </a:p>
        </p:txBody>
      </p:sp>
      <p:pic>
        <p:nvPicPr>
          <p:cNvPr id="299" name="Google Shape;299;p15" descr="Erasmus+ logo EN.jpg"/>
          <p:cNvPicPr preferRelativeResize="0"/>
          <p:nvPr/>
        </p:nvPicPr>
        <p:blipFill rotWithShape="1">
          <a:blip r:embed="rId3">
            <a:alphaModFix/>
          </a:blip>
          <a:srcRect/>
          <a:stretch/>
        </p:blipFill>
        <p:spPr>
          <a:xfrm>
            <a:off x="142875" y="142875"/>
            <a:ext cx="2593975" cy="571500"/>
          </a:xfrm>
          <a:prstGeom prst="rect">
            <a:avLst/>
          </a:prstGeom>
          <a:noFill/>
          <a:ln>
            <a:noFill/>
          </a:ln>
        </p:spPr>
      </p:pic>
      <p:pic>
        <p:nvPicPr>
          <p:cNvPr id="300" name="Google Shape;300;p15"/>
          <p:cNvPicPr preferRelativeResize="0"/>
          <p:nvPr/>
        </p:nvPicPr>
        <p:blipFill rotWithShape="1">
          <a:blip r:embed="rId4">
            <a:alphaModFix/>
          </a:blip>
          <a:srcRect/>
          <a:stretch/>
        </p:blipFill>
        <p:spPr>
          <a:xfrm>
            <a:off x="3271080" y="142875"/>
            <a:ext cx="944491" cy="769938"/>
          </a:xfrm>
          <a:prstGeom prst="rect">
            <a:avLst/>
          </a:prstGeom>
          <a:noFill/>
          <a:ln>
            <a:noFill/>
          </a:ln>
        </p:spPr>
      </p:pic>
      <p:pic>
        <p:nvPicPr>
          <p:cNvPr id="301" name="Google Shape;301;p15"/>
          <p:cNvPicPr preferRelativeResize="0"/>
          <p:nvPr/>
        </p:nvPicPr>
        <p:blipFill rotWithShape="1">
          <a:blip r:embed="rId5">
            <a:alphaModFix/>
          </a:blip>
          <a:srcRect/>
          <a:stretch/>
        </p:blipFill>
        <p:spPr>
          <a:xfrm>
            <a:off x="8027988" y="-15875"/>
            <a:ext cx="841375" cy="1189038"/>
          </a:xfrm>
          <a:prstGeom prst="rect">
            <a:avLst/>
          </a:prstGeom>
          <a:noFill/>
          <a:ln>
            <a:noFill/>
          </a:ln>
        </p:spPr>
      </p:pic>
      <p:sp>
        <p:nvSpPr>
          <p:cNvPr id="302" name="Google Shape;302;p15"/>
          <p:cNvSpPr txBox="1"/>
          <p:nvPr/>
        </p:nvSpPr>
        <p:spPr>
          <a:xfrm>
            <a:off x="309563" y="2379663"/>
            <a:ext cx="8855075" cy="1385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k-SK" sz="1400">
                <a:solidFill>
                  <a:schemeClr val="lt1"/>
                </a:solidFill>
                <a:latin typeface="Nixie One"/>
                <a:ea typeface="Nixie One"/>
                <a:cs typeface="Nixie One"/>
                <a:sym typeface="Nixie One"/>
              </a:rPr>
              <a:t>Délka projektu:  01. 03. 2021 – 28. 02. 2023</a:t>
            </a:r>
            <a:endParaRPr/>
          </a:p>
          <a:p>
            <a:pPr marL="0" marR="0" lvl="0" indent="0" algn="l" rtl="0">
              <a:spcBef>
                <a:spcPts val="0"/>
              </a:spcBef>
              <a:spcAft>
                <a:spcPts val="0"/>
              </a:spcAft>
              <a:buNone/>
            </a:pPr>
            <a:r>
              <a:rPr lang="sk-SK" sz="1400">
                <a:solidFill>
                  <a:schemeClr val="lt1"/>
                </a:solidFill>
                <a:latin typeface="Nixie One"/>
                <a:ea typeface="Nixie One"/>
                <a:cs typeface="Nixie One"/>
                <a:sym typeface="Nixie One"/>
              </a:rPr>
              <a:t>Rozpočet partnerství: 101.092,-€ </a:t>
            </a:r>
            <a:endParaRPr/>
          </a:p>
          <a:p>
            <a:pPr marL="0" marR="0" lvl="0" indent="0" algn="l" rtl="0">
              <a:spcBef>
                <a:spcPts val="0"/>
              </a:spcBef>
              <a:spcAft>
                <a:spcPts val="0"/>
              </a:spcAft>
              <a:buNone/>
            </a:pPr>
            <a:r>
              <a:rPr lang="sk-SK" sz="1400">
                <a:solidFill>
                  <a:schemeClr val="lt1"/>
                </a:solidFill>
                <a:latin typeface="Nixie One"/>
                <a:ea typeface="Nixie One"/>
                <a:cs typeface="Nixie One"/>
                <a:sym typeface="Nixie One"/>
              </a:rPr>
              <a:t>Rozpočet GJŠ Zlín: 20.829,- €</a:t>
            </a:r>
            <a:endParaRPr/>
          </a:p>
          <a:p>
            <a:pPr marL="0" marR="0" lvl="0" indent="0" algn="l" rtl="0">
              <a:spcBef>
                <a:spcPts val="0"/>
              </a:spcBef>
              <a:spcAft>
                <a:spcPts val="0"/>
              </a:spcAft>
              <a:buNone/>
            </a:pPr>
            <a:r>
              <a:rPr lang="sk-SK" sz="1400">
                <a:solidFill>
                  <a:schemeClr val="lt1"/>
                </a:solidFill>
                <a:latin typeface="Nixie One"/>
                <a:ea typeface="Nixie One"/>
                <a:cs typeface="Nixie One"/>
                <a:sym typeface="Nixie One"/>
              </a:rPr>
              <a:t>Intelektuální výstupy všech partnerů: ANJ, NEJ, FRJ,SPJ, DEJ, OBN, CHE, GEO, MAT, BIO, EKN, ITK, </a:t>
            </a:r>
            <a:endParaRPr/>
          </a:p>
          <a:p>
            <a:pPr marL="0" marR="0" lvl="0" indent="0" algn="l" rtl="0">
              <a:spcBef>
                <a:spcPts val="0"/>
              </a:spcBef>
              <a:spcAft>
                <a:spcPts val="0"/>
              </a:spcAft>
              <a:buNone/>
            </a:pPr>
            <a:r>
              <a:rPr lang="sk-SK" sz="1400">
                <a:solidFill>
                  <a:schemeClr val="lt1"/>
                </a:solidFill>
                <a:latin typeface="Nixie One"/>
                <a:ea typeface="Nixie One"/>
                <a:cs typeface="Nixie One"/>
                <a:sym typeface="Nixie One"/>
              </a:rPr>
              <a:t>HUV, ETV</a:t>
            </a:r>
            <a:endParaRPr/>
          </a:p>
          <a:p>
            <a:pPr marL="0" marR="0" lvl="0" indent="0" algn="l" rtl="0">
              <a:spcBef>
                <a:spcPts val="0"/>
              </a:spcBef>
              <a:spcAft>
                <a:spcPts val="0"/>
              </a:spcAft>
              <a:buNone/>
            </a:pPr>
            <a:r>
              <a:rPr lang="sk-SK" sz="1400">
                <a:solidFill>
                  <a:schemeClr val="lt1"/>
                </a:solidFill>
                <a:latin typeface="Nixie One"/>
                <a:ea typeface="Nixie One"/>
                <a:cs typeface="Nixie One"/>
                <a:sym typeface="Nixie One"/>
              </a:rPr>
              <a:t>Intelektuální výstupy GJŠ Zlín v předmětech MAT, GEO, CHE, SPJ</a:t>
            </a:r>
            <a:endParaRPr/>
          </a:p>
        </p:txBody>
      </p:sp>
      <p:sp>
        <p:nvSpPr>
          <p:cNvPr id="303" name="Google Shape;303;p15">
            <a:hlinkClick r:id="" action="ppaction://hlinkshowjump?jump=nextslide"/>
          </p:cNvPr>
          <p:cNvSpPr/>
          <p:nvPr/>
        </p:nvSpPr>
        <p:spPr>
          <a:xfrm>
            <a:off x="8532440" y="4662234"/>
            <a:ext cx="432048" cy="360040"/>
          </a:xfrm>
          <a:custGeom>
            <a:avLst/>
            <a:gdLst/>
            <a:ahLst/>
            <a:cxnLst/>
            <a:rect l="l" t="t" r="r" b="b"/>
            <a:pathLst>
              <a:path w="120000" h="120000" extrusionOk="0">
                <a:moveTo>
                  <a:pt x="0" y="0"/>
                </a:moveTo>
                <a:lnTo>
                  <a:pt x="120000" y="0"/>
                </a:lnTo>
                <a:lnTo>
                  <a:pt x="120000" y="120000"/>
                </a:lnTo>
                <a:lnTo>
                  <a:pt x="0" y="120000"/>
                </a:lnTo>
                <a:close/>
                <a:moveTo>
                  <a:pt x="97500" y="60000"/>
                </a:moveTo>
                <a:lnTo>
                  <a:pt x="22500" y="15000"/>
                </a:lnTo>
                <a:lnTo>
                  <a:pt x="22500" y="105000"/>
                </a:lnTo>
                <a:close/>
              </a:path>
              <a:path w="120000" h="120000" fill="darken" extrusionOk="0">
                <a:moveTo>
                  <a:pt x="97500" y="60000"/>
                </a:moveTo>
                <a:lnTo>
                  <a:pt x="22500" y="15000"/>
                </a:lnTo>
                <a:lnTo>
                  <a:pt x="22500" y="105000"/>
                </a:lnTo>
                <a:close/>
              </a:path>
              <a:path w="120000" h="120000" fill="none" extrusionOk="0">
                <a:moveTo>
                  <a:pt x="97500" y="60000"/>
                </a:moveTo>
                <a:lnTo>
                  <a:pt x="22500" y="105000"/>
                </a:lnTo>
                <a:lnTo>
                  <a:pt x="22500" y="15000"/>
                </a:lnTo>
                <a:close/>
              </a:path>
              <a:path w="120000" h="120000" fill="none" extrusionOk="0">
                <a:moveTo>
                  <a:pt x="0" y="0"/>
                </a:moveTo>
                <a:lnTo>
                  <a:pt x="120000" y="0"/>
                </a:lnTo>
                <a:lnTo>
                  <a:pt x="120000" y="120000"/>
                </a:lnTo>
                <a:lnTo>
                  <a:pt x="0" y="120000"/>
                </a:lnTo>
                <a:close/>
              </a:path>
            </a:pathLst>
          </a:custGeom>
          <a:solidFill>
            <a:schemeClr val="accent1"/>
          </a:solidFill>
          <a:ln w="25400" cap="flat" cmpd="sng">
            <a:solidFill>
              <a:srgbClr val="0C313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Tree>
  </p:cSld>
  <p:clrMapOvr>
    <a:masterClrMapping/>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16"/>
          <p:cNvSpPr txBox="1">
            <a:spLocks noGrp="1"/>
          </p:cNvSpPr>
          <p:nvPr>
            <p:ph type="subTitle" idx="4294967295"/>
          </p:nvPr>
        </p:nvSpPr>
        <p:spPr>
          <a:xfrm>
            <a:off x="214313" y="1428750"/>
            <a:ext cx="5500687" cy="11430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114454"/>
              </a:buClr>
              <a:buSzPts val="3000"/>
              <a:buFont typeface="Arial"/>
              <a:buNone/>
            </a:pPr>
            <a:r>
              <a:rPr lang="sk-SK" sz="1200" b="0" i="0" u="none" strike="noStrike" cap="none">
                <a:solidFill>
                  <a:schemeClr val="lt1"/>
                </a:solidFill>
                <a:latin typeface="Arial"/>
                <a:ea typeface="Arial"/>
                <a:cs typeface="Arial"/>
                <a:sym typeface="Arial"/>
              </a:rPr>
              <a:t>EN 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a:t>
            </a:r>
            <a:endParaRPr sz="2400" b="1" i="0" u="none" strike="noStrike" cap="none">
              <a:solidFill>
                <a:schemeClr val="lt1"/>
              </a:solidFill>
              <a:latin typeface="Nixie One"/>
              <a:ea typeface="Nixie One"/>
              <a:cs typeface="Nixie One"/>
              <a:sym typeface="Nixie One"/>
            </a:endParaRPr>
          </a:p>
        </p:txBody>
      </p:sp>
      <p:sp>
        <p:nvSpPr>
          <p:cNvPr id="309" name="Google Shape;309;p16"/>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16</a:t>
            </a:fld>
            <a:endParaRPr sz="800">
              <a:solidFill>
                <a:srgbClr val="FFFFFF"/>
              </a:solidFill>
              <a:latin typeface="Roboto Slab"/>
              <a:ea typeface="Roboto Slab"/>
              <a:cs typeface="Roboto Slab"/>
              <a:sym typeface="Roboto Slab"/>
            </a:endParaRPr>
          </a:p>
        </p:txBody>
      </p:sp>
      <p:sp>
        <p:nvSpPr>
          <p:cNvPr id="310" name="Google Shape;310;p16"/>
          <p:cNvSpPr txBox="1"/>
          <p:nvPr/>
        </p:nvSpPr>
        <p:spPr>
          <a:xfrm>
            <a:off x="500063" y="4643438"/>
            <a:ext cx="2711450" cy="327025"/>
          </a:xfrm>
          <a:prstGeom prst="rect">
            <a:avLst/>
          </a:prstGeom>
          <a:solidFill>
            <a:srgbClr val="6E9C45"/>
          </a:solidFill>
          <a:ln>
            <a:noFill/>
          </a:ln>
        </p:spPr>
        <p:txBody>
          <a:bodyPr spcFirstLastPara="1" wrap="square" lIns="91425" tIns="91425" rIns="91425" bIns="91425" anchor="t" anchorCtr="0">
            <a:noAutofit/>
          </a:bodyPr>
          <a:lstStyle/>
          <a:p>
            <a:pPr marL="0" marR="0" lvl="0" indent="0" algn="ctr" rtl="0">
              <a:spcBef>
                <a:spcPts val="0"/>
              </a:spcBef>
              <a:spcAft>
                <a:spcPts val="0"/>
              </a:spcAft>
              <a:buNone/>
            </a:pPr>
            <a:r>
              <a:rPr lang="sk-SK" sz="1000" b="1">
                <a:solidFill>
                  <a:srgbClr val="000000"/>
                </a:solidFill>
                <a:latin typeface="Arial"/>
                <a:ea typeface="Arial"/>
                <a:cs typeface="Arial"/>
                <a:sym typeface="Arial"/>
              </a:rPr>
              <a:t>2020-1-SK01-KA226-SCH-094350</a:t>
            </a:r>
            <a:endParaRPr/>
          </a:p>
          <a:p>
            <a:pPr marL="0" marR="0" lvl="0" indent="0" algn="l" rtl="0">
              <a:spcBef>
                <a:spcPts val="1000"/>
              </a:spcBef>
              <a:spcAft>
                <a:spcPts val="0"/>
              </a:spcAft>
              <a:buClr>
                <a:srgbClr val="000000"/>
              </a:buClr>
              <a:buSzPts val="1000"/>
              <a:buFont typeface="Arial"/>
              <a:buNone/>
            </a:pPr>
            <a:endParaRPr sz="1000" b="1">
              <a:solidFill>
                <a:srgbClr val="114454"/>
              </a:solidFill>
              <a:latin typeface="Arial"/>
              <a:ea typeface="Arial"/>
              <a:cs typeface="Arial"/>
              <a:sym typeface="Arial"/>
            </a:endParaRPr>
          </a:p>
          <a:p>
            <a:pPr marL="0" marR="0" lvl="0" indent="0" algn="l" rtl="0">
              <a:spcBef>
                <a:spcPts val="1000"/>
              </a:spcBef>
              <a:spcAft>
                <a:spcPts val="0"/>
              </a:spcAft>
              <a:buClr>
                <a:srgbClr val="000000"/>
              </a:buClr>
              <a:buSzPts val="1000"/>
              <a:buFont typeface="Arial"/>
              <a:buNone/>
            </a:pPr>
            <a:endParaRPr sz="1000" b="1">
              <a:solidFill>
                <a:srgbClr val="114454"/>
              </a:solidFill>
              <a:latin typeface="Nixie One"/>
              <a:ea typeface="Nixie One"/>
              <a:cs typeface="Nixie One"/>
              <a:sym typeface="Nixie One"/>
            </a:endParaRPr>
          </a:p>
        </p:txBody>
      </p:sp>
      <p:pic>
        <p:nvPicPr>
          <p:cNvPr id="311" name="Google Shape;311;p16" descr="Erasmus+ logo EN.jpg"/>
          <p:cNvPicPr preferRelativeResize="0"/>
          <p:nvPr/>
        </p:nvPicPr>
        <p:blipFill rotWithShape="1">
          <a:blip r:embed="rId3">
            <a:alphaModFix/>
          </a:blip>
          <a:srcRect/>
          <a:stretch/>
        </p:blipFill>
        <p:spPr>
          <a:xfrm>
            <a:off x="142875" y="142875"/>
            <a:ext cx="2593975" cy="571500"/>
          </a:xfrm>
          <a:prstGeom prst="rect">
            <a:avLst/>
          </a:prstGeom>
          <a:noFill/>
          <a:ln>
            <a:noFill/>
          </a:ln>
        </p:spPr>
      </p:pic>
      <p:sp>
        <p:nvSpPr>
          <p:cNvPr id="312" name="Google Shape;312;p16"/>
          <p:cNvSpPr txBox="1"/>
          <p:nvPr/>
        </p:nvSpPr>
        <p:spPr>
          <a:xfrm>
            <a:off x="214313" y="2643188"/>
            <a:ext cx="5143500" cy="64611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200"/>
              <a:buFont typeface="Arial"/>
              <a:buNone/>
            </a:pPr>
            <a:r>
              <a:rPr lang="sk-SK" sz="1200">
                <a:solidFill>
                  <a:schemeClr val="lt1"/>
                </a:solidFill>
                <a:latin typeface="Arial"/>
                <a:ea typeface="Arial"/>
                <a:cs typeface="Arial"/>
                <a:sym typeface="Arial"/>
              </a:rPr>
              <a:t>ČR Podpora Evropské komise na zhotovení této práce nevyjadřuje názor Komise, obsah je názorem autora a Komise není zodpovědná za informace v práci obsažené. </a:t>
            </a:r>
            <a:endParaRPr/>
          </a:p>
        </p:txBody>
      </p:sp>
      <p:pic>
        <p:nvPicPr>
          <p:cNvPr id="313" name="Google Shape;313;p16"/>
          <p:cNvPicPr preferRelativeResize="0"/>
          <p:nvPr/>
        </p:nvPicPr>
        <p:blipFill rotWithShape="1">
          <a:blip r:embed="rId4">
            <a:alphaModFix/>
          </a:blip>
          <a:srcRect/>
          <a:stretch/>
        </p:blipFill>
        <p:spPr>
          <a:xfrm>
            <a:off x="8027988" y="-15875"/>
            <a:ext cx="841375" cy="1189038"/>
          </a:xfrm>
          <a:prstGeom prst="rect">
            <a:avLst/>
          </a:prstGeom>
          <a:noFill/>
          <a:ln>
            <a:noFill/>
          </a:ln>
        </p:spPr>
      </p:pic>
      <p:pic>
        <p:nvPicPr>
          <p:cNvPr id="314" name="Google Shape;314;p16"/>
          <p:cNvPicPr preferRelativeResize="0"/>
          <p:nvPr/>
        </p:nvPicPr>
        <p:blipFill rotWithShape="1">
          <a:blip r:embed="rId5">
            <a:alphaModFix/>
          </a:blip>
          <a:srcRect/>
          <a:stretch/>
        </p:blipFill>
        <p:spPr>
          <a:xfrm>
            <a:off x="3271080" y="142875"/>
            <a:ext cx="944491" cy="769938"/>
          </a:xfrm>
          <a:prstGeom prst="rect">
            <a:avLst/>
          </a:prstGeom>
          <a:noFill/>
          <a:ln>
            <a:noFill/>
          </a:ln>
        </p:spPr>
      </p:pic>
      <p:sp>
        <p:nvSpPr>
          <p:cNvPr id="315" name="Google Shape;315;p16">
            <a:hlinkClick r:id="" action="ppaction://hlinkshowjump?jump=nextslide"/>
          </p:cNvPr>
          <p:cNvSpPr/>
          <p:nvPr/>
        </p:nvSpPr>
        <p:spPr>
          <a:xfrm>
            <a:off x="8532440" y="4662234"/>
            <a:ext cx="432048" cy="360040"/>
          </a:xfrm>
          <a:custGeom>
            <a:avLst/>
            <a:gdLst/>
            <a:ahLst/>
            <a:cxnLst/>
            <a:rect l="l" t="t" r="r" b="b"/>
            <a:pathLst>
              <a:path w="120000" h="120000" extrusionOk="0">
                <a:moveTo>
                  <a:pt x="0" y="0"/>
                </a:moveTo>
                <a:lnTo>
                  <a:pt x="120000" y="0"/>
                </a:lnTo>
                <a:lnTo>
                  <a:pt x="120000" y="120000"/>
                </a:lnTo>
                <a:lnTo>
                  <a:pt x="0" y="120000"/>
                </a:lnTo>
                <a:close/>
                <a:moveTo>
                  <a:pt x="97500" y="60000"/>
                </a:moveTo>
                <a:lnTo>
                  <a:pt x="22500" y="15000"/>
                </a:lnTo>
                <a:lnTo>
                  <a:pt x="22500" y="105000"/>
                </a:lnTo>
                <a:close/>
              </a:path>
              <a:path w="120000" h="120000" fill="darken" extrusionOk="0">
                <a:moveTo>
                  <a:pt x="97500" y="60000"/>
                </a:moveTo>
                <a:lnTo>
                  <a:pt x="22500" y="15000"/>
                </a:lnTo>
                <a:lnTo>
                  <a:pt x="22500" y="105000"/>
                </a:lnTo>
                <a:close/>
              </a:path>
              <a:path w="120000" h="120000" fill="none" extrusionOk="0">
                <a:moveTo>
                  <a:pt x="97500" y="60000"/>
                </a:moveTo>
                <a:lnTo>
                  <a:pt x="22500" y="105000"/>
                </a:lnTo>
                <a:lnTo>
                  <a:pt x="22500" y="15000"/>
                </a:lnTo>
                <a:close/>
              </a:path>
              <a:path w="120000" h="120000" fill="none" extrusionOk="0">
                <a:moveTo>
                  <a:pt x="0" y="0"/>
                </a:moveTo>
                <a:lnTo>
                  <a:pt x="120000" y="0"/>
                </a:lnTo>
                <a:lnTo>
                  <a:pt x="120000" y="120000"/>
                </a:lnTo>
                <a:lnTo>
                  <a:pt x="0" y="120000"/>
                </a:lnTo>
                <a:close/>
              </a:path>
            </a:pathLst>
          </a:custGeom>
          <a:solidFill>
            <a:schemeClr val="accent1"/>
          </a:solidFill>
          <a:ln w="25400" cap="flat" cmpd="sng">
            <a:solidFill>
              <a:srgbClr val="0C313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Tree>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Google Shape;141;p15">
            <a:extLst>
              <a:ext uri="{FF2B5EF4-FFF2-40B4-BE49-F238E27FC236}">
                <a16:creationId xmlns:a16="http://schemas.microsoft.com/office/drawing/2014/main" id="{D069E92B-0C1D-46F3-AEFE-CEED4E537274}"/>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80102A84-CB2A-4A22-B57D-6FF49AC7DF28}" type="slidenum">
              <a:rPr lang="sk-SK" altLang="sk-SK" sz="800">
                <a:solidFill>
                  <a:srgbClr val="FFFFFF"/>
                </a:solidFill>
                <a:latin typeface="Roboto Slab" pitchFamily="2" charset="0"/>
                <a:sym typeface="Roboto Slab" pitchFamily="2" charset="0"/>
              </a:rPr>
              <a:pPr eaLnBrk="1" hangingPunct="1"/>
              <a:t>2</a:t>
            </a:fld>
            <a:endParaRPr lang="sk-SK" altLang="sk-SK" sz="800">
              <a:solidFill>
                <a:srgbClr val="FFFFFF"/>
              </a:solidFill>
              <a:latin typeface="Roboto Slab" pitchFamily="2" charset="0"/>
              <a:sym typeface="Roboto Slab" pitchFamily="2" charset="0"/>
            </a:endParaRPr>
          </a:p>
        </p:txBody>
      </p:sp>
      <p:sp>
        <p:nvSpPr>
          <p:cNvPr id="7" name="Google Shape;132;p14">
            <a:extLst>
              <a:ext uri="{FF2B5EF4-FFF2-40B4-BE49-F238E27FC236}">
                <a16:creationId xmlns:a16="http://schemas.microsoft.com/office/drawing/2014/main" id="{66AB832D-5613-4C87-BDF6-7CBB14F61469}"/>
              </a:ext>
            </a:extLst>
          </p:cNvPr>
          <p:cNvSpPr txBox="1">
            <a:spLocks noChangeArrowheads="1"/>
          </p:cNvSpPr>
          <p:nvPr/>
        </p:nvSpPr>
        <p:spPr bwMode="auto">
          <a:xfrm>
            <a:off x="500063" y="4643438"/>
            <a:ext cx="2711450" cy="327025"/>
          </a:xfrm>
          <a:prstGeom prst="rect">
            <a:avLst/>
          </a:prstGeom>
          <a:solidFill>
            <a:schemeClr val="accent6">
              <a:lumMod val="75000"/>
            </a:schemeClr>
          </a:solidFill>
          <a:ln w="9525">
            <a:noFill/>
            <a:miter lim="800000"/>
            <a:headEnd/>
            <a:tailEnd/>
          </a:ln>
        </p:spPr>
        <p:txBody>
          <a:bodyPr lIns="91425" tIns="91425" rIns="91425" bIns="91425"/>
          <a:lstStyle/>
          <a:p>
            <a:pPr algn="ctr">
              <a:defRPr/>
            </a:pPr>
            <a:r>
              <a:rPr lang="sk-SK" sz="900" b="1" dirty="0">
                <a:latin typeface="Arial" charset="0"/>
                <a:sym typeface="Arial" charset="0"/>
              </a:rPr>
              <a:t>2020-1-SK01-KA226-SCH-094350</a:t>
            </a:r>
          </a:p>
          <a:p>
            <a:pPr>
              <a:spcBef>
                <a:spcPts val="1000"/>
              </a:spcBef>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a:p>
            <a:pPr>
              <a:spcBef>
                <a:spcPts val="1000"/>
              </a:spcBef>
              <a:spcAft>
                <a:spcPts val="1000"/>
              </a:spcAft>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p:txBody>
      </p:sp>
      <p:pic>
        <p:nvPicPr>
          <p:cNvPr id="10245" name="Obrázok 7" descr="Erasmus+ logo EN.jpg">
            <a:extLst>
              <a:ext uri="{FF2B5EF4-FFF2-40B4-BE49-F238E27FC236}">
                <a16:creationId xmlns:a16="http://schemas.microsoft.com/office/drawing/2014/main" id="{D20CC59E-9786-4862-A0BA-8CF6C13057D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2875" y="142875"/>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BlokTextu 10">
            <a:extLst>
              <a:ext uri="{FF2B5EF4-FFF2-40B4-BE49-F238E27FC236}">
                <a16:creationId xmlns:a16="http://schemas.microsoft.com/office/drawing/2014/main" id="{BB67E8B1-98C9-488B-B4B3-5D6D7CB7A27D}"/>
              </a:ext>
            </a:extLst>
          </p:cNvPr>
          <p:cNvSpPr txBox="1">
            <a:spLocks noChangeArrowheads="1"/>
          </p:cNvSpPr>
          <p:nvPr/>
        </p:nvSpPr>
        <p:spPr bwMode="auto">
          <a:xfrm>
            <a:off x="428625" y="1500188"/>
            <a:ext cx="8143875"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200000"/>
              </a:lnSpc>
              <a:buFont typeface="Wingdings" panose="05000000000000000000" pitchFamily="2" charset="2"/>
              <a:buChar char="Ø"/>
            </a:pPr>
            <a:r>
              <a:rPr lang="sk-SK" altLang="cs-CZ" dirty="0">
                <a:solidFill>
                  <a:schemeClr val="bg1"/>
                </a:solidFill>
                <a:latin typeface="Nixie One" charset="0"/>
              </a:rPr>
              <a:t>SUBJECT: </a:t>
            </a:r>
            <a:r>
              <a:rPr lang="sk-SK" altLang="cs-CZ" dirty="0" err="1">
                <a:solidFill>
                  <a:schemeClr val="bg1"/>
                </a:solidFill>
                <a:latin typeface="Nixie One" charset="0"/>
              </a:rPr>
              <a:t>Geography</a:t>
            </a:r>
            <a:r>
              <a:rPr lang="sk-SK" altLang="cs-CZ" dirty="0">
                <a:solidFill>
                  <a:schemeClr val="bg1"/>
                </a:solidFill>
                <a:latin typeface="Nixie One" charset="0"/>
              </a:rPr>
              <a:t> </a:t>
            </a:r>
          </a:p>
          <a:p>
            <a:pPr eaLnBrk="1" hangingPunct="1">
              <a:lnSpc>
                <a:spcPct val="200000"/>
              </a:lnSpc>
              <a:buFont typeface="Wingdings" panose="05000000000000000000" pitchFamily="2" charset="2"/>
              <a:buChar char="Ø"/>
            </a:pPr>
            <a:r>
              <a:rPr lang="sk-SK" altLang="cs-CZ" dirty="0">
                <a:solidFill>
                  <a:schemeClr val="bg1"/>
                </a:solidFill>
                <a:latin typeface="Nixie One" charset="0"/>
              </a:rPr>
              <a:t>SPECIFICATION: </a:t>
            </a:r>
            <a:r>
              <a:rPr lang="sk-SK" altLang="cs-CZ" dirty="0" err="1">
                <a:solidFill>
                  <a:schemeClr val="bg1"/>
                </a:solidFill>
                <a:latin typeface="Nixie One" charset="0"/>
              </a:rPr>
              <a:t>may</a:t>
            </a:r>
            <a:r>
              <a:rPr lang="sk-SK" altLang="cs-CZ" dirty="0">
                <a:solidFill>
                  <a:schemeClr val="bg1"/>
                </a:solidFill>
                <a:latin typeface="Nixie One" charset="0"/>
              </a:rPr>
              <a:t> </a:t>
            </a:r>
            <a:r>
              <a:rPr lang="sk-SK" altLang="cs-CZ" dirty="0" err="1">
                <a:solidFill>
                  <a:schemeClr val="bg1"/>
                </a:solidFill>
                <a:latin typeface="Nixie One" charset="0"/>
              </a:rPr>
              <a:t>be</a:t>
            </a:r>
            <a:r>
              <a:rPr lang="sk-SK" altLang="cs-CZ" dirty="0">
                <a:solidFill>
                  <a:schemeClr val="bg1"/>
                </a:solidFill>
                <a:latin typeface="Nixie One" charset="0"/>
              </a:rPr>
              <a:t> </a:t>
            </a:r>
            <a:r>
              <a:rPr lang="sk-SK" altLang="cs-CZ" dirty="0" err="1">
                <a:solidFill>
                  <a:schemeClr val="bg1"/>
                </a:solidFill>
                <a:latin typeface="Nixie One" charset="0"/>
              </a:rPr>
              <a:t>used</a:t>
            </a:r>
            <a:r>
              <a:rPr lang="sk-SK" altLang="cs-CZ" dirty="0">
                <a:solidFill>
                  <a:schemeClr val="bg1"/>
                </a:solidFill>
                <a:latin typeface="Nixie One" charset="0"/>
              </a:rPr>
              <a:t> </a:t>
            </a:r>
            <a:r>
              <a:rPr lang="sk-SK" altLang="cs-CZ" dirty="0" err="1">
                <a:solidFill>
                  <a:schemeClr val="bg1"/>
                </a:solidFill>
                <a:latin typeface="Nixie One" charset="0"/>
              </a:rPr>
              <a:t>for</a:t>
            </a:r>
            <a:r>
              <a:rPr lang="sk-SK" altLang="cs-CZ" dirty="0">
                <a:solidFill>
                  <a:schemeClr val="bg1"/>
                </a:solidFill>
                <a:latin typeface="Nixie One" charset="0"/>
              </a:rPr>
              <a:t> </a:t>
            </a:r>
            <a:r>
              <a:rPr lang="sk-SK" altLang="cs-CZ" dirty="0" err="1">
                <a:solidFill>
                  <a:schemeClr val="bg1"/>
                </a:solidFill>
                <a:latin typeface="Nixie One" charset="0"/>
              </a:rPr>
              <a:t>presentation</a:t>
            </a:r>
            <a:r>
              <a:rPr lang="sk-SK" altLang="cs-CZ" dirty="0">
                <a:solidFill>
                  <a:schemeClr val="bg1"/>
                </a:solidFill>
                <a:latin typeface="Nixie One" charset="0"/>
              </a:rPr>
              <a:t> and </a:t>
            </a:r>
            <a:r>
              <a:rPr lang="sk-SK" altLang="cs-CZ" dirty="0" err="1">
                <a:solidFill>
                  <a:schemeClr val="bg1"/>
                </a:solidFill>
                <a:latin typeface="Nixie One" charset="0"/>
              </a:rPr>
              <a:t>self-education</a:t>
            </a:r>
            <a:r>
              <a:rPr lang="sk-SK" altLang="cs-CZ" dirty="0">
                <a:solidFill>
                  <a:schemeClr val="bg1"/>
                </a:solidFill>
                <a:latin typeface="Nixie One" charset="0"/>
              </a:rPr>
              <a:t> </a:t>
            </a:r>
          </a:p>
          <a:p>
            <a:pPr eaLnBrk="1" hangingPunct="1">
              <a:lnSpc>
                <a:spcPct val="200000"/>
              </a:lnSpc>
              <a:buFont typeface="Wingdings" panose="05000000000000000000" pitchFamily="2" charset="2"/>
              <a:buChar char="Ø"/>
            </a:pPr>
            <a:r>
              <a:rPr lang="sk-SK" altLang="cs-CZ" dirty="0">
                <a:solidFill>
                  <a:schemeClr val="bg1"/>
                </a:solidFill>
                <a:latin typeface="Nixie One" charset="0"/>
              </a:rPr>
              <a:t>AGE OF STUDENTS: 15 – 16 </a:t>
            </a:r>
          </a:p>
          <a:p>
            <a:pPr eaLnBrk="1" hangingPunct="1">
              <a:lnSpc>
                <a:spcPct val="200000"/>
              </a:lnSpc>
              <a:buFont typeface="Wingdings" panose="05000000000000000000" pitchFamily="2" charset="2"/>
              <a:buChar char="Ø"/>
            </a:pPr>
            <a:r>
              <a:rPr lang="sk-SK" altLang="cs-CZ" dirty="0">
                <a:solidFill>
                  <a:schemeClr val="bg1"/>
                </a:solidFill>
                <a:latin typeface="Nixie One" charset="0"/>
              </a:rPr>
              <a:t>1 LESSON : 45 min</a:t>
            </a:r>
          </a:p>
          <a:p>
            <a:pPr eaLnBrk="1" hangingPunct="1"/>
            <a:endParaRPr lang="sk-SK" altLang="cs-CZ" dirty="0"/>
          </a:p>
        </p:txBody>
      </p:sp>
      <p:pic>
        <p:nvPicPr>
          <p:cNvPr id="8" name="Obrázek 7">
            <a:extLst>
              <a:ext uri="{FF2B5EF4-FFF2-40B4-BE49-F238E27FC236}">
                <a16:creationId xmlns:a16="http://schemas.microsoft.com/office/drawing/2014/main" id="{375A0AC3-5B6B-4FBA-A202-521E53502D5F}"/>
              </a:ext>
            </a:extLst>
          </p:cNvPr>
          <p:cNvPicPr/>
          <p:nvPr/>
        </p:nvPicPr>
        <p:blipFill>
          <a:blip r:embed="rId4"/>
          <a:srcRect/>
          <a:stretch/>
        </p:blipFill>
        <p:spPr bwMode="auto">
          <a:xfrm>
            <a:off x="3166176" y="142875"/>
            <a:ext cx="1121705" cy="914400"/>
          </a:xfrm>
          <a:prstGeom prst="rect">
            <a:avLst/>
          </a:prstGeom>
          <a:noFill/>
          <a:ln>
            <a:noFill/>
          </a:ln>
        </p:spPr>
      </p:pic>
      <p:pic>
        <p:nvPicPr>
          <p:cNvPr id="9" name="Obrázek 4">
            <a:extLst>
              <a:ext uri="{FF2B5EF4-FFF2-40B4-BE49-F238E27FC236}">
                <a16:creationId xmlns:a16="http://schemas.microsoft.com/office/drawing/2014/main" id="{248F5573-8694-4262-A5C1-6950EC283A4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27988" y="-15875"/>
            <a:ext cx="841375"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lačítko akce: Přejít vpřed nebo Další 9">
            <a:hlinkClick r:id="" action="ppaction://hlinkshowjump?jump=nextslide" highlightClick="1"/>
            <a:extLst>
              <a:ext uri="{FF2B5EF4-FFF2-40B4-BE49-F238E27FC236}">
                <a16:creationId xmlns:a16="http://schemas.microsoft.com/office/drawing/2014/main" id="{B10935AC-19E9-4648-851E-71EAC35EC8E1}"/>
              </a:ext>
            </a:extLst>
          </p:cNvPr>
          <p:cNvSpPr/>
          <p:nvPr/>
        </p:nvSpPr>
        <p:spPr>
          <a:xfrm>
            <a:off x="8532440" y="4662234"/>
            <a:ext cx="432048" cy="36004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731875178"/>
      </p:ext>
    </p:extLst>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3"/>
          <p:cNvSpPr txBox="1">
            <a:spLocks noGrp="1"/>
          </p:cNvSpPr>
          <p:nvPr>
            <p:ph type="ctrTitle"/>
          </p:nvPr>
        </p:nvSpPr>
        <p:spPr>
          <a:xfrm>
            <a:off x="4113213" y="1641915"/>
            <a:ext cx="4505325" cy="2396685"/>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SzPts val="4800"/>
              <a:buFont typeface="Roboto Slab"/>
              <a:buNone/>
            </a:pPr>
            <a:r>
              <a:rPr lang="en-GB" b="1" dirty="0">
                <a:latin typeface="Roboto Slab"/>
                <a:ea typeface="Roboto Slab"/>
                <a:cs typeface="Roboto Slab"/>
                <a:sym typeface="Roboto Slab"/>
              </a:rPr>
              <a:t>Terrain, topographical relief</a:t>
            </a:r>
            <a:endParaRPr dirty="0"/>
          </a:p>
        </p:txBody>
      </p:sp>
      <p:sp>
        <p:nvSpPr>
          <p:cNvPr id="83" name="Google Shape;83;p3"/>
          <p:cNvSpPr txBox="1"/>
          <p:nvPr/>
        </p:nvSpPr>
        <p:spPr>
          <a:xfrm>
            <a:off x="0" y="503238"/>
            <a:ext cx="3471863" cy="3819525"/>
          </a:xfrm>
          <a:prstGeom prst="rect">
            <a:avLst/>
          </a:prstGeom>
          <a:noFill/>
          <a:ln>
            <a:noFill/>
          </a:ln>
        </p:spPr>
        <p:txBody>
          <a:bodyPr spcFirstLastPara="1" wrap="square" lIns="91425" tIns="91425" rIns="91425" bIns="91425" anchor="ctr" anchorCtr="0">
            <a:noAutofit/>
          </a:bodyPr>
          <a:lstStyle/>
          <a:p>
            <a:pPr marL="0" marR="0" lvl="0" indent="0" algn="ctr" rtl="0">
              <a:spcBef>
                <a:spcPts val="0"/>
              </a:spcBef>
              <a:spcAft>
                <a:spcPts val="0"/>
              </a:spcAft>
              <a:buClr>
                <a:srgbClr val="000000"/>
              </a:buClr>
              <a:buSzPts val="20000"/>
              <a:buFont typeface="Arial"/>
              <a:buNone/>
            </a:pPr>
            <a:r>
              <a:rPr lang="sk-SK" sz="20000" b="0" i="0" u="none" strike="noStrike" cap="none">
                <a:solidFill>
                  <a:srgbClr val="18637B"/>
                </a:solidFill>
                <a:latin typeface="Roboto Slab"/>
                <a:ea typeface="Roboto Slab"/>
                <a:cs typeface="Roboto Slab"/>
                <a:sym typeface="Roboto Slab"/>
              </a:rPr>
              <a:t>3</a:t>
            </a:r>
            <a:endParaRPr/>
          </a:p>
        </p:txBody>
      </p:sp>
      <p:sp>
        <p:nvSpPr>
          <p:cNvPr id="84" name="Google Shape;84;p3"/>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Clr>
                <a:srgbClr val="000000"/>
              </a:buClr>
              <a:buSzPts val="800"/>
              <a:buFont typeface="Arial"/>
              <a:buNone/>
            </a:pPr>
            <a:fld id="{00000000-1234-1234-1234-123412341234}" type="slidenum">
              <a:rPr lang="sk-SK" sz="800" b="0" i="0" u="none" strike="noStrike" cap="none">
                <a:solidFill>
                  <a:srgbClr val="FFFFFF"/>
                </a:solidFill>
                <a:latin typeface="Roboto Slab"/>
                <a:ea typeface="Roboto Slab"/>
                <a:cs typeface="Roboto Slab"/>
                <a:sym typeface="Roboto Slab"/>
              </a:rPr>
              <a:t>3</a:t>
            </a:fld>
            <a:endParaRPr sz="800" b="0" i="0" u="none" strike="noStrike" cap="none">
              <a:solidFill>
                <a:srgbClr val="FFFFFF"/>
              </a:solidFill>
              <a:latin typeface="Roboto Slab"/>
              <a:ea typeface="Roboto Slab"/>
              <a:cs typeface="Roboto Slab"/>
              <a:sym typeface="Roboto Slab"/>
            </a:endParaRPr>
          </a:p>
        </p:txBody>
      </p:sp>
      <p:sp>
        <p:nvSpPr>
          <p:cNvPr id="85" name="Google Shape;85;p3">
            <a:hlinkClick r:id="" action="ppaction://hlinkshowjump?jump=nextslide"/>
          </p:cNvPr>
          <p:cNvSpPr/>
          <p:nvPr/>
        </p:nvSpPr>
        <p:spPr>
          <a:xfrm>
            <a:off x="8532440" y="4662234"/>
            <a:ext cx="432048" cy="360040"/>
          </a:xfrm>
          <a:custGeom>
            <a:avLst/>
            <a:gdLst/>
            <a:ahLst/>
            <a:cxnLst/>
            <a:rect l="l" t="t" r="r" b="b"/>
            <a:pathLst>
              <a:path w="120000" h="120000" extrusionOk="0">
                <a:moveTo>
                  <a:pt x="0" y="0"/>
                </a:moveTo>
                <a:lnTo>
                  <a:pt x="120000" y="0"/>
                </a:lnTo>
                <a:lnTo>
                  <a:pt x="120000" y="120000"/>
                </a:lnTo>
                <a:lnTo>
                  <a:pt x="0" y="120000"/>
                </a:lnTo>
                <a:close/>
                <a:moveTo>
                  <a:pt x="97500" y="60000"/>
                </a:moveTo>
                <a:lnTo>
                  <a:pt x="22500" y="15000"/>
                </a:lnTo>
                <a:lnTo>
                  <a:pt x="22500" y="105000"/>
                </a:lnTo>
                <a:close/>
              </a:path>
              <a:path w="120000" h="120000" fill="darken" extrusionOk="0">
                <a:moveTo>
                  <a:pt x="97500" y="60000"/>
                </a:moveTo>
                <a:lnTo>
                  <a:pt x="22500" y="15000"/>
                </a:lnTo>
                <a:lnTo>
                  <a:pt x="22500" y="105000"/>
                </a:lnTo>
                <a:close/>
              </a:path>
              <a:path w="120000" h="120000" fill="none" extrusionOk="0">
                <a:moveTo>
                  <a:pt x="97500" y="60000"/>
                </a:moveTo>
                <a:lnTo>
                  <a:pt x="22500" y="105000"/>
                </a:lnTo>
                <a:lnTo>
                  <a:pt x="22500" y="15000"/>
                </a:lnTo>
                <a:close/>
              </a:path>
              <a:path w="120000" h="120000" fill="none" extrusionOk="0">
                <a:moveTo>
                  <a:pt x="0" y="0"/>
                </a:moveTo>
                <a:lnTo>
                  <a:pt x="120000" y="0"/>
                </a:lnTo>
                <a:lnTo>
                  <a:pt x="120000" y="120000"/>
                </a:lnTo>
                <a:lnTo>
                  <a:pt x="0" y="120000"/>
                </a:lnTo>
                <a:close/>
              </a:path>
            </a:pathLst>
          </a:custGeom>
          <a:solidFill>
            <a:schemeClr val="accent1"/>
          </a:solidFill>
          <a:ln w="25400" cap="flat" cmpd="sng">
            <a:solidFill>
              <a:srgbClr val="0C313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b="0" i="0" u="none" strike="noStrike" cap="none" dirty="0">
              <a:solidFill>
                <a:schemeClr val="lt1"/>
              </a:solidFill>
              <a:latin typeface="Arial"/>
              <a:ea typeface="Arial"/>
              <a:cs typeface="Arial"/>
              <a:sym typeface="Arial"/>
            </a:endParaRPr>
          </a:p>
        </p:txBody>
      </p:sp>
    </p:spTree>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4"/>
          <p:cNvSpPr txBox="1">
            <a:spLocks noGrp="1"/>
          </p:cNvSpPr>
          <p:nvPr>
            <p:ph type="title" idx="4294967295"/>
          </p:nvPr>
        </p:nvSpPr>
        <p:spPr>
          <a:xfrm>
            <a:off x="387350" y="366713"/>
            <a:ext cx="2759075" cy="884237"/>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sk-SK" sz="1800" b="1">
                <a:solidFill>
                  <a:srgbClr val="124057"/>
                </a:solidFill>
                <a:latin typeface="Roboto Slab"/>
                <a:ea typeface="Roboto Slab"/>
                <a:cs typeface="Roboto Slab"/>
                <a:sym typeface="Roboto Slab"/>
              </a:rPr>
              <a:t>Obsah lekce</a:t>
            </a:r>
            <a:endParaRPr/>
          </a:p>
        </p:txBody>
      </p:sp>
      <p:sp>
        <p:nvSpPr>
          <p:cNvPr id="91" name="Google Shape;91;p4"/>
          <p:cNvSpPr/>
          <p:nvPr/>
        </p:nvSpPr>
        <p:spPr>
          <a:xfrm>
            <a:off x="3759200" y="3003550"/>
            <a:ext cx="3487738" cy="749300"/>
          </a:xfrm>
          <a:prstGeom prst="homePlate">
            <a:avLst>
              <a:gd name="adj" fmla="val 35449"/>
            </a:avLst>
          </a:prstGeom>
          <a:solidFill>
            <a:srgbClr val="3B8D61"/>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100"/>
              <a:buFont typeface="Arial"/>
              <a:buNone/>
            </a:pPr>
            <a:endParaRPr sz="1400" b="0" i="0" u="none" strike="noStrike" cap="none">
              <a:solidFill>
                <a:srgbClr val="000000"/>
              </a:solidFill>
              <a:latin typeface="Arial"/>
              <a:ea typeface="Arial"/>
              <a:cs typeface="Arial"/>
              <a:sym typeface="Arial"/>
            </a:endParaRPr>
          </a:p>
        </p:txBody>
      </p:sp>
      <p:sp>
        <p:nvSpPr>
          <p:cNvPr id="92" name="Google Shape;92;p4"/>
          <p:cNvSpPr/>
          <p:nvPr/>
        </p:nvSpPr>
        <p:spPr>
          <a:xfrm>
            <a:off x="3759200" y="2259013"/>
            <a:ext cx="2345376" cy="749300"/>
          </a:xfrm>
          <a:prstGeom prst="homePlate">
            <a:avLst>
              <a:gd name="adj" fmla="val 35449"/>
            </a:avLst>
          </a:prstGeom>
          <a:solidFill>
            <a:srgbClr val="165751"/>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100"/>
              <a:buFont typeface="Arial"/>
              <a:buNone/>
            </a:pPr>
            <a:endParaRPr sz="1400" b="0" i="0" u="none" strike="noStrike" cap="none">
              <a:solidFill>
                <a:srgbClr val="000000"/>
              </a:solidFill>
              <a:latin typeface="Arial"/>
              <a:ea typeface="Arial"/>
              <a:cs typeface="Arial"/>
              <a:sym typeface="Arial"/>
            </a:endParaRPr>
          </a:p>
        </p:txBody>
      </p:sp>
      <p:sp>
        <p:nvSpPr>
          <p:cNvPr id="93" name="Google Shape;93;p4"/>
          <p:cNvSpPr/>
          <p:nvPr/>
        </p:nvSpPr>
        <p:spPr>
          <a:xfrm>
            <a:off x="3759200" y="1508125"/>
            <a:ext cx="2554288" cy="750888"/>
          </a:xfrm>
          <a:prstGeom prst="homePlate">
            <a:avLst>
              <a:gd name="adj" fmla="val 35371"/>
            </a:avLst>
          </a:prstGeom>
          <a:solidFill>
            <a:srgbClr val="94BF6E"/>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100"/>
              <a:buFont typeface="Arial"/>
              <a:buNone/>
            </a:pPr>
            <a:endParaRPr sz="1400" b="0" i="0" u="none" strike="noStrike" cap="none">
              <a:solidFill>
                <a:srgbClr val="000000"/>
              </a:solidFill>
              <a:latin typeface="Arial"/>
              <a:ea typeface="Arial"/>
              <a:cs typeface="Arial"/>
              <a:sym typeface="Arial"/>
            </a:endParaRPr>
          </a:p>
        </p:txBody>
      </p:sp>
      <p:sp>
        <p:nvSpPr>
          <p:cNvPr id="94" name="Google Shape;94;p4"/>
          <p:cNvSpPr/>
          <p:nvPr/>
        </p:nvSpPr>
        <p:spPr>
          <a:xfrm>
            <a:off x="2898775" y="1312863"/>
            <a:ext cx="882650" cy="954087"/>
          </a:xfrm>
          <a:custGeom>
            <a:avLst/>
            <a:gdLst/>
            <a:ahLst/>
            <a:cxnLst/>
            <a:rect l="l" t="t" r="r" b="b"/>
            <a:pathLst>
              <a:path w="120000" h="120000" extrusionOk="0">
                <a:moveTo>
                  <a:pt x="33" y="0"/>
                </a:moveTo>
                <a:lnTo>
                  <a:pt x="120000" y="25236"/>
                </a:lnTo>
                <a:lnTo>
                  <a:pt x="120000" y="120000"/>
                </a:lnTo>
                <a:lnTo>
                  <a:pt x="311" y="103519"/>
                </a:lnTo>
                <a:cubicBezTo>
                  <a:pt x="497" y="69012"/>
                  <a:pt x="-151" y="34506"/>
                  <a:pt x="33" y="0"/>
                </a:cubicBezTo>
                <a:close/>
              </a:path>
            </a:pathLst>
          </a:custGeom>
          <a:solidFill>
            <a:srgbClr val="87AF64"/>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95" name="Google Shape;95;p4"/>
          <p:cNvSpPr/>
          <p:nvPr/>
        </p:nvSpPr>
        <p:spPr>
          <a:xfrm>
            <a:off x="2892425" y="2132013"/>
            <a:ext cx="889000" cy="879475"/>
          </a:xfrm>
          <a:custGeom>
            <a:avLst/>
            <a:gdLst/>
            <a:ahLst/>
            <a:cxnLst/>
            <a:rect l="l" t="t" r="r" b="b"/>
            <a:pathLst>
              <a:path w="120000" h="120000" extrusionOk="0">
                <a:moveTo>
                  <a:pt x="552" y="0"/>
                </a:moveTo>
                <a:lnTo>
                  <a:pt x="120000" y="17302"/>
                </a:lnTo>
                <a:lnTo>
                  <a:pt x="120000" y="119999"/>
                </a:lnTo>
                <a:lnTo>
                  <a:pt x="0" y="120000"/>
                </a:lnTo>
                <a:cubicBezTo>
                  <a:pt x="184" y="79999"/>
                  <a:pt x="368" y="40000"/>
                  <a:pt x="552" y="0"/>
                </a:cubicBezTo>
                <a:close/>
              </a:path>
            </a:pathLst>
          </a:custGeom>
          <a:solidFill>
            <a:srgbClr val="0F3D38"/>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96" name="Google Shape;96;p4"/>
          <p:cNvSpPr/>
          <p:nvPr/>
        </p:nvSpPr>
        <p:spPr>
          <a:xfrm rot="10800000" flipH="1">
            <a:off x="2892425" y="3008313"/>
            <a:ext cx="889000" cy="874712"/>
          </a:xfrm>
          <a:custGeom>
            <a:avLst/>
            <a:gdLst/>
            <a:ahLst/>
            <a:cxnLst/>
            <a:rect l="l" t="t" r="r" b="b"/>
            <a:pathLst>
              <a:path w="120000" h="120000" extrusionOk="0">
                <a:moveTo>
                  <a:pt x="577" y="0"/>
                </a:moveTo>
                <a:lnTo>
                  <a:pt x="120000" y="17383"/>
                </a:lnTo>
                <a:lnTo>
                  <a:pt x="120000" y="120000"/>
                </a:lnTo>
                <a:lnTo>
                  <a:pt x="24" y="120000"/>
                </a:lnTo>
                <a:cubicBezTo>
                  <a:pt x="-159" y="80000"/>
                  <a:pt x="761" y="40000"/>
                  <a:pt x="577" y="0"/>
                </a:cubicBezTo>
                <a:close/>
              </a:path>
            </a:pathLst>
          </a:custGeom>
          <a:solidFill>
            <a:srgbClr val="2E6E4B"/>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97" name="Google Shape;97;p4"/>
          <p:cNvSpPr/>
          <p:nvPr/>
        </p:nvSpPr>
        <p:spPr>
          <a:xfrm flipH="1">
            <a:off x="2017713" y="2127250"/>
            <a:ext cx="884237" cy="876300"/>
          </a:xfrm>
          <a:custGeom>
            <a:avLst/>
            <a:gdLst/>
            <a:ahLst/>
            <a:cxnLst/>
            <a:rect l="l" t="t" r="r" b="b"/>
            <a:pathLst>
              <a:path w="120000" h="120000" extrusionOk="0">
                <a:moveTo>
                  <a:pt x="80" y="0"/>
                </a:moveTo>
                <a:lnTo>
                  <a:pt x="120000" y="17383"/>
                </a:lnTo>
                <a:lnTo>
                  <a:pt x="120000" y="120000"/>
                </a:lnTo>
                <a:lnTo>
                  <a:pt x="80" y="119999"/>
                </a:lnTo>
                <a:cubicBezTo>
                  <a:pt x="-197" y="79999"/>
                  <a:pt x="358" y="40000"/>
                  <a:pt x="80" y="0"/>
                </a:cubicBezTo>
                <a:close/>
              </a:path>
            </a:pathLst>
          </a:custGeom>
          <a:solidFill>
            <a:srgbClr val="16575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98" name="Google Shape;98;p4"/>
          <p:cNvSpPr/>
          <p:nvPr/>
        </p:nvSpPr>
        <p:spPr>
          <a:xfrm flipH="1">
            <a:off x="2016125" y="1314450"/>
            <a:ext cx="887413" cy="939800"/>
          </a:xfrm>
          <a:custGeom>
            <a:avLst/>
            <a:gdLst/>
            <a:ahLst/>
            <a:cxnLst/>
            <a:rect l="l" t="t" r="r" b="b"/>
            <a:pathLst>
              <a:path w="120000" h="120000" extrusionOk="0">
                <a:moveTo>
                  <a:pt x="33" y="0"/>
                </a:moveTo>
                <a:lnTo>
                  <a:pt x="120000" y="25359"/>
                </a:lnTo>
                <a:lnTo>
                  <a:pt x="120000" y="120000"/>
                </a:lnTo>
                <a:lnTo>
                  <a:pt x="310" y="104052"/>
                </a:lnTo>
                <a:cubicBezTo>
                  <a:pt x="495" y="69019"/>
                  <a:pt x="-151" y="35032"/>
                  <a:pt x="33" y="0"/>
                </a:cubicBezTo>
                <a:close/>
              </a:path>
            </a:pathLst>
          </a:custGeom>
          <a:solidFill>
            <a:srgbClr val="94BF6E"/>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99" name="Google Shape;99;p4"/>
          <p:cNvSpPr/>
          <p:nvPr/>
        </p:nvSpPr>
        <p:spPr>
          <a:xfrm rot="10800000">
            <a:off x="2020888" y="3003550"/>
            <a:ext cx="877887" cy="871538"/>
          </a:xfrm>
          <a:custGeom>
            <a:avLst/>
            <a:gdLst/>
            <a:ahLst/>
            <a:cxnLst/>
            <a:rect l="l" t="t" r="r" b="b"/>
            <a:pathLst>
              <a:path w="120000" h="120000" extrusionOk="0">
                <a:moveTo>
                  <a:pt x="120000" y="120000"/>
                </a:moveTo>
                <a:lnTo>
                  <a:pt x="54" y="120000"/>
                </a:lnTo>
                <a:cubicBezTo>
                  <a:pt x="240" y="79812"/>
                  <a:pt x="-132" y="40187"/>
                  <a:pt x="53" y="0"/>
                </a:cubicBezTo>
                <a:lnTo>
                  <a:pt x="120000" y="16766"/>
                </a:lnTo>
                <a:close/>
              </a:path>
            </a:pathLst>
          </a:custGeom>
          <a:solidFill>
            <a:srgbClr val="3B8D6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100" name="Google Shape;100;p4"/>
          <p:cNvSpPr txBox="1"/>
          <p:nvPr/>
        </p:nvSpPr>
        <p:spPr>
          <a:xfrm>
            <a:off x="3878263" y="1654175"/>
            <a:ext cx="596900" cy="449263"/>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2400"/>
              <a:buFont typeface="Arial"/>
              <a:buNone/>
            </a:pPr>
            <a:r>
              <a:rPr lang="sk-SK" sz="2400" b="1" i="0" u="none" strike="noStrike" cap="none">
                <a:solidFill>
                  <a:srgbClr val="FFFFFF"/>
                </a:solidFill>
                <a:latin typeface="Arial"/>
                <a:ea typeface="Arial"/>
                <a:cs typeface="Arial"/>
                <a:sym typeface="Arial"/>
              </a:rPr>
              <a:t>01</a:t>
            </a:r>
            <a:endParaRPr/>
          </a:p>
        </p:txBody>
      </p:sp>
      <p:cxnSp>
        <p:nvCxnSpPr>
          <p:cNvPr id="101" name="Google Shape;101;p4"/>
          <p:cNvCxnSpPr/>
          <p:nvPr/>
        </p:nvCxnSpPr>
        <p:spPr>
          <a:xfrm>
            <a:off x="4476750" y="1682750"/>
            <a:ext cx="0" cy="392113"/>
          </a:xfrm>
          <a:prstGeom prst="straightConnector1">
            <a:avLst/>
          </a:prstGeom>
          <a:noFill/>
          <a:ln w="9525" cap="rnd" cmpd="sng">
            <a:solidFill>
              <a:srgbClr val="FFFFFF"/>
            </a:solidFill>
            <a:prstDash val="solid"/>
            <a:round/>
            <a:headEnd type="none" w="sm" len="sm"/>
            <a:tailEnd type="none" w="sm" len="sm"/>
          </a:ln>
        </p:spPr>
      </p:cxnSp>
      <p:sp>
        <p:nvSpPr>
          <p:cNvPr id="102" name="Google Shape;102;p4">
            <a:hlinkClick r:id="rId3" action="ppaction://hlinksldjump"/>
          </p:cNvPr>
          <p:cNvSpPr txBox="1"/>
          <p:nvPr/>
        </p:nvSpPr>
        <p:spPr>
          <a:xfrm>
            <a:off x="4511903" y="2388053"/>
            <a:ext cx="1454150" cy="446088"/>
          </a:xfrm>
          <a:prstGeom prst="rect">
            <a:avLst/>
          </a:prstGeom>
          <a:noFill/>
          <a:ln>
            <a:noFill/>
          </a:ln>
        </p:spPr>
        <p:txBody>
          <a:bodyPr spcFirstLastPara="1" wrap="square" lIns="91425" tIns="45700" rIns="91425" bIns="45700" anchor="ctr" anchorCtr="0">
            <a:noAutofit/>
          </a:bodyPr>
          <a:lstStyle/>
          <a:p>
            <a:pPr marL="0" marR="0" lvl="0" indent="0" algn="l" rtl="0">
              <a:lnSpc>
                <a:spcPct val="83000"/>
              </a:lnSpc>
              <a:spcBef>
                <a:spcPts val="0"/>
              </a:spcBef>
              <a:spcAft>
                <a:spcPts val="0"/>
              </a:spcAft>
              <a:buClr>
                <a:srgbClr val="000000"/>
              </a:buClr>
              <a:buSzPts val="1200"/>
              <a:buFont typeface="Arial"/>
              <a:buNone/>
            </a:pPr>
            <a:r>
              <a:rPr lang="en-GB" sz="1200" b="1" i="0" u="none" strike="noStrike" cap="none" dirty="0">
                <a:solidFill>
                  <a:srgbClr val="FFFFFF"/>
                </a:solidFill>
                <a:latin typeface="Arial"/>
                <a:ea typeface="Arial"/>
                <a:cs typeface="Arial"/>
                <a:sym typeface="Arial"/>
              </a:rPr>
              <a:t>Terrain formation</a:t>
            </a:r>
            <a:endParaRPr sz="1400" b="0" i="0" u="none" strike="noStrike" cap="none" dirty="0">
              <a:solidFill>
                <a:srgbClr val="FFFFFF"/>
              </a:solidFill>
              <a:latin typeface="Arial"/>
              <a:ea typeface="Arial"/>
              <a:cs typeface="Arial"/>
              <a:sym typeface="Arial"/>
            </a:endParaRPr>
          </a:p>
        </p:txBody>
      </p:sp>
      <p:sp>
        <p:nvSpPr>
          <p:cNvPr id="103" name="Google Shape;103;p4"/>
          <p:cNvSpPr txBox="1"/>
          <p:nvPr/>
        </p:nvSpPr>
        <p:spPr>
          <a:xfrm>
            <a:off x="3878263" y="2392363"/>
            <a:ext cx="596900" cy="44926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2400"/>
              <a:buFont typeface="Arial"/>
              <a:buNone/>
            </a:pPr>
            <a:r>
              <a:rPr lang="sk-SK" sz="2400" b="1" i="0" u="none" strike="noStrike" cap="none">
                <a:solidFill>
                  <a:srgbClr val="FFFFFF"/>
                </a:solidFill>
                <a:latin typeface="Arial"/>
                <a:ea typeface="Arial"/>
                <a:cs typeface="Arial"/>
                <a:sym typeface="Arial"/>
              </a:rPr>
              <a:t>02</a:t>
            </a:r>
            <a:endParaRPr sz="2400" b="1" i="0" u="none" strike="noStrike" cap="none">
              <a:solidFill>
                <a:srgbClr val="000000"/>
              </a:solidFill>
              <a:latin typeface="Arial"/>
              <a:ea typeface="Arial"/>
              <a:cs typeface="Arial"/>
              <a:sym typeface="Arial"/>
            </a:endParaRPr>
          </a:p>
        </p:txBody>
      </p:sp>
      <p:cxnSp>
        <p:nvCxnSpPr>
          <p:cNvPr id="104" name="Google Shape;104;p4"/>
          <p:cNvCxnSpPr/>
          <p:nvPr/>
        </p:nvCxnSpPr>
        <p:spPr>
          <a:xfrm>
            <a:off x="4476750" y="2420938"/>
            <a:ext cx="0" cy="392112"/>
          </a:xfrm>
          <a:prstGeom prst="straightConnector1">
            <a:avLst/>
          </a:prstGeom>
          <a:noFill/>
          <a:ln w="9525" cap="rnd" cmpd="sng">
            <a:solidFill>
              <a:srgbClr val="FFFFFF"/>
            </a:solidFill>
            <a:prstDash val="solid"/>
            <a:round/>
            <a:headEnd type="none" w="sm" len="sm"/>
            <a:tailEnd type="none" w="sm" len="sm"/>
          </a:ln>
        </p:spPr>
      </p:cxnSp>
      <p:sp>
        <p:nvSpPr>
          <p:cNvPr id="105" name="Google Shape;105;p4">
            <a:hlinkClick r:id="rId4" action="ppaction://hlinksldjump"/>
          </p:cNvPr>
          <p:cNvSpPr txBox="1"/>
          <p:nvPr/>
        </p:nvSpPr>
        <p:spPr>
          <a:xfrm>
            <a:off x="4532312" y="3151414"/>
            <a:ext cx="2295653" cy="460375"/>
          </a:xfrm>
          <a:prstGeom prst="rect">
            <a:avLst/>
          </a:prstGeom>
          <a:noFill/>
          <a:ln>
            <a:noFill/>
          </a:ln>
        </p:spPr>
        <p:txBody>
          <a:bodyPr spcFirstLastPara="1" wrap="square" lIns="91425" tIns="45700" rIns="91425" bIns="45700" anchor="ctr" anchorCtr="0">
            <a:noAutofit/>
          </a:bodyPr>
          <a:lstStyle/>
          <a:p>
            <a:pPr marL="0" marR="0" lvl="0" indent="0" algn="l" rtl="0">
              <a:lnSpc>
                <a:spcPct val="83000"/>
              </a:lnSpc>
              <a:spcBef>
                <a:spcPts val="0"/>
              </a:spcBef>
              <a:spcAft>
                <a:spcPts val="0"/>
              </a:spcAft>
              <a:buClr>
                <a:srgbClr val="000000"/>
              </a:buClr>
              <a:buSzPts val="1200"/>
              <a:buFont typeface="Arial"/>
              <a:buNone/>
            </a:pPr>
            <a:r>
              <a:rPr lang="en-GB" sz="1200" b="1" i="0" u="none" strike="noStrike" cap="none" dirty="0">
                <a:solidFill>
                  <a:srgbClr val="FFFFFF"/>
                </a:solidFill>
                <a:latin typeface="Arial"/>
                <a:ea typeface="Arial"/>
                <a:cs typeface="Arial"/>
                <a:sym typeface="Arial"/>
              </a:rPr>
              <a:t>Geomorphological cycle</a:t>
            </a:r>
            <a:endParaRPr sz="1400" b="0" i="0" u="none" strike="noStrike" cap="none" dirty="0">
              <a:solidFill>
                <a:srgbClr val="000000"/>
              </a:solidFill>
              <a:latin typeface="Arial"/>
              <a:ea typeface="Arial"/>
              <a:cs typeface="Arial"/>
              <a:sym typeface="Arial"/>
            </a:endParaRPr>
          </a:p>
        </p:txBody>
      </p:sp>
      <p:sp>
        <p:nvSpPr>
          <p:cNvPr id="106" name="Google Shape;106;p4"/>
          <p:cNvSpPr txBox="1"/>
          <p:nvPr/>
        </p:nvSpPr>
        <p:spPr>
          <a:xfrm>
            <a:off x="3878263" y="3151188"/>
            <a:ext cx="596900" cy="44926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2400"/>
              <a:buFont typeface="Arial"/>
              <a:buNone/>
            </a:pPr>
            <a:r>
              <a:rPr lang="sk-SK" sz="2400" b="1" i="0" u="none" strike="noStrike" cap="none">
                <a:solidFill>
                  <a:srgbClr val="FFFFFF"/>
                </a:solidFill>
                <a:latin typeface="Arial"/>
                <a:ea typeface="Arial"/>
                <a:cs typeface="Arial"/>
                <a:sym typeface="Arial"/>
              </a:rPr>
              <a:t>03</a:t>
            </a:r>
            <a:endParaRPr/>
          </a:p>
        </p:txBody>
      </p:sp>
      <p:cxnSp>
        <p:nvCxnSpPr>
          <p:cNvPr id="107" name="Google Shape;107;p4"/>
          <p:cNvCxnSpPr/>
          <p:nvPr/>
        </p:nvCxnSpPr>
        <p:spPr>
          <a:xfrm>
            <a:off x="4476750" y="3179763"/>
            <a:ext cx="0" cy="392112"/>
          </a:xfrm>
          <a:prstGeom prst="straightConnector1">
            <a:avLst/>
          </a:prstGeom>
          <a:noFill/>
          <a:ln w="9525" cap="rnd" cmpd="sng">
            <a:solidFill>
              <a:srgbClr val="FFFFFF"/>
            </a:solidFill>
            <a:prstDash val="solid"/>
            <a:round/>
            <a:headEnd type="none" w="sm" len="sm"/>
            <a:tailEnd type="none" w="sm" len="sm"/>
          </a:ln>
        </p:spPr>
      </p:cxnSp>
      <p:sp>
        <p:nvSpPr>
          <p:cNvPr id="108" name="Google Shape;108;p4"/>
          <p:cNvSpPr txBox="1"/>
          <p:nvPr/>
        </p:nvSpPr>
        <p:spPr>
          <a:xfrm>
            <a:off x="3878263" y="3881438"/>
            <a:ext cx="596900" cy="44926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2400"/>
              <a:buFont typeface="Arial"/>
              <a:buNone/>
            </a:pPr>
            <a:r>
              <a:rPr lang="sk-SK" sz="2400" b="1" i="0" u="none" strike="noStrike" cap="none">
                <a:solidFill>
                  <a:srgbClr val="FFFFFF"/>
                </a:solidFill>
                <a:latin typeface="Arial"/>
                <a:ea typeface="Arial"/>
                <a:cs typeface="Arial"/>
                <a:sym typeface="Arial"/>
              </a:rPr>
              <a:t>04</a:t>
            </a:r>
            <a:endParaRPr/>
          </a:p>
        </p:txBody>
      </p:sp>
      <p:cxnSp>
        <p:nvCxnSpPr>
          <p:cNvPr id="109" name="Google Shape;109;p4"/>
          <p:cNvCxnSpPr/>
          <p:nvPr/>
        </p:nvCxnSpPr>
        <p:spPr>
          <a:xfrm>
            <a:off x="4476750" y="3910013"/>
            <a:ext cx="0" cy="393700"/>
          </a:xfrm>
          <a:prstGeom prst="straightConnector1">
            <a:avLst/>
          </a:prstGeom>
          <a:noFill/>
          <a:ln w="9525" cap="rnd" cmpd="sng">
            <a:solidFill>
              <a:srgbClr val="FFFFFF"/>
            </a:solidFill>
            <a:prstDash val="solid"/>
            <a:round/>
            <a:headEnd type="none" w="sm" len="sm"/>
            <a:tailEnd type="none" w="sm" len="sm"/>
          </a:ln>
        </p:spPr>
      </p:cxnSp>
      <p:sp>
        <p:nvSpPr>
          <p:cNvPr id="110" name="Google Shape;110;p4"/>
          <p:cNvSpPr/>
          <p:nvPr/>
        </p:nvSpPr>
        <p:spPr>
          <a:xfrm flipH="1">
            <a:off x="3787775" y="1509713"/>
            <a:ext cx="90488" cy="2978150"/>
          </a:xfrm>
          <a:custGeom>
            <a:avLst/>
            <a:gdLst/>
            <a:ahLst/>
            <a:cxnLst/>
            <a:rect l="l" t="t" r="r" b="b"/>
            <a:pathLst>
              <a:path w="120000" h="120000" extrusionOk="0">
                <a:moveTo>
                  <a:pt x="0" y="115785"/>
                </a:moveTo>
                <a:lnTo>
                  <a:pt x="0" y="3719"/>
                </a:lnTo>
                <a:lnTo>
                  <a:pt x="120000" y="0"/>
                </a:lnTo>
                <a:lnTo>
                  <a:pt x="120000" y="120000"/>
                </a:lnTo>
                <a:lnTo>
                  <a:pt x="0" y="115785"/>
                </a:lnTo>
                <a:close/>
              </a:path>
            </a:pathLst>
          </a:custGeom>
          <a:gradFill>
            <a:gsLst>
              <a:gs pos="0">
                <a:srgbClr val="FFFFFF">
                  <a:alpha val="9411"/>
                </a:srgbClr>
              </a:gs>
              <a:gs pos="100000">
                <a:srgbClr val="FFFFFF">
                  <a:alpha val="24313"/>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grpSp>
        <p:nvGrpSpPr>
          <p:cNvPr id="111" name="Google Shape;111;p4"/>
          <p:cNvGrpSpPr/>
          <p:nvPr/>
        </p:nvGrpSpPr>
        <p:grpSpPr>
          <a:xfrm>
            <a:off x="3175297" y="2424300"/>
            <a:ext cx="334963" cy="334963"/>
            <a:chOff x="5941025" y="3634400"/>
            <a:chExt cx="467650" cy="467650"/>
          </a:xfrm>
        </p:grpSpPr>
        <p:sp>
          <p:nvSpPr>
            <p:cNvPr id="112" name="Google Shape;112;p4"/>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 name="Google Shape;113;p4"/>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56" y="268"/>
                  </a:lnTo>
                  <a:lnTo>
                    <a:pt x="707" y="390"/>
                  </a:lnTo>
                  <a:lnTo>
                    <a:pt x="658" y="487"/>
                  </a:lnTo>
                  <a:lnTo>
                    <a:pt x="585" y="560"/>
                  </a:lnTo>
                  <a:lnTo>
                    <a:pt x="488" y="633"/>
                  </a:lnTo>
                  <a:lnTo>
                    <a:pt x="390" y="706"/>
                  </a:lnTo>
                  <a:lnTo>
                    <a:pt x="293" y="755"/>
                  </a:lnTo>
                  <a:lnTo>
                    <a:pt x="196" y="755"/>
                  </a:lnTo>
                  <a:lnTo>
                    <a:pt x="122" y="755"/>
                  </a:lnTo>
                  <a:lnTo>
                    <a:pt x="74" y="706"/>
                  </a:lnTo>
                  <a:lnTo>
                    <a:pt x="25" y="633"/>
                  </a:lnTo>
                  <a:lnTo>
                    <a:pt x="1" y="560"/>
                  </a:lnTo>
                  <a:lnTo>
                    <a:pt x="25" y="487"/>
                  </a:lnTo>
                  <a:lnTo>
                    <a:pt x="74" y="390"/>
                  </a:lnTo>
                  <a:lnTo>
                    <a:pt x="122" y="268"/>
                  </a:lnTo>
                  <a:lnTo>
                    <a:pt x="196" y="195"/>
                  </a:lnTo>
                  <a:lnTo>
                    <a:pt x="293" y="122"/>
                  </a:lnTo>
                  <a:lnTo>
                    <a:pt x="390" y="49"/>
                  </a:lnTo>
                  <a:lnTo>
                    <a:pt x="488" y="24"/>
                  </a:lnTo>
                  <a:lnTo>
                    <a:pt x="585" y="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 name="Google Shape;114;p4"/>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996" y="780"/>
                  </a:lnTo>
                  <a:lnTo>
                    <a:pt x="3215" y="829"/>
                  </a:lnTo>
                  <a:lnTo>
                    <a:pt x="3386" y="878"/>
                  </a:lnTo>
                  <a:lnTo>
                    <a:pt x="3507" y="951"/>
                  </a:lnTo>
                  <a:lnTo>
                    <a:pt x="3605" y="1024"/>
                  </a:lnTo>
                  <a:lnTo>
                    <a:pt x="3702" y="1048"/>
                  </a:lnTo>
                  <a:lnTo>
                    <a:pt x="3800" y="1024"/>
                  </a:lnTo>
                  <a:lnTo>
                    <a:pt x="3897" y="951"/>
                  </a:lnTo>
                  <a:lnTo>
                    <a:pt x="3970" y="878"/>
                  </a:lnTo>
                  <a:lnTo>
                    <a:pt x="4092" y="829"/>
                  </a:lnTo>
                  <a:lnTo>
                    <a:pt x="4189" y="780"/>
                  </a:lnTo>
                  <a:lnTo>
                    <a:pt x="4262" y="780"/>
                  </a:lnTo>
                  <a:lnTo>
                    <a:pt x="4384" y="731"/>
                  </a:lnTo>
                  <a:lnTo>
                    <a:pt x="4506" y="658"/>
                  </a:lnTo>
                  <a:lnTo>
                    <a:pt x="4676" y="537"/>
                  </a:lnTo>
                  <a:lnTo>
                    <a:pt x="4847" y="390"/>
                  </a:lnTo>
                  <a:lnTo>
                    <a:pt x="5042" y="244"/>
                  </a:lnTo>
                  <a:lnTo>
                    <a:pt x="5285" y="123"/>
                  </a:lnTo>
                  <a:lnTo>
                    <a:pt x="5529" y="49"/>
                  </a:lnTo>
                  <a:lnTo>
                    <a:pt x="5797" y="1"/>
                  </a:lnTo>
                  <a:lnTo>
                    <a:pt x="5894" y="25"/>
                  </a:lnTo>
                  <a:lnTo>
                    <a:pt x="5992" y="49"/>
                  </a:lnTo>
                  <a:lnTo>
                    <a:pt x="6040" y="74"/>
                  </a:lnTo>
                  <a:lnTo>
                    <a:pt x="6089" y="123"/>
                  </a:lnTo>
                  <a:lnTo>
                    <a:pt x="6089" y="171"/>
                  </a:lnTo>
                  <a:lnTo>
                    <a:pt x="6089" y="244"/>
                  </a:lnTo>
                  <a:lnTo>
                    <a:pt x="6040" y="317"/>
                  </a:lnTo>
                  <a:lnTo>
                    <a:pt x="5992" y="390"/>
                  </a:lnTo>
                  <a:lnTo>
                    <a:pt x="5845" y="561"/>
                  </a:lnTo>
                  <a:lnTo>
                    <a:pt x="5772" y="707"/>
                  </a:lnTo>
                  <a:lnTo>
                    <a:pt x="5748" y="853"/>
                  </a:lnTo>
                  <a:lnTo>
                    <a:pt x="5772" y="926"/>
                  </a:lnTo>
                  <a:lnTo>
                    <a:pt x="5797" y="951"/>
                  </a:lnTo>
                  <a:lnTo>
                    <a:pt x="5870" y="1048"/>
                  </a:lnTo>
                  <a:lnTo>
                    <a:pt x="5918" y="1145"/>
                  </a:lnTo>
                  <a:lnTo>
                    <a:pt x="5967" y="1243"/>
                  </a:lnTo>
                  <a:lnTo>
                    <a:pt x="5992" y="1340"/>
                  </a:lnTo>
                  <a:lnTo>
                    <a:pt x="5967" y="1438"/>
                  </a:lnTo>
                  <a:lnTo>
                    <a:pt x="5918" y="1535"/>
                  </a:lnTo>
                  <a:lnTo>
                    <a:pt x="5870" y="1633"/>
                  </a:lnTo>
                  <a:lnTo>
                    <a:pt x="5797" y="1730"/>
                  </a:lnTo>
                  <a:lnTo>
                    <a:pt x="5748" y="1754"/>
                  </a:lnTo>
                  <a:lnTo>
                    <a:pt x="5699" y="1754"/>
                  </a:lnTo>
                  <a:lnTo>
                    <a:pt x="5553" y="1754"/>
                  </a:lnTo>
                  <a:lnTo>
                    <a:pt x="5383" y="1657"/>
                  </a:lnTo>
                  <a:lnTo>
                    <a:pt x="5212" y="1535"/>
                  </a:lnTo>
                  <a:lnTo>
                    <a:pt x="5066" y="1389"/>
                  </a:lnTo>
                  <a:lnTo>
                    <a:pt x="4896" y="1316"/>
                  </a:lnTo>
                  <a:lnTo>
                    <a:pt x="4749" y="1292"/>
                  </a:lnTo>
                  <a:lnTo>
                    <a:pt x="4701" y="1316"/>
                  </a:lnTo>
                  <a:lnTo>
                    <a:pt x="4652" y="1340"/>
                  </a:lnTo>
                  <a:lnTo>
                    <a:pt x="4555" y="1413"/>
                  </a:lnTo>
                  <a:lnTo>
                    <a:pt x="4457" y="1486"/>
                  </a:lnTo>
                  <a:lnTo>
                    <a:pt x="4360" y="1511"/>
                  </a:lnTo>
                  <a:lnTo>
                    <a:pt x="4262" y="1535"/>
                  </a:lnTo>
                  <a:lnTo>
                    <a:pt x="4116" y="1559"/>
                  </a:lnTo>
                  <a:lnTo>
                    <a:pt x="4043" y="1584"/>
                  </a:lnTo>
                  <a:lnTo>
                    <a:pt x="3994" y="1633"/>
                  </a:lnTo>
                  <a:lnTo>
                    <a:pt x="3946" y="1657"/>
                  </a:lnTo>
                  <a:lnTo>
                    <a:pt x="3873" y="1681"/>
                  </a:lnTo>
                  <a:lnTo>
                    <a:pt x="3702" y="1730"/>
                  </a:lnTo>
                  <a:lnTo>
                    <a:pt x="3605" y="1730"/>
                  </a:lnTo>
                  <a:lnTo>
                    <a:pt x="3507" y="1779"/>
                  </a:lnTo>
                  <a:lnTo>
                    <a:pt x="3410" y="1827"/>
                  </a:lnTo>
                  <a:lnTo>
                    <a:pt x="3312" y="1900"/>
                  </a:lnTo>
                  <a:lnTo>
                    <a:pt x="3288" y="1949"/>
                  </a:lnTo>
                  <a:lnTo>
                    <a:pt x="3288" y="2022"/>
                  </a:lnTo>
                  <a:lnTo>
                    <a:pt x="3288" y="2144"/>
                  </a:lnTo>
                  <a:lnTo>
                    <a:pt x="3386" y="2314"/>
                  </a:lnTo>
                  <a:lnTo>
                    <a:pt x="3507" y="2485"/>
                  </a:lnTo>
                  <a:lnTo>
                    <a:pt x="3605" y="2558"/>
                  </a:lnTo>
                  <a:lnTo>
                    <a:pt x="3702" y="2582"/>
                  </a:lnTo>
                  <a:lnTo>
                    <a:pt x="3800" y="2607"/>
                  </a:lnTo>
                  <a:lnTo>
                    <a:pt x="3921" y="2607"/>
                  </a:lnTo>
                  <a:lnTo>
                    <a:pt x="4043" y="2582"/>
                  </a:lnTo>
                  <a:lnTo>
                    <a:pt x="4141" y="2534"/>
                  </a:lnTo>
                  <a:lnTo>
                    <a:pt x="4262" y="2461"/>
                  </a:lnTo>
                  <a:lnTo>
                    <a:pt x="4360" y="2388"/>
                  </a:lnTo>
                  <a:lnTo>
                    <a:pt x="4555" y="2193"/>
                  </a:lnTo>
                  <a:lnTo>
                    <a:pt x="4749" y="2047"/>
                  </a:lnTo>
                  <a:lnTo>
                    <a:pt x="4920" y="1949"/>
                  </a:lnTo>
                  <a:lnTo>
                    <a:pt x="5042" y="1900"/>
                  </a:lnTo>
                  <a:lnTo>
                    <a:pt x="5115" y="1925"/>
                  </a:lnTo>
                  <a:lnTo>
                    <a:pt x="5163" y="1974"/>
                  </a:lnTo>
                  <a:lnTo>
                    <a:pt x="5212" y="2022"/>
                  </a:lnTo>
                  <a:lnTo>
                    <a:pt x="5212" y="2095"/>
                  </a:lnTo>
                  <a:lnTo>
                    <a:pt x="5236" y="2168"/>
                  </a:lnTo>
                  <a:lnTo>
                    <a:pt x="5285" y="2241"/>
                  </a:lnTo>
                  <a:lnTo>
                    <a:pt x="5334" y="2266"/>
                  </a:lnTo>
                  <a:lnTo>
                    <a:pt x="5407" y="2290"/>
                  </a:lnTo>
                  <a:lnTo>
                    <a:pt x="5504" y="2314"/>
                  </a:lnTo>
                  <a:lnTo>
                    <a:pt x="5602" y="2339"/>
                  </a:lnTo>
                  <a:lnTo>
                    <a:pt x="5699" y="2412"/>
                  </a:lnTo>
                  <a:lnTo>
                    <a:pt x="5797" y="2485"/>
                  </a:lnTo>
                  <a:lnTo>
                    <a:pt x="5845" y="2558"/>
                  </a:lnTo>
                  <a:lnTo>
                    <a:pt x="5870" y="2680"/>
                  </a:lnTo>
                  <a:lnTo>
                    <a:pt x="5845" y="2777"/>
                  </a:lnTo>
                  <a:lnTo>
                    <a:pt x="5797" y="2850"/>
                  </a:lnTo>
                  <a:lnTo>
                    <a:pt x="5699" y="2923"/>
                  </a:lnTo>
                  <a:lnTo>
                    <a:pt x="5602" y="2996"/>
                  </a:lnTo>
                  <a:lnTo>
                    <a:pt x="5504" y="3045"/>
                  </a:lnTo>
                  <a:lnTo>
                    <a:pt x="5407" y="3045"/>
                  </a:lnTo>
                  <a:lnTo>
                    <a:pt x="5310" y="3069"/>
                  </a:lnTo>
                  <a:lnTo>
                    <a:pt x="5163" y="3167"/>
                  </a:lnTo>
                  <a:lnTo>
                    <a:pt x="4993" y="3289"/>
                  </a:lnTo>
                  <a:lnTo>
                    <a:pt x="4847" y="3435"/>
                  </a:lnTo>
                  <a:lnTo>
                    <a:pt x="4676" y="3581"/>
                  </a:lnTo>
                  <a:lnTo>
                    <a:pt x="4506" y="3703"/>
                  </a:lnTo>
                  <a:lnTo>
                    <a:pt x="4384" y="3776"/>
                  </a:lnTo>
                  <a:lnTo>
                    <a:pt x="4262" y="3800"/>
                  </a:lnTo>
                  <a:lnTo>
                    <a:pt x="4141" y="3849"/>
                  </a:lnTo>
                  <a:lnTo>
                    <a:pt x="3970" y="3971"/>
                  </a:lnTo>
                  <a:lnTo>
                    <a:pt x="3726" y="4165"/>
                  </a:lnTo>
                  <a:lnTo>
                    <a:pt x="3483" y="4409"/>
                  </a:lnTo>
                  <a:lnTo>
                    <a:pt x="3142" y="4750"/>
                  </a:lnTo>
                  <a:lnTo>
                    <a:pt x="3020" y="4847"/>
                  </a:lnTo>
                  <a:lnTo>
                    <a:pt x="2874" y="4969"/>
                  </a:lnTo>
                  <a:lnTo>
                    <a:pt x="2557" y="5164"/>
                  </a:lnTo>
                  <a:lnTo>
                    <a:pt x="2265" y="5286"/>
                  </a:lnTo>
                  <a:lnTo>
                    <a:pt x="2119" y="5310"/>
                  </a:lnTo>
                  <a:lnTo>
                    <a:pt x="1997" y="5335"/>
                  </a:lnTo>
                  <a:lnTo>
                    <a:pt x="1754" y="5335"/>
                  </a:lnTo>
                  <a:lnTo>
                    <a:pt x="1535" y="5383"/>
                  </a:lnTo>
                  <a:lnTo>
                    <a:pt x="1364" y="5456"/>
                  </a:lnTo>
                  <a:lnTo>
                    <a:pt x="1242" y="5529"/>
                  </a:lnTo>
                  <a:lnTo>
                    <a:pt x="1169" y="5602"/>
                  </a:lnTo>
                  <a:lnTo>
                    <a:pt x="1096" y="5700"/>
                  </a:lnTo>
                  <a:lnTo>
                    <a:pt x="1047" y="5797"/>
                  </a:lnTo>
                  <a:lnTo>
                    <a:pt x="1047" y="5895"/>
                  </a:lnTo>
                  <a:lnTo>
                    <a:pt x="1047" y="5992"/>
                  </a:lnTo>
                  <a:lnTo>
                    <a:pt x="1096" y="6090"/>
                  </a:lnTo>
                  <a:lnTo>
                    <a:pt x="1169" y="6187"/>
                  </a:lnTo>
                  <a:lnTo>
                    <a:pt x="1242" y="6284"/>
                  </a:lnTo>
                  <a:lnTo>
                    <a:pt x="1315" y="6357"/>
                  </a:lnTo>
                  <a:lnTo>
                    <a:pt x="1413" y="6406"/>
                  </a:lnTo>
                  <a:lnTo>
                    <a:pt x="1535" y="6455"/>
                  </a:lnTo>
                  <a:lnTo>
                    <a:pt x="1608" y="6455"/>
                  </a:lnTo>
                  <a:lnTo>
                    <a:pt x="1729" y="6504"/>
                  </a:lnTo>
                  <a:lnTo>
                    <a:pt x="1876" y="6601"/>
                  </a:lnTo>
                  <a:lnTo>
                    <a:pt x="2070" y="6747"/>
                  </a:lnTo>
                  <a:lnTo>
                    <a:pt x="2290" y="6942"/>
                  </a:lnTo>
                  <a:lnTo>
                    <a:pt x="2484" y="7137"/>
                  </a:lnTo>
                  <a:lnTo>
                    <a:pt x="2679" y="7283"/>
                  </a:lnTo>
                  <a:lnTo>
                    <a:pt x="2825" y="7380"/>
                  </a:lnTo>
                  <a:lnTo>
                    <a:pt x="2947" y="7405"/>
                  </a:lnTo>
                  <a:lnTo>
                    <a:pt x="3093" y="7380"/>
                  </a:lnTo>
                  <a:lnTo>
                    <a:pt x="3166" y="7356"/>
                  </a:lnTo>
                  <a:lnTo>
                    <a:pt x="3239" y="7332"/>
                  </a:lnTo>
                  <a:lnTo>
                    <a:pt x="3288" y="7283"/>
                  </a:lnTo>
                  <a:lnTo>
                    <a:pt x="3410" y="7259"/>
                  </a:lnTo>
                  <a:lnTo>
                    <a:pt x="3556" y="7234"/>
                  </a:lnTo>
                  <a:lnTo>
                    <a:pt x="3702" y="7234"/>
                  </a:lnTo>
                  <a:lnTo>
                    <a:pt x="3873" y="7234"/>
                  </a:lnTo>
                  <a:lnTo>
                    <a:pt x="4019" y="7283"/>
                  </a:lnTo>
                  <a:lnTo>
                    <a:pt x="4165" y="7332"/>
                  </a:lnTo>
                  <a:lnTo>
                    <a:pt x="4262" y="7429"/>
                  </a:lnTo>
                  <a:lnTo>
                    <a:pt x="4360" y="7502"/>
                  </a:lnTo>
                  <a:lnTo>
                    <a:pt x="4457" y="7551"/>
                  </a:lnTo>
                  <a:lnTo>
                    <a:pt x="4555" y="7600"/>
                  </a:lnTo>
                  <a:lnTo>
                    <a:pt x="4652" y="7600"/>
                  </a:lnTo>
                  <a:lnTo>
                    <a:pt x="4749" y="7648"/>
                  </a:lnTo>
                  <a:lnTo>
                    <a:pt x="4896" y="7721"/>
                  </a:lnTo>
                  <a:lnTo>
                    <a:pt x="5066" y="7843"/>
                  </a:lnTo>
                  <a:lnTo>
                    <a:pt x="5212" y="7989"/>
                  </a:lnTo>
                  <a:lnTo>
                    <a:pt x="5383" y="8135"/>
                  </a:lnTo>
                  <a:lnTo>
                    <a:pt x="5553" y="8257"/>
                  </a:lnTo>
                  <a:lnTo>
                    <a:pt x="5699" y="8330"/>
                  </a:lnTo>
                  <a:lnTo>
                    <a:pt x="5797" y="8355"/>
                  </a:lnTo>
                  <a:lnTo>
                    <a:pt x="5870" y="8379"/>
                  </a:lnTo>
                  <a:lnTo>
                    <a:pt x="5992" y="8428"/>
                  </a:lnTo>
                  <a:lnTo>
                    <a:pt x="6089" y="8476"/>
                  </a:lnTo>
                  <a:lnTo>
                    <a:pt x="6162" y="8549"/>
                  </a:lnTo>
                  <a:lnTo>
                    <a:pt x="6259" y="8622"/>
                  </a:lnTo>
                  <a:lnTo>
                    <a:pt x="6357" y="8695"/>
                  </a:lnTo>
                  <a:lnTo>
                    <a:pt x="6454" y="8720"/>
                  </a:lnTo>
                  <a:lnTo>
                    <a:pt x="6552" y="8744"/>
                  </a:lnTo>
                  <a:lnTo>
                    <a:pt x="6649" y="8769"/>
                  </a:lnTo>
                  <a:lnTo>
                    <a:pt x="6747" y="8793"/>
                  </a:lnTo>
                  <a:lnTo>
                    <a:pt x="6844" y="8866"/>
                  </a:lnTo>
                  <a:lnTo>
                    <a:pt x="6941" y="8939"/>
                  </a:lnTo>
                  <a:lnTo>
                    <a:pt x="7014" y="9036"/>
                  </a:lnTo>
                  <a:lnTo>
                    <a:pt x="7063" y="9134"/>
                  </a:lnTo>
                  <a:lnTo>
                    <a:pt x="7112" y="9231"/>
                  </a:lnTo>
                  <a:lnTo>
                    <a:pt x="7112" y="9304"/>
                  </a:lnTo>
                  <a:lnTo>
                    <a:pt x="7112" y="9402"/>
                  </a:lnTo>
                  <a:lnTo>
                    <a:pt x="7063" y="9499"/>
                  </a:lnTo>
                  <a:lnTo>
                    <a:pt x="7014" y="9597"/>
                  </a:lnTo>
                  <a:lnTo>
                    <a:pt x="6941" y="9694"/>
                  </a:lnTo>
                  <a:lnTo>
                    <a:pt x="6868" y="9791"/>
                  </a:lnTo>
                  <a:lnTo>
                    <a:pt x="6795" y="9889"/>
                  </a:lnTo>
                  <a:lnTo>
                    <a:pt x="6747" y="9986"/>
                  </a:lnTo>
                  <a:lnTo>
                    <a:pt x="6747" y="10084"/>
                  </a:lnTo>
                  <a:lnTo>
                    <a:pt x="6722" y="10181"/>
                  </a:lnTo>
                  <a:lnTo>
                    <a:pt x="6625" y="10327"/>
                  </a:lnTo>
                  <a:lnTo>
                    <a:pt x="6503" y="10473"/>
                  </a:lnTo>
                  <a:lnTo>
                    <a:pt x="6357" y="10644"/>
                  </a:lnTo>
                  <a:lnTo>
                    <a:pt x="6211" y="10814"/>
                  </a:lnTo>
                  <a:lnTo>
                    <a:pt x="6089" y="10961"/>
                  </a:lnTo>
                  <a:lnTo>
                    <a:pt x="6016" y="11107"/>
                  </a:lnTo>
                  <a:lnTo>
                    <a:pt x="5992" y="11204"/>
                  </a:lnTo>
                  <a:lnTo>
                    <a:pt x="5943" y="11326"/>
                  </a:lnTo>
                  <a:lnTo>
                    <a:pt x="5870" y="11472"/>
                  </a:lnTo>
                  <a:lnTo>
                    <a:pt x="5748" y="11618"/>
                  </a:lnTo>
                  <a:lnTo>
                    <a:pt x="5602" y="11789"/>
                  </a:lnTo>
                  <a:lnTo>
                    <a:pt x="5456" y="11935"/>
                  </a:lnTo>
                  <a:lnTo>
                    <a:pt x="5334" y="12105"/>
                  </a:lnTo>
                  <a:lnTo>
                    <a:pt x="5261" y="12251"/>
                  </a:lnTo>
                  <a:lnTo>
                    <a:pt x="5212" y="12349"/>
                  </a:lnTo>
                  <a:lnTo>
                    <a:pt x="5188" y="12446"/>
                  </a:lnTo>
                  <a:lnTo>
                    <a:pt x="5139" y="12568"/>
                  </a:lnTo>
                  <a:lnTo>
                    <a:pt x="5042" y="12714"/>
                  </a:lnTo>
                  <a:lnTo>
                    <a:pt x="4944" y="12836"/>
                  </a:lnTo>
                  <a:lnTo>
                    <a:pt x="4822" y="12958"/>
                  </a:lnTo>
                  <a:lnTo>
                    <a:pt x="4725" y="13079"/>
                  </a:lnTo>
                  <a:lnTo>
                    <a:pt x="4676" y="13201"/>
                  </a:lnTo>
                  <a:lnTo>
                    <a:pt x="4652" y="13299"/>
                  </a:lnTo>
                  <a:lnTo>
                    <a:pt x="4676" y="13469"/>
                  </a:lnTo>
                  <a:lnTo>
                    <a:pt x="4701" y="13542"/>
                  </a:lnTo>
                  <a:lnTo>
                    <a:pt x="4749" y="13591"/>
                  </a:lnTo>
                  <a:lnTo>
                    <a:pt x="4774" y="13640"/>
                  </a:lnTo>
                  <a:lnTo>
                    <a:pt x="4822" y="13713"/>
                  </a:lnTo>
                  <a:lnTo>
                    <a:pt x="4847" y="13883"/>
                  </a:lnTo>
                  <a:lnTo>
                    <a:pt x="4822" y="13956"/>
                  </a:lnTo>
                  <a:lnTo>
                    <a:pt x="4774" y="14005"/>
                  </a:lnTo>
                  <a:lnTo>
                    <a:pt x="4725" y="14054"/>
                  </a:lnTo>
                  <a:lnTo>
                    <a:pt x="4652" y="14054"/>
                  </a:lnTo>
                  <a:lnTo>
                    <a:pt x="4555" y="14054"/>
                  </a:lnTo>
                  <a:lnTo>
                    <a:pt x="4457" y="14005"/>
                  </a:lnTo>
                  <a:lnTo>
                    <a:pt x="4360" y="13956"/>
                  </a:lnTo>
                  <a:lnTo>
                    <a:pt x="4262" y="13883"/>
                  </a:lnTo>
                  <a:lnTo>
                    <a:pt x="4189" y="13761"/>
                  </a:lnTo>
                  <a:lnTo>
                    <a:pt x="4141" y="13615"/>
                  </a:lnTo>
                  <a:lnTo>
                    <a:pt x="4092" y="13469"/>
                  </a:lnTo>
                  <a:lnTo>
                    <a:pt x="4092" y="13299"/>
                  </a:lnTo>
                  <a:lnTo>
                    <a:pt x="4067" y="13152"/>
                  </a:lnTo>
                  <a:lnTo>
                    <a:pt x="4019" y="12982"/>
                  </a:lnTo>
                  <a:lnTo>
                    <a:pt x="3970" y="12836"/>
                  </a:lnTo>
                  <a:lnTo>
                    <a:pt x="3897" y="12738"/>
                  </a:lnTo>
                  <a:lnTo>
                    <a:pt x="3848" y="12690"/>
                  </a:lnTo>
                  <a:lnTo>
                    <a:pt x="3824" y="12592"/>
                  </a:lnTo>
                  <a:lnTo>
                    <a:pt x="3751" y="12349"/>
                  </a:lnTo>
                  <a:lnTo>
                    <a:pt x="3726" y="12056"/>
                  </a:lnTo>
                  <a:lnTo>
                    <a:pt x="3702" y="11716"/>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045" y="9962"/>
                  </a:lnTo>
                  <a:lnTo>
                    <a:pt x="2898" y="9767"/>
                  </a:lnTo>
                  <a:lnTo>
                    <a:pt x="2801" y="9621"/>
                  </a:lnTo>
                  <a:lnTo>
                    <a:pt x="2752" y="9499"/>
                  </a:lnTo>
                  <a:lnTo>
                    <a:pt x="2728" y="9353"/>
                  </a:lnTo>
                  <a:lnTo>
                    <a:pt x="2704" y="9280"/>
                  </a:lnTo>
                  <a:lnTo>
                    <a:pt x="2655" y="9231"/>
                  </a:lnTo>
                  <a:lnTo>
                    <a:pt x="2631" y="9158"/>
                  </a:lnTo>
                  <a:lnTo>
                    <a:pt x="2582" y="9036"/>
                  </a:lnTo>
                  <a:lnTo>
                    <a:pt x="2582" y="8890"/>
                  </a:lnTo>
                  <a:lnTo>
                    <a:pt x="2557" y="8744"/>
                  </a:lnTo>
                  <a:lnTo>
                    <a:pt x="2582" y="8598"/>
                  </a:lnTo>
                  <a:lnTo>
                    <a:pt x="2582" y="8452"/>
                  </a:lnTo>
                  <a:lnTo>
                    <a:pt x="2631" y="8330"/>
                  </a:lnTo>
                  <a:lnTo>
                    <a:pt x="2655" y="8281"/>
                  </a:lnTo>
                  <a:lnTo>
                    <a:pt x="2704" y="8208"/>
                  </a:lnTo>
                  <a:lnTo>
                    <a:pt x="2728" y="8160"/>
                  </a:lnTo>
                  <a:lnTo>
                    <a:pt x="2752" y="7989"/>
                  </a:lnTo>
                  <a:lnTo>
                    <a:pt x="2728" y="7819"/>
                  </a:lnTo>
                  <a:lnTo>
                    <a:pt x="2704" y="7746"/>
                  </a:lnTo>
                  <a:lnTo>
                    <a:pt x="2655" y="7697"/>
                  </a:lnTo>
                  <a:lnTo>
                    <a:pt x="2606" y="7673"/>
                  </a:lnTo>
                  <a:lnTo>
                    <a:pt x="2533" y="7624"/>
                  </a:lnTo>
                  <a:lnTo>
                    <a:pt x="2363" y="7600"/>
                  </a:lnTo>
                  <a:lnTo>
                    <a:pt x="2265" y="7575"/>
                  </a:lnTo>
                  <a:lnTo>
                    <a:pt x="2119" y="7502"/>
                  </a:lnTo>
                  <a:lnTo>
                    <a:pt x="1973" y="7380"/>
                  </a:lnTo>
                  <a:lnTo>
                    <a:pt x="1802" y="7234"/>
                  </a:lnTo>
                  <a:lnTo>
                    <a:pt x="1632" y="7088"/>
                  </a:lnTo>
                  <a:lnTo>
                    <a:pt x="1486" y="6966"/>
                  </a:lnTo>
                  <a:lnTo>
                    <a:pt x="1340" y="6869"/>
                  </a:lnTo>
                  <a:lnTo>
                    <a:pt x="1242" y="6845"/>
                  </a:lnTo>
                  <a:lnTo>
                    <a:pt x="1121" y="6796"/>
                  </a:lnTo>
                  <a:lnTo>
                    <a:pt x="926" y="6674"/>
                  </a:lnTo>
                  <a:lnTo>
                    <a:pt x="706" y="6504"/>
                  </a:lnTo>
                  <a:lnTo>
                    <a:pt x="463" y="6284"/>
                  </a:lnTo>
                  <a:lnTo>
                    <a:pt x="171" y="5919"/>
                  </a:lnTo>
                  <a:lnTo>
                    <a:pt x="0" y="5700"/>
                  </a:lnTo>
                  <a:lnTo>
                    <a:pt x="0" y="5724"/>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 name="Google Shape;115;p4"/>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559" y="1535"/>
                  </a:lnTo>
                  <a:lnTo>
                    <a:pt x="1461" y="1584"/>
                  </a:lnTo>
                  <a:lnTo>
                    <a:pt x="1340" y="1657"/>
                  </a:lnTo>
                  <a:lnTo>
                    <a:pt x="1267" y="1730"/>
                  </a:lnTo>
                  <a:lnTo>
                    <a:pt x="1169" y="1803"/>
                  </a:lnTo>
                  <a:lnTo>
                    <a:pt x="1072" y="1852"/>
                  </a:lnTo>
                  <a:lnTo>
                    <a:pt x="974" y="1900"/>
                  </a:lnTo>
                  <a:lnTo>
                    <a:pt x="877" y="1900"/>
                  </a:lnTo>
                  <a:lnTo>
                    <a:pt x="779" y="1900"/>
                  </a:lnTo>
                  <a:lnTo>
                    <a:pt x="682" y="1852"/>
                  </a:lnTo>
                  <a:lnTo>
                    <a:pt x="585" y="1803"/>
                  </a:lnTo>
                  <a:lnTo>
                    <a:pt x="512" y="1730"/>
                  </a:lnTo>
                  <a:lnTo>
                    <a:pt x="438" y="1633"/>
                  </a:lnTo>
                  <a:lnTo>
                    <a:pt x="414" y="1535"/>
                  </a:lnTo>
                  <a:lnTo>
                    <a:pt x="438" y="1438"/>
                  </a:lnTo>
                  <a:lnTo>
                    <a:pt x="512" y="1340"/>
                  </a:lnTo>
                  <a:lnTo>
                    <a:pt x="585" y="1243"/>
                  </a:lnTo>
                  <a:lnTo>
                    <a:pt x="633" y="1145"/>
                  </a:lnTo>
                  <a:lnTo>
                    <a:pt x="682" y="1048"/>
                  </a:lnTo>
                  <a:lnTo>
                    <a:pt x="682" y="951"/>
                  </a:lnTo>
                  <a:lnTo>
                    <a:pt x="658" y="804"/>
                  </a:lnTo>
                  <a:lnTo>
                    <a:pt x="633" y="731"/>
                  </a:lnTo>
                  <a:lnTo>
                    <a:pt x="585" y="683"/>
                  </a:lnTo>
                  <a:lnTo>
                    <a:pt x="536" y="634"/>
                  </a:lnTo>
                  <a:lnTo>
                    <a:pt x="463" y="610"/>
                  </a:lnTo>
                  <a:lnTo>
                    <a:pt x="317" y="585"/>
                  </a:lnTo>
                  <a:lnTo>
                    <a:pt x="146" y="561"/>
                  </a:lnTo>
                  <a:lnTo>
                    <a:pt x="73" y="512"/>
                  </a:lnTo>
                  <a:lnTo>
                    <a:pt x="24" y="488"/>
                  </a:lnTo>
                  <a:lnTo>
                    <a:pt x="0" y="439"/>
                  </a:lnTo>
                  <a:lnTo>
                    <a:pt x="24" y="366"/>
                  </a:lnTo>
                  <a:lnTo>
                    <a:pt x="49" y="293"/>
                  </a:lnTo>
                  <a:lnTo>
                    <a:pt x="122" y="196"/>
                  </a:lnTo>
                  <a:lnTo>
                    <a:pt x="171" y="171"/>
                  </a:lnTo>
                  <a:lnTo>
                    <a:pt x="268" y="123"/>
                  </a:lnTo>
                  <a:lnTo>
                    <a:pt x="512" y="74"/>
                  </a:lnTo>
                  <a:lnTo>
                    <a:pt x="804" y="25"/>
                  </a:lnTo>
                  <a:lnTo>
                    <a:pt x="1145" y="1"/>
                  </a:lnTo>
                  <a:lnTo>
                    <a:pt x="2509" y="1"/>
                  </a:lnTo>
                  <a:lnTo>
                    <a:pt x="2850" y="25"/>
                  </a:lnTo>
                  <a:lnTo>
                    <a:pt x="3142" y="49"/>
                  </a:lnTo>
                  <a:lnTo>
                    <a:pt x="3337" y="74"/>
                  </a:lnTo>
                  <a:lnTo>
                    <a:pt x="3434" y="98"/>
                  </a:lnTo>
                  <a:lnTo>
                    <a:pt x="3458" y="123"/>
                  </a:lnTo>
                  <a:lnTo>
                    <a:pt x="3434" y="171"/>
                  </a:lnTo>
                  <a:lnTo>
                    <a:pt x="3361" y="317"/>
                  </a:lnTo>
                  <a:lnTo>
                    <a:pt x="3239" y="488"/>
                  </a:lnTo>
                  <a:lnTo>
                    <a:pt x="3069" y="683"/>
                  </a:lnTo>
                  <a:lnTo>
                    <a:pt x="2874" y="853"/>
                  </a:lnTo>
                  <a:lnTo>
                    <a:pt x="2679" y="999"/>
                  </a:lnTo>
                  <a:lnTo>
                    <a:pt x="2509" y="1121"/>
                  </a:lnTo>
                  <a:lnTo>
                    <a:pt x="2411" y="1145"/>
                  </a:lnTo>
                  <a:lnTo>
                    <a:pt x="2314" y="1170"/>
                  </a:lnTo>
                  <a:lnTo>
                    <a:pt x="2216" y="1194"/>
                  </a:lnTo>
                  <a:lnTo>
                    <a:pt x="2119" y="1267"/>
                  </a:lnTo>
                  <a:lnTo>
                    <a:pt x="2022" y="134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 name="Google Shape;116;p4"/>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66" y="1218"/>
                  </a:lnTo>
                  <a:lnTo>
                    <a:pt x="317" y="1291"/>
                  </a:lnTo>
                  <a:lnTo>
                    <a:pt x="293" y="1364"/>
                  </a:lnTo>
                  <a:lnTo>
                    <a:pt x="244" y="1388"/>
                  </a:lnTo>
                  <a:lnTo>
                    <a:pt x="195" y="1388"/>
                  </a:lnTo>
                  <a:lnTo>
                    <a:pt x="147" y="1388"/>
                  </a:lnTo>
                  <a:lnTo>
                    <a:pt x="98" y="1364"/>
                  </a:lnTo>
                  <a:lnTo>
                    <a:pt x="74" y="1291"/>
                  </a:lnTo>
                  <a:lnTo>
                    <a:pt x="25" y="1169"/>
                  </a:lnTo>
                  <a:lnTo>
                    <a:pt x="25" y="1023"/>
                  </a:lnTo>
                  <a:lnTo>
                    <a:pt x="1" y="877"/>
                  </a:lnTo>
                  <a:lnTo>
                    <a:pt x="25" y="706"/>
                  </a:lnTo>
                  <a:lnTo>
                    <a:pt x="98" y="536"/>
                  </a:lnTo>
                  <a:lnTo>
                    <a:pt x="171" y="365"/>
                  </a:lnTo>
                  <a:lnTo>
                    <a:pt x="293" y="219"/>
                  </a:lnTo>
                  <a:lnTo>
                    <a:pt x="415" y="122"/>
                  </a:lnTo>
                  <a:lnTo>
                    <a:pt x="512" y="49"/>
                  </a:lnTo>
                  <a:lnTo>
                    <a:pt x="609" y="0"/>
                  </a:lnTo>
                  <a:lnTo>
                    <a:pt x="682" y="24"/>
                  </a:lnTo>
                  <a:lnTo>
                    <a:pt x="707" y="73"/>
                  </a:lnTo>
                  <a:lnTo>
                    <a:pt x="731" y="146"/>
                  </a:lnTo>
                  <a:lnTo>
                    <a:pt x="756" y="317"/>
                  </a:lnTo>
                  <a:lnTo>
                    <a:pt x="756" y="390"/>
                  </a:lnTo>
                  <a:lnTo>
                    <a:pt x="707" y="487"/>
                  </a:lnTo>
                  <a:lnTo>
                    <a:pt x="658" y="609"/>
                  </a:lnTo>
                  <a:lnTo>
                    <a:pt x="585" y="682"/>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 name="Google Shape;117;p4"/>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088" y="4579"/>
                  </a:lnTo>
                  <a:lnTo>
                    <a:pt x="7015" y="4555"/>
                  </a:lnTo>
                  <a:lnTo>
                    <a:pt x="6844" y="4530"/>
                  </a:lnTo>
                  <a:lnTo>
                    <a:pt x="6747" y="4506"/>
                  </a:lnTo>
                  <a:lnTo>
                    <a:pt x="6649" y="4457"/>
                  </a:lnTo>
                  <a:lnTo>
                    <a:pt x="6552" y="4409"/>
                  </a:lnTo>
                  <a:lnTo>
                    <a:pt x="6454" y="4336"/>
                  </a:lnTo>
                  <a:lnTo>
                    <a:pt x="6381" y="4262"/>
                  </a:lnTo>
                  <a:lnTo>
                    <a:pt x="6308" y="4214"/>
                  </a:lnTo>
                  <a:lnTo>
                    <a:pt x="6235" y="4214"/>
                  </a:lnTo>
                  <a:lnTo>
                    <a:pt x="6187" y="4238"/>
                  </a:lnTo>
                  <a:lnTo>
                    <a:pt x="6162" y="4287"/>
                  </a:lnTo>
                  <a:lnTo>
                    <a:pt x="6162" y="4360"/>
                  </a:lnTo>
                  <a:lnTo>
                    <a:pt x="6211" y="4433"/>
                  </a:lnTo>
                  <a:lnTo>
                    <a:pt x="6284" y="4530"/>
                  </a:lnTo>
                  <a:lnTo>
                    <a:pt x="6357" y="4603"/>
                  </a:lnTo>
                  <a:lnTo>
                    <a:pt x="6454" y="4652"/>
                  </a:lnTo>
                  <a:lnTo>
                    <a:pt x="6576" y="4701"/>
                  </a:lnTo>
                  <a:lnTo>
                    <a:pt x="6649" y="4701"/>
                  </a:lnTo>
                  <a:lnTo>
                    <a:pt x="6747" y="4725"/>
                  </a:lnTo>
                  <a:lnTo>
                    <a:pt x="6844" y="4774"/>
                  </a:lnTo>
                  <a:lnTo>
                    <a:pt x="6942" y="4823"/>
                  </a:lnTo>
                  <a:lnTo>
                    <a:pt x="7039" y="4896"/>
                  </a:lnTo>
                  <a:lnTo>
                    <a:pt x="7063" y="4944"/>
                  </a:lnTo>
                  <a:lnTo>
                    <a:pt x="7088" y="4993"/>
                  </a:lnTo>
                  <a:lnTo>
                    <a:pt x="7063" y="5139"/>
                  </a:lnTo>
                  <a:lnTo>
                    <a:pt x="6966" y="5310"/>
                  </a:lnTo>
                  <a:lnTo>
                    <a:pt x="6844" y="5480"/>
                  </a:lnTo>
                  <a:lnTo>
                    <a:pt x="6674" y="5626"/>
                  </a:lnTo>
                  <a:lnTo>
                    <a:pt x="6528" y="5748"/>
                  </a:lnTo>
                  <a:lnTo>
                    <a:pt x="6381" y="5821"/>
                  </a:lnTo>
                  <a:lnTo>
                    <a:pt x="6284" y="5846"/>
                  </a:lnTo>
                  <a:lnTo>
                    <a:pt x="6113" y="5870"/>
                  </a:lnTo>
                  <a:lnTo>
                    <a:pt x="6040" y="5894"/>
                  </a:lnTo>
                  <a:lnTo>
                    <a:pt x="5992" y="5943"/>
                  </a:lnTo>
                  <a:lnTo>
                    <a:pt x="5943" y="5967"/>
                  </a:lnTo>
                  <a:lnTo>
                    <a:pt x="5894" y="5992"/>
                  </a:lnTo>
                  <a:lnTo>
                    <a:pt x="5846" y="5967"/>
                  </a:lnTo>
                  <a:lnTo>
                    <a:pt x="5797" y="5943"/>
                  </a:lnTo>
                  <a:lnTo>
                    <a:pt x="5773" y="5894"/>
                  </a:lnTo>
                  <a:lnTo>
                    <a:pt x="5724" y="5821"/>
                  </a:lnTo>
                  <a:lnTo>
                    <a:pt x="5699" y="5651"/>
                  </a:lnTo>
                  <a:lnTo>
                    <a:pt x="5675" y="5553"/>
                  </a:lnTo>
                  <a:lnTo>
                    <a:pt x="5602" y="5407"/>
                  </a:lnTo>
                  <a:lnTo>
                    <a:pt x="5480" y="5261"/>
                  </a:lnTo>
                  <a:lnTo>
                    <a:pt x="5334" y="5091"/>
                  </a:lnTo>
                  <a:lnTo>
                    <a:pt x="5188" y="4920"/>
                  </a:lnTo>
                  <a:lnTo>
                    <a:pt x="5066" y="4774"/>
                  </a:lnTo>
                  <a:lnTo>
                    <a:pt x="4969" y="4628"/>
                  </a:lnTo>
                  <a:lnTo>
                    <a:pt x="4944" y="4530"/>
                  </a:lnTo>
                  <a:lnTo>
                    <a:pt x="4944" y="4457"/>
                  </a:lnTo>
                  <a:lnTo>
                    <a:pt x="4920" y="4409"/>
                  </a:lnTo>
                  <a:lnTo>
                    <a:pt x="4896" y="4409"/>
                  </a:lnTo>
                  <a:lnTo>
                    <a:pt x="4847" y="4433"/>
                  </a:lnTo>
                  <a:lnTo>
                    <a:pt x="4823" y="4482"/>
                  </a:lnTo>
                  <a:lnTo>
                    <a:pt x="4774" y="4555"/>
                  </a:lnTo>
                  <a:lnTo>
                    <a:pt x="4750" y="4701"/>
                  </a:lnTo>
                  <a:lnTo>
                    <a:pt x="4774" y="4798"/>
                  </a:lnTo>
                  <a:lnTo>
                    <a:pt x="4847" y="4920"/>
                  </a:lnTo>
                  <a:lnTo>
                    <a:pt x="4920" y="5066"/>
                  </a:lnTo>
                  <a:lnTo>
                    <a:pt x="5042" y="5188"/>
                  </a:lnTo>
                  <a:lnTo>
                    <a:pt x="5139" y="5310"/>
                  </a:lnTo>
                  <a:lnTo>
                    <a:pt x="5237" y="5431"/>
                  </a:lnTo>
                  <a:lnTo>
                    <a:pt x="5310" y="5553"/>
                  </a:lnTo>
                  <a:lnTo>
                    <a:pt x="5334" y="5651"/>
                  </a:lnTo>
                  <a:lnTo>
                    <a:pt x="5334" y="5748"/>
                  </a:lnTo>
                  <a:lnTo>
                    <a:pt x="5383" y="5846"/>
                  </a:lnTo>
                  <a:lnTo>
                    <a:pt x="5432" y="5943"/>
                  </a:lnTo>
                  <a:lnTo>
                    <a:pt x="5505" y="6040"/>
                  </a:lnTo>
                  <a:lnTo>
                    <a:pt x="5626" y="6113"/>
                  </a:lnTo>
                  <a:lnTo>
                    <a:pt x="5773" y="6162"/>
                  </a:lnTo>
                  <a:lnTo>
                    <a:pt x="5919" y="6211"/>
                  </a:lnTo>
                  <a:lnTo>
                    <a:pt x="6089" y="6235"/>
                  </a:lnTo>
                  <a:lnTo>
                    <a:pt x="6235" y="6235"/>
                  </a:lnTo>
                  <a:lnTo>
                    <a:pt x="6357" y="6284"/>
                  </a:lnTo>
                  <a:lnTo>
                    <a:pt x="6430" y="6333"/>
                  </a:lnTo>
                  <a:lnTo>
                    <a:pt x="6454" y="6381"/>
                  </a:lnTo>
                  <a:lnTo>
                    <a:pt x="6454" y="6430"/>
                  </a:lnTo>
                  <a:lnTo>
                    <a:pt x="6430" y="6527"/>
                  </a:lnTo>
                  <a:lnTo>
                    <a:pt x="6308" y="6722"/>
                  </a:lnTo>
                  <a:lnTo>
                    <a:pt x="6113" y="6941"/>
                  </a:lnTo>
                  <a:lnTo>
                    <a:pt x="5894" y="7185"/>
                  </a:lnTo>
                  <a:lnTo>
                    <a:pt x="5675" y="7429"/>
                  </a:lnTo>
                  <a:lnTo>
                    <a:pt x="5505" y="7696"/>
                  </a:lnTo>
                  <a:lnTo>
                    <a:pt x="5358" y="7940"/>
                  </a:lnTo>
                  <a:lnTo>
                    <a:pt x="5334" y="8037"/>
                  </a:lnTo>
                  <a:lnTo>
                    <a:pt x="5334" y="8135"/>
                  </a:lnTo>
                  <a:lnTo>
                    <a:pt x="5334" y="8281"/>
                  </a:lnTo>
                  <a:lnTo>
                    <a:pt x="5358" y="8427"/>
                  </a:lnTo>
                  <a:lnTo>
                    <a:pt x="5383" y="8525"/>
                  </a:lnTo>
                  <a:lnTo>
                    <a:pt x="5432" y="8598"/>
                  </a:lnTo>
                  <a:lnTo>
                    <a:pt x="5456" y="8646"/>
                  </a:lnTo>
                  <a:lnTo>
                    <a:pt x="5480" y="8719"/>
                  </a:lnTo>
                  <a:lnTo>
                    <a:pt x="5505" y="8890"/>
                  </a:lnTo>
                  <a:lnTo>
                    <a:pt x="5480" y="8987"/>
                  </a:lnTo>
                  <a:lnTo>
                    <a:pt x="5383" y="9158"/>
                  </a:lnTo>
                  <a:lnTo>
                    <a:pt x="5237" y="9353"/>
                  </a:lnTo>
                  <a:lnTo>
                    <a:pt x="5042" y="9547"/>
                  </a:lnTo>
                  <a:lnTo>
                    <a:pt x="4847" y="9742"/>
                  </a:lnTo>
                  <a:lnTo>
                    <a:pt x="4701" y="9937"/>
                  </a:lnTo>
                  <a:lnTo>
                    <a:pt x="4603" y="10108"/>
                  </a:lnTo>
                  <a:lnTo>
                    <a:pt x="4555" y="10205"/>
                  </a:lnTo>
                  <a:lnTo>
                    <a:pt x="4530" y="10327"/>
                  </a:lnTo>
                  <a:lnTo>
                    <a:pt x="4457" y="10473"/>
                  </a:lnTo>
                  <a:lnTo>
                    <a:pt x="4336" y="10619"/>
                  </a:lnTo>
                  <a:lnTo>
                    <a:pt x="4189" y="10790"/>
                  </a:lnTo>
                  <a:lnTo>
                    <a:pt x="4019" y="10936"/>
                  </a:lnTo>
                  <a:lnTo>
                    <a:pt x="3873" y="11057"/>
                  </a:lnTo>
                  <a:lnTo>
                    <a:pt x="3727" y="11131"/>
                  </a:lnTo>
                  <a:lnTo>
                    <a:pt x="3605" y="11155"/>
                  </a:lnTo>
                  <a:lnTo>
                    <a:pt x="3532" y="11155"/>
                  </a:lnTo>
                  <a:lnTo>
                    <a:pt x="3434" y="11106"/>
                  </a:lnTo>
                  <a:lnTo>
                    <a:pt x="3337" y="11057"/>
                  </a:lnTo>
                  <a:lnTo>
                    <a:pt x="3240" y="10984"/>
                  </a:lnTo>
                  <a:lnTo>
                    <a:pt x="3167" y="10887"/>
                  </a:lnTo>
                  <a:lnTo>
                    <a:pt x="3093" y="10790"/>
                  </a:lnTo>
                  <a:lnTo>
                    <a:pt x="3069" y="10692"/>
                  </a:lnTo>
                  <a:lnTo>
                    <a:pt x="3045" y="10595"/>
                  </a:lnTo>
                  <a:lnTo>
                    <a:pt x="3020" y="10424"/>
                  </a:lnTo>
                  <a:lnTo>
                    <a:pt x="2996" y="10351"/>
                  </a:lnTo>
                  <a:lnTo>
                    <a:pt x="2947" y="10302"/>
                  </a:lnTo>
                  <a:lnTo>
                    <a:pt x="2923" y="10254"/>
                  </a:lnTo>
                  <a:lnTo>
                    <a:pt x="2874" y="10181"/>
                  </a:lnTo>
                  <a:lnTo>
                    <a:pt x="2850" y="10035"/>
                  </a:lnTo>
                  <a:lnTo>
                    <a:pt x="2826" y="9864"/>
                  </a:lnTo>
                  <a:lnTo>
                    <a:pt x="2801" y="9791"/>
                  </a:lnTo>
                  <a:lnTo>
                    <a:pt x="2752" y="9742"/>
                  </a:lnTo>
                  <a:lnTo>
                    <a:pt x="2728" y="9669"/>
                  </a:lnTo>
                  <a:lnTo>
                    <a:pt x="2704" y="9572"/>
                  </a:lnTo>
                  <a:lnTo>
                    <a:pt x="2679" y="9426"/>
                  </a:lnTo>
                  <a:lnTo>
                    <a:pt x="2655" y="9255"/>
                  </a:lnTo>
                  <a:lnTo>
                    <a:pt x="2679" y="9109"/>
                  </a:lnTo>
                  <a:lnTo>
                    <a:pt x="2704" y="8963"/>
                  </a:lnTo>
                  <a:lnTo>
                    <a:pt x="2728" y="8866"/>
                  </a:lnTo>
                  <a:lnTo>
                    <a:pt x="2752" y="8792"/>
                  </a:lnTo>
                  <a:lnTo>
                    <a:pt x="2801" y="8744"/>
                  </a:lnTo>
                  <a:lnTo>
                    <a:pt x="2826" y="8671"/>
                  </a:lnTo>
                  <a:lnTo>
                    <a:pt x="2850" y="8500"/>
                  </a:lnTo>
                  <a:lnTo>
                    <a:pt x="2826" y="8403"/>
                  </a:lnTo>
                  <a:lnTo>
                    <a:pt x="2777" y="8281"/>
                  </a:lnTo>
                  <a:lnTo>
                    <a:pt x="2679" y="8159"/>
                  </a:lnTo>
                  <a:lnTo>
                    <a:pt x="2582" y="8037"/>
                  </a:lnTo>
                  <a:lnTo>
                    <a:pt x="2460" y="7891"/>
                  </a:lnTo>
                  <a:lnTo>
                    <a:pt x="2363" y="7721"/>
                  </a:lnTo>
                  <a:lnTo>
                    <a:pt x="2314" y="7526"/>
                  </a:lnTo>
                  <a:lnTo>
                    <a:pt x="2290" y="7356"/>
                  </a:lnTo>
                  <a:lnTo>
                    <a:pt x="2290" y="7209"/>
                  </a:lnTo>
                  <a:lnTo>
                    <a:pt x="2265" y="7063"/>
                  </a:lnTo>
                  <a:lnTo>
                    <a:pt x="2217" y="6966"/>
                  </a:lnTo>
                  <a:lnTo>
                    <a:pt x="2192" y="6893"/>
                  </a:lnTo>
                  <a:lnTo>
                    <a:pt x="2144" y="6844"/>
                  </a:lnTo>
                  <a:lnTo>
                    <a:pt x="2071" y="6820"/>
                  </a:lnTo>
                  <a:lnTo>
                    <a:pt x="1900" y="6795"/>
                  </a:lnTo>
                  <a:lnTo>
                    <a:pt x="1754" y="6820"/>
                  </a:lnTo>
                  <a:lnTo>
                    <a:pt x="1681" y="6844"/>
                  </a:lnTo>
                  <a:lnTo>
                    <a:pt x="1632" y="6893"/>
                  </a:lnTo>
                  <a:lnTo>
                    <a:pt x="1559" y="6941"/>
                  </a:lnTo>
                  <a:lnTo>
                    <a:pt x="1437" y="6966"/>
                  </a:lnTo>
                  <a:lnTo>
                    <a:pt x="1291" y="6990"/>
                  </a:lnTo>
                  <a:lnTo>
                    <a:pt x="1145" y="6990"/>
                  </a:lnTo>
                  <a:lnTo>
                    <a:pt x="975" y="6966"/>
                  </a:lnTo>
                  <a:lnTo>
                    <a:pt x="780" y="6868"/>
                  </a:lnTo>
                  <a:lnTo>
                    <a:pt x="561" y="6747"/>
                  </a:lnTo>
                  <a:lnTo>
                    <a:pt x="390" y="6601"/>
                  </a:lnTo>
                  <a:lnTo>
                    <a:pt x="317" y="6527"/>
                  </a:lnTo>
                  <a:lnTo>
                    <a:pt x="244" y="6406"/>
                  </a:lnTo>
                  <a:lnTo>
                    <a:pt x="122" y="6113"/>
                  </a:lnTo>
                  <a:lnTo>
                    <a:pt x="49" y="5797"/>
                  </a:lnTo>
                  <a:lnTo>
                    <a:pt x="0" y="5480"/>
                  </a:lnTo>
                  <a:lnTo>
                    <a:pt x="25" y="5310"/>
                  </a:lnTo>
                  <a:lnTo>
                    <a:pt x="49" y="5139"/>
                  </a:lnTo>
                  <a:lnTo>
                    <a:pt x="147" y="4798"/>
                  </a:lnTo>
                  <a:lnTo>
                    <a:pt x="220" y="4628"/>
                  </a:lnTo>
                  <a:lnTo>
                    <a:pt x="293" y="4482"/>
                  </a:lnTo>
                  <a:lnTo>
                    <a:pt x="390" y="4336"/>
                  </a:lnTo>
                  <a:lnTo>
                    <a:pt x="487" y="4238"/>
                  </a:lnTo>
                  <a:lnTo>
                    <a:pt x="682" y="4043"/>
                  </a:lnTo>
                  <a:lnTo>
                    <a:pt x="877" y="3897"/>
                  </a:lnTo>
                  <a:lnTo>
                    <a:pt x="1048" y="3800"/>
                  </a:lnTo>
                  <a:lnTo>
                    <a:pt x="1145" y="3751"/>
                  </a:lnTo>
                  <a:lnTo>
                    <a:pt x="1316" y="3727"/>
                  </a:lnTo>
                  <a:lnTo>
                    <a:pt x="1389" y="3702"/>
                  </a:lnTo>
                  <a:lnTo>
                    <a:pt x="1437" y="3654"/>
                  </a:lnTo>
                  <a:lnTo>
                    <a:pt x="1510" y="3629"/>
                  </a:lnTo>
                  <a:lnTo>
                    <a:pt x="1608" y="3605"/>
                  </a:lnTo>
                  <a:lnTo>
                    <a:pt x="1754" y="3581"/>
                  </a:lnTo>
                  <a:lnTo>
                    <a:pt x="1900" y="3581"/>
                  </a:lnTo>
                  <a:lnTo>
                    <a:pt x="2071" y="3581"/>
                  </a:lnTo>
                  <a:lnTo>
                    <a:pt x="2241" y="3629"/>
                  </a:lnTo>
                  <a:lnTo>
                    <a:pt x="2363" y="3678"/>
                  </a:lnTo>
                  <a:lnTo>
                    <a:pt x="2485" y="3751"/>
                  </a:lnTo>
                  <a:lnTo>
                    <a:pt x="2558" y="3824"/>
                  </a:lnTo>
                  <a:lnTo>
                    <a:pt x="2655" y="3897"/>
                  </a:lnTo>
                  <a:lnTo>
                    <a:pt x="2777" y="3946"/>
                  </a:lnTo>
                  <a:lnTo>
                    <a:pt x="2850" y="3946"/>
                  </a:lnTo>
                  <a:lnTo>
                    <a:pt x="3020" y="3970"/>
                  </a:lnTo>
                  <a:lnTo>
                    <a:pt x="3093" y="4019"/>
                  </a:lnTo>
                  <a:lnTo>
                    <a:pt x="3142" y="4043"/>
                  </a:lnTo>
                  <a:lnTo>
                    <a:pt x="3191" y="4068"/>
                  </a:lnTo>
                  <a:lnTo>
                    <a:pt x="3240" y="4092"/>
                  </a:lnTo>
                  <a:lnTo>
                    <a:pt x="3288" y="4068"/>
                  </a:lnTo>
                  <a:lnTo>
                    <a:pt x="3337" y="4043"/>
                  </a:lnTo>
                  <a:lnTo>
                    <a:pt x="3386" y="4019"/>
                  </a:lnTo>
                  <a:lnTo>
                    <a:pt x="3459" y="3970"/>
                  </a:lnTo>
                  <a:lnTo>
                    <a:pt x="3605" y="3946"/>
                  </a:lnTo>
                  <a:lnTo>
                    <a:pt x="3775" y="3970"/>
                  </a:lnTo>
                  <a:lnTo>
                    <a:pt x="3848" y="4019"/>
                  </a:lnTo>
                  <a:lnTo>
                    <a:pt x="3897" y="4043"/>
                  </a:lnTo>
                  <a:lnTo>
                    <a:pt x="3970" y="4092"/>
                  </a:lnTo>
                  <a:lnTo>
                    <a:pt x="4068" y="4116"/>
                  </a:lnTo>
                  <a:lnTo>
                    <a:pt x="4214" y="4141"/>
                  </a:lnTo>
                  <a:lnTo>
                    <a:pt x="4384" y="4141"/>
                  </a:lnTo>
                  <a:lnTo>
                    <a:pt x="4530" y="4141"/>
                  </a:lnTo>
                  <a:lnTo>
                    <a:pt x="4677" y="4116"/>
                  </a:lnTo>
                  <a:lnTo>
                    <a:pt x="4774" y="4092"/>
                  </a:lnTo>
                  <a:lnTo>
                    <a:pt x="4847" y="4043"/>
                  </a:lnTo>
                  <a:lnTo>
                    <a:pt x="4896" y="3995"/>
                  </a:lnTo>
                  <a:lnTo>
                    <a:pt x="4920" y="3921"/>
                  </a:lnTo>
                  <a:lnTo>
                    <a:pt x="4944" y="3751"/>
                  </a:lnTo>
                  <a:lnTo>
                    <a:pt x="4944" y="3727"/>
                  </a:lnTo>
                  <a:lnTo>
                    <a:pt x="4920" y="3678"/>
                  </a:lnTo>
                  <a:lnTo>
                    <a:pt x="4823" y="3629"/>
                  </a:lnTo>
                  <a:lnTo>
                    <a:pt x="4701" y="3581"/>
                  </a:lnTo>
                  <a:lnTo>
                    <a:pt x="4555" y="3581"/>
                  </a:lnTo>
                  <a:lnTo>
                    <a:pt x="4409" y="3556"/>
                  </a:lnTo>
                  <a:lnTo>
                    <a:pt x="4238" y="3507"/>
                  </a:lnTo>
                  <a:lnTo>
                    <a:pt x="4092" y="3459"/>
                  </a:lnTo>
                  <a:lnTo>
                    <a:pt x="3995" y="3386"/>
                  </a:lnTo>
                  <a:lnTo>
                    <a:pt x="3897" y="3313"/>
                  </a:lnTo>
                  <a:lnTo>
                    <a:pt x="3800" y="3240"/>
                  </a:lnTo>
                  <a:lnTo>
                    <a:pt x="3702" y="3215"/>
                  </a:lnTo>
                  <a:lnTo>
                    <a:pt x="3605" y="3191"/>
                  </a:lnTo>
                  <a:lnTo>
                    <a:pt x="3532" y="3166"/>
                  </a:lnTo>
                  <a:lnTo>
                    <a:pt x="3434" y="3142"/>
                  </a:lnTo>
                  <a:lnTo>
                    <a:pt x="3337" y="3069"/>
                  </a:lnTo>
                  <a:lnTo>
                    <a:pt x="3240" y="2996"/>
                  </a:lnTo>
                  <a:lnTo>
                    <a:pt x="3167" y="2923"/>
                  </a:lnTo>
                  <a:lnTo>
                    <a:pt x="3069" y="2899"/>
                  </a:lnTo>
                  <a:lnTo>
                    <a:pt x="2996" y="2874"/>
                  </a:lnTo>
                  <a:lnTo>
                    <a:pt x="2947" y="2899"/>
                  </a:lnTo>
                  <a:lnTo>
                    <a:pt x="2899" y="2923"/>
                  </a:lnTo>
                  <a:lnTo>
                    <a:pt x="2826" y="2923"/>
                  </a:lnTo>
                  <a:lnTo>
                    <a:pt x="2752" y="2874"/>
                  </a:lnTo>
                  <a:lnTo>
                    <a:pt x="2655" y="2801"/>
                  </a:lnTo>
                  <a:lnTo>
                    <a:pt x="2582" y="2752"/>
                  </a:lnTo>
                  <a:lnTo>
                    <a:pt x="2509" y="2704"/>
                  </a:lnTo>
                  <a:lnTo>
                    <a:pt x="2436" y="2704"/>
                  </a:lnTo>
                  <a:lnTo>
                    <a:pt x="2387" y="2704"/>
                  </a:lnTo>
                  <a:lnTo>
                    <a:pt x="2338" y="2752"/>
                  </a:lnTo>
                  <a:lnTo>
                    <a:pt x="2265" y="2777"/>
                  </a:lnTo>
                  <a:lnTo>
                    <a:pt x="2095" y="2801"/>
                  </a:lnTo>
                  <a:lnTo>
                    <a:pt x="1997" y="2850"/>
                  </a:lnTo>
                  <a:lnTo>
                    <a:pt x="1851" y="2923"/>
                  </a:lnTo>
                  <a:lnTo>
                    <a:pt x="1681" y="3045"/>
                  </a:lnTo>
                  <a:lnTo>
                    <a:pt x="1535" y="3191"/>
                  </a:lnTo>
                  <a:lnTo>
                    <a:pt x="1364" y="3337"/>
                  </a:lnTo>
                  <a:lnTo>
                    <a:pt x="1194" y="3459"/>
                  </a:lnTo>
                  <a:lnTo>
                    <a:pt x="1072" y="3532"/>
                  </a:lnTo>
                  <a:lnTo>
                    <a:pt x="950" y="3581"/>
                  </a:lnTo>
                  <a:lnTo>
                    <a:pt x="804" y="3532"/>
                  </a:lnTo>
                  <a:lnTo>
                    <a:pt x="731" y="3507"/>
                  </a:lnTo>
                  <a:lnTo>
                    <a:pt x="682" y="3483"/>
                  </a:lnTo>
                  <a:lnTo>
                    <a:pt x="634" y="3434"/>
                  </a:lnTo>
                  <a:lnTo>
                    <a:pt x="609" y="3361"/>
                  </a:lnTo>
                  <a:lnTo>
                    <a:pt x="585" y="3191"/>
                  </a:lnTo>
                  <a:lnTo>
                    <a:pt x="609" y="3020"/>
                  </a:lnTo>
                  <a:lnTo>
                    <a:pt x="634" y="2947"/>
                  </a:lnTo>
                  <a:lnTo>
                    <a:pt x="682" y="2899"/>
                  </a:lnTo>
                  <a:lnTo>
                    <a:pt x="731" y="2874"/>
                  </a:lnTo>
                  <a:lnTo>
                    <a:pt x="853" y="2850"/>
                  </a:lnTo>
                  <a:lnTo>
                    <a:pt x="999" y="2826"/>
                  </a:lnTo>
                  <a:lnTo>
                    <a:pt x="1145" y="2801"/>
                  </a:lnTo>
                  <a:lnTo>
                    <a:pt x="1291" y="2801"/>
                  </a:lnTo>
                  <a:lnTo>
                    <a:pt x="1413" y="2752"/>
                  </a:lnTo>
                  <a:lnTo>
                    <a:pt x="1486" y="2704"/>
                  </a:lnTo>
                  <a:lnTo>
                    <a:pt x="1510" y="2655"/>
                  </a:lnTo>
                  <a:lnTo>
                    <a:pt x="1535" y="2631"/>
                  </a:lnTo>
                  <a:lnTo>
                    <a:pt x="1486" y="2460"/>
                  </a:lnTo>
                  <a:lnTo>
                    <a:pt x="1462" y="2387"/>
                  </a:lnTo>
                  <a:lnTo>
                    <a:pt x="1437" y="2338"/>
                  </a:lnTo>
                  <a:lnTo>
                    <a:pt x="1389" y="2290"/>
                  </a:lnTo>
                  <a:lnTo>
                    <a:pt x="1389" y="2241"/>
                  </a:lnTo>
                  <a:lnTo>
                    <a:pt x="1389" y="2192"/>
                  </a:lnTo>
                  <a:lnTo>
                    <a:pt x="1437" y="2144"/>
                  </a:lnTo>
                  <a:lnTo>
                    <a:pt x="1486" y="2119"/>
                  </a:lnTo>
                  <a:lnTo>
                    <a:pt x="1559" y="2070"/>
                  </a:lnTo>
                  <a:lnTo>
                    <a:pt x="1705" y="2046"/>
                  </a:lnTo>
                  <a:lnTo>
                    <a:pt x="1803" y="2046"/>
                  </a:lnTo>
                  <a:lnTo>
                    <a:pt x="1900" y="1997"/>
                  </a:lnTo>
                  <a:lnTo>
                    <a:pt x="1997" y="1924"/>
                  </a:lnTo>
                  <a:lnTo>
                    <a:pt x="2095" y="1851"/>
                  </a:lnTo>
                  <a:lnTo>
                    <a:pt x="2168" y="1778"/>
                  </a:lnTo>
                  <a:lnTo>
                    <a:pt x="2241" y="1681"/>
                  </a:lnTo>
                  <a:lnTo>
                    <a:pt x="2265" y="1559"/>
                  </a:lnTo>
                  <a:lnTo>
                    <a:pt x="2290" y="1486"/>
                  </a:lnTo>
                  <a:lnTo>
                    <a:pt x="2265" y="1315"/>
                  </a:lnTo>
                  <a:lnTo>
                    <a:pt x="2217" y="1242"/>
                  </a:lnTo>
                  <a:lnTo>
                    <a:pt x="2192" y="1194"/>
                  </a:lnTo>
                  <a:lnTo>
                    <a:pt x="2192" y="1169"/>
                  </a:lnTo>
                  <a:lnTo>
                    <a:pt x="2192" y="1121"/>
                  </a:lnTo>
                  <a:lnTo>
                    <a:pt x="2265" y="999"/>
                  </a:lnTo>
                  <a:lnTo>
                    <a:pt x="2387" y="828"/>
                  </a:lnTo>
                  <a:lnTo>
                    <a:pt x="2582" y="634"/>
                  </a:lnTo>
                  <a:lnTo>
                    <a:pt x="2679" y="536"/>
                  </a:lnTo>
                  <a:lnTo>
                    <a:pt x="2826" y="439"/>
                  </a:lnTo>
                  <a:lnTo>
                    <a:pt x="2972" y="366"/>
                  </a:lnTo>
                  <a:lnTo>
                    <a:pt x="3142" y="293"/>
                  </a:lnTo>
                  <a:lnTo>
                    <a:pt x="3483" y="195"/>
                  </a:lnTo>
                  <a:lnTo>
                    <a:pt x="3654" y="171"/>
                  </a:lnTo>
                  <a:lnTo>
                    <a:pt x="3800" y="146"/>
                  </a:lnTo>
                  <a:lnTo>
                    <a:pt x="4116" y="171"/>
                  </a:lnTo>
                  <a:lnTo>
                    <a:pt x="4360" y="171"/>
                  </a:lnTo>
                  <a:lnTo>
                    <a:pt x="4555" y="220"/>
                  </a:lnTo>
                  <a:lnTo>
                    <a:pt x="4652" y="244"/>
                  </a:lnTo>
                  <a:lnTo>
                    <a:pt x="4701" y="268"/>
                  </a:lnTo>
                  <a:lnTo>
                    <a:pt x="4750" y="293"/>
                  </a:lnTo>
                  <a:lnTo>
                    <a:pt x="4798" y="268"/>
                  </a:lnTo>
                  <a:lnTo>
                    <a:pt x="4847" y="244"/>
                  </a:lnTo>
                  <a:lnTo>
                    <a:pt x="5018" y="195"/>
                  </a:lnTo>
                  <a:lnTo>
                    <a:pt x="5407" y="122"/>
                  </a:lnTo>
                  <a:lnTo>
                    <a:pt x="5821" y="25"/>
                  </a:lnTo>
                  <a:lnTo>
                    <a:pt x="6138" y="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18" name="Google Shape;118;p4"/>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Clr>
                <a:srgbClr val="000000"/>
              </a:buClr>
              <a:buSzPts val="800"/>
              <a:buFont typeface="Arial"/>
              <a:buNone/>
            </a:pPr>
            <a:fld id="{00000000-1234-1234-1234-123412341234}" type="slidenum">
              <a:rPr lang="sk-SK" sz="800" b="0" i="0" u="none" strike="noStrike" cap="none">
                <a:solidFill>
                  <a:srgbClr val="FFFFFF"/>
                </a:solidFill>
                <a:latin typeface="Roboto Slab"/>
                <a:ea typeface="Roboto Slab"/>
                <a:cs typeface="Roboto Slab"/>
                <a:sym typeface="Roboto Slab"/>
              </a:rPr>
              <a:t>4</a:t>
            </a:fld>
            <a:endParaRPr sz="800" b="0" i="0" u="none" strike="noStrike" cap="none">
              <a:solidFill>
                <a:srgbClr val="FFFFFF"/>
              </a:solidFill>
              <a:latin typeface="Roboto Slab"/>
              <a:ea typeface="Roboto Slab"/>
              <a:cs typeface="Roboto Slab"/>
              <a:sym typeface="Roboto Slab"/>
            </a:endParaRPr>
          </a:p>
        </p:txBody>
      </p:sp>
      <p:sp>
        <p:nvSpPr>
          <p:cNvPr id="119" name="Google Shape;119;p4">
            <a:hlinkClick r:id="rId5" action="ppaction://hlinksldjump"/>
          </p:cNvPr>
          <p:cNvSpPr txBox="1"/>
          <p:nvPr/>
        </p:nvSpPr>
        <p:spPr>
          <a:xfrm>
            <a:off x="4477885" y="1660071"/>
            <a:ext cx="1454150" cy="446088"/>
          </a:xfrm>
          <a:prstGeom prst="rect">
            <a:avLst/>
          </a:prstGeom>
          <a:noFill/>
          <a:ln>
            <a:noFill/>
          </a:ln>
        </p:spPr>
        <p:txBody>
          <a:bodyPr spcFirstLastPara="1" wrap="square" lIns="91425" tIns="45700" rIns="91425" bIns="45700" anchor="ctr" anchorCtr="0">
            <a:noAutofit/>
          </a:bodyPr>
          <a:lstStyle/>
          <a:p>
            <a:pPr marL="0" marR="0" lvl="0" indent="0" algn="l" rtl="0">
              <a:lnSpc>
                <a:spcPct val="83000"/>
              </a:lnSpc>
              <a:spcBef>
                <a:spcPts val="0"/>
              </a:spcBef>
              <a:spcAft>
                <a:spcPts val="0"/>
              </a:spcAft>
              <a:buClr>
                <a:srgbClr val="FFFFFF"/>
              </a:buClr>
              <a:buSzPts val="1200"/>
              <a:buFont typeface="Arial"/>
              <a:buNone/>
            </a:pPr>
            <a:r>
              <a:rPr lang="en-GB" sz="1200" b="1" i="0" u="none" strike="noStrike" cap="none" dirty="0">
                <a:solidFill>
                  <a:srgbClr val="FFFFFF"/>
                </a:solidFill>
                <a:latin typeface="Arial"/>
                <a:ea typeface="Arial"/>
                <a:cs typeface="Arial"/>
                <a:sym typeface="Arial"/>
              </a:rPr>
              <a:t>Terrain</a:t>
            </a:r>
            <a:endParaRPr sz="1400" b="0" i="0" u="none" strike="noStrike" cap="none" dirty="0">
              <a:solidFill>
                <a:srgbClr val="000000"/>
              </a:solidFill>
              <a:latin typeface="Arial"/>
              <a:ea typeface="Arial"/>
              <a:cs typeface="Arial"/>
              <a:sym typeface="Arial"/>
            </a:endParaRPr>
          </a:p>
        </p:txBody>
      </p:sp>
      <p:grpSp>
        <p:nvGrpSpPr>
          <p:cNvPr id="120" name="Google Shape;120;p4"/>
          <p:cNvGrpSpPr/>
          <p:nvPr/>
        </p:nvGrpSpPr>
        <p:grpSpPr>
          <a:xfrm>
            <a:off x="3175297" y="1713920"/>
            <a:ext cx="334963" cy="334963"/>
            <a:chOff x="5941025" y="3634400"/>
            <a:chExt cx="467650" cy="467650"/>
          </a:xfrm>
        </p:grpSpPr>
        <p:sp>
          <p:nvSpPr>
            <p:cNvPr id="121" name="Google Shape;121;p4"/>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 name="Google Shape;122;p4"/>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56" y="268"/>
                  </a:lnTo>
                  <a:lnTo>
                    <a:pt x="707" y="390"/>
                  </a:lnTo>
                  <a:lnTo>
                    <a:pt x="658" y="487"/>
                  </a:lnTo>
                  <a:lnTo>
                    <a:pt x="585" y="560"/>
                  </a:lnTo>
                  <a:lnTo>
                    <a:pt x="488" y="633"/>
                  </a:lnTo>
                  <a:lnTo>
                    <a:pt x="390" y="706"/>
                  </a:lnTo>
                  <a:lnTo>
                    <a:pt x="293" y="755"/>
                  </a:lnTo>
                  <a:lnTo>
                    <a:pt x="196" y="755"/>
                  </a:lnTo>
                  <a:lnTo>
                    <a:pt x="122" y="755"/>
                  </a:lnTo>
                  <a:lnTo>
                    <a:pt x="74" y="706"/>
                  </a:lnTo>
                  <a:lnTo>
                    <a:pt x="25" y="633"/>
                  </a:lnTo>
                  <a:lnTo>
                    <a:pt x="1" y="560"/>
                  </a:lnTo>
                  <a:lnTo>
                    <a:pt x="25" y="487"/>
                  </a:lnTo>
                  <a:lnTo>
                    <a:pt x="74" y="390"/>
                  </a:lnTo>
                  <a:lnTo>
                    <a:pt x="122" y="268"/>
                  </a:lnTo>
                  <a:lnTo>
                    <a:pt x="196" y="195"/>
                  </a:lnTo>
                  <a:lnTo>
                    <a:pt x="293" y="122"/>
                  </a:lnTo>
                  <a:lnTo>
                    <a:pt x="390" y="49"/>
                  </a:lnTo>
                  <a:lnTo>
                    <a:pt x="488" y="24"/>
                  </a:lnTo>
                  <a:lnTo>
                    <a:pt x="585" y="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 name="Google Shape;123;p4"/>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996" y="780"/>
                  </a:lnTo>
                  <a:lnTo>
                    <a:pt x="3215" y="829"/>
                  </a:lnTo>
                  <a:lnTo>
                    <a:pt x="3386" y="878"/>
                  </a:lnTo>
                  <a:lnTo>
                    <a:pt x="3507" y="951"/>
                  </a:lnTo>
                  <a:lnTo>
                    <a:pt x="3605" y="1024"/>
                  </a:lnTo>
                  <a:lnTo>
                    <a:pt x="3702" y="1048"/>
                  </a:lnTo>
                  <a:lnTo>
                    <a:pt x="3800" y="1024"/>
                  </a:lnTo>
                  <a:lnTo>
                    <a:pt x="3897" y="951"/>
                  </a:lnTo>
                  <a:lnTo>
                    <a:pt x="3970" y="878"/>
                  </a:lnTo>
                  <a:lnTo>
                    <a:pt x="4092" y="829"/>
                  </a:lnTo>
                  <a:lnTo>
                    <a:pt x="4189" y="780"/>
                  </a:lnTo>
                  <a:lnTo>
                    <a:pt x="4262" y="780"/>
                  </a:lnTo>
                  <a:lnTo>
                    <a:pt x="4384" y="731"/>
                  </a:lnTo>
                  <a:lnTo>
                    <a:pt x="4506" y="658"/>
                  </a:lnTo>
                  <a:lnTo>
                    <a:pt x="4676" y="537"/>
                  </a:lnTo>
                  <a:lnTo>
                    <a:pt x="4847" y="390"/>
                  </a:lnTo>
                  <a:lnTo>
                    <a:pt x="5042" y="244"/>
                  </a:lnTo>
                  <a:lnTo>
                    <a:pt x="5285" y="123"/>
                  </a:lnTo>
                  <a:lnTo>
                    <a:pt x="5529" y="49"/>
                  </a:lnTo>
                  <a:lnTo>
                    <a:pt x="5797" y="1"/>
                  </a:lnTo>
                  <a:lnTo>
                    <a:pt x="5894" y="25"/>
                  </a:lnTo>
                  <a:lnTo>
                    <a:pt x="5992" y="49"/>
                  </a:lnTo>
                  <a:lnTo>
                    <a:pt x="6040" y="74"/>
                  </a:lnTo>
                  <a:lnTo>
                    <a:pt x="6089" y="123"/>
                  </a:lnTo>
                  <a:lnTo>
                    <a:pt x="6089" y="171"/>
                  </a:lnTo>
                  <a:lnTo>
                    <a:pt x="6089" y="244"/>
                  </a:lnTo>
                  <a:lnTo>
                    <a:pt x="6040" y="317"/>
                  </a:lnTo>
                  <a:lnTo>
                    <a:pt x="5992" y="390"/>
                  </a:lnTo>
                  <a:lnTo>
                    <a:pt x="5845" y="561"/>
                  </a:lnTo>
                  <a:lnTo>
                    <a:pt x="5772" y="707"/>
                  </a:lnTo>
                  <a:lnTo>
                    <a:pt x="5748" y="853"/>
                  </a:lnTo>
                  <a:lnTo>
                    <a:pt x="5772" y="926"/>
                  </a:lnTo>
                  <a:lnTo>
                    <a:pt x="5797" y="951"/>
                  </a:lnTo>
                  <a:lnTo>
                    <a:pt x="5870" y="1048"/>
                  </a:lnTo>
                  <a:lnTo>
                    <a:pt x="5918" y="1145"/>
                  </a:lnTo>
                  <a:lnTo>
                    <a:pt x="5967" y="1243"/>
                  </a:lnTo>
                  <a:lnTo>
                    <a:pt x="5992" y="1340"/>
                  </a:lnTo>
                  <a:lnTo>
                    <a:pt x="5967" y="1438"/>
                  </a:lnTo>
                  <a:lnTo>
                    <a:pt x="5918" y="1535"/>
                  </a:lnTo>
                  <a:lnTo>
                    <a:pt x="5870" y="1633"/>
                  </a:lnTo>
                  <a:lnTo>
                    <a:pt x="5797" y="1730"/>
                  </a:lnTo>
                  <a:lnTo>
                    <a:pt x="5748" y="1754"/>
                  </a:lnTo>
                  <a:lnTo>
                    <a:pt x="5699" y="1754"/>
                  </a:lnTo>
                  <a:lnTo>
                    <a:pt x="5553" y="1754"/>
                  </a:lnTo>
                  <a:lnTo>
                    <a:pt x="5383" y="1657"/>
                  </a:lnTo>
                  <a:lnTo>
                    <a:pt x="5212" y="1535"/>
                  </a:lnTo>
                  <a:lnTo>
                    <a:pt x="5066" y="1389"/>
                  </a:lnTo>
                  <a:lnTo>
                    <a:pt x="4896" y="1316"/>
                  </a:lnTo>
                  <a:lnTo>
                    <a:pt x="4749" y="1292"/>
                  </a:lnTo>
                  <a:lnTo>
                    <a:pt x="4701" y="1316"/>
                  </a:lnTo>
                  <a:lnTo>
                    <a:pt x="4652" y="1340"/>
                  </a:lnTo>
                  <a:lnTo>
                    <a:pt x="4555" y="1413"/>
                  </a:lnTo>
                  <a:lnTo>
                    <a:pt x="4457" y="1486"/>
                  </a:lnTo>
                  <a:lnTo>
                    <a:pt x="4360" y="1511"/>
                  </a:lnTo>
                  <a:lnTo>
                    <a:pt x="4262" y="1535"/>
                  </a:lnTo>
                  <a:lnTo>
                    <a:pt x="4116" y="1559"/>
                  </a:lnTo>
                  <a:lnTo>
                    <a:pt x="4043" y="1584"/>
                  </a:lnTo>
                  <a:lnTo>
                    <a:pt x="3994" y="1633"/>
                  </a:lnTo>
                  <a:lnTo>
                    <a:pt x="3946" y="1657"/>
                  </a:lnTo>
                  <a:lnTo>
                    <a:pt x="3873" y="1681"/>
                  </a:lnTo>
                  <a:lnTo>
                    <a:pt x="3702" y="1730"/>
                  </a:lnTo>
                  <a:lnTo>
                    <a:pt x="3605" y="1730"/>
                  </a:lnTo>
                  <a:lnTo>
                    <a:pt x="3507" y="1779"/>
                  </a:lnTo>
                  <a:lnTo>
                    <a:pt x="3410" y="1827"/>
                  </a:lnTo>
                  <a:lnTo>
                    <a:pt x="3312" y="1900"/>
                  </a:lnTo>
                  <a:lnTo>
                    <a:pt x="3288" y="1949"/>
                  </a:lnTo>
                  <a:lnTo>
                    <a:pt x="3288" y="2022"/>
                  </a:lnTo>
                  <a:lnTo>
                    <a:pt x="3288" y="2144"/>
                  </a:lnTo>
                  <a:lnTo>
                    <a:pt x="3386" y="2314"/>
                  </a:lnTo>
                  <a:lnTo>
                    <a:pt x="3507" y="2485"/>
                  </a:lnTo>
                  <a:lnTo>
                    <a:pt x="3605" y="2558"/>
                  </a:lnTo>
                  <a:lnTo>
                    <a:pt x="3702" y="2582"/>
                  </a:lnTo>
                  <a:lnTo>
                    <a:pt x="3800" y="2607"/>
                  </a:lnTo>
                  <a:lnTo>
                    <a:pt x="3921" y="2607"/>
                  </a:lnTo>
                  <a:lnTo>
                    <a:pt x="4043" y="2582"/>
                  </a:lnTo>
                  <a:lnTo>
                    <a:pt x="4141" y="2534"/>
                  </a:lnTo>
                  <a:lnTo>
                    <a:pt x="4262" y="2461"/>
                  </a:lnTo>
                  <a:lnTo>
                    <a:pt x="4360" y="2388"/>
                  </a:lnTo>
                  <a:lnTo>
                    <a:pt x="4555" y="2193"/>
                  </a:lnTo>
                  <a:lnTo>
                    <a:pt x="4749" y="2047"/>
                  </a:lnTo>
                  <a:lnTo>
                    <a:pt x="4920" y="1949"/>
                  </a:lnTo>
                  <a:lnTo>
                    <a:pt x="5042" y="1900"/>
                  </a:lnTo>
                  <a:lnTo>
                    <a:pt x="5115" y="1925"/>
                  </a:lnTo>
                  <a:lnTo>
                    <a:pt x="5163" y="1974"/>
                  </a:lnTo>
                  <a:lnTo>
                    <a:pt x="5212" y="2022"/>
                  </a:lnTo>
                  <a:lnTo>
                    <a:pt x="5212" y="2095"/>
                  </a:lnTo>
                  <a:lnTo>
                    <a:pt x="5236" y="2168"/>
                  </a:lnTo>
                  <a:lnTo>
                    <a:pt x="5285" y="2241"/>
                  </a:lnTo>
                  <a:lnTo>
                    <a:pt x="5334" y="2266"/>
                  </a:lnTo>
                  <a:lnTo>
                    <a:pt x="5407" y="2290"/>
                  </a:lnTo>
                  <a:lnTo>
                    <a:pt x="5504" y="2314"/>
                  </a:lnTo>
                  <a:lnTo>
                    <a:pt x="5602" y="2339"/>
                  </a:lnTo>
                  <a:lnTo>
                    <a:pt x="5699" y="2412"/>
                  </a:lnTo>
                  <a:lnTo>
                    <a:pt x="5797" y="2485"/>
                  </a:lnTo>
                  <a:lnTo>
                    <a:pt x="5845" y="2558"/>
                  </a:lnTo>
                  <a:lnTo>
                    <a:pt x="5870" y="2680"/>
                  </a:lnTo>
                  <a:lnTo>
                    <a:pt x="5845" y="2777"/>
                  </a:lnTo>
                  <a:lnTo>
                    <a:pt x="5797" y="2850"/>
                  </a:lnTo>
                  <a:lnTo>
                    <a:pt x="5699" y="2923"/>
                  </a:lnTo>
                  <a:lnTo>
                    <a:pt x="5602" y="2996"/>
                  </a:lnTo>
                  <a:lnTo>
                    <a:pt x="5504" y="3045"/>
                  </a:lnTo>
                  <a:lnTo>
                    <a:pt x="5407" y="3045"/>
                  </a:lnTo>
                  <a:lnTo>
                    <a:pt x="5310" y="3069"/>
                  </a:lnTo>
                  <a:lnTo>
                    <a:pt x="5163" y="3167"/>
                  </a:lnTo>
                  <a:lnTo>
                    <a:pt x="4993" y="3289"/>
                  </a:lnTo>
                  <a:lnTo>
                    <a:pt x="4847" y="3435"/>
                  </a:lnTo>
                  <a:lnTo>
                    <a:pt x="4676" y="3581"/>
                  </a:lnTo>
                  <a:lnTo>
                    <a:pt x="4506" y="3703"/>
                  </a:lnTo>
                  <a:lnTo>
                    <a:pt x="4384" y="3776"/>
                  </a:lnTo>
                  <a:lnTo>
                    <a:pt x="4262" y="3800"/>
                  </a:lnTo>
                  <a:lnTo>
                    <a:pt x="4141" y="3849"/>
                  </a:lnTo>
                  <a:lnTo>
                    <a:pt x="3970" y="3971"/>
                  </a:lnTo>
                  <a:lnTo>
                    <a:pt x="3726" y="4165"/>
                  </a:lnTo>
                  <a:lnTo>
                    <a:pt x="3483" y="4409"/>
                  </a:lnTo>
                  <a:lnTo>
                    <a:pt x="3142" y="4750"/>
                  </a:lnTo>
                  <a:lnTo>
                    <a:pt x="3020" y="4847"/>
                  </a:lnTo>
                  <a:lnTo>
                    <a:pt x="2874" y="4969"/>
                  </a:lnTo>
                  <a:lnTo>
                    <a:pt x="2557" y="5164"/>
                  </a:lnTo>
                  <a:lnTo>
                    <a:pt x="2265" y="5286"/>
                  </a:lnTo>
                  <a:lnTo>
                    <a:pt x="2119" y="5310"/>
                  </a:lnTo>
                  <a:lnTo>
                    <a:pt x="1997" y="5335"/>
                  </a:lnTo>
                  <a:lnTo>
                    <a:pt x="1754" y="5335"/>
                  </a:lnTo>
                  <a:lnTo>
                    <a:pt x="1535" y="5383"/>
                  </a:lnTo>
                  <a:lnTo>
                    <a:pt x="1364" y="5456"/>
                  </a:lnTo>
                  <a:lnTo>
                    <a:pt x="1242" y="5529"/>
                  </a:lnTo>
                  <a:lnTo>
                    <a:pt x="1169" y="5602"/>
                  </a:lnTo>
                  <a:lnTo>
                    <a:pt x="1096" y="5700"/>
                  </a:lnTo>
                  <a:lnTo>
                    <a:pt x="1047" y="5797"/>
                  </a:lnTo>
                  <a:lnTo>
                    <a:pt x="1047" y="5895"/>
                  </a:lnTo>
                  <a:lnTo>
                    <a:pt x="1047" y="5992"/>
                  </a:lnTo>
                  <a:lnTo>
                    <a:pt x="1096" y="6090"/>
                  </a:lnTo>
                  <a:lnTo>
                    <a:pt x="1169" y="6187"/>
                  </a:lnTo>
                  <a:lnTo>
                    <a:pt x="1242" y="6284"/>
                  </a:lnTo>
                  <a:lnTo>
                    <a:pt x="1315" y="6357"/>
                  </a:lnTo>
                  <a:lnTo>
                    <a:pt x="1413" y="6406"/>
                  </a:lnTo>
                  <a:lnTo>
                    <a:pt x="1535" y="6455"/>
                  </a:lnTo>
                  <a:lnTo>
                    <a:pt x="1608" y="6455"/>
                  </a:lnTo>
                  <a:lnTo>
                    <a:pt x="1729" y="6504"/>
                  </a:lnTo>
                  <a:lnTo>
                    <a:pt x="1876" y="6601"/>
                  </a:lnTo>
                  <a:lnTo>
                    <a:pt x="2070" y="6747"/>
                  </a:lnTo>
                  <a:lnTo>
                    <a:pt x="2290" y="6942"/>
                  </a:lnTo>
                  <a:lnTo>
                    <a:pt x="2484" y="7137"/>
                  </a:lnTo>
                  <a:lnTo>
                    <a:pt x="2679" y="7283"/>
                  </a:lnTo>
                  <a:lnTo>
                    <a:pt x="2825" y="7380"/>
                  </a:lnTo>
                  <a:lnTo>
                    <a:pt x="2947" y="7405"/>
                  </a:lnTo>
                  <a:lnTo>
                    <a:pt x="3093" y="7380"/>
                  </a:lnTo>
                  <a:lnTo>
                    <a:pt x="3166" y="7356"/>
                  </a:lnTo>
                  <a:lnTo>
                    <a:pt x="3239" y="7332"/>
                  </a:lnTo>
                  <a:lnTo>
                    <a:pt x="3288" y="7283"/>
                  </a:lnTo>
                  <a:lnTo>
                    <a:pt x="3410" y="7259"/>
                  </a:lnTo>
                  <a:lnTo>
                    <a:pt x="3556" y="7234"/>
                  </a:lnTo>
                  <a:lnTo>
                    <a:pt x="3702" y="7234"/>
                  </a:lnTo>
                  <a:lnTo>
                    <a:pt x="3873" y="7234"/>
                  </a:lnTo>
                  <a:lnTo>
                    <a:pt x="4019" y="7283"/>
                  </a:lnTo>
                  <a:lnTo>
                    <a:pt x="4165" y="7332"/>
                  </a:lnTo>
                  <a:lnTo>
                    <a:pt x="4262" y="7429"/>
                  </a:lnTo>
                  <a:lnTo>
                    <a:pt x="4360" y="7502"/>
                  </a:lnTo>
                  <a:lnTo>
                    <a:pt x="4457" y="7551"/>
                  </a:lnTo>
                  <a:lnTo>
                    <a:pt x="4555" y="7600"/>
                  </a:lnTo>
                  <a:lnTo>
                    <a:pt x="4652" y="7600"/>
                  </a:lnTo>
                  <a:lnTo>
                    <a:pt x="4749" y="7648"/>
                  </a:lnTo>
                  <a:lnTo>
                    <a:pt x="4896" y="7721"/>
                  </a:lnTo>
                  <a:lnTo>
                    <a:pt x="5066" y="7843"/>
                  </a:lnTo>
                  <a:lnTo>
                    <a:pt x="5212" y="7989"/>
                  </a:lnTo>
                  <a:lnTo>
                    <a:pt x="5383" y="8135"/>
                  </a:lnTo>
                  <a:lnTo>
                    <a:pt x="5553" y="8257"/>
                  </a:lnTo>
                  <a:lnTo>
                    <a:pt x="5699" y="8330"/>
                  </a:lnTo>
                  <a:lnTo>
                    <a:pt x="5797" y="8355"/>
                  </a:lnTo>
                  <a:lnTo>
                    <a:pt x="5870" y="8379"/>
                  </a:lnTo>
                  <a:lnTo>
                    <a:pt x="5992" y="8428"/>
                  </a:lnTo>
                  <a:lnTo>
                    <a:pt x="6089" y="8476"/>
                  </a:lnTo>
                  <a:lnTo>
                    <a:pt x="6162" y="8549"/>
                  </a:lnTo>
                  <a:lnTo>
                    <a:pt x="6259" y="8622"/>
                  </a:lnTo>
                  <a:lnTo>
                    <a:pt x="6357" y="8695"/>
                  </a:lnTo>
                  <a:lnTo>
                    <a:pt x="6454" y="8720"/>
                  </a:lnTo>
                  <a:lnTo>
                    <a:pt x="6552" y="8744"/>
                  </a:lnTo>
                  <a:lnTo>
                    <a:pt x="6649" y="8769"/>
                  </a:lnTo>
                  <a:lnTo>
                    <a:pt x="6747" y="8793"/>
                  </a:lnTo>
                  <a:lnTo>
                    <a:pt x="6844" y="8866"/>
                  </a:lnTo>
                  <a:lnTo>
                    <a:pt x="6941" y="8939"/>
                  </a:lnTo>
                  <a:lnTo>
                    <a:pt x="7014" y="9036"/>
                  </a:lnTo>
                  <a:lnTo>
                    <a:pt x="7063" y="9134"/>
                  </a:lnTo>
                  <a:lnTo>
                    <a:pt x="7112" y="9231"/>
                  </a:lnTo>
                  <a:lnTo>
                    <a:pt x="7112" y="9304"/>
                  </a:lnTo>
                  <a:lnTo>
                    <a:pt x="7112" y="9402"/>
                  </a:lnTo>
                  <a:lnTo>
                    <a:pt x="7063" y="9499"/>
                  </a:lnTo>
                  <a:lnTo>
                    <a:pt x="7014" y="9597"/>
                  </a:lnTo>
                  <a:lnTo>
                    <a:pt x="6941" y="9694"/>
                  </a:lnTo>
                  <a:lnTo>
                    <a:pt x="6868" y="9791"/>
                  </a:lnTo>
                  <a:lnTo>
                    <a:pt x="6795" y="9889"/>
                  </a:lnTo>
                  <a:lnTo>
                    <a:pt x="6747" y="9986"/>
                  </a:lnTo>
                  <a:lnTo>
                    <a:pt x="6747" y="10084"/>
                  </a:lnTo>
                  <a:lnTo>
                    <a:pt x="6722" y="10181"/>
                  </a:lnTo>
                  <a:lnTo>
                    <a:pt x="6625" y="10327"/>
                  </a:lnTo>
                  <a:lnTo>
                    <a:pt x="6503" y="10473"/>
                  </a:lnTo>
                  <a:lnTo>
                    <a:pt x="6357" y="10644"/>
                  </a:lnTo>
                  <a:lnTo>
                    <a:pt x="6211" y="10814"/>
                  </a:lnTo>
                  <a:lnTo>
                    <a:pt x="6089" y="10961"/>
                  </a:lnTo>
                  <a:lnTo>
                    <a:pt x="6016" y="11107"/>
                  </a:lnTo>
                  <a:lnTo>
                    <a:pt x="5992" y="11204"/>
                  </a:lnTo>
                  <a:lnTo>
                    <a:pt x="5943" y="11326"/>
                  </a:lnTo>
                  <a:lnTo>
                    <a:pt x="5870" y="11472"/>
                  </a:lnTo>
                  <a:lnTo>
                    <a:pt x="5748" y="11618"/>
                  </a:lnTo>
                  <a:lnTo>
                    <a:pt x="5602" y="11789"/>
                  </a:lnTo>
                  <a:lnTo>
                    <a:pt x="5456" y="11935"/>
                  </a:lnTo>
                  <a:lnTo>
                    <a:pt x="5334" y="12105"/>
                  </a:lnTo>
                  <a:lnTo>
                    <a:pt x="5261" y="12251"/>
                  </a:lnTo>
                  <a:lnTo>
                    <a:pt x="5212" y="12349"/>
                  </a:lnTo>
                  <a:lnTo>
                    <a:pt x="5188" y="12446"/>
                  </a:lnTo>
                  <a:lnTo>
                    <a:pt x="5139" y="12568"/>
                  </a:lnTo>
                  <a:lnTo>
                    <a:pt x="5042" y="12714"/>
                  </a:lnTo>
                  <a:lnTo>
                    <a:pt x="4944" y="12836"/>
                  </a:lnTo>
                  <a:lnTo>
                    <a:pt x="4822" y="12958"/>
                  </a:lnTo>
                  <a:lnTo>
                    <a:pt x="4725" y="13079"/>
                  </a:lnTo>
                  <a:lnTo>
                    <a:pt x="4676" y="13201"/>
                  </a:lnTo>
                  <a:lnTo>
                    <a:pt x="4652" y="13299"/>
                  </a:lnTo>
                  <a:lnTo>
                    <a:pt x="4676" y="13469"/>
                  </a:lnTo>
                  <a:lnTo>
                    <a:pt x="4701" y="13542"/>
                  </a:lnTo>
                  <a:lnTo>
                    <a:pt x="4749" y="13591"/>
                  </a:lnTo>
                  <a:lnTo>
                    <a:pt x="4774" y="13640"/>
                  </a:lnTo>
                  <a:lnTo>
                    <a:pt x="4822" y="13713"/>
                  </a:lnTo>
                  <a:lnTo>
                    <a:pt x="4847" y="13883"/>
                  </a:lnTo>
                  <a:lnTo>
                    <a:pt x="4822" y="13956"/>
                  </a:lnTo>
                  <a:lnTo>
                    <a:pt x="4774" y="14005"/>
                  </a:lnTo>
                  <a:lnTo>
                    <a:pt x="4725" y="14054"/>
                  </a:lnTo>
                  <a:lnTo>
                    <a:pt x="4652" y="14054"/>
                  </a:lnTo>
                  <a:lnTo>
                    <a:pt x="4555" y="14054"/>
                  </a:lnTo>
                  <a:lnTo>
                    <a:pt x="4457" y="14005"/>
                  </a:lnTo>
                  <a:lnTo>
                    <a:pt x="4360" y="13956"/>
                  </a:lnTo>
                  <a:lnTo>
                    <a:pt x="4262" y="13883"/>
                  </a:lnTo>
                  <a:lnTo>
                    <a:pt x="4189" y="13761"/>
                  </a:lnTo>
                  <a:lnTo>
                    <a:pt x="4141" y="13615"/>
                  </a:lnTo>
                  <a:lnTo>
                    <a:pt x="4092" y="13469"/>
                  </a:lnTo>
                  <a:lnTo>
                    <a:pt x="4092" y="13299"/>
                  </a:lnTo>
                  <a:lnTo>
                    <a:pt x="4067" y="13152"/>
                  </a:lnTo>
                  <a:lnTo>
                    <a:pt x="4019" y="12982"/>
                  </a:lnTo>
                  <a:lnTo>
                    <a:pt x="3970" y="12836"/>
                  </a:lnTo>
                  <a:lnTo>
                    <a:pt x="3897" y="12738"/>
                  </a:lnTo>
                  <a:lnTo>
                    <a:pt x="3848" y="12690"/>
                  </a:lnTo>
                  <a:lnTo>
                    <a:pt x="3824" y="12592"/>
                  </a:lnTo>
                  <a:lnTo>
                    <a:pt x="3751" y="12349"/>
                  </a:lnTo>
                  <a:lnTo>
                    <a:pt x="3726" y="12056"/>
                  </a:lnTo>
                  <a:lnTo>
                    <a:pt x="3702" y="11716"/>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045" y="9962"/>
                  </a:lnTo>
                  <a:lnTo>
                    <a:pt x="2898" y="9767"/>
                  </a:lnTo>
                  <a:lnTo>
                    <a:pt x="2801" y="9621"/>
                  </a:lnTo>
                  <a:lnTo>
                    <a:pt x="2752" y="9499"/>
                  </a:lnTo>
                  <a:lnTo>
                    <a:pt x="2728" y="9353"/>
                  </a:lnTo>
                  <a:lnTo>
                    <a:pt x="2704" y="9280"/>
                  </a:lnTo>
                  <a:lnTo>
                    <a:pt x="2655" y="9231"/>
                  </a:lnTo>
                  <a:lnTo>
                    <a:pt x="2631" y="9158"/>
                  </a:lnTo>
                  <a:lnTo>
                    <a:pt x="2582" y="9036"/>
                  </a:lnTo>
                  <a:lnTo>
                    <a:pt x="2582" y="8890"/>
                  </a:lnTo>
                  <a:lnTo>
                    <a:pt x="2557" y="8744"/>
                  </a:lnTo>
                  <a:lnTo>
                    <a:pt x="2582" y="8598"/>
                  </a:lnTo>
                  <a:lnTo>
                    <a:pt x="2582" y="8452"/>
                  </a:lnTo>
                  <a:lnTo>
                    <a:pt x="2631" y="8330"/>
                  </a:lnTo>
                  <a:lnTo>
                    <a:pt x="2655" y="8281"/>
                  </a:lnTo>
                  <a:lnTo>
                    <a:pt x="2704" y="8208"/>
                  </a:lnTo>
                  <a:lnTo>
                    <a:pt x="2728" y="8160"/>
                  </a:lnTo>
                  <a:lnTo>
                    <a:pt x="2752" y="7989"/>
                  </a:lnTo>
                  <a:lnTo>
                    <a:pt x="2728" y="7819"/>
                  </a:lnTo>
                  <a:lnTo>
                    <a:pt x="2704" y="7746"/>
                  </a:lnTo>
                  <a:lnTo>
                    <a:pt x="2655" y="7697"/>
                  </a:lnTo>
                  <a:lnTo>
                    <a:pt x="2606" y="7673"/>
                  </a:lnTo>
                  <a:lnTo>
                    <a:pt x="2533" y="7624"/>
                  </a:lnTo>
                  <a:lnTo>
                    <a:pt x="2363" y="7600"/>
                  </a:lnTo>
                  <a:lnTo>
                    <a:pt x="2265" y="7575"/>
                  </a:lnTo>
                  <a:lnTo>
                    <a:pt x="2119" y="7502"/>
                  </a:lnTo>
                  <a:lnTo>
                    <a:pt x="1973" y="7380"/>
                  </a:lnTo>
                  <a:lnTo>
                    <a:pt x="1802" y="7234"/>
                  </a:lnTo>
                  <a:lnTo>
                    <a:pt x="1632" y="7088"/>
                  </a:lnTo>
                  <a:lnTo>
                    <a:pt x="1486" y="6966"/>
                  </a:lnTo>
                  <a:lnTo>
                    <a:pt x="1340" y="6869"/>
                  </a:lnTo>
                  <a:lnTo>
                    <a:pt x="1242" y="6845"/>
                  </a:lnTo>
                  <a:lnTo>
                    <a:pt x="1121" y="6796"/>
                  </a:lnTo>
                  <a:lnTo>
                    <a:pt x="926" y="6674"/>
                  </a:lnTo>
                  <a:lnTo>
                    <a:pt x="706" y="6504"/>
                  </a:lnTo>
                  <a:lnTo>
                    <a:pt x="463" y="6284"/>
                  </a:lnTo>
                  <a:lnTo>
                    <a:pt x="171" y="5919"/>
                  </a:lnTo>
                  <a:lnTo>
                    <a:pt x="0" y="5700"/>
                  </a:lnTo>
                  <a:lnTo>
                    <a:pt x="0" y="5724"/>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 name="Google Shape;124;p4"/>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559" y="1535"/>
                  </a:lnTo>
                  <a:lnTo>
                    <a:pt x="1461" y="1584"/>
                  </a:lnTo>
                  <a:lnTo>
                    <a:pt x="1340" y="1657"/>
                  </a:lnTo>
                  <a:lnTo>
                    <a:pt x="1267" y="1730"/>
                  </a:lnTo>
                  <a:lnTo>
                    <a:pt x="1169" y="1803"/>
                  </a:lnTo>
                  <a:lnTo>
                    <a:pt x="1072" y="1852"/>
                  </a:lnTo>
                  <a:lnTo>
                    <a:pt x="974" y="1900"/>
                  </a:lnTo>
                  <a:lnTo>
                    <a:pt x="877" y="1900"/>
                  </a:lnTo>
                  <a:lnTo>
                    <a:pt x="779" y="1900"/>
                  </a:lnTo>
                  <a:lnTo>
                    <a:pt x="682" y="1852"/>
                  </a:lnTo>
                  <a:lnTo>
                    <a:pt x="585" y="1803"/>
                  </a:lnTo>
                  <a:lnTo>
                    <a:pt x="512" y="1730"/>
                  </a:lnTo>
                  <a:lnTo>
                    <a:pt x="438" y="1633"/>
                  </a:lnTo>
                  <a:lnTo>
                    <a:pt x="414" y="1535"/>
                  </a:lnTo>
                  <a:lnTo>
                    <a:pt x="438" y="1438"/>
                  </a:lnTo>
                  <a:lnTo>
                    <a:pt x="512" y="1340"/>
                  </a:lnTo>
                  <a:lnTo>
                    <a:pt x="585" y="1243"/>
                  </a:lnTo>
                  <a:lnTo>
                    <a:pt x="633" y="1145"/>
                  </a:lnTo>
                  <a:lnTo>
                    <a:pt x="682" y="1048"/>
                  </a:lnTo>
                  <a:lnTo>
                    <a:pt x="682" y="951"/>
                  </a:lnTo>
                  <a:lnTo>
                    <a:pt x="658" y="804"/>
                  </a:lnTo>
                  <a:lnTo>
                    <a:pt x="633" y="731"/>
                  </a:lnTo>
                  <a:lnTo>
                    <a:pt x="585" y="683"/>
                  </a:lnTo>
                  <a:lnTo>
                    <a:pt x="536" y="634"/>
                  </a:lnTo>
                  <a:lnTo>
                    <a:pt x="463" y="610"/>
                  </a:lnTo>
                  <a:lnTo>
                    <a:pt x="317" y="585"/>
                  </a:lnTo>
                  <a:lnTo>
                    <a:pt x="146" y="561"/>
                  </a:lnTo>
                  <a:lnTo>
                    <a:pt x="73" y="512"/>
                  </a:lnTo>
                  <a:lnTo>
                    <a:pt x="24" y="488"/>
                  </a:lnTo>
                  <a:lnTo>
                    <a:pt x="0" y="439"/>
                  </a:lnTo>
                  <a:lnTo>
                    <a:pt x="24" y="366"/>
                  </a:lnTo>
                  <a:lnTo>
                    <a:pt x="49" y="293"/>
                  </a:lnTo>
                  <a:lnTo>
                    <a:pt x="122" y="196"/>
                  </a:lnTo>
                  <a:lnTo>
                    <a:pt x="171" y="171"/>
                  </a:lnTo>
                  <a:lnTo>
                    <a:pt x="268" y="123"/>
                  </a:lnTo>
                  <a:lnTo>
                    <a:pt x="512" y="74"/>
                  </a:lnTo>
                  <a:lnTo>
                    <a:pt x="804" y="25"/>
                  </a:lnTo>
                  <a:lnTo>
                    <a:pt x="1145" y="1"/>
                  </a:lnTo>
                  <a:lnTo>
                    <a:pt x="2509" y="1"/>
                  </a:lnTo>
                  <a:lnTo>
                    <a:pt x="2850" y="25"/>
                  </a:lnTo>
                  <a:lnTo>
                    <a:pt x="3142" y="49"/>
                  </a:lnTo>
                  <a:lnTo>
                    <a:pt x="3337" y="74"/>
                  </a:lnTo>
                  <a:lnTo>
                    <a:pt x="3434" y="98"/>
                  </a:lnTo>
                  <a:lnTo>
                    <a:pt x="3458" y="123"/>
                  </a:lnTo>
                  <a:lnTo>
                    <a:pt x="3434" y="171"/>
                  </a:lnTo>
                  <a:lnTo>
                    <a:pt x="3361" y="317"/>
                  </a:lnTo>
                  <a:lnTo>
                    <a:pt x="3239" y="488"/>
                  </a:lnTo>
                  <a:lnTo>
                    <a:pt x="3069" y="683"/>
                  </a:lnTo>
                  <a:lnTo>
                    <a:pt x="2874" y="853"/>
                  </a:lnTo>
                  <a:lnTo>
                    <a:pt x="2679" y="999"/>
                  </a:lnTo>
                  <a:lnTo>
                    <a:pt x="2509" y="1121"/>
                  </a:lnTo>
                  <a:lnTo>
                    <a:pt x="2411" y="1145"/>
                  </a:lnTo>
                  <a:lnTo>
                    <a:pt x="2314" y="1170"/>
                  </a:lnTo>
                  <a:lnTo>
                    <a:pt x="2216" y="1194"/>
                  </a:lnTo>
                  <a:lnTo>
                    <a:pt x="2119" y="1267"/>
                  </a:lnTo>
                  <a:lnTo>
                    <a:pt x="2022" y="134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 name="Google Shape;125;p4"/>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66" y="1218"/>
                  </a:lnTo>
                  <a:lnTo>
                    <a:pt x="317" y="1291"/>
                  </a:lnTo>
                  <a:lnTo>
                    <a:pt x="293" y="1364"/>
                  </a:lnTo>
                  <a:lnTo>
                    <a:pt x="244" y="1388"/>
                  </a:lnTo>
                  <a:lnTo>
                    <a:pt x="195" y="1388"/>
                  </a:lnTo>
                  <a:lnTo>
                    <a:pt x="147" y="1388"/>
                  </a:lnTo>
                  <a:lnTo>
                    <a:pt x="98" y="1364"/>
                  </a:lnTo>
                  <a:lnTo>
                    <a:pt x="74" y="1291"/>
                  </a:lnTo>
                  <a:lnTo>
                    <a:pt x="25" y="1169"/>
                  </a:lnTo>
                  <a:lnTo>
                    <a:pt x="25" y="1023"/>
                  </a:lnTo>
                  <a:lnTo>
                    <a:pt x="1" y="877"/>
                  </a:lnTo>
                  <a:lnTo>
                    <a:pt x="25" y="706"/>
                  </a:lnTo>
                  <a:lnTo>
                    <a:pt x="98" y="536"/>
                  </a:lnTo>
                  <a:lnTo>
                    <a:pt x="171" y="365"/>
                  </a:lnTo>
                  <a:lnTo>
                    <a:pt x="293" y="219"/>
                  </a:lnTo>
                  <a:lnTo>
                    <a:pt x="415" y="122"/>
                  </a:lnTo>
                  <a:lnTo>
                    <a:pt x="512" y="49"/>
                  </a:lnTo>
                  <a:lnTo>
                    <a:pt x="609" y="0"/>
                  </a:lnTo>
                  <a:lnTo>
                    <a:pt x="682" y="24"/>
                  </a:lnTo>
                  <a:lnTo>
                    <a:pt x="707" y="73"/>
                  </a:lnTo>
                  <a:lnTo>
                    <a:pt x="731" y="146"/>
                  </a:lnTo>
                  <a:lnTo>
                    <a:pt x="756" y="317"/>
                  </a:lnTo>
                  <a:lnTo>
                    <a:pt x="756" y="390"/>
                  </a:lnTo>
                  <a:lnTo>
                    <a:pt x="707" y="487"/>
                  </a:lnTo>
                  <a:lnTo>
                    <a:pt x="658" y="609"/>
                  </a:lnTo>
                  <a:lnTo>
                    <a:pt x="585" y="682"/>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 name="Google Shape;126;p4"/>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088" y="4579"/>
                  </a:lnTo>
                  <a:lnTo>
                    <a:pt x="7015" y="4555"/>
                  </a:lnTo>
                  <a:lnTo>
                    <a:pt x="6844" y="4530"/>
                  </a:lnTo>
                  <a:lnTo>
                    <a:pt x="6747" y="4506"/>
                  </a:lnTo>
                  <a:lnTo>
                    <a:pt x="6649" y="4457"/>
                  </a:lnTo>
                  <a:lnTo>
                    <a:pt x="6552" y="4409"/>
                  </a:lnTo>
                  <a:lnTo>
                    <a:pt x="6454" y="4336"/>
                  </a:lnTo>
                  <a:lnTo>
                    <a:pt x="6381" y="4262"/>
                  </a:lnTo>
                  <a:lnTo>
                    <a:pt x="6308" y="4214"/>
                  </a:lnTo>
                  <a:lnTo>
                    <a:pt x="6235" y="4214"/>
                  </a:lnTo>
                  <a:lnTo>
                    <a:pt x="6187" y="4238"/>
                  </a:lnTo>
                  <a:lnTo>
                    <a:pt x="6162" y="4287"/>
                  </a:lnTo>
                  <a:lnTo>
                    <a:pt x="6162" y="4360"/>
                  </a:lnTo>
                  <a:lnTo>
                    <a:pt x="6211" y="4433"/>
                  </a:lnTo>
                  <a:lnTo>
                    <a:pt x="6284" y="4530"/>
                  </a:lnTo>
                  <a:lnTo>
                    <a:pt x="6357" y="4603"/>
                  </a:lnTo>
                  <a:lnTo>
                    <a:pt x="6454" y="4652"/>
                  </a:lnTo>
                  <a:lnTo>
                    <a:pt x="6576" y="4701"/>
                  </a:lnTo>
                  <a:lnTo>
                    <a:pt x="6649" y="4701"/>
                  </a:lnTo>
                  <a:lnTo>
                    <a:pt x="6747" y="4725"/>
                  </a:lnTo>
                  <a:lnTo>
                    <a:pt x="6844" y="4774"/>
                  </a:lnTo>
                  <a:lnTo>
                    <a:pt x="6942" y="4823"/>
                  </a:lnTo>
                  <a:lnTo>
                    <a:pt x="7039" y="4896"/>
                  </a:lnTo>
                  <a:lnTo>
                    <a:pt x="7063" y="4944"/>
                  </a:lnTo>
                  <a:lnTo>
                    <a:pt x="7088" y="4993"/>
                  </a:lnTo>
                  <a:lnTo>
                    <a:pt x="7063" y="5139"/>
                  </a:lnTo>
                  <a:lnTo>
                    <a:pt x="6966" y="5310"/>
                  </a:lnTo>
                  <a:lnTo>
                    <a:pt x="6844" y="5480"/>
                  </a:lnTo>
                  <a:lnTo>
                    <a:pt x="6674" y="5626"/>
                  </a:lnTo>
                  <a:lnTo>
                    <a:pt x="6528" y="5748"/>
                  </a:lnTo>
                  <a:lnTo>
                    <a:pt x="6381" y="5821"/>
                  </a:lnTo>
                  <a:lnTo>
                    <a:pt x="6284" y="5846"/>
                  </a:lnTo>
                  <a:lnTo>
                    <a:pt x="6113" y="5870"/>
                  </a:lnTo>
                  <a:lnTo>
                    <a:pt x="6040" y="5894"/>
                  </a:lnTo>
                  <a:lnTo>
                    <a:pt x="5992" y="5943"/>
                  </a:lnTo>
                  <a:lnTo>
                    <a:pt x="5943" y="5967"/>
                  </a:lnTo>
                  <a:lnTo>
                    <a:pt x="5894" y="5992"/>
                  </a:lnTo>
                  <a:lnTo>
                    <a:pt x="5846" y="5967"/>
                  </a:lnTo>
                  <a:lnTo>
                    <a:pt x="5797" y="5943"/>
                  </a:lnTo>
                  <a:lnTo>
                    <a:pt x="5773" y="5894"/>
                  </a:lnTo>
                  <a:lnTo>
                    <a:pt x="5724" y="5821"/>
                  </a:lnTo>
                  <a:lnTo>
                    <a:pt x="5699" y="5651"/>
                  </a:lnTo>
                  <a:lnTo>
                    <a:pt x="5675" y="5553"/>
                  </a:lnTo>
                  <a:lnTo>
                    <a:pt x="5602" y="5407"/>
                  </a:lnTo>
                  <a:lnTo>
                    <a:pt x="5480" y="5261"/>
                  </a:lnTo>
                  <a:lnTo>
                    <a:pt x="5334" y="5091"/>
                  </a:lnTo>
                  <a:lnTo>
                    <a:pt x="5188" y="4920"/>
                  </a:lnTo>
                  <a:lnTo>
                    <a:pt x="5066" y="4774"/>
                  </a:lnTo>
                  <a:lnTo>
                    <a:pt x="4969" y="4628"/>
                  </a:lnTo>
                  <a:lnTo>
                    <a:pt x="4944" y="4530"/>
                  </a:lnTo>
                  <a:lnTo>
                    <a:pt x="4944" y="4457"/>
                  </a:lnTo>
                  <a:lnTo>
                    <a:pt x="4920" y="4409"/>
                  </a:lnTo>
                  <a:lnTo>
                    <a:pt x="4896" y="4409"/>
                  </a:lnTo>
                  <a:lnTo>
                    <a:pt x="4847" y="4433"/>
                  </a:lnTo>
                  <a:lnTo>
                    <a:pt x="4823" y="4482"/>
                  </a:lnTo>
                  <a:lnTo>
                    <a:pt x="4774" y="4555"/>
                  </a:lnTo>
                  <a:lnTo>
                    <a:pt x="4750" y="4701"/>
                  </a:lnTo>
                  <a:lnTo>
                    <a:pt x="4774" y="4798"/>
                  </a:lnTo>
                  <a:lnTo>
                    <a:pt x="4847" y="4920"/>
                  </a:lnTo>
                  <a:lnTo>
                    <a:pt x="4920" y="5066"/>
                  </a:lnTo>
                  <a:lnTo>
                    <a:pt x="5042" y="5188"/>
                  </a:lnTo>
                  <a:lnTo>
                    <a:pt x="5139" y="5310"/>
                  </a:lnTo>
                  <a:lnTo>
                    <a:pt x="5237" y="5431"/>
                  </a:lnTo>
                  <a:lnTo>
                    <a:pt x="5310" y="5553"/>
                  </a:lnTo>
                  <a:lnTo>
                    <a:pt x="5334" y="5651"/>
                  </a:lnTo>
                  <a:lnTo>
                    <a:pt x="5334" y="5748"/>
                  </a:lnTo>
                  <a:lnTo>
                    <a:pt x="5383" y="5846"/>
                  </a:lnTo>
                  <a:lnTo>
                    <a:pt x="5432" y="5943"/>
                  </a:lnTo>
                  <a:lnTo>
                    <a:pt x="5505" y="6040"/>
                  </a:lnTo>
                  <a:lnTo>
                    <a:pt x="5626" y="6113"/>
                  </a:lnTo>
                  <a:lnTo>
                    <a:pt x="5773" y="6162"/>
                  </a:lnTo>
                  <a:lnTo>
                    <a:pt x="5919" y="6211"/>
                  </a:lnTo>
                  <a:lnTo>
                    <a:pt x="6089" y="6235"/>
                  </a:lnTo>
                  <a:lnTo>
                    <a:pt x="6235" y="6235"/>
                  </a:lnTo>
                  <a:lnTo>
                    <a:pt x="6357" y="6284"/>
                  </a:lnTo>
                  <a:lnTo>
                    <a:pt x="6430" y="6333"/>
                  </a:lnTo>
                  <a:lnTo>
                    <a:pt x="6454" y="6381"/>
                  </a:lnTo>
                  <a:lnTo>
                    <a:pt x="6454" y="6430"/>
                  </a:lnTo>
                  <a:lnTo>
                    <a:pt x="6430" y="6527"/>
                  </a:lnTo>
                  <a:lnTo>
                    <a:pt x="6308" y="6722"/>
                  </a:lnTo>
                  <a:lnTo>
                    <a:pt x="6113" y="6941"/>
                  </a:lnTo>
                  <a:lnTo>
                    <a:pt x="5894" y="7185"/>
                  </a:lnTo>
                  <a:lnTo>
                    <a:pt x="5675" y="7429"/>
                  </a:lnTo>
                  <a:lnTo>
                    <a:pt x="5505" y="7696"/>
                  </a:lnTo>
                  <a:lnTo>
                    <a:pt x="5358" y="7940"/>
                  </a:lnTo>
                  <a:lnTo>
                    <a:pt x="5334" y="8037"/>
                  </a:lnTo>
                  <a:lnTo>
                    <a:pt x="5334" y="8135"/>
                  </a:lnTo>
                  <a:lnTo>
                    <a:pt x="5334" y="8281"/>
                  </a:lnTo>
                  <a:lnTo>
                    <a:pt x="5358" y="8427"/>
                  </a:lnTo>
                  <a:lnTo>
                    <a:pt x="5383" y="8525"/>
                  </a:lnTo>
                  <a:lnTo>
                    <a:pt x="5432" y="8598"/>
                  </a:lnTo>
                  <a:lnTo>
                    <a:pt x="5456" y="8646"/>
                  </a:lnTo>
                  <a:lnTo>
                    <a:pt x="5480" y="8719"/>
                  </a:lnTo>
                  <a:lnTo>
                    <a:pt x="5505" y="8890"/>
                  </a:lnTo>
                  <a:lnTo>
                    <a:pt x="5480" y="8987"/>
                  </a:lnTo>
                  <a:lnTo>
                    <a:pt x="5383" y="9158"/>
                  </a:lnTo>
                  <a:lnTo>
                    <a:pt x="5237" y="9353"/>
                  </a:lnTo>
                  <a:lnTo>
                    <a:pt x="5042" y="9547"/>
                  </a:lnTo>
                  <a:lnTo>
                    <a:pt x="4847" y="9742"/>
                  </a:lnTo>
                  <a:lnTo>
                    <a:pt x="4701" y="9937"/>
                  </a:lnTo>
                  <a:lnTo>
                    <a:pt x="4603" y="10108"/>
                  </a:lnTo>
                  <a:lnTo>
                    <a:pt x="4555" y="10205"/>
                  </a:lnTo>
                  <a:lnTo>
                    <a:pt x="4530" y="10327"/>
                  </a:lnTo>
                  <a:lnTo>
                    <a:pt x="4457" y="10473"/>
                  </a:lnTo>
                  <a:lnTo>
                    <a:pt x="4336" y="10619"/>
                  </a:lnTo>
                  <a:lnTo>
                    <a:pt x="4189" y="10790"/>
                  </a:lnTo>
                  <a:lnTo>
                    <a:pt x="4019" y="10936"/>
                  </a:lnTo>
                  <a:lnTo>
                    <a:pt x="3873" y="11057"/>
                  </a:lnTo>
                  <a:lnTo>
                    <a:pt x="3727" y="11131"/>
                  </a:lnTo>
                  <a:lnTo>
                    <a:pt x="3605" y="11155"/>
                  </a:lnTo>
                  <a:lnTo>
                    <a:pt x="3532" y="11155"/>
                  </a:lnTo>
                  <a:lnTo>
                    <a:pt x="3434" y="11106"/>
                  </a:lnTo>
                  <a:lnTo>
                    <a:pt x="3337" y="11057"/>
                  </a:lnTo>
                  <a:lnTo>
                    <a:pt x="3240" y="10984"/>
                  </a:lnTo>
                  <a:lnTo>
                    <a:pt x="3167" y="10887"/>
                  </a:lnTo>
                  <a:lnTo>
                    <a:pt x="3093" y="10790"/>
                  </a:lnTo>
                  <a:lnTo>
                    <a:pt x="3069" y="10692"/>
                  </a:lnTo>
                  <a:lnTo>
                    <a:pt x="3045" y="10595"/>
                  </a:lnTo>
                  <a:lnTo>
                    <a:pt x="3020" y="10424"/>
                  </a:lnTo>
                  <a:lnTo>
                    <a:pt x="2996" y="10351"/>
                  </a:lnTo>
                  <a:lnTo>
                    <a:pt x="2947" y="10302"/>
                  </a:lnTo>
                  <a:lnTo>
                    <a:pt x="2923" y="10254"/>
                  </a:lnTo>
                  <a:lnTo>
                    <a:pt x="2874" y="10181"/>
                  </a:lnTo>
                  <a:lnTo>
                    <a:pt x="2850" y="10035"/>
                  </a:lnTo>
                  <a:lnTo>
                    <a:pt x="2826" y="9864"/>
                  </a:lnTo>
                  <a:lnTo>
                    <a:pt x="2801" y="9791"/>
                  </a:lnTo>
                  <a:lnTo>
                    <a:pt x="2752" y="9742"/>
                  </a:lnTo>
                  <a:lnTo>
                    <a:pt x="2728" y="9669"/>
                  </a:lnTo>
                  <a:lnTo>
                    <a:pt x="2704" y="9572"/>
                  </a:lnTo>
                  <a:lnTo>
                    <a:pt x="2679" y="9426"/>
                  </a:lnTo>
                  <a:lnTo>
                    <a:pt x="2655" y="9255"/>
                  </a:lnTo>
                  <a:lnTo>
                    <a:pt x="2679" y="9109"/>
                  </a:lnTo>
                  <a:lnTo>
                    <a:pt x="2704" y="8963"/>
                  </a:lnTo>
                  <a:lnTo>
                    <a:pt x="2728" y="8866"/>
                  </a:lnTo>
                  <a:lnTo>
                    <a:pt x="2752" y="8792"/>
                  </a:lnTo>
                  <a:lnTo>
                    <a:pt x="2801" y="8744"/>
                  </a:lnTo>
                  <a:lnTo>
                    <a:pt x="2826" y="8671"/>
                  </a:lnTo>
                  <a:lnTo>
                    <a:pt x="2850" y="8500"/>
                  </a:lnTo>
                  <a:lnTo>
                    <a:pt x="2826" y="8403"/>
                  </a:lnTo>
                  <a:lnTo>
                    <a:pt x="2777" y="8281"/>
                  </a:lnTo>
                  <a:lnTo>
                    <a:pt x="2679" y="8159"/>
                  </a:lnTo>
                  <a:lnTo>
                    <a:pt x="2582" y="8037"/>
                  </a:lnTo>
                  <a:lnTo>
                    <a:pt x="2460" y="7891"/>
                  </a:lnTo>
                  <a:lnTo>
                    <a:pt x="2363" y="7721"/>
                  </a:lnTo>
                  <a:lnTo>
                    <a:pt x="2314" y="7526"/>
                  </a:lnTo>
                  <a:lnTo>
                    <a:pt x="2290" y="7356"/>
                  </a:lnTo>
                  <a:lnTo>
                    <a:pt x="2290" y="7209"/>
                  </a:lnTo>
                  <a:lnTo>
                    <a:pt x="2265" y="7063"/>
                  </a:lnTo>
                  <a:lnTo>
                    <a:pt x="2217" y="6966"/>
                  </a:lnTo>
                  <a:lnTo>
                    <a:pt x="2192" y="6893"/>
                  </a:lnTo>
                  <a:lnTo>
                    <a:pt x="2144" y="6844"/>
                  </a:lnTo>
                  <a:lnTo>
                    <a:pt x="2071" y="6820"/>
                  </a:lnTo>
                  <a:lnTo>
                    <a:pt x="1900" y="6795"/>
                  </a:lnTo>
                  <a:lnTo>
                    <a:pt x="1754" y="6820"/>
                  </a:lnTo>
                  <a:lnTo>
                    <a:pt x="1681" y="6844"/>
                  </a:lnTo>
                  <a:lnTo>
                    <a:pt x="1632" y="6893"/>
                  </a:lnTo>
                  <a:lnTo>
                    <a:pt x="1559" y="6941"/>
                  </a:lnTo>
                  <a:lnTo>
                    <a:pt x="1437" y="6966"/>
                  </a:lnTo>
                  <a:lnTo>
                    <a:pt x="1291" y="6990"/>
                  </a:lnTo>
                  <a:lnTo>
                    <a:pt x="1145" y="6990"/>
                  </a:lnTo>
                  <a:lnTo>
                    <a:pt x="975" y="6966"/>
                  </a:lnTo>
                  <a:lnTo>
                    <a:pt x="780" y="6868"/>
                  </a:lnTo>
                  <a:lnTo>
                    <a:pt x="561" y="6747"/>
                  </a:lnTo>
                  <a:lnTo>
                    <a:pt x="390" y="6601"/>
                  </a:lnTo>
                  <a:lnTo>
                    <a:pt x="317" y="6527"/>
                  </a:lnTo>
                  <a:lnTo>
                    <a:pt x="244" y="6406"/>
                  </a:lnTo>
                  <a:lnTo>
                    <a:pt x="122" y="6113"/>
                  </a:lnTo>
                  <a:lnTo>
                    <a:pt x="49" y="5797"/>
                  </a:lnTo>
                  <a:lnTo>
                    <a:pt x="0" y="5480"/>
                  </a:lnTo>
                  <a:lnTo>
                    <a:pt x="25" y="5310"/>
                  </a:lnTo>
                  <a:lnTo>
                    <a:pt x="49" y="5139"/>
                  </a:lnTo>
                  <a:lnTo>
                    <a:pt x="147" y="4798"/>
                  </a:lnTo>
                  <a:lnTo>
                    <a:pt x="220" y="4628"/>
                  </a:lnTo>
                  <a:lnTo>
                    <a:pt x="293" y="4482"/>
                  </a:lnTo>
                  <a:lnTo>
                    <a:pt x="390" y="4336"/>
                  </a:lnTo>
                  <a:lnTo>
                    <a:pt x="487" y="4238"/>
                  </a:lnTo>
                  <a:lnTo>
                    <a:pt x="682" y="4043"/>
                  </a:lnTo>
                  <a:lnTo>
                    <a:pt x="877" y="3897"/>
                  </a:lnTo>
                  <a:lnTo>
                    <a:pt x="1048" y="3800"/>
                  </a:lnTo>
                  <a:lnTo>
                    <a:pt x="1145" y="3751"/>
                  </a:lnTo>
                  <a:lnTo>
                    <a:pt x="1316" y="3727"/>
                  </a:lnTo>
                  <a:lnTo>
                    <a:pt x="1389" y="3702"/>
                  </a:lnTo>
                  <a:lnTo>
                    <a:pt x="1437" y="3654"/>
                  </a:lnTo>
                  <a:lnTo>
                    <a:pt x="1510" y="3629"/>
                  </a:lnTo>
                  <a:lnTo>
                    <a:pt x="1608" y="3605"/>
                  </a:lnTo>
                  <a:lnTo>
                    <a:pt x="1754" y="3581"/>
                  </a:lnTo>
                  <a:lnTo>
                    <a:pt x="1900" y="3581"/>
                  </a:lnTo>
                  <a:lnTo>
                    <a:pt x="2071" y="3581"/>
                  </a:lnTo>
                  <a:lnTo>
                    <a:pt x="2241" y="3629"/>
                  </a:lnTo>
                  <a:lnTo>
                    <a:pt x="2363" y="3678"/>
                  </a:lnTo>
                  <a:lnTo>
                    <a:pt x="2485" y="3751"/>
                  </a:lnTo>
                  <a:lnTo>
                    <a:pt x="2558" y="3824"/>
                  </a:lnTo>
                  <a:lnTo>
                    <a:pt x="2655" y="3897"/>
                  </a:lnTo>
                  <a:lnTo>
                    <a:pt x="2777" y="3946"/>
                  </a:lnTo>
                  <a:lnTo>
                    <a:pt x="2850" y="3946"/>
                  </a:lnTo>
                  <a:lnTo>
                    <a:pt x="3020" y="3970"/>
                  </a:lnTo>
                  <a:lnTo>
                    <a:pt x="3093" y="4019"/>
                  </a:lnTo>
                  <a:lnTo>
                    <a:pt x="3142" y="4043"/>
                  </a:lnTo>
                  <a:lnTo>
                    <a:pt x="3191" y="4068"/>
                  </a:lnTo>
                  <a:lnTo>
                    <a:pt x="3240" y="4092"/>
                  </a:lnTo>
                  <a:lnTo>
                    <a:pt x="3288" y="4068"/>
                  </a:lnTo>
                  <a:lnTo>
                    <a:pt x="3337" y="4043"/>
                  </a:lnTo>
                  <a:lnTo>
                    <a:pt x="3386" y="4019"/>
                  </a:lnTo>
                  <a:lnTo>
                    <a:pt x="3459" y="3970"/>
                  </a:lnTo>
                  <a:lnTo>
                    <a:pt x="3605" y="3946"/>
                  </a:lnTo>
                  <a:lnTo>
                    <a:pt x="3775" y="3970"/>
                  </a:lnTo>
                  <a:lnTo>
                    <a:pt x="3848" y="4019"/>
                  </a:lnTo>
                  <a:lnTo>
                    <a:pt x="3897" y="4043"/>
                  </a:lnTo>
                  <a:lnTo>
                    <a:pt x="3970" y="4092"/>
                  </a:lnTo>
                  <a:lnTo>
                    <a:pt x="4068" y="4116"/>
                  </a:lnTo>
                  <a:lnTo>
                    <a:pt x="4214" y="4141"/>
                  </a:lnTo>
                  <a:lnTo>
                    <a:pt x="4384" y="4141"/>
                  </a:lnTo>
                  <a:lnTo>
                    <a:pt x="4530" y="4141"/>
                  </a:lnTo>
                  <a:lnTo>
                    <a:pt x="4677" y="4116"/>
                  </a:lnTo>
                  <a:lnTo>
                    <a:pt x="4774" y="4092"/>
                  </a:lnTo>
                  <a:lnTo>
                    <a:pt x="4847" y="4043"/>
                  </a:lnTo>
                  <a:lnTo>
                    <a:pt x="4896" y="3995"/>
                  </a:lnTo>
                  <a:lnTo>
                    <a:pt x="4920" y="3921"/>
                  </a:lnTo>
                  <a:lnTo>
                    <a:pt x="4944" y="3751"/>
                  </a:lnTo>
                  <a:lnTo>
                    <a:pt x="4944" y="3727"/>
                  </a:lnTo>
                  <a:lnTo>
                    <a:pt x="4920" y="3678"/>
                  </a:lnTo>
                  <a:lnTo>
                    <a:pt x="4823" y="3629"/>
                  </a:lnTo>
                  <a:lnTo>
                    <a:pt x="4701" y="3581"/>
                  </a:lnTo>
                  <a:lnTo>
                    <a:pt x="4555" y="3581"/>
                  </a:lnTo>
                  <a:lnTo>
                    <a:pt x="4409" y="3556"/>
                  </a:lnTo>
                  <a:lnTo>
                    <a:pt x="4238" y="3507"/>
                  </a:lnTo>
                  <a:lnTo>
                    <a:pt x="4092" y="3459"/>
                  </a:lnTo>
                  <a:lnTo>
                    <a:pt x="3995" y="3386"/>
                  </a:lnTo>
                  <a:lnTo>
                    <a:pt x="3897" y="3313"/>
                  </a:lnTo>
                  <a:lnTo>
                    <a:pt x="3800" y="3240"/>
                  </a:lnTo>
                  <a:lnTo>
                    <a:pt x="3702" y="3215"/>
                  </a:lnTo>
                  <a:lnTo>
                    <a:pt x="3605" y="3191"/>
                  </a:lnTo>
                  <a:lnTo>
                    <a:pt x="3532" y="3166"/>
                  </a:lnTo>
                  <a:lnTo>
                    <a:pt x="3434" y="3142"/>
                  </a:lnTo>
                  <a:lnTo>
                    <a:pt x="3337" y="3069"/>
                  </a:lnTo>
                  <a:lnTo>
                    <a:pt x="3240" y="2996"/>
                  </a:lnTo>
                  <a:lnTo>
                    <a:pt x="3167" y="2923"/>
                  </a:lnTo>
                  <a:lnTo>
                    <a:pt x="3069" y="2899"/>
                  </a:lnTo>
                  <a:lnTo>
                    <a:pt x="2996" y="2874"/>
                  </a:lnTo>
                  <a:lnTo>
                    <a:pt x="2947" y="2899"/>
                  </a:lnTo>
                  <a:lnTo>
                    <a:pt x="2899" y="2923"/>
                  </a:lnTo>
                  <a:lnTo>
                    <a:pt x="2826" y="2923"/>
                  </a:lnTo>
                  <a:lnTo>
                    <a:pt x="2752" y="2874"/>
                  </a:lnTo>
                  <a:lnTo>
                    <a:pt x="2655" y="2801"/>
                  </a:lnTo>
                  <a:lnTo>
                    <a:pt x="2582" y="2752"/>
                  </a:lnTo>
                  <a:lnTo>
                    <a:pt x="2509" y="2704"/>
                  </a:lnTo>
                  <a:lnTo>
                    <a:pt x="2436" y="2704"/>
                  </a:lnTo>
                  <a:lnTo>
                    <a:pt x="2387" y="2704"/>
                  </a:lnTo>
                  <a:lnTo>
                    <a:pt x="2338" y="2752"/>
                  </a:lnTo>
                  <a:lnTo>
                    <a:pt x="2265" y="2777"/>
                  </a:lnTo>
                  <a:lnTo>
                    <a:pt x="2095" y="2801"/>
                  </a:lnTo>
                  <a:lnTo>
                    <a:pt x="1997" y="2850"/>
                  </a:lnTo>
                  <a:lnTo>
                    <a:pt x="1851" y="2923"/>
                  </a:lnTo>
                  <a:lnTo>
                    <a:pt x="1681" y="3045"/>
                  </a:lnTo>
                  <a:lnTo>
                    <a:pt x="1535" y="3191"/>
                  </a:lnTo>
                  <a:lnTo>
                    <a:pt x="1364" y="3337"/>
                  </a:lnTo>
                  <a:lnTo>
                    <a:pt x="1194" y="3459"/>
                  </a:lnTo>
                  <a:lnTo>
                    <a:pt x="1072" y="3532"/>
                  </a:lnTo>
                  <a:lnTo>
                    <a:pt x="950" y="3581"/>
                  </a:lnTo>
                  <a:lnTo>
                    <a:pt x="804" y="3532"/>
                  </a:lnTo>
                  <a:lnTo>
                    <a:pt x="731" y="3507"/>
                  </a:lnTo>
                  <a:lnTo>
                    <a:pt x="682" y="3483"/>
                  </a:lnTo>
                  <a:lnTo>
                    <a:pt x="634" y="3434"/>
                  </a:lnTo>
                  <a:lnTo>
                    <a:pt x="609" y="3361"/>
                  </a:lnTo>
                  <a:lnTo>
                    <a:pt x="585" y="3191"/>
                  </a:lnTo>
                  <a:lnTo>
                    <a:pt x="609" y="3020"/>
                  </a:lnTo>
                  <a:lnTo>
                    <a:pt x="634" y="2947"/>
                  </a:lnTo>
                  <a:lnTo>
                    <a:pt x="682" y="2899"/>
                  </a:lnTo>
                  <a:lnTo>
                    <a:pt x="731" y="2874"/>
                  </a:lnTo>
                  <a:lnTo>
                    <a:pt x="853" y="2850"/>
                  </a:lnTo>
                  <a:lnTo>
                    <a:pt x="999" y="2826"/>
                  </a:lnTo>
                  <a:lnTo>
                    <a:pt x="1145" y="2801"/>
                  </a:lnTo>
                  <a:lnTo>
                    <a:pt x="1291" y="2801"/>
                  </a:lnTo>
                  <a:lnTo>
                    <a:pt x="1413" y="2752"/>
                  </a:lnTo>
                  <a:lnTo>
                    <a:pt x="1486" y="2704"/>
                  </a:lnTo>
                  <a:lnTo>
                    <a:pt x="1510" y="2655"/>
                  </a:lnTo>
                  <a:lnTo>
                    <a:pt x="1535" y="2631"/>
                  </a:lnTo>
                  <a:lnTo>
                    <a:pt x="1486" y="2460"/>
                  </a:lnTo>
                  <a:lnTo>
                    <a:pt x="1462" y="2387"/>
                  </a:lnTo>
                  <a:lnTo>
                    <a:pt x="1437" y="2338"/>
                  </a:lnTo>
                  <a:lnTo>
                    <a:pt x="1389" y="2290"/>
                  </a:lnTo>
                  <a:lnTo>
                    <a:pt x="1389" y="2241"/>
                  </a:lnTo>
                  <a:lnTo>
                    <a:pt x="1389" y="2192"/>
                  </a:lnTo>
                  <a:lnTo>
                    <a:pt x="1437" y="2144"/>
                  </a:lnTo>
                  <a:lnTo>
                    <a:pt x="1486" y="2119"/>
                  </a:lnTo>
                  <a:lnTo>
                    <a:pt x="1559" y="2070"/>
                  </a:lnTo>
                  <a:lnTo>
                    <a:pt x="1705" y="2046"/>
                  </a:lnTo>
                  <a:lnTo>
                    <a:pt x="1803" y="2046"/>
                  </a:lnTo>
                  <a:lnTo>
                    <a:pt x="1900" y="1997"/>
                  </a:lnTo>
                  <a:lnTo>
                    <a:pt x="1997" y="1924"/>
                  </a:lnTo>
                  <a:lnTo>
                    <a:pt x="2095" y="1851"/>
                  </a:lnTo>
                  <a:lnTo>
                    <a:pt x="2168" y="1778"/>
                  </a:lnTo>
                  <a:lnTo>
                    <a:pt x="2241" y="1681"/>
                  </a:lnTo>
                  <a:lnTo>
                    <a:pt x="2265" y="1559"/>
                  </a:lnTo>
                  <a:lnTo>
                    <a:pt x="2290" y="1486"/>
                  </a:lnTo>
                  <a:lnTo>
                    <a:pt x="2265" y="1315"/>
                  </a:lnTo>
                  <a:lnTo>
                    <a:pt x="2217" y="1242"/>
                  </a:lnTo>
                  <a:lnTo>
                    <a:pt x="2192" y="1194"/>
                  </a:lnTo>
                  <a:lnTo>
                    <a:pt x="2192" y="1169"/>
                  </a:lnTo>
                  <a:lnTo>
                    <a:pt x="2192" y="1121"/>
                  </a:lnTo>
                  <a:lnTo>
                    <a:pt x="2265" y="999"/>
                  </a:lnTo>
                  <a:lnTo>
                    <a:pt x="2387" y="828"/>
                  </a:lnTo>
                  <a:lnTo>
                    <a:pt x="2582" y="634"/>
                  </a:lnTo>
                  <a:lnTo>
                    <a:pt x="2679" y="536"/>
                  </a:lnTo>
                  <a:lnTo>
                    <a:pt x="2826" y="439"/>
                  </a:lnTo>
                  <a:lnTo>
                    <a:pt x="2972" y="366"/>
                  </a:lnTo>
                  <a:lnTo>
                    <a:pt x="3142" y="293"/>
                  </a:lnTo>
                  <a:lnTo>
                    <a:pt x="3483" y="195"/>
                  </a:lnTo>
                  <a:lnTo>
                    <a:pt x="3654" y="171"/>
                  </a:lnTo>
                  <a:lnTo>
                    <a:pt x="3800" y="146"/>
                  </a:lnTo>
                  <a:lnTo>
                    <a:pt x="4116" y="171"/>
                  </a:lnTo>
                  <a:lnTo>
                    <a:pt x="4360" y="171"/>
                  </a:lnTo>
                  <a:lnTo>
                    <a:pt x="4555" y="220"/>
                  </a:lnTo>
                  <a:lnTo>
                    <a:pt x="4652" y="244"/>
                  </a:lnTo>
                  <a:lnTo>
                    <a:pt x="4701" y="268"/>
                  </a:lnTo>
                  <a:lnTo>
                    <a:pt x="4750" y="293"/>
                  </a:lnTo>
                  <a:lnTo>
                    <a:pt x="4798" y="268"/>
                  </a:lnTo>
                  <a:lnTo>
                    <a:pt x="4847" y="244"/>
                  </a:lnTo>
                  <a:lnTo>
                    <a:pt x="5018" y="195"/>
                  </a:lnTo>
                  <a:lnTo>
                    <a:pt x="5407" y="122"/>
                  </a:lnTo>
                  <a:lnTo>
                    <a:pt x="5821" y="25"/>
                  </a:lnTo>
                  <a:lnTo>
                    <a:pt x="6138" y="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27" name="Google Shape;127;p4"/>
          <p:cNvGrpSpPr/>
          <p:nvPr/>
        </p:nvGrpSpPr>
        <p:grpSpPr>
          <a:xfrm>
            <a:off x="3178968" y="3215173"/>
            <a:ext cx="334963" cy="334963"/>
            <a:chOff x="5941025" y="3634400"/>
            <a:chExt cx="467650" cy="467650"/>
          </a:xfrm>
        </p:grpSpPr>
        <p:sp>
          <p:nvSpPr>
            <p:cNvPr id="128" name="Google Shape;128;p4"/>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 name="Google Shape;129;p4"/>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56" y="268"/>
                  </a:lnTo>
                  <a:lnTo>
                    <a:pt x="707" y="390"/>
                  </a:lnTo>
                  <a:lnTo>
                    <a:pt x="658" y="487"/>
                  </a:lnTo>
                  <a:lnTo>
                    <a:pt x="585" y="560"/>
                  </a:lnTo>
                  <a:lnTo>
                    <a:pt x="488" y="633"/>
                  </a:lnTo>
                  <a:lnTo>
                    <a:pt x="390" y="706"/>
                  </a:lnTo>
                  <a:lnTo>
                    <a:pt x="293" y="755"/>
                  </a:lnTo>
                  <a:lnTo>
                    <a:pt x="196" y="755"/>
                  </a:lnTo>
                  <a:lnTo>
                    <a:pt x="122" y="755"/>
                  </a:lnTo>
                  <a:lnTo>
                    <a:pt x="74" y="706"/>
                  </a:lnTo>
                  <a:lnTo>
                    <a:pt x="25" y="633"/>
                  </a:lnTo>
                  <a:lnTo>
                    <a:pt x="1" y="560"/>
                  </a:lnTo>
                  <a:lnTo>
                    <a:pt x="25" y="487"/>
                  </a:lnTo>
                  <a:lnTo>
                    <a:pt x="74" y="390"/>
                  </a:lnTo>
                  <a:lnTo>
                    <a:pt x="122" y="268"/>
                  </a:lnTo>
                  <a:lnTo>
                    <a:pt x="196" y="195"/>
                  </a:lnTo>
                  <a:lnTo>
                    <a:pt x="293" y="122"/>
                  </a:lnTo>
                  <a:lnTo>
                    <a:pt x="390" y="49"/>
                  </a:lnTo>
                  <a:lnTo>
                    <a:pt x="488" y="24"/>
                  </a:lnTo>
                  <a:lnTo>
                    <a:pt x="585" y="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 name="Google Shape;130;p4"/>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996" y="780"/>
                  </a:lnTo>
                  <a:lnTo>
                    <a:pt x="3215" y="829"/>
                  </a:lnTo>
                  <a:lnTo>
                    <a:pt x="3386" y="878"/>
                  </a:lnTo>
                  <a:lnTo>
                    <a:pt x="3507" y="951"/>
                  </a:lnTo>
                  <a:lnTo>
                    <a:pt x="3605" y="1024"/>
                  </a:lnTo>
                  <a:lnTo>
                    <a:pt x="3702" y="1048"/>
                  </a:lnTo>
                  <a:lnTo>
                    <a:pt x="3800" y="1024"/>
                  </a:lnTo>
                  <a:lnTo>
                    <a:pt x="3897" y="951"/>
                  </a:lnTo>
                  <a:lnTo>
                    <a:pt x="3970" y="878"/>
                  </a:lnTo>
                  <a:lnTo>
                    <a:pt x="4092" y="829"/>
                  </a:lnTo>
                  <a:lnTo>
                    <a:pt x="4189" y="780"/>
                  </a:lnTo>
                  <a:lnTo>
                    <a:pt x="4262" y="780"/>
                  </a:lnTo>
                  <a:lnTo>
                    <a:pt x="4384" y="731"/>
                  </a:lnTo>
                  <a:lnTo>
                    <a:pt x="4506" y="658"/>
                  </a:lnTo>
                  <a:lnTo>
                    <a:pt x="4676" y="537"/>
                  </a:lnTo>
                  <a:lnTo>
                    <a:pt x="4847" y="390"/>
                  </a:lnTo>
                  <a:lnTo>
                    <a:pt x="5042" y="244"/>
                  </a:lnTo>
                  <a:lnTo>
                    <a:pt x="5285" y="123"/>
                  </a:lnTo>
                  <a:lnTo>
                    <a:pt x="5529" y="49"/>
                  </a:lnTo>
                  <a:lnTo>
                    <a:pt x="5797" y="1"/>
                  </a:lnTo>
                  <a:lnTo>
                    <a:pt x="5894" y="25"/>
                  </a:lnTo>
                  <a:lnTo>
                    <a:pt x="5992" y="49"/>
                  </a:lnTo>
                  <a:lnTo>
                    <a:pt x="6040" y="74"/>
                  </a:lnTo>
                  <a:lnTo>
                    <a:pt x="6089" y="123"/>
                  </a:lnTo>
                  <a:lnTo>
                    <a:pt x="6089" y="171"/>
                  </a:lnTo>
                  <a:lnTo>
                    <a:pt x="6089" y="244"/>
                  </a:lnTo>
                  <a:lnTo>
                    <a:pt x="6040" y="317"/>
                  </a:lnTo>
                  <a:lnTo>
                    <a:pt x="5992" y="390"/>
                  </a:lnTo>
                  <a:lnTo>
                    <a:pt x="5845" y="561"/>
                  </a:lnTo>
                  <a:lnTo>
                    <a:pt x="5772" y="707"/>
                  </a:lnTo>
                  <a:lnTo>
                    <a:pt x="5748" y="853"/>
                  </a:lnTo>
                  <a:lnTo>
                    <a:pt x="5772" y="926"/>
                  </a:lnTo>
                  <a:lnTo>
                    <a:pt x="5797" y="951"/>
                  </a:lnTo>
                  <a:lnTo>
                    <a:pt x="5870" y="1048"/>
                  </a:lnTo>
                  <a:lnTo>
                    <a:pt x="5918" y="1145"/>
                  </a:lnTo>
                  <a:lnTo>
                    <a:pt x="5967" y="1243"/>
                  </a:lnTo>
                  <a:lnTo>
                    <a:pt x="5992" y="1340"/>
                  </a:lnTo>
                  <a:lnTo>
                    <a:pt x="5967" y="1438"/>
                  </a:lnTo>
                  <a:lnTo>
                    <a:pt x="5918" y="1535"/>
                  </a:lnTo>
                  <a:lnTo>
                    <a:pt x="5870" y="1633"/>
                  </a:lnTo>
                  <a:lnTo>
                    <a:pt x="5797" y="1730"/>
                  </a:lnTo>
                  <a:lnTo>
                    <a:pt x="5748" y="1754"/>
                  </a:lnTo>
                  <a:lnTo>
                    <a:pt x="5699" y="1754"/>
                  </a:lnTo>
                  <a:lnTo>
                    <a:pt x="5553" y="1754"/>
                  </a:lnTo>
                  <a:lnTo>
                    <a:pt x="5383" y="1657"/>
                  </a:lnTo>
                  <a:lnTo>
                    <a:pt x="5212" y="1535"/>
                  </a:lnTo>
                  <a:lnTo>
                    <a:pt x="5066" y="1389"/>
                  </a:lnTo>
                  <a:lnTo>
                    <a:pt x="4896" y="1316"/>
                  </a:lnTo>
                  <a:lnTo>
                    <a:pt x="4749" y="1292"/>
                  </a:lnTo>
                  <a:lnTo>
                    <a:pt x="4701" y="1316"/>
                  </a:lnTo>
                  <a:lnTo>
                    <a:pt x="4652" y="1340"/>
                  </a:lnTo>
                  <a:lnTo>
                    <a:pt x="4555" y="1413"/>
                  </a:lnTo>
                  <a:lnTo>
                    <a:pt x="4457" y="1486"/>
                  </a:lnTo>
                  <a:lnTo>
                    <a:pt x="4360" y="1511"/>
                  </a:lnTo>
                  <a:lnTo>
                    <a:pt x="4262" y="1535"/>
                  </a:lnTo>
                  <a:lnTo>
                    <a:pt x="4116" y="1559"/>
                  </a:lnTo>
                  <a:lnTo>
                    <a:pt x="4043" y="1584"/>
                  </a:lnTo>
                  <a:lnTo>
                    <a:pt x="3994" y="1633"/>
                  </a:lnTo>
                  <a:lnTo>
                    <a:pt x="3946" y="1657"/>
                  </a:lnTo>
                  <a:lnTo>
                    <a:pt x="3873" y="1681"/>
                  </a:lnTo>
                  <a:lnTo>
                    <a:pt x="3702" y="1730"/>
                  </a:lnTo>
                  <a:lnTo>
                    <a:pt x="3605" y="1730"/>
                  </a:lnTo>
                  <a:lnTo>
                    <a:pt x="3507" y="1779"/>
                  </a:lnTo>
                  <a:lnTo>
                    <a:pt x="3410" y="1827"/>
                  </a:lnTo>
                  <a:lnTo>
                    <a:pt x="3312" y="1900"/>
                  </a:lnTo>
                  <a:lnTo>
                    <a:pt x="3288" y="1949"/>
                  </a:lnTo>
                  <a:lnTo>
                    <a:pt x="3288" y="2022"/>
                  </a:lnTo>
                  <a:lnTo>
                    <a:pt x="3288" y="2144"/>
                  </a:lnTo>
                  <a:lnTo>
                    <a:pt x="3386" y="2314"/>
                  </a:lnTo>
                  <a:lnTo>
                    <a:pt x="3507" y="2485"/>
                  </a:lnTo>
                  <a:lnTo>
                    <a:pt x="3605" y="2558"/>
                  </a:lnTo>
                  <a:lnTo>
                    <a:pt x="3702" y="2582"/>
                  </a:lnTo>
                  <a:lnTo>
                    <a:pt x="3800" y="2607"/>
                  </a:lnTo>
                  <a:lnTo>
                    <a:pt x="3921" y="2607"/>
                  </a:lnTo>
                  <a:lnTo>
                    <a:pt x="4043" y="2582"/>
                  </a:lnTo>
                  <a:lnTo>
                    <a:pt x="4141" y="2534"/>
                  </a:lnTo>
                  <a:lnTo>
                    <a:pt x="4262" y="2461"/>
                  </a:lnTo>
                  <a:lnTo>
                    <a:pt x="4360" y="2388"/>
                  </a:lnTo>
                  <a:lnTo>
                    <a:pt x="4555" y="2193"/>
                  </a:lnTo>
                  <a:lnTo>
                    <a:pt x="4749" y="2047"/>
                  </a:lnTo>
                  <a:lnTo>
                    <a:pt x="4920" y="1949"/>
                  </a:lnTo>
                  <a:lnTo>
                    <a:pt x="5042" y="1900"/>
                  </a:lnTo>
                  <a:lnTo>
                    <a:pt x="5115" y="1925"/>
                  </a:lnTo>
                  <a:lnTo>
                    <a:pt x="5163" y="1974"/>
                  </a:lnTo>
                  <a:lnTo>
                    <a:pt x="5212" y="2022"/>
                  </a:lnTo>
                  <a:lnTo>
                    <a:pt x="5212" y="2095"/>
                  </a:lnTo>
                  <a:lnTo>
                    <a:pt x="5236" y="2168"/>
                  </a:lnTo>
                  <a:lnTo>
                    <a:pt x="5285" y="2241"/>
                  </a:lnTo>
                  <a:lnTo>
                    <a:pt x="5334" y="2266"/>
                  </a:lnTo>
                  <a:lnTo>
                    <a:pt x="5407" y="2290"/>
                  </a:lnTo>
                  <a:lnTo>
                    <a:pt x="5504" y="2314"/>
                  </a:lnTo>
                  <a:lnTo>
                    <a:pt x="5602" y="2339"/>
                  </a:lnTo>
                  <a:lnTo>
                    <a:pt x="5699" y="2412"/>
                  </a:lnTo>
                  <a:lnTo>
                    <a:pt x="5797" y="2485"/>
                  </a:lnTo>
                  <a:lnTo>
                    <a:pt x="5845" y="2558"/>
                  </a:lnTo>
                  <a:lnTo>
                    <a:pt x="5870" y="2680"/>
                  </a:lnTo>
                  <a:lnTo>
                    <a:pt x="5845" y="2777"/>
                  </a:lnTo>
                  <a:lnTo>
                    <a:pt x="5797" y="2850"/>
                  </a:lnTo>
                  <a:lnTo>
                    <a:pt x="5699" y="2923"/>
                  </a:lnTo>
                  <a:lnTo>
                    <a:pt x="5602" y="2996"/>
                  </a:lnTo>
                  <a:lnTo>
                    <a:pt x="5504" y="3045"/>
                  </a:lnTo>
                  <a:lnTo>
                    <a:pt x="5407" y="3045"/>
                  </a:lnTo>
                  <a:lnTo>
                    <a:pt x="5310" y="3069"/>
                  </a:lnTo>
                  <a:lnTo>
                    <a:pt x="5163" y="3167"/>
                  </a:lnTo>
                  <a:lnTo>
                    <a:pt x="4993" y="3289"/>
                  </a:lnTo>
                  <a:lnTo>
                    <a:pt x="4847" y="3435"/>
                  </a:lnTo>
                  <a:lnTo>
                    <a:pt x="4676" y="3581"/>
                  </a:lnTo>
                  <a:lnTo>
                    <a:pt x="4506" y="3703"/>
                  </a:lnTo>
                  <a:lnTo>
                    <a:pt x="4384" y="3776"/>
                  </a:lnTo>
                  <a:lnTo>
                    <a:pt x="4262" y="3800"/>
                  </a:lnTo>
                  <a:lnTo>
                    <a:pt x="4141" y="3849"/>
                  </a:lnTo>
                  <a:lnTo>
                    <a:pt x="3970" y="3971"/>
                  </a:lnTo>
                  <a:lnTo>
                    <a:pt x="3726" y="4165"/>
                  </a:lnTo>
                  <a:lnTo>
                    <a:pt x="3483" y="4409"/>
                  </a:lnTo>
                  <a:lnTo>
                    <a:pt x="3142" y="4750"/>
                  </a:lnTo>
                  <a:lnTo>
                    <a:pt x="3020" y="4847"/>
                  </a:lnTo>
                  <a:lnTo>
                    <a:pt x="2874" y="4969"/>
                  </a:lnTo>
                  <a:lnTo>
                    <a:pt x="2557" y="5164"/>
                  </a:lnTo>
                  <a:lnTo>
                    <a:pt x="2265" y="5286"/>
                  </a:lnTo>
                  <a:lnTo>
                    <a:pt x="2119" y="5310"/>
                  </a:lnTo>
                  <a:lnTo>
                    <a:pt x="1997" y="5335"/>
                  </a:lnTo>
                  <a:lnTo>
                    <a:pt x="1754" y="5335"/>
                  </a:lnTo>
                  <a:lnTo>
                    <a:pt x="1535" y="5383"/>
                  </a:lnTo>
                  <a:lnTo>
                    <a:pt x="1364" y="5456"/>
                  </a:lnTo>
                  <a:lnTo>
                    <a:pt x="1242" y="5529"/>
                  </a:lnTo>
                  <a:lnTo>
                    <a:pt x="1169" y="5602"/>
                  </a:lnTo>
                  <a:lnTo>
                    <a:pt x="1096" y="5700"/>
                  </a:lnTo>
                  <a:lnTo>
                    <a:pt x="1047" y="5797"/>
                  </a:lnTo>
                  <a:lnTo>
                    <a:pt x="1047" y="5895"/>
                  </a:lnTo>
                  <a:lnTo>
                    <a:pt x="1047" y="5992"/>
                  </a:lnTo>
                  <a:lnTo>
                    <a:pt x="1096" y="6090"/>
                  </a:lnTo>
                  <a:lnTo>
                    <a:pt x="1169" y="6187"/>
                  </a:lnTo>
                  <a:lnTo>
                    <a:pt x="1242" y="6284"/>
                  </a:lnTo>
                  <a:lnTo>
                    <a:pt x="1315" y="6357"/>
                  </a:lnTo>
                  <a:lnTo>
                    <a:pt x="1413" y="6406"/>
                  </a:lnTo>
                  <a:lnTo>
                    <a:pt x="1535" y="6455"/>
                  </a:lnTo>
                  <a:lnTo>
                    <a:pt x="1608" y="6455"/>
                  </a:lnTo>
                  <a:lnTo>
                    <a:pt x="1729" y="6504"/>
                  </a:lnTo>
                  <a:lnTo>
                    <a:pt x="1876" y="6601"/>
                  </a:lnTo>
                  <a:lnTo>
                    <a:pt x="2070" y="6747"/>
                  </a:lnTo>
                  <a:lnTo>
                    <a:pt x="2290" y="6942"/>
                  </a:lnTo>
                  <a:lnTo>
                    <a:pt x="2484" y="7137"/>
                  </a:lnTo>
                  <a:lnTo>
                    <a:pt x="2679" y="7283"/>
                  </a:lnTo>
                  <a:lnTo>
                    <a:pt x="2825" y="7380"/>
                  </a:lnTo>
                  <a:lnTo>
                    <a:pt x="2947" y="7405"/>
                  </a:lnTo>
                  <a:lnTo>
                    <a:pt x="3093" y="7380"/>
                  </a:lnTo>
                  <a:lnTo>
                    <a:pt x="3166" y="7356"/>
                  </a:lnTo>
                  <a:lnTo>
                    <a:pt x="3239" y="7332"/>
                  </a:lnTo>
                  <a:lnTo>
                    <a:pt x="3288" y="7283"/>
                  </a:lnTo>
                  <a:lnTo>
                    <a:pt x="3410" y="7259"/>
                  </a:lnTo>
                  <a:lnTo>
                    <a:pt x="3556" y="7234"/>
                  </a:lnTo>
                  <a:lnTo>
                    <a:pt x="3702" y="7234"/>
                  </a:lnTo>
                  <a:lnTo>
                    <a:pt x="3873" y="7234"/>
                  </a:lnTo>
                  <a:lnTo>
                    <a:pt x="4019" y="7283"/>
                  </a:lnTo>
                  <a:lnTo>
                    <a:pt x="4165" y="7332"/>
                  </a:lnTo>
                  <a:lnTo>
                    <a:pt x="4262" y="7429"/>
                  </a:lnTo>
                  <a:lnTo>
                    <a:pt x="4360" y="7502"/>
                  </a:lnTo>
                  <a:lnTo>
                    <a:pt x="4457" y="7551"/>
                  </a:lnTo>
                  <a:lnTo>
                    <a:pt x="4555" y="7600"/>
                  </a:lnTo>
                  <a:lnTo>
                    <a:pt x="4652" y="7600"/>
                  </a:lnTo>
                  <a:lnTo>
                    <a:pt x="4749" y="7648"/>
                  </a:lnTo>
                  <a:lnTo>
                    <a:pt x="4896" y="7721"/>
                  </a:lnTo>
                  <a:lnTo>
                    <a:pt x="5066" y="7843"/>
                  </a:lnTo>
                  <a:lnTo>
                    <a:pt x="5212" y="7989"/>
                  </a:lnTo>
                  <a:lnTo>
                    <a:pt x="5383" y="8135"/>
                  </a:lnTo>
                  <a:lnTo>
                    <a:pt x="5553" y="8257"/>
                  </a:lnTo>
                  <a:lnTo>
                    <a:pt x="5699" y="8330"/>
                  </a:lnTo>
                  <a:lnTo>
                    <a:pt x="5797" y="8355"/>
                  </a:lnTo>
                  <a:lnTo>
                    <a:pt x="5870" y="8379"/>
                  </a:lnTo>
                  <a:lnTo>
                    <a:pt x="5992" y="8428"/>
                  </a:lnTo>
                  <a:lnTo>
                    <a:pt x="6089" y="8476"/>
                  </a:lnTo>
                  <a:lnTo>
                    <a:pt x="6162" y="8549"/>
                  </a:lnTo>
                  <a:lnTo>
                    <a:pt x="6259" y="8622"/>
                  </a:lnTo>
                  <a:lnTo>
                    <a:pt x="6357" y="8695"/>
                  </a:lnTo>
                  <a:lnTo>
                    <a:pt x="6454" y="8720"/>
                  </a:lnTo>
                  <a:lnTo>
                    <a:pt x="6552" y="8744"/>
                  </a:lnTo>
                  <a:lnTo>
                    <a:pt x="6649" y="8769"/>
                  </a:lnTo>
                  <a:lnTo>
                    <a:pt x="6747" y="8793"/>
                  </a:lnTo>
                  <a:lnTo>
                    <a:pt x="6844" y="8866"/>
                  </a:lnTo>
                  <a:lnTo>
                    <a:pt x="6941" y="8939"/>
                  </a:lnTo>
                  <a:lnTo>
                    <a:pt x="7014" y="9036"/>
                  </a:lnTo>
                  <a:lnTo>
                    <a:pt x="7063" y="9134"/>
                  </a:lnTo>
                  <a:lnTo>
                    <a:pt x="7112" y="9231"/>
                  </a:lnTo>
                  <a:lnTo>
                    <a:pt x="7112" y="9304"/>
                  </a:lnTo>
                  <a:lnTo>
                    <a:pt x="7112" y="9402"/>
                  </a:lnTo>
                  <a:lnTo>
                    <a:pt x="7063" y="9499"/>
                  </a:lnTo>
                  <a:lnTo>
                    <a:pt x="7014" y="9597"/>
                  </a:lnTo>
                  <a:lnTo>
                    <a:pt x="6941" y="9694"/>
                  </a:lnTo>
                  <a:lnTo>
                    <a:pt x="6868" y="9791"/>
                  </a:lnTo>
                  <a:lnTo>
                    <a:pt x="6795" y="9889"/>
                  </a:lnTo>
                  <a:lnTo>
                    <a:pt x="6747" y="9986"/>
                  </a:lnTo>
                  <a:lnTo>
                    <a:pt x="6747" y="10084"/>
                  </a:lnTo>
                  <a:lnTo>
                    <a:pt x="6722" y="10181"/>
                  </a:lnTo>
                  <a:lnTo>
                    <a:pt x="6625" y="10327"/>
                  </a:lnTo>
                  <a:lnTo>
                    <a:pt x="6503" y="10473"/>
                  </a:lnTo>
                  <a:lnTo>
                    <a:pt x="6357" y="10644"/>
                  </a:lnTo>
                  <a:lnTo>
                    <a:pt x="6211" y="10814"/>
                  </a:lnTo>
                  <a:lnTo>
                    <a:pt x="6089" y="10961"/>
                  </a:lnTo>
                  <a:lnTo>
                    <a:pt x="6016" y="11107"/>
                  </a:lnTo>
                  <a:lnTo>
                    <a:pt x="5992" y="11204"/>
                  </a:lnTo>
                  <a:lnTo>
                    <a:pt x="5943" y="11326"/>
                  </a:lnTo>
                  <a:lnTo>
                    <a:pt x="5870" y="11472"/>
                  </a:lnTo>
                  <a:lnTo>
                    <a:pt x="5748" y="11618"/>
                  </a:lnTo>
                  <a:lnTo>
                    <a:pt x="5602" y="11789"/>
                  </a:lnTo>
                  <a:lnTo>
                    <a:pt x="5456" y="11935"/>
                  </a:lnTo>
                  <a:lnTo>
                    <a:pt x="5334" y="12105"/>
                  </a:lnTo>
                  <a:lnTo>
                    <a:pt x="5261" y="12251"/>
                  </a:lnTo>
                  <a:lnTo>
                    <a:pt x="5212" y="12349"/>
                  </a:lnTo>
                  <a:lnTo>
                    <a:pt x="5188" y="12446"/>
                  </a:lnTo>
                  <a:lnTo>
                    <a:pt x="5139" y="12568"/>
                  </a:lnTo>
                  <a:lnTo>
                    <a:pt x="5042" y="12714"/>
                  </a:lnTo>
                  <a:lnTo>
                    <a:pt x="4944" y="12836"/>
                  </a:lnTo>
                  <a:lnTo>
                    <a:pt x="4822" y="12958"/>
                  </a:lnTo>
                  <a:lnTo>
                    <a:pt x="4725" y="13079"/>
                  </a:lnTo>
                  <a:lnTo>
                    <a:pt x="4676" y="13201"/>
                  </a:lnTo>
                  <a:lnTo>
                    <a:pt x="4652" y="13299"/>
                  </a:lnTo>
                  <a:lnTo>
                    <a:pt x="4676" y="13469"/>
                  </a:lnTo>
                  <a:lnTo>
                    <a:pt x="4701" y="13542"/>
                  </a:lnTo>
                  <a:lnTo>
                    <a:pt x="4749" y="13591"/>
                  </a:lnTo>
                  <a:lnTo>
                    <a:pt x="4774" y="13640"/>
                  </a:lnTo>
                  <a:lnTo>
                    <a:pt x="4822" y="13713"/>
                  </a:lnTo>
                  <a:lnTo>
                    <a:pt x="4847" y="13883"/>
                  </a:lnTo>
                  <a:lnTo>
                    <a:pt x="4822" y="13956"/>
                  </a:lnTo>
                  <a:lnTo>
                    <a:pt x="4774" y="14005"/>
                  </a:lnTo>
                  <a:lnTo>
                    <a:pt x="4725" y="14054"/>
                  </a:lnTo>
                  <a:lnTo>
                    <a:pt x="4652" y="14054"/>
                  </a:lnTo>
                  <a:lnTo>
                    <a:pt x="4555" y="14054"/>
                  </a:lnTo>
                  <a:lnTo>
                    <a:pt x="4457" y="14005"/>
                  </a:lnTo>
                  <a:lnTo>
                    <a:pt x="4360" y="13956"/>
                  </a:lnTo>
                  <a:lnTo>
                    <a:pt x="4262" y="13883"/>
                  </a:lnTo>
                  <a:lnTo>
                    <a:pt x="4189" y="13761"/>
                  </a:lnTo>
                  <a:lnTo>
                    <a:pt x="4141" y="13615"/>
                  </a:lnTo>
                  <a:lnTo>
                    <a:pt x="4092" y="13469"/>
                  </a:lnTo>
                  <a:lnTo>
                    <a:pt x="4092" y="13299"/>
                  </a:lnTo>
                  <a:lnTo>
                    <a:pt x="4067" y="13152"/>
                  </a:lnTo>
                  <a:lnTo>
                    <a:pt x="4019" y="12982"/>
                  </a:lnTo>
                  <a:lnTo>
                    <a:pt x="3970" y="12836"/>
                  </a:lnTo>
                  <a:lnTo>
                    <a:pt x="3897" y="12738"/>
                  </a:lnTo>
                  <a:lnTo>
                    <a:pt x="3848" y="12690"/>
                  </a:lnTo>
                  <a:lnTo>
                    <a:pt x="3824" y="12592"/>
                  </a:lnTo>
                  <a:lnTo>
                    <a:pt x="3751" y="12349"/>
                  </a:lnTo>
                  <a:lnTo>
                    <a:pt x="3726" y="12056"/>
                  </a:lnTo>
                  <a:lnTo>
                    <a:pt x="3702" y="11716"/>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045" y="9962"/>
                  </a:lnTo>
                  <a:lnTo>
                    <a:pt x="2898" y="9767"/>
                  </a:lnTo>
                  <a:lnTo>
                    <a:pt x="2801" y="9621"/>
                  </a:lnTo>
                  <a:lnTo>
                    <a:pt x="2752" y="9499"/>
                  </a:lnTo>
                  <a:lnTo>
                    <a:pt x="2728" y="9353"/>
                  </a:lnTo>
                  <a:lnTo>
                    <a:pt x="2704" y="9280"/>
                  </a:lnTo>
                  <a:lnTo>
                    <a:pt x="2655" y="9231"/>
                  </a:lnTo>
                  <a:lnTo>
                    <a:pt x="2631" y="9158"/>
                  </a:lnTo>
                  <a:lnTo>
                    <a:pt x="2582" y="9036"/>
                  </a:lnTo>
                  <a:lnTo>
                    <a:pt x="2582" y="8890"/>
                  </a:lnTo>
                  <a:lnTo>
                    <a:pt x="2557" y="8744"/>
                  </a:lnTo>
                  <a:lnTo>
                    <a:pt x="2582" y="8598"/>
                  </a:lnTo>
                  <a:lnTo>
                    <a:pt x="2582" y="8452"/>
                  </a:lnTo>
                  <a:lnTo>
                    <a:pt x="2631" y="8330"/>
                  </a:lnTo>
                  <a:lnTo>
                    <a:pt x="2655" y="8281"/>
                  </a:lnTo>
                  <a:lnTo>
                    <a:pt x="2704" y="8208"/>
                  </a:lnTo>
                  <a:lnTo>
                    <a:pt x="2728" y="8160"/>
                  </a:lnTo>
                  <a:lnTo>
                    <a:pt x="2752" y="7989"/>
                  </a:lnTo>
                  <a:lnTo>
                    <a:pt x="2728" y="7819"/>
                  </a:lnTo>
                  <a:lnTo>
                    <a:pt x="2704" y="7746"/>
                  </a:lnTo>
                  <a:lnTo>
                    <a:pt x="2655" y="7697"/>
                  </a:lnTo>
                  <a:lnTo>
                    <a:pt x="2606" y="7673"/>
                  </a:lnTo>
                  <a:lnTo>
                    <a:pt x="2533" y="7624"/>
                  </a:lnTo>
                  <a:lnTo>
                    <a:pt x="2363" y="7600"/>
                  </a:lnTo>
                  <a:lnTo>
                    <a:pt x="2265" y="7575"/>
                  </a:lnTo>
                  <a:lnTo>
                    <a:pt x="2119" y="7502"/>
                  </a:lnTo>
                  <a:lnTo>
                    <a:pt x="1973" y="7380"/>
                  </a:lnTo>
                  <a:lnTo>
                    <a:pt x="1802" y="7234"/>
                  </a:lnTo>
                  <a:lnTo>
                    <a:pt x="1632" y="7088"/>
                  </a:lnTo>
                  <a:lnTo>
                    <a:pt x="1486" y="6966"/>
                  </a:lnTo>
                  <a:lnTo>
                    <a:pt x="1340" y="6869"/>
                  </a:lnTo>
                  <a:lnTo>
                    <a:pt x="1242" y="6845"/>
                  </a:lnTo>
                  <a:lnTo>
                    <a:pt x="1121" y="6796"/>
                  </a:lnTo>
                  <a:lnTo>
                    <a:pt x="926" y="6674"/>
                  </a:lnTo>
                  <a:lnTo>
                    <a:pt x="706" y="6504"/>
                  </a:lnTo>
                  <a:lnTo>
                    <a:pt x="463" y="6284"/>
                  </a:lnTo>
                  <a:lnTo>
                    <a:pt x="171" y="5919"/>
                  </a:lnTo>
                  <a:lnTo>
                    <a:pt x="0" y="5700"/>
                  </a:lnTo>
                  <a:lnTo>
                    <a:pt x="0" y="5724"/>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 name="Google Shape;131;p4"/>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559" y="1535"/>
                  </a:lnTo>
                  <a:lnTo>
                    <a:pt x="1461" y="1584"/>
                  </a:lnTo>
                  <a:lnTo>
                    <a:pt x="1340" y="1657"/>
                  </a:lnTo>
                  <a:lnTo>
                    <a:pt x="1267" y="1730"/>
                  </a:lnTo>
                  <a:lnTo>
                    <a:pt x="1169" y="1803"/>
                  </a:lnTo>
                  <a:lnTo>
                    <a:pt x="1072" y="1852"/>
                  </a:lnTo>
                  <a:lnTo>
                    <a:pt x="974" y="1900"/>
                  </a:lnTo>
                  <a:lnTo>
                    <a:pt x="877" y="1900"/>
                  </a:lnTo>
                  <a:lnTo>
                    <a:pt x="779" y="1900"/>
                  </a:lnTo>
                  <a:lnTo>
                    <a:pt x="682" y="1852"/>
                  </a:lnTo>
                  <a:lnTo>
                    <a:pt x="585" y="1803"/>
                  </a:lnTo>
                  <a:lnTo>
                    <a:pt x="512" y="1730"/>
                  </a:lnTo>
                  <a:lnTo>
                    <a:pt x="438" y="1633"/>
                  </a:lnTo>
                  <a:lnTo>
                    <a:pt x="414" y="1535"/>
                  </a:lnTo>
                  <a:lnTo>
                    <a:pt x="438" y="1438"/>
                  </a:lnTo>
                  <a:lnTo>
                    <a:pt x="512" y="1340"/>
                  </a:lnTo>
                  <a:lnTo>
                    <a:pt x="585" y="1243"/>
                  </a:lnTo>
                  <a:lnTo>
                    <a:pt x="633" y="1145"/>
                  </a:lnTo>
                  <a:lnTo>
                    <a:pt x="682" y="1048"/>
                  </a:lnTo>
                  <a:lnTo>
                    <a:pt x="682" y="951"/>
                  </a:lnTo>
                  <a:lnTo>
                    <a:pt x="658" y="804"/>
                  </a:lnTo>
                  <a:lnTo>
                    <a:pt x="633" y="731"/>
                  </a:lnTo>
                  <a:lnTo>
                    <a:pt x="585" y="683"/>
                  </a:lnTo>
                  <a:lnTo>
                    <a:pt x="536" y="634"/>
                  </a:lnTo>
                  <a:lnTo>
                    <a:pt x="463" y="610"/>
                  </a:lnTo>
                  <a:lnTo>
                    <a:pt x="317" y="585"/>
                  </a:lnTo>
                  <a:lnTo>
                    <a:pt x="146" y="561"/>
                  </a:lnTo>
                  <a:lnTo>
                    <a:pt x="73" y="512"/>
                  </a:lnTo>
                  <a:lnTo>
                    <a:pt x="24" y="488"/>
                  </a:lnTo>
                  <a:lnTo>
                    <a:pt x="0" y="439"/>
                  </a:lnTo>
                  <a:lnTo>
                    <a:pt x="24" y="366"/>
                  </a:lnTo>
                  <a:lnTo>
                    <a:pt x="49" y="293"/>
                  </a:lnTo>
                  <a:lnTo>
                    <a:pt x="122" y="196"/>
                  </a:lnTo>
                  <a:lnTo>
                    <a:pt x="171" y="171"/>
                  </a:lnTo>
                  <a:lnTo>
                    <a:pt x="268" y="123"/>
                  </a:lnTo>
                  <a:lnTo>
                    <a:pt x="512" y="74"/>
                  </a:lnTo>
                  <a:lnTo>
                    <a:pt x="804" y="25"/>
                  </a:lnTo>
                  <a:lnTo>
                    <a:pt x="1145" y="1"/>
                  </a:lnTo>
                  <a:lnTo>
                    <a:pt x="2509" y="1"/>
                  </a:lnTo>
                  <a:lnTo>
                    <a:pt x="2850" y="25"/>
                  </a:lnTo>
                  <a:lnTo>
                    <a:pt x="3142" y="49"/>
                  </a:lnTo>
                  <a:lnTo>
                    <a:pt x="3337" y="74"/>
                  </a:lnTo>
                  <a:lnTo>
                    <a:pt x="3434" y="98"/>
                  </a:lnTo>
                  <a:lnTo>
                    <a:pt x="3458" y="123"/>
                  </a:lnTo>
                  <a:lnTo>
                    <a:pt x="3434" y="171"/>
                  </a:lnTo>
                  <a:lnTo>
                    <a:pt x="3361" y="317"/>
                  </a:lnTo>
                  <a:lnTo>
                    <a:pt x="3239" y="488"/>
                  </a:lnTo>
                  <a:lnTo>
                    <a:pt x="3069" y="683"/>
                  </a:lnTo>
                  <a:lnTo>
                    <a:pt x="2874" y="853"/>
                  </a:lnTo>
                  <a:lnTo>
                    <a:pt x="2679" y="999"/>
                  </a:lnTo>
                  <a:lnTo>
                    <a:pt x="2509" y="1121"/>
                  </a:lnTo>
                  <a:lnTo>
                    <a:pt x="2411" y="1145"/>
                  </a:lnTo>
                  <a:lnTo>
                    <a:pt x="2314" y="1170"/>
                  </a:lnTo>
                  <a:lnTo>
                    <a:pt x="2216" y="1194"/>
                  </a:lnTo>
                  <a:lnTo>
                    <a:pt x="2119" y="1267"/>
                  </a:lnTo>
                  <a:lnTo>
                    <a:pt x="2022" y="134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 name="Google Shape;132;p4"/>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66" y="1218"/>
                  </a:lnTo>
                  <a:lnTo>
                    <a:pt x="317" y="1291"/>
                  </a:lnTo>
                  <a:lnTo>
                    <a:pt x="293" y="1364"/>
                  </a:lnTo>
                  <a:lnTo>
                    <a:pt x="244" y="1388"/>
                  </a:lnTo>
                  <a:lnTo>
                    <a:pt x="195" y="1388"/>
                  </a:lnTo>
                  <a:lnTo>
                    <a:pt x="147" y="1388"/>
                  </a:lnTo>
                  <a:lnTo>
                    <a:pt x="98" y="1364"/>
                  </a:lnTo>
                  <a:lnTo>
                    <a:pt x="74" y="1291"/>
                  </a:lnTo>
                  <a:lnTo>
                    <a:pt x="25" y="1169"/>
                  </a:lnTo>
                  <a:lnTo>
                    <a:pt x="25" y="1023"/>
                  </a:lnTo>
                  <a:lnTo>
                    <a:pt x="1" y="877"/>
                  </a:lnTo>
                  <a:lnTo>
                    <a:pt x="25" y="706"/>
                  </a:lnTo>
                  <a:lnTo>
                    <a:pt x="98" y="536"/>
                  </a:lnTo>
                  <a:lnTo>
                    <a:pt x="171" y="365"/>
                  </a:lnTo>
                  <a:lnTo>
                    <a:pt x="293" y="219"/>
                  </a:lnTo>
                  <a:lnTo>
                    <a:pt x="415" y="122"/>
                  </a:lnTo>
                  <a:lnTo>
                    <a:pt x="512" y="49"/>
                  </a:lnTo>
                  <a:lnTo>
                    <a:pt x="609" y="0"/>
                  </a:lnTo>
                  <a:lnTo>
                    <a:pt x="682" y="24"/>
                  </a:lnTo>
                  <a:lnTo>
                    <a:pt x="707" y="73"/>
                  </a:lnTo>
                  <a:lnTo>
                    <a:pt x="731" y="146"/>
                  </a:lnTo>
                  <a:lnTo>
                    <a:pt x="756" y="317"/>
                  </a:lnTo>
                  <a:lnTo>
                    <a:pt x="756" y="390"/>
                  </a:lnTo>
                  <a:lnTo>
                    <a:pt x="707" y="487"/>
                  </a:lnTo>
                  <a:lnTo>
                    <a:pt x="658" y="609"/>
                  </a:lnTo>
                  <a:lnTo>
                    <a:pt x="585" y="682"/>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 name="Google Shape;133;p4"/>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088" y="4579"/>
                  </a:lnTo>
                  <a:lnTo>
                    <a:pt x="7015" y="4555"/>
                  </a:lnTo>
                  <a:lnTo>
                    <a:pt x="6844" y="4530"/>
                  </a:lnTo>
                  <a:lnTo>
                    <a:pt x="6747" y="4506"/>
                  </a:lnTo>
                  <a:lnTo>
                    <a:pt x="6649" y="4457"/>
                  </a:lnTo>
                  <a:lnTo>
                    <a:pt x="6552" y="4409"/>
                  </a:lnTo>
                  <a:lnTo>
                    <a:pt x="6454" y="4336"/>
                  </a:lnTo>
                  <a:lnTo>
                    <a:pt x="6381" y="4262"/>
                  </a:lnTo>
                  <a:lnTo>
                    <a:pt x="6308" y="4214"/>
                  </a:lnTo>
                  <a:lnTo>
                    <a:pt x="6235" y="4214"/>
                  </a:lnTo>
                  <a:lnTo>
                    <a:pt x="6187" y="4238"/>
                  </a:lnTo>
                  <a:lnTo>
                    <a:pt x="6162" y="4287"/>
                  </a:lnTo>
                  <a:lnTo>
                    <a:pt x="6162" y="4360"/>
                  </a:lnTo>
                  <a:lnTo>
                    <a:pt x="6211" y="4433"/>
                  </a:lnTo>
                  <a:lnTo>
                    <a:pt x="6284" y="4530"/>
                  </a:lnTo>
                  <a:lnTo>
                    <a:pt x="6357" y="4603"/>
                  </a:lnTo>
                  <a:lnTo>
                    <a:pt x="6454" y="4652"/>
                  </a:lnTo>
                  <a:lnTo>
                    <a:pt x="6576" y="4701"/>
                  </a:lnTo>
                  <a:lnTo>
                    <a:pt x="6649" y="4701"/>
                  </a:lnTo>
                  <a:lnTo>
                    <a:pt x="6747" y="4725"/>
                  </a:lnTo>
                  <a:lnTo>
                    <a:pt x="6844" y="4774"/>
                  </a:lnTo>
                  <a:lnTo>
                    <a:pt x="6942" y="4823"/>
                  </a:lnTo>
                  <a:lnTo>
                    <a:pt x="7039" y="4896"/>
                  </a:lnTo>
                  <a:lnTo>
                    <a:pt x="7063" y="4944"/>
                  </a:lnTo>
                  <a:lnTo>
                    <a:pt x="7088" y="4993"/>
                  </a:lnTo>
                  <a:lnTo>
                    <a:pt x="7063" y="5139"/>
                  </a:lnTo>
                  <a:lnTo>
                    <a:pt x="6966" y="5310"/>
                  </a:lnTo>
                  <a:lnTo>
                    <a:pt x="6844" y="5480"/>
                  </a:lnTo>
                  <a:lnTo>
                    <a:pt x="6674" y="5626"/>
                  </a:lnTo>
                  <a:lnTo>
                    <a:pt x="6528" y="5748"/>
                  </a:lnTo>
                  <a:lnTo>
                    <a:pt x="6381" y="5821"/>
                  </a:lnTo>
                  <a:lnTo>
                    <a:pt x="6284" y="5846"/>
                  </a:lnTo>
                  <a:lnTo>
                    <a:pt x="6113" y="5870"/>
                  </a:lnTo>
                  <a:lnTo>
                    <a:pt x="6040" y="5894"/>
                  </a:lnTo>
                  <a:lnTo>
                    <a:pt x="5992" y="5943"/>
                  </a:lnTo>
                  <a:lnTo>
                    <a:pt x="5943" y="5967"/>
                  </a:lnTo>
                  <a:lnTo>
                    <a:pt x="5894" y="5992"/>
                  </a:lnTo>
                  <a:lnTo>
                    <a:pt x="5846" y="5967"/>
                  </a:lnTo>
                  <a:lnTo>
                    <a:pt x="5797" y="5943"/>
                  </a:lnTo>
                  <a:lnTo>
                    <a:pt x="5773" y="5894"/>
                  </a:lnTo>
                  <a:lnTo>
                    <a:pt x="5724" y="5821"/>
                  </a:lnTo>
                  <a:lnTo>
                    <a:pt x="5699" y="5651"/>
                  </a:lnTo>
                  <a:lnTo>
                    <a:pt x="5675" y="5553"/>
                  </a:lnTo>
                  <a:lnTo>
                    <a:pt x="5602" y="5407"/>
                  </a:lnTo>
                  <a:lnTo>
                    <a:pt x="5480" y="5261"/>
                  </a:lnTo>
                  <a:lnTo>
                    <a:pt x="5334" y="5091"/>
                  </a:lnTo>
                  <a:lnTo>
                    <a:pt x="5188" y="4920"/>
                  </a:lnTo>
                  <a:lnTo>
                    <a:pt x="5066" y="4774"/>
                  </a:lnTo>
                  <a:lnTo>
                    <a:pt x="4969" y="4628"/>
                  </a:lnTo>
                  <a:lnTo>
                    <a:pt x="4944" y="4530"/>
                  </a:lnTo>
                  <a:lnTo>
                    <a:pt x="4944" y="4457"/>
                  </a:lnTo>
                  <a:lnTo>
                    <a:pt x="4920" y="4409"/>
                  </a:lnTo>
                  <a:lnTo>
                    <a:pt x="4896" y="4409"/>
                  </a:lnTo>
                  <a:lnTo>
                    <a:pt x="4847" y="4433"/>
                  </a:lnTo>
                  <a:lnTo>
                    <a:pt x="4823" y="4482"/>
                  </a:lnTo>
                  <a:lnTo>
                    <a:pt x="4774" y="4555"/>
                  </a:lnTo>
                  <a:lnTo>
                    <a:pt x="4750" y="4701"/>
                  </a:lnTo>
                  <a:lnTo>
                    <a:pt x="4774" y="4798"/>
                  </a:lnTo>
                  <a:lnTo>
                    <a:pt x="4847" y="4920"/>
                  </a:lnTo>
                  <a:lnTo>
                    <a:pt x="4920" y="5066"/>
                  </a:lnTo>
                  <a:lnTo>
                    <a:pt x="5042" y="5188"/>
                  </a:lnTo>
                  <a:lnTo>
                    <a:pt x="5139" y="5310"/>
                  </a:lnTo>
                  <a:lnTo>
                    <a:pt x="5237" y="5431"/>
                  </a:lnTo>
                  <a:lnTo>
                    <a:pt x="5310" y="5553"/>
                  </a:lnTo>
                  <a:lnTo>
                    <a:pt x="5334" y="5651"/>
                  </a:lnTo>
                  <a:lnTo>
                    <a:pt x="5334" y="5748"/>
                  </a:lnTo>
                  <a:lnTo>
                    <a:pt x="5383" y="5846"/>
                  </a:lnTo>
                  <a:lnTo>
                    <a:pt x="5432" y="5943"/>
                  </a:lnTo>
                  <a:lnTo>
                    <a:pt x="5505" y="6040"/>
                  </a:lnTo>
                  <a:lnTo>
                    <a:pt x="5626" y="6113"/>
                  </a:lnTo>
                  <a:lnTo>
                    <a:pt x="5773" y="6162"/>
                  </a:lnTo>
                  <a:lnTo>
                    <a:pt x="5919" y="6211"/>
                  </a:lnTo>
                  <a:lnTo>
                    <a:pt x="6089" y="6235"/>
                  </a:lnTo>
                  <a:lnTo>
                    <a:pt x="6235" y="6235"/>
                  </a:lnTo>
                  <a:lnTo>
                    <a:pt x="6357" y="6284"/>
                  </a:lnTo>
                  <a:lnTo>
                    <a:pt x="6430" y="6333"/>
                  </a:lnTo>
                  <a:lnTo>
                    <a:pt x="6454" y="6381"/>
                  </a:lnTo>
                  <a:lnTo>
                    <a:pt x="6454" y="6430"/>
                  </a:lnTo>
                  <a:lnTo>
                    <a:pt x="6430" y="6527"/>
                  </a:lnTo>
                  <a:lnTo>
                    <a:pt x="6308" y="6722"/>
                  </a:lnTo>
                  <a:lnTo>
                    <a:pt x="6113" y="6941"/>
                  </a:lnTo>
                  <a:lnTo>
                    <a:pt x="5894" y="7185"/>
                  </a:lnTo>
                  <a:lnTo>
                    <a:pt x="5675" y="7429"/>
                  </a:lnTo>
                  <a:lnTo>
                    <a:pt x="5505" y="7696"/>
                  </a:lnTo>
                  <a:lnTo>
                    <a:pt x="5358" y="7940"/>
                  </a:lnTo>
                  <a:lnTo>
                    <a:pt x="5334" y="8037"/>
                  </a:lnTo>
                  <a:lnTo>
                    <a:pt x="5334" y="8135"/>
                  </a:lnTo>
                  <a:lnTo>
                    <a:pt x="5334" y="8281"/>
                  </a:lnTo>
                  <a:lnTo>
                    <a:pt x="5358" y="8427"/>
                  </a:lnTo>
                  <a:lnTo>
                    <a:pt x="5383" y="8525"/>
                  </a:lnTo>
                  <a:lnTo>
                    <a:pt x="5432" y="8598"/>
                  </a:lnTo>
                  <a:lnTo>
                    <a:pt x="5456" y="8646"/>
                  </a:lnTo>
                  <a:lnTo>
                    <a:pt x="5480" y="8719"/>
                  </a:lnTo>
                  <a:lnTo>
                    <a:pt x="5505" y="8890"/>
                  </a:lnTo>
                  <a:lnTo>
                    <a:pt x="5480" y="8987"/>
                  </a:lnTo>
                  <a:lnTo>
                    <a:pt x="5383" y="9158"/>
                  </a:lnTo>
                  <a:lnTo>
                    <a:pt x="5237" y="9353"/>
                  </a:lnTo>
                  <a:lnTo>
                    <a:pt x="5042" y="9547"/>
                  </a:lnTo>
                  <a:lnTo>
                    <a:pt x="4847" y="9742"/>
                  </a:lnTo>
                  <a:lnTo>
                    <a:pt x="4701" y="9937"/>
                  </a:lnTo>
                  <a:lnTo>
                    <a:pt x="4603" y="10108"/>
                  </a:lnTo>
                  <a:lnTo>
                    <a:pt x="4555" y="10205"/>
                  </a:lnTo>
                  <a:lnTo>
                    <a:pt x="4530" y="10327"/>
                  </a:lnTo>
                  <a:lnTo>
                    <a:pt x="4457" y="10473"/>
                  </a:lnTo>
                  <a:lnTo>
                    <a:pt x="4336" y="10619"/>
                  </a:lnTo>
                  <a:lnTo>
                    <a:pt x="4189" y="10790"/>
                  </a:lnTo>
                  <a:lnTo>
                    <a:pt x="4019" y="10936"/>
                  </a:lnTo>
                  <a:lnTo>
                    <a:pt x="3873" y="11057"/>
                  </a:lnTo>
                  <a:lnTo>
                    <a:pt x="3727" y="11131"/>
                  </a:lnTo>
                  <a:lnTo>
                    <a:pt x="3605" y="11155"/>
                  </a:lnTo>
                  <a:lnTo>
                    <a:pt x="3532" y="11155"/>
                  </a:lnTo>
                  <a:lnTo>
                    <a:pt x="3434" y="11106"/>
                  </a:lnTo>
                  <a:lnTo>
                    <a:pt x="3337" y="11057"/>
                  </a:lnTo>
                  <a:lnTo>
                    <a:pt x="3240" y="10984"/>
                  </a:lnTo>
                  <a:lnTo>
                    <a:pt x="3167" y="10887"/>
                  </a:lnTo>
                  <a:lnTo>
                    <a:pt x="3093" y="10790"/>
                  </a:lnTo>
                  <a:lnTo>
                    <a:pt x="3069" y="10692"/>
                  </a:lnTo>
                  <a:lnTo>
                    <a:pt x="3045" y="10595"/>
                  </a:lnTo>
                  <a:lnTo>
                    <a:pt x="3020" y="10424"/>
                  </a:lnTo>
                  <a:lnTo>
                    <a:pt x="2996" y="10351"/>
                  </a:lnTo>
                  <a:lnTo>
                    <a:pt x="2947" y="10302"/>
                  </a:lnTo>
                  <a:lnTo>
                    <a:pt x="2923" y="10254"/>
                  </a:lnTo>
                  <a:lnTo>
                    <a:pt x="2874" y="10181"/>
                  </a:lnTo>
                  <a:lnTo>
                    <a:pt x="2850" y="10035"/>
                  </a:lnTo>
                  <a:lnTo>
                    <a:pt x="2826" y="9864"/>
                  </a:lnTo>
                  <a:lnTo>
                    <a:pt x="2801" y="9791"/>
                  </a:lnTo>
                  <a:lnTo>
                    <a:pt x="2752" y="9742"/>
                  </a:lnTo>
                  <a:lnTo>
                    <a:pt x="2728" y="9669"/>
                  </a:lnTo>
                  <a:lnTo>
                    <a:pt x="2704" y="9572"/>
                  </a:lnTo>
                  <a:lnTo>
                    <a:pt x="2679" y="9426"/>
                  </a:lnTo>
                  <a:lnTo>
                    <a:pt x="2655" y="9255"/>
                  </a:lnTo>
                  <a:lnTo>
                    <a:pt x="2679" y="9109"/>
                  </a:lnTo>
                  <a:lnTo>
                    <a:pt x="2704" y="8963"/>
                  </a:lnTo>
                  <a:lnTo>
                    <a:pt x="2728" y="8866"/>
                  </a:lnTo>
                  <a:lnTo>
                    <a:pt x="2752" y="8792"/>
                  </a:lnTo>
                  <a:lnTo>
                    <a:pt x="2801" y="8744"/>
                  </a:lnTo>
                  <a:lnTo>
                    <a:pt x="2826" y="8671"/>
                  </a:lnTo>
                  <a:lnTo>
                    <a:pt x="2850" y="8500"/>
                  </a:lnTo>
                  <a:lnTo>
                    <a:pt x="2826" y="8403"/>
                  </a:lnTo>
                  <a:lnTo>
                    <a:pt x="2777" y="8281"/>
                  </a:lnTo>
                  <a:lnTo>
                    <a:pt x="2679" y="8159"/>
                  </a:lnTo>
                  <a:lnTo>
                    <a:pt x="2582" y="8037"/>
                  </a:lnTo>
                  <a:lnTo>
                    <a:pt x="2460" y="7891"/>
                  </a:lnTo>
                  <a:lnTo>
                    <a:pt x="2363" y="7721"/>
                  </a:lnTo>
                  <a:lnTo>
                    <a:pt x="2314" y="7526"/>
                  </a:lnTo>
                  <a:lnTo>
                    <a:pt x="2290" y="7356"/>
                  </a:lnTo>
                  <a:lnTo>
                    <a:pt x="2290" y="7209"/>
                  </a:lnTo>
                  <a:lnTo>
                    <a:pt x="2265" y="7063"/>
                  </a:lnTo>
                  <a:lnTo>
                    <a:pt x="2217" y="6966"/>
                  </a:lnTo>
                  <a:lnTo>
                    <a:pt x="2192" y="6893"/>
                  </a:lnTo>
                  <a:lnTo>
                    <a:pt x="2144" y="6844"/>
                  </a:lnTo>
                  <a:lnTo>
                    <a:pt x="2071" y="6820"/>
                  </a:lnTo>
                  <a:lnTo>
                    <a:pt x="1900" y="6795"/>
                  </a:lnTo>
                  <a:lnTo>
                    <a:pt x="1754" y="6820"/>
                  </a:lnTo>
                  <a:lnTo>
                    <a:pt x="1681" y="6844"/>
                  </a:lnTo>
                  <a:lnTo>
                    <a:pt x="1632" y="6893"/>
                  </a:lnTo>
                  <a:lnTo>
                    <a:pt x="1559" y="6941"/>
                  </a:lnTo>
                  <a:lnTo>
                    <a:pt x="1437" y="6966"/>
                  </a:lnTo>
                  <a:lnTo>
                    <a:pt x="1291" y="6990"/>
                  </a:lnTo>
                  <a:lnTo>
                    <a:pt x="1145" y="6990"/>
                  </a:lnTo>
                  <a:lnTo>
                    <a:pt x="975" y="6966"/>
                  </a:lnTo>
                  <a:lnTo>
                    <a:pt x="780" y="6868"/>
                  </a:lnTo>
                  <a:lnTo>
                    <a:pt x="561" y="6747"/>
                  </a:lnTo>
                  <a:lnTo>
                    <a:pt x="390" y="6601"/>
                  </a:lnTo>
                  <a:lnTo>
                    <a:pt x="317" y="6527"/>
                  </a:lnTo>
                  <a:lnTo>
                    <a:pt x="244" y="6406"/>
                  </a:lnTo>
                  <a:lnTo>
                    <a:pt x="122" y="6113"/>
                  </a:lnTo>
                  <a:lnTo>
                    <a:pt x="49" y="5797"/>
                  </a:lnTo>
                  <a:lnTo>
                    <a:pt x="0" y="5480"/>
                  </a:lnTo>
                  <a:lnTo>
                    <a:pt x="25" y="5310"/>
                  </a:lnTo>
                  <a:lnTo>
                    <a:pt x="49" y="5139"/>
                  </a:lnTo>
                  <a:lnTo>
                    <a:pt x="147" y="4798"/>
                  </a:lnTo>
                  <a:lnTo>
                    <a:pt x="220" y="4628"/>
                  </a:lnTo>
                  <a:lnTo>
                    <a:pt x="293" y="4482"/>
                  </a:lnTo>
                  <a:lnTo>
                    <a:pt x="390" y="4336"/>
                  </a:lnTo>
                  <a:lnTo>
                    <a:pt x="487" y="4238"/>
                  </a:lnTo>
                  <a:lnTo>
                    <a:pt x="682" y="4043"/>
                  </a:lnTo>
                  <a:lnTo>
                    <a:pt x="877" y="3897"/>
                  </a:lnTo>
                  <a:lnTo>
                    <a:pt x="1048" y="3800"/>
                  </a:lnTo>
                  <a:lnTo>
                    <a:pt x="1145" y="3751"/>
                  </a:lnTo>
                  <a:lnTo>
                    <a:pt x="1316" y="3727"/>
                  </a:lnTo>
                  <a:lnTo>
                    <a:pt x="1389" y="3702"/>
                  </a:lnTo>
                  <a:lnTo>
                    <a:pt x="1437" y="3654"/>
                  </a:lnTo>
                  <a:lnTo>
                    <a:pt x="1510" y="3629"/>
                  </a:lnTo>
                  <a:lnTo>
                    <a:pt x="1608" y="3605"/>
                  </a:lnTo>
                  <a:lnTo>
                    <a:pt x="1754" y="3581"/>
                  </a:lnTo>
                  <a:lnTo>
                    <a:pt x="1900" y="3581"/>
                  </a:lnTo>
                  <a:lnTo>
                    <a:pt x="2071" y="3581"/>
                  </a:lnTo>
                  <a:lnTo>
                    <a:pt x="2241" y="3629"/>
                  </a:lnTo>
                  <a:lnTo>
                    <a:pt x="2363" y="3678"/>
                  </a:lnTo>
                  <a:lnTo>
                    <a:pt x="2485" y="3751"/>
                  </a:lnTo>
                  <a:lnTo>
                    <a:pt x="2558" y="3824"/>
                  </a:lnTo>
                  <a:lnTo>
                    <a:pt x="2655" y="3897"/>
                  </a:lnTo>
                  <a:lnTo>
                    <a:pt x="2777" y="3946"/>
                  </a:lnTo>
                  <a:lnTo>
                    <a:pt x="2850" y="3946"/>
                  </a:lnTo>
                  <a:lnTo>
                    <a:pt x="3020" y="3970"/>
                  </a:lnTo>
                  <a:lnTo>
                    <a:pt x="3093" y="4019"/>
                  </a:lnTo>
                  <a:lnTo>
                    <a:pt x="3142" y="4043"/>
                  </a:lnTo>
                  <a:lnTo>
                    <a:pt x="3191" y="4068"/>
                  </a:lnTo>
                  <a:lnTo>
                    <a:pt x="3240" y="4092"/>
                  </a:lnTo>
                  <a:lnTo>
                    <a:pt x="3288" y="4068"/>
                  </a:lnTo>
                  <a:lnTo>
                    <a:pt x="3337" y="4043"/>
                  </a:lnTo>
                  <a:lnTo>
                    <a:pt x="3386" y="4019"/>
                  </a:lnTo>
                  <a:lnTo>
                    <a:pt x="3459" y="3970"/>
                  </a:lnTo>
                  <a:lnTo>
                    <a:pt x="3605" y="3946"/>
                  </a:lnTo>
                  <a:lnTo>
                    <a:pt x="3775" y="3970"/>
                  </a:lnTo>
                  <a:lnTo>
                    <a:pt x="3848" y="4019"/>
                  </a:lnTo>
                  <a:lnTo>
                    <a:pt x="3897" y="4043"/>
                  </a:lnTo>
                  <a:lnTo>
                    <a:pt x="3970" y="4092"/>
                  </a:lnTo>
                  <a:lnTo>
                    <a:pt x="4068" y="4116"/>
                  </a:lnTo>
                  <a:lnTo>
                    <a:pt x="4214" y="4141"/>
                  </a:lnTo>
                  <a:lnTo>
                    <a:pt x="4384" y="4141"/>
                  </a:lnTo>
                  <a:lnTo>
                    <a:pt x="4530" y="4141"/>
                  </a:lnTo>
                  <a:lnTo>
                    <a:pt x="4677" y="4116"/>
                  </a:lnTo>
                  <a:lnTo>
                    <a:pt x="4774" y="4092"/>
                  </a:lnTo>
                  <a:lnTo>
                    <a:pt x="4847" y="4043"/>
                  </a:lnTo>
                  <a:lnTo>
                    <a:pt x="4896" y="3995"/>
                  </a:lnTo>
                  <a:lnTo>
                    <a:pt x="4920" y="3921"/>
                  </a:lnTo>
                  <a:lnTo>
                    <a:pt x="4944" y="3751"/>
                  </a:lnTo>
                  <a:lnTo>
                    <a:pt x="4944" y="3727"/>
                  </a:lnTo>
                  <a:lnTo>
                    <a:pt x="4920" y="3678"/>
                  </a:lnTo>
                  <a:lnTo>
                    <a:pt x="4823" y="3629"/>
                  </a:lnTo>
                  <a:lnTo>
                    <a:pt x="4701" y="3581"/>
                  </a:lnTo>
                  <a:lnTo>
                    <a:pt x="4555" y="3581"/>
                  </a:lnTo>
                  <a:lnTo>
                    <a:pt x="4409" y="3556"/>
                  </a:lnTo>
                  <a:lnTo>
                    <a:pt x="4238" y="3507"/>
                  </a:lnTo>
                  <a:lnTo>
                    <a:pt x="4092" y="3459"/>
                  </a:lnTo>
                  <a:lnTo>
                    <a:pt x="3995" y="3386"/>
                  </a:lnTo>
                  <a:lnTo>
                    <a:pt x="3897" y="3313"/>
                  </a:lnTo>
                  <a:lnTo>
                    <a:pt x="3800" y="3240"/>
                  </a:lnTo>
                  <a:lnTo>
                    <a:pt x="3702" y="3215"/>
                  </a:lnTo>
                  <a:lnTo>
                    <a:pt x="3605" y="3191"/>
                  </a:lnTo>
                  <a:lnTo>
                    <a:pt x="3532" y="3166"/>
                  </a:lnTo>
                  <a:lnTo>
                    <a:pt x="3434" y="3142"/>
                  </a:lnTo>
                  <a:lnTo>
                    <a:pt x="3337" y="3069"/>
                  </a:lnTo>
                  <a:lnTo>
                    <a:pt x="3240" y="2996"/>
                  </a:lnTo>
                  <a:lnTo>
                    <a:pt x="3167" y="2923"/>
                  </a:lnTo>
                  <a:lnTo>
                    <a:pt x="3069" y="2899"/>
                  </a:lnTo>
                  <a:lnTo>
                    <a:pt x="2996" y="2874"/>
                  </a:lnTo>
                  <a:lnTo>
                    <a:pt x="2947" y="2899"/>
                  </a:lnTo>
                  <a:lnTo>
                    <a:pt x="2899" y="2923"/>
                  </a:lnTo>
                  <a:lnTo>
                    <a:pt x="2826" y="2923"/>
                  </a:lnTo>
                  <a:lnTo>
                    <a:pt x="2752" y="2874"/>
                  </a:lnTo>
                  <a:lnTo>
                    <a:pt x="2655" y="2801"/>
                  </a:lnTo>
                  <a:lnTo>
                    <a:pt x="2582" y="2752"/>
                  </a:lnTo>
                  <a:lnTo>
                    <a:pt x="2509" y="2704"/>
                  </a:lnTo>
                  <a:lnTo>
                    <a:pt x="2436" y="2704"/>
                  </a:lnTo>
                  <a:lnTo>
                    <a:pt x="2387" y="2704"/>
                  </a:lnTo>
                  <a:lnTo>
                    <a:pt x="2338" y="2752"/>
                  </a:lnTo>
                  <a:lnTo>
                    <a:pt x="2265" y="2777"/>
                  </a:lnTo>
                  <a:lnTo>
                    <a:pt x="2095" y="2801"/>
                  </a:lnTo>
                  <a:lnTo>
                    <a:pt x="1997" y="2850"/>
                  </a:lnTo>
                  <a:lnTo>
                    <a:pt x="1851" y="2923"/>
                  </a:lnTo>
                  <a:lnTo>
                    <a:pt x="1681" y="3045"/>
                  </a:lnTo>
                  <a:lnTo>
                    <a:pt x="1535" y="3191"/>
                  </a:lnTo>
                  <a:lnTo>
                    <a:pt x="1364" y="3337"/>
                  </a:lnTo>
                  <a:lnTo>
                    <a:pt x="1194" y="3459"/>
                  </a:lnTo>
                  <a:lnTo>
                    <a:pt x="1072" y="3532"/>
                  </a:lnTo>
                  <a:lnTo>
                    <a:pt x="950" y="3581"/>
                  </a:lnTo>
                  <a:lnTo>
                    <a:pt x="804" y="3532"/>
                  </a:lnTo>
                  <a:lnTo>
                    <a:pt x="731" y="3507"/>
                  </a:lnTo>
                  <a:lnTo>
                    <a:pt x="682" y="3483"/>
                  </a:lnTo>
                  <a:lnTo>
                    <a:pt x="634" y="3434"/>
                  </a:lnTo>
                  <a:lnTo>
                    <a:pt x="609" y="3361"/>
                  </a:lnTo>
                  <a:lnTo>
                    <a:pt x="585" y="3191"/>
                  </a:lnTo>
                  <a:lnTo>
                    <a:pt x="609" y="3020"/>
                  </a:lnTo>
                  <a:lnTo>
                    <a:pt x="634" y="2947"/>
                  </a:lnTo>
                  <a:lnTo>
                    <a:pt x="682" y="2899"/>
                  </a:lnTo>
                  <a:lnTo>
                    <a:pt x="731" y="2874"/>
                  </a:lnTo>
                  <a:lnTo>
                    <a:pt x="853" y="2850"/>
                  </a:lnTo>
                  <a:lnTo>
                    <a:pt x="999" y="2826"/>
                  </a:lnTo>
                  <a:lnTo>
                    <a:pt x="1145" y="2801"/>
                  </a:lnTo>
                  <a:lnTo>
                    <a:pt x="1291" y="2801"/>
                  </a:lnTo>
                  <a:lnTo>
                    <a:pt x="1413" y="2752"/>
                  </a:lnTo>
                  <a:lnTo>
                    <a:pt x="1486" y="2704"/>
                  </a:lnTo>
                  <a:lnTo>
                    <a:pt x="1510" y="2655"/>
                  </a:lnTo>
                  <a:lnTo>
                    <a:pt x="1535" y="2631"/>
                  </a:lnTo>
                  <a:lnTo>
                    <a:pt x="1486" y="2460"/>
                  </a:lnTo>
                  <a:lnTo>
                    <a:pt x="1462" y="2387"/>
                  </a:lnTo>
                  <a:lnTo>
                    <a:pt x="1437" y="2338"/>
                  </a:lnTo>
                  <a:lnTo>
                    <a:pt x="1389" y="2290"/>
                  </a:lnTo>
                  <a:lnTo>
                    <a:pt x="1389" y="2241"/>
                  </a:lnTo>
                  <a:lnTo>
                    <a:pt x="1389" y="2192"/>
                  </a:lnTo>
                  <a:lnTo>
                    <a:pt x="1437" y="2144"/>
                  </a:lnTo>
                  <a:lnTo>
                    <a:pt x="1486" y="2119"/>
                  </a:lnTo>
                  <a:lnTo>
                    <a:pt x="1559" y="2070"/>
                  </a:lnTo>
                  <a:lnTo>
                    <a:pt x="1705" y="2046"/>
                  </a:lnTo>
                  <a:lnTo>
                    <a:pt x="1803" y="2046"/>
                  </a:lnTo>
                  <a:lnTo>
                    <a:pt x="1900" y="1997"/>
                  </a:lnTo>
                  <a:lnTo>
                    <a:pt x="1997" y="1924"/>
                  </a:lnTo>
                  <a:lnTo>
                    <a:pt x="2095" y="1851"/>
                  </a:lnTo>
                  <a:lnTo>
                    <a:pt x="2168" y="1778"/>
                  </a:lnTo>
                  <a:lnTo>
                    <a:pt x="2241" y="1681"/>
                  </a:lnTo>
                  <a:lnTo>
                    <a:pt x="2265" y="1559"/>
                  </a:lnTo>
                  <a:lnTo>
                    <a:pt x="2290" y="1486"/>
                  </a:lnTo>
                  <a:lnTo>
                    <a:pt x="2265" y="1315"/>
                  </a:lnTo>
                  <a:lnTo>
                    <a:pt x="2217" y="1242"/>
                  </a:lnTo>
                  <a:lnTo>
                    <a:pt x="2192" y="1194"/>
                  </a:lnTo>
                  <a:lnTo>
                    <a:pt x="2192" y="1169"/>
                  </a:lnTo>
                  <a:lnTo>
                    <a:pt x="2192" y="1121"/>
                  </a:lnTo>
                  <a:lnTo>
                    <a:pt x="2265" y="999"/>
                  </a:lnTo>
                  <a:lnTo>
                    <a:pt x="2387" y="828"/>
                  </a:lnTo>
                  <a:lnTo>
                    <a:pt x="2582" y="634"/>
                  </a:lnTo>
                  <a:lnTo>
                    <a:pt x="2679" y="536"/>
                  </a:lnTo>
                  <a:lnTo>
                    <a:pt x="2826" y="439"/>
                  </a:lnTo>
                  <a:lnTo>
                    <a:pt x="2972" y="366"/>
                  </a:lnTo>
                  <a:lnTo>
                    <a:pt x="3142" y="293"/>
                  </a:lnTo>
                  <a:lnTo>
                    <a:pt x="3483" y="195"/>
                  </a:lnTo>
                  <a:lnTo>
                    <a:pt x="3654" y="171"/>
                  </a:lnTo>
                  <a:lnTo>
                    <a:pt x="3800" y="146"/>
                  </a:lnTo>
                  <a:lnTo>
                    <a:pt x="4116" y="171"/>
                  </a:lnTo>
                  <a:lnTo>
                    <a:pt x="4360" y="171"/>
                  </a:lnTo>
                  <a:lnTo>
                    <a:pt x="4555" y="220"/>
                  </a:lnTo>
                  <a:lnTo>
                    <a:pt x="4652" y="244"/>
                  </a:lnTo>
                  <a:lnTo>
                    <a:pt x="4701" y="268"/>
                  </a:lnTo>
                  <a:lnTo>
                    <a:pt x="4750" y="293"/>
                  </a:lnTo>
                  <a:lnTo>
                    <a:pt x="4798" y="268"/>
                  </a:lnTo>
                  <a:lnTo>
                    <a:pt x="4847" y="244"/>
                  </a:lnTo>
                  <a:lnTo>
                    <a:pt x="5018" y="195"/>
                  </a:lnTo>
                  <a:lnTo>
                    <a:pt x="5407" y="122"/>
                  </a:lnTo>
                  <a:lnTo>
                    <a:pt x="5821" y="25"/>
                  </a:lnTo>
                  <a:lnTo>
                    <a:pt x="6138" y="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34" name="Google Shape;134;p4">
            <a:hlinkClick r:id="rId6" action="ppaction://hlinksldjump"/>
          </p:cNvPr>
          <p:cNvSpPr/>
          <p:nvPr/>
        </p:nvSpPr>
        <p:spPr>
          <a:xfrm>
            <a:off x="8532440" y="4662234"/>
            <a:ext cx="432048" cy="360040"/>
          </a:xfrm>
          <a:custGeom>
            <a:avLst/>
            <a:gdLst/>
            <a:ahLst/>
            <a:cxnLst/>
            <a:rect l="l" t="t" r="r" b="b"/>
            <a:pathLst>
              <a:path w="120000" h="120000" extrusionOk="0">
                <a:moveTo>
                  <a:pt x="0" y="0"/>
                </a:moveTo>
                <a:lnTo>
                  <a:pt x="120000" y="0"/>
                </a:lnTo>
                <a:lnTo>
                  <a:pt x="120000" y="120000"/>
                </a:lnTo>
                <a:lnTo>
                  <a:pt x="0" y="120000"/>
                </a:lnTo>
                <a:close/>
                <a:moveTo>
                  <a:pt x="97500" y="60000"/>
                </a:moveTo>
                <a:lnTo>
                  <a:pt x="22500" y="15000"/>
                </a:lnTo>
                <a:lnTo>
                  <a:pt x="22500" y="105000"/>
                </a:lnTo>
                <a:close/>
              </a:path>
              <a:path w="120000" h="120000" fill="darken" extrusionOk="0">
                <a:moveTo>
                  <a:pt x="97500" y="60000"/>
                </a:moveTo>
                <a:lnTo>
                  <a:pt x="22500" y="15000"/>
                </a:lnTo>
                <a:lnTo>
                  <a:pt x="22500" y="105000"/>
                </a:lnTo>
                <a:close/>
              </a:path>
              <a:path w="120000" h="120000" fill="none" extrusionOk="0">
                <a:moveTo>
                  <a:pt x="97500" y="60000"/>
                </a:moveTo>
                <a:lnTo>
                  <a:pt x="22500" y="105000"/>
                </a:lnTo>
                <a:lnTo>
                  <a:pt x="22500" y="15000"/>
                </a:lnTo>
                <a:close/>
              </a:path>
              <a:path w="120000" h="120000" fill="none" extrusionOk="0">
                <a:moveTo>
                  <a:pt x="0" y="0"/>
                </a:moveTo>
                <a:lnTo>
                  <a:pt x="120000" y="0"/>
                </a:lnTo>
                <a:lnTo>
                  <a:pt x="120000" y="120000"/>
                </a:lnTo>
                <a:lnTo>
                  <a:pt x="0" y="120000"/>
                </a:lnTo>
                <a:close/>
              </a:path>
            </a:pathLst>
          </a:custGeom>
          <a:solidFill>
            <a:schemeClr val="accent1"/>
          </a:solidFill>
          <a:ln w="25400" cap="flat" cmpd="sng">
            <a:solidFill>
              <a:srgbClr val="0C313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35" name="Google Shape;135;p4"/>
          <p:cNvSpPr/>
          <p:nvPr/>
        </p:nvSpPr>
        <p:spPr>
          <a:xfrm>
            <a:off x="3759200" y="3738563"/>
            <a:ext cx="2717800" cy="749300"/>
          </a:xfrm>
          <a:prstGeom prst="homePlate">
            <a:avLst>
              <a:gd name="adj" fmla="val 35448"/>
            </a:avLst>
          </a:prstGeom>
          <a:solidFill>
            <a:srgbClr val="124057"/>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100"/>
              <a:buFont typeface="Arial"/>
              <a:buNone/>
            </a:pPr>
            <a:endParaRPr sz="1400" b="0" i="0" u="none" strike="noStrike" cap="none">
              <a:solidFill>
                <a:srgbClr val="000000"/>
              </a:solidFill>
              <a:latin typeface="Arial"/>
              <a:ea typeface="Arial"/>
              <a:cs typeface="Arial"/>
              <a:sym typeface="Arial"/>
            </a:endParaRPr>
          </a:p>
        </p:txBody>
      </p:sp>
      <p:sp>
        <p:nvSpPr>
          <p:cNvPr id="136" name="Google Shape;136;p4"/>
          <p:cNvSpPr/>
          <p:nvPr/>
        </p:nvSpPr>
        <p:spPr>
          <a:xfrm rot="10800000" flipH="1">
            <a:off x="2894013" y="3751263"/>
            <a:ext cx="887412" cy="939800"/>
          </a:xfrm>
          <a:custGeom>
            <a:avLst/>
            <a:gdLst/>
            <a:ahLst/>
            <a:cxnLst/>
            <a:rect l="l" t="t" r="r" b="b"/>
            <a:pathLst>
              <a:path w="120000" h="120000" extrusionOk="0">
                <a:moveTo>
                  <a:pt x="277" y="0"/>
                </a:moveTo>
                <a:lnTo>
                  <a:pt x="120000" y="25882"/>
                </a:lnTo>
                <a:lnTo>
                  <a:pt x="120000" y="120000"/>
                </a:lnTo>
                <a:lnTo>
                  <a:pt x="0" y="105098"/>
                </a:lnTo>
                <a:cubicBezTo>
                  <a:pt x="184" y="70065"/>
                  <a:pt x="92" y="35032"/>
                  <a:pt x="277" y="0"/>
                </a:cubicBezTo>
                <a:close/>
              </a:path>
            </a:pathLst>
          </a:custGeom>
          <a:solidFill>
            <a:srgbClr val="0B2939"/>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137" name="Google Shape;137;p4"/>
          <p:cNvSpPr/>
          <p:nvPr/>
        </p:nvSpPr>
        <p:spPr>
          <a:xfrm rot="10800000">
            <a:off x="2022475" y="3748088"/>
            <a:ext cx="877888" cy="941387"/>
          </a:xfrm>
          <a:custGeom>
            <a:avLst/>
            <a:gdLst/>
            <a:ahLst/>
            <a:cxnLst/>
            <a:rect l="l" t="t" r="r" b="b"/>
            <a:pathLst>
              <a:path w="120000" h="120000" extrusionOk="0">
                <a:moveTo>
                  <a:pt x="33" y="0"/>
                </a:moveTo>
                <a:lnTo>
                  <a:pt x="120000" y="25565"/>
                </a:lnTo>
                <a:lnTo>
                  <a:pt x="120000" y="120000"/>
                </a:lnTo>
                <a:lnTo>
                  <a:pt x="313" y="105130"/>
                </a:lnTo>
                <a:cubicBezTo>
                  <a:pt x="499" y="70173"/>
                  <a:pt x="-152" y="34956"/>
                  <a:pt x="33" y="0"/>
                </a:cubicBezTo>
                <a:close/>
              </a:path>
            </a:pathLst>
          </a:custGeom>
          <a:solidFill>
            <a:srgbClr val="124057"/>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138" name="Google Shape;138;p4"/>
          <p:cNvSpPr txBox="1"/>
          <p:nvPr/>
        </p:nvSpPr>
        <p:spPr>
          <a:xfrm>
            <a:off x="3878263" y="3881438"/>
            <a:ext cx="596900" cy="44926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2400"/>
              <a:buFont typeface="Arial"/>
              <a:buNone/>
            </a:pPr>
            <a:r>
              <a:rPr lang="sk-SK" sz="2400" b="1" i="0" u="none" strike="noStrike" cap="none">
                <a:solidFill>
                  <a:srgbClr val="FFFFFF"/>
                </a:solidFill>
                <a:latin typeface="Arial"/>
                <a:ea typeface="Arial"/>
                <a:cs typeface="Arial"/>
                <a:sym typeface="Arial"/>
              </a:rPr>
              <a:t>04</a:t>
            </a:r>
            <a:endParaRPr/>
          </a:p>
        </p:txBody>
      </p:sp>
      <p:sp>
        <p:nvSpPr>
          <p:cNvPr id="139" name="Google Shape;139;p4">
            <a:hlinkClick r:id="rId7" action="ppaction://hlinksldjump"/>
          </p:cNvPr>
          <p:cNvSpPr txBox="1"/>
          <p:nvPr/>
        </p:nvSpPr>
        <p:spPr>
          <a:xfrm>
            <a:off x="4532313" y="3825875"/>
            <a:ext cx="1384300" cy="574675"/>
          </a:xfrm>
          <a:prstGeom prst="rect">
            <a:avLst/>
          </a:prstGeom>
          <a:noFill/>
          <a:ln>
            <a:noFill/>
          </a:ln>
        </p:spPr>
        <p:txBody>
          <a:bodyPr spcFirstLastPara="1" wrap="square" lIns="91425" tIns="45700" rIns="91425" bIns="45700" anchor="ctr" anchorCtr="0">
            <a:noAutofit/>
          </a:bodyPr>
          <a:lstStyle/>
          <a:p>
            <a:pPr marL="0" marR="0" lvl="0" indent="0" algn="l" rtl="0">
              <a:lnSpc>
                <a:spcPct val="83000"/>
              </a:lnSpc>
              <a:spcBef>
                <a:spcPts val="0"/>
              </a:spcBef>
              <a:spcAft>
                <a:spcPts val="0"/>
              </a:spcAft>
              <a:buClr>
                <a:srgbClr val="000000"/>
              </a:buClr>
              <a:buSzPts val="1200"/>
              <a:buFont typeface="Arial"/>
              <a:buNone/>
            </a:pPr>
            <a:r>
              <a:rPr lang="en-GB" sz="1200" b="1" i="0" u="none" strike="noStrike" cap="none" dirty="0">
                <a:solidFill>
                  <a:srgbClr val="FFFFFF"/>
                </a:solidFill>
                <a:latin typeface="Arial"/>
                <a:ea typeface="Arial"/>
                <a:cs typeface="Arial"/>
                <a:sym typeface="Arial"/>
              </a:rPr>
              <a:t>Tasks</a:t>
            </a:r>
            <a:endParaRPr sz="1400" b="0" i="0" u="none" strike="noStrike" cap="none" dirty="0">
              <a:solidFill>
                <a:srgbClr val="FFFFFF"/>
              </a:solidFill>
              <a:latin typeface="Arial"/>
              <a:ea typeface="Arial"/>
              <a:cs typeface="Arial"/>
              <a:sym typeface="Arial"/>
            </a:endParaRPr>
          </a:p>
        </p:txBody>
      </p:sp>
      <p:sp>
        <p:nvSpPr>
          <p:cNvPr id="140" name="Google Shape;140;p4"/>
          <p:cNvSpPr/>
          <p:nvPr/>
        </p:nvSpPr>
        <p:spPr>
          <a:xfrm>
            <a:off x="1985963" y="1412875"/>
            <a:ext cx="477837" cy="3290888"/>
          </a:xfrm>
          <a:custGeom>
            <a:avLst/>
            <a:gdLst/>
            <a:ahLst/>
            <a:cxnLst/>
            <a:rect l="l" t="t" r="r" b="b"/>
            <a:pathLst>
              <a:path w="120000" h="120000" extrusionOk="0">
                <a:moveTo>
                  <a:pt x="0" y="115785"/>
                </a:moveTo>
                <a:lnTo>
                  <a:pt x="0" y="3719"/>
                </a:lnTo>
                <a:lnTo>
                  <a:pt x="120000" y="0"/>
                </a:lnTo>
                <a:lnTo>
                  <a:pt x="120000" y="120000"/>
                </a:lnTo>
                <a:lnTo>
                  <a:pt x="0" y="115785"/>
                </a:lnTo>
                <a:close/>
              </a:path>
            </a:pathLst>
          </a:custGeom>
          <a:gradFill>
            <a:gsLst>
              <a:gs pos="0">
                <a:srgbClr val="FFFFFF">
                  <a:alpha val="9411"/>
                </a:srgbClr>
              </a:gs>
              <a:gs pos="100000">
                <a:srgbClr val="FFFFFF">
                  <a:alpha val="24313"/>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grpSp>
        <p:nvGrpSpPr>
          <p:cNvPr id="141" name="Google Shape;141;p4"/>
          <p:cNvGrpSpPr/>
          <p:nvPr/>
        </p:nvGrpSpPr>
        <p:grpSpPr>
          <a:xfrm>
            <a:off x="3180932" y="3968750"/>
            <a:ext cx="334963" cy="334963"/>
            <a:chOff x="5941025" y="3634400"/>
            <a:chExt cx="467650" cy="467650"/>
          </a:xfrm>
        </p:grpSpPr>
        <p:sp>
          <p:nvSpPr>
            <p:cNvPr id="142" name="Google Shape;142;p4"/>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 name="Google Shape;143;p4"/>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56" y="268"/>
                  </a:lnTo>
                  <a:lnTo>
                    <a:pt x="707" y="390"/>
                  </a:lnTo>
                  <a:lnTo>
                    <a:pt x="658" y="487"/>
                  </a:lnTo>
                  <a:lnTo>
                    <a:pt x="585" y="560"/>
                  </a:lnTo>
                  <a:lnTo>
                    <a:pt x="488" y="633"/>
                  </a:lnTo>
                  <a:lnTo>
                    <a:pt x="390" y="706"/>
                  </a:lnTo>
                  <a:lnTo>
                    <a:pt x="293" y="755"/>
                  </a:lnTo>
                  <a:lnTo>
                    <a:pt x="196" y="755"/>
                  </a:lnTo>
                  <a:lnTo>
                    <a:pt x="122" y="755"/>
                  </a:lnTo>
                  <a:lnTo>
                    <a:pt x="74" y="706"/>
                  </a:lnTo>
                  <a:lnTo>
                    <a:pt x="25" y="633"/>
                  </a:lnTo>
                  <a:lnTo>
                    <a:pt x="1" y="560"/>
                  </a:lnTo>
                  <a:lnTo>
                    <a:pt x="25" y="487"/>
                  </a:lnTo>
                  <a:lnTo>
                    <a:pt x="74" y="390"/>
                  </a:lnTo>
                  <a:lnTo>
                    <a:pt x="122" y="268"/>
                  </a:lnTo>
                  <a:lnTo>
                    <a:pt x="196" y="195"/>
                  </a:lnTo>
                  <a:lnTo>
                    <a:pt x="293" y="122"/>
                  </a:lnTo>
                  <a:lnTo>
                    <a:pt x="390" y="49"/>
                  </a:lnTo>
                  <a:lnTo>
                    <a:pt x="488" y="24"/>
                  </a:lnTo>
                  <a:lnTo>
                    <a:pt x="585" y="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 name="Google Shape;144;p4"/>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996" y="780"/>
                  </a:lnTo>
                  <a:lnTo>
                    <a:pt x="3215" y="829"/>
                  </a:lnTo>
                  <a:lnTo>
                    <a:pt x="3386" y="878"/>
                  </a:lnTo>
                  <a:lnTo>
                    <a:pt x="3507" y="951"/>
                  </a:lnTo>
                  <a:lnTo>
                    <a:pt x="3605" y="1024"/>
                  </a:lnTo>
                  <a:lnTo>
                    <a:pt x="3702" y="1048"/>
                  </a:lnTo>
                  <a:lnTo>
                    <a:pt x="3800" y="1024"/>
                  </a:lnTo>
                  <a:lnTo>
                    <a:pt x="3897" y="951"/>
                  </a:lnTo>
                  <a:lnTo>
                    <a:pt x="3970" y="878"/>
                  </a:lnTo>
                  <a:lnTo>
                    <a:pt x="4092" y="829"/>
                  </a:lnTo>
                  <a:lnTo>
                    <a:pt x="4189" y="780"/>
                  </a:lnTo>
                  <a:lnTo>
                    <a:pt x="4262" y="780"/>
                  </a:lnTo>
                  <a:lnTo>
                    <a:pt x="4384" y="731"/>
                  </a:lnTo>
                  <a:lnTo>
                    <a:pt x="4506" y="658"/>
                  </a:lnTo>
                  <a:lnTo>
                    <a:pt x="4676" y="537"/>
                  </a:lnTo>
                  <a:lnTo>
                    <a:pt x="4847" y="390"/>
                  </a:lnTo>
                  <a:lnTo>
                    <a:pt x="5042" y="244"/>
                  </a:lnTo>
                  <a:lnTo>
                    <a:pt x="5285" y="123"/>
                  </a:lnTo>
                  <a:lnTo>
                    <a:pt x="5529" y="49"/>
                  </a:lnTo>
                  <a:lnTo>
                    <a:pt x="5797" y="1"/>
                  </a:lnTo>
                  <a:lnTo>
                    <a:pt x="5894" y="25"/>
                  </a:lnTo>
                  <a:lnTo>
                    <a:pt x="5992" y="49"/>
                  </a:lnTo>
                  <a:lnTo>
                    <a:pt x="6040" y="74"/>
                  </a:lnTo>
                  <a:lnTo>
                    <a:pt x="6089" y="123"/>
                  </a:lnTo>
                  <a:lnTo>
                    <a:pt x="6089" y="171"/>
                  </a:lnTo>
                  <a:lnTo>
                    <a:pt x="6089" y="244"/>
                  </a:lnTo>
                  <a:lnTo>
                    <a:pt x="6040" y="317"/>
                  </a:lnTo>
                  <a:lnTo>
                    <a:pt x="5992" y="390"/>
                  </a:lnTo>
                  <a:lnTo>
                    <a:pt x="5845" y="561"/>
                  </a:lnTo>
                  <a:lnTo>
                    <a:pt x="5772" y="707"/>
                  </a:lnTo>
                  <a:lnTo>
                    <a:pt x="5748" y="853"/>
                  </a:lnTo>
                  <a:lnTo>
                    <a:pt x="5772" y="926"/>
                  </a:lnTo>
                  <a:lnTo>
                    <a:pt x="5797" y="951"/>
                  </a:lnTo>
                  <a:lnTo>
                    <a:pt x="5870" y="1048"/>
                  </a:lnTo>
                  <a:lnTo>
                    <a:pt x="5918" y="1145"/>
                  </a:lnTo>
                  <a:lnTo>
                    <a:pt x="5967" y="1243"/>
                  </a:lnTo>
                  <a:lnTo>
                    <a:pt x="5992" y="1340"/>
                  </a:lnTo>
                  <a:lnTo>
                    <a:pt x="5967" y="1438"/>
                  </a:lnTo>
                  <a:lnTo>
                    <a:pt x="5918" y="1535"/>
                  </a:lnTo>
                  <a:lnTo>
                    <a:pt x="5870" y="1633"/>
                  </a:lnTo>
                  <a:lnTo>
                    <a:pt x="5797" y="1730"/>
                  </a:lnTo>
                  <a:lnTo>
                    <a:pt x="5748" y="1754"/>
                  </a:lnTo>
                  <a:lnTo>
                    <a:pt x="5699" y="1754"/>
                  </a:lnTo>
                  <a:lnTo>
                    <a:pt x="5553" y="1754"/>
                  </a:lnTo>
                  <a:lnTo>
                    <a:pt x="5383" y="1657"/>
                  </a:lnTo>
                  <a:lnTo>
                    <a:pt x="5212" y="1535"/>
                  </a:lnTo>
                  <a:lnTo>
                    <a:pt x="5066" y="1389"/>
                  </a:lnTo>
                  <a:lnTo>
                    <a:pt x="4896" y="1316"/>
                  </a:lnTo>
                  <a:lnTo>
                    <a:pt x="4749" y="1292"/>
                  </a:lnTo>
                  <a:lnTo>
                    <a:pt x="4701" y="1316"/>
                  </a:lnTo>
                  <a:lnTo>
                    <a:pt x="4652" y="1340"/>
                  </a:lnTo>
                  <a:lnTo>
                    <a:pt x="4555" y="1413"/>
                  </a:lnTo>
                  <a:lnTo>
                    <a:pt x="4457" y="1486"/>
                  </a:lnTo>
                  <a:lnTo>
                    <a:pt x="4360" y="1511"/>
                  </a:lnTo>
                  <a:lnTo>
                    <a:pt x="4262" y="1535"/>
                  </a:lnTo>
                  <a:lnTo>
                    <a:pt x="4116" y="1559"/>
                  </a:lnTo>
                  <a:lnTo>
                    <a:pt x="4043" y="1584"/>
                  </a:lnTo>
                  <a:lnTo>
                    <a:pt x="3994" y="1633"/>
                  </a:lnTo>
                  <a:lnTo>
                    <a:pt x="3946" y="1657"/>
                  </a:lnTo>
                  <a:lnTo>
                    <a:pt x="3873" y="1681"/>
                  </a:lnTo>
                  <a:lnTo>
                    <a:pt x="3702" y="1730"/>
                  </a:lnTo>
                  <a:lnTo>
                    <a:pt x="3605" y="1730"/>
                  </a:lnTo>
                  <a:lnTo>
                    <a:pt x="3507" y="1779"/>
                  </a:lnTo>
                  <a:lnTo>
                    <a:pt x="3410" y="1827"/>
                  </a:lnTo>
                  <a:lnTo>
                    <a:pt x="3312" y="1900"/>
                  </a:lnTo>
                  <a:lnTo>
                    <a:pt x="3288" y="1949"/>
                  </a:lnTo>
                  <a:lnTo>
                    <a:pt x="3288" y="2022"/>
                  </a:lnTo>
                  <a:lnTo>
                    <a:pt x="3288" y="2144"/>
                  </a:lnTo>
                  <a:lnTo>
                    <a:pt x="3386" y="2314"/>
                  </a:lnTo>
                  <a:lnTo>
                    <a:pt x="3507" y="2485"/>
                  </a:lnTo>
                  <a:lnTo>
                    <a:pt x="3605" y="2558"/>
                  </a:lnTo>
                  <a:lnTo>
                    <a:pt x="3702" y="2582"/>
                  </a:lnTo>
                  <a:lnTo>
                    <a:pt x="3800" y="2607"/>
                  </a:lnTo>
                  <a:lnTo>
                    <a:pt x="3921" y="2607"/>
                  </a:lnTo>
                  <a:lnTo>
                    <a:pt x="4043" y="2582"/>
                  </a:lnTo>
                  <a:lnTo>
                    <a:pt x="4141" y="2534"/>
                  </a:lnTo>
                  <a:lnTo>
                    <a:pt x="4262" y="2461"/>
                  </a:lnTo>
                  <a:lnTo>
                    <a:pt x="4360" y="2388"/>
                  </a:lnTo>
                  <a:lnTo>
                    <a:pt x="4555" y="2193"/>
                  </a:lnTo>
                  <a:lnTo>
                    <a:pt x="4749" y="2047"/>
                  </a:lnTo>
                  <a:lnTo>
                    <a:pt x="4920" y="1949"/>
                  </a:lnTo>
                  <a:lnTo>
                    <a:pt x="5042" y="1900"/>
                  </a:lnTo>
                  <a:lnTo>
                    <a:pt x="5115" y="1925"/>
                  </a:lnTo>
                  <a:lnTo>
                    <a:pt x="5163" y="1974"/>
                  </a:lnTo>
                  <a:lnTo>
                    <a:pt x="5212" y="2022"/>
                  </a:lnTo>
                  <a:lnTo>
                    <a:pt x="5212" y="2095"/>
                  </a:lnTo>
                  <a:lnTo>
                    <a:pt x="5236" y="2168"/>
                  </a:lnTo>
                  <a:lnTo>
                    <a:pt x="5285" y="2241"/>
                  </a:lnTo>
                  <a:lnTo>
                    <a:pt x="5334" y="2266"/>
                  </a:lnTo>
                  <a:lnTo>
                    <a:pt x="5407" y="2290"/>
                  </a:lnTo>
                  <a:lnTo>
                    <a:pt x="5504" y="2314"/>
                  </a:lnTo>
                  <a:lnTo>
                    <a:pt x="5602" y="2339"/>
                  </a:lnTo>
                  <a:lnTo>
                    <a:pt x="5699" y="2412"/>
                  </a:lnTo>
                  <a:lnTo>
                    <a:pt x="5797" y="2485"/>
                  </a:lnTo>
                  <a:lnTo>
                    <a:pt x="5845" y="2558"/>
                  </a:lnTo>
                  <a:lnTo>
                    <a:pt x="5870" y="2680"/>
                  </a:lnTo>
                  <a:lnTo>
                    <a:pt x="5845" y="2777"/>
                  </a:lnTo>
                  <a:lnTo>
                    <a:pt x="5797" y="2850"/>
                  </a:lnTo>
                  <a:lnTo>
                    <a:pt x="5699" y="2923"/>
                  </a:lnTo>
                  <a:lnTo>
                    <a:pt x="5602" y="2996"/>
                  </a:lnTo>
                  <a:lnTo>
                    <a:pt x="5504" y="3045"/>
                  </a:lnTo>
                  <a:lnTo>
                    <a:pt x="5407" y="3045"/>
                  </a:lnTo>
                  <a:lnTo>
                    <a:pt x="5310" y="3069"/>
                  </a:lnTo>
                  <a:lnTo>
                    <a:pt x="5163" y="3167"/>
                  </a:lnTo>
                  <a:lnTo>
                    <a:pt x="4993" y="3289"/>
                  </a:lnTo>
                  <a:lnTo>
                    <a:pt x="4847" y="3435"/>
                  </a:lnTo>
                  <a:lnTo>
                    <a:pt x="4676" y="3581"/>
                  </a:lnTo>
                  <a:lnTo>
                    <a:pt x="4506" y="3703"/>
                  </a:lnTo>
                  <a:lnTo>
                    <a:pt x="4384" y="3776"/>
                  </a:lnTo>
                  <a:lnTo>
                    <a:pt x="4262" y="3800"/>
                  </a:lnTo>
                  <a:lnTo>
                    <a:pt x="4141" y="3849"/>
                  </a:lnTo>
                  <a:lnTo>
                    <a:pt x="3970" y="3971"/>
                  </a:lnTo>
                  <a:lnTo>
                    <a:pt x="3726" y="4165"/>
                  </a:lnTo>
                  <a:lnTo>
                    <a:pt x="3483" y="4409"/>
                  </a:lnTo>
                  <a:lnTo>
                    <a:pt x="3142" y="4750"/>
                  </a:lnTo>
                  <a:lnTo>
                    <a:pt x="3020" y="4847"/>
                  </a:lnTo>
                  <a:lnTo>
                    <a:pt x="2874" y="4969"/>
                  </a:lnTo>
                  <a:lnTo>
                    <a:pt x="2557" y="5164"/>
                  </a:lnTo>
                  <a:lnTo>
                    <a:pt x="2265" y="5286"/>
                  </a:lnTo>
                  <a:lnTo>
                    <a:pt x="2119" y="5310"/>
                  </a:lnTo>
                  <a:lnTo>
                    <a:pt x="1997" y="5335"/>
                  </a:lnTo>
                  <a:lnTo>
                    <a:pt x="1754" y="5335"/>
                  </a:lnTo>
                  <a:lnTo>
                    <a:pt x="1535" y="5383"/>
                  </a:lnTo>
                  <a:lnTo>
                    <a:pt x="1364" y="5456"/>
                  </a:lnTo>
                  <a:lnTo>
                    <a:pt x="1242" y="5529"/>
                  </a:lnTo>
                  <a:lnTo>
                    <a:pt x="1169" y="5602"/>
                  </a:lnTo>
                  <a:lnTo>
                    <a:pt x="1096" y="5700"/>
                  </a:lnTo>
                  <a:lnTo>
                    <a:pt x="1047" y="5797"/>
                  </a:lnTo>
                  <a:lnTo>
                    <a:pt x="1047" y="5895"/>
                  </a:lnTo>
                  <a:lnTo>
                    <a:pt x="1047" y="5992"/>
                  </a:lnTo>
                  <a:lnTo>
                    <a:pt x="1096" y="6090"/>
                  </a:lnTo>
                  <a:lnTo>
                    <a:pt x="1169" y="6187"/>
                  </a:lnTo>
                  <a:lnTo>
                    <a:pt x="1242" y="6284"/>
                  </a:lnTo>
                  <a:lnTo>
                    <a:pt x="1315" y="6357"/>
                  </a:lnTo>
                  <a:lnTo>
                    <a:pt x="1413" y="6406"/>
                  </a:lnTo>
                  <a:lnTo>
                    <a:pt x="1535" y="6455"/>
                  </a:lnTo>
                  <a:lnTo>
                    <a:pt x="1608" y="6455"/>
                  </a:lnTo>
                  <a:lnTo>
                    <a:pt x="1729" y="6504"/>
                  </a:lnTo>
                  <a:lnTo>
                    <a:pt x="1876" y="6601"/>
                  </a:lnTo>
                  <a:lnTo>
                    <a:pt x="2070" y="6747"/>
                  </a:lnTo>
                  <a:lnTo>
                    <a:pt x="2290" y="6942"/>
                  </a:lnTo>
                  <a:lnTo>
                    <a:pt x="2484" y="7137"/>
                  </a:lnTo>
                  <a:lnTo>
                    <a:pt x="2679" y="7283"/>
                  </a:lnTo>
                  <a:lnTo>
                    <a:pt x="2825" y="7380"/>
                  </a:lnTo>
                  <a:lnTo>
                    <a:pt x="2947" y="7405"/>
                  </a:lnTo>
                  <a:lnTo>
                    <a:pt x="3093" y="7380"/>
                  </a:lnTo>
                  <a:lnTo>
                    <a:pt x="3166" y="7356"/>
                  </a:lnTo>
                  <a:lnTo>
                    <a:pt x="3239" y="7332"/>
                  </a:lnTo>
                  <a:lnTo>
                    <a:pt x="3288" y="7283"/>
                  </a:lnTo>
                  <a:lnTo>
                    <a:pt x="3410" y="7259"/>
                  </a:lnTo>
                  <a:lnTo>
                    <a:pt x="3556" y="7234"/>
                  </a:lnTo>
                  <a:lnTo>
                    <a:pt x="3702" y="7234"/>
                  </a:lnTo>
                  <a:lnTo>
                    <a:pt x="3873" y="7234"/>
                  </a:lnTo>
                  <a:lnTo>
                    <a:pt x="4019" y="7283"/>
                  </a:lnTo>
                  <a:lnTo>
                    <a:pt x="4165" y="7332"/>
                  </a:lnTo>
                  <a:lnTo>
                    <a:pt x="4262" y="7429"/>
                  </a:lnTo>
                  <a:lnTo>
                    <a:pt x="4360" y="7502"/>
                  </a:lnTo>
                  <a:lnTo>
                    <a:pt x="4457" y="7551"/>
                  </a:lnTo>
                  <a:lnTo>
                    <a:pt x="4555" y="7600"/>
                  </a:lnTo>
                  <a:lnTo>
                    <a:pt x="4652" y="7600"/>
                  </a:lnTo>
                  <a:lnTo>
                    <a:pt x="4749" y="7648"/>
                  </a:lnTo>
                  <a:lnTo>
                    <a:pt x="4896" y="7721"/>
                  </a:lnTo>
                  <a:lnTo>
                    <a:pt x="5066" y="7843"/>
                  </a:lnTo>
                  <a:lnTo>
                    <a:pt x="5212" y="7989"/>
                  </a:lnTo>
                  <a:lnTo>
                    <a:pt x="5383" y="8135"/>
                  </a:lnTo>
                  <a:lnTo>
                    <a:pt x="5553" y="8257"/>
                  </a:lnTo>
                  <a:lnTo>
                    <a:pt x="5699" y="8330"/>
                  </a:lnTo>
                  <a:lnTo>
                    <a:pt x="5797" y="8355"/>
                  </a:lnTo>
                  <a:lnTo>
                    <a:pt x="5870" y="8379"/>
                  </a:lnTo>
                  <a:lnTo>
                    <a:pt x="5992" y="8428"/>
                  </a:lnTo>
                  <a:lnTo>
                    <a:pt x="6089" y="8476"/>
                  </a:lnTo>
                  <a:lnTo>
                    <a:pt x="6162" y="8549"/>
                  </a:lnTo>
                  <a:lnTo>
                    <a:pt x="6259" y="8622"/>
                  </a:lnTo>
                  <a:lnTo>
                    <a:pt x="6357" y="8695"/>
                  </a:lnTo>
                  <a:lnTo>
                    <a:pt x="6454" y="8720"/>
                  </a:lnTo>
                  <a:lnTo>
                    <a:pt x="6552" y="8744"/>
                  </a:lnTo>
                  <a:lnTo>
                    <a:pt x="6649" y="8769"/>
                  </a:lnTo>
                  <a:lnTo>
                    <a:pt x="6747" y="8793"/>
                  </a:lnTo>
                  <a:lnTo>
                    <a:pt x="6844" y="8866"/>
                  </a:lnTo>
                  <a:lnTo>
                    <a:pt x="6941" y="8939"/>
                  </a:lnTo>
                  <a:lnTo>
                    <a:pt x="7014" y="9036"/>
                  </a:lnTo>
                  <a:lnTo>
                    <a:pt x="7063" y="9134"/>
                  </a:lnTo>
                  <a:lnTo>
                    <a:pt x="7112" y="9231"/>
                  </a:lnTo>
                  <a:lnTo>
                    <a:pt x="7112" y="9304"/>
                  </a:lnTo>
                  <a:lnTo>
                    <a:pt x="7112" y="9402"/>
                  </a:lnTo>
                  <a:lnTo>
                    <a:pt x="7063" y="9499"/>
                  </a:lnTo>
                  <a:lnTo>
                    <a:pt x="7014" y="9597"/>
                  </a:lnTo>
                  <a:lnTo>
                    <a:pt x="6941" y="9694"/>
                  </a:lnTo>
                  <a:lnTo>
                    <a:pt x="6868" y="9791"/>
                  </a:lnTo>
                  <a:lnTo>
                    <a:pt x="6795" y="9889"/>
                  </a:lnTo>
                  <a:lnTo>
                    <a:pt x="6747" y="9986"/>
                  </a:lnTo>
                  <a:lnTo>
                    <a:pt x="6747" y="10084"/>
                  </a:lnTo>
                  <a:lnTo>
                    <a:pt x="6722" y="10181"/>
                  </a:lnTo>
                  <a:lnTo>
                    <a:pt x="6625" y="10327"/>
                  </a:lnTo>
                  <a:lnTo>
                    <a:pt x="6503" y="10473"/>
                  </a:lnTo>
                  <a:lnTo>
                    <a:pt x="6357" y="10644"/>
                  </a:lnTo>
                  <a:lnTo>
                    <a:pt x="6211" y="10814"/>
                  </a:lnTo>
                  <a:lnTo>
                    <a:pt x="6089" y="10961"/>
                  </a:lnTo>
                  <a:lnTo>
                    <a:pt x="6016" y="11107"/>
                  </a:lnTo>
                  <a:lnTo>
                    <a:pt x="5992" y="11204"/>
                  </a:lnTo>
                  <a:lnTo>
                    <a:pt x="5943" y="11326"/>
                  </a:lnTo>
                  <a:lnTo>
                    <a:pt x="5870" y="11472"/>
                  </a:lnTo>
                  <a:lnTo>
                    <a:pt x="5748" y="11618"/>
                  </a:lnTo>
                  <a:lnTo>
                    <a:pt x="5602" y="11789"/>
                  </a:lnTo>
                  <a:lnTo>
                    <a:pt x="5456" y="11935"/>
                  </a:lnTo>
                  <a:lnTo>
                    <a:pt x="5334" y="12105"/>
                  </a:lnTo>
                  <a:lnTo>
                    <a:pt x="5261" y="12251"/>
                  </a:lnTo>
                  <a:lnTo>
                    <a:pt x="5212" y="12349"/>
                  </a:lnTo>
                  <a:lnTo>
                    <a:pt x="5188" y="12446"/>
                  </a:lnTo>
                  <a:lnTo>
                    <a:pt x="5139" y="12568"/>
                  </a:lnTo>
                  <a:lnTo>
                    <a:pt x="5042" y="12714"/>
                  </a:lnTo>
                  <a:lnTo>
                    <a:pt x="4944" y="12836"/>
                  </a:lnTo>
                  <a:lnTo>
                    <a:pt x="4822" y="12958"/>
                  </a:lnTo>
                  <a:lnTo>
                    <a:pt x="4725" y="13079"/>
                  </a:lnTo>
                  <a:lnTo>
                    <a:pt x="4676" y="13201"/>
                  </a:lnTo>
                  <a:lnTo>
                    <a:pt x="4652" y="13299"/>
                  </a:lnTo>
                  <a:lnTo>
                    <a:pt x="4676" y="13469"/>
                  </a:lnTo>
                  <a:lnTo>
                    <a:pt x="4701" y="13542"/>
                  </a:lnTo>
                  <a:lnTo>
                    <a:pt x="4749" y="13591"/>
                  </a:lnTo>
                  <a:lnTo>
                    <a:pt x="4774" y="13640"/>
                  </a:lnTo>
                  <a:lnTo>
                    <a:pt x="4822" y="13713"/>
                  </a:lnTo>
                  <a:lnTo>
                    <a:pt x="4847" y="13883"/>
                  </a:lnTo>
                  <a:lnTo>
                    <a:pt x="4822" y="13956"/>
                  </a:lnTo>
                  <a:lnTo>
                    <a:pt x="4774" y="14005"/>
                  </a:lnTo>
                  <a:lnTo>
                    <a:pt x="4725" y="14054"/>
                  </a:lnTo>
                  <a:lnTo>
                    <a:pt x="4652" y="14054"/>
                  </a:lnTo>
                  <a:lnTo>
                    <a:pt x="4555" y="14054"/>
                  </a:lnTo>
                  <a:lnTo>
                    <a:pt x="4457" y="14005"/>
                  </a:lnTo>
                  <a:lnTo>
                    <a:pt x="4360" y="13956"/>
                  </a:lnTo>
                  <a:lnTo>
                    <a:pt x="4262" y="13883"/>
                  </a:lnTo>
                  <a:lnTo>
                    <a:pt x="4189" y="13761"/>
                  </a:lnTo>
                  <a:lnTo>
                    <a:pt x="4141" y="13615"/>
                  </a:lnTo>
                  <a:lnTo>
                    <a:pt x="4092" y="13469"/>
                  </a:lnTo>
                  <a:lnTo>
                    <a:pt x="4092" y="13299"/>
                  </a:lnTo>
                  <a:lnTo>
                    <a:pt x="4067" y="13152"/>
                  </a:lnTo>
                  <a:lnTo>
                    <a:pt x="4019" y="12982"/>
                  </a:lnTo>
                  <a:lnTo>
                    <a:pt x="3970" y="12836"/>
                  </a:lnTo>
                  <a:lnTo>
                    <a:pt x="3897" y="12738"/>
                  </a:lnTo>
                  <a:lnTo>
                    <a:pt x="3848" y="12690"/>
                  </a:lnTo>
                  <a:lnTo>
                    <a:pt x="3824" y="12592"/>
                  </a:lnTo>
                  <a:lnTo>
                    <a:pt x="3751" y="12349"/>
                  </a:lnTo>
                  <a:lnTo>
                    <a:pt x="3726" y="12056"/>
                  </a:lnTo>
                  <a:lnTo>
                    <a:pt x="3702" y="11716"/>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045" y="9962"/>
                  </a:lnTo>
                  <a:lnTo>
                    <a:pt x="2898" y="9767"/>
                  </a:lnTo>
                  <a:lnTo>
                    <a:pt x="2801" y="9621"/>
                  </a:lnTo>
                  <a:lnTo>
                    <a:pt x="2752" y="9499"/>
                  </a:lnTo>
                  <a:lnTo>
                    <a:pt x="2728" y="9353"/>
                  </a:lnTo>
                  <a:lnTo>
                    <a:pt x="2704" y="9280"/>
                  </a:lnTo>
                  <a:lnTo>
                    <a:pt x="2655" y="9231"/>
                  </a:lnTo>
                  <a:lnTo>
                    <a:pt x="2631" y="9158"/>
                  </a:lnTo>
                  <a:lnTo>
                    <a:pt x="2582" y="9036"/>
                  </a:lnTo>
                  <a:lnTo>
                    <a:pt x="2582" y="8890"/>
                  </a:lnTo>
                  <a:lnTo>
                    <a:pt x="2557" y="8744"/>
                  </a:lnTo>
                  <a:lnTo>
                    <a:pt x="2582" y="8598"/>
                  </a:lnTo>
                  <a:lnTo>
                    <a:pt x="2582" y="8452"/>
                  </a:lnTo>
                  <a:lnTo>
                    <a:pt x="2631" y="8330"/>
                  </a:lnTo>
                  <a:lnTo>
                    <a:pt x="2655" y="8281"/>
                  </a:lnTo>
                  <a:lnTo>
                    <a:pt x="2704" y="8208"/>
                  </a:lnTo>
                  <a:lnTo>
                    <a:pt x="2728" y="8160"/>
                  </a:lnTo>
                  <a:lnTo>
                    <a:pt x="2752" y="7989"/>
                  </a:lnTo>
                  <a:lnTo>
                    <a:pt x="2728" y="7819"/>
                  </a:lnTo>
                  <a:lnTo>
                    <a:pt x="2704" y="7746"/>
                  </a:lnTo>
                  <a:lnTo>
                    <a:pt x="2655" y="7697"/>
                  </a:lnTo>
                  <a:lnTo>
                    <a:pt x="2606" y="7673"/>
                  </a:lnTo>
                  <a:lnTo>
                    <a:pt x="2533" y="7624"/>
                  </a:lnTo>
                  <a:lnTo>
                    <a:pt x="2363" y="7600"/>
                  </a:lnTo>
                  <a:lnTo>
                    <a:pt x="2265" y="7575"/>
                  </a:lnTo>
                  <a:lnTo>
                    <a:pt x="2119" y="7502"/>
                  </a:lnTo>
                  <a:lnTo>
                    <a:pt x="1973" y="7380"/>
                  </a:lnTo>
                  <a:lnTo>
                    <a:pt x="1802" y="7234"/>
                  </a:lnTo>
                  <a:lnTo>
                    <a:pt x="1632" y="7088"/>
                  </a:lnTo>
                  <a:lnTo>
                    <a:pt x="1486" y="6966"/>
                  </a:lnTo>
                  <a:lnTo>
                    <a:pt x="1340" y="6869"/>
                  </a:lnTo>
                  <a:lnTo>
                    <a:pt x="1242" y="6845"/>
                  </a:lnTo>
                  <a:lnTo>
                    <a:pt x="1121" y="6796"/>
                  </a:lnTo>
                  <a:lnTo>
                    <a:pt x="926" y="6674"/>
                  </a:lnTo>
                  <a:lnTo>
                    <a:pt x="706" y="6504"/>
                  </a:lnTo>
                  <a:lnTo>
                    <a:pt x="463" y="6284"/>
                  </a:lnTo>
                  <a:lnTo>
                    <a:pt x="171" y="5919"/>
                  </a:lnTo>
                  <a:lnTo>
                    <a:pt x="0" y="5700"/>
                  </a:lnTo>
                  <a:lnTo>
                    <a:pt x="0" y="5724"/>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 name="Google Shape;145;p4"/>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559" y="1535"/>
                  </a:lnTo>
                  <a:lnTo>
                    <a:pt x="1461" y="1584"/>
                  </a:lnTo>
                  <a:lnTo>
                    <a:pt x="1340" y="1657"/>
                  </a:lnTo>
                  <a:lnTo>
                    <a:pt x="1267" y="1730"/>
                  </a:lnTo>
                  <a:lnTo>
                    <a:pt x="1169" y="1803"/>
                  </a:lnTo>
                  <a:lnTo>
                    <a:pt x="1072" y="1852"/>
                  </a:lnTo>
                  <a:lnTo>
                    <a:pt x="974" y="1900"/>
                  </a:lnTo>
                  <a:lnTo>
                    <a:pt x="877" y="1900"/>
                  </a:lnTo>
                  <a:lnTo>
                    <a:pt x="779" y="1900"/>
                  </a:lnTo>
                  <a:lnTo>
                    <a:pt x="682" y="1852"/>
                  </a:lnTo>
                  <a:lnTo>
                    <a:pt x="585" y="1803"/>
                  </a:lnTo>
                  <a:lnTo>
                    <a:pt x="512" y="1730"/>
                  </a:lnTo>
                  <a:lnTo>
                    <a:pt x="438" y="1633"/>
                  </a:lnTo>
                  <a:lnTo>
                    <a:pt x="414" y="1535"/>
                  </a:lnTo>
                  <a:lnTo>
                    <a:pt x="438" y="1438"/>
                  </a:lnTo>
                  <a:lnTo>
                    <a:pt x="512" y="1340"/>
                  </a:lnTo>
                  <a:lnTo>
                    <a:pt x="585" y="1243"/>
                  </a:lnTo>
                  <a:lnTo>
                    <a:pt x="633" y="1145"/>
                  </a:lnTo>
                  <a:lnTo>
                    <a:pt x="682" y="1048"/>
                  </a:lnTo>
                  <a:lnTo>
                    <a:pt x="682" y="951"/>
                  </a:lnTo>
                  <a:lnTo>
                    <a:pt x="658" y="804"/>
                  </a:lnTo>
                  <a:lnTo>
                    <a:pt x="633" y="731"/>
                  </a:lnTo>
                  <a:lnTo>
                    <a:pt x="585" y="683"/>
                  </a:lnTo>
                  <a:lnTo>
                    <a:pt x="536" y="634"/>
                  </a:lnTo>
                  <a:lnTo>
                    <a:pt x="463" y="610"/>
                  </a:lnTo>
                  <a:lnTo>
                    <a:pt x="317" y="585"/>
                  </a:lnTo>
                  <a:lnTo>
                    <a:pt x="146" y="561"/>
                  </a:lnTo>
                  <a:lnTo>
                    <a:pt x="73" y="512"/>
                  </a:lnTo>
                  <a:lnTo>
                    <a:pt x="24" y="488"/>
                  </a:lnTo>
                  <a:lnTo>
                    <a:pt x="0" y="439"/>
                  </a:lnTo>
                  <a:lnTo>
                    <a:pt x="24" y="366"/>
                  </a:lnTo>
                  <a:lnTo>
                    <a:pt x="49" y="293"/>
                  </a:lnTo>
                  <a:lnTo>
                    <a:pt x="122" y="196"/>
                  </a:lnTo>
                  <a:lnTo>
                    <a:pt x="171" y="171"/>
                  </a:lnTo>
                  <a:lnTo>
                    <a:pt x="268" y="123"/>
                  </a:lnTo>
                  <a:lnTo>
                    <a:pt x="512" y="74"/>
                  </a:lnTo>
                  <a:lnTo>
                    <a:pt x="804" y="25"/>
                  </a:lnTo>
                  <a:lnTo>
                    <a:pt x="1145" y="1"/>
                  </a:lnTo>
                  <a:lnTo>
                    <a:pt x="2509" y="1"/>
                  </a:lnTo>
                  <a:lnTo>
                    <a:pt x="2850" y="25"/>
                  </a:lnTo>
                  <a:lnTo>
                    <a:pt x="3142" y="49"/>
                  </a:lnTo>
                  <a:lnTo>
                    <a:pt x="3337" y="74"/>
                  </a:lnTo>
                  <a:lnTo>
                    <a:pt x="3434" y="98"/>
                  </a:lnTo>
                  <a:lnTo>
                    <a:pt x="3458" y="123"/>
                  </a:lnTo>
                  <a:lnTo>
                    <a:pt x="3434" y="171"/>
                  </a:lnTo>
                  <a:lnTo>
                    <a:pt x="3361" y="317"/>
                  </a:lnTo>
                  <a:lnTo>
                    <a:pt x="3239" y="488"/>
                  </a:lnTo>
                  <a:lnTo>
                    <a:pt x="3069" y="683"/>
                  </a:lnTo>
                  <a:lnTo>
                    <a:pt x="2874" y="853"/>
                  </a:lnTo>
                  <a:lnTo>
                    <a:pt x="2679" y="999"/>
                  </a:lnTo>
                  <a:lnTo>
                    <a:pt x="2509" y="1121"/>
                  </a:lnTo>
                  <a:lnTo>
                    <a:pt x="2411" y="1145"/>
                  </a:lnTo>
                  <a:lnTo>
                    <a:pt x="2314" y="1170"/>
                  </a:lnTo>
                  <a:lnTo>
                    <a:pt x="2216" y="1194"/>
                  </a:lnTo>
                  <a:lnTo>
                    <a:pt x="2119" y="1267"/>
                  </a:lnTo>
                  <a:lnTo>
                    <a:pt x="2022" y="134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 name="Google Shape;146;p4"/>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66" y="1218"/>
                  </a:lnTo>
                  <a:lnTo>
                    <a:pt x="317" y="1291"/>
                  </a:lnTo>
                  <a:lnTo>
                    <a:pt x="293" y="1364"/>
                  </a:lnTo>
                  <a:lnTo>
                    <a:pt x="244" y="1388"/>
                  </a:lnTo>
                  <a:lnTo>
                    <a:pt x="195" y="1388"/>
                  </a:lnTo>
                  <a:lnTo>
                    <a:pt x="147" y="1388"/>
                  </a:lnTo>
                  <a:lnTo>
                    <a:pt x="98" y="1364"/>
                  </a:lnTo>
                  <a:lnTo>
                    <a:pt x="74" y="1291"/>
                  </a:lnTo>
                  <a:lnTo>
                    <a:pt x="25" y="1169"/>
                  </a:lnTo>
                  <a:lnTo>
                    <a:pt x="25" y="1023"/>
                  </a:lnTo>
                  <a:lnTo>
                    <a:pt x="1" y="877"/>
                  </a:lnTo>
                  <a:lnTo>
                    <a:pt x="25" y="706"/>
                  </a:lnTo>
                  <a:lnTo>
                    <a:pt x="98" y="536"/>
                  </a:lnTo>
                  <a:lnTo>
                    <a:pt x="171" y="365"/>
                  </a:lnTo>
                  <a:lnTo>
                    <a:pt x="293" y="219"/>
                  </a:lnTo>
                  <a:lnTo>
                    <a:pt x="415" y="122"/>
                  </a:lnTo>
                  <a:lnTo>
                    <a:pt x="512" y="49"/>
                  </a:lnTo>
                  <a:lnTo>
                    <a:pt x="609" y="0"/>
                  </a:lnTo>
                  <a:lnTo>
                    <a:pt x="682" y="24"/>
                  </a:lnTo>
                  <a:lnTo>
                    <a:pt x="707" y="73"/>
                  </a:lnTo>
                  <a:lnTo>
                    <a:pt x="731" y="146"/>
                  </a:lnTo>
                  <a:lnTo>
                    <a:pt x="756" y="317"/>
                  </a:lnTo>
                  <a:lnTo>
                    <a:pt x="756" y="390"/>
                  </a:lnTo>
                  <a:lnTo>
                    <a:pt x="707" y="487"/>
                  </a:lnTo>
                  <a:lnTo>
                    <a:pt x="658" y="609"/>
                  </a:lnTo>
                  <a:lnTo>
                    <a:pt x="585" y="682"/>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 name="Google Shape;147;p4"/>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088" y="4579"/>
                  </a:lnTo>
                  <a:lnTo>
                    <a:pt x="7015" y="4555"/>
                  </a:lnTo>
                  <a:lnTo>
                    <a:pt x="6844" y="4530"/>
                  </a:lnTo>
                  <a:lnTo>
                    <a:pt x="6747" y="4506"/>
                  </a:lnTo>
                  <a:lnTo>
                    <a:pt x="6649" y="4457"/>
                  </a:lnTo>
                  <a:lnTo>
                    <a:pt x="6552" y="4409"/>
                  </a:lnTo>
                  <a:lnTo>
                    <a:pt x="6454" y="4336"/>
                  </a:lnTo>
                  <a:lnTo>
                    <a:pt x="6381" y="4262"/>
                  </a:lnTo>
                  <a:lnTo>
                    <a:pt x="6308" y="4214"/>
                  </a:lnTo>
                  <a:lnTo>
                    <a:pt x="6235" y="4214"/>
                  </a:lnTo>
                  <a:lnTo>
                    <a:pt x="6187" y="4238"/>
                  </a:lnTo>
                  <a:lnTo>
                    <a:pt x="6162" y="4287"/>
                  </a:lnTo>
                  <a:lnTo>
                    <a:pt x="6162" y="4360"/>
                  </a:lnTo>
                  <a:lnTo>
                    <a:pt x="6211" y="4433"/>
                  </a:lnTo>
                  <a:lnTo>
                    <a:pt x="6284" y="4530"/>
                  </a:lnTo>
                  <a:lnTo>
                    <a:pt x="6357" y="4603"/>
                  </a:lnTo>
                  <a:lnTo>
                    <a:pt x="6454" y="4652"/>
                  </a:lnTo>
                  <a:lnTo>
                    <a:pt x="6576" y="4701"/>
                  </a:lnTo>
                  <a:lnTo>
                    <a:pt x="6649" y="4701"/>
                  </a:lnTo>
                  <a:lnTo>
                    <a:pt x="6747" y="4725"/>
                  </a:lnTo>
                  <a:lnTo>
                    <a:pt x="6844" y="4774"/>
                  </a:lnTo>
                  <a:lnTo>
                    <a:pt x="6942" y="4823"/>
                  </a:lnTo>
                  <a:lnTo>
                    <a:pt x="7039" y="4896"/>
                  </a:lnTo>
                  <a:lnTo>
                    <a:pt x="7063" y="4944"/>
                  </a:lnTo>
                  <a:lnTo>
                    <a:pt x="7088" y="4993"/>
                  </a:lnTo>
                  <a:lnTo>
                    <a:pt x="7063" y="5139"/>
                  </a:lnTo>
                  <a:lnTo>
                    <a:pt x="6966" y="5310"/>
                  </a:lnTo>
                  <a:lnTo>
                    <a:pt x="6844" y="5480"/>
                  </a:lnTo>
                  <a:lnTo>
                    <a:pt x="6674" y="5626"/>
                  </a:lnTo>
                  <a:lnTo>
                    <a:pt x="6528" y="5748"/>
                  </a:lnTo>
                  <a:lnTo>
                    <a:pt x="6381" y="5821"/>
                  </a:lnTo>
                  <a:lnTo>
                    <a:pt x="6284" y="5846"/>
                  </a:lnTo>
                  <a:lnTo>
                    <a:pt x="6113" y="5870"/>
                  </a:lnTo>
                  <a:lnTo>
                    <a:pt x="6040" y="5894"/>
                  </a:lnTo>
                  <a:lnTo>
                    <a:pt x="5992" y="5943"/>
                  </a:lnTo>
                  <a:lnTo>
                    <a:pt x="5943" y="5967"/>
                  </a:lnTo>
                  <a:lnTo>
                    <a:pt x="5894" y="5992"/>
                  </a:lnTo>
                  <a:lnTo>
                    <a:pt x="5846" y="5967"/>
                  </a:lnTo>
                  <a:lnTo>
                    <a:pt x="5797" y="5943"/>
                  </a:lnTo>
                  <a:lnTo>
                    <a:pt x="5773" y="5894"/>
                  </a:lnTo>
                  <a:lnTo>
                    <a:pt x="5724" y="5821"/>
                  </a:lnTo>
                  <a:lnTo>
                    <a:pt x="5699" y="5651"/>
                  </a:lnTo>
                  <a:lnTo>
                    <a:pt x="5675" y="5553"/>
                  </a:lnTo>
                  <a:lnTo>
                    <a:pt x="5602" y="5407"/>
                  </a:lnTo>
                  <a:lnTo>
                    <a:pt x="5480" y="5261"/>
                  </a:lnTo>
                  <a:lnTo>
                    <a:pt x="5334" y="5091"/>
                  </a:lnTo>
                  <a:lnTo>
                    <a:pt x="5188" y="4920"/>
                  </a:lnTo>
                  <a:lnTo>
                    <a:pt x="5066" y="4774"/>
                  </a:lnTo>
                  <a:lnTo>
                    <a:pt x="4969" y="4628"/>
                  </a:lnTo>
                  <a:lnTo>
                    <a:pt x="4944" y="4530"/>
                  </a:lnTo>
                  <a:lnTo>
                    <a:pt x="4944" y="4457"/>
                  </a:lnTo>
                  <a:lnTo>
                    <a:pt x="4920" y="4409"/>
                  </a:lnTo>
                  <a:lnTo>
                    <a:pt x="4896" y="4409"/>
                  </a:lnTo>
                  <a:lnTo>
                    <a:pt x="4847" y="4433"/>
                  </a:lnTo>
                  <a:lnTo>
                    <a:pt x="4823" y="4482"/>
                  </a:lnTo>
                  <a:lnTo>
                    <a:pt x="4774" y="4555"/>
                  </a:lnTo>
                  <a:lnTo>
                    <a:pt x="4750" y="4701"/>
                  </a:lnTo>
                  <a:lnTo>
                    <a:pt x="4774" y="4798"/>
                  </a:lnTo>
                  <a:lnTo>
                    <a:pt x="4847" y="4920"/>
                  </a:lnTo>
                  <a:lnTo>
                    <a:pt x="4920" y="5066"/>
                  </a:lnTo>
                  <a:lnTo>
                    <a:pt x="5042" y="5188"/>
                  </a:lnTo>
                  <a:lnTo>
                    <a:pt x="5139" y="5310"/>
                  </a:lnTo>
                  <a:lnTo>
                    <a:pt x="5237" y="5431"/>
                  </a:lnTo>
                  <a:lnTo>
                    <a:pt x="5310" y="5553"/>
                  </a:lnTo>
                  <a:lnTo>
                    <a:pt x="5334" y="5651"/>
                  </a:lnTo>
                  <a:lnTo>
                    <a:pt x="5334" y="5748"/>
                  </a:lnTo>
                  <a:lnTo>
                    <a:pt x="5383" y="5846"/>
                  </a:lnTo>
                  <a:lnTo>
                    <a:pt x="5432" y="5943"/>
                  </a:lnTo>
                  <a:lnTo>
                    <a:pt x="5505" y="6040"/>
                  </a:lnTo>
                  <a:lnTo>
                    <a:pt x="5626" y="6113"/>
                  </a:lnTo>
                  <a:lnTo>
                    <a:pt x="5773" y="6162"/>
                  </a:lnTo>
                  <a:lnTo>
                    <a:pt x="5919" y="6211"/>
                  </a:lnTo>
                  <a:lnTo>
                    <a:pt x="6089" y="6235"/>
                  </a:lnTo>
                  <a:lnTo>
                    <a:pt x="6235" y="6235"/>
                  </a:lnTo>
                  <a:lnTo>
                    <a:pt x="6357" y="6284"/>
                  </a:lnTo>
                  <a:lnTo>
                    <a:pt x="6430" y="6333"/>
                  </a:lnTo>
                  <a:lnTo>
                    <a:pt x="6454" y="6381"/>
                  </a:lnTo>
                  <a:lnTo>
                    <a:pt x="6454" y="6430"/>
                  </a:lnTo>
                  <a:lnTo>
                    <a:pt x="6430" y="6527"/>
                  </a:lnTo>
                  <a:lnTo>
                    <a:pt x="6308" y="6722"/>
                  </a:lnTo>
                  <a:lnTo>
                    <a:pt x="6113" y="6941"/>
                  </a:lnTo>
                  <a:lnTo>
                    <a:pt x="5894" y="7185"/>
                  </a:lnTo>
                  <a:lnTo>
                    <a:pt x="5675" y="7429"/>
                  </a:lnTo>
                  <a:lnTo>
                    <a:pt x="5505" y="7696"/>
                  </a:lnTo>
                  <a:lnTo>
                    <a:pt x="5358" y="7940"/>
                  </a:lnTo>
                  <a:lnTo>
                    <a:pt x="5334" y="8037"/>
                  </a:lnTo>
                  <a:lnTo>
                    <a:pt x="5334" y="8135"/>
                  </a:lnTo>
                  <a:lnTo>
                    <a:pt x="5334" y="8281"/>
                  </a:lnTo>
                  <a:lnTo>
                    <a:pt x="5358" y="8427"/>
                  </a:lnTo>
                  <a:lnTo>
                    <a:pt x="5383" y="8525"/>
                  </a:lnTo>
                  <a:lnTo>
                    <a:pt x="5432" y="8598"/>
                  </a:lnTo>
                  <a:lnTo>
                    <a:pt x="5456" y="8646"/>
                  </a:lnTo>
                  <a:lnTo>
                    <a:pt x="5480" y="8719"/>
                  </a:lnTo>
                  <a:lnTo>
                    <a:pt x="5505" y="8890"/>
                  </a:lnTo>
                  <a:lnTo>
                    <a:pt x="5480" y="8987"/>
                  </a:lnTo>
                  <a:lnTo>
                    <a:pt x="5383" y="9158"/>
                  </a:lnTo>
                  <a:lnTo>
                    <a:pt x="5237" y="9353"/>
                  </a:lnTo>
                  <a:lnTo>
                    <a:pt x="5042" y="9547"/>
                  </a:lnTo>
                  <a:lnTo>
                    <a:pt x="4847" y="9742"/>
                  </a:lnTo>
                  <a:lnTo>
                    <a:pt x="4701" y="9937"/>
                  </a:lnTo>
                  <a:lnTo>
                    <a:pt x="4603" y="10108"/>
                  </a:lnTo>
                  <a:lnTo>
                    <a:pt x="4555" y="10205"/>
                  </a:lnTo>
                  <a:lnTo>
                    <a:pt x="4530" y="10327"/>
                  </a:lnTo>
                  <a:lnTo>
                    <a:pt x="4457" y="10473"/>
                  </a:lnTo>
                  <a:lnTo>
                    <a:pt x="4336" y="10619"/>
                  </a:lnTo>
                  <a:lnTo>
                    <a:pt x="4189" y="10790"/>
                  </a:lnTo>
                  <a:lnTo>
                    <a:pt x="4019" y="10936"/>
                  </a:lnTo>
                  <a:lnTo>
                    <a:pt x="3873" y="11057"/>
                  </a:lnTo>
                  <a:lnTo>
                    <a:pt x="3727" y="11131"/>
                  </a:lnTo>
                  <a:lnTo>
                    <a:pt x="3605" y="11155"/>
                  </a:lnTo>
                  <a:lnTo>
                    <a:pt x="3532" y="11155"/>
                  </a:lnTo>
                  <a:lnTo>
                    <a:pt x="3434" y="11106"/>
                  </a:lnTo>
                  <a:lnTo>
                    <a:pt x="3337" y="11057"/>
                  </a:lnTo>
                  <a:lnTo>
                    <a:pt x="3240" y="10984"/>
                  </a:lnTo>
                  <a:lnTo>
                    <a:pt x="3167" y="10887"/>
                  </a:lnTo>
                  <a:lnTo>
                    <a:pt x="3093" y="10790"/>
                  </a:lnTo>
                  <a:lnTo>
                    <a:pt x="3069" y="10692"/>
                  </a:lnTo>
                  <a:lnTo>
                    <a:pt x="3045" y="10595"/>
                  </a:lnTo>
                  <a:lnTo>
                    <a:pt x="3020" y="10424"/>
                  </a:lnTo>
                  <a:lnTo>
                    <a:pt x="2996" y="10351"/>
                  </a:lnTo>
                  <a:lnTo>
                    <a:pt x="2947" y="10302"/>
                  </a:lnTo>
                  <a:lnTo>
                    <a:pt x="2923" y="10254"/>
                  </a:lnTo>
                  <a:lnTo>
                    <a:pt x="2874" y="10181"/>
                  </a:lnTo>
                  <a:lnTo>
                    <a:pt x="2850" y="10035"/>
                  </a:lnTo>
                  <a:lnTo>
                    <a:pt x="2826" y="9864"/>
                  </a:lnTo>
                  <a:lnTo>
                    <a:pt x="2801" y="9791"/>
                  </a:lnTo>
                  <a:lnTo>
                    <a:pt x="2752" y="9742"/>
                  </a:lnTo>
                  <a:lnTo>
                    <a:pt x="2728" y="9669"/>
                  </a:lnTo>
                  <a:lnTo>
                    <a:pt x="2704" y="9572"/>
                  </a:lnTo>
                  <a:lnTo>
                    <a:pt x="2679" y="9426"/>
                  </a:lnTo>
                  <a:lnTo>
                    <a:pt x="2655" y="9255"/>
                  </a:lnTo>
                  <a:lnTo>
                    <a:pt x="2679" y="9109"/>
                  </a:lnTo>
                  <a:lnTo>
                    <a:pt x="2704" y="8963"/>
                  </a:lnTo>
                  <a:lnTo>
                    <a:pt x="2728" y="8866"/>
                  </a:lnTo>
                  <a:lnTo>
                    <a:pt x="2752" y="8792"/>
                  </a:lnTo>
                  <a:lnTo>
                    <a:pt x="2801" y="8744"/>
                  </a:lnTo>
                  <a:lnTo>
                    <a:pt x="2826" y="8671"/>
                  </a:lnTo>
                  <a:lnTo>
                    <a:pt x="2850" y="8500"/>
                  </a:lnTo>
                  <a:lnTo>
                    <a:pt x="2826" y="8403"/>
                  </a:lnTo>
                  <a:lnTo>
                    <a:pt x="2777" y="8281"/>
                  </a:lnTo>
                  <a:lnTo>
                    <a:pt x="2679" y="8159"/>
                  </a:lnTo>
                  <a:lnTo>
                    <a:pt x="2582" y="8037"/>
                  </a:lnTo>
                  <a:lnTo>
                    <a:pt x="2460" y="7891"/>
                  </a:lnTo>
                  <a:lnTo>
                    <a:pt x="2363" y="7721"/>
                  </a:lnTo>
                  <a:lnTo>
                    <a:pt x="2314" y="7526"/>
                  </a:lnTo>
                  <a:lnTo>
                    <a:pt x="2290" y="7356"/>
                  </a:lnTo>
                  <a:lnTo>
                    <a:pt x="2290" y="7209"/>
                  </a:lnTo>
                  <a:lnTo>
                    <a:pt x="2265" y="7063"/>
                  </a:lnTo>
                  <a:lnTo>
                    <a:pt x="2217" y="6966"/>
                  </a:lnTo>
                  <a:lnTo>
                    <a:pt x="2192" y="6893"/>
                  </a:lnTo>
                  <a:lnTo>
                    <a:pt x="2144" y="6844"/>
                  </a:lnTo>
                  <a:lnTo>
                    <a:pt x="2071" y="6820"/>
                  </a:lnTo>
                  <a:lnTo>
                    <a:pt x="1900" y="6795"/>
                  </a:lnTo>
                  <a:lnTo>
                    <a:pt x="1754" y="6820"/>
                  </a:lnTo>
                  <a:lnTo>
                    <a:pt x="1681" y="6844"/>
                  </a:lnTo>
                  <a:lnTo>
                    <a:pt x="1632" y="6893"/>
                  </a:lnTo>
                  <a:lnTo>
                    <a:pt x="1559" y="6941"/>
                  </a:lnTo>
                  <a:lnTo>
                    <a:pt x="1437" y="6966"/>
                  </a:lnTo>
                  <a:lnTo>
                    <a:pt x="1291" y="6990"/>
                  </a:lnTo>
                  <a:lnTo>
                    <a:pt x="1145" y="6990"/>
                  </a:lnTo>
                  <a:lnTo>
                    <a:pt x="975" y="6966"/>
                  </a:lnTo>
                  <a:lnTo>
                    <a:pt x="780" y="6868"/>
                  </a:lnTo>
                  <a:lnTo>
                    <a:pt x="561" y="6747"/>
                  </a:lnTo>
                  <a:lnTo>
                    <a:pt x="390" y="6601"/>
                  </a:lnTo>
                  <a:lnTo>
                    <a:pt x="317" y="6527"/>
                  </a:lnTo>
                  <a:lnTo>
                    <a:pt x="244" y="6406"/>
                  </a:lnTo>
                  <a:lnTo>
                    <a:pt x="122" y="6113"/>
                  </a:lnTo>
                  <a:lnTo>
                    <a:pt x="49" y="5797"/>
                  </a:lnTo>
                  <a:lnTo>
                    <a:pt x="0" y="5480"/>
                  </a:lnTo>
                  <a:lnTo>
                    <a:pt x="25" y="5310"/>
                  </a:lnTo>
                  <a:lnTo>
                    <a:pt x="49" y="5139"/>
                  </a:lnTo>
                  <a:lnTo>
                    <a:pt x="147" y="4798"/>
                  </a:lnTo>
                  <a:lnTo>
                    <a:pt x="220" y="4628"/>
                  </a:lnTo>
                  <a:lnTo>
                    <a:pt x="293" y="4482"/>
                  </a:lnTo>
                  <a:lnTo>
                    <a:pt x="390" y="4336"/>
                  </a:lnTo>
                  <a:lnTo>
                    <a:pt x="487" y="4238"/>
                  </a:lnTo>
                  <a:lnTo>
                    <a:pt x="682" y="4043"/>
                  </a:lnTo>
                  <a:lnTo>
                    <a:pt x="877" y="3897"/>
                  </a:lnTo>
                  <a:lnTo>
                    <a:pt x="1048" y="3800"/>
                  </a:lnTo>
                  <a:lnTo>
                    <a:pt x="1145" y="3751"/>
                  </a:lnTo>
                  <a:lnTo>
                    <a:pt x="1316" y="3727"/>
                  </a:lnTo>
                  <a:lnTo>
                    <a:pt x="1389" y="3702"/>
                  </a:lnTo>
                  <a:lnTo>
                    <a:pt x="1437" y="3654"/>
                  </a:lnTo>
                  <a:lnTo>
                    <a:pt x="1510" y="3629"/>
                  </a:lnTo>
                  <a:lnTo>
                    <a:pt x="1608" y="3605"/>
                  </a:lnTo>
                  <a:lnTo>
                    <a:pt x="1754" y="3581"/>
                  </a:lnTo>
                  <a:lnTo>
                    <a:pt x="1900" y="3581"/>
                  </a:lnTo>
                  <a:lnTo>
                    <a:pt x="2071" y="3581"/>
                  </a:lnTo>
                  <a:lnTo>
                    <a:pt x="2241" y="3629"/>
                  </a:lnTo>
                  <a:lnTo>
                    <a:pt x="2363" y="3678"/>
                  </a:lnTo>
                  <a:lnTo>
                    <a:pt x="2485" y="3751"/>
                  </a:lnTo>
                  <a:lnTo>
                    <a:pt x="2558" y="3824"/>
                  </a:lnTo>
                  <a:lnTo>
                    <a:pt x="2655" y="3897"/>
                  </a:lnTo>
                  <a:lnTo>
                    <a:pt x="2777" y="3946"/>
                  </a:lnTo>
                  <a:lnTo>
                    <a:pt x="2850" y="3946"/>
                  </a:lnTo>
                  <a:lnTo>
                    <a:pt x="3020" y="3970"/>
                  </a:lnTo>
                  <a:lnTo>
                    <a:pt x="3093" y="4019"/>
                  </a:lnTo>
                  <a:lnTo>
                    <a:pt x="3142" y="4043"/>
                  </a:lnTo>
                  <a:lnTo>
                    <a:pt x="3191" y="4068"/>
                  </a:lnTo>
                  <a:lnTo>
                    <a:pt x="3240" y="4092"/>
                  </a:lnTo>
                  <a:lnTo>
                    <a:pt x="3288" y="4068"/>
                  </a:lnTo>
                  <a:lnTo>
                    <a:pt x="3337" y="4043"/>
                  </a:lnTo>
                  <a:lnTo>
                    <a:pt x="3386" y="4019"/>
                  </a:lnTo>
                  <a:lnTo>
                    <a:pt x="3459" y="3970"/>
                  </a:lnTo>
                  <a:lnTo>
                    <a:pt x="3605" y="3946"/>
                  </a:lnTo>
                  <a:lnTo>
                    <a:pt x="3775" y="3970"/>
                  </a:lnTo>
                  <a:lnTo>
                    <a:pt x="3848" y="4019"/>
                  </a:lnTo>
                  <a:lnTo>
                    <a:pt x="3897" y="4043"/>
                  </a:lnTo>
                  <a:lnTo>
                    <a:pt x="3970" y="4092"/>
                  </a:lnTo>
                  <a:lnTo>
                    <a:pt x="4068" y="4116"/>
                  </a:lnTo>
                  <a:lnTo>
                    <a:pt x="4214" y="4141"/>
                  </a:lnTo>
                  <a:lnTo>
                    <a:pt x="4384" y="4141"/>
                  </a:lnTo>
                  <a:lnTo>
                    <a:pt x="4530" y="4141"/>
                  </a:lnTo>
                  <a:lnTo>
                    <a:pt x="4677" y="4116"/>
                  </a:lnTo>
                  <a:lnTo>
                    <a:pt x="4774" y="4092"/>
                  </a:lnTo>
                  <a:lnTo>
                    <a:pt x="4847" y="4043"/>
                  </a:lnTo>
                  <a:lnTo>
                    <a:pt x="4896" y="3995"/>
                  </a:lnTo>
                  <a:lnTo>
                    <a:pt x="4920" y="3921"/>
                  </a:lnTo>
                  <a:lnTo>
                    <a:pt x="4944" y="3751"/>
                  </a:lnTo>
                  <a:lnTo>
                    <a:pt x="4944" y="3727"/>
                  </a:lnTo>
                  <a:lnTo>
                    <a:pt x="4920" y="3678"/>
                  </a:lnTo>
                  <a:lnTo>
                    <a:pt x="4823" y="3629"/>
                  </a:lnTo>
                  <a:lnTo>
                    <a:pt x="4701" y="3581"/>
                  </a:lnTo>
                  <a:lnTo>
                    <a:pt x="4555" y="3581"/>
                  </a:lnTo>
                  <a:lnTo>
                    <a:pt x="4409" y="3556"/>
                  </a:lnTo>
                  <a:lnTo>
                    <a:pt x="4238" y="3507"/>
                  </a:lnTo>
                  <a:lnTo>
                    <a:pt x="4092" y="3459"/>
                  </a:lnTo>
                  <a:lnTo>
                    <a:pt x="3995" y="3386"/>
                  </a:lnTo>
                  <a:lnTo>
                    <a:pt x="3897" y="3313"/>
                  </a:lnTo>
                  <a:lnTo>
                    <a:pt x="3800" y="3240"/>
                  </a:lnTo>
                  <a:lnTo>
                    <a:pt x="3702" y="3215"/>
                  </a:lnTo>
                  <a:lnTo>
                    <a:pt x="3605" y="3191"/>
                  </a:lnTo>
                  <a:lnTo>
                    <a:pt x="3532" y="3166"/>
                  </a:lnTo>
                  <a:lnTo>
                    <a:pt x="3434" y="3142"/>
                  </a:lnTo>
                  <a:lnTo>
                    <a:pt x="3337" y="3069"/>
                  </a:lnTo>
                  <a:lnTo>
                    <a:pt x="3240" y="2996"/>
                  </a:lnTo>
                  <a:lnTo>
                    <a:pt x="3167" y="2923"/>
                  </a:lnTo>
                  <a:lnTo>
                    <a:pt x="3069" y="2899"/>
                  </a:lnTo>
                  <a:lnTo>
                    <a:pt x="2996" y="2874"/>
                  </a:lnTo>
                  <a:lnTo>
                    <a:pt x="2947" y="2899"/>
                  </a:lnTo>
                  <a:lnTo>
                    <a:pt x="2899" y="2923"/>
                  </a:lnTo>
                  <a:lnTo>
                    <a:pt x="2826" y="2923"/>
                  </a:lnTo>
                  <a:lnTo>
                    <a:pt x="2752" y="2874"/>
                  </a:lnTo>
                  <a:lnTo>
                    <a:pt x="2655" y="2801"/>
                  </a:lnTo>
                  <a:lnTo>
                    <a:pt x="2582" y="2752"/>
                  </a:lnTo>
                  <a:lnTo>
                    <a:pt x="2509" y="2704"/>
                  </a:lnTo>
                  <a:lnTo>
                    <a:pt x="2436" y="2704"/>
                  </a:lnTo>
                  <a:lnTo>
                    <a:pt x="2387" y="2704"/>
                  </a:lnTo>
                  <a:lnTo>
                    <a:pt x="2338" y="2752"/>
                  </a:lnTo>
                  <a:lnTo>
                    <a:pt x="2265" y="2777"/>
                  </a:lnTo>
                  <a:lnTo>
                    <a:pt x="2095" y="2801"/>
                  </a:lnTo>
                  <a:lnTo>
                    <a:pt x="1997" y="2850"/>
                  </a:lnTo>
                  <a:lnTo>
                    <a:pt x="1851" y="2923"/>
                  </a:lnTo>
                  <a:lnTo>
                    <a:pt x="1681" y="3045"/>
                  </a:lnTo>
                  <a:lnTo>
                    <a:pt x="1535" y="3191"/>
                  </a:lnTo>
                  <a:lnTo>
                    <a:pt x="1364" y="3337"/>
                  </a:lnTo>
                  <a:lnTo>
                    <a:pt x="1194" y="3459"/>
                  </a:lnTo>
                  <a:lnTo>
                    <a:pt x="1072" y="3532"/>
                  </a:lnTo>
                  <a:lnTo>
                    <a:pt x="950" y="3581"/>
                  </a:lnTo>
                  <a:lnTo>
                    <a:pt x="804" y="3532"/>
                  </a:lnTo>
                  <a:lnTo>
                    <a:pt x="731" y="3507"/>
                  </a:lnTo>
                  <a:lnTo>
                    <a:pt x="682" y="3483"/>
                  </a:lnTo>
                  <a:lnTo>
                    <a:pt x="634" y="3434"/>
                  </a:lnTo>
                  <a:lnTo>
                    <a:pt x="609" y="3361"/>
                  </a:lnTo>
                  <a:lnTo>
                    <a:pt x="585" y="3191"/>
                  </a:lnTo>
                  <a:lnTo>
                    <a:pt x="609" y="3020"/>
                  </a:lnTo>
                  <a:lnTo>
                    <a:pt x="634" y="2947"/>
                  </a:lnTo>
                  <a:lnTo>
                    <a:pt x="682" y="2899"/>
                  </a:lnTo>
                  <a:lnTo>
                    <a:pt x="731" y="2874"/>
                  </a:lnTo>
                  <a:lnTo>
                    <a:pt x="853" y="2850"/>
                  </a:lnTo>
                  <a:lnTo>
                    <a:pt x="999" y="2826"/>
                  </a:lnTo>
                  <a:lnTo>
                    <a:pt x="1145" y="2801"/>
                  </a:lnTo>
                  <a:lnTo>
                    <a:pt x="1291" y="2801"/>
                  </a:lnTo>
                  <a:lnTo>
                    <a:pt x="1413" y="2752"/>
                  </a:lnTo>
                  <a:lnTo>
                    <a:pt x="1486" y="2704"/>
                  </a:lnTo>
                  <a:lnTo>
                    <a:pt x="1510" y="2655"/>
                  </a:lnTo>
                  <a:lnTo>
                    <a:pt x="1535" y="2631"/>
                  </a:lnTo>
                  <a:lnTo>
                    <a:pt x="1486" y="2460"/>
                  </a:lnTo>
                  <a:lnTo>
                    <a:pt x="1462" y="2387"/>
                  </a:lnTo>
                  <a:lnTo>
                    <a:pt x="1437" y="2338"/>
                  </a:lnTo>
                  <a:lnTo>
                    <a:pt x="1389" y="2290"/>
                  </a:lnTo>
                  <a:lnTo>
                    <a:pt x="1389" y="2241"/>
                  </a:lnTo>
                  <a:lnTo>
                    <a:pt x="1389" y="2192"/>
                  </a:lnTo>
                  <a:lnTo>
                    <a:pt x="1437" y="2144"/>
                  </a:lnTo>
                  <a:lnTo>
                    <a:pt x="1486" y="2119"/>
                  </a:lnTo>
                  <a:lnTo>
                    <a:pt x="1559" y="2070"/>
                  </a:lnTo>
                  <a:lnTo>
                    <a:pt x="1705" y="2046"/>
                  </a:lnTo>
                  <a:lnTo>
                    <a:pt x="1803" y="2046"/>
                  </a:lnTo>
                  <a:lnTo>
                    <a:pt x="1900" y="1997"/>
                  </a:lnTo>
                  <a:lnTo>
                    <a:pt x="1997" y="1924"/>
                  </a:lnTo>
                  <a:lnTo>
                    <a:pt x="2095" y="1851"/>
                  </a:lnTo>
                  <a:lnTo>
                    <a:pt x="2168" y="1778"/>
                  </a:lnTo>
                  <a:lnTo>
                    <a:pt x="2241" y="1681"/>
                  </a:lnTo>
                  <a:lnTo>
                    <a:pt x="2265" y="1559"/>
                  </a:lnTo>
                  <a:lnTo>
                    <a:pt x="2290" y="1486"/>
                  </a:lnTo>
                  <a:lnTo>
                    <a:pt x="2265" y="1315"/>
                  </a:lnTo>
                  <a:lnTo>
                    <a:pt x="2217" y="1242"/>
                  </a:lnTo>
                  <a:lnTo>
                    <a:pt x="2192" y="1194"/>
                  </a:lnTo>
                  <a:lnTo>
                    <a:pt x="2192" y="1169"/>
                  </a:lnTo>
                  <a:lnTo>
                    <a:pt x="2192" y="1121"/>
                  </a:lnTo>
                  <a:lnTo>
                    <a:pt x="2265" y="999"/>
                  </a:lnTo>
                  <a:lnTo>
                    <a:pt x="2387" y="828"/>
                  </a:lnTo>
                  <a:lnTo>
                    <a:pt x="2582" y="634"/>
                  </a:lnTo>
                  <a:lnTo>
                    <a:pt x="2679" y="536"/>
                  </a:lnTo>
                  <a:lnTo>
                    <a:pt x="2826" y="439"/>
                  </a:lnTo>
                  <a:lnTo>
                    <a:pt x="2972" y="366"/>
                  </a:lnTo>
                  <a:lnTo>
                    <a:pt x="3142" y="293"/>
                  </a:lnTo>
                  <a:lnTo>
                    <a:pt x="3483" y="195"/>
                  </a:lnTo>
                  <a:lnTo>
                    <a:pt x="3654" y="171"/>
                  </a:lnTo>
                  <a:lnTo>
                    <a:pt x="3800" y="146"/>
                  </a:lnTo>
                  <a:lnTo>
                    <a:pt x="4116" y="171"/>
                  </a:lnTo>
                  <a:lnTo>
                    <a:pt x="4360" y="171"/>
                  </a:lnTo>
                  <a:lnTo>
                    <a:pt x="4555" y="220"/>
                  </a:lnTo>
                  <a:lnTo>
                    <a:pt x="4652" y="244"/>
                  </a:lnTo>
                  <a:lnTo>
                    <a:pt x="4701" y="268"/>
                  </a:lnTo>
                  <a:lnTo>
                    <a:pt x="4750" y="293"/>
                  </a:lnTo>
                  <a:lnTo>
                    <a:pt x="4798" y="268"/>
                  </a:lnTo>
                  <a:lnTo>
                    <a:pt x="4847" y="244"/>
                  </a:lnTo>
                  <a:lnTo>
                    <a:pt x="5018" y="195"/>
                  </a:lnTo>
                  <a:lnTo>
                    <a:pt x="5407" y="122"/>
                  </a:lnTo>
                  <a:lnTo>
                    <a:pt x="5821" y="25"/>
                  </a:lnTo>
                  <a:lnTo>
                    <a:pt x="6138" y="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cxnSp>
        <p:nvCxnSpPr>
          <p:cNvPr id="148" name="Google Shape;148;p4"/>
          <p:cNvCxnSpPr/>
          <p:nvPr/>
        </p:nvCxnSpPr>
        <p:spPr>
          <a:xfrm>
            <a:off x="4475163" y="3917156"/>
            <a:ext cx="0" cy="392112"/>
          </a:xfrm>
          <a:prstGeom prst="straightConnector1">
            <a:avLst/>
          </a:prstGeom>
          <a:noFill/>
          <a:ln w="9525" cap="rnd" cmpd="sng">
            <a:solidFill>
              <a:srgbClr val="FFFFFF"/>
            </a:solidFill>
            <a:prstDash val="solid"/>
            <a:round/>
            <a:headEnd type="none" w="sm" len="sm"/>
            <a:tailEnd type="none" w="sm" len="sm"/>
          </a:ln>
        </p:spPr>
      </p:cxnSp>
    </p:spTree>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5"/>
          <p:cNvSpPr txBox="1">
            <a:spLocks noGrp="1"/>
          </p:cNvSpPr>
          <p:nvPr>
            <p:ph type="title"/>
          </p:nvPr>
        </p:nvSpPr>
        <p:spPr>
          <a:xfrm>
            <a:off x="1146175" y="530225"/>
            <a:ext cx="3208338" cy="102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FFFFFF"/>
              </a:buClr>
              <a:buSzPts val="1800"/>
              <a:buFont typeface="Roboto Slab"/>
              <a:buNone/>
            </a:pPr>
            <a:r>
              <a:rPr lang="en-GB" sz="1800" b="1" dirty="0">
                <a:solidFill>
                  <a:srgbClr val="FFFFFF"/>
                </a:solidFill>
                <a:latin typeface="Roboto Slab"/>
                <a:ea typeface="Roboto Slab"/>
                <a:cs typeface="Roboto Slab"/>
                <a:sym typeface="Roboto Slab"/>
              </a:rPr>
              <a:t>Terrain</a:t>
            </a:r>
            <a:endParaRPr dirty="0"/>
          </a:p>
        </p:txBody>
      </p:sp>
      <p:sp>
        <p:nvSpPr>
          <p:cNvPr id="154" name="Google Shape;154;p5"/>
          <p:cNvSpPr txBox="1">
            <a:spLocks noGrp="1"/>
          </p:cNvSpPr>
          <p:nvPr>
            <p:ph type="body" idx="1"/>
          </p:nvPr>
        </p:nvSpPr>
        <p:spPr>
          <a:xfrm>
            <a:off x="395536" y="1789033"/>
            <a:ext cx="7848872" cy="3159125"/>
          </a:xfrm>
          <a:prstGeom prst="rect">
            <a:avLst/>
          </a:prstGeom>
          <a:noFill/>
          <a:ln>
            <a:noFill/>
          </a:ln>
        </p:spPr>
        <p:txBody>
          <a:bodyPr spcFirstLastPara="1" wrap="square" lIns="91425" tIns="91425" rIns="91425" bIns="91425" anchor="t" anchorCtr="0">
            <a:noAutofit/>
          </a:bodyPr>
          <a:lstStyle/>
          <a:p>
            <a:pPr marL="457200" lvl="0" indent="-406400" algn="l" rtl="0">
              <a:spcBef>
                <a:spcPts val="600"/>
              </a:spcBef>
              <a:spcAft>
                <a:spcPts val="0"/>
              </a:spcAft>
              <a:buClr>
                <a:srgbClr val="114454"/>
              </a:buClr>
              <a:buSzPts val="2800"/>
              <a:buFont typeface="Nixie One"/>
              <a:buChar char="▪"/>
            </a:pPr>
            <a:r>
              <a:rPr lang="en-GB" sz="2000" dirty="0">
                <a:solidFill>
                  <a:srgbClr val="114454"/>
                </a:solidFill>
                <a:latin typeface="Arial"/>
                <a:ea typeface="Arial"/>
                <a:cs typeface="Arial"/>
                <a:sym typeface="Arial"/>
              </a:rPr>
              <a:t>Terrain</a:t>
            </a:r>
            <a:r>
              <a:rPr lang="sk-SK" sz="2000" dirty="0">
                <a:solidFill>
                  <a:srgbClr val="114454"/>
                </a:solidFill>
                <a:latin typeface="Arial"/>
                <a:ea typeface="Arial"/>
                <a:cs typeface="Arial"/>
                <a:sym typeface="Arial"/>
              </a:rPr>
              <a:t> = </a:t>
            </a:r>
            <a:r>
              <a:rPr lang="en-GB" sz="2000" dirty="0">
                <a:solidFill>
                  <a:srgbClr val="114454"/>
                </a:solidFill>
                <a:latin typeface="Arial"/>
                <a:ea typeface="Arial"/>
                <a:cs typeface="Arial"/>
                <a:sym typeface="Arial"/>
              </a:rPr>
              <a:t>the Earth’s surface</a:t>
            </a:r>
            <a:endParaRPr dirty="0"/>
          </a:p>
          <a:p>
            <a:pPr marL="457200" lvl="0" indent="-406400" algn="l" rtl="0">
              <a:spcBef>
                <a:spcPts val="600"/>
              </a:spcBef>
              <a:spcAft>
                <a:spcPts val="0"/>
              </a:spcAft>
              <a:buClr>
                <a:srgbClr val="114454"/>
              </a:buClr>
              <a:buSzPts val="2800"/>
              <a:buFont typeface="Nixie One"/>
              <a:buChar char="▪"/>
            </a:pPr>
            <a:r>
              <a:rPr lang="en-GB" sz="2000" dirty="0">
                <a:solidFill>
                  <a:srgbClr val="114454"/>
                </a:solidFill>
                <a:latin typeface="Arial"/>
                <a:ea typeface="Arial"/>
                <a:cs typeface="Arial"/>
                <a:sym typeface="Arial"/>
              </a:rPr>
              <a:t>On land </a:t>
            </a:r>
            <a:r>
              <a:rPr lang="sk-SK" sz="2000" dirty="0">
                <a:solidFill>
                  <a:srgbClr val="114454"/>
                </a:solidFill>
                <a:latin typeface="Arial"/>
                <a:ea typeface="Arial"/>
                <a:cs typeface="Arial"/>
                <a:sym typeface="Arial"/>
              </a:rPr>
              <a:t>– </a:t>
            </a:r>
            <a:r>
              <a:rPr lang="en-GB" sz="2000" u="sng" dirty="0">
                <a:solidFill>
                  <a:srgbClr val="114454"/>
                </a:solidFill>
                <a:latin typeface="Arial"/>
                <a:ea typeface="Arial"/>
                <a:cs typeface="Arial"/>
                <a:sym typeface="Arial"/>
                <a:hlinkClick r:id="rId3" action="ppaction://hlinksldjump">
                  <a:extLst>
                    <a:ext uri="{A12FA001-AC4F-418D-AE19-62706E023703}">
                      <ahyp:hlinkClr xmlns:ahyp="http://schemas.microsoft.com/office/drawing/2018/hyperlinkcolor" val="tx"/>
                    </a:ext>
                  </a:extLst>
                </a:hlinkClick>
              </a:rPr>
              <a:t>land surface</a:t>
            </a:r>
            <a:endParaRPr sz="2000" dirty="0">
              <a:solidFill>
                <a:srgbClr val="114454"/>
              </a:solidFill>
              <a:latin typeface="Arial"/>
              <a:ea typeface="Arial"/>
              <a:cs typeface="Arial"/>
              <a:sym typeface="Arial"/>
            </a:endParaRPr>
          </a:p>
          <a:p>
            <a:pPr marL="457200" lvl="0" indent="-406400" algn="l" rtl="0">
              <a:spcBef>
                <a:spcPts val="600"/>
              </a:spcBef>
              <a:spcAft>
                <a:spcPts val="0"/>
              </a:spcAft>
              <a:buClr>
                <a:srgbClr val="114454"/>
              </a:buClr>
              <a:buSzPts val="2800"/>
              <a:buFont typeface="Nixie One"/>
              <a:buChar char="▪"/>
            </a:pPr>
            <a:r>
              <a:rPr lang="en-GB" sz="2000" dirty="0">
                <a:solidFill>
                  <a:srgbClr val="114454"/>
                </a:solidFill>
                <a:latin typeface="Arial"/>
                <a:ea typeface="Arial"/>
                <a:cs typeface="Arial"/>
                <a:sym typeface="Arial"/>
              </a:rPr>
              <a:t>In the ocean and seas </a:t>
            </a:r>
            <a:r>
              <a:rPr lang="sk-SK" sz="2000" dirty="0">
                <a:solidFill>
                  <a:srgbClr val="114454"/>
                </a:solidFill>
                <a:latin typeface="Arial"/>
                <a:ea typeface="Arial"/>
                <a:cs typeface="Arial"/>
                <a:sym typeface="Arial"/>
              </a:rPr>
              <a:t>– </a:t>
            </a:r>
            <a:r>
              <a:rPr lang="en-GB" sz="2000" u="sng" dirty="0">
                <a:solidFill>
                  <a:srgbClr val="114454"/>
                </a:solidFill>
                <a:latin typeface="Arial"/>
                <a:ea typeface="Arial"/>
                <a:cs typeface="Arial"/>
                <a:sym typeface="Arial"/>
                <a:hlinkClick r:id="rId4" action="ppaction://hlinksldjump">
                  <a:extLst>
                    <a:ext uri="{A12FA001-AC4F-418D-AE19-62706E023703}">
                      <ahyp:hlinkClr xmlns:ahyp="http://schemas.microsoft.com/office/drawing/2018/hyperlinkcolor" val="tx"/>
                    </a:ext>
                  </a:extLst>
                </a:hlinkClick>
              </a:rPr>
              <a:t>the ocean floor</a:t>
            </a:r>
            <a:endParaRPr sz="2000" dirty="0">
              <a:solidFill>
                <a:srgbClr val="114454"/>
              </a:solidFill>
              <a:latin typeface="Arial"/>
              <a:ea typeface="Arial"/>
              <a:cs typeface="Arial"/>
              <a:sym typeface="Arial"/>
            </a:endParaRPr>
          </a:p>
        </p:txBody>
      </p:sp>
      <p:sp>
        <p:nvSpPr>
          <p:cNvPr id="155" name="Google Shape;155;p5"/>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Clr>
                <a:srgbClr val="000000"/>
              </a:buClr>
              <a:buSzPts val="800"/>
              <a:buFont typeface="Arial"/>
              <a:buNone/>
            </a:pPr>
            <a:fld id="{00000000-1234-1234-1234-123412341234}" type="slidenum">
              <a:rPr lang="sk-SK" sz="800" b="0" i="0" u="none" strike="noStrike" cap="none">
                <a:solidFill>
                  <a:srgbClr val="FFFFFF"/>
                </a:solidFill>
                <a:latin typeface="Roboto Slab"/>
                <a:ea typeface="Roboto Slab"/>
                <a:cs typeface="Roboto Slab"/>
                <a:sym typeface="Roboto Slab"/>
              </a:rPr>
              <a:t>5</a:t>
            </a:fld>
            <a:endParaRPr sz="800" b="0" i="0" u="none" strike="noStrike" cap="none">
              <a:solidFill>
                <a:srgbClr val="FFFFFF"/>
              </a:solidFill>
              <a:latin typeface="Roboto Slab"/>
              <a:ea typeface="Roboto Slab"/>
              <a:cs typeface="Roboto Slab"/>
              <a:sym typeface="Roboto Slab"/>
            </a:endParaRPr>
          </a:p>
        </p:txBody>
      </p:sp>
      <p:grpSp>
        <p:nvGrpSpPr>
          <p:cNvPr id="156" name="Google Shape;156;p5"/>
          <p:cNvGrpSpPr/>
          <p:nvPr/>
        </p:nvGrpSpPr>
        <p:grpSpPr>
          <a:xfrm>
            <a:off x="467544" y="877887"/>
            <a:ext cx="334962" cy="333375"/>
            <a:chOff x="5941025" y="3634400"/>
            <a:chExt cx="467650" cy="467650"/>
          </a:xfrm>
        </p:grpSpPr>
        <p:sp>
          <p:nvSpPr>
            <p:cNvPr id="157" name="Google Shape;157;p5"/>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 name="Google Shape;158;p5"/>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56" y="268"/>
                  </a:lnTo>
                  <a:lnTo>
                    <a:pt x="707" y="390"/>
                  </a:lnTo>
                  <a:lnTo>
                    <a:pt x="658" y="487"/>
                  </a:lnTo>
                  <a:lnTo>
                    <a:pt x="585" y="560"/>
                  </a:lnTo>
                  <a:lnTo>
                    <a:pt x="488" y="633"/>
                  </a:lnTo>
                  <a:lnTo>
                    <a:pt x="390" y="706"/>
                  </a:lnTo>
                  <a:lnTo>
                    <a:pt x="293" y="755"/>
                  </a:lnTo>
                  <a:lnTo>
                    <a:pt x="196" y="755"/>
                  </a:lnTo>
                  <a:lnTo>
                    <a:pt x="122" y="755"/>
                  </a:lnTo>
                  <a:lnTo>
                    <a:pt x="74" y="706"/>
                  </a:lnTo>
                  <a:lnTo>
                    <a:pt x="25" y="633"/>
                  </a:lnTo>
                  <a:lnTo>
                    <a:pt x="1" y="560"/>
                  </a:lnTo>
                  <a:lnTo>
                    <a:pt x="25" y="487"/>
                  </a:lnTo>
                  <a:lnTo>
                    <a:pt x="74" y="390"/>
                  </a:lnTo>
                  <a:lnTo>
                    <a:pt x="122" y="268"/>
                  </a:lnTo>
                  <a:lnTo>
                    <a:pt x="196" y="195"/>
                  </a:lnTo>
                  <a:lnTo>
                    <a:pt x="293" y="122"/>
                  </a:lnTo>
                  <a:lnTo>
                    <a:pt x="390" y="49"/>
                  </a:lnTo>
                  <a:lnTo>
                    <a:pt x="488" y="24"/>
                  </a:lnTo>
                  <a:lnTo>
                    <a:pt x="585" y="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 name="Google Shape;159;p5"/>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996" y="780"/>
                  </a:lnTo>
                  <a:lnTo>
                    <a:pt x="3215" y="829"/>
                  </a:lnTo>
                  <a:lnTo>
                    <a:pt x="3386" y="878"/>
                  </a:lnTo>
                  <a:lnTo>
                    <a:pt x="3507" y="951"/>
                  </a:lnTo>
                  <a:lnTo>
                    <a:pt x="3605" y="1024"/>
                  </a:lnTo>
                  <a:lnTo>
                    <a:pt x="3702" y="1048"/>
                  </a:lnTo>
                  <a:lnTo>
                    <a:pt x="3800" y="1024"/>
                  </a:lnTo>
                  <a:lnTo>
                    <a:pt x="3897" y="951"/>
                  </a:lnTo>
                  <a:lnTo>
                    <a:pt x="3970" y="878"/>
                  </a:lnTo>
                  <a:lnTo>
                    <a:pt x="4092" y="829"/>
                  </a:lnTo>
                  <a:lnTo>
                    <a:pt x="4189" y="780"/>
                  </a:lnTo>
                  <a:lnTo>
                    <a:pt x="4262" y="780"/>
                  </a:lnTo>
                  <a:lnTo>
                    <a:pt x="4384" y="731"/>
                  </a:lnTo>
                  <a:lnTo>
                    <a:pt x="4506" y="658"/>
                  </a:lnTo>
                  <a:lnTo>
                    <a:pt x="4676" y="537"/>
                  </a:lnTo>
                  <a:lnTo>
                    <a:pt x="4847" y="390"/>
                  </a:lnTo>
                  <a:lnTo>
                    <a:pt x="5042" y="244"/>
                  </a:lnTo>
                  <a:lnTo>
                    <a:pt x="5285" y="123"/>
                  </a:lnTo>
                  <a:lnTo>
                    <a:pt x="5529" y="49"/>
                  </a:lnTo>
                  <a:lnTo>
                    <a:pt x="5797" y="1"/>
                  </a:lnTo>
                  <a:lnTo>
                    <a:pt x="5894" y="25"/>
                  </a:lnTo>
                  <a:lnTo>
                    <a:pt x="5992" y="49"/>
                  </a:lnTo>
                  <a:lnTo>
                    <a:pt x="6040" y="74"/>
                  </a:lnTo>
                  <a:lnTo>
                    <a:pt x="6089" y="123"/>
                  </a:lnTo>
                  <a:lnTo>
                    <a:pt x="6089" y="171"/>
                  </a:lnTo>
                  <a:lnTo>
                    <a:pt x="6089" y="244"/>
                  </a:lnTo>
                  <a:lnTo>
                    <a:pt x="6040" y="317"/>
                  </a:lnTo>
                  <a:lnTo>
                    <a:pt x="5992" y="390"/>
                  </a:lnTo>
                  <a:lnTo>
                    <a:pt x="5845" y="561"/>
                  </a:lnTo>
                  <a:lnTo>
                    <a:pt x="5772" y="707"/>
                  </a:lnTo>
                  <a:lnTo>
                    <a:pt x="5748" y="853"/>
                  </a:lnTo>
                  <a:lnTo>
                    <a:pt x="5772" y="926"/>
                  </a:lnTo>
                  <a:lnTo>
                    <a:pt x="5797" y="951"/>
                  </a:lnTo>
                  <a:lnTo>
                    <a:pt x="5870" y="1048"/>
                  </a:lnTo>
                  <a:lnTo>
                    <a:pt x="5918" y="1145"/>
                  </a:lnTo>
                  <a:lnTo>
                    <a:pt x="5967" y="1243"/>
                  </a:lnTo>
                  <a:lnTo>
                    <a:pt x="5992" y="1340"/>
                  </a:lnTo>
                  <a:lnTo>
                    <a:pt x="5967" y="1438"/>
                  </a:lnTo>
                  <a:lnTo>
                    <a:pt x="5918" y="1535"/>
                  </a:lnTo>
                  <a:lnTo>
                    <a:pt x="5870" y="1633"/>
                  </a:lnTo>
                  <a:lnTo>
                    <a:pt x="5797" y="1730"/>
                  </a:lnTo>
                  <a:lnTo>
                    <a:pt x="5748" y="1754"/>
                  </a:lnTo>
                  <a:lnTo>
                    <a:pt x="5699" y="1754"/>
                  </a:lnTo>
                  <a:lnTo>
                    <a:pt x="5553" y="1754"/>
                  </a:lnTo>
                  <a:lnTo>
                    <a:pt x="5383" y="1657"/>
                  </a:lnTo>
                  <a:lnTo>
                    <a:pt x="5212" y="1535"/>
                  </a:lnTo>
                  <a:lnTo>
                    <a:pt x="5066" y="1389"/>
                  </a:lnTo>
                  <a:lnTo>
                    <a:pt x="4896" y="1316"/>
                  </a:lnTo>
                  <a:lnTo>
                    <a:pt x="4749" y="1292"/>
                  </a:lnTo>
                  <a:lnTo>
                    <a:pt x="4701" y="1316"/>
                  </a:lnTo>
                  <a:lnTo>
                    <a:pt x="4652" y="1340"/>
                  </a:lnTo>
                  <a:lnTo>
                    <a:pt x="4555" y="1413"/>
                  </a:lnTo>
                  <a:lnTo>
                    <a:pt x="4457" y="1486"/>
                  </a:lnTo>
                  <a:lnTo>
                    <a:pt x="4360" y="1511"/>
                  </a:lnTo>
                  <a:lnTo>
                    <a:pt x="4262" y="1535"/>
                  </a:lnTo>
                  <a:lnTo>
                    <a:pt x="4116" y="1559"/>
                  </a:lnTo>
                  <a:lnTo>
                    <a:pt x="4043" y="1584"/>
                  </a:lnTo>
                  <a:lnTo>
                    <a:pt x="3994" y="1633"/>
                  </a:lnTo>
                  <a:lnTo>
                    <a:pt x="3946" y="1657"/>
                  </a:lnTo>
                  <a:lnTo>
                    <a:pt x="3873" y="1681"/>
                  </a:lnTo>
                  <a:lnTo>
                    <a:pt x="3702" y="1730"/>
                  </a:lnTo>
                  <a:lnTo>
                    <a:pt x="3605" y="1730"/>
                  </a:lnTo>
                  <a:lnTo>
                    <a:pt x="3507" y="1779"/>
                  </a:lnTo>
                  <a:lnTo>
                    <a:pt x="3410" y="1827"/>
                  </a:lnTo>
                  <a:lnTo>
                    <a:pt x="3312" y="1900"/>
                  </a:lnTo>
                  <a:lnTo>
                    <a:pt x="3288" y="1949"/>
                  </a:lnTo>
                  <a:lnTo>
                    <a:pt x="3288" y="2022"/>
                  </a:lnTo>
                  <a:lnTo>
                    <a:pt x="3288" y="2144"/>
                  </a:lnTo>
                  <a:lnTo>
                    <a:pt x="3386" y="2314"/>
                  </a:lnTo>
                  <a:lnTo>
                    <a:pt x="3507" y="2485"/>
                  </a:lnTo>
                  <a:lnTo>
                    <a:pt x="3605" y="2558"/>
                  </a:lnTo>
                  <a:lnTo>
                    <a:pt x="3702" y="2582"/>
                  </a:lnTo>
                  <a:lnTo>
                    <a:pt x="3800" y="2607"/>
                  </a:lnTo>
                  <a:lnTo>
                    <a:pt x="3921" y="2607"/>
                  </a:lnTo>
                  <a:lnTo>
                    <a:pt x="4043" y="2582"/>
                  </a:lnTo>
                  <a:lnTo>
                    <a:pt x="4141" y="2534"/>
                  </a:lnTo>
                  <a:lnTo>
                    <a:pt x="4262" y="2461"/>
                  </a:lnTo>
                  <a:lnTo>
                    <a:pt x="4360" y="2388"/>
                  </a:lnTo>
                  <a:lnTo>
                    <a:pt x="4555" y="2193"/>
                  </a:lnTo>
                  <a:lnTo>
                    <a:pt x="4749" y="2047"/>
                  </a:lnTo>
                  <a:lnTo>
                    <a:pt x="4920" y="1949"/>
                  </a:lnTo>
                  <a:lnTo>
                    <a:pt x="5042" y="1900"/>
                  </a:lnTo>
                  <a:lnTo>
                    <a:pt x="5115" y="1925"/>
                  </a:lnTo>
                  <a:lnTo>
                    <a:pt x="5163" y="1974"/>
                  </a:lnTo>
                  <a:lnTo>
                    <a:pt x="5212" y="2022"/>
                  </a:lnTo>
                  <a:lnTo>
                    <a:pt x="5212" y="2095"/>
                  </a:lnTo>
                  <a:lnTo>
                    <a:pt x="5236" y="2168"/>
                  </a:lnTo>
                  <a:lnTo>
                    <a:pt x="5285" y="2241"/>
                  </a:lnTo>
                  <a:lnTo>
                    <a:pt x="5334" y="2266"/>
                  </a:lnTo>
                  <a:lnTo>
                    <a:pt x="5407" y="2290"/>
                  </a:lnTo>
                  <a:lnTo>
                    <a:pt x="5504" y="2314"/>
                  </a:lnTo>
                  <a:lnTo>
                    <a:pt x="5602" y="2339"/>
                  </a:lnTo>
                  <a:lnTo>
                    <a:pt x="5699" y="2412"/>
                  </a:lnTo>
                  <a:lnTo>
                    <a:pt x="5797" y="2485"/>
                  </a:lnTo>
                  <a:lnTo>
                    <a:pt x="5845" y="2558"/>
                  </a:lnTo>
                  <a:lnTo>
                    <a:pt x="5870" y="2680"/>
                  </a:lnTo>
                  <a:lnTo>
                    <a:pt x="5845" y="2777"/>
                  </a:lnTo>
                  <a:lnTo>
                    <a:pt x="5797" y="2850"/>
                  </a:lnTo>
                  <a:lnTo>
                    <a:pt x="5699" y="2923"/>
                  </a:lnTo>
                  <a:lnTo>
                    <a:pt x="5602" y="2996"/>
                  </a:lnTo>
                  <a:lnTo>
                    <a:pt x="5504" y="3045"/>
                  </a:lnTo>
                  <a:lnTo>
                    <a:pt x="5407" y="3045"/>
                  </a:lnTo>
                  <a:lnTo>
                    <a:pt x="5310" y="3069"/>
                  </a:lnTo>
                  <a:lnTo>
                    <a:pt x="5163" y="3167"/>
                  </a:lnTo>
                  <a:lnTo>
                    <a:pt x="4993" y="3289"/>
                  </a:lnTo>
                  <a:lnTo>
                    <a:pt x="4847" y="3435"/>
                  </a:lnTo>
                  <a:lnTo>
                    <a:pt x="4676" y="3581"/>
                  </a:lnTo>
                  <a:lnTo>
                    <a:pt x="4506" y="3703"/>
                  </a:lnTo>
                  <a:lnTo>
                    <a:pt x="4384" y="3776"/>
                  </a:lnTo>
                  <a:lnTo>
                    <a:pt x="4262" y="3800"/>
                  </a:lnTo>
                  <a:lnTo>
                    <a:pt x="4141" y="3849"/>
                  </a:lnTo>
                  <a:lnTo>
                    <a:pt x="3970" y="3971"/>
                  </a:lnTo>
                  <a:lnTo>
                    <a:pt x="3726" y="4165"/>
                  </a:lnTo>
                  <a:lnTo>
                    <a:pt x="3483" y="4409"/>
                  </a:lnTo>
                  <a:lnTo>
                    <a:pt x="3142" y="4750"/>
                  </a:lnTo>
                  <a:lnTo>
                    <a:pt x="3020" y="4847"/>
                  </a:lnTo>
                  <a:lnTo>
                    <a:pt x="2874" y="4969"/>
                  </a:lnTo>
                  <a:lnTo>
                    <a:pt x="2557" y="5164"/>
                  </a:lnTo>
                  <a:lnTo>
                    <a:pt x="2265" y="5286"/>
                  </a:lnTo>
                  <a:lnTo>
                    <a:pt x="2119" y="5310"/>
                  </a:lnTo>
                  <a:lnTo>
                    <a:pt x="1997" y="5335"/>
                  </a:lnTo>
                  <a:lnTo>
                    <a:pt x="1754" y="5335"/>
                  </a:lnTo>
                  <a:lnTo>
                    <a:pt x="1535" y="5383"/>
                  </a:lnTo>
                  <a:lnTo>
                    <a:pt x="1364" y="5456"/>
                  </a:lnTo>
                  <a:lnTo>
                    <a:pt x="1242" y="5529"/>
                  </a:lnTo>
                  <a:lnTo>
                    <a:pt x="1169" y="5602"/>
                  </a:lnTo>
                  <a:lnTo>
                    <a:pt x="1096" y="5700"/>
                  </a:lnTo>
                  <a:lnTo>
                    <a:pt x="1047" y="5797"/>
                  </a:lnTo>
                  <a:lnTo>
                    <a:pt x="1047" y="5895"/>
                  </a:lnTo>
                  <a:lnTo>
                    <a:pt x="1047" y="5992"/>
                  </a:lnTo>
                  <a:lnTo>
                    <a:pt x="1096" y="6090"/>
                  </a:lnTo>
                  <a:lnTo>
                    <a:pt x="1169" y="6187"/>
                  </a:lnTo>
                  <a:lnTo>
                    <a:pt x="1242" y="6284"/>
                  </a:lnTo>
                  <a:lnTo>
                    <a:pt x="1315" y="6357"/>
                  </a:lnTo>
                  <a:lnTo>
                    <a:pt x="1413" y="6406"/>
                  </a:lnTo>
                  <a:lnTo>
                    <a:pt x="1535" y="6455"/>
                  </a:lnTo>
                  <a:lnTo>
                    <a:pt x="1608" y="6455"/>
                  </a:lnTo>
                  <a:lnTo>
                    <a:pt x="1729" y="6504"/>
                  </a:lnTo>
                  <a:lnTo>
                    <a:pt x="1876" y="6601"/>
                  </a:lnTo>
                  <a:lnTo>
                    <a:pt x="2070" y="6747"/>
                  </a:lnTo>
                  <a:lnTo>
                    <a:pt x="2290" y="6942"/>
                  </a:lnTo>
                  <a:lnTo>
                    <a:pt x="2484" y="7137"/>
                  </a:lnTo>
                  <a:lnTo>
                    <a:pt x="2679" y="7283"/>
                  </a:lnTo>
                  <a:lnTo>
                    <a:pt x="2825" y="7380"/>
                  </a:lnTo>
                  <a:lnTo>
                    <a:pt x="2947" y="7405"/>
                  </a:lnTo>
                  <a:lnTo>
                    <a:pt x="3093" y="7380"/>
                  </a:lnTo>
                  <a:lnTo>
                    <a:pt x="3166" y="7356"/>
                  </a:lnTo>
                  <a:lnTo>
                    <a:pt x="3239" y="7332"/>
                  </a:lnTo>
                  <a:lnTo>
                    <a:pt x="3288" y="7283"/>
                  </a:lnTo>
                  <a:lnTo>
                    <a:pt x="3410" y="7259"/>
                  </a:lnTo>
                  <a:lnTo>
                    <a:pt x="3556" y="7234"/>
                  </a:lnTo>
                  <a:lnTo>
                    <a:pt x="3702" y="7234"/>
                  </a:lnTo>
                  <a:lnTo>
                    <a:pt x="3873" y="7234"/>
                  </a:lnTo>
                  <a:lnTo>
                    <a:pt x="4019" y="7283"/>
                  </a:lnTo>
                  <a:lnTo>
                    <a:pt x="4165" y="7332"/>
                  </a:lnTo>
                  <a:lnTo>
                    <a:pt x="4262" y="7429"/>
                  </a:lnTo>
                  <a:lnTo>
                    <a:pt x="4360" y="7502"/>
                  </a:lnTo>
                  <a:lnTo>
                    <a:pt x="4457" y="7551"/>
                  </a:lnTo>
                  <a:lnTo>
                    <a:pt x="4555" y="7600"/>
                  </a:lnTo>
                  <a:lnTo>
                    <a:pt x="4652" y="7600"/>
                  </a:lnTo>
                  <a:lnTo>
                    <a:pt x="4749" y="7648"/>
                  </a:lnTo>
                  <a:lnTo>
                    <a:pt x="4896" y="7721"/>
                  </a:lnTo>
                  <a:lnTo>
                    <a:pt x="5066" y="7843"/>
                  </a:lnTo>
                  <a:lnTo>
                    <a:pt x="5212" y="7989"/>
                  </a:lnTo>
                  <a:lnTo>
                    <a:pt x="5383" y="8135"/>
                  </a:lnTo>
                  <a:lnTo>
                    <a:pt x="5553" y="8257"/>
                  </a:lnTo>
                  <a:lnTo>
                    <a:pt x="5699" y="8330"/>
                  </a:lnTo>
                  <a:lnTo>
                    <a:pt x="5797" y="8355"/>
                  </a:lnTo>
                  <a:lnTo>
                    <a:pt x="5870" y="8379"/>
                  </a:lnTo>
                  <a:lnTo>
                    <a:pt x="5992" y="8428"/>
                  </a:lnTo>
                  <a:lnTo>
                    <a:pt x="6089" y="8476"/>
                  </a:lnTo>
                  <a:lnTo>
                    <a:pt x="6162" y="8549"/>
                  </a:lnTo>
                  <a:lnTo>
                    <a:pt x="6259" y="8622"/>
                  </a:lnTo>
                  <a:lnTo>
                    <a:pt x="6357" y="8695"/>
                  </a:lnTo>
                  <a:lnTo>
                    <a:pt x="6454" y="8720"/>
                  </a:lnTo>
                  <a:lnTo>
                    <a:pt x="6552" y="8744"/>
                  </a:lnTo>
                  <a:lnTo>
                    <a:pt x="6649" y="8769"/>
                  </a:lnTo>
                  <a:lnTo>
                    <a:pt x="6747" y="8793"/>
                  </a:lnTo>
                  <a:lnTo>
                    <a:pt x="6844" y="8866"/>
                  </a:lnTo>
                  <a:lnTo>
                    <a:pt x="6941" y="8939"/>
                  </a:lnTo>
                  <a:lnTo>
                    <a:pt x="7014" y="9036"/>
                  </a:lnTo>
                  <a:lnTo>
                    <a:pt x="7063" y="9134"/>
                  </a:lnTo>
                  <a:lnTo>
                    <a:pt x="7112" y="9231"/>
                  </a:lnTo>
                  <a:lnTo>
                    <a:pt x="7112" y="9304"/>
                  </a:lnTo>
                  <a:lnTo>
                    <a:pt x="7112" y="9402"/>
                  </a:lnTo>
                  <a:lnTo>
                    <a:pt x="7063" y="9499"/>
                  </a:lnTo>
                  <a:lnTo>
                    <a:pt x="7014" y="9597"/>
                  </a:lnTo>
                  <a:lnTo>
                    <a:pt x="6941" y="9694"/>
                  </a:lnTo>
                  <a:lnTo>
                    <a:pt x="6868" y="9791"/>
                  </a:lnTo>
                  <a:lnTo>
                    <a:pt x="6795" y="9889"/>
                  </a:lnTo>
                  <a:lnTo>
                    <a:pt x="6747" y="9986"/>
                  </a:lnTo>
                  <a:lnTo>
                    <a:pt x="6747" y="10084"/>
                  </a:lnTo>
                  <a:lnTo>
                    <a:pt x="6722" y="10181"/>
                  </a:lnTo>
                  <a:lnTo>
                    <a:pt x="6625" y="10327"/>
                  </a:lnTo>
                  <a:lnTo>
                    <a:pt x="6503" y="10473"/>
                  </a:lnTo>
                  <a:lnTo>
                    <a:pt x="6357" y="10644"/>
                  </a:lnTo>
                  <a:lnTo>
                    <a:pt x="6211" y="10814"/>
                  </a:lnTo>
                  <a:lnTo>
                    <a:pt x="6089" y="10961"/>
                  </a:lnTo>
                  <a:lnTo>
                    <a:pt x="6016" y="11107"/>
                  </a:lnTo>
                  <a:lnTo>
                    <a:pt x="5992" y="11204"/>
                  </a:lnTo>
                  <a:lnTo>
                    <a:pt x="5943" y="11326"/>
                  </a:lnTo>
                  <a:lnTo>
                    <a:pt x="5870" y="11472"/>
                  </a:lnTo>
                  <a:lnTo>
                    <a:pt x="5748" y="11618"/>
                  </a:lnTo>
                  <a:lnTo>
                    <a:pt x="5602" y="11789"/>
                  </a:lnTo>
                  <a:lnTo>
                    <a:pt x="5456" y="11935"/>
                  </a:lnTo>
                  <a:lnTo>
                    <a:pt x="5334" y="12105"/>
                  </a:lnTo>
                  <a:lnTo>
                    <a:pt x="5261" y="12251"/>
                  </a:lnTo>
                  <a:lnTo>
                    <a:pt x="5212" y="12349"/>
                  </a:lnTo>
                  <a:lnTo>
                    <a:pt x="5188" y="12446"/>
                  </a:lnTo>
                  <a:lnTo>
                    <a:pt x="5139" y="12568"/>
                  </a:lnTo>
                  <a:lnTo>
                    <a:pt x="5042" y="12714"/>
                  </a:lnTo>
                  <a:lnTo>
                    <a:pt x="4944" y="12836"/>
                  </a:lnTo>
                  <a:lnTo>
                    <a:pt x="4822" y="12958"/>
                  </a:lnTo>
                  <a:lnTo>
                    <a:pt x="4725" y="13079"/>
                  </a:lnTo>
                  <a:lnTo>
                    <a:pt x="4676" y="13201"/>
                  </a:lnTo>
                  <a:lnTo>
                    <a:pt x="4652" y="13299"/>
                  </a:lnTo>
                  <a:lnTo>
                    <a:pt x="4676" y="13469"/>
                  </a:lnTo>
                  <a:lnTo>
                    <a:pt x="4701" y="13542"/>
                  </a:lnTo>
                  <a:lnTo>
                    <a:pt x="4749" y="13591"/>
                  </a:lnTo>
                  <a:lnTo>
                    <a:pt x="4774" y="13640"/>
                  </a:lnTo>
                  <a:lnTo>
                    <a:pt x="4822" y="13713"/>
                  </a:lnTo>
                  <a:lnTo>
                    <a:pt x="4847" y="13883"/>
                  </a:lnTo>
                  <a:lnTo>
                    <a:pt x="4822" y="13956"/>
                  </a:lnTo>
                  <a:lnTo>
                    <a:pt x="4774" y="14005"/>
                  </a:lnTo>
                  <a:lnTo>
                    <a:pt x="4725" y="14054"/>
                  </a:lnTo>
                  <a:lnTo>
                    <a:pt x="4652" y="14054"/>
                  </a:lnTo>
                  <a:lnTo>
                    <a:pt x="4555" y="14054"/>
                  </a:lnTo>
                  <a:lnTo>
                    <a:pt x="4457" y="14005"/>
                  </a:lnTo>
                  <a:lnTo>
                    <a:pt x="4360" y="13956"/>
                  </a:lnTo>
                  <a:lnTo>
                    <a:pt x="4262" y="13883"/>
                  </a:lnTo>
                  <a:lnTo>
                    <a:pt x="4189" y="13761"/>
                  </a:lnTo>
                  <a:lnTo>
                    <a:pt x="4141" y="13615"/>
                  </a:lnTo>
                  <a:lnTo>
                    <a:pt x="4092" y="13469"/>
                  </a:lnTo>
                  <a:lnTo>
                    <a:pt x="4092" y="13299"/>
                  </a:lnTo>
                  <a:lnTo>
                    <a:pt x="4067" y="13152"/>
                  </a:lnTo>
                  <a:lnTo>
                    <a:pt x="4019" y="12982"/>
                  </a:lnTo>
                  <a:lnTo>
                    <a:pt x="3970" y="12836"/>
                  </a:lnTo>
                  <a:lnTo>
                    <a:pt x="3897" y="12738"/>
                  </a:lnTo>
                  <a:lnTo>
                    <a:pt x="3848" y="12690"/>
                  </a:lnTo>
                  <a:lnTo>
                    <a:pt x="3824" y="12592"/>
                  </a:lnTo>
                  <a:lnTo>
                    <a:pt x="3751" y="12349"/>
                  </a:lnTo>
                  <a:lnTo>
                    <a:pt x="3726" y="12056"/>
                  </a:lnTo>
                  <a:lnTo>
                    <a:pt x="3702" y="11716"/>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045" y="9962"/>
                  </a:lnTo>
                  <a:lnTo>
                    <a:pt x="2898" y="9767"/>
                  </a:lnTo>
                  <a:lnTo>
                    <a:pt x="2801" y="9621"/>
                  </a:lnTo>
                  <a:lnTo>
                    <a:pt x="2752" y="9499"/>
                  </a:lnTo>
                  <a:lnTo>
                    <a:pt x="2728" y="9353"/>
                  </a:lnTo>
                  <a:lnTo>
                    <a:pt x="2704" y="9280"/>
                  </a:lnTo>
                  <a:lnTo>
                    <a:pt x="2655" y="9231"/>
                  </a:lnTo>
                  <a:lnTo>
                    <a:pt x="2631" y="9158"/>
                  </a:lnTo>
                  <a:lnTo>
                    <a:pt x="2582" y="9036"/>
                  </a:lnTo>
                  <a:lnTo>
                    <a:pt x="2582" y="8890"/>
                  </a:lnTo>
                  <a:lnTo>
                    <a:pt x="2557" y="8744"/>
                  </a:lnTo>
                  <a:lnTo>
                    <a:pt x="2582" y="8598"/>
                  </a:lnTo>
                  <a:lnTo>
                    <a:pt x="2582" y="8452"/>
                  </a:lnTo>
                  <a:lnTo>
                    <a:pt x="2631" y="8330"/>
                  </a:lnTo>
                  <a:lnTo>
                    <a:pt x="2655" y="8281"/>
                  </a:lnTo>
                  <a:lnTo>
                    <a:pt x="2704" y="8208"/>
                  </a:lnTo>
                  <a:lnTo>
                    <a:pt x="2728" y="8160"/>
                  </a:lnTo>
                  <a:lnTo>
                    <a:pt x="2752" y="7989"/>
                  </a:lnTo>
                  <a:lnTo>
                    <a:pt x="2728" y="7819"/>
                  </a:lnTo>
                  <a:lnTo>
                    <a:pt x="2704" y="7746"/>
                  </a:lnTo>
                  <a:lnTo>
                    <a:pt x="2655" y="7697"/>
                  </a:lnTo>
                  <a:lnTo>
                    <a:pt x="2606" y="7673"/>
                  </a:lnTo>
                  <a:lnTo>
                    <a:pt x="2533" y="7624"/>
                  </a:lnTo>
                  <a:lnTo>
                    <a:pt x="2363" y="7600"/>
                  </a:lnTo>
                  <a:lnTo>
                    <a:pt x="2265" y="7575"/>
                  </a:lnTo>
                  <a:lnTo>
                    <a:pt x="2119" y="7502"/>
                  </a:lnTo>
                  <a:lnTo>
                    <a:pt x="1973" y="7380"/>
                  </a:lnTo>
                  <a:lnTo>
                    <a:pt x="1802" y="7234"/>
                  </a:lnTo>
                  <a:lnTo>
                    <a:pt x="1632" y="7088"/>
                  </a:lnTo>
                  <a:lnTo>
                    <a:pt x="1486" y="6966"/>
                  </a:lnTo>
                  <a:lnTo>
                    <a:pt x="1340" y="6869"/>
                  </a:lnTo>
                  <a:lnTo>
                    <a:pt x="1242" y="6845"/>
                  </a:lnTo>
                  <a:lnTo>
                    <a:pt x="1121" y="6796"/>
                  </a:lnTo>
                  <a:lnTo>
                    <a:pt x="926" y="6674"/>
                  </a:lnTo>
                  <a:lnTo>
                    <a:pt x="706" y="6504"/>
                  </a:lnTo>
                  <a:lnTo>
                    <a:pt x="463" y="6284"/>
                  </a:lnTo>
                  <a:lnTo>
                    <a:pt x="171" y="5919"/>
                  </a:lnTo>
                  <a:lnTo>
                    <a:pt x="0" y="5700"/>
                  </a:lnTo>
                  <a:lnTo>
                    <a:pt x="0" y="5724"/>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 name="Google Shape;160;p5"/>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559" y="1535"/>
                  </a:lnTo>
                  <a:lnTo>
                    <a:pt x="1461" y="1584"/>
                  </a:lnTo>
                  <a:lnTo>
                    <a:pt x="1340" y="1657"/>
                  </a:lnTo>
                  <a:lnTo>
                    <a:pt x="1267" y="1730"/>
                  </a:lnTo>
                  <a:lnTo>
                    <a:pt x="1169" y="1803"/>
                  </a:lnTo>
                  <a:lnTo>
                    <a:pt x="1072" y="1852"/>
                  </a:lnTo>
                  <a:lnTo>
                    <a:pt x="974" y="1900"/>
                  </a:lnTo>
                  <a:lnTo>
                    <a:pt x="877" y="1900"/>
                  </a:lnTo>
                  <a:lnTo>
                    <a:pt x="779" y="1900"/>
                  </a:lnTo>
                  <a:lnTo>
                    <a:pt x="682" y="1852"/>
                  </a:lnTo>
                  <a:lnTo>
                    <a:pt x="585" y="1803"/>
                  </a:lnTo>
                  <a:lnTo>
                    <a:pt x="512" y="1730"/>
                  </a:lnTo>
                  <a:lnTo>
                    <a:pt x="438" y="1633"/>
                  </a:lnTo>
                  <a:lnTo>
                    <a:pt x="414" y="1535"/>
                  </a:lnTo>
                  <a:lnTo>
                    <a:pt x="438" y="1438"/>
                  </a:lnTo>
                  <a:lnTo>
                    <a:pt x="512" y="1340"/>
                  </a:lnTo>
                  <a:lnTo>
                    <a:pt x="585" y="1243"/>
                  </a:lnTo>
                  <a:lnTo>
                    <a:pt x="633" y="1145"/>
                  </a:lnTo>
                  <a:lnTo>
                    <a:pt x="682" y="1048"/>
                  </a:lnTo>
                  <a:lnTo>
                    <a:pt x="682" y="951"/>
                  </a:lnTo>
                  <a:lnTo>
                    <a:pt x="658" y="804"/>
                  </a:lnTo>
                  <a:lnTo>
                    <a:pt x="633" y="731"/>
                  </a:lnTo>
                  <a:lnTo>
                    <a:pt x="585" y="683"/>
                  </a:lnTo>
                  <a:lnTo>
                    <a:pt x="536" y="634"/>
                  </a:lnTo>
                  <a:lnTo>
                    <a:pt x="463" y="610"/>
                  </a:lnTo>
                  <a:lnTo>
                    <a:pt x="317" y="585"/>
                  </a:lnTo>
                  <a:lnTo>
                    <a:pt x="146" y="561"/>
                  </a:lnTo>
                  <a:lnTo>
                    <a:pt x="73" y="512"/>
                  </a:lnTo>
                  <a:lnTo>
                    <a:pt x="24" y="488"/>
                  </a:lnTo>
                  <a:lnTo>
                    <a:pt x="0" y="439"/>
                  </a:lnTo>
                  <a:lnTo>
                    <a:pt x="24" y="366"/>
                  </a:lnTo>
                  <a:lnTo>
                    <a:pt x="49" y="293"/>
                  </a:lnTo>
                  <a:lnTo>
                    <a:pt x="122" y="196"/>
                  </a:lnTo>
                  <a:lnTo>
                    <a:pt x="171" y="171"/>
                  </a:lnTo>
                  <a:lnTo>
                    <a:pt x="268" y="123"/>
                  </a:lnTo>
                  <a:lnTo>
                    <a:pt x="512" y="74"/>
                  </a:lnTo>
                  <a:lnTo>
                    <a:pt x="804" y="25"/>
                  </a:lnTo>
                  <a:lnTo>
                    <a:pt x="1145" y="1"/>
                  </a:lnTo>
                  <a:lnTo>
                    <a:pt x="2509" y="1"/>
                  </a:lnTo>
                  <a:lnTo>
                    <a:pt x="2850" y="25"/>
                  </a:lnTo>
                  <a:lnTo>
                    <a:pt x="3142" y="49"/>
                  </a:lnTo>
                  <a:lnTo>
                    <a:pt x="3337" y="74"/>
                  </a:lnTo>
                  <a:lnTo>
                    <a:pt x="3434" y="98"/>
                  </a:lnTo>
                  <a:lnTo>
                    <a:pt x="3458" y="123"/>
                  </a:lnTo>
                  <a:lnTo>
                    <a:pt x="3434" y="171"/>
                  </a:lnTo>
                  <a:lnTo>
                    <a:pt x="3361" y="317"/>
                  </a:lnTo>
                  <a:lnTo>
                    <a:pt x="3239" y="488"/>
                  </a:lnTo>
                  <a:lnTo>
                    <a:pt x="3069" y="683"/>
                  </a:lnTo>
                  <a:lnTo>
                    <a:pt x="2874" y="853"/>
                  </a:lnTo>
                  <a:lnTo>
                    <a:pt x="2679" y="999"/>
                  </a:lnTo>
                  <a:lnTo>
                    <a:pt x="2509" y="1121"/>
                  </a:lnTo>
                  <a:lnTo>
                    <a:pt x="2411" y="1145"/>
                  </a:lnTo>
                  <a:lnTo>
                    <a:pt x="2314" y="1170"/>
                  </a:lnTo>
                  <a:lnTo>
                    <a:pt x="2216" y="1194"/>
                  </a:lnTo>
                  <a:lnTo>
                    <a:pt x="2119" y="1267"/>
                  </a:lnTo>
                  <a:lnTo>
                    <a:pt x="2022" y="134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 name="Google Shape;161;p5"/>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66" y="1218"/>
                  </a:lnTo>
                  <a:lnTo>
                    <a:pt x="317" y="1291"/>
                  </a:lnTo>
                  <a:lnTo>
                    <a:pt x="293" y="1364"/>
                  </a:lnTo>
                  <a:lnTo>
                    <a:pt x="244" y="1388"/>
                  </a:lnTo>
                  <a:lnTo>
                    <a:pt x="195" y="1388"/>
                  </a:lnTo>
                  <a:lnTo>
                    <a:pt x="147" y="1388"/>
                  </a:lnTo>
                  <a:lnTo>
                    <a:pt x="98" y="1364"/>
                  </a:lnTo>
                  <a:lnTo>
                    <a:pt x="74" y="1291"/>
                  </a:lnTo>
                  <a:lnTo>
                    <a:pt x="25" y="1169"/>
                  </a:lnTo>
                  <a:lnTo>
                    <a:pt x="25" y="1023"/>
                  </a:lnTo>
                  <a:lnTo>
                    <a:pt x="1" y="877"/>
                  </a:lnTo>
                  <a:lnTo>
                    <a:pt x="25" y="706"/>
                  </a:lnTo>
                  <a:lnTo>
                    <a:pt x="98" y="536"/>
                  </a:lnTo>
                  <a:lnTo>
                    <a:pt x="171" y="365"/>
                  </a:lnTo>
                  <a:lnTo>
                    <a:pt x="293" y="219"/>
                  </a:lnTo>
                  <a:lnTo>
                    <a:pt x="415" y="122"/>
                  </a:lnTo>
                  <a:lnTo>
                    <a:pt x="512" y="49"/>
                  </a:lnTo>
                  <a:lnTo>
                    <a:pt x="609" y="0"/>
                  </a:lnTo>
                  <a:lnTo>
                    <a:pt x="682" y="24"/>
                  </a:lnTo>
                  <a:lnTo>
                    <a:pt x="707" y="73"/>
                  </a:lnTo>
                  <a:lnTo>
                    <a:pt x="731" y="146"/>
                  </a:lnTo>
                  <a:lnTo>
                    <a:pt x="756" y="317"/>
                  </a:lnTo>
                  <a:lnTo>
                    <a:pt x="756" y="390"/>
                  </a:lnTo>
                  <a:lnTo>
                    <a:pt x="707" y="487"/>
                  </a:lnTo>
                  <a:lnTo>
                    <a:pt x="658" y="609"/>
                  </a:lnTo>
                  <a:lnTo>
                    <a:pt x="585" y="682"/>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 name="Google Shape;162;p5"/>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088" y="4579"/>
                  </a:lnTo>
                  <a:lnTo>
                    <a:pt x="7015" y="4555"/>
                  </a:lnTo>
                  <a:lnTo>
                    <a:pt x="6844" y="4530"/>
                  </a:lnTo>
                  <a:lnTo>
                    <a:pt x="6747" y="4506"/>
                  </a:lnTo>
                  <a:lnTo>
                    <a:pt x="6649" y="4457"/>
                  </a:lnTo>
                  <a:lnTo>
                    <a:pt x="6552" y="4409"/>
                  </a:lnTo>
                  <a:lnTo>
                    <a:pt x="6454" y="4336"/>
                  </a:lnTo>
                  <a:lnTo>
                    <a:pt x="6381" y="4262"/>
                  </a:lnTo>
                  <a:lnTo>
                    <a:pt x="6308" y="4214"/>
                  </a:lnTo>
                  <a:lnTo>
                    <a:pt x="6235" y="4214"/>
                  </a:lnTo>
                  <a:lnTo>
                    <a:pt x="6187" y="4238"/>
                  </a:lnTo>
                  <a:lnTo>
                    <a:pt x="6162" y="4287"/>
                  </a:lnTo>
                  <a:lnTo>
                    <a:pt x="6162" y="4360"/>
                  </a:lnTo>
                  <a:lnTo>
                    <a:pt x="6211" y="4433"/>
                  </a:lnTo>
                  <a:lnTo>
                    <a:pt x="6284" y="4530"/>
                  </a:lnTo>
                  <a:lnTo>
                    <a:pt x="6357" y="4603"/>
                  </a:lnTo>
                  <a:lnTo>
                    <a:pt x="6454" y="4652"/>
                  </a:lnTo>
                  <a:lnTo>
                    <a:pt x="6576" y="4701"/>
                  </a:lnTo>
                  <a:lnTo>
                    <a:pt x="6649" y="4701"/>
                  </a:lnTo>
                  <a:lnTo>
                    <a:pt x="6747" y="4725"/>
                  </a:lnTo>
                  <a:lnTo>
                    <a:pt x="6844" y="4774"/>
                  </a:lnTo>
                  <a:lnTo>
                    <a:pt x="6942" y="4823"/>
                  </a:lnTo>
                  <a:lnTo>
                    <a:pt x="7039" y="4896"/>
                  </a:lnTo>
                  <a:lnTo>
                    <a:pt x="7063" y="4944"/>
                  </a:lnTo>
                  <a:lnTo>
                    <a:pt x="7088" y="4993"/>
                  </a:lnTo>
                  <a:lnTo>
                    <a:pt x="7063" y="5139"/>
                  </a:lnTo>
                  <a:lnTo>
                    <a:pt x="6966" y="5310"/>
                  </a:lnTo>
                  <a:lnTo>
                    <a:pt x="6844" y="5480"/>
                  </a:lnTo>
                  <a:lnTo>
                    <a:pt x="6674" y="5626"/>
                  </a:lnTo>
                  <a:lnTo>
                    <a:pt x="6528" y="5748"/>
                  </a:lnTo>
                  <a:lnTo>
                    <a:pt x="6381" y="5821"/>
                  </a:lnTo>
                  <a:lnTo>
                    <a:pt x="6284" y="5846"/>
                  </a:lnTo>
                  <a:lnTo>
                    <a:pt x="6113" y="5870"/>
                  </a:lnTo>
                  <a:lnTo>
                    <a:pt x="6040" y="5894"/>
                  </a:lnTo>
                  <a:lnTo>
                    <a:pt x="5992" y="5943"/>
                  </a:lnTo>
                  <a:lnTo>
                    <a:pt x="5943" y="5967"/>
                  </a:lnTo>
                  <a:lnTo>
                    <a:pt x="5894" y="5992"/>
                  </a:lnTo>
                  <a:lnTo>
                    <a:pt x="5846" y="5967"/>
                  </a:lnTo>
                  <a:lnTo>
                    <a:pt x="5797" y="5943"/>
                  </a:lnTo>
                  <a:lnTo>
                    <a:pt x="5773" y="5894"/>
                  </a:lnTo>
                  <a:lnTo>
                    <a:pt x="5724" y="5821"/>
                  </a:lnTo>
                  <a:lnTo>
                    <a:pt x="5699" y="5651"/>
                  </a:lnTo>
                  <a:lnTo>
                    <a:pt x="5675" y="5553"/>
                  </a:lnTo>
                  <a:lnTo>
                    <a:pt x="5602" y="5407"/>
                  </a:lnTo>
                  <a:lnTo>
                    <a:pt x="5480" y="5261"/>
                  </a:lnTo>
                  <a:lnTo>
                    <a:pt x="5334" y="5091"/>
                  </a:lnTo>
                  <a:lnTo>
                    <a:pt x="5188" y="4920"/>
                  </a:lnTo>
                  <a:lnTo>
                    <a:pt x="5066" y="4774"/>
                  </a:lnTo>
                  <a:lnTo>
                    <a:pt x="4969" y="4628"/>
                  </a:lnTo>
                  <a:lnTo>
                    <a:pt x="4944" y="4530"/>
                  </a:lnTo>
                  <a:lnTo>
                    <a:pt x="4944" y="4457"/>
                  </a:lnTo>
                  <a:lnTo>
                    <a:pt x="4920" y="4409"/>
                  </a:lnTo>
                  <a:lnTo>
                    <a:pt x="4896" y="4409"/>
                  </a:lnTo>
                  <a:lnTo>
                    <a:pt x="4847" y="4433"/>
                  </a:lnTo>
                  <a:lnTo>
                    <a:pt x="4823" y="4482"/>
                  </a:lnTo>
                  <a:lnTo>
                    <a:pt x="4774" y="4555"/>
                  </a:lnTo>
                  <a:lnTo>
                    <a:pt x="4750" y="4701"/>
                  </a:lnTo>
                  <a:lnTo>
                    <a:pt x="4774" y="4798"/>
                  </a:lnTo>
                  <a:lnTo>
                    <a:pt x="4847" y="4920"/>
                  </a:lnTo>
                  <a:lnTo>
                    <a:pt x="4920" y="5066"/>
                  </a:lnTo>
                  <a:lnTo>
                    <a:pt x="5042" y="5188"/>
                  </a:lnTo>
                  <a:lnTo>
                    <a:pt x="5139" y="5310"/>
                  </a:lnTo>
                  <a:lnTo>
                    <a:pt x="5237" y="5431"/>
                  </a:lnTo>
                  <a:lnTo>
                    <a:pt x="5310" y="5553"/>
                  </a:lnTo>
                  <a:lnTo>
                    <a:pt x="5334" y="5651"/>
                  </a:lnTo>
                  <a:lnTo>
                    <a:pt x="5334" y="5748"/>
                  </a:lnTo>
                  <a:lnTo>
                    <a:pt x="5383" y="5846"/>
                  </a:lnTo>
                  <a:lnTo>
                    <a:pt x="5432" y="5943"/>
                  </a:lnTo>
                  <a:lnTo>
                    <a:pt x="5505" y="6040"/>
                  </a:lnTo>
                  <a:lnTo>
                    <a:pt x="5626" y="6113"/>
                  </a:lnTo>
                  <a:lnTo>
                    <a:pt x="5773" y="6162"/>
                  </a:lnTo>
                  <a:lnTo>
                    <a:pt x="5919" y="6211"/>
                  </a:lnTo>
                  <a:lnTo>
                    <a:pt x="6089" y="6235"/>
                  </a:lnTo>
                  <a:lnTo>
                    <a:pt x="6235" y="6235"/>
                  </a:lnTo>
                  <a:lnTo>
                    <a:pt x="6357" y="6284"/>
                  </a:lnTo>
                  <a:lnTo>
                    <a:pt x="6430" y="6333"/>
                  </a:lnTo>
                  <a:lnTo>
                    <a:pt x="6454" y="6381"/>
                  </a:lnTo>
                  <a:lnTo>
                    <a:pt x="6454" y="6430"/>
                  </a:lnTo>
                  <a:lnTo>
                    <a:pt x="6430" y="6527"/>
                  </a:lnTo>
                  <a:lnTo>
                    <a:pt x="6308" y="6722"/>
                  </a:lnTo>
                  <a:lnTo>
                    <a:pt x="6113" y="6941"/>
                  </a:lnTo>
                  <a:lnTo>
                    <a:pt x="5894" y="7185"/>
                  </a:lnTo>
                  <a:lnTo>
                    <a:pt x="5675" y="7429"/>
                  </a:lnTo>
                  <a:lnTo>
                    <a:pt x="5505" y="7696"/>
                  </a:lnTo>
                  <a:lnTo>
                    <a:pt x="5358" y="7940"/>
                  </a:lnTo>
                  <a:lnTo>
                    <a:pt x="5334" y="8037"/>
                  </a:lnTo>
                  <a:lnTo>
                    <a:pt x="5334" y="8135"/>
                  </a:lnTo>
                  <a:lnTo>
                    <a:pt x="5334" y="8281"/>
                  </a:lnTo>
                  <a:lnTo>
                    <a:pt x="5358" y="8427"/>
                  </a:lnTo>
                  <a:lnTo>
                    <a:pt x="5383" y="8525"/>
                  </a:lnTo>
                  <a:lnTo>
                    <a:pt x="5432" y="8598"/>
                  </a:lnTo>
                  <a:lnTo>
                    <a:pt x="5456" y="8646"/>
                  </a:lnTo>
                  <a:lnTo>
                    <a:pt x="5480" y="8719"/>
                  </a:lnTo>
                  <a:lnTo>
                    <a:pt x="5505" y="8890"/>
                  </a:lnTo>
                  <a:lnTo>
                    <a:pt x="5480" y="8987"/>
                  </a:lnTo>
                  <a:lnTo>
                    <a:pt x="5383" y="9158"/>
                  </a:lnTo>
                  <a:lnTo>
                    <a:pt x="5237" y="9353"/>
                  </a:lnTo>
                  <a:lnTo>
                    <a:pt x="5042" y="9547"/>
                  </a:lnTo>
                  <a:lnTo>
                    <a:pt x="4847" y="9742"/>
                  </a:lnTo>
                  <a:lnTo>
                    <a:pt x="4701" y="9937"/>
                  </a:lnTo>
                  <a:lnTo>
                    <a:pt x="4603" y="10108"/>
                  </a:lnTo>
                  <a:lnTo>
                    <a:pt x="4555" y="10205"/>
                  </a:lnTo>
                  <a:lnTo>
                    <a:pt x="4530" y="10327"/>
                  </a:lnTo>
                  <a:lnTo>
                    <a:pt x="4457" y="10473"/>
                  </a:lnTo>
                  <a:lnTo>
                    <a:pt x="4336" y="10619"/>
                  </a:lnTo>
                  <a:lnTo>
                    <a:pt x="4189" y="10790"/>
                  </a:lnTo>
                  <a:lnTo>
                    <a:pt x="4019" y="10936"/>
                  </a:lnTo>
                  <a:lnTo>
                    <a:pt x="3873" y="11057"/>
                  </a:lnTo>
                  <a:lnTo>
                    <a:pt x="3727" y="11131"/>
                  </a:lnTo>
                  <a:lnTo>
                    <a:pt x="3605" y="11155"/>
                  </a:lnTo>
                  <a:lnTo>
                    <a:pt x="3532" y="11155"/>
                  </a:lnTo>
                  <a:lnTo>
                    <a:pt x="3434" y="11106"/>
                  </a:lnTo>
                  <a:lnTo>
                    <a:pt x="3337" y="11057"/>
                  </a:lnTo>
                  <a:lnTo>
                    <a:pt x="3240" y="10984"/>
                  </a:lnTo>
                  <a:lnTo>
                    <a:pt x="3167" y="10887"/>
                  </a:lnTo>
                  <a:lnTo>
                    <a:pt x="3093" y="10790"/>
                  </a:lnTo>
                  <a:lnTo>
                    <a:pt x="3069" y="10692"/>
                  </a:lnTo>
                  <a:lnTo>
                    <a:pt x="3045" y="10595"/>
                  </a:lnTo>
                  <a:lnTo>
                    <a:pt x="3020" y="10424"/>
                  </a:lnTo>
                  <a:lnTo>
                    <a:pt x="2996" y="10351"/>
                  </a:lnTo>
                  <a:lnTo>
                    <a:pt x="2947" y="10302"/>
                  </a:lnTo>
                  <a:lnTo>
                    <a:pt x="2923" y="10254"/>
                  </a:lnTo>
                  <a:lnTo>
                    <a:pt x="2874" y="10181"/>
                  </a:lnTo>
                  <a:lnTo>
                    <a:pt x="2850" y="10035"/>
                  </a:lnTo>
                  <a:lnTo>
                    <a:pt x="2826" y="9864"/>
                  </a:lnTo>
                  <a:lnTo>
                    <a:pt x="2801" y="9791"/>
                  </a:lnTo>
                  <a:lnTo>
                    <a:pt x="2752" y="9742"/>
                  </a:lnTo>
                  <a:lnTo>
                    <a:pt x="2728" y="9669"/>
                  </a:lnTo>
                  <a:lnTo>
                    <a:pt x="2704" y="9572"/>
                  </a:lnTo>
                  <a:lnTo>
                    <a:pt x="2679" y="9426"/>
                  </a:lnTo>
                  <a:lnTo>
                    <a:pt x="2655" y="9255"/>
                  </a:lnTo>
                  <a:lnTo>
                    <a:pt x="2679" y="9109"/>
                  </a:lnTo>
                  <a:lnTo>
                    <a:pt x="2704" y="8963"/>
                  </a:lnTo>
                  <a:lnTo>
                    <a:pt x="2728" y="8866"/>
                  </a:lnTo>
                  <a:lnTo>
                    <a:pt x="2752" y="8792"/>
                  </a:lnTo>
                  <a:lnTo>
                    <a:pt x="2801" y="8744"/>
                  </a:lnTo>
                  <a:lnTo>
                    <a:pt x="2826" y="8671"/>
                  </a:lnTo>
                  <a:lnTo>
                    <a:pt x="2850" y="8500"/>
                  </a:lnTo>
                  <a:lnTo>
                    <a:pt x="2826" y="8403"/>
                  </a:lnTo>
                  <a:lnTo>
                    <a:pt x="2777" y="8281"/>
                  </a:lnTo>
                  <a:lnTo>
                    <a:pt x="2679" y="8159"/>
                  </a:lnTo>
                  <a:lnTo>
                    <a:pt x="2582" y="8037"/>
                  </a:lnTo>
                  <a:lnTo>
                    <a:pt x="2460" y="7891"/>
                  </a:lnTo>
                  <a:lnTo>
                    <a:pt x="2363" y="7721"/>
                  </a:lnTo>
                  <a:lnTo>
                    <a:pt x="2314" y="7526"/>
                  </a:lnTo>
                  <a:lnTo>
                    <a:pt x="2290" y="7356"/>
                  </a:lnTo>
                  <a:lnTo>
                    <a:pt x="2290" y="7209"/>
                  </a:lnTo>
                  <a:lnTo>
                    <a:pt x="2265" y="7063"/>
                  </a:lnTo>
                  <a:lnTo>
                    <a:pt x="2217" y="6966"/>
                  </a:lnTo>
                  <a:lnTo>
                    <a:pt x="2192" y="6893"/>
                  </a:lnTo>
                  <a:lnTo>
                    <a:pt x="2144" y="6844"/>
                  </a:lnTo>
                  <a:lnTo>
                    <a:pt x="2071" y="6820"/>
                  </a:lnTo>
                  <a:lnTo>
                    <a:pt x="1900" y="6795"/>
                  </a:lnTo>
                  <a:lnTo>
                    <a:pt x="1754" y="6820"/>
                  </a:lnTo>
                  <a:lnTo>
                    <a:pt x="1681" y="6844"/>
                  </a:lnTo>
                  <a:lnTo>
                    <a:pt x="1632" y="6893"/>
                  </a:lnTo>
                  <a:lnTo>
                    <a:pt x="1559" y="6941"/>
                  </a:lnTo>
                  <a:lnTo>
                    <a:pt x="1437" y="6966"/>
                  </a:lnTo>
                  <a:lnTo>
                    <a:pt x="1291" y="6990"/>
                  </a:lnTo>
                  <a:lnTo>
                    <a:pt x="1145" y="6990"/>
                  </a:lnTo>
                  <a:lnTo>
                    <a:pt x="975" y="6966"/>
                  </a:lnTo>
                  <a:lnTo>
                    <a:pt x="780" y="6868"/>
                  </a:lnTo>
                  <a:lnTo>
                    <a:pt x="561" y="6747"/>
                  </a:lnTo>
                  <a:lnTo>
                    <a:pt x="390" y="6601"/>
                  </a:lnTo>
                  <a:lnTo>
                    <a:pt x="317" y="6527"/>
                  </a:lnTo>
                  <a:lnTo>
                    <a:pt x="244" y="6406"/>
                  </a:lnTo>
                  <a:lnTo>
                    <a:pt x="122" y="6113"/>
                  </a:lnTo>
                  <a:lnTo>
                    <a:pt x="49" y="5797"/>
                  </a:lnTo>
                  <a:lnTo>
                    <a:pt x="0" y="5480"/>
                  </a:lnTo>
                  <a:lnTo>
                    <a:pt x="25" y="5310"/>
                  </a:lnTo>
                  <a:lnTo>
                    <a:pt x="49" y="5139"/>
                  </a:lnTo>
                  <a:lnTo>
                    <a:pt x="147" y="4798"/>
                  </a:lnTo>
                  <a:lnTo>
                    <a:pt x="220" y="4628"/>
                  </a:lnTo>
                  <a:lnTo>
                    <a:pt x="293" y="4482"/>
                  </a:lnTo>
                  <a:lnTo>
                    <a:pt x="390" y="4336"/>
                  </a:lnTo>
                  <a:lnTo>
                    <a:pt x="487" y="4238"/>
                  </a:lnTo>
                  <a:lnTo>
                    <a:pt x="682" y="4043"/>
                  </a:lnTo>
                  <a:lnTo>
                    <a:pt x="877" y="3897"/>
                  </a:lnTo>
                  <a:lnTo>
                    <a:pt x="1048" y="3800"/>
                  </a:lnTo>
                  <a:lnTo>
                    <a:pt x="1145" y="3751"/>
                  </a:lnTo>
                  <a:lnTo>
                    <a:pt x="1316" y="3727"/>
                  </a:lnTo>
                  <a:lnTo>
                    <a:pt x="1389" y="3702"/>
                  </a:lnTo>
                  <a:lnTo>
                    <a:pt x="1437" y="3654"/>
                  </a:lnTo>
                  <a:lnTo>
                    <a:pt x="1510" y="3629"/>
                  </a:lnTo>
                  <a:lnTo>
                    <a:pt x="1608" y="3605"/>
                  </a:lnTo>
                  <a:lnTo>
                    <a:pt x="1754" y="3581"/>
                  </a:lnTo>
                  <a:lnTo>
                    <a:pt x="1900" y="3581"/>
                  </a:lnTo>
                  <a:lnTo>
                    <a:pt x="2071" y="3581"/>
                  </a:lnTo>
                  <a:lnTo>
                    <a:pt x="2241" y="3629"/>
                  </a:lnTo>
                  <a:lnTo>
                    <a:pt x="2363" y="3678"/>
                  </a:lnTo>
                  <a:lnTo>
                    <a:pt x="2485" y="3751"/>
                  </a:lnTo>
                  <a:lnTo>
                    <a:pt x="2558" y="3824"/>
                  </a:lnTo>
                  <a:lnTo>
                    <a:pt x="2655" y="3897"/>
                  </a:lnTo>
                  <a:lnTo>
                    <a:pt x="2777" y="3946"/>
                  </a:lnTo>
                  <a:lnTo>
                    <a:pt x="2850" y="3946"/>
                  </a:lnTo>
                  <a:lnTo>
                    <a:pt x="3020" y="3970"/>
                  </a:lnTo>
                  <a:lnTo>
                    <a:pt x="3093" y="4019"/>
                  </a:lnTo>
                  <a:lnTo>
                    <a:pt x="3142" y="4043"/>
                  </a:lnTo>
                  <a:lnTo>
                    <a:pt x="3191" y="4068"/>
                  </a:lnTo>
                  <a:lnTo>
                    <a:pt x="3240" y="4092"/>
                  </a:lnTo>
                  <a:lnTo>
                    <a:pt x="3288" y="4068"/>
                  </a:lnTo>
                  <a:lnTo>
                    <a:pt x="3337" y="4043"/>
                  </a:lnTo>
                  <a:lnTo>
                    <a:pt x="3386" y="4019"/>
                  </a:lnTo>
                  <a:lnTo>
                    <a:pt x="3459" y="3970"/>
                  </a:lnTo>
                  <a:lnTo>
                    <a:pt x="3605" y="3946"/>
                  </a:lnTo>
                  <a:lnTo>
                    <a:pt x="3775" y="3970"/>
                  </a:lnTo>
                  <a:lnTo>
                    <a:pt x="3848" y="4019"/>
                  </a:lnTo>
                  <a:lnTo>
                    <a:pt x="3897" y="4043"/>
                  </a:lnTo>
                  <a:lnTo>
                    <a:pt x="3970" y="4092"/>
                  </a:lnTo>
                  <a:lnTo>
                    <a:pt x="4068" y="4116"/>
                  </a:lnTo>
                  <a:lnTo>
                    <a:pt x="4214" y="4141"/>
                  </a:lnTo>
                  <a:lnTo>
                    <a:pt x="4384" y="4141"/>
                  </a:lnTo>
                  <a:lnTo>
                    <a:pt x="4530" y="4141"/>
                  </a:lnTo>
                  <a:lnTo>
                    <a:pt x="4677" y="4116"/>
                  </a:lnTo>
                  <a:lnTo>
                    <a:pt x="4774" y="4092"/>
                  </a:lnTo>
                  <a:lnTo>
                    <a:pt x="4847" y="4043"/>
                  </a:lnTo>
                  <a:lnTo>
                    <a:pt x="4896" y="3995"/>
                  </a:lnTo>
                  <a:lnTo>
                    <a:pt x="4920" y="3921"/>
                  </a:lnTo>
                  <a:lnTo>
                    <a:pt x="4944" y="3751"/>
                  </a:lnTo>
                  <a:lnTo>
                    <a:pt x="4944" y="3727"/>
                  </a:lnTo>
                  <a:lnTo>
                    <a:pt x="4920" y="3678"/>
                  </a:lnTo>
                  <a:lnTo>
                    <a:pt x="4823" y="3629"/>
                  </a:lnTo>
                  <a:lnTo>
                    <a:pt x="4701" y="3581"/>
                  </a:lnTo>
                  <a:lnTo>
                    <a:pt x="4555" y="3581"/>
                  </a:lnTo>
                  <a:lnTo>
                    <a:pt x="4409" y="3556"/>
                  </a:lnTo>
                  <a:lnTo>
                    <a:pt x="4238" y="3507"/>
                  </a:lnTo>
                  <a:lnTo>
                    <a:pt x="4092" y="3459"/>
                  </a:lnTo>
                  <a:lnTo>
                    <a:pt x="3995" y="3386"/>
                  </a:lnTo>
                  <a:lnTo>
                    <a:pt x="3897" y="3313"/>
                  </a:lnTo>
                  <a:lnTo>
                    <a:pt x="3800" y="3240"/>
                  </a:lnTo>
                  <a:lnTo>
                    <a:pt x="3702" y="3215"/>
                  </a:lnTo>
                  <a:lnTo>
                    <a:pt x="3605" y="3191"/>
                  </a:lnTo>
                  <a:lnTo>
                    <a:pt x="3532" y="3166"/>
                  </a:lnTo>
                  <a:lnTo>
                    <a:pt x="3434" y="3142"/>
                  </a:lnTo>
                  <a:lnTo>
                    <a:pt x="3337" y="3069"/>
                  </a:lnTo>
                  <a:lnTo>
                    <a:pt x="3240" y="2996"/>
                  </a:lnTo>
                  <a:lnTo>
                    <a:pt x="3167" y="2923"/>
                  </a:lnTo>
                  <a:lnTo>
                    <a:pt x="3069" y="2899"/>
                  </a:lnTo>
                  <a:lnTo>
                    <a:pt x="2996" y="2874"/>
                  </a:lnTo>
                  <a:lnTo>
                    <a:pt x="2947" y="2899"/>
                  </a:lnTo>
                  <a:lnTo>
                    <a:pt x="2899" y="2923"/>
                  </a:lnTo>
                  <a:lnTo>
                    <a:pt x="2826" y="2923"/>
                  </a:lnTo>
                  <a:lnTo>
                    <a:pt x="2752" y="2874"/>
                  </a:lnTo>
                  <a:lnTo>
                    <a:pt x="2655" y="2801"/>
                  </a:lnTo>
                  <a:lnTo>
                    <a:pt x="2582" y="2752"/>
                  </a:lnTo>
                  <a:lnTo>
                    <a:pt x="2509" y="2704"/>
                  </a:lnTo>
                  <a:lnTo>
                    <a:pt x="2436" y="2704"/>
                  </a:lnTo>
                  <a:lnTo>
                    <a:pt x="2387" y="2704"/>
                  </a:lnTo>
                  <a:lnTo>
                    <a:pt x="2338" y="2752"/>
                  </a:lnTo>
                  <a:lnTo>
                    <a:pt x="2265" y="2777"/>
                  </a:lnTo>
                  <a:lnTo>
                    <a:pt x="2095" y="2801"/>
                  </a:lnTo>
                  <a:lnTo>
                    <a:pt x="1997" y="2850"/>
                  </a:lnTo>
                  <a:lnTo>
                    <a:pt x="1851" y="2923"/>
                  </a:lnTo>
                  <a:lnTo>
                    <a:pt x="1681" y="3045"/>
                  </a:lnTo>
                  <a:lnTo>
                    <a:pt x="1535" y="3191"/>
                  </a:lnTo>
                  <a:lnTo>
                    <a:pt x="1364" y="3337"/>
                  </a:lnTo>
                  <a:lnTo>
                    <a:pt x="1194" y="3459"/>
                  </a:lnTo>
                  <a:lnTo>
                    <a:pt x="1072" y="3532"/>
                  </a:lnTo>
                  <a:lnTo>
                    <a:pt x="950" y="3581"/>
                  </a:lnTo>
                  <a:lnTo>
                    <a:pt x="804" y="3532"/>
                  </a:lnTo>
                  <a:lnTo>
                    <a:pt x="731" y="3507"/>
                  </a:lnTo>
                  <a:lnTo>
                    <a:pt x="682" y="3483"/>
                  </a:lnTo>
                  <a:lnTo>
                    <a:pt x="634" y="3434"/>
                  </a:lnTo>
                  <a:lnTo>
                    <a:pt x="609" y="3361"/>
                  </a:lnTo>
                  <a:lnTo>
                    <a:pt x="585" y="3191"/>
                  </a:lnTo>
                  <a:lnTo>
                    <a:pt x="609" y="3020"/>
                  </a:lnTo>
                  <a:lnTo>
                    <a:pt x="634" y="2947"/>
                  </a:lnTo>
                  <a:lnTo>
                    <a:pt x="682" y="2899"/>
                  </a:lnTo>
                  <a:lnTo>
                    <a:pt x="731" y="2874"/>
                  </a:lnTo>
                  <a:lnTo>
                    <a:pt x="853" y="2850"/>
                  </a:lnTo>
                  <a:lnTo>
                    <a:pt x="999" y="2826"/>
                  </a:lnTo>
                  <a:lnTo>
                    <a:pt x="1145" y="2801"/>
                  </a:lnTo>
                  <a:lnTo>
                    <a:pt x="1291" y="2801"/>
                  </a:lnTo>
                  <a:lnTo>
                    <a:pt x="1413" y="2752"/>
                  </a:lnTo>
                  <a:lnTo>
                    <a:pt x="1486" y="2704"/>
                  </a:lnTo>
                  <a:lnTo>
                    <a:pt x="1510" y="2655"/>
                  </a:lnTo>
                  <a:lnTo>
                    <a:pt x="1535" y="2631"/>
                  </a:lnTo>
                  <a:lnTo>
                    <a:pt x="1486" y="2460"/>
                  </a:lnTo>
                  <a:lnTo>
                    <a:pt x="1462" y="2387"/>
                  </a:lnTo>
                  <a:lnTo>
                    <a:pt x="1437" y="2338"/>
                  </a:lnTo>
                  <a:lnTo>
                    <a:pt x="1389" y="2290"/>
                  </a:lnTo>
                  <a:lnTo>
                    <a:pt x="1389" y="2241"/>
                  </a:lnTo>
                  <a:lnTo>
                    <a:pt x="1389" y="2192"/>
                  </a:lnTo>
                  <a:lnTo>
                    <a:pt x="1437" y="2144"/>
                  </a:lnTo>
                  <a:lnTo>
                    <a:pt x="1486" y="2119"/>
                  </a:lnTo>
                  <a:lnTo>
                    <a:pt x="1559" y="2070"/>
                  </a:lnTo>
                  <a:lnTo>
                    <a:pt x="1705" y="2046"/>
                  </a:lnTo>
                  <a:lnTo>
                    <a:pt x="1803" y="2046"/>
                  </a:lnTo>
                  <a:lnTo>
                    <a:pt x="1900" y="1997"/>
                  </a:lnTo>
                  <a:lnTo>
                    <a:pt x="1997" y="1924"/>
                  </a:lnTo>
                  <a:lnTo>
                    <a:pt x="2095" y="1851"/>
                  </a:lnTo>
                  <a:lnTo>
                    <a:pt x="2168" y="1778"/>
                  </a:lnTo>
                  <a:lnTo>
                    <a:pt x="2241" y="1681"/>
                  </a:lnTo>
                  <a:lnTo>
                    <a:pt x="2265" y="1559"/>
                  </a:lnTo>
                  <a:lnTo>
                    <a:pt x="2290" y="1486"/>
                  </a:lnTo>
                  <a:lnTo>
                    <a:pt x="2265" y="1315"/>
                  </a:lnTo>
                  <a:lnTo>
                    <a:pt x="2217" y="1242"/>
                  </a:lnTo>
                  <a:lnTo>
                    <a:pt x="2192" y="1194"/>
                  </a:lnTo>
                  <a:lnTo>
                    <a:pt x="2192" y="1169"/>
                  </a:lnTo>
                  <a:lnTo>
                    <a:pt x="2192" y="1121"/>
                  </a:lnTo>
                  <a:lnTo>
                    <a:pt x="2265" y="999"/>
                  </a:lnTo>
                  <a:lnTo>
                    <a:pt x="2387" y="828"/>
                  </a:lnTo>
                  <a:lnTo>
                    <a:pt x="2582" y="634"/>
                  </a:lnTo>
                  <a:lnTo>
                    <a:pt x="2679" y="536"/>
                  </a:lnTo>
                  <a:lnTo>
                    <a:pt x="2826" y="439"/>
                  </a:lnTo>
                  <a:lnTo>
                    <a:pt x="2972" y="366"/>
                  </a:lnTo>
                  <a:lnTo>
                    <a:pt x="3142" y="293"/>
                  </a:lnTo>
                  <a:lnTo>
                    <a:pt x="3483" y="195"/>
                  </a:lnTo>
                  <a:lnTo>
                    <a:pt x="3654" y="171"/>
                  </a:lnTo>
                  <a:lnTo>
                    <a:pt x="3800" y="146"/>
                  </a:lnTo>
                  <a:lnTo>
                    <a:pt x="4116" y="171"/>
                  </a:lnTo>
                  <a:lnTo>
                    <a:pt x="4360" y="171"/>
                  </a:lnTo>
                  <a:lnTo>
                    <a:pt x="4555" y="220"/>
                  </a:lnTo>
                  <a:lnTo>
                    <a:pt x="4652" y="244"/>
                  </a:lnTo>
                  <a:lnTo>
                    <a:pt x="4701" y="268"/>
                  </a:lnTo>
                  <a:lnTo>
                    <a:pt x="4750" y="293"/>
                  </a:lnTo>
                  <a:lnTo>
                    <a:pt x="4798" y="268"/>
                  </a:lnTo>
                  <a:lnTo>
                    <a:pt x="4847" y="244"/>
                  </a:lnTo>
                  <a:lnTo>
                    <a:pt x="5018" y="195"/>
                  </a:lnTo>
                  <a:lnTo>
                    <a:pt x="5407" y="122"/>
                  </a:lnTo>
                  <a:lnTo>
                    <a:pt x="5821" y="25"/>
                  </a:lnTo>
                  <a:lnTo>
                    <a:pt x="6138" y="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63" name="Google Shape;163;p5">
            <a:hlinkClick r:id="rId5" action="ppaction://hlinksldjump"/>
          </p:cNvPr>
          <p:cNvSpPr/>
          <p:nvPr/>
        </p:nvSpPr>
        <p:spPr>
          <a:xfrm>
            <a:off x="8676456" y="4731990"/>
            <a:ext cx="331434" cy="323850"/>
          </a:xfrm>
          <a:custGeom>
            <a:avLst/>
            <a:gdLst/>
            <a:ahLst/>
            <a:cxnLst/>
            <a:rect l="l" t="t" r="r" b="b"/>
            <a:pathLst>
              <a:path w="120000" h="120000" extrusionOk="0">
                <a:moveTo>
                  <a:pt x="0" y="0"/>
                </a:moveTo>
                <a:lnTo>
                  <a:pt x="120000" y="0"/>
                </a:lnTo>
                <a:lnTo>
                  <a:pt x="120000" y="120000"/>
                </a:lnTo>
                <a:lnTo>
                  <a:pt x="0" y="120000"/>
                </a:lnTo>
                <a:close/>
                <a:moveTo>
                  <a:pt x="60000" y="15000"/>
                </a:moveTo>
                <a:lnTo>
                  <a:pt x="16030" y="60000"/>
                </a:lnTo>
                <a:lnTo>
                  <a:pt x="27022" y="60000"/>
                </a:lnTo>
                <a:lnTo>
                  <a:pt x="27022" y="105000"/>
                </a:lnTo>
                <a:lnTo>
                  <a:pt x="92978" y="105000"/>
                </a:lnTo>
                <a:lnTo>
                  <a:pt x="92978" y="60000"/>
                </a:lnTo>
                <a:lnTo>
                  <a:pt x="103970" y="60000"/>
                </a:lnTo>
                <a:lnTo>
                  <a:pt x="87481" y="43125"/>
                </a:lnTo>
                <a:lnTo>
                  <a:pt x="87481" y="20625"/>
                </a:lnTo>
                <a:lnTo>
                  <a:pt x="76489" y="20625"/>
                </a:lnTo>
                <a:lnTo>
                  <a:pt x="76489" y="31875"/>
                </a:lnTo>
                <a:close/>
              </a:path>
              <a:path w="120000" h="120000" fill="darkenLess" extrusionOk="0">
                <a:moveTo>
                  <a:pt x="87481" y="43125"/>
                </a:moveTo>
                <a:lnTo>
                  <a:pt x="87481" y="20625"/>
                </a:lnTo>
                <a:lnTo>
                  <a:pt x="76489" y="20625"/>
                </a:lnTo>
                <a:lnTo>
                  <a:pt x="76489" y="31875"/>
                </a:lnTo>
                <a:close/>
                <a:moveTo>
                  <a:pt x="27022" y="60000"/>
                </a:moveTo>
                <a:lnTo>
                  <a:pt x="27022" y="105000"/>
                </a:lnTo>
                <a:lnTo>
                  <a:pt x="54504" y="105000"/>
                </a:lnTo>
                <a:lnTo>
                  <a:pt x="54504" y="82500"/>
                </a:lnTo>
                <a:lnTo>
                  <a:pt x="65496" y="82500"/>
                </a:lnTo>
                <a:lnTo>
                  <a:pt x="65496" y="105000"/>
                </a:lnTo>
                <a:lnTo>
                  <a:pt x="92978" y="105000"/>
                </a:lnTo>
                <a:lnTo>
                  <a:pt x="92978" y="60000"/>
                </a:lnTo>
                <a:close/>
              </a:path>
              <a:path w="120000" h="120000" fill="darken" extrusionOk="0">
                <a:moveTo>
                  <a:pt x="60000" y="15000"/>
                </a:moveTo>
                <a:lnTo>
                  <a:pt x="16030" y="60000"/>
                </a:lnTo>
                <a:lnTo>
                  <a:pt x="103970" y="60000"/>
                </a:lnTo>
                <a:close/>
                <a:moveTo>
                  <a:pt x="54504" y="82500"/>
                </a:moveTo>
                <a:lnTo>
                  <a:pt x="65496" y="82500"/>
                </a:lnTo>
                <a:lnTo>
                  <a:pt x="65496" y="105000"/>
                </a:lnTo>
                <a:lnTo>
                  <a:pt x="54504" y="105000"/>
                </a:lnTo>
                <a:close/>
              </a:path>
              <a:path w="120000" h="120000" fill="none" extrusionOk="0">
                <a:moveTo>
                  <a:pt x="60000" y="15000"/>
                </a:moveTo>
                <a:lnTo>
                  <a:pt x="76489" y="31875"/>
                </a:lnTo>
                <a:lnTo>
                  <a:pt x="76489" y="20625"/>
                </a:lnTo>
                <a:lnTo>
                  <a:pt x="87481" y="20625"/>
                </a:lnTo>
                <a:lnTo>
                  <a:pt x="87481" y="43125"/>
                </a:lnTo>
                <a:lnTo>
                  <a:pt x="103970" y="60000"/>
                </a:lnTo>
                <a:lnTo>
                  <a:pt x="92978" y="60000"/>
                </a:lnTo>
                <a:lnTo>
                  <a:pt x="92978" y="105000"/>
                </a:lnTo>
                <a:lnTo>
                  <a:pt x="27022" y="105000"/>
                </a:lnTo>
                <a:lnTo>
                  <a:pt x="27022" y="60000"/>
                </a:lnTo>
                <a:lnTo>
                  <a:pt x="16030" y="60000"/>
                </a:lnTo>
                <a:close/>
                <a:moveTo>
                  <a:pt x="76489" y="31875"/>
                </a:moveTo>
                <a:lnTo>
                  <a:pt x="87481" y="43125"/>
                </a:lnTo>
                <a:moveTo>
                  <a:pt x="92978" y="60000"/>
                </a:moveTo>
                <a:lnTo>
                  <a:pt x="27022" y="60000"/>
                </a:lnTo>
                <a:moveTo>
                  <a:pt x="54504" y="105000"/>
                </a:moveTo>
                <a:lnTo>
                  <a:pt x="54504" y="82500"/>
                </a:lnTo>
                <a:lnTo>
                  <a:pt x="65496" y="82500"/>
                </a:lnTo>
                <a:lnTo>
                  <a:pt x="65496" y="105000"/>
                </a:lnTo>
              </a:path>
              <a:path w="120000" h="120000" fill="none" extrusionOk="0">
                <a:moveTo>
                  <a:pt x="0" y="0"/>
                </a:moveTo>
                <a:lnTo>
                  <a:pt x="120000" y="0"/>
                </a:lnTo>
                <a:lnTo>
                  <a:pt x="120000" y="120000"/>
                </a:lnTo>
                <a:lnTo>
                  <a:pt x="0" y="120000"/>
                </a:lnTo>
                <a:close/>
              </a:path>
            </a:pathLst>
          </a:custGeom>
          <a:solidFill>
            <a:schemeClr val="accent6"/>
          </a:solidFill>
          <a:ln w="25400" cap="flat" cmpd="sng">
            <a:solidFill>
              <a:srgbClr val="6C8B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6"/>
          <p:cNvSpPr txBox="1">
            <a:spLocks noGrp="1"/>
          </p:cNvSpPr>
          <p:nvPr>
            <p:ph type="title"/>
          </p:nvPr>
        </p:nvSpPr>
        <p:spPr>
          <a:xfrm>
            <a:off x="1146175" y="530225"/>
            <a:ext cx="3208338" cy="102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FFFFFF"/>
              </a:buClr>
              <a:buSzPts val="1800"/>
              <a:buFont typeface="Roboto Slab"/>
              <a:buNone/>
            </a:pPr>
            <a:r>
              <a:rPr lang="en-GB" sz="1800" b="1" dirty="0">
                <a:solidFill>
                  <a:srgbClr val="FFFFFF"/>
                </a:solidFill>
                <a:latin typeface="Roboto Slab"/>
                <a:ea typeface="Roboto Slab"/>
                <a:cs typeface="Roboto Slab"/>
                <a:sym typeface="Roboto Slab"/>
              </a:rPr>
              <a:t>Land surface</a:t>
            </a:r>
            <a:endParaRPr dirty="0"/>
          </a:p>
        </p:txBody>
      </p:sp>
      <p:sp>
        <p:nvSpPr>
          <p:cNvPr id="169" name="Google Shape;169;p6"/>
          <p:cNvSpPr txBox="1">
            <a:spLocks noGrp="1"/>
          </p:cNvSpPr>
          <p:nvPr>
            <p:ph type="body" idx="1"/>
          </p:nvPr>
        </p:nvSpPr>
        <p:spPr>
          <a:xfrm>
            <a:off x="395536" y="1789033"/>
            <a:ext cx="7848872" cy="3159125"/>
          </a:xfrm>
          <a:prstGeom prst="rect">
            <a:avLst/>
          </a:prstGeom>
          <a:noFill/>
          <a:ln>
            <a:noFill/>
          </a:ln>
        </p:spPr>
        <p:txBody>
          <a:bodyPr spcFirstLastPara="1" wrap="square" lIns="91425" tIns="91425" rIns="91425" bIns="91425" anchor="t" anchorCtr="0">
            <a:noAutofit/>
          </a:bodyPr>
          <a:lstStyle/>
          <a:p>
            <a:pPr marL="457200" lvl="0" indent="-406400" algn="l" rtl="0">
              <a:spcBef>
                <a:spcPts val="600"/>
              </a:spcBef>
              <a:spcAft>
                <a:spcPts val="0"/>
              </a:spcAft>
              <a:buClr>
                <a:srgbClr val="114454"/>
              </a:buClr>
              <a:buSzPts val="2800"/>
              <a:buFont typeface="Nixie One"/>
              <a:buChar char="▪"/>
            </a:pPr>
            <a:r>
              <a:rPr lang="en-GB" sz="1800" dirty="0">
                <a:solidFill>
                  <a:srgbClr val="114454"/>
                </a:solidFill>
                <a:latin typeface="Arial"/>
                <a:ea typeface="Arial"/>
                <a:cs typeface="Arial"/>
                <a:sym typeface="Arial"/>
              </a:rPr>
              <a:t>Hypsometry (relative to sea level)</a:t>
            </a:r>
            <a:r>
              <a:rPr lang="sk-SK" sz="1800" dirty="0">
                <a:solidFill>
                  <a:srgbClr val="114454"/>
                </a:solidFill>
                <a:latin typeface="Arial"/>
                <a:ea typeface="Arial"/>
                <a:cs typeface="Arial"/>
                <a:sym typeface="Arial"/>
              </a:rPr>
              <a:t>:</a:t>
            </a:r>
            <a:endParaRPr sz="1800" dirty="0"/>
          </a:p>
          <a:p>
            <a:pPr marL="914400" lvl="1" indent="-406400" algn="l" rtl="0">
              <a:spcBef>
                <a:spcPts val="0"/>
              </a:spcBef>
              <a:spcAft>
                <a:spcPts val="0"/>
              </a:spcAft>
              <a:buClr>
                <a:srgbClr val="114454"/>
              </a:buClr>
              <a:buSzPts val="2800"/>
              <a:buFont typeface="Nixie One"/>
              <a:buChar char="▪"/>
            </a:pPr>
            <a:r>
              <a:rPr lang="en-GB" sz="2000" dirty="0">
                <a:solidFill>
                  <a:srgbClr val="114454"/>
                </a:solidFill>
                <a:latin typeface="Arial"/>
                <a:ea typeface="Arial"/>
                <a:cs typeface="Arial"/>
                <a:sym typeface="Arial"/>
              </a:rPr>
              <a:t>lowland</a:t>
            </a:r>
            <a:r>
              <a:rPr lang="sk-SK" sz="2000" dirty="0">
                <a:solidFill>
                  <a:srgbClr val="114454"/>
                </a:solidFill>
                <a:latin typeface="Arial"/>
                <a:ea typeface="Arial"/>
                <a:cs typeface="Arial"/>
                <a:sym typeface="Arial"/>
              </a:rPr>
              <a:t> – </a:t>
            </a:r>
            <a:r>
              <a:rPr lang="en-GB" sz="2000" dirty="0">
                <a:solidFill>
                  <a:srgbClr val="114454"/>
                </a:solidFill>
                <a:latin typeface="Arial"/>
                <a:ea typeface="Arial"/>
                <a:cs typeface="Arial"/>
                <a:sym typeface="Arial"/>
              </a:rPr>
              <a:t>up to</a:t>
            </a:r>
            <a:r>
              <a:rPr lang="sk-SK" sz="2000" dirty="0">
                <a:solidFill>
                  <a:srgbClr val="114454"/>
                </a:solidFill>
                <a:latin typeface="Arial"/>
                <a:ea typeface="Arial"/>
                <a:cs typeface="Arial"/>
                <a:sym typeface="Arial"/>
              </a:rPr>
              <a:t> 200 </a:t>
            </a:r>
            <a:r>
              <a:rPr lang="en-GB" sz="2000" dirty="0">
                <a:solidFill>
                  <a:srgbClr val="114454"/>
                </a:solidFill>
              </a:rPr>
              <a:t>above the sea level</a:t>
            </a:r>
            <a:endParaRPr dirty="0"/>
          </a:p>
          <a:p>
            <a:pPr marL="914400" lvl="1" indent="-406400" algn="l" rtl="0">
              <a:spcBef>
                <a:spcPts val="0"/>
              </a:spcBef>
              <a:spcAft>
                <a:spcPts val="0"/>
              </a:spcAft>
              <a:buClr>
                <a:srgbClr val="114454"/>
              </a:buClr>
              <a:buSzPts val="2800"/>
              <a:buFont typeface="Nixie One"/>
              <a:buChar char="▪"/>
            </a:pPr>
            <a:r>
              <a:rPr lang="en-GB" sz="2000" dirty="0">
                <a:solidFill>
                  <a:srgbClr val="114454"/>
                </a:solidFill>
                <a:latin typeface="Arial"/>
                <a:ea typeface="Arial"/>
                <a:cs typeface="Arial"/>
                <a:sym typeface="Arial"/>
              </a:rPr>
              <a:t>highland</a:t>
            </a:r>
            <a:r>
              <a:rPr lang="sk-SK" sz="2000" dirty="0">
                <a:solidFill>
                  <a:srgbClr val="114454"/>
                </a:solidFill>
                <a:latin typeface="Arial"/>
                <a:ea typeface="Arial"/>
                <a:cs typeface="Arial"/>
                <a:sym typeface="Arial"/>
              </a:rPr>
              <a:t> – </a:t>
            </a:r>
            <a:r>
              <a:rPr lang="en-GB" sz="2000" dirty="0">
                <a:solidFill>
                  <a:srgbClr val="114454"/>
                </a:solidFill>
                <a:latin typeface="Arial"/>
                <a:ea typeface="Arial"/>
                <a:cs typeface="Arial"/>
                <a:sym typeface="Arial"/>
              </a:rPr>
              <a:t>above</a:t>
            </a:r>
            <a:r>
              <a:rPr lang="sk-SK" sz="2000" dirty="0">
                <a:solidFill>
                  <a:srgbClr val="114454"/>
                </a:solidFill>
                <a:latin typeface="Arial"/>
                <a:ea typeface="Arial"/>
                <a:cs typeface="Arial"/>
                <a:sym typeface="Arial"/>
              </a:rPr>
              <a:t> 200 </a:t>
            </a:r>
            <a:r>
              <a:rPr lang="en-GB" sz="2000" dirty="0">
                <a:solidFill>
                  <a:srgbClr val="114454"/>
                </a:solidFill>
                <a:latin typeface="Arial"/>
                <a:ea typeface="Arial"/>
                <a:cs typeface="Arial"/>
                <a:sym typeface="Arial"/>
              </a:rPr>
              <a:t>above the sea level</a:t>
            </a:r>
            <a:endParaRPr dirty="0"/>
          </a:p>
          <a:p>
            <a:pPr marL="457200" lvl="0" indent="-406400" algn="l" rtl="0">
              <a:spcBef>
                <a:spcPts val="600"/>
              </a:spcBef>
              <a:spcAft>
                <a:spcPts val="0"/>
              </a:spcAft>
              <a:buClr>
                <a:srgbClr val="114454"/>
              </a:buClr>
              <a:buSzPts val="2800"/>
              <a:buFont typeface="Nixie One"/>
              <a:buChar char="▪"/>
            </a:pPr>
            <a:r>
              <a:rPr lang="en-GB" sz="1800" dirty="0">
                <a:solidFill>
                  <a:srgbClr val="114454"/>
                </a:solidFill>
                <a:latin typeface="Arial"/>
                <a:ea typeface="Arial"/>
                <a:cs typeface="Arial"/>
                <a:sym typeface="Arial"/>
              </a:rPr>
              <a:t>According to the difference between maximum and minimum elevation</a:t>
            </a:r>
            <a:r>
              <a:rPr lang="sk-SK" sz="1800" dirty="0">
                <a:solidFill>
                  <a:srgbClr val="114454"/>
                </a:solidFill>
                <a:latin typeface="Arial"/>
                <a:ea typeface="Arial"/>
                <a:cs typeface="Arial"/>
                <a:sym typeface="Arial"/>
              </a:rPr>
              <a:t>:</a:t>
            </a:r>
            <a:endParaRPr sz="1800" dirty="0"/>
          </a:p>
          <a:p>
            <a:pPr marL="914400" lvl="1" indent="-406400" algn="l" rtl="0">
              <a:spcBef>
                <a:spcPts val="0"/>
              </a:spcBef>
              <a:spcAft>
                <a:spcPts val="0"/>
              </a:spcAft>
              <a:buClr>
                <a:srgbClr val="114454"/>
              </a:buClr>
              <a:buSzPts val="2800"/>
              <a:buFont typeface="Nixie One"/>
              <a:buChar char="▪"/>
            </a:pPr>
            <a:r>
              <a:rPr lang="en-GB" sz="2000" dirty="0">
                <a:solidFill>
                  <a:srgbClr val="114454"/>
                </a:solidFill>
                <a:latin typeface="Arial"/>
                <a:ea typeface="Arial"/>
                <a:cs typeface="Arial"/>
                <a:sym typeface="Arial"/>
              </a:rPr>
              <a:t>plain</a:t>
            </a:r>
            <a:r>
              <a:rPr lang="sk-SK" sz="2000" dirty="0">
                <a:solidFill>
                  <a:srgbClr val="114454"/>
                </a:solidFill>
                <a:latin typeface="Arial"/>
                <a:ea typeface="Arial"/>
                <a:cs typeface="Arial"/>
                <a:sym typeface="Arial"/>
              </a:rPr>
              <a:t> – </a:t>
            </a:r>
            <a:r>
              <a:rPr lang="en-GB" sz="2000" dirty="0">
                <a:solidFill>
                  <a:srgbClr val="114454"/>
                </a:solidFill>
                <a:latin typeface="Arial"/>
                <a:ea typeface="Arial"/>
                <a:cs typeface="Arial"/>
                <a:sym typeface="Arial"/>
              </a:rPr>
              <a:t>up to</a:t>
            </a:r>
            <a:r>
              <a:rPr lang="sk-SK" sz="2000" dirty="0">
                <a:solidFill>
                  <a:srgbClr val="114454"/>
                </a:solidFill>
                <a:latin typeface="Arial"/>
                <a:ea typeface="Arial"/>
                <a:cs typeface="Arial"/>
                <a:sym typeface="Arial"/>
              </a:rPr>
              <a:t> 30 m</a:t>
            </a:r>
            <a:endParaRPr dirty="0"/>
          </a:p>
          <a:p>
            <a:pPr marL="914400" lvl="1" indent="-406400" algn="l" rtl="0">
              <a:spcBef>
                <a:spcPts val="0"/>
              </a:spcBef>
              <a:spcAft>
                <a:spcPts val="0"/>
              </a:spcAft>
              <a:buClr>
                <a:srgbClr val="114454"/>
              </a:buClr>
              <a:buSzPts val="2800"/>
              <a:buFont typeface="Nixie One"/>
              <a:buChar char="▪"/>
            </a:pPr>
            <a:r>
              <a:rPr lang="en-GB" sz="2000" dirty="0">
                <a:solidFill>
                  <a:srgbClr val="114454"/>
                </a:solidFill>
                <a:latin typeface="Arial"/>
                <a:ea typeface="Arial"/>
                <a:cs typeface="Arial"/>
                <a:sym typeface="Arial"/>
              </a:rPr>
              <a:t>upland</a:t>
            </a:r>
            <a:r>
              <a:rPr lang="sk-SK" sz="2000" dirty="0">
                <a:solidFill>
                  <a:srgbClr val="114454"/>
                </a:solidFill>
                <a:latin typeface="Arial"/>
                <a:ea typeface="Arial"/>
                <a:cs typeface="Arial"/>
                <a:sym typeface="Arial"/>
              </a:rPr>
              <a:t> </a:t>
            </a:r>
            <a:r>
              <a:rPr lang="en-GB" sz="2000" dirty="0">
                <a:solidFill>
                  <a:srgbClr val="114454"/>
                </a:solidFill>
                <a:latin typeface="Arial"/>
                <a:ea typeface="Arial"/>
                <a:cs typeface="Arial"/>
                <a:sym typeface="Arial"/>
              </a:rPr>
              <a:t>(</a:t>
            </a:r>
            <a:r>
              <a:rPr lang="en-GB" sz="2000" dirty="0" err="1">
                <a:solidFill>
                  <a:srgbClr val="114454"/>
                </a:solidFill>
                <a:latin typeface="Arial"/>
                <a:ea typeface="Arial"/>
                <a:cs typeface="Arial"/>
                <a:sym typeface="Arial"/>
              </a:rPr>
              <a:t>Hugelland</a:t>
            </a:r>
            <a:r>
              <a:rPr lang="en-GB" sz="2000" dirty="0">
                <a:solidFill>
                  <a:srgbClr val="114454"/>
                </a:solidFill>
                <a:latin typeface="Arial"/>
                <a:ea typeface="Arial"/>
                <a:cs typeface="Arial"/>
                <a:sym typeface="Arial"/>
              </a:rPr>
              <a:t>) </a:t>
            </a:r>
            <a:r>
              <a:rPr lang="sk-SK" sz="2000" dirty="0">
                <a:solidFill>
                  <a:srgbClr val="114454"/>
                </a:solidFill>
                <a:latin typeface="Arial"/>
                <a:ea typeface="Arial"/>
                <a:cs typeface="Arial"/>
                <a:sym typeface="Arial"/>
              </a:rPr>
              <a:t>– </a:t>
            </a:r>
            <a:r>
              <a:rPr lang="en-GB" sz="2000" dirty="0">
                <a:solidFill>
                  <a:srgbClr val="114454"/>
                </a:solidFill>
                <a:latin typeface="Arial"/>
                <a:ea typeface="Arial"/>
                <a:cs typeface="Arial"/>
                <a:sym typeface="Arial"/>
              </a:rPr>
              <a:t>up to</a:t>
            </a:r>
            <a:r>
              <a:rPr lang="sk-SK" sz="2000" dirty="0">
                <a:solidFill>
                  <a:srgbClr val="114454"/>
                </a:solidFill>
                <a:latin typeface="Arial"/>
                <a:ea typeface="Arial"/>
                <a:cs typeface="Arial"/>
                <a:sym typeface="Arial"/>
              </a:rPr>
              <a:t> 150 m</a:t>
            </a:r>
            <a:endParaRPr dirty="0"/>
          </a:p>
          <a:p>
            <a:pPr marL="914400" lvl="1" indent="-406400" algn="l" rtl="0">
              <a:spcBef>
                <a:spcPts val="0"/>
              </a:spcBef>
              <a:spcAft>
                <a:spcPts val="0"/>
              </a:spcAft>
              <a:buClr>
                <a:srgbClr val="114454"/>
              </a:buClr>
              <a:buSzPts val="2800"/>
              <a:buFont typeface="Nixie One"/>
              <a:buChar char="▪"/>
            </a:pPr>
            <a:r>
              <a:rPr lang="en-GB" sz="2000" dirty="0">
                <a:solidFill>
                  <a:srgbClr val="114454"/>
                </a:solidFill>
                <a:latin typeface="Arial"/>
                <a:ea typeface="Arial"/>
                <a:cs typeface="Arial"/>
                <a:sym typeface="Arial"/>
              </a:rPr>
              <a:t>highland</a:t>
            </a:r>
            <a:r>
              <a:rPr lang="sk-SK" sz="2000" dirty="0">
                <a:solidFill>
                  <a:srgbClr val="114454"/>
                </a:solidFill>
                <a:latin typeface="Arial"/>
                <a:ea typeface="Arial"/>
                <a:cs typeface="Arial"/>
                <a:sym typeface="Arial"/>
              </a:rPr>
              <a:t> – </a:t>
            </a:r>
            <a:r>
              <a:rPr lang="en-GB" sz="2000" dirty="0">
                <a:solidFill>
                  <a:srgbClr val="114454"/>
                </a:solidFill>
                <a:latin typeface="Arial"/>
                <a:ea typeface="Arial"/>
                <a:cs typeface="Arial"/>
                <a:sym typeface="Arial"/>
              </a:rPr>
              <a:t>up to</a:t>
            </a:r>
            <a:r>
              <a:rPr lang="sk-SK" sz="2000" dirty="0">
                <a:solidFill>
                  <a:srgbClr val="114454"/>
                </a:solidFill>
                <a:latin typeface="Arial"/>
                <a:ea typeface="Arial"/>
                <a:cs typeface="Arial"/>
                <a:sym typeface="Arial"/>
              </a:rPr>
              <a:t> 300 m</a:t>
            </a:r>
            <a:endParaRPr dirty="0"/>
          </a:p>
          <a:p>
            <a:pPr marL="914400" lvl="1" indent="-406400" algn="l" rtl="0">
              <a:spcBef>
                <a:spcPts val="0"/>
              </a:spcBef>
              <a:spcAft>
                <a:spcPts val="0"/>
              </a:spcAft>
              <a:buClr>
                <a:srgbClr val="114454"/>
              </a:buClr>
              <a:buSzPts val="2800"/>
              <a:buFont typeface="Nixie One"/>
              <a:buChar char="▪"/>
            </a:pPr>
            <a:r>
              <a:rPr lang="en-GB" sz="2000" dirty="0">
                <a:solidFill>
                  <a:srgbClr val="114454"/>
                </a:solidFill>
              </a:rPr>
              <a:t>mountains</a:t>
            </a:r>
            <a:r>
              <a:rPr lang="sk-SK" sz="2000" dirty="0">
                <a:solidFill>
                  <a:srgbClr val="114454"/>
                </a:solidFill>
                <a:latin typeface="Arial"/>
                <a:ea typeface="Arial"/>
                <a:cs typeface="Arial"/>
                <a:sym typeface="Arial"/>
              </a:rPr>
              <a:t> – </a:t>
            </a:r>
            <a:r>
              <a:rPr lang="en-GB" sz="2000" dirty="0">
                <a:solidFill>
                  <a:srgbClr val="114454"/>
                </a:solidFill>
                <a:latin typeface="Arial"/>
                <a:ea typeface="Arial"/>
                <a:cs typeface="Arial"/>
                <a:sym typeface="Arial"/>
              </a:rPr>
              <a:t>up to</a:t>
            </a:r>
            <a:r>
              <a:rPr lang="sk-SK" sz="2000" dirty="0">
                <a:solidFill>
                  <a:srgbClr val="114454"/>
                </a:solidFill>
                <a:latin typeface="Arial"/>
                <a:ea typeface="Arial"/>
                <a:cs typeface="Arial"/>
                <a:sym typeface="Arial"/>
              </a:rPr>
              <a:t> 600 m</a:t>
            </a:r>
            <a:endParaRPr dirty="0"/>
          </a:p>
          <a:p>
            <a:pPr marL="914400" lvl="1" indent="-406400" algn="l" rtl="0">
              <a:spcBef>
                <a:spcPts val="0"/>
              </a:spcBef>
              <a:spcAft>
                <a:spcPts val="0"/>
              </a:spcAft>
              <a:buClr>
                <a:srgbClr val="114454"/>
              </a:buClr>
              <a:buSzPts val="2800"/>
              <a:buFont typeface="Nixie One"/>
              <a:buChar char="▪"/>
            </a:pPr>
            <a:r>
              <a:rPr lang="en-GB" sz="2000" dirty="0">
                <a:solidFill>
                  <a:srgbClr val="114454"/>
                </a:solidFill>
                <a:latin typeface="Arial"/>
                <a:ea typeface="Arial"/>
                <a:cs typeface="Arial"/>
                <a:sym typeface="Arial"/>
              </a:rPr>
              <a:t>High mountains</a:t>
            </a:r>
            <a:r>
              <a:rPr lang="sk-SK" sz="2000" dirty="0">
                <a:solidFill>
                  <a:srgbClr val="114454"/>
                </a:solidFill>
                <a:latin typeface="Arial"/>
                <a:ea typeface="Arial"/>
                <a:cs typeface="Arial"/>
                <a:sym typeface="Arial"/>
              </a:rPr>
              <a:t> –</a:t>
            </a:r>
            <a:r>
              <a:rPr lang="en-GB" sz="2000" dirty="0">
                <a:solidFill>
                  <a:srgbClr val="114454"/>
                </a:solidFill>
                <a:latin typeface="Arial"/>
                <a:ea typeface="Arial"/>
                <a:cs typeface="Arial"/>
                <a:sym typeface="Arial"/>
              </a:rPr>
              <a:t> more than</a:t>
            </a:r>
            <a:r>
              <a:rPr lang="sk-SK" sz="2000" dirty="0">
                <a:solidFill>
                  <a:srgbClr val="114454"/>
                </a:solidFill>
                <a:latin typeface="Arial"/>
                <a:ea typeface="Arial"/>
                <a:cs typeface="Arial"/>
                <a:sym typeface="Arial"/>
              </a:rPr>
              <a:t> 600 m</a:t>
            </a:r>
            <a:endParaRPr dirty="0"/>
          </a:p>
        </p:txBody>
      </p:sp>
      <p:sp>
        <p:nvSpPr>
          <p:cNvPr id="170" name="Google Shape;170;p6"/>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Clr>
                <a:srgbClr val="000000"/>
              </a:buClr>
              <a:buSzPts val="800"/>
              <a:buFont typeface="Arial"/>
              <a:buNone/>
            </a:pPr>
            <a:fld id="{00000000-1234-1234-1234-123412341234}" type="slidenum">
              <a:rPr lang="sk-SK" sz="800" b="0" i="0" u="none" strike="noStrike" cap="none">
                <a:solidFill>
                  <a:srgbClr val="FFFFFF"/>
                </a:solidFill>
                <a:latin typeface="Roboto Slab"/>
                <a:ea typeface="Roboto Slab"/>
                <a:cs typeface="Roboto Slab"/>
                <a:sym typeface="Roboto Slab"/>
              </a:rPr>
              <a:t>6</a:t>
            </a:fld>
            <a:endParaRPr sz="800" b="0" i="0" u="none" strike="noStrike" cap="none">
              <a:solidFill>
                <a:srgbClr val="FFFFFF"/>
              </a:solidFill>
              <a:latin typeface="Roboto Slab"/>
              <a:ea typeface="Roboto Slab"/>
              <a:cs typeface="Roboto Slab"/>
              <a:sym typeface="Roboto Slab"/>
            </a:endParaRPr>
          </a:p>
        </p:txBody>
      </p:sp>
      <p:grpSp>
        <p:nvGrpSpPr>
          <p:cNvPr id="171" name="Google Shape;171;p6"/>
          <p:cNvGrpSpPr/>
          <p:nvPr/>
        </p:nvGrpSpPr>
        <p:grpSpPr>
          <a:xfrm>
            <a:off x="467544" y="877887"/>
            <a:ext cx="334962" cy="333375"/>
            <a:chOff x="5941025" y="3634400"/>
            <a:chExt cx="467650" cy="467650"/>
          </a:xfrm>
        </p:grpSpPr>
        <p:sp>
          <p:nvSpPr>
            <p:cNvPr id="172" name="Google Shape;172;p6"/>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 name="Google Shape;173;p6"/>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56" y="268"/>
                  </a:lnTo>
                  <a:lnTo>
                    <a:pt x="707" y="390"/>
                  </a:lnTo>
                  <a:lnTo>
                    <a:pt x="658" y="487"/>
                  </a:lnTo>
                  <a:lnTo>
                    <a:pt x="585" y="560"/>
                  </a:lnTo>
                  <a:lnTo>
                    <a:pt x="488" y="633"/>
                  </a:lnTo>
                  <a:lnTo>
                    <a:pt x="390" y="706"/>
                  </a:lnTo>
                  <a:lnTo>
                    <a:pt x="293" y="755"/>
                  </a:lnTo>
                  <a:lnTo>
                    <a:pt x="196" y="755"/>
                  </a:lnTo>
                  <a:lnTo>
                    <a:pt x="122" y="755"/>
                  </a:lnTo>
                  <a:lnTo>
                    <a:pt x="74" y="706"/>
                  </a:lnTo>
                  <a:lnTo>
                    <a:pt x="25" y="633"/>
                  </a:lnTo>
                  <a:lnTo>
                    <a:pt x="1" y="560"/>
                  </a:lnTo>
                  <a:lnTo>
                    <a:pt x="25" y="487"/>
                  </a:lnTo>
                  <a:lnTo>
                    <a:pt x="74" y="390"/>
                  </a:lnTo>
                  <a:lnTo>
                    <a:pt x="122" y="268"/>
                  </a:lnTo>
                  <a:lnTo>
                    <a:pt x="196" y="195"/>
                  </a:lnTo>
                  <a:lnTo>
                    <a:pt x="293" y="122"/>
                  </a:lnTo>
                  <a:lnTo>
                    <a:pt x="390" y="49"/>
                  </a:lnTo>
                  <a:lnTo>
                    <a:pt x="488" y="24"/>
                  </a:lnTo>
                  <a:lnTo>
                    <a:pt x="585" y="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 name="Google Shape;174;p6"/>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996" y="780"/>
                  </a:lnTo>
                  <a:lnTo>
                    <a:pt x="3215" y="829"/>
                  </a:lnTo>
                  <a:lnTo>
                    <a:pt x="3386" y="878"/>
                  </a:lnTo>
                  <a:lnTo>
                    <a:pt x="3507" y="951"/>
                  </a:lnTo>
                  <a:lnTo>
                    <a:pt x="3605" y="1024"/>
                  </a:lnTo>
                  <a:lnTo>
                    <a:pt x="3702" y="1048"/>
                  </a:lnTo>
                  <a:lnTo>
                    <a:pt x="3800" y="1024"/>
                  </a:lnTo>
                  <a:lnTo>
                    <a:pt x="3897" y="951"/>
                  </a:lnTo>
                  <a:lnTo>
                    <a:pt x="3970" y="878"/>
                  </a:lnTo>
                  <a:lnTo>
                    <a:pt x="4092" y="829"/>
                  </a:lnTo>
                  <a:lnTo>
                    <a:pt x="4189" y="780"/>
                  </a:lnTo>
                  <a:lnTo>
                    <a:pt x="4262" y="780"/>
                  </a:lnTo>
                  <a:lnTo>
                    <a:pt x="4384" y="731"/>
                  </a:lnTo>
                  <a:lnTo>
                    <a:pt x="4506" y="658"/>
                  </a:lnTo>
                  <a:lnTo>
                    <a:pt x="4676" y="537"/>
                  </a:lnTo>
                  <a:lnTo>
                    <a:pt x="4847" y="390"/>
                  </a:lnTo>
                  <a:lnTo>
                    <a:pt x="5042" y="244"/>
                  </a:lnTo>
                  <a:lnTo>
                    <a:pt x="5285" y="123"/>
                  </a:lnTo>
                  <a:lnTo>
                    <a:pt x="5529" y="49"/>
                  </a:lnTo>
                  <a:lnTo>
                    <a:pt x="5797" y="1"/>
                  </a:lnTo>
                  <a:lnTo>
                    <a:pt x="5894" y="25"/>
                  </a:lnTo>
                  <a:lnTo>
                    <a:pt x="5992" y="49"/>
                  </a:lnTo>
                  <a:lnTo>
                    <a:pt x="6040" y="74"/>
                  </a:lnTo>
                  <a:lnTo>
                    <a:pt x="6089" y="123"/>
                  </a:lnTo>
                  <a:lnTo>
                    <a:pt x="6089" y="171"/>
                  </a:lnTo>
                  <a:lnTo>
                    <a:pt x="6089" y="244"/>
                  </a:lnTo>
                  <a:lnTo>
                    <a:pt x="6040" y="317"/>
                  </a:lnTo>
                  <a:lnTo>
                    <a:pt x="5992" y="390"/>
                  </a:lnTo>
                  <a:lnTo>
                    <a:pt x="5845" y="561"/>
                  </a:lnTo>
                  <a:lnTo>
                    <a:pt x="5772" y="707"/>
                  </a:lnTo>
                  <a:lnTo>
                    <a:pt x="5748" y="853"/>
                  </a:lnTo>
                  <a:lnTo>
                    <a:pt x="5772" y="926"/>
                  </a:lnTo>
                  <a:lnTo>
                    <a:pt x="5797" y="951"/>
                  </a:lnTo>
                  <a:lnTo>
                    <a:pt x="5870" y="1048"/>
                  </a:lnTo>
                  <a:lnTo>
                    <a:pt x="5918" y="1145"/>
                  </a:lnTo>
                  <a:lnTo>
                    <a:pt x="5967" y="1243"/>
                  </a:lnTo>
                  <a:lnTo>
                    <a:pt x="5992" y="1340"/>
                  </a:lnTo>
                  <a:lnTo>
                    <a:pt x="5967" y="1438"/>
                  </a:lnTo>
                  <a:lnTo>
                    <a:pt x="5918" y="1535"/>
                  </a:lnTo>
                  <a:lnTo>
                    <a:pt x="5870" y="1633"/>
                  </a:lnTo>
                  <a:lnTo>
                    <a:pt x="5797" y="1730"/>
                  </a:lnTo>
                  <a:lnTo>
                    <a:pt x="5748" y="1754"/>
                  </a:lnTo>
                  <a:lnTo>
                    <a:pt x="5699" y="1754"/>
                  </a:lnTo>
                  <a:lnTo>
                    <a:pt x="5553" y="1754"/>
                  </a:lnTo>
                  <a:lnTo>
                    <a:pt x="5383" y="1657"/>
                  </a:lnTo>
                  <a:lnTo>
                    <a:pt x="5212" y="1535"/>
                  </a:lnTo>
                  <a:lnTo>
                    <a:pt x="5066" y="1389"/>
                  </a:lnTo>
                  <a:lnTo>
                    <a:pt x="4896" y="1316"/>
                  </a:lnTo>
                  <a:lnTo>
                    <a:pt x="4749" y="1292"/>
                  </a:lnTo>
                  <a:lnTo>
                    <a:pt x="4701" y="1316"/>
                  </a:lnTo>
                  <a:lnTo>
                    <a:pt x="4652" y="1340"/>
                  </a:lnTo>
                  <a:lnTo>
                    <a:pt x="4555" y="1413"/>
                  </a:lnTo>
                  <a:lnTo>
                    <a:pt x="4457" y="1486"/>
                  </a:lnTo>
                  <a:lnTo>
                    <a:pt x="4360" y="1511"/>
                  </a:lnTo>
                  <a:lnTo>
                    <a:pt x="4262" y="1535"/>
                  </a:lnTo>
                  <a:lnTo>
                    <a:pt x="4116" y="1559"/>
                  </a:lnTo>
                  <a:lnTo>
                    <a:pt x="4043" y="1584"/>
                  </a:lnTo>
                  <a:lnTo>
                    <a:pt x="3994" y="1633"/>
                  </a:lnTo>
                  <a:lnTo>
                    <a:pt x="3946" y="1657"/>
                  </a:lnTo>
                  <a:lnTo>
                    <a:pt x="3873" y="1681"/>
                  </a:lnTo>
                  <a:lnTo>
                    <a:pt x="3702" y="1730"/>
                  </a:lnTo>
                  <a:lnTo>
                    <a:pt x="3605" y="1730"/>
                  </a:lnTo>
                  <a:lnTo>
                    <a:pt x="3507" y="1779"/>
                  </a:lnTo>
                  <a:lnTo>
                    <a:pt x="3410" y="1827"/>
                  </a:lnTo>
                  <a:lnTo>
                    <a:pt x="3312" y="1900"/>
                  </a:lnTo>
                  <a:lnTo>
                    <a:pt x="3288" y="1949"/>
                  </a:lnTo>
                  <a:lnTo>
                    <a:pt x="3288" y="2022"/>
                  </a:lnTo>
                  <a:lnTo>
                    <a:pt x="3288" y="2144"/>
                  </a:lnTo>
                  <a:lnTo>
                    <a:pt x="3386" y="2314"/>
                  </a:lnTo>
                  <a:lnTo>
                    <a:pt x="3507" y="2485"/>
                  </a:lnTo>
                  <a:lnTo>
                    <a:pt x="3605" y="2558"/>
                  </a:lnTo>
                  <a:lnTo>
                    <a:pt x="3702" y="2582"/>
                  </a:lnTo>
                  <a:lnTo>
                    <a:pt x="3800" y="2607"/>
                  </a:lnTo>
                  <a:lnTo>
                    <a:pt x="3921" y="2607"/>
                  </a:lnTo>
                  <a:lnTo>
                    <a:pt x="4043" y="2582"/>
                  </a:lnTo>
                  <a:lnTo>
                    <a:pt x="4141" y="2534"/>
                  </a:lnTo>
                  <a:lnTo>
                    <a:pt x="4262" y="2461"/>
                  </a:lnTo>
                  <a:lnTo>
                    <a:pt x="4360" y="2388"/>
                  </a:lnTo>
                  <a:lnTo>
                    <a:pt x="4555" y="2193"/>
                  </a:lnTo>
                  <a:lnTo>
                    <a:pt x="4749" y="2047"/>
                  </a:lnTo>
                  <a:lnTo>
                    <a:pt x="4920" y="1949"/>
                  </a:lnTo>
                  <a:lnTo>
                    <a:pt x="5042" y="1900"/>
                  </a:lnTo>
                  <a:lnTo>
                    <a:pt x="5115" y="1925"/>
                  </a:lnTo>
                  <a:lnTo>
                    <a:pt x="5163" y="1974"/>
                  </a:lnTo>
                  <a:lnTo>
                    <a:pt x="5212" y="2022"/>
                  </a:lnTo>
                  <a:lnTo>
                    <a:pt x="5212" y="2095"/>
                  </a:lnTo>
                  <a:lnTo>
                    <a:pt x="5236" y="2168"/>
                  </a:lnTo>
                  <a:lnTo>
                    <a:pt x="5285" y="2241"/>
                  </a:lnTo>
                  <a:lnTo>
                    <a:pt x="5334" y="2266"/>
                  </a:lnTo>
                  <a:lnTo>
                    <a:pt x="5407" y="2290"/>
                  </a:lnTo>
                  <a:lnTo>
                    <a:pt x="5504" y="2314"/>
                  </a:lnTo>
                  <a:lnTo>
                    <a:pt x="5602" y="2339"/>
                  </a:lnTo>
                  <a:lnTo>
                    <a:pt x="5699" y="2412"/>
                  </a:lnTo>
                  <a:lnTo>
                    <a:pt x="5797" y="2485"/>
                  </a:lnTo>
                  <a:lnTo>
                    <a:pt x="5845" y="2558"/>
                  </a:lnTo>
                  <a:lnTo>
                    <a:pt x="5870" y="2680"/>
                  </a:lnTo>
                  <a:lnTo>
                    <a:pt x="5845" y="2777"/>
                  </a:lnTo>
                  <a:lnTo>
                    <a:pt x="5797" y="2850"/>
                  </a:lnTo>
                  <a:lnTo>
                    <a:pt x="5699" y="2923"/>
                  </a:lnTo>
                  <a:lnTo>
                    <a:pt x="5602" y="2996"/>
                  </a:lnTo>
                  <a:lnTo>
                    <a:pt x="5504" y="3045"/>
                  </a:lnTo>
                  <a:lnTo>
                    <a:pt x="5407" y="3045"/>
                  </a:lnTo>
                  <a:lnTo>
                    <a:pt x="5310" y="3069"/>
                  </a:lnTo>
                  <a:lnTo>
                    <a:pt x="5163" y="3167"/>
                  </a:lnTo>
                  <a:lnTo>
                    <a:pt x="4993" y="3289"/>
                  </a:lnTo>
                  <a:lnTo>
                    <a:pt x="4847" y="3435"/>
                  </a:lnTo>
                  <a:lnTo>
                    <a:pt x="4676" y="3581"/>
                  </a:lnTo>
                  <a:lnTo>
                    <a:pt x="4506" y="3703"/>
                  </a:lnTo>
                  <a:lnTo>
                    <a:pt x="4384" y="3776"/>
                  </a:lnTo>
                  <a:lnTo>
                    <a:pt x="4262" y="3800"/>
                  </a:lnTo>
                  <a:lnTo>
                    <a:pt x="4141" y="3849"/>
                  </a:lnTo>
                  <a:lnTo>
                    <a:pt x="3970" y="3971"/>
                  </a:lnTo>
                  <a:lnTo>
                    <a:pt x="3726" y="4165"/>
                  </a:lnTo>
                  <a:lnTo>
                    <a:pt x="3483" y="4409"/>
                  </a:lnTo>
                  <a:lnTo>
                    <a:pt x="3142" y="4750"/>
                  </a:lnTo>
                  <a:lnTo>
                    <a:pt x="3020" y="4847"/>
                  </a:lnTo>
                  <a:lnTo>
                    <a:pt x="2874" y="4969"/>
                  </a:lnTo>
                  <a:lnTo>
                    <a:pt x="2557" y="5164"/>
                  </a:lnTo>
                  <a:lnTo>
                    <a:pt x="2265" y="5286"/>
                  </a:lnTo>
                  <a:lnTo>
                    <a:pt x="2119" y="5310"/>
                  </a:lnTo>
                  <a:lnTo>
                    <a:pt x="1997" y="5335"/>
                  </a:lnTo>
                  <a:lnTo>
                    <a:pt x="1754" y="5335"/>
                  </a:lnTo>
                  <a:lnTo>
                    <a:pt x="1535" y="5383"/>
                  </a:lnTo>
                  <a:lnTo>
                    <a:pt x="1364" y="5456"/>
                  </a:lnTo>
                  <a:lnTo>
                    <a:pt x="1242" y="5529"/>
                  </a:lnTo>
                  <a:lnTo>
                    <a:pt x="1169" y="5602"/>
                  </a:lnTo>
                  <a:lnTo>
                    <a:pt x="1096" y="5700"/>
                  </a:lnTo>
                  <a:lnTo>
                    <a:pt x="1047" y="5797"/>
                  </a:lnTo>
                  <a:lnTo>
                    <a:pt x="1047" y="5895"/>
                  </a:lnTo>
                  <a:lnTo>
                    <a:pt x="1047" y="5992"/>
                  </a:lnTo>
                  <a:lnTo>
                    <a:pt x="1096" y="6090"/>
                  </a:lnTo>
                  <a:lnTo>
                    <a:pt x="1169" y="6187"/>
                  </a:lnTo>
                  <a:lnTo>
                    <a:pt x="1242" y="6284"/>
                  </a:lnTo>
                  <a:lnTo>
                    <a:pt x="1315" y="6357"/>
                  </a:lnTo>
                  <a:lnTo>
                    <a:pt x="1413" y="6406"/>
                  </a:lnTo>
                  <a:lnTo>
                    <a:pt x="1535" y="6455"/>
                  </a:lnTo>
                  <a:lnTo>
                    <a:pt x="1608" y="6455"/>
                  </a:lnTo>
                  <a:lnTo>
                    <a:pt x="1729" y="6504"/>
                  </a:lnTo>
                  <a:lnTo>
                    <a:pt x="1876" y="6601"/>
                  </a:lnTo>
                  <a:lnTo>
                    <a:pt x="2070" y="6747"/>
                  </a:lnTo>
                  <a:lnTo>
                    <a:pt x="2290" y="6942"/>
                  </a:lnTo>
                  <a:lnTo>
                    <a:pt x="2484" y="7137"/>
                  </a:lnTo>
                  <a:lnTo>
                    <a:pt x="2679" y="7283"/>
                  </a:lnTo>
                  <a:lnTo>
                    <a:pt x="2825" y="7380"/>
                  </a:lnTo>
                  <a:lnTo>
                    <a:pt x="2947" y="7405"/>
                  </a:lnTo>
                  <a:lnTo>
                    <a:pt x="3093" y="7380"/>
                  </a:lnTo>
                  <a:lnTo>
                    <a:pt x="3166" y="7356"/>
                  </a:lnTo>
                  <a:lnTo>
                    <a:pt x="3239" y="7332"/>
                  </a:lnTo>
                  <a:lnTo>
                    <a:pt x="3288" y="7283"/>
                  </a:lnTo>
                  <a:lnTo>
                    <a:pt x="3410" y="7259"/>
                  </a:lnTo>
                  <a:lnTo>
                    <a:pt x="3556" y="7234"/>
                  </a:lnTo>
                  <a:lnTo>
                    <a:pt x="3702" y="7234"/>
                  </a:lnTo>
                  <a:lnTo>
                    <a:pt x="3873" y="7234"/>
                  </a:lnTo>
                  <a:lnTo>
                    <a:pt x="4019" y="7283"/>
                  </a:lnTo>
                  <a:lnTo>
                    <a:pt x="4165" y="7332"/>
                  </a:lnTo>
                  <a:lnTo>
                    <a:pt x="4262" y="7429"/>
                  </a:lnTo>
                  <a:lnTo>
                    <a:pt x="4360" y="7502"/>
                  </a:lnTo>
                  <a:lnTo>
                    <a:pt x="4457" y="7551"/>
                  </a:lnTo>
                  <a:lnTo>
                    <a:pt x="4555" y="7600"/>
                  </a:lnTo>
                  <a:lnTo>
                    <a:pt x="4652" y="7600"/>
                  </a:lnTo>
                  <a:lnTo>
                    <a:pt x="4749" y="7648"/>
                  </a:lnTo>
                  <a:lnTo>
                    <a:pt x="4896" y="7721"/>
                  </a:lnTo>
                  <a:lnTo>
                    <a:pt x="5066" y="7843"/>
                  </a:lnTo>
                  <a:lnTo>
                    <a:pt x="5212" y="7989"/>
                  </a:lnTo>
                  <a:lnTo>
                    <a:pt x="5383" y="8135"/>
                  </a:lnTo>
                  <a:lnTo>
                    <a:pt x="5553" y="8257"/>
                  </a:lnTo>
                  <a:lnTo>
                    <a:pt x="5699" y="8330"/>
                  </a:lnTo>
                  <a:lnTo>
                    <a:pt x="5797" y="8355"/>
                  </a:lnTo>
                  <a:lnTo>
                    <a:pt x="5870" y="8379"/>
                  </a:lnTo>
                  <a:lnTo>
                    <a:pt x="5992" y="8428"/>
                  </a:lnTo>
                  <a:lnTo>
                    <a:pt x="6089" y="8476"/>
                  </a:lnTo>
                  <a:lnTo>
                    <a:pt x="6162" y="8549"/>
                  </a:lnTo>
                  <a:lnTo>
                    <a:pt x="6259" y="8622"/>
                  </a:lnTo>
                  <a:lnTo>
                    <a:pt x="6357" y="8695"/>
                  </a:lnTo>
                  <a:lnTo>
                    <a:pt x="6454" y="8720"/>
                  </a:lnTo>
                  <a:lnTo>
                    <a:pt x="6552" y="8744"/>
                  </a:lnTo>
                  <a:lnTo>
                    <a:pt x="6649" y="8769"/>
                  </a:lnTo>
                  <a:lnTo>
                    <a:pt x="6747" y="8793"/>
                  </a:lnTo>
                  <a:lnTo>
                    <a:pt x="6844" y="8866"/>
                  </a:lnTo>
                  <a:lnTo>
                    <a:pt x="6941" y="8939"/>
                  </a:lnTo>
                  <a:lnTo>
                    <a:pt x="7014" y="9036"/>
                  </a:lnTo>
                  <a:lnTo>
                    <a:pt x="7063" y="9134"/>
                  </a:lnTo>
                  <a:lnTo>
                    <a:pt x="7112" y="9231"/>
                  </a:lnTo>
                  <a:lnTo>
                    <a:pt x="7112" y="9304"/>
                  </a:lnTo>
                  <a:lnTo>
                    <a:pt x="7112" y="9402"/>
                  </a:lnTo>
                  <a:lnTo>
                    <a:pt x="7063" y="9499"/>
                  </a:lnTo>
                  <a:lnTo>
                    <a:pt x="7014" y="9597"/>
                  </a:lnTo>
                  <a:lnTo>
                    <a:pt x="6941" y="9694"/>
                  </a:lnTo>
                  <a:lnTo>
                    <a:pt x="6868" y="9791"/>
                  </a:lnTo>
                  <a:lnTo>
                    <a:pt x="6795" y="9889"/>
                  </a:lnTo>
                  <a:lnTo>
                    <a:pt x="6747" y="9986"/>
                  </a:lnTo>
                  <a:lnTo>
                    <a:pt x="6747" y="10084"/>
                  </a:lnTo>
                  <a:lnTo>
                    <a:pt x="6722" y="10181"/>
                  </a:lnTo>
                  <a:lnTo>
                    <a:pt x="6625" y="10327"/>
                  </a:lnTo>
                  <a:lnTo>
                    <a:pt x="6503" y="10473"/>
                  </a:lnTo>
                  <a:lnTo>
                    <a:pt x="6357" y="10644"/>
                  </a:lnTo>
                  <a:lnTo>
                    <a:pt x="6211" y="10814"/>
                  </a:lnTo>
                  <a:lnTo>
                    <a:pt x="6089" y="10961"/>
                  </a:lnTo>
                  <a:lnTo>
                    <a:pt x="6016" y="11107"/>
                  </a:lnTo>
                  <a:lnTo>
                    <a:pt x="5992" y="11204"/>
                  </a:lnTo>
                  <a:lnTo>
                    <a:pt x="5943" y="11326"/>
                  </a:lnTo>
                  <a:lnTo>
                    <a:pt x="5870" y="11472"/>
                  </a:lnTo>
                  <a:lnTo>
                    <a:pt x="5748" y="11618"/>
                  </a:lnTo>
                  <a:lnTo>
                    <a:pt x="5602" y="11789"/>
                  </a:lnTo>
                  <a:lnTo>
                    <a:pt x="5456" y="11935"/>
                  </a:lnTo>
                  <a:lnTo>
                    <a:pt x="5334" y="12105"/>
                  </a:lnTo>
                  <a:lnTo>
                    <a:pt x="5261" y="12251"/>
                  </a:lnTo>
                  <a:lnTo>
                    <a:pt x="5212" y="12349"/>
                  </a:lnTo>
                  <a:lnTo>
                    <a:pt x="5188" y="12446"/>
                  </a:lnTo>
                  <a:lnTo>
                    <a:pt x="5139" y="12568"/>
                  </a:lnTo>
                  <a:lnTo>
                    <a:pt x="5042" y="12714"/>
                  </a:lnTo>
                  <a:lnTo>
                    <a:pt x="4944" y="12836"/>
                  </a:lnTo>
                  <a:lnTo>
                    <a:pt x="4822" y="12958"/>
                  </a:lnTo>
                  <a:lnTo>
                    <a:pt x="4725" y="13079"/>
                  </a:lnTo>
                  <a:lnTo>
                    <a:pt x="4676" y="13201"/>
                  </a:lnTo>
                  <a:lnTo>
                    <a:pt x="4652" y="13299"/>
                  </a:lnTo>
                  <a:lnTo>
                    <a:pt x="4676" y="13469"/>
                  </a:lnTo>
                  <a:lnTo>
                    <a:pt x="4701" y="13542"/>
                  </a:lnTo>
                  <a:lnTo>
                    <a:pt x="4749" y="13591"/>
                  </a:lnTo>
                  <a:lnTo>
                    <a:pt x="4774" y="13640"/>
                  </a:lnTo>
                  <a:lnTo>
                    <a:pt x="4822" y="13713"/>
                  </a:lnTo>
                  <a:lnTo>
                    <a:pt x="4847" y="13883"/>
                  </a:lnTo>
                  <a:lnTo>
                    <a:pt x="4822" y="13956"/>
                  </a:lnTo>
                  <a:lnTo>
                    <a:pt x="4774" y="14005"/>
                  </a:lnTo>
                  <a:lnTo>
                    <a:pt x="4725" y="14054"/>
                  </a:lnTo>
                  <a:lnTo>
                    <a:pt x="4652" y="14054"/>
                  </a:lnTo>
                  <a:lnTo>
                    <a:pt x="4555" y="14054"/>
                  </a:lnTo>
                  <a:lnTo>
                    <a:pt x="4457" y="14005"/>
                  </a:lnTo>
                  <a:lnTo>
                    <a:pt x="4360" y="13956"/>
                  </a:lnTo>
                  <a:lnTo>
                    <a:pt x="4262" y="13883"/>
                  </a:lnTo>
                  <a:lnTo>
                    <a:pt x="4189" y="13761"/>
                  </a:lnTo>
                  <a:lnTo>
                    <a:pt x="4141" y="13615"/>
                  </a:lnTo>
                  <a:lnTo>
                    <a:pt x="4092" y="13469"/>
                  </a:lnTo>
                  <a:lnTo>
                    <a:pt x="4092" y="13299"/>
                  </a:lnTo>
                  <a:lnTo>
                    <a:pt x="4067" y="13152"/>
                  </a:lnTo>
                  <a:lnTo>
                    <a:pt x="4019" y="12982"/>
                  </a:lnTo>
                  <a:lnTo>
                    <a:pt x="3970" y="12836"/>
                  </a:lnTo>
                  <a:lnTo>
                    <a:pt x="3897" y="12738"/>
                  </a:lnTo>
                  <a:lnTo>
                    <a:pt x="3848" y="12690"/>
                  </a:lnTo>
                  <a:lnTo>
                    <a:pt x="3824" y="12592"/>
                  </a:lnTo>
                  <a:lnTo>
                    <a:pt x="3751" y="12349"/>
                  </a:lnTo>
                  <a:lnTo>
                    <a:pt x="3726" y="12056"/>
                  </a:lnTo>
                  <a:lnTo>
                    <a:pt x="3702" y="11716"/>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045" y="9962"/>
                  </a:lnTo>
                  <a:lnTo>
                    <a:pt x="2898" y="9767"/>
                  </a:lnTo>
                  <a:lnTo>
                    <a:pt x="2801" y="9621"/>
                  </a:lnTo>
                  <a:lnTo>
                    <a:pt x="2752" y="9499"/>
                  </a:lnTo>
                  <a:lnTo>
                    <a:pt x="2728" y="9353"/>
                  </a:lnTo>
                  <a:lnTo>
                    <a:pt x="2704" y="9280"/>
                  </a:lnTo>
                  <a:lnTo>
                    <a:pt x="2655" y="9231"/>
                  </a:lnTo>
                  <a:lnTo>
                    <a:pt x="2631" y="9158"/>
                  </a:lnTo>
                  <a:lnTo>
                    <a:pt x="2582" y="9036"/>
                  </a:lnTo>
                  <a:lnTo>
                    <a:pt x="2582" y="8890"/>
                  </a:lnTo>
                  <a:lnTo>
                    <a:pt x="2557" y="8744"/>
                  </a:lnTo>
                  <a:lnTo>
                    <a:pt x="2582" y="8598"/>
                  </a:lnTo>
                  <a:lnTo>
                    <a:pt x="2582" y="8452"/>
                  </a:lnTo>
                  <a:lnTo>
                    <a:pt x="2631" y="8330"/>
                  </a:lnTo>
                  <a:lnTo>
                    <a:pt x="2655" y="8281"/>
                  </a:lnTo>
                  <a:lnTo>
                    <a:pt x="2704" y="8208"/>
                  </a:lnTo>
                  <a:lnTo>
                    <a:pt x="2728" y="8160"/>
                  </a:lnTo>
                  <a:lnTo>
                    <a:pt x="2752" y="7989"/>
                  </a:lnTo>
                  <a:lnTo>
                    <a:pt x="2728" y="7819"/>
                  </a:lnTo>
                  <a:lnTo>
                    <a:pt x="2704" y="7746"/>
                  </a:lnTo>
                  <a:lnTo>
                    <a:pt x="2655" y="7697"/>
                  </a:lnTo>
                  <a:lnTo>
                    <a:pt x="2606" y="7673"/>
                  </a:lnTo>
                  <a:lnTo>
                    <a:pt x="2533" y="7624"/>
                  </a:lnTo>
                  <a:lnTo>
                    <a:pt x="2363" y="7600"/>
                  </a:lnTo>
                  <a:lnTo>
                    <a:pt x="2265" y="7575"/>
                  </a:lnTo>
                  <a:lnTo>
                    <a:pt x="2119" y="7502"/>
                  </a:lnTo>
                  <a:lnTo>
                    <a:pt x="1973" y="7380"/>
                  </a:lnTo>
                  <a:lnTo>
                    <a:pt x="1802" y="7234"/>
                  </a:lnTo>
                  <a:lnTo>
                    <a:pt x="1632" y="7088"/>
                  </a:lnTo>
                  <a:lnTo>
                    <a:pt x="1486" y="6966"/>
                  </a:lnTo>
                  <a:lnTo>
                    <a:pt x="1340" y="6869"/>
                  </a:lnTo>
                  <a:lnTo>
                    <a:pt x="1242" y="6845"/>
                  </a:lnTo>
                  <a:lnTo>
                    <a:pt x="1121" y="6796"/>
                  </a:lnTo>
                  <a:lnTo>
                    <a:pt x="926" y="6674"/>
                  </a:lnTo>
                  <a:lnTo>
                    <a:pt x="706" y="6504"/>
                  </a:lnTo>
                  <a:lnTo>
                    <a:pt x="463" y="6284"/>
                  </a:lnTo>
                  <a:lnTo>
                    <a:pt x="171" y="5919"/>
                  </a:lnTo>
                  <a:lnTo>
                    <a:pt x="0" y="5700"/>
                  </a:lnTo>
                  <a:lnTo>
                    <a:pt x="0" y="5724"/>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 name="Google Shape;175;p6"/>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559" y="1535"/>
                  </a:lnTo>
                  <a:lnTo>
                    <a:pt x="1461" y="1584"/>
                  </a:lnTo>
                  <a:lnTo>
                    <a:pt x="1340" y="1657"/>
                  </a:lnTo>
                  <a:lnTo>
                    <a:pt x="1267" y="1730"/>
                  </a:lnTo>
                  <a:lnTo>
                    <a:pt x="1169" y="1803"/>
                  </a:lnTo>
                  <a:lnTo>
                    <a:pt x="1072" y="1852"/>
                  </a:lnTo>
                  <a:lnTo>
                    <a:pt x="974" y="1900"/>
                  </a:lnTo>
                  <a:lnTo>
                    <a:pt x="877" y="1900"/>
                  </a:lnTo>
                  <a:lnTo>
                    <a:pt x="779" y="1900"/>
                  </a:lnTo>
                  <a:lnTo>
                    <a:pt x="682" y="1852"/>
                  </a:lnTo>
                  <a:lnTo>
                    <a:pt x="585" y="1803"/>
                  </a:lnTo>
                  <a:lnTo>
                    <a:pt x="512" y="1730"/>
                  </a:lnTo>
                  <a:lnTo>
                    <a:pt x="438" y="1633"/>
                  </a:lnTo>
                  <a:lnTo>
                    <a:pt x="414" y="1535"/>
                  </a:lnTo>
                  <a:lnTo>
                    <a:pt x="438" y="1438"/>
                  </a:lnTo>
                  <a:lnTo>
                    <a:pt x="512" y="1340"/>
                  </a:lnTo>
                  <a:lnTo>
                    <a:pt x="585" y="1243"/>
                  </a:lnTo>
                  <a:lnTo>
                    <a:pt x="633" y="1145"/>
                  </a:lnTo>
                  <a:lnTo>
                    <a:pt x="682" y="1048"/>
                  </a:lnTo>
                  <a:lnTo>
                    <a:pt x="682" y="951"/>
                  </a:lnTo>
                  <a:lnTo>
                    <a:pt x="658" y="804"/>
                  </a:lnTo>
                  <a:lnTo>
                    <a:pt x="633" y="731"/>
                  </a:lnTo>
                  <a:lnTo>
                    <a:pt x="585" y="683"/>
                  </a:lnTo>
                  <a:lnTo>
                    <a:pt x="536" y="634"/>
                  </a:lnTo>
                  <a:lnTo>
                    <a:pt x="463" y="610"/>
                  </a:lnTo>
                  <a:lnTo>
                    <a:pt x="317" y="585"/>
                  </a:lnTo>
                  <a:lnTo>
                    <a:pt x="146" y="561"/>
                  </a:lnTo>
                  <a:lnTo>
                    <a:pt x="73" y="512"/>
                  </a:lnTo>
                  <a:lnTo>
                    <a:pt x="24" y="488"/>
                  </a:lnTo>
                  <a:lnTo>
                    <a:pt x="0" y="439"/>
                  </a:lnTo>
                  <a:lnTo>
                    <a:pt x="24" y="366"/>
                  </a:lnTo>
                  <a:lnTo>
                    <a:pt x="49" y="293"/>
                  </a:lnTo>
                  <a:lnTo>
                    <a:pt x="122" y="196"/>
                  </a:lnTo>
                  <a:lnTo>
                    <a:pt x="171" y="171"/>
                  </a:lnTo>
                  <a:lnTo>
                    <a:pt x="268" y="123"/>
                  </a:lnTo>
                  <a:lnTo>
                    <a:pt x="512" y="74"/>
                  </a:lnTo>
                  <a:lnTo>
                    <a:pt x="804" y="25"/>
                  </a:lnTo>
                  <a:lnTo>
                    <a:pt x="1145" y="1"/>
                  </a:lnTo>
                  <a:lnTo>
                    <a:pt x="2509" y="1"/>
                  </a:lnTo>
                  <a:lnTo>
                    <a:pt x="2850" y="25"/>
                  </a:lnTo>
                  <a:lnTo>
                    <a:pt x="3142" y="49"/>
                  </a:lnTo>
                  <a:lnTo>
                    <a:pt x="3337" y="74"/>
                  </a:lnTo>
                  <a:lnTo>
                    <a:pt x="3434" y="98"/>
                  </a:lnTo>
                  <a:lnTo>
                    <a:pt x="3458" y="123"/>
                  </a:lnTo>
                  <a:lnTo>
                    <a:pt x="3434" y="171"/>
                  </a:lnTo>
                  <a:lnTo>
                    <a:pt x="3361" y="317"/>
                  </a:lnTo>
                  <a:lnTo>
                    <a:pt x="3239" y="488"/>
                  </a:lnTo>
                  <a:lnTo>
                    <a:pt x="3069" y="683"/>
                  </a:lnTo>
                  <a:lnTo>
                    <a:pt x="2874" y="853"/>
                  </a:lnTo>
                  <a:lnTo>
                    <a:pt x="2679" y="999"/>
                  </a:lnTo>
                  <a:lnTo>
                    <a:pt x="2509" y="1121"/>
                  </a:lnTo>
                  <a:lnTo>
                    <a:pt x="2411" y="1145"/>
                  </a:lnTo>
                  <a:lnTo>
                    <a:pt x="2314" y="1170"/>
                  </a:lnTo>
                  <a:lnTo>
                    <a:pt x="2216" y="1194"/>
                  </a:lnTo>
                  <a:lnTo>
                    <a:pt x="2119" y="1267"/>
                  </a:lnTo>
                  <a:lnTo>
                    <a:pt x="2022" y="134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 name="Google Shape;176;p6"/>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66" y="1218"/>
                  </a:lnTo>
                  <a:lnTo>
                    <a:pt x="317" y="1291"/>
                  </a:lnTo>
                  <a:lnTo>
                    <a:pt x="293" y="1364"/>
                  </a:lnTo>
                  <a:lnTo>
                    <a:pt x="244" y="1388"/>
                  </a:lnTo>
                  <a:lnTo>
                    <a:pt x="195" y="1388"/>
                  </a:lnTo>
                  <a:lnTo>
                    <a:pt x="147" y="1388"/>
                  </a:lnTo>
                  <a:lnTo>
                    <a:pt x="98" y="1364"/>
                  </a:lnTo>
                  <a:lnTo>
                    <a:pt x="74" y="1291"/>
                  </a:lnTo>
                  <a:lnTo>
                    <a:pt x="25" y="1169"/>
                  </a:lnTo>
                  <a:lnTo>
                    <a:pt x="25" y="1023"/>
                  </a:lnTo>
                  <a:lnTo>
                    <a:pt x="1" y="877"/>
                  </a:lnTo>
                  <a:lnTo>
                    <a:pt x="25" y="706"/>
                  </a:lnTo>
                  <a:lnTo>
                    <a:pt x="98" y="536"/>
                  </a:lnTo>
                  <a:lnTo>
                    <a:pt x="171" y="365"/>
                  </a:lnTo>
                  <a:lnTo>
                    <a:pt x="293" y="219"/>
                  </a:lnTo>
                  <a:lnTo>
                    <a:pt x="415" y="122"/>
                  </a:lnTo>
                  <a:lnTo>
                    <a:pt x="512" y="49"/>
                  </a:lnTo>
                  <a:lnTo>
                    <a:pt x="609" y="0"/>
                  </a:lnTo>
                  <a:lnTo>
                    <a:pt x="682" y="24"/>
                  </a:lnTo>
                  <a:lnTo>
                    <a:pt x="707" y="73"/>
                  </a:lnTo>
                  <a:lnTo>
                    <a:pt x="731" y="146"/>
                  </a:lnTo>
                  <a:lnTo>
                    <a:pt x="756" y="317"/>
                  </a:lnTo>
                  <a:lnTo>
                    <a:pt x="756" y="390"/>
                  </a:lnTo>
                  <a:lnTo>
                    <a:pt x="707" y="487"/>
                  </a:lnTo>
                  <a:lnTo>
                    <a:pt x="658" y="609"/>
                  </a:lnTo>
                  <a:lnTo>
                    <a:pt x="585" y="682"/>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 name="Google Shape;177;p6"/>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088" y="4579"/>
                  </a:lnTo>
                  <a:lnTo>
                    <a:pt x="7015" y="4555"/>
                  </a:lnTo>
                  <a:lnTo>
                    <a:pt x="6844" y="4530"/>
                  </a:lnTo>
                  <a:lnTo>
                    <a:pt x="6747" y="4506"/>
                  </a:lnTo>
                  <a:lnTo>
                    <a:pt x="6649" y="4457"/>
                  </a:lnTo>
                  <a:lnTo>
                    <a:pt x="6552" y="4409"/>
                  </a:lnTo>
                  <a:lnTo>
                    <a:pt x="6454" y="4336"/>
                  </a:lnTo>
                  <a:lnTo>
                    <a:pt x="6381" y="4262"/>
                  </a:lnTo>
                  <a:lnTo>
                    <a:pt x="6308" y="4214"/>
                  </a:lnTo>
                  <a:lnTo>
                    <a:pt x="6235" y="4214"/>
                  </a:lnTo>
                  <a:lnTo>
                    <a:pt x="6187" y="4238"/>
                  </a:lnTo>
                  <a:lnTo>
                    <a:pt x="6162" y="4287"/>
                  </a:lnTo>
                  <a:lnTo>
                    <a:pt x="6162" y="4360"/>
                  </a:lnTo>
                  <a:lnTo>
                    <a:pt x="6211" y="4433"/>
                  </a:lnTo>
                  <a:lnTo>
                    <a:pt x="6284" y="4530"/>
                  </a:lnTo>
                  <a:lnTo>
                    <a:pt x="6357" y="4603"/>
                  </a:lnTo>
                  <a:lnTo>
                    <a:pt x="6454" y="4652"/>
                  </a:lnTo>
                  <a:lnTo>
                    <a:pt x="6576" y="4701"/>
                  </a:lnTo>
                  <a:lnTo>
                    <a:pt x="6649" y="4701"/>
                  </a:lnTo>
                  <a:lnTo>
                    <a:pt x="6747" y="4725"/>
                  </a:lnTo>
                  <a:lnTo>
                    <a:pt x="6844" y="4774"/>
                  </a:lnTo>
                  <a:lnTo>
                    <a:pt x="6942" y="4823"/>
                  </a:lnTo>
                  <a:lnTo>
                    <a:pt x="7039" y="4896"/>
                  </a:lnTo>
                  <a:lnTo>
                    <a:pt x="7063" y="4944"/>
                  </a:lnTo>
                  <a:lnTo>
                    <a:pt x="7088" y="4993"/>
                  </a:lnTo>
                  <a:lnTo>
                    <a:pt x="7063" y="5139"/>
                  </a:lnTo>
                  <a:lnTo>
                    <a:pt x="6966" y="5310"/>
                  </a:lnTo>
                  <a:lnTo>
                    <a:pt x="6844" y="5480"/>
                  </a:lnTo>
                  <a:lnTo>
                    <a:pt x="6674" y="5626"/>
                  </a:lnTo>
                  <a:lnTo>
                    <a:pt x="6528" y="5748"/>
                  </a:lnTo>
                  <a:lnTo>
                    <a:pt x="6381" y="5821"/>
                  </a:lnTo>
                  <a:lnTo>
                    <a:pt x="6284" y="5846"/>
                  </a:lnTo>
                  <a:lnTo>
                    <a:pt x="6113" y="5870"/>
                  </a:lnTo>
                  <a:lnTo>
                    <a:pt x="6040" y="5894"/>
                  </a:lnTo>
                  <a:lnTo>
                    <a:pt x="5992" y="5943"/>
                  </a:lnTo>
                  <a:lnTo>
                    <a:pt x="5943" y="5967"/>
                  </a:lnTo>
                  <a:lnTo>
                    <a:pt x="5894" y="5992"/>
                  </a:lnTo>
                  <a:lnTo>
                    <a:pt x="5846" y="5967"/>
                  </a:lnTo>
                  <a:lnTo>
                    <a:pt x="5797" y="5943"/>
                  </a:lnTo>
                  <a:lnTo>
                    <a:pt x="5773" y="5894"/>
                  </a:lnTo>
                  <a:lnTo>
                    <a:pt x="5724" y="5821"/>
                  </a:lnTo>
                  <a:lnTo>
                    <a:pt x="5699" y="5651"/>
                  </a:lnTo>
                  <a:lnTo>
                    <a:pt x="5675" y="5553"/>
                  </a:lnTo>
                  <a:lnTo>
                    <a:pt x="5602" y="5407"/>
                  </a:lnTo>
                  <a:lnTo>
                    <a:pt x="5480" y="5261"/>
                  </a:lnTo>
                  <a:lnTo>
                    <a:pt x="5334" y="5091"/>
                  </a:lnTo>
                  <a:lnTo>
                    <a:pt x="5188" y="4920"/>
                  </a:lnTo>
                  <a:lnTo>
                    <a:pt x="5066" y="4774"/>
                  </a:lnTo>
                  <a:lnTo>
                    <a:pt x="4969" y="4628"/>
                  </a:lnTo>
                  <a:lnTo>
                    <a:pt x="4944" y="4530"/>
                  </a:lnTo>
                  <a:lnTo>
                    <a:pt x="4944" y="4457"/>
                  </a:lnTo>
                  <a:lnTo>
                    <a:pt x="4920" y="4409"/>
                  </a:lnTo>
                  <a:lnTo>
                    <a:pt x="4896" y="4409"/>
                  </a:lnTo>
                  <a:lnTo>
                    <a:pt x="4847" y="4433"/>
                  </a:lnTo>
                  <a:lnTo>
                    <a:pt x="4823" y="4482"/>
                  </a:lnTo>
                  <a:lnTo>
                    <a:pt x="4774" y="4555"/>
                  </a:lnTo>
                  <a:lnTo>
                    <a:pt x="4750" y="4701"/>
                  </a:lnTo>
                  <a:lnTo>
                    <a:pt x="4774" y="4798"/>
                  </a:lnTo>
                  <a:lnTo>
                    <a:pt x="4847" y="4920"/>
                  </a:lnTo>
                  <a:lnTo>
                    <a:pt x="4920" y="5066"/>
                  </a:lnTo>
                  <a:lnTo>
                    <a:pt x="5042" y="5188"/>
                  </a:lnTo>
                  <a:lnTo>
                    <a:pt x="5139" y="5310"/>
                  </a:lnTo>
                  <a:lnTo>
                    <a:pt x="5237" y="5431"/>
                  </a:lnTo>
                  <a:lnTo>
                    <a:pt x="5310" y="5553"/>
                  </a:lnTo>
                  <a:lnTo>
                    <a:pt x="5334" y="5651"/>
                  </a:lnTo>
                  <a:lnTo>
                    <a:pt x="5334" y="5748"/>
                  </a:lnTo>
                  <a:lnTo>
                    <a:pt x="5383" y="5846"/>
                  </a:lnTo>
                  <a:lnTo>
                    <a:pt x="5432" y="5943"/>
                  </a:lnTo>
                  <a:lnTo>
                    <a:pt x="5505" y="6040"/>
                  </a:lnTo>
                  <a:lnTo>
                    <a:pt x="5626" y="6113"/>
                  </a:lnTo>
                  <a:lnTo>
                    <a:pt x="5773" y="6162"/>
                  </a:lnTo>
                  <a:lnTo>
                    <a:pt x="5919" y="6211"/>
                  </a:lnTo>
                  <a:lnTo>
                    <a:pt x="6089" y="6235"/>
                  </a:lnTo>
                  <a:lnTo>
                    <a:pt x="6235" y="6235"/>
                  </a:lnTo>
                  <a:lnTo>
                    <a:pt x="6357" y="6284"/>
                  </a:lnTo>
                  <a:lnTo>
                    <a:pt x="6430" y="6333"/>
                  </a:lnTo>
                  <a:lnTo>
                    <a:pt x="6454" y="6381"/>
                  </a:lnTo>
                  <a:lnTo>
                    <a:pt x="6454" y="6430"/>
                  </a:lnTo>
                  <a:lnTo>
                    <a:pt x="6430" y="6527"/>
                  </a:lnTo>
                  <a:lnTo>
                    <a:pt x="6308" y="6722"/>
                  </a:lnTo>
                  <a:lnTo>
                    <a:pt x="6113" y="6941"/>
                  </a:lnTo>
                  <a:lnTo>
                    <a:pt x="5894" y="7185"/>
                  </a:lnTo>
                  <a:lnTo>
                    <a:pt x="5675" y="7429"/>
                  </a:lnTo>
                  <a:lnTo>
                    <a:pt x="5505" y="7696"/>
                  </a:lnTo>
                  <a:lnTo>
                    <a:pt x="5358" y="7940"/>
                  </a:lnTo>
                  <a:lnTo>
                    <a:pt x="5334" y="8037"/>
                  </a:lnTo>
                  <a:lnTo>
                    <a:pt x="5334" y="8135"/>
                  </a:lnTo>
                  <a:lnTo>
                    <a:pt x="5334" y="8281"/>
                  </a:lnTo>
                  <a:lnTo>
                    <a:pt x="5358" y="8427"/>
                  </a:lnTo>
                  <a:lnTo>
                    <a:pt x="5383" y="8525"/>
                  </a:lnTo>
                  <a:lnTo>
                    <a:pt x="5432" y="8598"/>
                  </a:lnTo>
                  <a:lnTo>
                    <a:pt x="5456" y="8646"/>
                  </a:lnTo>
                  <a:lnTo>
                    <a:pt x="5480" y="8719"/>
                  </a:lnTo>
                  <a:lnTo>
                    <a:pt x="5505" y="8890"/>
                  </a:lnTo>
                  <a:lnTo>
                    <a:pt x="5480" y="8987"/>
                  </a:lnTo>
                  <a:lnTo>
                    <a:pt x="5383" y="9158"/>
                  </a:lnTo>
                  <a:lnTo>
                    <a:pt x="5237" y="9353"/>
                  </a:lnTo>
                  <a:lnTo>
                    <a:pt x="5042" y="9547"/>
                  </a:lnTo>
                  <a:lnTo>
                    <a:pt x="4847" y="9742"/>
                  </a:lnTo>
                  <a:lnTo>
                    <a:pt x="4701" y="9937"/>
                  </a:lnTo>
                  <a:lnTo>
                    <a:pt x="4603" y="10108"/>
                  </a:lnTo>
                  <a:lnTo>
                    <a:pt x="4555" y="10205"/>
                  </a:lnTo>
                  <a:lnTo>
                    <a:pt x="4530" y="10327"/>
                  </a:lnTo>
                  <a:lnTo>
                    <a:pt x="4457" y="10473"/>
                  </a:lnTo>
                  <a:lnTo>
                    <a:pt x="4336" y="10619"/>
                  </a:lnTo>
                  <a:lnTo>
                    <a:pt x="4189" y="10790"/>
                  </a:lnTo>
                  <a:lnTo>
                    <a:pt x="4019" y="10936"/>
                  </a:lnTo>
                  <a:lnTo>
                    <a:pt x="3873" y="11057"/>
                  </a:lnTo>
                  <a:lnTo>
                    <a:pt x="3727" y="11131"/>
                  </a:lnTo>
                  <a:lnTo>
                    <a:pt x="3605" y="11155"/>
                  </a:lnTo>
                  <a:lnTo>
                    <a:pt x="3532" y="11155"/>
                  </a:lnTo>
                  <a:lnTo>
                    <a:pt x="3434" y="11106"/>
                  </a:lnTo>
                  <a:lnTo>
                    <a:pt x="3337" y="11057"/>
                  </a:lnTo>
                  <a:lnTo>
                    <a:pt x="3240" y="10984"/>
                  </a:lnTo>
                  <a:lnTo>
                    <a:pt x="3167" y="10887"/>
                  </a:lnTo>
                  <a:lnTo>
                    <a:pt x="3093" y="10790"/>
                  </a:lnTo>
                  <a:lnTo>
                    <a:pt x="3069" y="10692"/>
                  </a:lnTo>
                  <a:lnTo>
                    <a:pt x="3045" y="10595"/>
                  </a:lnTo>
                  <a:lnTo>
                    <a:pt x="3020" y="10424"/>
                  </a:lnTo>
                  <a:lnTo>
                    <a:pt x="2996" y="10351"/>
                  </a:lnTo>
                  <a:lnTo>
                    <a:pt x="2947" y="10302"/>
                  </a:lnTo>
                  <a:lnTo>
                    <a:pt x="2923" y="10254"/>
                  </a:lnTo>
                  <a:lnTo>
                    <a:pt x="2874" y="10181"/>
                  </a:lnTo>
                  <a:lnTo>
                    <a:pt x="2850" y="10035"/>
                  </a:lnTo>
                  <a:lnTo>
                    <a:pt x="2826" y="9864"/>
                  </a:lnTo>
                  <a:lnTo>
                    <a:pt x="2801" y="9791"/>
                  </a:lnTo>
                  <a:lnTo>
                    <a:pt x="2752" y="9742"/>
                  </a:lnTo>
                  <a:lnTo>
                    <a:pt x="2728" y="9669"/>
                  </a:lnTo>
                  <a:lnTo>
                    <a:pt x="2704" y="9572"/>
                  </a:lnTo>
                  <a:lnTo>
                    <a:pt x="2679" y="9426"/>
                  </a:lnTo>
                  <a:lnTo>
                    <a:pt x="2655" y="9255"/>
                  </a:lnTo>
                  <a:lnTo>
                    <a:pt x="2679" y="9109"/>
                  </a:lnTo>
                  <a:lnTo>
                    <a:pt x="2704" y="8963"/>
                  </a:lnTo>
                  <a:lnTo>
                    <a:pt x="2728" y="8866"/>
                  </a:lnTo>
                  <a:lnTo>
                    <a:pt x="2752" y="8792"/>
                  </a:lnTo>
                  <a:lnTo>
                    <a:pt x="2801" y="8744"/>
                  </a:lnTo>
                  <a:lnTo>
                    <a:pt x="2826" y="8671"/>
                  </a:lnTo>
                  <a:lnTo>
                    <a:pt x="2850" y="8500"/>
                  </a:lnTo>
                  <a:lnTo>
                    <a:pt x="2826" y="8403"/>
                  </a:lnTo>
                  <a:lnTo>
                    <a:pt x="2777" y="8281"/>
                  </a:lnTo>
                  <a:lnTo>
                    <a:pt x="2679" y="8159"/>
                  </a:lnTo>
                  <a:lnTo>
                    <a:pt x="2582" y="8037"/>
                  </a:lnTo>
                  <a:lnTo>
                    <a:pt x="2460" y="7891"/>
                  </a:lnTo>
                  <a:lnTo>
                    <a:pt x="2363" y="7721"/>
                  </a:lnTo>
                  <a:lnTo>
                    <a:pt x="2314" y="7526"/>
                  </a:lnTo>
                  <a:lnTo>
                    <a:pt x="2290" y="7356"/>
                  </a:lnTo>
                  <a:lnTo>
                    <a:pt x="2290" y="7209"/>
                  </a:lnTo>
                  <a:lnTo>
                    <a:pt x="2265" y="7063"/>
                  </a:lnTo>
                  <a:lnTo>
                    <a:pt x="2217" y="6966"/>
                  </a:lnTo>
                  <a:lnTo>
                    <a:pt x="2192" y="6893"/>
                  </a:lnTo>
                  <a:lnTo>
                    <a:pt x="2144" y="6844"/>
                  </a:lnTo>
                  <a:lnTo>
                    <a:pt x="2071" y="6820"/>
                  </a:lnTo>
                  <a:lnTo>
                    <a:pt x="1900" y="6795"/>
                  </a:lnTo>
                  <a:lnTo>
                    <a:pt x="1754" y="6820"/>
                  </a:lnTo>
                  <a:lnTo>
                    <a:pt x="1681" y="6844"/>
                  </a:lnTo>
                  <a:lnTo>
                    <a:pt x="1632" y="6893"/>
                  </a:lnTo>
                  <a:lnTo>
                    <a:pt x="1559" y="6941"/>
                  </a:lnTo>
                  <a:lnTo>
                    <a:pt x="1437" y="6966"/>
                  </a:lnTo>
                  <a:lnTo>
                    <a:pt x="1291" y="6990"/>
                  </a:lnTo>
                  <a:lnTo>
                    <a:pt x="1145" y="6990"/>
                  </a:lnTo>
                  <a:lnTo>
                    <a:pt x="975" y="6966"/>
                  </a:lnTo>
                  <a:lnTo>
                    <a:pt x="780" y="6868"/>
                  </a:lnTo>
                  <a:lnTo>
                    <a:pt x="561" y="6747"/>
                  </a:lnTo>
                  <a:lnTo>
                    <a:pt x="390" y="6601"/>
                  </a:lnTo>
                  <a:lnTo>
                    <a:pt x="317" y="6527"/>
                  </a:lnTo>
                  <a:lnTo>
                    <a:pt x="244" y="6406"/>
                  </a:lnTo>
                  <a:lnTo>
                    <a:pt x="122" y="6113"/>
                  </a:lnTo>
                  <a:lnTo>
                    <a:pt x="49" y="5797"/>
                  </a:lnTo>
                  <a:lnTo>
                    <a:pt x="0" y="5480"/>
                  </a:lnTo>
                  <a:lnTo>
                    <a:pt x="25" y="5310"/>
                  </a:lnTo>
                  <a:lnTo>
                    <a:pt x="49" y="5139"/>
                  </a:lnTo>
                  <a:lnTo>
                    <a:pt x="147" y="4798"/>
                  </a:lnTo>
                  <a:lnTo>
                    <a:pt x="220" y="4628"/>
                  </a:lnTo>
                  <a:lnTo>
                    <a:pt x="293" y="4482"/>
                  </a:lnTo>
                  <a:lnTo>
                    <a:pt x="390" y="4336"/>
                  </a:lnTo>
                  <a:lnTo>
                    <a:pt x="487" y="4238"/>
                  </a:lnTo>
                  <a:lnTo>
                    <a:pt x="682" y="4043"/>
                  </a:lnTo>
                  <a:lnTo>
                    <a:pt x="877" y="3897"/>
                  </a:lnTo>
                  <a:lnTo>
                    <a:pt x="1048" y="3800"/>
                  </a:lnTo>
                  <a:lnTo>
                    <a:pt x="1145" y="3751"/>
                  </a:lnTo>
                  <a:lnTo>
                    <a:pt x="1316" y="3727"/>
                  </a:lnTo>
                  <a:lnTo>
                    <a:pt x="1389" y="3702"/>
                  </a:lnTo>
                  <a:lnTo>
                    <a:pt x="1437" y="3654"/>
                  </a:lnTo>
                  <a:lnTo>
                    <a:pt x="1510" y="3629"/>
                  </a:lnTo>
                  <a:lnTo>
                    <a:pt x="1608" y="3605"/>
                  </a:lnTo>
                  <a:lnTo>
                    <a:pt x="1754" y="3581"/>
                  </a:lnTo>
                  <a:lnTo>
                    <a:pt x="1900" y="3581"/>
                  </a:lnTo>
                  <a:lnTo>
                    <a:pt x="2071" y="3581"/>
                  </a:lnTo>
                  <a:lnTo>
                    <a:pt x="2241" y="3629"/>
                  </a:lnTo>
                  <a:lnTo>
                    <a:pt x="2363" y="3678"/>
                  </a:lnTo>
                  <a:lnTo>
                    <a:pt x="2485" y="3751"/>
                  </a:lnTo>
                  <a:lnTo>
                    <a:pt x="2558" y="3824"/>
                  </a:lnTo>
                  <a:lnTo>
                    <a:pt x="2655" y="3897"/>
                  </a:lnTo>
                  <a:lnTo>
                    <a:pt x="2777" y="3946"/>
                  </a:lnTo>
                  <a:lnTo>
                    <a:pt x="2850" y="3946"/>
                  </a:lnTo>
                  <a:lnTo>
                    <a:pt x="3020" y="3970"/>
                  </a:lnTo>
                  <a:lnTo>
                    <a:pt x="3093" y="4019"/>
                  </a:lnTo>
                  <a:lnTo>
                    <a:pt x="3142" y="4043"/>
                  </a:lnTo>
                  <a:lnTo>
                    <a:pt x="3191" y="4068"/>
                  </a:lnTo>
                  <a:lnTo>
                    <a:pt x="3240" y="4092"/>
                  </a:lnTo>
                  <a:lnTo>
                    <a:pt x="3288" y="4068"/>
                  </a:lnTo>
                  <a:lnTo>
                    <a:pt x="3337" y="4043"/>
                  </a:lnTo>
                  <a:lnTo>
                    <a:pt x="3386" y="4019"/>
                  </a:lnTo>
                  <a:lnTo>
                    <a:pt x="3459" y="3970"/>
                  </a:lnTo>
                  <a:lnTo>
                    <a:pt x="3605" y="3946"/>
                  </a:lnTo>
                  <a:lnTo>
                    <a:pt x="3775" y="3970"/>
                  </a:lnTo>
                  <a:lnTo>
                    <a:pt x="3848" y="4019"/>
                  </a:lnTo>
                  <a:lnTo>
                    <a:pt x="3897" y="4043"/>
                  </a:lnTo>
                  <a:lnTo>
                    <a:pt x="3970" y="4092"/>
                  </a:lnTo>
                  <a:lnTo>
                    <a:pt x="4068" y="4116"/>
                  </a:lnTo>
                  <a:lnTo>
                    <a:pt x="4214" y="4141"/>
                  </a:lnTo>
                  <a:lnTo>
                    <a:pt x="4384" y="4141"/>
                  </a:lnTo>
                  <a:lnTo>
                    <a:pt x="4530" y="4141"/>
                  </a:lnTo>
                  <a:lnTo>
                    <a:pt x="4677" y="4116"/>
                  </a:lnTo>
                  <a:lnTo>
                    <a:pt x="4774" y="4092"/>
                  </a:lnTo>
                  <a:lnTo>
                    <a:pt x="4847" y="4043"/>
                  </a:lnTo>
                  <a:lnTo>
                    <a:pt x="4896" y="3995"/>
                  </a:lnTo>
                  <a:lnTo>
                    <a:pt x="4920" y="3921"/>
                  </a:lnTo>
                  <a:lnTo>
                    <a:pt x="4944" y="3751"/>
                  </a:lnTo>
                  <a:lnTo>
                    <a:pt x="4944" y="3727"/>
                  </a:lnTo>
                  <a:lnTo>
                    <a:pt x="4920" y="3678"/>
                  </a:lnTo>
                  <a:lnTo>
                    <a:pt x="4823" y="3629"/>
                  </a:lnTo>
                  <a:lnTo>
                    <a:pt x="4701" y="3581"/>
                  </a:lnTo>
                  <a:lnTo>
                    <a:pt x="4555" y="3581"/>
                  </a:lnTo>
                  <a:lnTo>
                    <a:pt x="4409" y="3556"/>
                  </a:lnTo>
                  <a:lnTo>
                    <a:pt x="4238" y="3507"/>
                  </a:lnTo>
                  <a:lnTo>
                    <a:pt x="4092" y="3459"/>
                  </a:lnTo>
                  <a:lnTo>
                    <a:pt x="3995" y="3386"/>
                  </a:lnTo>
                  <a:lnTo>
                    <a:pt x="3897" y="3313"/>
                  </a:lnTo>
                  <a:lnTo>
                    <a:pt x="3800" y="3240"/>
                  </a:lnTo>
                  <a:lnTo>
                    <a:pt x="3702" y="3215"/>
                  </a:lnTo>
                  <a:lnTo>
                    <a:pt x="3605" y="3191"/>
                  </a:lnTo>
                  <a:lnTo>
                    <a:pt x="3532" y="3166"/>
                  </a:lnTo>
                  <a:lnTo>
                    <a:pt x="3434" y="3142"/>
                  </a:lnTo>
                  <a:lnTo>
                    <a:pt x="3337" y="3069"/>
                  </a:lnTo>
                  <a:lnTo>
                    <a:pt x="3240" y="2996"/>
                  </a:lnTo>
                  <a:lnTo>
                    <a:pt x="3167" y="2923"/>
                  </a:lnTo>
                  <a:lnTo>
                    <a:pt x="3069" y="2899"/>
                  </a:lnTo>
                  <a:lnTo>
                    <a:pt x="2996" y="2874"/>
                  </a:lnTo>
                  <a:lnTo>
                    <a:pt x="2947" y="2899"/>
                  </a:lnTo>
                  <a:lnTo>
                    <a:pt x="2899" y="2923"/>
                  </a:lnTo>
                  <a:lnTo>
                    <a:pt x="2826" y="2923"/>
                  </a:lnTo>
                  <a:lnTo>
                    <a:pt x="2752" y="2874"/>
                  </a:lnTo>
                  <a:lnTo>
                    <a:pt x="2655" y="2801"/>
                  </a:lnTo>
                  <a:lnTo>
                    <a:pt x="2582" y="2752"/>
                  </a:lnTo>
                  <a:lnTo>
                    <a:pt x="2509" y="2704"/>
                  </a:lnTo>
                  <a:lnTo>
                    <a:pt x="2436" y="2704"/>
                  </a:lnTo>
                  <a:lnTo>
                    <a:pt x="2387" y="2704"/>
                  </a:lnTo>
                  <a:lnTo>
                    <a:pt x="2338" y="2752"/>
                  </a:lnTo>
                  <a:lnTo>
                    <a:pt x="2265" y="2777"/>
                  </a:lnTo>
                  <a:lnTo>
                    <a:pt x="2095" y="2801"/>
                  </a:lnTo>
                  <a:lnTo>
                    <a:pt x="1997" y="2850"/>
                  </a:lnTo>
                  <a:lnTo>
                    <a:pt x="1851" y="2923"/>
                  </a:lnTo>
                  <a:lnTo>
                    <a:pt x="1681" y="3045"/>
                  </a:lnTo>
                  <a:lnTo>
                    <a:pt x="1535" y="3191"/>
                  </a:lnTo>
                  <a:lnTo>
                    <a:pt x="1364" y="3337"/>
                  </a:lnTo>
                  <a:lnTo>
                    <a:pt x="1194" y="3459"/>
                  </a:lnTo>
                  <a:lnTo>
                    <a:pt x="1072" y="3532"/>
                  </a:lnTo>
                  <a:lnTo>
                    <a:pt x="950" y="3581"/>
                  </a:lnTo>
                  <a:lnTo>
                    <a:pt x="804" y="3532"/>
                  </a:lnTo>
                  <a:lnTo>
                    <a:pt x="731" y="3507"/>
                  </a:lnTo>
                  <a:lnTo>
                    <a:pt x="682" y="3483"/>
                  </a:lnTo>
                  <a:lnTo>
                    <a:pt x="634" y="3434"/>
                  </a:lnTo>
                  <a:lnTo>
                    <a:pt x="609" y="3361"/>
                  </a:lnTo>
                  <a:lnTo>
                    <a:pt x="585" y="3191"/>
                  </a:lnTo>
                  <a:lnTo>
                    <a:pt x="609" y="3020"/>
                  </a:lnTo>
                  <a:lnTo>
                    <a:pt x="634" y="2947"/>
                  </a:lnTo>
                  <a:lnTo>
                    <a:pt x="682" y="2899"/>
                  </a:lnTo>
                  <a:lnTo>
                    <a:pt x="731" y="2874"/>
                  </a:lnTo>
                  <a:lnTo>
                    <a:pt x="853" y="2850"/>
                  </a:lnTo>
                  <a:lnTo>
                    <a:pt x="999" y="2826"/>
                  </a:lnTo>
                  <a:lnTo>
                    <a:pt x="1145" y="2801"/>
                  </a:lnTo>
                  <a:lnTo>
                    <a:pt x="1291" y="2801"/>
                  </a:lnTo>
                  <a:lnTo>
                    <a:pt x="1413" y="2752"/>
                  </a:lnTo>
                  <a:lnTo>
                    <a:pt x="1486" y="2704"/>
                  </a:lnTo>
                  <a:lnTo>
                    <a:pt x="1510" y="2655"/>
                  </a:lnTo>
                  <a:lnTo>
                    <a:pt x="1535" y="2631"/>
                  </a:lnTo>
                  <a:lnTo>
                    <a:pt x="1486" y="2460"/>
                  </a:lnTo>
                  <a:lnTo>
                    <a:pt x="1462" y="2387"/>
                  </a:lnTo>
                  <a:lnTo>
                    <a:pt x="1437" y="2338"/>
                  </a:lnTo>
                  <a:lnTo>
                    <a:pt x="1389" y="2290"/>
                  </a:lnTo>
                  <a:lnTo>
                    <a:pt x="1389" y="2241"/>
                  </a:lnTo>
                  <a:lnTo>
                    <a:pt x="1389" y="2192"/>
                  </a:lnTo>
                  <a:lnTo>
                    <a:pt x="1437" y="2144"/>
                  </a:lnTo>
                  <a:lnTo>
                    <a:pt x="1486" y="2119"/>
                  </a:lnTo>
                  <a:lnTo>
                    <a:pt x="1559" y="2070"/>
                  </a:lnTo>
                  <a:lnTo>
                    <a:pt x="1705" y="2046"/>
                  </a:lnTo>
                  <a:lnTo>
                    <a:pt x="1803" y="2046"/>
                  </a:lnTo>
                  <a:lnTo>
                    <a:pt x="1900" y="1997"/>
                  </a:lnTo>
                  <a:lnTo>
                    <a:pt x="1997" y="1924"/>
                  </a:lnTo>
                  <a:lnTo>
                    <a:pt x="2095" y="1851"/>
                  </a:lnTo>
                  <a:lnTo>
                    <a:pt x="2168" y="1778"/>
                  </a:lnTo>
                  <a:lnTo>
                    <a:pt x="2241" y="1681"/>
                  </a:lnTo>
                  <a:lnTo>
                    <a:pt x="2265" y="1559"/>
                  </a:lnTo>
                  <a:lnTo>
                    <a:pt x="2290" y="1486"/>
                  </a:lnTo>
                  <a:lnTo>
                    <a:pt x="2265" y="1315"/>
                  </a:lnTo>
                  <a:lnTo>
                    <a:pt x="2217" y="1242"/>
                  </a:lnTo>
                  <a:lnTo>
                    <a:pt x="2192" y="1194"/>
                  </a:lnTo>
                  <a:lnTo>
                    <a:pt x="2192" y="1169"/>
                  </a:lnTo>
                  <a:lnTo>
                    <a:pt x="2192" y="1121"/>
                  </a:lnTo>
                  <a:lnTo>
                    <a:pt x="2265" y="999"/>
                  </a:lnTo>
                  <a:lnTo>
                    <a:pt x="2387" y="828"/>
                  </a:lnTo>
                  <a:lnTo>
                    <a:pt x="2582" y="634"/>
                  </a:lnTo>
                  <a:lnTo>
                    <a:pt x="2679" y="536"/>
                  </a:lnTo>
                  <a:lnTo>
                    <a:pt x="2826" y="439"/>
                  </a:lnTo>
                  <a:lnTo>
                    <a:pt x="2972" y="366"/>
                  </a:lnTo>
                  <a:lnTo>
                    <a:pt x="3142" y="293"/>
                  </a:lnTo>
                  <a:lnTo>
                    <a:pt x="3483" y="195"/>
                  </a:lnTo>
                  <a:lnTo>
                    <a:pt x="3654" y="171"/>
                  </a:lnTo>
                  <a:lnTo>
                    <a:pt x="3800" y="146"/>
                  </a:lnTo>
                  <a:lnTo>
                    <a:pt x="4116" y="171"/>
                  </a:lnTo>
                  <a:lnTo>
                    <a:pt x="4360" y="171"/>
                  </a:lnTo>
                  <a:lnTo>
                    <a:pt x="4555" y="220"/>
                  </a:lnTo>
                  <a:lnTo>
                    <a:pt x="4652" y="244"/>
                  </a:lnTo>
                  <a:lnTo>
                    <a:pt x="4701" y="268"/>
                  </a:lnTo>
                  <a:lnTo>
                    <a:pt x="4750" y="293"/>
                  </a:lnTo>
                  <a:lnTo>
                    <a:pt x="4798" y="268"/>
                  </a:lnTo>
                  <a:lnTo>
                    <a:pt x="4847" y="244"/>
                  </a:lnTo>
                  <a:lnTo>
                    <a:pt x="5018" y="195"/>
                  </a:lnTo>
                  <a:lnTo>
                    <a:pt x="5407" y="122"/>
                  </a:lnTo>
                  <a:lnTo>
                    <a:pt x="5821" y="25"/>
                  </a:lnTo>
                  <a:lnTo>
                    <a:pt x="6138" y="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78" name="Google Shape;178;p6">
            <a:hlinkClick r:id="rId3" action="ppaction://hlinksldjump"/>
          </p:cNvPr>
          <p:cNvSpPr/>
          <p:nvPr/>
        </p:nvSpPr>
        <p:spPr>
          <a:xfrm>
            <a:off x="8676456" y="4819650"/>
            <a:ext cx="288032" cy="272380"/>
          </a:xfrm>
          <a:custGeom>
            <a:avLst/>
            <a:gdLst/>
            <a:ahLst/>
            <a:cxnLst/>
            <a:rect l="l" t="t" r="r" b="b"/>
            <a:pathLst>
              <a:path w="120000" h="120000" extrusionOk="0">
                <a:moveTo>
                  <a:pt x="0" y="0"/>
                </a:moveTo>
                <a:lnTo>
                  <a:pt x="120000" y="0"/>
                </a:lnTo>
                <a:lnTo>
                  <a:pt x="120000" y="120000"/>
                </a:lnTo>
                <a:lnTo>
                  <a:pt x="0" y="120000"/>
                </a:lnTo>
                <a:close/>
                <a:moveTo>
                  <a:pt x="102555" y="37500"/>
                </a:moveTo>
                <a:lnTo>
                  <a:pt x="81277" y="15000"/>
                </a:lnTo>
                <a:lnTo>
                  <a:pt x="60000" y="37500"/>
                </a:lnTo>
                <a:lnTo>
                  <a:pt x="70639" y="37500"/>
                </a:lnTo>
                <a:lnTo>
                  <a:pt x="70639" y="71250"/>
                </a:lnTo>
                <a:cubicBezTo>
                  <a:pt x="70639" y="77463"/>
                  <a:pt x="65876" y="82500"/>
                  <a:pt x="60000" y="82500"/>
                </a:cubicBezTo>
                <a:lnTo>
                  <a:pt x="49361" y="82500"/>
                </a:lnTo>
                <a:cubicBezTo>
                  <a:pt x="43486" y="82500"/>
                  <a:pt x="38723" y="77463"/>
                  <a:pt x="38723" y="71250"/>
                </a:cubicBezTo>
                <a:lnTo>
                  <a:pt x="38723" y="37500"/>
                </a:lnTo>
                <a:lnTo>
                  <a:pt x="17445" y="37500"/>
                </a:lnTo>
                <a:lnTo>
                  <a:pt x="17445" y="71250"/>
                </a:lnTo>
                <a:cubicBezTo>
                  <a:pt x="17445" y="89890"/>
                  <a:pt x="31735" y="105000"/>
                  <a:pt x="49361" y="105000"/>
                </a:cubicBezTo>
                <a:lnTo>
                  <a:pt x="60000" y="105000"/>
                </a:lnTo>
                <a:cubicBezTo>
                  <a:pt x="77627" y="105000"/>
                  <a:pt x="91916" y="89890"/>
                  <a:pt x="91916" y="71250"/>
                </a:cubicBezTo>
                <a:lnTo>
                  <a:pt x="91916" y="37500"/>
                </a:lnTo>
                <a:close/>
              </a:path>
              <a:path w="120000" h="120000" fill="darken" extrusionOk="0">
                <a:moveTo>
                  <a:pt x="102555" y="37500"/>
                </a:moveTo>
                <a:lnTo>
                  <a:pt x="81277" y="15000"/>
                </a:lnTo>
                <a:lnTo>
                  <a:pt x="60000" y="37500"/>
                </a:lnTo>
                <a:lnTo>
                  <a:pt x="70639" y="37500"/>
                </a:lnTo>
                <a:lnTo>
                  <a:pt x="70639" y="71250"/>
                </a:lnTo>
                <a:cubicBezTo>
                  <a:pt x="70639" y="77463"/>
                  <a:pt x="65876" y="82500"/>
                  <a:pt x="60000" y="82500"/>
                </a:cubicBezTo>
                <a:lnTo>
                  <a:pt x="49361" y="82500"/>
                </a:lnTo>
                <a:cubicBezTo>
                  <a:pt x="43486" y="82500"/>
                  <a:pt x="38723" y="77463"/>
                  <a:pt x="38723" y="71250"/>
                </a:cubicBezTo>
                <a:lnTo>
                  <a:pt x="38723" y="37500"/>
                </a:lnTo>
                <a:lnTo>
                  <a:pt x="17445" y="37500"/>
                </a:lnTo>
                <a:lnTo>
                  <a:pt x="17445" y="71250"/>
                </a:lnTo>
                <a:cubicBezTo>
                  <a:pt x="17445" y="89890"/>
                  <a:pt x="31735" y="105000"/>
                  <a:pt x="49361" y="105000"/>
                </a:cubicBezTo>
                <a:lnTo>
                  <a:pt x="60000" y="105000"/>
                </a:lnTo>
                <a:cubicBezTo>
                  <a:pt x="77627" y="105000"/>
                  <a:pt x="91916" y="89890"/>
                  <a:pt x="91916" y="71250"/>
                </a:cubicBezTo>
                <a:lnTo>
                  <a:pt x="91916" y="37500"/>
                </a:lnTo>
                <a:close/>
              </a:path>
              <a:path w="120000" h="120000" fill="none" extrusionOk="0">
                <a:moveTo>
                  <a:pt x="102555" y="37500"/>
                </a:moveTo>
                <a:lnTo>
                  <a:pt x="91916" y="37500"/>
                </a:lnTo>
                <a:lnTo>
                  <a:pt x="91916" y="71250"/>
                </a:lnTo>
                <a:lnTo>
                  <a:pt x="91916" y="71250"/>
                </a:lnTo>
                <a:cubicBezTo>
                  <a:pt x="91916" y="89890"/>
                  <a:pt x="77627" y="105000"/>
                  <a:pt x="60000" y="105000"/>
                </a:cubicBezTo>
                <a:lnTo>
                  <a:pt x="49361" y="105000"/>
                </a:lnTo>
                <a:cubicBezTo>
                  <a:pt x="31735" y="105000"/>
                  <a:pt x="17445" y="89890"/>
                  <a:pt x="17445" y="71250"/>
                </a:cubicBezTo>
                <a:lnTo>
                  <a:pt x="17445" y="37500"/>
                </a:lnTo>
                <a:lnTo>
                  <a:pt x="38723" y="37500"/>
                </a:lnTo>
                <a:lnTo>
                  <a:pt x="38723" y="71250"/>
                </a:lnTo>
                <a:cubicBezTo>
                  <a:pt x="38723" y="77463"/>
                  <a:pt x="43486" y="82500"/>
                  <a:pt x="49361" y="82500"/>
                </a:cubicBezTo>
                <a:lnTo>
                  <a:pt x="60000" y="82500"/>
                </a:lnTo>
                <a:cubicBezTo>
                  <a:pt x="65876" y="82500"/>
                  <a:pt x="70639" y="77463"/>
                  <a:pt x="70639" y="71250"/>
                </a:cubicBezTo>
                <a:lnTo>
                  <a:pt x="70639" y="37500"/>
                </a:lnTo>
                <a:lnTo>
                  <a:pt x="60000" y="37500"/>
                </a:lnTo>
                <a:lnTo>
                  <a:pt x="81277" y="15000"/>
                </a:lnTo>
                <a:close/>
              </a:path>
              <a:path w="120000" h="120000" fill="none" extrusionOk="0">
                <a:moveTo>
                  <a:pt x="0" y="0"/>
                </a:moveTo>
                <a:lnTo>
                  <a:pt x="120000" y="0"/>
                </a:lnTo>
                <a:lnTo>
                  <a:pt x="120000" y="120000"/>
                </a:lnTo>
                <a:lnTo>
                  <a:pt x="0" y="120000"/>
                </a:lnTo>
                <a:close/>
              </a:path>
            </a:pathLst>
          </a:custGeom>
          <a:solidFill>
            <a:schemeClr val="accent6"/>
          </a:solidFill>
          <a:ln w="25400" cap="flat" cmpd="sng">
            <a:solidFill>
              <a:srgbClr val="6C8B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7"/>
          <p:cNvSpPr txBox="1">
            <a:spLocks noGrp="1"/>
          </p:cNvSpPr>
          <p:nvPr>
            <p:ph type="title"/>
          </p:nvPr>
        </p:nvSpPr>
        <p:spPr>
          <a:xfrm>
            <a:off x="1146175" y="530225"/>
            <a:ext cx="3208338" cy="102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FFFFFF"/>
              </a:buClr>
              <a:buSzPts val="1800"/>
              <a:buFont typeface="Roboto Slab"/>
              <a:buNone/>
            </a:pPr>
            <a:r>
              <a:rPr lang="en-GB" sz="1800" b="1" dirty="0">
                <a:solidFill>
                  <a:srgbClr val="FFFFFF"/>
                </a:solidFill>
                <a:latin typeface="Roboto Slab"/>
                <a:ea typeface="Roboto Slab"/>
                <a:cs typeface="Roboto Slab"/>
                <a:sym typeface="Roboto Slab"/>
              </a:rPr>
              <a:t>The Ocean floor</a:t>
            </a:r>
            <a:endParaRPr dirty="0"/>
          </a:p>
        </p:txBody>
      </p:sp>
      <p:sp>
        <p:nvSpPr>
          <p:cNvPr id="184" name="Google Shape;184;p7"/>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Clr>
                <a:srgbClr val="000000"/>
              </a:buClr>
              <a:buSzPts val="800"/>
              <a:buFont typeface="Arial"/>
              <a:buNone/>
            </a:pPr>
            <a:fld id="{00000000-1234-1234-1234-123412341234}" type="slidenum">
              <a:rPr lang="sk-SK" sz="800" b="0" i="0" u="none" strike="noStrike" cap="none">
                <a:solidFill>
                  <a:srgbClr val="FFFFFF"/>
                </a:solidFill>
                <a:latin typeface="Roboto Slab"/>
                <a:ea typeface="Roboto Slab"/>
                <a:cs typeface="Roboto Slab"/>
                <a:sym typeface="Roboto Slab"/>
              </a:rPr>
              <a:t>7</a:t>
            </a:fld>
            <a:endParaRPr sz="800" b="0" i="0" u="none" strike="noStrike" cap="none">
              <a:solidFill>
                <a:srgbClr val="FFFFFF"/>
              </a:solidFill>
              <a:latin typeface="Roboto Slab"/>
              <a:ea typeface="Roboto Slab"/>
              <a:cs typeface="Roboto Slab"/>
              <a:sym typeface="Roboto Slab"/>
            </a:endParaRPr>
          </a:p>
        </p:txBody>
      </p:sp>
      <p:grpSp>
        <p:nvGrpSpPr>
          <p:cNvPr id="185" name="Google Shape;185;p7"/>
          <p:cNvGrpSpPr/>
          <p:nvPr/>
        </p:nvGrpSpPr>
        <p:grpSpPr>
          <a:xfrm>
            <a:off x="467544" y="877887"/>
            <a:ext cx="334962" cy="333375"/>
            <a:chOff x="5941025" y="3634400"/>
            <a:chExt cx="467650" cy="467650"/>
          </a:xfrm>
        </p:grpSpPr>
        <p:sp>
          <p:nvSpPr>
            <p:cNvPr id="186" name="Google Shape;186;p7"/>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 name="Google Shape;187;p7"/>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56" y="268"/>
                  </a:lnTo>
                  <a:lnTo>
                    <a:pt x="707" y="390"/>
                  </a:lnTo>
                  <a:lnTo>
                    <a:pt x="658" y="487"/>
                  </a:lnTo>
                  <a:lnTo>
                    <a:pt x="585" y="560"/>
                  </a:lnTo>
                  <a:lnTo>
                    <a:pt x="488" y="633"/>
                  </a:lnTo>
                  <a:lnTo>
                    <a:pt x="390" y="706"/>
                  </a:lnTo>
                  <a:lnTo>
                    <a:pt x="293" y="755"/>
                  </a:lnTo>
                  <a:lnTo>
                    <a:pt x="196" y="755"/>
                  </a:lnTo>
                  <a:lnTo>
                    <a:pt x="122" y="755"/>
                  </a:lnTo>
                  <a:lnTo>
                    <a:pt x="74" y="706"/>
                  </a:lnTo>
                  <a:lnTo>
                    <a:pt x="25" y="633"/>
                  </a:lnTo>
                  <a:lnTo>
                    <a:pt x="1" y="560"/>
                  </a:lnTo>
                  <a:lnTo>
                    <a:pt x="25" y="487"/>
                  </a:lnTo>
                  <a:lnTo>
                    <a:pt x="74" y="390"/>
                  </a:lnTo>
                  <a:lnTo>
                    <a:pt x="122" y="268"/>
                  </a:lnTo>
                  <a:lnTo>
                    <a:pt x="196" y="195"/>
                  </a:lnTo>
                  <a:lnTo>
                    <a:pt x="293" y="122"/>
                  </a:lnTo>
                  <a:lnTo>
                    <a:pt x="390" y="49"/>
                  </a:lnTo>
                  <a:lnTo>
                    <a:pt x="488" y="24"/>
                  </a:lnTo>
                  <a:lnTo>
                    <a:pt x="585" y="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 name="Google Shape;188;p7"/>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996" y="780"/>
                  </a:lnTo>
                  <a:lnTo>
                    <a:pt x="3215" y="829"/>
                  </a:lnTo>
                  <a:lnTo>
                    <a:pt x="3386" y="878"/>
                  </a:lnTo>
                  <a:lnTo>
                    <a:pt x="3507" y="951"/>
                  </a:lnTo>
                  <a:lnTo>
                    <a:pt x="3605" y="1024"/>
                  </a:lnTo>
                  <a:lnTo>
                    <a:pt x="3702" y="1048"/>
                  </a:lnTo>
                  <a:lnTo>
                    <a:pt x="3800" y="1024"/>
                  </a:lnTo>
                  <a:lnTo>
                    <a:pt x="3897" y="951"/>
                  </a:lnTo>
                  <a:lnTo>
                    <a:pt x="3970" y="878"/>
                  </a:lnTo>
                  <a:lnTo>
                    <a:pt x="4092" y="829"/>
                  </a:lnTo>
                  <a:lnTo>
                    <a:pt x="4189" y="780"/>
                  </a:lnTo>
                  <a:lnTo>
                    <a:pt x="4262" y="780"/>
                  </a:lnTo>
                  <a:lnTo>
                    <a:pt x="4384" y="731"/>
                  </a:lnTo>
                  <a:lnTo>
                    <a:pt x="4506" y="658"/>
                  </a:lnTo>
                  <a:lnTo>
                    <a:pt x="4676" y="537"/>
                  </a:lnTo>
                  <a:lnTo>
                    <a:pt x="4847" y="390"/>
                  </a:lnTo>
                  <a:lnTo>
                    <a:pt x="5042" y="244"/>
                  </a:lnTo>
                  <a:lnTo>
                    <a:pt x="5285" y="123"/>
                  </a:lnTo>
                  <a:lnTo>
                    <a:pt x="5529" y="49"/>
                  </a:lnTo>
                  <a:lnTo>
                    <a:pt x="5797" y="1"/>
                  </a:lnTo>
                  <a:lnTo>
                    <a:pt x="5894" y="25"/>
                  </a:lnTo>
                  <a:lnTo>
                    <a:pt x="5992" y="49"/>
                  </a:lnTo>
                  <a:lnTo>
                    <a:pt x="6040" y="74"/>
                  </a:lnTo>
                  <a:lnTo>
                    <a:pt x="6089" y="123"/>
                  </a:lnTo>
                  <a:lnTo>
                    <a:pt x="6089" y="171"/>
                  </a:lnTo>
                  <a:lnTo>
                    <a:pt x="6089" y="244"/>
                  </a:lnTo>
                  <a:lnTo>
                    <a:pt x="6040" y="317"/>
                  </a:lnTo>
                  <a:lnTo>
                    <a:pt x="5992" y="390"/>
                  </a:lnTo>
                  <a:lnTo>
                    <a:pt x="5845" y="561"/>
                  </a:lnTo>
                  <a:lnTo>
                    <a:pt x="5772" y="707"/>
                  </a:lnTo>
                  <a:lnTo>
                    <a:pt x="5748" y="853"/>
                  </a:lnTo>
                  <a:lnTo>
                    <a:pt x="5772" y="926"/>
                  </a:lnTo>
                  <a:lnTo>
                    <a:pt x="5797" y="951"/>
                  </a:lnTo>
                  <a:lnTo>
                    <a:pt x="5870" y="1048"/>
                  </a:lnTo>
                  <a:lnTo>
                    <a:pt x="5918" y="1145"/>
                  </a:lnTo>
                  <a:lnTo>
                    <a:pt x="5967" y="1243"/>
                  </a:lnTo>
                  <a:lnTo>
                    <a:pt x="5992" y="1340"/>
                  </a:lnTo>
                  <a:lnTo>
                    <a:pt x="5967" y="1438"/>
                  </a:lnTo>
                  <a:lnTo>
                    <a:pt x="5918" y="1535"/>
                  </a:lnTo>
                  <a:lnTo>
                    <a:pt x="5870" y="1633"/>
                  </a:lnTo>
                  <a:lnTo>
                    <a:pt x="5797" y="1730"/>
                  </a:lnTo>
                  <a:lnTo>
                    <a:pt x="5748" y="1754"/>
                  </a:lnTo>
                  <a:lnTo>
                    <a:pt x="5699" y="1754"/>
                  </a:lnTo>
                  <a:lnTo>
                    <a:pt x="5553" y="1754"/>
                  </a:lnTo>
                  <a:lnTo>
                    <a:pt x="5383" y="1657"/>
                  </a:lnTo>
                  <a:lnTo>
                    <a:pt x="5212" y="1535"/>
                  </a:lnTo>
                  <a:lnTo>
                    <a:pt x="5066" y="1389"/>
                  </a:lnTo>
                  <a:lnTo>
                    <a:pt x="4896" y="1316"/>
                  </a:lnTo>
                  <a:lnTo>
                    <a:pt x="4749" y="1292"/>
                  </a:lnTo>
                  <a:lnTo>
                    <a:pt x="4701" y="1316"/>
                  </a:lnTo>
                  <a:lnTo>
                    <a:pt x="4652" y="1340"/>
                  </a:lnTo>
                  <a:lnTo>
                    <a:pt x="4555" y="1413"/>
                  </a:lnTo>
                  <a:lnTo>
                    <a:pt x="4457" y="1486"/>
                  </a:lnTo>
                  <a:lnTo>
                    <a:pt x="4360" y="1511"/>
                  </a:lnTo>
                  <a:lnTo>
                    <a:pt x="4262" y="1535"/>
                  </a:lnTo>
                  <a:lnTo>
                    <a:pt x="4116" y="1559"/>
                  </a:lnTo>
                  <a:lnTo>
                    <a:pt x="4043" y="1584"/>
                  </a:lnTo>
                  <a:lnTo>
                    <a:pt x="3994" y="1633"/>
                  </a:lnTo>
                  <a:lnTo>
                    <a:pt x="3946" y="1657"/>
                  </a:lnTo>
                  <a:lnTo>
                    <a:pt x="3873" y="1681"/>
                  </a:lnTo>
                  <a:lnTo>
                    <a:pt x="3702" y="1730"/>
                  </a:lnTo>
                  <a:lnTo>
                    <a:pt x="3605" y="1730"/>
                  </a:lnTo>
                  <a:lnTo>
                    <a:pt x="3507" y="1779"/>
                  </a:lnTo>
                  <a:lnTo>
                    <a:pt x="3410" y="1827"/>
                  </a:lnTo>
                  <a:lnTo>
                    <a:pt x="3312" y="1900"/>
                  </a:lnTo>
                  <a:lnTo>
                    <a:pt x="3288" y="1949"/>
                  </a:lnTo>
                  <a:lnTo>
                    <a:pt x="3288" y="2022"/>
                  </a:lnTo>
                  <a:lnTo>
                    <a:pt x="3288" y="2144"/>
                  </a:lnTo>
                  <a:lnTo>
                    <a:pt x="3386" y="2314"/>
                  </a:lnTo>
                  <a:lnTo>
                    <a:pt x="3507" y="2485"/>
                  </a:lnTo>
                  <a:lnTo>
                    <a:pt x="3605" y="2558"/>
                  </a:lnTo>
                  <a:lnTo>
                    <a:pt x="3702" y="2582"/>
                  </a:lnTo>
                  <a:lnTo>
                    <a:pt x="3800" y="2607"/>
                  </a:lnTo>
                  <a:lnTo>
                    <a:pt x="3921" y="2607"/>
                  </a:lnTo>
                  <a:lnTo>
                    <a:pt x="4043" y="2582"/>
                  </a:lnTo>
                  <a:lnTo>
                    <a:pt x="4141" y="2534"/>
                  </a:lnTo>
                  <a:lnTo>
                    <a:pt x="4262" y="2461"/>
                  </a:lnTo>
                  <a:lnTo>
                    <a:pt x="4360" y="2388"/>
                  </a:lnTo>
                  <a:lnTo>
                    <a:pt x="4555" y="2193"/>
                  </a:lnTo>
                  <a:lnTo>
                    <a:pt x="4749" y="2047"/>
                  </a:lnTo>
                  <a:lnTo>
                    <a:pt x="4920" y="1949"/>
                  </a:lnTo>
                  <a:lnTo>
                    <a:pt x="5042" y="1900"/>
                  </a:lnTo>
                  <a:lnTo>
                    <a:pt x="5115" y="1925"/>
                  </a:lnTo>
                  <a:lnTo>
                    <a:pt x="5163" y="1974"/>
                  </a:lnTo>
                  <a:lnTo>
                    <a:pt x="5212" y="2022"/>
                  </a:lnTo>
                  <a:lnTo>
                    <a:pt x="5212" y="2095"/>
                  </a:lnTo>
                  <a:lnTo>
                    <a:pt x="5236" y="2168"/>
                  </a:lnTo>
                  <a:lnTo>
                    <a:pt x="5285" y="2241"/>
                  </a:lnTo>
                  <a:lnTo>
                    <a:pt x="5334" y="2266"/>
                  </a:lnTo>
                  <a:lnTo>
                    <a:pt x="5407" y="2290"/>
                  </a:lnTo>
                  <a:lnTo>
                    <a:pt x="5504" y="2314"/>
                  </a:lnTo>
                  <a:lnTo>
                    <a:pt x="5602" y="2339"/>
                  </a:lnTo>
                  <a:lnTo>
                    <a:pt x="5699" y="2412"/>
                  </a:lnTo>
                  <a:lnTo>
                    <a:pt x="5797" y="2485"/>
                  </a:lnTo>
                  <a:lnTo>
                    <a:pt x="5845" y="2558"/>
                  </a:lnTo>
                  <a:lnTo>
                    <a:pt x="5870" y="2680"/>
                  </a:lnTo>
                  <a:lnTo>
                    <a:pt x="5845" y="2777"/>
                  </a:lnTo>
                  <a:lnTo>
                    <a:pt x="5797" y="2850"/>
                  </a:lnTo>
                  <a:lnTo>
                    <a:pt x="5699" y="2923"/>
                  </a:lnTo>
                  <a:lnTo>
                    <a:pt x="5602" y="2996"/>
                  </a:lnTo>
                  <a:lnTo>
                    <a:pt x="5504" y="3045"/>
                  </a:lnTo>
                  <a:lnTo>
                    <a:pt x="5407" y="3045"/>
                  </a:lnTo>
                  <a:lnTo>
                    <a:pt x="5310" y="3069"/>
                  </a:lnTo>
                  <a:lnTo>
                    <a:pt x="5163" y="3167"/>
                  </a:lnTo>
                  <a:lnTo>
                    <a:pt x="4993" y="3289"/>
                  </a:lnTo>
                  <a:lnTo>
                    <a:pt x="4847" y="3435"/>
                  </a:lnTo>
                  <a:lnTo>
                    <a:pt x="4676" y="3581"/>
                  </a:lnTo>
                  <a:lnTo>
                    <a:pt x="4506" y="3703"/>
                  </a:lnTo>
                  <a:lnTo>
                    <a:pt x="4384" y="3776"/>
                  </a:lnTo>
                  <a:lnTo>
                    <a:pt x="4262" y="3800"/>
                  </a:lnTo>
                  <a:lnTo>
                    <a:pt x="4141" y="3849"/>
                  </a:lnTo>
                  <a:lnTo>
                    <a:pt x="3970" y="3971"/>
                  </a:lnTo>
                  <a:lnTo>
                    <a:pt x="3726" y="4165"/>
                  </a:lnTo>
                  <a:lnTo>
                    <a:pt x="3483" y="4409"/>
                  </a:lnTo>
                  <a:lnTo>
                    <a:pt x="3142" y="4750"/>
                  </a:lnTo>
                  <a:lnTo>
                    <a:pt x="3020" y="4847"/>
                  </a:lnTo>
                  <a:lnTo>
                    <a:pt x="2874" y="4969"/>
                  </a:lnTo>
                  <a:lnTo>
                    <a:pt x="2557" y="5164"/>
                  </a:lnTo>
                  <a:lnTo>
                    <a:pt x="2265" y="5286"/>
                  </a:lnTo>
                  <a:lnTo>
                    <a:pt x="2119" y="5310"/>
                  </a:lnTo>
                  <a:lnTo>
                    <a:pt x="1997" y="5335"/>
                  </a:lnTo>
                  <a:lnTo>
                    <a:pt x="1754" y="5335"/>
                  </a:lnTo>
                  <a:lnTo>
                    <a:pt x="1535" y="5383"/>
                  </a:lnTo>
                  <a:lnTo>
                    <a:pt x="1364" y="5456"/>
                  </a:lnTo>
                  <a:lnTo>
                    <a:pt x="1242" y="5529"/>
                  </a:lnTo>
                  <a:lnTo>
                    <a:pt x="1169" y="5602"/>
                  </a:lnTo>
                  <a:lnTo>
                    <a:pt x="1096" y="5700"/>
                  </a:lnTo>
                  <a:lnTo>
                    <a:pt x="1047" y="5797"/>
                  </a:lnTo>
                  <a:lnTo>
                    <a:pt x="1047" y="5895"/>
                  </a:lnTo>
                  <a:lnTo>
                    <a:pt x="1047" y="5992"/>
                  </a:lnTo>
                  <a:lnTo>
                    <a:pt x="1096" y="6090"/>
                  </a:lnTo>
                  <a:lnTo>
                    <a:pt x="1169" y="6187"/>
                  </a:lnTo>
                  <a:lnTo>
                    <a:pt x="1242" y="6284"/>
                  </a:lnTo>
                  <a:lnTo>
                    <a:pt x="1315" y="6357"/>
                  </a:lnTo>
                  <a:lnTo>
                    <a:pt x="1413" y="6406"/>
                  </a:lnTo>
                  <a:lnTo>
                    <a:pt x="1535" y="6455"/>
                  </a:lnTo>
                  <a:lnTo>
                    <a:pt x="1608" y="6455"/>
                  </a:lnTo>
                  <a:lnTo>
                    <a:pt x="1729" y="6504"/>
                  </a:lnTo>
                  <a:lnTo>
                    <a:pt x="1876" y="6601"/>
                  </a:lnTo>
                  <a:lnTo>
                    <a:pt x="2070" y="6747"/>
                  </a:lnTo>
                  <a:lnTo>
                    <a:pt x="2290" y="6942"/>
                  </a:lnTo>
                  <a:lnTo>
                    <a:pt x="2484" y="7137"/>
                  </a:lnTo>
                  <a:lnTo>
                    <a:pt x="2679" y="7283"/>
                  </a:lnTo>
                  <a:lnTo>
                    <a:pt x="2825" y="7380"/>
                  </a:lnTo>
                  <a:lnTo>
                    <a:pt x="2947" y="7405"/>
                  </a:lnTo>
                  <a:lnTo>
                    <a:pt x="3093" y="7380"/>
                  </a:lnTo>
                  <a:lnTo>
                    <a:pt x="3166" y="7356"/>
                  </a:lnTo>
                  <a:lnTo>
                    <a:pt x="3239" y="7332"/>
                  </a:lnTo>
                  <a:lnTo>
                    <a:pt x="3288" y="7283"/>
                  </a:lnTo>
                  <a:lnTo>
                    <a:pt x="3410" y="7259"/>
                  </a:lnTo>
                  <a:lnTo>
                    <a:pt x="3556" y="7234"/>
                  </a:lnTo>
                  <a:lnTo>
                    <a:pt x="3702" y="7234"/>
                  </a:lnTo>
                  <a:lnTo>
                    <a:pt x="3873" y="7234"/>
                  </a:lnTo>
                  <a:lnTo>
                    <a:pt x="4019" y="7283"/>
                  </a:lnTo>
                  <a:lnTo>
                    <a:pt x="4165" y="7332"/>
                  </a:lnTo>
                  <a:lnTo>
                    <a:pt x="4262" y="7429"/>
                  </a:lnTo>
                  <a:lnTo>
                    <a:pt x="4360" y="7502"/>
                  </a:lnTo>
                  <a:lnTo>
                    <a:pt x="4457" y="7551"/>
                  </a:lnTo>
                  <a:lnTo>
                    <a:pt x="4555" y="7600"/>
                  </a:lnTo>
                  <a:lnTo>
                    <a:pt x="4652" y="7600"/>
                  </a:lnTo>
                  <a:lnTo>
                    <a:pt x="4749" y="7648"/>
                  </a:lnTo>
                  <a:lnTo>
                    <a:pt x="4896" y="7721"/>
                  </a:lnTo>
                  <a:lnTo>
                    <a:pt x="5066" y="7843"/>
                  </a:lnTo>
                  <a:lnTo>
                    <a:pt x="5212" y="7989"/>
                  </a:lnTo>
                  <a:lnTo>
                    <a:pt x="5383" y="8135"/>
                  </a:lnTo>
                  <a:lnTo>
                    <a:pt x="5553" y="8257"/>
                  </a:lnTo>
                  <a:lnTo>
                    <a:pt x="5699" y="8330"/>
                  </a:lnTo>
                  <a:lnTo>
                    <a:pt x="5797" y="8355"/>
                  </a:lnTo>
                  <a:lnTo>
                    <a:pt x="5870" y="8379"/>
                  </a:lnTo>
                  <a:lnTo>
                    <a:pt x="5992" y="8428"/>
                  </a:lnTo>
                  <a:lnTo>
                    <a:pt x="6089" y="8476"/>
                  </a:lnTo>
                  <a:lnTo>
                    <a:pt x="6162" y="8549"/>
                  </a:lnTo>
                  <a:lnTo>
                    <a:pt x="6259" y="8622"/>
                  </a:lnTo>
                  <a:lnTo>
                    <a:pt x="6357" y="8695"/>
                  </a:lnTo>
                  <a:lnTo>
                    <a:pt x="6454" y="8720"/>
                  </a:lnTo>
                  <a:lnTo>
                    <a:pt x="6552" y="8744"/>
                  </a:lnTo>
                  <a:lnTo>
                    <a:pt x="6649" y="8769"/>
                  </a:lnTo>
                  <a:lnTo>
                    <a:pt x="6747" y="8793"/>
                  </a:lnTo>
                  <a:lnTo>
                    <a:pt x="6844" y="8866"/>
                  </a:lnTo>
                  <a:lnTo>
                    <a:pt x="6941" y="8939"/>
                  </a:lnTo>
                  <a:lnTo>
                    <a:pt x="7014" y="9036"/>
                  </a:lnTo>
                  <a:lnTo>
                    <a:pt x="7063" y="9134"/>
                  </a:lnTo>
                  <a:lnTo>
                    <a:pt x="7112" y="9231"/>
                  </a:lnTo>
                  <a:lnTo>
                    <a:pt x="7112" y="9304"/>
                  </a:lnTo>
                  <a:lnTo>
                    <a:pt x="7112" y="9402"/>
                  </a:lnTo>
                  <a:lnTo>
                    <a:pt x="7063" y="9499"/>
                  </a:lnTo>
                  <a:lnTo>
                    <a:pt x="7014" y="9597"/>
                  </a:lnTo>
                  <a:lnTo>
                    <a:pt x="6941" y="9694"/>
                  </a:lnTo>
                  <a:lnTo>
                    <a:pt x="6868" y="9791"/>
                  </a:lnTo>
                  <a:lnTo>
                    <a:pt x="6795" y="9889"/>
                  </a:lnTo>
                  <a:lnTo>
                    <a:pt x="6747" y="9986"/>
                  </a:lnTo>
                  <a:lnTo>
                    <a:pt x="6747" y="10084"/>
                  </a:lnTo>
                  <a:lnTo>
                    <a:pt x="6722" y="10181"/>
                  </a:lnTo>
                  <a:lnTo>
                    <a:pt x="6625" y="10327"/>
                  </a:lnTo>
                  <a:lnTo>
                    <a:pt x="6503" y="10473"/>
                  </a:lnTo>
                  <a:lnTo>
                    <a:pt x="6357" y="10644"/>
                  </a:lnTo>
                  <a:lnTo>
                    <a:pt x="6211" y="10814"/>
                  </a:lnTo>
                  <a:lnTo>
                    <a:pt x="6089" y="10961"/>
                  </a:lnTo>
                  <a:lnTo>
                    <a:pt x="6016" y="11107"/>
                  </a:lnTo>
                  <a:lnTo>
                    <a:pt x="5992" y="11204"/>
                  </a:lnTo>
                  <a:lnTo>
                    <a:pt x="5943" y="11326"/>
                  </a:lnTo>
                  <a:lnTo>
                    <a:pt x="5870" y="11472"/>
                  </a:lnTo>
                  <a:lnTo>
                    <a:pt x="5748" y="11618"/>
                  </a:lnTo>
                  <a:lnTo>
                    <a:pt x="5602" y="11789"/>
                  </a:lnTo>
                  <a:lnTo>
                    <a:pt x="5456" y="11935"/>
                  </a:lnTo>
                  <a:lnTo>
                    <a:pt x="5334" y="12105"/>
                  </a:lnTo>
                  <a:lnTo>
                    <a:pt x="5261" y="12251"/>
                  </a:lnTo>
                  <a:lnTo>
                    <a:pt x="5212" y="12349"/>
                  </a:lnTo>
                  <a:lnTo>
                    <a:pt x="5188" y="12446"/>
                  </a:lnTo>
                  <a:lnTo>
                    <a:pt x="5139" y="12568"/>
                  </a:lnTo>
                  <a:lnTo>
                    <a:pt x="5042" y="12714"/>
                  </a:lnTo>
                  <a:lnTo>
                    <a:pt x="4944" y="12836"/>
                  </a:lnTo>
                  <a:lnTo>
                    <a:pt x="4822" y="12958"/>
                  </a:lnTo>
                  <a:lnTo>
                    <a:pt x="4725" y="13079"/>
                  </a:lnTo>
                  <a:lnTo>
                    <a:pt x="4676" y="13201"/>
                  </a:lnTo>
                  <a:lnTo>
                    <a:pt x="4652" y="13299"/>
                  </a:lnTo>
                  <a:lnTo>
                    <a:pt x="4676" y="13469"/>
                  </a:lnTo>
                  <a:lnTo>
                    <a:pt x="4701" y="13542"/>
                  </a:lnTo>
                  <a:lnTo>
                    <a:pt x="4749" y="13591"/>
                  </a:lnTo>
                  <a:lnTo>
                    <a:pt x="4774" y="13640"/>
                  </a:lnTo>
                  <a:lnTo>
                    <a:pt x="4822" y="13713"/>
                  </a:lnTo>
                  <a:lnTo>
                    <a:pt x="4847" y="13883"/>
                  </a:lnTo>
                  <a:lnTo>
                    <a:pt x="4822" y="13956"/>
                  </a:lnTo>
                  <a:lnTo>
                    <a:pt x="4774" y="14005"/>
                  </a:lnTo>
                  <a:lnTo>
                    <a:pt x="4725" y="14054"/>
                  </a:lnTo>
                  <a:lnTo>
                    <a:pt x="4652" y="14054"/>
                  </a:lnTo>
                  <a:lnTo>
                    <a:pt x="4555" y="14054"/>
                  </a:lnTo>
                  <a:lnTo>
                    <a:pt x="4457" y="14005"/>
                  </a:lnTo>
                  <a:lnTo>
                    <a:pt x="4360" y="13956"/>
                  </a:lnTo>
                  <a:lnTo>
                    <a:pt x="4262" y="13883"/>
                  </a:lnTo>
                  <a:lnTo>
                    <a:pt x="4189" y="13761"/>
                  </a:lnTo>
                  <a:lnTo>
                    <a:pt x="4141" y="13615"/>
                  </a:lnTo>
                  <a:lnTo>
                    <a:pt x="4092" y="13469"/>
                  </a:lnTo>
                  <a:lnTo>
                    <a:pt x="4092" y="13299"/>
                  </a:lnTo>
                  <a:lnTo>
                    <a:pt x="4067" y="13152"/>
                  </a:lnTo>
                  <a:lnTo>
                    <a:pt x="4019" y="12982"/>
                  </a:lnTo>
                  <a:lnTo>
                    <a:pt x="3970" y="12836"/>
                  </a:lnTo>
                  <a:lnTo>
                    <a:pt x="3897" y="12738"/>
                  </a:lnTo>
                  <a:lnTo>
                    <a:pt x="3848" y="12690"/>
                  </a:lnTo>
                  <a:lnTo>
                    <a:pt x="3824" y="12592"/>
                  </a:lnTo>
                  <a:lnTo>
                    <a:pt x="3751" y="12349"/>
                  </a:lnTo>
                  <a:lnTo>
                    <a:pt x="3726" y="12056"/>
                  </a:lnTo>
                  <a:lnTo>
                    <a:pt x="3702" y="11716"/>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045" y="9962"/>
                  </a:lnTo>
                  <a:lnTo>
                    <a:pt x="2898" y="9767"/>
                  </a:lnTo>
                  <a:lnTo>
                    <a:pt x="2801" y="9621"/>
                  </a:lnTo>
                  <a:lnTo>
                    <a:pt x="2752" y="9499"/>
                  </a:lnTo>
                  <a:lnTo>
                    <a:pt x="2728" y="9353"/>
                  </a:lnTo>
                  <a:lnTo>
                    <a:pt x="2704" y="9280"/>
                  </a:lnTo>
                  <a:lnTo>
                    <a:pt x="2655" y="9231"/>
                  </a:lnTo>
                  <a:lnTo>
                    <a:pt x="2631" y="9158"/>
                  </a:lnTo>
                  <a:lnTo>
                    <a:pt x="2582" y="9036"/>
                  </a:lnTo>
                  <a:lnTo>
                    <a:pt x="2582" y="8890"/>
                  </a:lnTo>
                  <a:lnTo>
                    <a:pt x="2557" y="8744"/>
                  </a:lnTo>
                  <a:lnTo>
                    <a:pt x="2582" y="8598"/>
                  </a:lnTo>
                  <a:lnTo>
                    <a:pt x="2582" y="8452"/>
                  </a:lnTo>
                  <a:lnTo>
                    <a:pt x="2631" y="8330"/>
                  </a:lnTo>
                  <a:lnTo>
                    <a:pt x="2655" y="8281"/>
                  </a:lnTo>
                  <a:lnTo>
                    <a:pt x="2704" y="8208"/>
                  </a:lnTo>
                  <a:lnTo>
                    <a:pt x="2728" y="8160"/>
                  </a:lnTo>
                  <a:lnTo>
                    <a:pt x="2752" y="7989"/>
                  </a:lnTo>
                  <a:lnTo>
                    <a:pt x="2728" y="7819"/>
                  </a:lnTo>
                  <a:lnTo>
                    <a:pt x="2704" y="7746"/>
                  </a:lnTo>
                  <a:lnTo>
                    <a:pt x="2655" y="7697"/>
                  </a:lnTo>
                  <a:lnTo>
                    <a:pt x="2606" y="7673"/>
                  </a:lnTo>
                  <a:lnTo>
                    <a:pt x="2533" y="7624"/>
                  </a:lnTo>
                  <a:lnTo>
                    <a:pt x="2363" y="7600"/>
                  </a:lnTo>
                  <a:lnTo>
                    <a:pt x="2265" y="7575"/>
                  </a:lnTo>
                  <a:lnTo>
                    <a:pt x="2119" y="7502"/>
                  </a:lnTo>
                  <a:lnTo>
                    <a:pt x="1973" y="7380"/>
                  </a:lnTo>
                  <a:lnTo>
                    <a:pt x="1802" y="7234"/>
                  </a:lnTo>
                  <a:lnTo>
                    <a:pt x="1632" y="7088"/>
                  </a:lnTo>
                  <a:lnTo>
                    <a:pt x="1486" y="6966"/>
                  </a:lnTo>
                  <a:lnTo>
                    <a:pt x="1340" y="6869"/>
                  </a:lnTo>
                  <a:lnTo>
                    <a:pt x="1242" y="6845"/>
                  </a:lnTo>
                  <a:lnTo>
                    <a:pt x="1121" y="6796"/>
                  </a:lnTo>
                  <a:lnTo>
                    <a:pt x="926" y="6674"/>
                  </a:lnTo>
                  <a:lnTo>
                    <a:pt x="706" y="6504"/>
                  </a:lnTo>
                  <a:lnTo>
                    <a:pt x="463" y="6284"/>
                  </a:lnTo>
                  <a:lnTo>
                    <a:pt x="171" y="5919"/>
                  </a:lnTo>
                  <a:lnTo>
                    <a:pt x="0" y="5700"/>
                  </a:lnTo>
                  <a:lnTo>
                    <a:pt x="0" y="5724"/>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 name="Google Shape;189;p7"/>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559" y="1535"/>
                  </a:lnTo>
                  <a:lnTo>
                    <a:pt x="1461" y="1584"/>
                  </a:lnTo>
                  <a:lnTo>
                    <a:pt x="1340" y="1657"/>
                  </a:lnTo>
                  <a:lnTo>
                    <a:pt x="1267" y="1730"/>
                  </a:lnTo>
                  <a:lnTo>
                    <a:pt x="1169" y="1803"/>
                  </a:lnTo>
                  <a:lnTo>
                    <a:pt x="1072" y="1852"/>
                  </a:lnTo>
                  <a:lnTo>
                    <a:pt x="974" y="1900"/>
                  </a:lnTo>
                  <a:lnTo>
                    <a:pt x="877" y="1900"/>
                  </a:lnTo>
                  <a:lnTo>
                    <a:pt x="779" y="1900"/>
                  </a:lnTo>
                  <a:lnTo>
                    <a:pt x="682" y="1852"/>
                  </a:lnTo>
                  <a:lnTo>
                    <a:pt x="585" y="1803"/>
                  </a:lnTo>
                  <a:lnTo>
                    <a:pt x="512" y="1730"/>
                  </a:lnTo>
                  <a:lnTo>
                    <a:pt x="438" y="1633"/>
                  </a:lnTo>
                  <a:lnTo>
                    <a:pt x="414" y="1535"/>
                  </a:lnTo>
                  <a:lnTo>
                    <a:pt x="438" y="1438"/>
                  </a:lnTo>
                  <a:lnTo>
                    <a:pt x="512" y="1340"/>
                  </a:lnTo>
                  <a:lnTo>
                    <a:pt x="585" y="1243"/>
                  </a:lnTo>
                  <a:lnTo>
                    <a:pt x="633" y="1145"/>
                  </a:lnTo>
                  <a:lnTo>
                    <a:pt x="682" y="1048"/>
                  </a:lnTo>
                  <a:lnTo>
                    <a:pt x="682" y="951"/>
                  </a:lnTo>
                  <a:lnTo>
                    <a:pt x="658" y="804"/>
                  </a:lnTo>
                  <a:lnTo>
                    <a:pt x="633" y="731"/>
                  </a:lnTo>
                  <a:lnTo>
                    <a:pt x="585" y="683"/>
                  </a:lnTo>
                  <a:lnTo>
                    <a:pt x="536" y="634"/>
                  </a:lnTo>
                  <a:lnTo>
                    <a:pt x="463" y="610"/>
                  </a:lnTo>
                  <a:lnTo>
                    <a:pt x="317" y="585"/>
                  </a:lnTo>
                  <a:lnTo>
                    <a:pt x="146" y="561"/>
                  </a:lnTo>
                  <a:lnTo>
                    <a:pt x="73" y="512"/>
                  </a:lnTo>
                  <a:lnTo>
                    <a:pt x="24" y="488"/>
                  </a:lnTo>
                  <a:lnTo>
                    <a:pt x="0" y="439"/>
                  </a:lnTo>
                  <a:lnTo>
                    <a:pt x="24" y="366"/>
                  </a:lnTo>
                  <a:lnTo>
                    <a:pt x="49" y="293"/>
                  </a:lnTo>
                  <a:lnTo>
                    <a:pt x="122" y="196"/>
                  </a:lnTo>
                  <a:lnTo>
                    <a:pt x="171" y="171"/>
                  </a:lnTo>
                  <a:lnTo>
                    <a:pt x="268" y="123"/>
                  </a:lnTo>
                  <a:lnTo>
                    <a:pt x="512" y="74"/>
                  </a:lnTo>
                  <a:lnTo>
                    <a:pt x="804" y="25"/>
                  </a:lnTo>
                  <a:lnTo>
                    <a:pt x="1145" y="1"/>
                  </a:lnTo>
                  <a:lnTo>
                    <a:pt x="2509" y="1"/>
                  </a:lnTo>
                  <a:lnTo>
                    <a:pt x="2850" y="25"/>
                  </a:lnTo>
                  <a:lnTo>
                    <a:pt x="3142" y="49"/>
                  </a:lnTo>
                  <a:lnTo>
                    <a:pt x="3337" y="74"/>
                  </a:lnTo>
                  <a:lnTo>
                    <a:pt x="3434" y="98"/>
                  </a:lnTo>
                  <a:lnTo>
                    <a:pt x="3458" y="123"/>
                  </a:lnTo>
                  <a:lnTo>
                    <a:pt x="3434" y="171"/>
                  </a:lnTo>
                  <a:lnTo>
                    <a:pt x="3361" y="317"/>
                  </a:lnTo>
                  <a:lnTo>
                    <a:pt x="3239" y="488"/>
                  </a:lnTo>
                  <a:lnTo>
                    <a:pt x="3069" y="683"/>
                  </a:lnTo>
                  <a:lnTo>
                    <a:pt x="2874" y="853"/>
                  </a:lnTo>
                  <a:lnTo>
                    <a:pt x="2679" y="999"/>
                  </a:lnTo>
                  <a:lnTo>
                    <a:pt x="2509" y="1121"/>
                  </a:lnTo>
                  <a:lnTo>
                    <a:pt x="2411" y="1145"/>
                  </a:lnTo>
                  <a:lnTo>
                    <a:pt x="2314" y="1170"/>
                  </a:lnTo>
                  <a:lnTo>
                    <a:pt x="2216" y="1194"/>
                  </a:lnTo>
                  <a:lnTo>
                    <a:pt x="2119" y="1267"/>
                  </a:lnTo>
                  <a:lnTo>
                    <a:pt x="2022" y="134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 name="Google Shape;190;p7"/>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66" y="1218"/>
                  </a:lnTo>
                  <a:lnTo>
                    <a:pt x="317" y="1291"/>
                  </a:lnTo>
                  <a:lnTo>
                    <a:pt x="293" y="1364"/>
                  </a:lnTo>
                  <a:lnTo>
                    <a:pt x="244" y="1388"/>
                  </a:lnTo>
                  <a:lnTo>
                    <a:pt x="195" y="1388"/>
                  </a:lnTo>
                  <a:lnTo>
                    <a:pt x="147" y="1388"/>
                  </a:lnTo>
                  <a:lnTo>
                    <a:pt x="98" y="1364"/>
                  </a:lnTo>
                  <a:lnTo>
                    <a:pt x="74" y="1291"/>
                  </a:lnTo>
                  <a:lnTo>
                    <a:pt x="25" y="1169"/>
                  </a:lnTo>
                  <a:lnTo>
                    <a:pt x="25" y="1023"/>
                  </a:lnTo>
                  <a:lnTo>
                    <a:pt x="1" y="877"/>
                  </a:lnTo>
                  <a:lnTo>
                    <a:pt x="25" y="706"/>
                  </a:lnTo>
                  <a:lnTo>
                    <a:pt x="98" y="536"/>
                  </a:lnTo>
                  <a:lnTo>
                    <a:pt x="171" y="365"/>
                  </a:lnTo>
                  <a:lnTo>
                    <a:pt x="293" y="219"/>
                  </a:lnTo>
                  <a:lnTo>
                    <a:pt x="415" y="122"/>
                  </a:lnTo>
                  <a:lnTo>
                    <a:pt x="512" y="49"/>
                  </a:lnTo>
                  <a:lnTo>
                    <a:pt x="609" y="0"/>
                  </a:lnTo>
                  <a:lnTo>
                    <a:pt x="682" y="24"/>
                  </a:lnTo>
                  <a:lnTo>
                    <a:pt x="707" y="73"/>
                  </a:lnTo>
                  <a:lnTo>
                    <a:pt x="731" y="146"/>
                  </a:lnTo>
                  <a:lnTo>
                    <a:pt x="756" y="317"/>
                  </a:lnTo>
                  <a:lnTo>
                    <a:pt x="756" y="390"/>
                  </a:lnTo>
                  <a:lnTo>
                    <a:pt x="707" y="487"/>
                  </a:lnTo>
                  <a:lnTo>
                    <a:pt x="658" y="609"/>
                  </a:lnTo>
                  <a:lnTo>
                    <a:pt x="585" y="682"/>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 name="Google Shape;191;p7"/>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088" y="4579"/>
                  </a:lnTo>
                  <a:lnTo>
                    <a:pt x="7015" y="4555"/>
                  </a:lnTo>
                  <a:lnTo>
                    <a:pt x="6844" y="4530"/>
                  </a:lnTo>
                  <a:lnTo>
                    <a:pt x="6747" y="4506"/>
                  </a:lnTo>
                  <a:lnTo>
                    <a:pt x="6649" y="4457"/>
                  </a:lnTo>
                  <a:lnTo>
                    <a:pt x="6552" y="4409"/>
                  </a:lnTo>
                  <a:lnTo>
                    <a:pt x="6454" y="4336"/>
                  </a:lnTo>
                  <a:lnTo>
                    <a:pt x="6381" y="4262"/>
                  </a:lnTo>
                  <a:lnTo>
                    <a:pt x="6308" y="4214"/>
                  </a:lnTo>
                  <a:lnTo>
                    <a:pt x="6235" y="4214"/>
                  </a:lnTo>
                  <a:lnTo>
                    <a:pt x="6187" y="4238"/>
                  </a:lnTo>
                  <a:lnTo>
                    <a:pt x="6162" y="4287"/>
                  </a:lnTo>
                  <a:lnTo>
                    <a:pt x="6162" y="4360"/>
                  </a:lnTo>
                  <a:lnTo>
                    <a:pt x="6211" y="4433"/>
                  </a:lnTo>
                  <a:lnTo>
                    <a:pt x="6284" y="4530"/>
                  </a:lnTo>
                  <a:lnTo>
                    <a:pt x="6357" y="4603"/>
                  </a:lnTo>
                  <a:lnTo>
                    <a:pt x="6454" y="4652"/>
                  </a:lnTo>
                  <a:lnTo>
                    <a:pt x="6576" y="4701"/>
                  </a:lnTo>
                  <a:lnTo>
                    <a:pt x="6649" y="4701"/>
                  </a:lnTo>
                  <a:lnTo>
                    <a:pt x="6747" y="4725"/>
                  </a:lnTo>
                  <a:lnTo>
                    <a:pt x="6844" y="4774"/>
                  </a:lnTo>
                  <a:lnTo>
                    <a:pt x="6942" y="4823"/>
                  </a:lnTo>
                  <a:lnTo>
                    <a:pt x="7039" y="4896"/>
                  </a:lnTo>
                  <a:lnTo>
                    <a:pt x="7063" y="4944"/>
                  </a:lnTo>
                  <a:lnTo>
                    <a:pt x="7088" y="4993"/>
                  </a:lnTo>
                  <a:lnTo>
                    <a:pt x="7063" y="5139"/>
                  </a:lnTo>
                  <a:lnTo>
                    <a:pt x="6966" y="5310"/>
                  </a:lnTo>
                  <a:lnTo>
                    <a:pt x="6844" y="5480"/>
                  </a:lnTo>
                  <a:lnTo>
                    <a:pt x="6674" y="5626"/>
                  </a:lnTo>
                  <a:lnTo>
                    <a:pt x="6528" y="5748"/>
                  </a:lnTo>
                  <a:lnTo>
                    <a:pt x="6381" y="5821"/>
                  </a:lnTo>
                  <a:lnTo>
                    <a:pt x="6284" y="5846"/>
                  </a:lnTo>
                  <a:lnTo>
                    <a:pt x="6113" y="5870"/>
                  </a:lnTo>
                  <a:lnTo>
                    <a:pt x="6040" y="5894"/>
                  </a:lnTo>
                  <a:lnTo>
                    <a:pt x="5992" y="5943"/>
                  </a:lnTo>
                  <a:lnTo>
                    <a:pt x="5943" y="5967"/>
                  </a:lnTo>
                  <a:lnTo>
                    <a:pt x="5894" y="5992"/>
                  </a:lnTo>
                  <a:lnTo>
                    <a:pt x="5846" y="5967"/>
                  </a:lnTo>
                  <a:lnTo>
                    <a:pt x="5797" y="5943"/>
                  </a:lnTo>
                  <a:lnTo>
                    <a:pt x="5773" y="5894"/>
                  </a:lnTo>
                  <a:lnTo>
                    <a:pt x="5724" y="5821"/>
                  </a:lnTo>
                  <a:lnTo>
                    <a:pt x="5699" y="5651"/>
                  </a:lnTo>
                  <a:lnTo>
                    <a:pt x="5675" y="5553"/>
                  </a:lnTo>
                  <a:lnTo>
                    <a:pt x="5602" y="5407"/>
                  </a:lnTo>
                  <a:lnTo>
                    <a:pt x="5480" y="5261"/>
                  </a:lnTo>
                  <a:lnTo>
                    <a:pt x="5334" y="5091"/>
                  </a:lnTo>
                  <a:lnTo>
                    <a:pt x="5188" y="4920"/>
                  </a:lnTo>
                  <a:lnTo>
                    <a:pt x="5066" y="4774"/>
                  </a:lnTo>
                  <a:lnTo>
                    <a:pt x="4969" y="4628"/>
                  </a:lnTo>
                  <a:lnTo>
                    <a:pt x="4944" y="4530"/>
                  </a:lnTo>
                  <a:lnTo>
                    <a:pt x="4944" y="4457"/>
                  </a:lnTo>
                  <a:lnTo>
                    <a:pt x="4920" y="4409"/>
                  </a:lnTo>
                  <a:lnTo>
                    <a:pt x="4896" y="4409"/>
                  </a:lnTo>
                  <a:lnTo>
                    <a:pt x="4847" y="4433"/>
                  </a:lnTo>
                  <a:lnTo>
                    <a:pt x="4823" y="4482"/>
                  </a:lnTo>
                  <a:lnTo>
                    <a:pt x="4774" y="4555"/>
                  </a:lnTo>
                  <a:lnTo>
                    <a:pt x="4750" y="4701"/>
                  </a:lnTo>
                  <a:lnTo>
                    <a:pt x="4774" y="4798"/>
                  </a:lnTo>
                  <a:lnTo>
                    <a:pt x="4847" y="4920"/>
                  </a:lnTo>
                  <a:lnTo>
                    <a:pt x="4920" y="5066"/>
                  </a:lnTo>
                  <a:lnTo>
                    <a:pt x="5042" y="5188"/>
                  </a:lnTo>
                  <a:lnTo>
                    <a:pt x="5139" y="5310"/>
                  </a:lnTo>
                  <a:lnTo>
                    <a:pt x="5237" y="5431"/>
                  </a:lnTo>
                  <a:lnTo>
                    <a:pt x="5310" y="5553"/>
                  </a:lnTo>
                  <a:lnTo>
                    <a:pt x="5334" y="5651"/>
                  </a:lnTo>
                  <a:lnTo>
                    <a:pt x="5334" y="5748"/>
                  </a:lnTo>
                  <a:lnTo>
                    <a:pt x="5383" y="5846"/>
                  </a:lnTo>
                  <a:lnTo>
                    <a:pt x="5432" y="5943"/>
                  </a:lnTo>
                  <a:lnTo>
                    <a:pt x="5505" y="6040"/>
                  </a:lnTo>
                  <a:lnTo>
                    <a:pt x="5626" y="6113"/>
                  </a:lnTo>
                  <a:lnTo>
                    <a:pt x="5773" y="6162"/>
                  </a:lnTo>
                  <a:lnTo>
                    <a:pt x="5919" y="6211"/>
                  </a:lnTo>
                  <a:lnTo>
                    <a:pt x="6089" y="6235"/>
                  </a:lnTo>
                  <a:lnTo>
                    <a:pt x="6235" y="6235"/>
                  </a:lnTo>
                  <a:lnTo>
                    <a:pt x="6357" y="6284"/>
                  </a:lnTo>
                  <a:lnTo>
                    <a:pt x="6430" y="6333"/>
                  </a:lnTo>
                  <a:lnTo>
                    <a:pt x="6454" y="6381"/>
                  </a:lnTo>
                  <a:lnTo>
                    <a:pt x="6454" y="6430"/>
                  </a:lnTo>
                  <a:lnTo>
                    <a:pt x="6430" y="6527"/>
                  </a:lnTo>
                  <a:lnTo>
                    <a:pt x="6308" y="6722"/>
                  </a:lnTo>
                  <a:lnTo>
                    <a:pt x="6113" y="6941"/>
                  </a:lnTo>
                  <a:lnTo>
                    <a:pt x="5894" y="7185"/>
                  </a:lnTo>
                  <a:lnTo>
                    <a:pt x="5675" y="7429"/>
                  </a:lnTo>
                  <a:lnTo>
                    <a:pt x="5505" y="7696"/>
                  </a:lnTo>
                  <a:lnTo>
                    <a:pt x="5358" y="7940"/>
                  </a:lnTo>
                  <a:lnTo>
                    <a:pt x="5334" y="8037"/>
                  </a:lnTo>
                  <a:lnTo>
                    <a:pt x="5334" y="8135"/>
                  </a:lnTo>
                  <a:lnTo>
                    <a:pt x="5334" y="8281"/>
                  </a:lnTo>
                  <a:lnTo>
                    <a:pt x="5358" y="8427"/>
                  </a:lnTo>
                  <a:lnTo>
                    <a:pt x="5383" y="8525"/>
                  </a:lnTo>
                  <a:lnTo>
                    <a:pt x="5432" y="8598"/>
                  </a:lnTo>
                  <a:lnTo>
                    <a:pt x="5456" y="8646"/>
                  </a:lnTo>
                  <a:lnTo>
                    <a:pt x="5480" y="8719"/>
                  </a:lnTo>
                  <a:lnTo>
                    <a:pt x="5505" y="8890"/>
                  </a:lnTo>
                  <a:lnTo>
                    <a:pt x="5480" y="8987"/>
                  </a:lnTo>
                  <a:lnTo>
                    <a:pt x="5383" y="9158"/>
                  </a:lnTo>
                  <a:lnTo>
                    <a:pt x="5237" y="9353"/>
                  </a:lnTo>
                  <a:lnTo>
                    <a:pt x="5042" y="9547"/>
                  </a:lnTo>
                  <a:lnTo>
                    <a:pt x="4847" y="9742"/>
                  </a:lnTo>
                  <a:lnTo>
                    <a:pt x="4701" y="9937"/>
                  </a:lnTo>
                  <a:lnTo>
                    <a:pt x="4603" y="10108"/>
                  </a:lnTo>
                  <a:lnTo>
                    <a:pt x="4555" y="10205"/>
                  </a:lnTo>
                  <a:lnTo>
                    <a:pt x="4530" y="10327"/>
                  </a:lnTo>
                  <a:lnTo>
                    <a:pt x="4457" y="10473"/>
                  </a:lnTo>
                  <a:lnTo>
                    <a:pt x="4336" y="10619"/>
                  </a:lnTo>
                  <a:lnTo>
                    <a:pt x="4189" y="10790"/>
                  </a:lnTo>
                  <a:lnTo>
                    <a:pt x="4019" y="10936"/>
                  </a:lnTo>
                  <a:lnTo>
                    <a:pt x="3873" y="11057"/>
                  </a:lnTo>
                  <a:lnTo>
                    <a:pt x="3727" y="11131"/>
                  </a:lnTo>
                  <a:lnTo>
                    <a:pt x="3605" y="11155"/>
                  </a:lnTo>
                  <a:lnTo>
                    <a:pt x="3532" y="11155"/>
                  </a:lnTo>
                  <a:lnTo>
                    <a:pt x="3434" y="11106"/>
                  </a:lnTo>
                  <a:lnTo>
                    <a:pt x="3337" y="11057"/>
                  </a:lnTo>
                  <a:lnTo>
                    <a:pt x="3240" y="10984"/>
                  </a:lnTo>
                  <a:lnTo>
                    <a:pt x="3167" y="10887"/>
                  </a:lnTo>
                  <a:lnTo>
                    <a:pt x="3093" y="10790"/>
                  </a:lnTo>
                  <a:lnTo>
                    <a:pt x="3069" y="10692"/>
                  </a:lnTo>
                  <a:lnTo>
                    <a:pt x="3045" y="10595"/>
                  </a:lnTo>
                  <a:lnTo>
                    <a:pt x="3020" y="10424"/>
                  </a:lnTo>
                  <a:lnTo>
                    <a:pt x="2996" y="10351"/>
                  </a:lnTo>
                  <a:lnTo>
                    <a:pt x="2947" y="10302"/>
                  </a:lnTo>
                  <a:lnTo>
                    <a:pt x="2923" y="10254"/>
                  </a:lnTo>
                  <a:lnTo>
                    <a:pt x="2874" y="10181"/>
                  </a:lnTo>
                  <a:lnTo>
                    <a:pt x="2850" y="10035"/>
                  </a:lnTo>
                  <a:lnTo>
                    <a:pt x="2826" y="9864"/>
                  </a:lnTo>
                  <a:lnTo>
                    <a:pt x="2801" y="9791"/>
                  </a:lnTo>
                  <a:lnTo>
                    <a:pt x="2752" y="9742"/>
                  </a:lnTo>
                  <a:lnTo>
                    <a:pt x="2728" y="9669"/>
                  </a:lnTo>
                  <a:lnTo>
                    <a:pt x="2704" y="9572"/>
                  </a:lnTo>
                  <a:lnTo>
                    <a:pt x="2679" y="9426"/>
                  </a:lnTo>
                  <a:lnTo>
                    <a:pt x="2655" y="9255"/>
                  </a:lnTo>
                  <a:lnTo>
                    <a:pt x="2679" y="9109"/>
                  </a:lnTo>
                  <a:lnTo>
                    <a:pt x="2704" y="8963"/>
                  </a:lnTo>
                  <a:lnTo>
                    <a:pt x="2728" y="8866"/>
                  </a:lnTo>
                  <a:lnTo>
                    <a:pt x="2752" y="8792"/>
                  </a:lnTo>
                  <a:lnTo>
                    <a:pt x="2801" y="8744"/>
                  </a:lnTo>
                  <a:lnTo>
                    <a:pt x="2826" y="8671"/>
                  </a:lnTo>
                  <a:lnTo>
                    <a:pt x="2850" y="8500"/>
                  </a:lnTo>
                  <a:lnTo>
                    <a:pt x="2826" y="8403"/>
                  </a:lnTo>
                  <a:lnTo>
                    <a:pt x="2777" y="8281"/>
                  </a:lnTo>
                  <a:lnTo>
                    <a:pt x="2679" y="8159"/>
                  </a:lnTo>
                  <a:lnTo>
                    <a:pt x="2582" y="8037"/>
                  </a:lnTo>
                  <a:lnTo>
                    <a:pt x="2460" y="7891"/>
                  </a:lnTo>
                  <a:lnTo>
                    <a:pt x="2363" y="7721"/>
                  </a:lnTo>
                  <a:lnTo>
                    <a:pt x="2314" y="7526"/>
                  </a:lnTo>
                  <a:lnTo>
                    <a:pt x="2290" y="7356"/>
                  </a:lnTo>
                  <a:lnTo>
                    <a:pt x="2290" y="7209"/>
                  </a:lnTo>
                  <a:lnTo>
                    <a:pt x="2265" y="7063"/>
                  </a:lnTo>
                  <a:lnTo>
                    <a:pt x="2217" y="6966"/>
                  </a:lnTo>
                  <a:lnTo>
                    <a:pt x="2192" y="6893"/>
                  </a:lnTo>
                  <a:lnTo>
                    <a:pt x="2144" y="6844"/>
                  </a:lnTo>
                  <a:lnTo>
                    <a:pt x="2071" y="6820"/>
                  </a:lnTo>
                  <a:lnTo>
                    <a:pt x="1900" y="6795"/>
                  </a:lnTo>
                  <a:lnTo>
                    <a:pt x="1754" y="6820"/>
                  </a:lnTo>
                  <a:lnTo>
                    <a:pt x="1681" y="6844"/>
                  </a:lnTo>
                  <a:lnTo>
                    <a:pt x="1632" y="6893"/>
                  </a:lnTo>
                  <a:lnTo>
                    <a:pt x="1559" y="6941"/>
                  </a:lnTo>
                  <a:lnTo>
                    <a:pt x="1437" y="6966"/>
                  </a:lnTo>
                  <a:lnTo>
                    <a:pt x="1291" y="6990"/>
                  </a:lnTo>
                  <a:lnTo>
                    <a:pt x="1145" y="6990"/>
                  </a:lnTo>
                  <a:lnTo>
                    <a:pt x="975" y="6966"/>
                  </a:lnTo>
                  <a:lnTo>
                    <a:pt x="780" y="6868"/>
                  </a:lnTo>
                  <a:lnTo>
                    <a:pt x="561" y="6747"/>
                  </a:lnTo>
                  <a:lnTo>
                    <a:pt x="390" y="6601"/>
                  </a:lnTo>
                  <a:lnTo>
                    <a:pt x="317" y="6527"/>
                  </a:lnTo>
                  <a:lnTo>
                    <a:pt x="244" y="6406"/>
                  </a:lnTo>
                  <a:lnTo>
                    <a:pt x="122" y="6113"/>
                  </a:lnTo>
                  <a:lnTo>
                    <a:pt x="49" y="5797"/>
                  </a:lnTo>
                  <a:lnTo>
                    <a:pt x="0" y="5480"/>
                  </a:lnTo>
                  <a:lnTo>
                    <a:pt x="25" y="5310"/>
                  </a:lnTo>
                  <a:lnTo>
                    <a:pt x="49" y="5139"/>
                  </a:lnTo>
                  <a:lnTo>
                    <a:pt x="147" y="4798"/>
                  </a:lnTo>
                  <a:lnTo>
                    <a:pt x="220" y="4628"/>
                  </a:lnTo>
                  <a:lnTo>
                    <a:pt x="293" y="4482"/>
                  </a:lnTo>
                  <a:lnTo>
                    <a:pt x="390" y="4336"/>
                  </a:lnTo>
                  <a:lnTo>
                    <a:pt x="487" y="4238"/>
                  </a:lnTo>
                  <a:lnTo>
                    <a:pt x="682" y="4043"/>
                  </a:lnTo>
                  <a:lnTo>
                    <a:pt x="877" y="3897"/>
                  </a:lnTo>
                  <a:lnTo>
                    <a:pt x="1048" y="3800"/>
                  </a:lnTo>
                  <a:lnTo>
                    <a:pt x="1145" y="3751"/>
                  </a:lnTo>
                  <a:lnTo>
                    <a:pt x="1316" y="3727"/>
                  </a:lnTo>
                  <a:lnTo>
                    <a:pt x="1389" y="3702"/>
                  </a:lnTo>
                  <a:lnTo>
                    <a:pt x="1437" y="3654"/>
                  </a:lnTo>
                  <a:lnTo>
                    <a:pt x="1510" y="3629"/>
                  </a:lnTo>
                  <a:lnTo>
                    <a:pt x="1608" y="3605"/>
                  </a:lnTo>
                  <a:lnTo>
                    <a:pt x="1754" y="3581"/>
                  </a:lnTo>
                  <a:lnTo>
                    <a:pt x="1900" y="3581"/>
                  </a:lnTo>
                  <a:lnTo>
                    <a:pt x="2071" y="3581"/>
                  </a:lnTo>
                  <a:lnTo>
                    <a:pt x="2241" y="3629"/>
                  </a:lnTo>
                  <a:lnTo>
                    <a:pt x="2363" y="3678"/>
                  </a:lnTo>
                  <a:lnTo>
                    <a:pt x="2485" y="3751"/>
                  </a:lnTo>
                  <a:lnTo>
                    <a:pt x="2558" y="3824"/>
                  </a:lnTo>
                  <a:lnTo>
                    <a:pt x="2655" y="3897"/>
                  </a:lnTo>
                  <a:lnTo>
                    <a:pt x="2777" y="3946"/>
                  </a:lnTo>
                  <a:lnTo>
                    <a:pt x="2850" y="3946"/>
                  </a:lnTo>
                  <a:lnTo>
                    <a:pt x="3020" y="3970"/>
                  </a:lnTo>
                  <a:lnTo>
                    <a:pt x="3093" y="4019"/>
                  </a:lnTo>
                  <a:lnTo>
                    <a:pt x="3142" y="4043"/>
                  </a:lnTo>
                  <a:lnTo>
                    <a:pt x="3191" y="4068"/>
                  </a:lnTo>
                  <a:lnTo>
                    <a:pt x="3240" y="4092"/>
                  </a:lnTo>
                  <a:lnTo>
                    <a:pt x="3288" y="4068"/>
                  </a:lnTo>
                  <a:lnTo>
                    <a:pt x="3337" y="4043"/>
                  </a:lnTo>
                  <a:lnTo>
                    <a:pt x="3386" y="4019"/>
                  </a:lnTo>
                  <a:lnTo>
                    <a:pt x="3459" y="3970"/>
                  </a:lnTo>
                  <a:lnTo>
                    <a:pt x="3605" y="3946"/>
                  </a:lnTo>
                  <a:lnTo>
                    <a:pt x="3775" y="3970"/>
                  </a:lnTo>
                  <a:lnTo>
                    <a:pt x="3848" y="4019"/>
                  </a:lnTo>
                  <a:lnTo>
                    <a:pt x="3897" y="4043"/>
                  </a:lnTo>
                  <a:lnTo>
                    <a:pt x="3970" y="4092"/>
                  </a:lnTo>
                  <a:lnTo>
                    <a:pt x="4068" y="4116"/>
                  </a:lnTo>
                  <a:lnTo>
                    <a:pt x="4214" y="4141"/>
                  </a:lnTo>
                  <a:lnTo>
                    <a:pt x="4384" y="4141"/>
                  </a:lnTo>
                  <a:lnTo>
                    <a:pt x="4530" y="4141"/>
                  </a:lnTo>
                  <a:lnTo>
                    <a:pt x="4677" y="4116"/>
                  </a:lnTo>
                  <a:lnTo>
                    <a:pt x="4774" y="4092"/>
                  </a:lnTo>
                  <a:lnTo>
                    <a:pt x="4847" y="4043"/>
                  </a:lnTo>
                  <a:lnTo>
                    <a:pt x="4896" y="3995"/>
                  </a:lnTo>
                  <a:lnTo>
                    <a:pt x="4920" y="3921"/>
                  </a:lnTo>
                  <a:lnTo>
                    <a:pt x="4944" y="3751"/>
                  </a:lnTo>
                  <a:lnTo>
                    <a:pt x="4944" y="3727"/>
                  </a:lnTo>
                  <a:lnTo>
                    <a:pt x="4920" y="3678"/>
                  </a:lnTo>
                  <a:lnTo>
                    <a:pt x="4823" y="3629"/>
                  </a:lnTo>
                  <a:lnTo>
                    <a:pt x="4701" y="3581"/>
                  </a:lnTo>
                  <a:lnTo>
                    <a:pt x="4555" y="3581"/>
                  </a:lnTo>
                  <a:lnTo>
                    <a:pt x="4409" y="3556"/>
                  </a:lnTo>
                  <a:lnTo>
                    <a:pt x="4238" y="3507"/>
                  </a:lnTo>
                  <a:lnTo>
                    <a:pt x="4092" y="3459"/>
                  </a:lnTo>
                  <a:lnTo>
                    <a:pt x="3995" y="3386"/>
                  </a:lnTo>
                  <a:lnTo>
                    <a:pt x="3897" y="3313"/>
                  </a:lnTo>
                  <a:lnTo>
                    <a:pt x="3800" y="3240"/>
                  </a:lnTo>
                  <a:lnTo>
                    <a:pt x="3702" y="3215"/>
                  </a:lnTo>
                  <a:lnTo>
                    <a:pt x="3605" y="3191"/>
                  </a:lnTo>
                  <a:lnTo>
                    <a:pt x="3532" y="3166"/>
                  </a:lnTo>
                  <a:lnTo>
                    <a:pt x="3434" y="3142"/>
                  </a:lnTo>
                  <a:lnTo>
                    <a:pt x="3337" y="3069"/>
                  </a:lnTo>
                  <a:lnTo>
                    <a:pt x="3240" y="2996"/>
                  </a:lnTo>
                  <a:lnTo>
                    <a:pt x="3167" y="2923"/>
                  </a:lnTo>
                  <a:lnTo>
                    <a:pt x="3069" y="2899"/>
                  </a:lnTo>
                  <a:lnTo>
                    <a:pt x="2996" y="2874"/>
                  </a:lnTo>
                  <a:lnTo>
                    <a:pt x="2947" y="2899"/>
                  </a:lnTo>
                  <a:lnTo>
                    <a:pt x="2899" y="2923"/>
                  </a:lnTo>
                  <a:lnTo>
                    <a:pt x="2826" y="2923"/>
                  </a:lnTo>
                  <a:lnTo>
                    <a:pt x="2752" y="2874"/>
                  </a:lnTo>
                  <a:lnTo>
                    <a:pt x="2655" y="2801"/>
                  </a:lnTo>
                  <a:lnTo>
                    <a:pt x="2582" y="2752"/>
                  </a:lnTo>
                  <a:lnTo>
                    <a:pt x="2509" y="2704"/>
                  </a:lnTo>
                  <a:lnTo>
                    <a:pt x="2436" y="2704"/>
                  </a:lnTo>
                  <a:lnTo>
                    <a:pt x="2387" y="2704"/>
                  </a:lnTo>
                  <a:lnTo>
                    <a:pt x="2338" y="2752"/>
                  </a:lnTo>
                  <a:lnTo>
                    <a:pt x="2265" y="2777"/>
                  </a:lnTo>
                  <a:lnTo>
                    <a:pt x="2095" y="2801"/>
                  </a:lnTo>
                  <a:lnTo>
                    <a:pt x="1997" y="2850"/>
                  </a:lnTo>
                  <a:lnTo>
                    <a:pt x="1851" y="2923"/>
                  </a:lnTo>
                  <a:lnTo>
                    <a:pt x="1681" y="3045"/>
                  </a:lnTo>
                  <a:lnTo>
                    <a:pt x="1535" y="3191"/>
                  </a:lnTo>
                  <a:lnTo>
                    <a:pt x="1364" y="3337"/>
                  </a:lnTo>
                  <a:lnTo>
                    <a:pt x="1194" y="3459"/>
                  </a:lnTo>
                  <a:lnTo>
                    <a:pt x="1072" y="3532"/>
                  </a:lnTo>
                  <a:lnTo>
                    <a:pt x="950" y="3581"/>
                  </a:lnTo>
                  <a:lnTo>
                    <a:pt x="804" y="3532"/>
                  </a:lnTo>
                  <a:lnTo>
                    <a:pt x="731" y="3507"/>
                  </a:lnTo>
                  <a:lnTo>
                    <a:pt x="682" y="3483"/>
                  </a:lnTo>
                  <a:lnTo>
                    <a:pt x="634" y="3434"/>
                  </a:lnTo>
                  <a:lnTo>
                    <a:pt x="609" y="3361"/>
                  </a:lnTo>
                  <a:lnTo>
                    <a:pt x="585" y="3191"/>
                  </a:lnTo>
                  <a:lnTo>
                    <a:pt x="609" y="3020"/>
                  </a:lnTo>
                  <a:lnTo>
                    <a:pt x="634" y="2947"/>
                  </a:lnTo>
                  <a:lnTo>
                    <a:pt x="682" y="2899"/>
                  </a:lnTo>
                  <a:lnTo>
                    <a:pt x="731" y="2874"/>
                  </a:lnTo>
                  <a:lnTo>
                    <a:pt x="853" y="2850"/>
                  </a:lnTo>
                  <a:lnTo>
                    <a:pt x="999" y="2826"/>
                  </a:lnTo>
                  <a:lnTo>
                    <a:pt x="1145" y="2801"/>
                  </a:lnTo>
                  <a:lnTo>
                    <a:pt x="1291" y="2801"/>
                  </a:lnTo>
                  <a:lnTo>
                    <a:pt x="1413" y="2752"/>
                  </a:lnTo>
                  <a:lnTo>
                    <a:pt x="1486" y="2704"/>
                  </a:lnTo>
                  <a:lnTo>
                    <a:pt x="1510" y="2655"/>
                  </a:lnTo>
                  <a:lnTo>
                    <a:pt x="1535" y="2631"/>
                  </a:lnTo>
                  <a:lnTo>
                    <a:pt x="1486" y="2460"/>
                  </a:lnTo>
                  <a:lnTo>
                    <a:pt x="1462" y="2387"/>
                  </a:lnTo>
                  <a:lnTo>
                    <a:pt x="1437" y="2338"/>
                  </a:lnTo>
                  <a:lnTo>
                    <a:pt x="1389" y="2290"/>
                  </a:lnTo>
                  <a:lnTo>
                    <a:pt x="1389" y="2241"/>
                  </a:lnTo>
                  <a:lnTo>
                    <a:pt x="1389" y="2192"/>
                  </a:lnTo>
                  <a:lnTo>
                    <a:pt x="1437" y="2144"/>
                  </a:lnTo>
                  <a:lnTo>
                    <a:pt x="1486" y="2119"/>
                  </a:lnTo>
                  <a:lnTo>
                    <a:pt x="1559" y="2070"/>
                  </a:lnTo>
                  <a:lnTo>
                    <a:pt x="1705" y="2046"/>
                  </a:lnTo>
                  <a:lnTo>
                    <a:pt x="1803" y="2046"/>
                  </a:lnTo>
                  <a:lnTo>
                    <a:pt x="1900" y="1997"/>
                  </a:lnTo>
                  <a:lnTo>
                    <a:pt x="1997" y="1924"/>
                  </a:lnTo>
                  <a:lnTo>
                    <a:pt x="2095" y="1851"/>
                  </a:lnTo>
                  <a:lnTo>
                    <a:pt x="2168" y="1778"/>
                  </a:lnTo>
                  <a:lnTo>
                    <a:pt x="2241" y="1681"/>
                  </a:lnTo>
                  <a:lnTo>
                    <a:pt x="2265" y="1559"/>
                  </a:lnTo>
                  <a:lnTo>
                    <a:pt x="2290" y="1486"/>
                  </a:lnTo>
                  <a:lnTo>
                    <a:pt x="2265" y="1315"/>
                  </a:lnTo>
                  <a:lnTo>
                    <a:pt x="2217" y="1242"/>
                  </a:lnTo>
                  <a:lnTo>
                    <a:pt x="2192" y="1194"/>
                  </a:lnTo>
                  <a:lnTo>
                    <a:pt x="2192" y="1169"/>
                  </a:lnTo>
                  <a:lnTo>
                    <a:pt x="2192" y="1121"/>
                  </a:lnTo>
                  <a:lnTo>
                    <a:pt x="2265" y="999"/>
                  </a:lnTo>
                  <a:lnTo>
                    <a:pt x="2387" y="828"/>
                  </a:lnTo>
                  <a:lnTo>
                    <a:pt x="2582" y="634"/>
                  </a:lnTo>
                  <a:lnTo>
                    <a:pt x="2679" y="536"/>
                  </a:lnTo>
                  <a:lnTo>
                    <a:pt x="2826" y="439"/>
                  </a:lnTo>
                  <a:lnTo>
                    <a:pt x="2972" y="366"/>
                  </a:lnTo>
                  <a:lnTo>
                    <a:pt x="3142" y="293"/>
                  </a:lnTo>
                  <a:lnTo>
                    <a:pt x="3483" y="195"/>
                  </a:lnTo>
                  <a:lnTo>
                    <a:pt x="3654" y="171"/>
                  </a:lnTo>
                  <a:lnTo>
                    <a:pt x="3800" y="146"/>
                  </a:lnTo>
                  <a:lnTo>
                    <a:pt x="4116" y="171"/>
                  </a:lnTo>
                  <a:lnTo>
                    <a:pt x="4360" y="171"/>
                  </a:lnTo>
                  <a:lnTo>
                    <a:pt x="4555" y="220"/>
                  </a:lnTo>
                  <a:lnTo>
                    <a:pt x="4652" y="244"/>
                  </a:lnTo>
                  <a:lnTo>
                    <a:pt x="4701" y="268"/>
                  </a:lnTo>
                  <a:lnTo>
                    <a:pt x="4750" y="293"/>
                  </a:lnTo>
                  <a:lnTo>
                    <a:pt x="4798" y="268"/>
                  </a:lnTo>
                  <a:lnTo>
                    <a:pt x="4847" y="244"/>
                  </a:lnTo>
                  <a:lnTo>
                    <a:pt x="5018" y="195"/>
                  </a:lnTo>
                  <a:lnTo>
                    <a:pt x="5407" y="122"/>
                  </a:lnTo>
                  <a:lnTo>
                    <a:pt x="5821" y="25"/>
                  </a:lnTo>
                  <a:lnTo>
                    <a:pt x="6138" y="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192" name="Google Shape;192;p7"/>
          <p:cNvPicPr preferRelativeResize="0"/>
          <p:nvPr/>
        </p:nvPicPr>
        <p:blipFill rotWithShape="1">
          <a:blip r:embed="rId3">
            <a:alphaModFix/>
          </a:blip>
          <a:srcRect/>
          <a:stretch/>
        </p:blipFill>
        <p:spPr>
          <a:xfrm>
            <a:off x="661582" y="1642251"/>
            <a:ext cx="7472039" cy="3097500"/>
          </a:xfrm>
          <a:prstGeom prst="rect">
            <a:avLst/>
          </a:prstGeom>
          <a:noFill/>
          <a:ln>
            <a:noFill/>
          </a:ln>
        </p:spPr>
      </p:pic>
      <p:sp>
        <p:nvSpPr>
          <p:cNvPr id="193" name="Google Shape;193;p7">
            <a:hlinkClick r:id="rId4" action="ppaction://hlinksldjump"/>
          </p:cNvPr>
          <p:cNvSpPr/>
          <p:nvPr/>
        </p:nvSpPr>
        <p:spPr>
          <a:xfrm>
            <a:off x="8676456" y="4819650"/>
            <a:ext cx="288032" cy="272380"/>
          </a:xfrm>
          <a:custGeom>
            <a:avLst/>
            <a:gdLst/>
            <a:ahLst/>
            <a:cxnLst/>
            <a:rect l="l" t="t" r="r" b="b"/>
            <a:pathLst>
              <a:path w="120000" h="120000" extrusionOk="0">
                <a:moveTo>
                  <a:pt x="0" y="0"/>
                </a:moveTo>
                <a:lnTo>
                  <a:pt x="120000" y="0"/>
                </a:lnTo>
                <a:lnTo>
                  <a:pt x="120000" y="120000"/>
                </a:lnTo>
                <a:lnTo>
                  <a:pt x="0" y="120000"/>
                </a:lnTo>
                <a:close/>
                <a:moveTo>
                  <a:pt x="102555" y="37500"/>
                </a:moveTo>
                <a:lnTo>
                  <a:pt x="81277" y="15000"/>
                </a:lnTo>
                <a:lnTo>
                  <a:pt x="60000" y="37500"/>
                </a:lnTo>
                <a:lnTo>
                  <a:pt x="70639" y="37500"/>
                </a:lnTo>
                <a:lnTo>
                  <a:pt x="70639" y="71250"/>
                </a:lnTo>
                <a:cubicBezTo>
                  <a:pt x="70639" y="77463"/>
                  <a:pt x="65876" y="82500"/>
                  <a:pt x="60000" y="82500"/>
                </a:cubicBezTo>
                <a:lnTo>
                  <a:pt x="49361" y="82500"/>
                </a:lnTo>
                <a:cubicBezTo>
                  <a:pt x="43486" y="82500"/>
                  <a:pt x="38723" y="77463"/>
                  <a:pt x="38723" y="71250"/>
                </a:cubicBezTo>
                <a:lnTo>
                  <a:pt x="38723" y="37500"/>
                </a:lnTo>
                <a:lnTo>
                  <a:pt x="17445" y="37500"/>
                </a:lnTo>
                <a:lnTo>
                  <a:pt x="17445" y="71250"/>
                </a:lnTo>
                <a:cubicBezTo>
                  <a:pt x="17445" y="89890"/>
                  <a:pt x="31735" y="105000"/>
                  <a:pt x="49361" y="105000"/>
                </a:cubicBezTo>
                <a:lnTo>
                  <a:pt x="60000" y="105000"/>
                </a:lnTo>
                <a:cubicBezTo>
                  <a:pt x="77627" y="105000"/>
                  <a:pt x="91916" y="89890"/>
                  <a:pt x="91916" y="71250"/>
                </a:cubicBezTo>
                <a:lnTo>
                  <a:pt x="91916" y="37500"/>
                </a:lnTo>
                <a:close/>
              </a:path>
              <a:path w="120000" h="120000" fill="darken" extrusionOk="0">
                <a:moveTo>
                  <a:pt x="102555" y="37500"/>
                </a:moveTo>
                <a:lnTo>
                  <a:pt x="81277" y="15000"/>
                </a:lnTo>
                <a:lnTo>
                  <a:pt x="60000" y="37500"/>
                </a:lnTo>
                <a:lnTo>
                  <a:pt x="70639" y="37500"/>
                </a:lnTo>
                <a:lnTo>
                  <a:pt x="70639" y="71250"/>
                </a:lnTo>
                <a:cubicBezTo>
                  <a:pt x="70639" y="77463"/>
                  <a:pt x="65876" y="82500"/>
                  <a:pt x="60000" y="82500"/>
                </a:cubicBezTo>
                <a:lnTo>
                  <a:pt x="49361" y="82500"/>
                </a:lnTo>
                <a:cubicBezTo>
                  <a:pt x="43486" y="82500"/>
                  <a:pt x="38723" y="77463"/>
                  <a:pt x="38723" y="71250"/>
                </a:cubicBezTo>
                <a:lnTo>
                  <a:pt x="38723" y="37500"/>
                </a:lnTo>
                <a:lnTo>
                  <a:pt x="17445" y="37500"/>
                </a:lnTo>
                <a:lnTo>
                  <a:pt x="17445" y="71250"/>
                </a:lnTo>
                <a:cubicBezTo>
                  <a:pt x="17445" y="89890"/>
                  <a:pt x="31735" y="105000"/>
                  <a:pt x="49361" y="105000"/>
                </a:cubicBezTo>
                <a:lnTo>
                  <a:pt x="60000" y="105000"/>
                </a:lnTo>
                <a:cubicBezTo>
                  <a:pt x="77627" y="105000"/>
                  <a:pt x="91916" y="89890"/>
                  <a:pt x="91916" y="71250"/>
                </a:cubicBezTo>
                <a:lnTo>
                  <a:pt x="91916" y="37500"/>
                </a:lnTo>
                <a:close/>
              </a:path>
              <a:path w="120000" h="120000" fill="none" extrusionOk="0">
                <a:moveTo>
                  <a:pt x="102555" y="37500"/>
                </a:moveTo>
                <a:lnTo>
                  <a:pt x="91916" y="37500"/>
                </a:lnTo>
                <a:lnTo>
                  <a:pt x="91916" y="71250"/>
                </a:lnTo>
                <a:lnTo>
                  <a:pt x="91916" y="71250"/>
                </a:lnTo>
                <a:cubicBezTo>
                  <a:pt x="91916" y="89890"/>
                  <a:pt x="77627" y="105000"/>
                  <a:pt x="60000" y="105000"/>
                </a:cubicBezTo>
                <a:lnTo>
                  <a:pt x="49361" y="105000"/>
                </a:lnTo>
                <a:cubicBezTo>
                  <a:pt x="31735" y="105000"/>
                  <a:pt x="17445" y="89890"/>
                  <a:pt x="17445" y="71250"/>
                </a:cubicBezTo>
                <a:lnTo>
                  <a:pt x="17445" y="37500"/>
                </a:lnTo>
                <a:lnTo>
                  <a:pt x="38723" y="37500"/>
                </a:lnTo>
                <a:lnTo>
                  <a:pt x="38723" y="71250"/>
                </a:lnTo>
                <a:cubicBezTo>
                  <a:pt x="38723" y="77463"/>
                  <a:pt x="43486" y="82500"/>
                  <a:pt x="49361" y="82500"/>
                </a:cubicBezTo>
                <a:lnTo>
                  <a:pt x="60000" y="82500"/>
                </a:lnTo>
                <a:cubicBezTo>
                  <a:pt x="65876" y="82500"/>
                  <a:pt x="70639" y="77463"/>
                  <a:pt x="70639" y="71250"/>
                </a:cubicBezTo>
                <a:lnTo>
                  <a:pt x="70639" y="37500"/>
                </a:lnTo>
                <a:lnTo>
                  <a:pt x="60000" y="37500"/>
                </a:lnTo>
                <a:lnTo>
                  <a:pt x="81277" y="15000"/>
                </a:lnTo>
                <a:close/>
              </a:path>
              <a:path w="120000" h="120000" fill="none" extrusionOk="0">
                <a:moveTo>
                  <a:pt x="0" y="0"/>
                </a:moveTo>
                <a:lnTo>
                  <a:pt x="120000" y="0"/>
                </a:lnTo>
                <a:lnTo>
                  <a:pt x="120000" y="120000"/>
                </a:lnTo>
                <a:lnTo>
                  <a:pt x="0" y="120000"/>
                </a:lnTo>
                <a:close/>
              </a:path>
            </a:pathLst>
          </a:custGeom>
          <a:solidFill>
            <a:schemeClr val="accent6"/>
          </a:solidFill>
          <a:ln w="25400" cap="flat" cmpd="sng">
            <a:solidFill>
              <a:srgbClr val="6C8B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8"/>
          <p:cNvSpPr txBox="1">
            <a:spLocks noGrp="1"/>
          </p:cNvSpPr>
          <p:nvPr>
            <p:ph type="title"/>
          </p:nvPr>
        </p:nvSpPr>
        <p:spPr>
          <a:xfrm>
            <a:off x="1146175" y="530225"/>
            <a:ext cx="3208338" cy="102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FFFFFF"/>
              </a:buClr>
              <a:buSzPts val="1800"/>
              <a:buFont typeface="Roboto Slab"/>
              <a:buNone/>
            </a:pPr>
            <a:r>
              <a:rPr lang="en-GB" sz="1800" b="1" dirty="0">
                <a:solidFill>
                  <a:srgbClr val="FFFFFF"/>
                </a:solidFill>
                <a:latin typeface="Roboto Slab"/>
                <a:ea typeface="Roboto Slab"/>
                <a:cs typeface="Roboto Slab"/>
                <a:sym typeface="Roboto Slab"/>
              </a:rPr>
              <a:t>Terrain formation</a:t>
            </a:r>
            <a:endParaRPr dirty="0"/>
          </a:p>
        </p:txBody>
      </p:sp>
      <p:sp>
        <p:nvSpPr>
          <p:cNvPr id="199" name="Google Shape;199;p8"/>
          <p:cNvSpPr txBox="1">
            <a:spLocks noGrp="1"/>
          </p:cNvSpPr>
          <p:nvPr>
            <p:ph type="body" idx="1"/>
          </p:nvPr>
        </p:nvSpPr>
        <p:spPr>
          <a:xfrm>
            <a:off x="395536" y="1789033"/>
            <a:ext cx="7848872" cy="3159125"/>
          </a:xfrm>
          <a:prstGeom prst="rect">
            <a:avLst/>
          </a:prstGeom>
          <a:noFill/>
          <a:ln>
            <a:noFill/>
          </a:ln>
        </p:spPr>
        <p:txBody>
          <a:bodyPr spcFirstLastPara="1" wrap="square" lIns="91425" tIns="91425" rIns="91425" bIns="91425" anchor="t" anchorCtr="0">
            <a:noAutofit/>
          </a:bodyPr>
          <a:lstStyle/>
          <a:p>
            <a:pPr marL="457200" lvl="0" indent="-406400" algn="l" rtl="0">
              <a:spcBef>
                <a:spcPts val="600"/>
              </a:spcBef>
              <a:spcAft>
                <a:spcPts val="0"/>
              </a:spcAft>
              <a:buClr>
                <a:srgbClr val="114454"/>
              </a:buClr>
              <a:buSzPts val="2800"/>
              <a:buFont typeface="Nixie One"/>
              <a:buChar char="▪"/>
            </a:pPr>
            <a:r>
              <a:rPr lang="en-GB" sz="2000" dirty="0">
                <a:solidFill>
                  <a:srgbClr val="114454"/>
                </a:solidFill>
                <a:latin typeface="Arial"/>
                <a:ea typeface="Arial"/>
                <a:cs typeface="Arial"/>
                <a:sym typeface="Arial"/>
              </a:rPr>
              <a:t>Geomorphology </a:t>
            </a:r>
            <a:r>
              <a:rPr lang="sk-SK" sz="2000" dirty="0">
                <a:solidFill>
                  <a:srgbClr val="114454"/>
                </a:solidFill>
                <a:latin typeface="Arial"/>
                <a:ea typeface="Arial"/>
                <a:cs typeface="Arial"/>
                <a:sym typeface="Arial"/>
              </a:rPr>
              <a:t>= </a:t>
            </a:r>
            <a:r>
              <a:rPr lang="en-GB" sz="2000" dirty="0">
                <a:solidFill>
                  <a:srgbClr val="114454"/>
                </a:solidFill>
                <a:latin typeface="Arial"/>
                <a:ea typeface="Arial"/>
                <a:cs typeface="Arial"/>
                <a:sym typeface="Arial"/>
              </a:rPr>
              <a:t>a scientific discipline</a:t>
            </a:r>
            <a:r>
              <a:rPr lang="sk-SK" sz="2000" dirty="0">
                <a:solidFill>
                  <a:srgbClr val="114454"/>
                </a:solidFill>
                <a:latin typeface="Arial"/>
                <a:ea typeface="Arial"/>
                <a:cs typeface="Arial"/>
                <a:sym typeface="Arial"/>
              </a:rPr>
              <a:t>, </a:t>
            </a:r>
            <a:r>
              <a:rPr lang="en-GB" sz="2000" dirty="0">
                <a:solidFill>
                  <a:srgbClr val="114454"/>
                </a:solidFill>
                <a:latin typeface="Arial"/>
                <a:ea typeface="Arial"/>
                <a:cs typeface="Arial"/>
                <a:sym typeface="Arial"/>
              </a:rPr>
              <a:t>part of physical geography which describes and classifies form of the Earth’s surface and explains their formation and development over time</a:t>
            </a:r>
            <a:endParaRPr dirty="0"/>
          </a:p>
          <a:p>
            <a:pPr marL="457200" lvl="0" indent="-406400" algn="l" rtl="0">
              <a:spcBef>
                <a:spcPts val="600"/>
              </a:spcBef>
              <a:spcAft>
                <a:spcPts val="0"/>
              </a:spcAft>
              <a:buClr>
                <a:srgbClr val="114454"/>
              </a:buClr>
              <a:buSzPts val="2800"/>
              <a:buFont typeface="Nixie One"/>
              <a:buChar char="▪"/>
            </a:pPr>
            <a:r>
              <a:rPr lang="en-GB" sz="2000" dirty="0">
                <a:solidFill>
                  <a:srgbClr val="114454"/>
                </a:solidFill>
                <a:latin typeface="Arial"/>
                <a:ea typeface="Arial"/>
                <a:cs typeface="Arial"/>
                <a:sym typeface="Arial"/>
              </a:rPr>
              <a:t>Terrain is a result of outer and inner geological powers activities</a:t>
            </a:r>
            <a:endParaRPr dirty="0"/>
          </a:p>
        </p:txBody>
      </p:sp>
      <p:sp>
        <p:nvSpPr>
          <p:cNvPr id="200" name="Google Shape;200;p8"/>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Clr>
                <a:srgbClr val="000000"/>
              </a:buClr>
              <a:buSzPts val="800"/>
              <a:buFont typeface="Arial"/>
              <a:buNone/>
            </a:pPr>
            <a:fld id="{00000000-1234-1234-1234-123412341234}" type="slidenum">
              <a:rPr lang="sk-SK" sz="800" b="0" i="0" u="none" strike="noStrike" cap="none">
                <a:solidFill>
                  <a:srgbClr val="FFFFFF"/>
                </a:solidFill>
                <a:latin typeface="Roboto Slab"/>
                <a:ea typeface="Roboto Slab"/>
                <a:cs typeface="Roboto Slab"/>
                <a:sym typeface="Roboto Slab"/>
              </a:rPr>
              <a:t>8</a:t>
            </a:fld>
            <a:endParaRPr sz="800" b="0" i="0" u="none" strike="noStrike" cap="none">
              <a:solidFill>
                <a:srgbClr val="FFFFFF"/>
              </a:solidFill>
              <a:latin typeface="Roboto Slab"/>
              <a:ea typeface="Roboto Slab"/>
              <a:cs typeface="Roboto Slab"/>
              <a:sym typeface="Roboto Slab"/>
            </a:endParaRPr>
          </a:p>
        </p:txBody>
      </p:sp>
      <p:grpSp>
        <p:nvGrpSpPr>
          <p:cNvPr id="201" name="Google Shape;201;p8"/>
          <p:cNvGrpSpPr/>
          <p:nvPr/>
        </p:nvGrpSpPr>
        <p:grpSpPr>
          <a:xfrm>
            <a:off x="467544" y="877887"/>
            <a:ext cx="334962" cy="333375"/>
            <a:chOff x="5941025" y="3634400"/>
            <a:chExt cx="467650" cy="467650"/>
          </a:xfrm>
        </p:grpSpPr>
        <p:sp>
          <p:nvSpPr>
            <p:cNvPr id="202" name="Google Shape;202;p8"/>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3" name="Google Shape;203;p8"/>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56" y="268"/>
                  </a:lnTo>
                  <a:lnTo>
                    <a:pt x="707" y="390"/>
                  </a:lnTo>
                  <a:lnTo>
                    <a:pt x="658" y="487"/>
                  </a:lnTo>
                  <a:lnTo>
                    <a:pt x="585" y="560"/>
                  </a:lnTo>
                  <a:lnTo>
                    <a:pt x="488" y="633"/>
                  </a:lnTo>
                  <a:lnTo>
                    <a:pt x="390" y="706"/>
                  </a:lnTo>
                  <a:lnTo>
                    <a:pt x="293" y="755"/>
                  </a:lnTo>
                  <a:lnTo>
                    <a:pt x="196" y="755"/>
                  </a:lnTo>
                  <a:lnTo>
                    <a:pt x="122" y="755"/>
                  </a:lnTo>
                  <a:lnTo>
                    <a:pt x="74" y="706"/>
                  </a:lnTo>
                  <a:lnTo>
                    <a:pt x="25" y="633"/>
                  </a:lnTo>
                  <a:lnTo>
                    <a:pt x="1" y="560"/>
                  </a:lnTo>
                  <a:lnTo>
                    <a:pt x="25" y="487"/>
                  </a:lnTo>
                  <a:lnTo>
                    <a:pt x="74" y="390"/>
                  </a:lnTo>
                  <a:lnTo>
                    <a:pt x="122" y="268"/>
                  </a:lnTo>
                  <a:lnTo>
                    <a:pt x="196" y="195"/>
                  </a:lnTo>
                  <a:lnTo>
                    <a:pt x="293" y="122"/>
                  </a:lnTo>
                  <a:lnTo>
                    <a:pt x="390" y="49"/>
                  </a:lnTo>
                  <a:lnTo>
                    <a:pt x="488" y="24"/>
                  </a:lnTo>
                  <a:lnTo>
                    <a:pt x="585" y="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 name="Google Shape;204;p8"/>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996" y="780"/>
                  </a:lnTo>
                  <a:lnTo>
                    <a:pt x="3215" y="829"/>
                  </a:lnTo>
                  <a:lnTo>
                    <a:pt x="3386" y="878"/>
                  </a:lnTo>
                  <a:lnTo>
                    <a:pt x="3507" y="951"/>
                  </a:lnTo>
                  <a:lnTo>
                    <a:pt x="3605" y="1024"/>
                  </a:lnTo>
                  <a:lnTo>
                    <a:pt x="3702" y="1048"/>
                  </a:lnTo>
                  <a:lnTo>
                    <a:pt x="3800" y="1024"/>
                  </a:lnTo>
                  <a:lnTo>
                    <a:pt x="3897" y="951"/>
                  </a:lnTo>
                  <a:lnTo>
                    <a:pt x="3970" y="878"/>
                  </a:lnTo>
                  <a:lnTo>
                    <a:pt x="4092" y="829"/>
                  </a:lnTo>
                  <a:lnTo>
                    <a:pt x="4189" y="780"/>
                  </a:lnTo>
                  <a:lnTo>
                    <a:pt x="4262" y="780"/>
                  </a:lnTo>
                  <a:lnTo>
                    <a:pt x="4384" y="731"/>
                  </a:lnTo>
                  <a:lnTo>
                    <a:pt x="4506" y="658"/>
                  </a:lnTo>
                  <a:lnTo>
                    <a:pt x="4676" y="537"/>
                  </a:lnTo>
                  <a:lnTo>
                    <a:pt x="4847" y="390"/>
                  </a:lnTo>
                  <a:lnTo>
                    <a:pt x="5042" y="244"/>
                  </a:lnTo>
                  <a:lnTo>
                    <a:pt x="5285" y="123"/>
                  </a:lnTo>
                  <a:lnTo>
                    <a:pt x="5529" y="49"/>
                  </a:lnTo>
                  <a:lnTo>
                    <a:pt x="5797" y="1"/>
                  </a:lnTo>
                  <a:lnTo>
                    <a:pt x="5894" y="25"/>
                  </a:lnTo>
                  <a:lnTo>
                    <a:pt x="5992" y="49"/>
                  </a:lnTo>
                  <a:lnTo>
                    <a:pt x="6040" y="74"/>
                  </a:lnTo>
                  <a:lnTo>
                    <a:pt x="6089" y="123"/>
                  </a:lnTo>
                  <a:lnTo>
                    <a:pt x="6089" y="171"/>
                  </a:lnTo>
                  <a:lnTo>
                    <a:pt x="6089" y="244"/>
                  </a:lnTo>
                  <a:lnTo>
                    <a:pt x="6040" y="317"/>
                  </a:lnTo>
                  <a:lnTo>
                    <a:pt x="5992" y="390"/>
                  </a:lnTo>
                  <a:lnTo>
                    <a:pt x="5845" y="561"/>
                  </a:lnTo>
                  <a:lnTo>
                    <a:pt x="5772" y="707"/>
                  </a:lnTo>
                  <a:lnTo>
                    <a:pt x="5748" y="853"/>
                  </a:lnTo>
                  <a:lnTo>
                    <a:pt x="5772" y="926"/>
                  </a:lnTo>
                  <a:lnTo>
                    <a:pt x="5797" y="951"/>
                  </a:lnTo>
                  <a:lnTo>
                    <a:pt x="5870" y="1048"/>
                  </a:lnTo>
                  <a:lnTo>
                    <a:pt x="5918" y="1145"/>
                  </a:lnTo>
                  <a:lnTo>
                    <a:pt x="5967" y="1243"/>
                  </a:lnTo>
                  <a:lnTo>
                    <a:pt x="5992" y="1340"/>
                  </a:lnTo>
                  <a:lnTo>
                    <a:pt x="5967" y="1438"/>
                  </a:lnTo>
                  <a:lnTo>
                    <a:pt x="5918" y="1535"/>
                  </a:lnTo>
                  <a:lnTo>
                    <a:pt x="5870" y="1633"/>
                  </a:lnTo>
                  <a:lnTo>
                    <a:pt x="5797" y="1730"/>
                  </a:lnTo>
                  <a:lnTo>
                    <a:pt x="5748" y="1754"/>
                  </a:lnTo>
                  <a:lnTo>
                    <a:pt x="5699" y="1754"/>
                  </a:lnTo>
                  <a:lnTo>
                    <a:pt x="5553" y="1754"/>
                  </a:lnTo>
                  <a:lnTo>
                    <a:pt x="5383" y="1657"/>
                  </a:lnTo>
                  <a:lnTo>
                    <a:pt x="5212" y="1535"/>
                  </a:lnTo>
                  <a:lnTo>
                    <a:pt x="5066" y="1389"/>
                  </a:lnTo>
                  <a:lnTo>
                    <a:pt x="4896" y="1316"/>
                  </a:lnTo>
                  <a:lnTo>
                    <a:pt x="4749" y="1292"/>
                  </a:lnTo>
                  <a:lnTo>
                    <a:pt x="4701" y="1316"/>
                  </a:lnTo>
                  <a:lnTo>
                    <a:pt x="4652" y="1340"/>
                  </a:lnTo>
                  <a:lnTo>
                    <a:pt x="4555" y="1413"/>
                  </a:lnTo>
                  <a:lnTo>
                    <a:pt x="4457" y="1486"/>
                  </a:lnTo>
                  <a:lnTo>
                    <a:pt x="4360" y="1511"/>
                  </a:lnTo>
                  <a:lnTo>
                    <a:pt x="4262" y="1535"/>
                  </a:lnTo>
                  <a:lnTo>
                    <a:pt x="4116" y="1559"/>
                  </a:lnTo>
                  <a:lnTo>
                    <a:pt x="4043" y="1584"/>
                  </a:lnTo>
                  <a:lnTo>
                    <a:pt x="3994" y="1633"/>
                  </a:lnTo>
                  <a:lnTo>
                    <a:pt x="3946" y="1657"/>
                  </a:lnTo>
                  <a:lnTo>
                    <a:pt x="3873" y="1681"/>
                  </a:lnTo>
                  <a:lnTo>
                    <a:pt x="3702" y="1730"/>
                  </a:lnTo>
                  <a:lnTo>
                    <a:pt x="3605" y="1730"/>
                  </a:lnTo>
                  <a:lnTo>
                    <a:pt x="3507" y="1779"/>
                  </a:lnTo>
                  <a:lnTo>
                    <a:pt x="3410" y="1827"/>
                  </a:lnTo>
                  <a:lnTo>
                    <a:pt x="3312" y="1900"/>
                  </a:lnTo>
                  <a:lnTo>
                    <a:pt x="3288" y="1949"/>
                  </a:lnTo>
                  <a:lnTo>
                    <a:pt x="3288" y="2022"/>
                  </a:lnTo>
                  <a:lnTo>
                    <a:pt x="3288" y="2144"/>
                  </a:lnTo>
                  <a:lnTo>
                    <a:pt x="3386" y="2314"/>
                  </a:lnTo>
                  <a:lnTo>
                    <a:pt x="3507" y="2485"/>
                  </a:lnTo>
                  <a:lnTo>
                    <a:pt x="3605" y="2558"/>
                  </a:lnTo>
                  <a:lnTo>
                    <a:pt x="3702" y="2582"/>
                  </a:lnTo>
                  <a:lnTo>
                    <a:pt x="3800" y="2607"/>
                  </a:lnTo>
                  <a:lnTo>
                    <a:pt x="3921" y="2607"/>
                  </a:lnTo>
                  <a:lnTo>
                    <a:pt x="4043" y="2582"/>
                  </a:lnTo>
                  <a:lnTo>
                    <a:pt x="4141" y="2534"/>
                  </a:lnTo>
                  <a:lnTo>
                    <a:pt x="4262" y="2461"/>
                  </a:lnTo>
                  <a:lnTo>
                    <a:pt x="4360" y="2388"/>
                  </a:lnTo>
                  <a:lnTo>
                    <a:pt x="4555" y="2193"/>
                  </a:lnTo>
                  <a:lnTo>
                    <a:pt x="4749" y="2047"/>
                  </a:lnTo>
                  <a:lnTo>
                    <a:pt x="4920" y="1949"/>
                  </a:lnTo>
                  <a:lnTo>
                    <a:pt x="5042" y="1900"/>
                  </a:lnTo>
                  <a:lnTo>
                    <a:pt x="5115" y="1925"/>
                  </a:lnTo>
                  <a:lnTo>
                    <a:pt x="5163" y="1974"/>
                  </a:lnTo>
                  <a:lnTo>
                    <a:pt x="5212" y="2022"/>
                  </a:lnTo>
                  <a:lnTo>
                    <a:pt x="5212" y="2095"/>
                  </a:lnTo>
                  <a:lnTo>
                    <a:pt x="5236" y="2168"/>
                  </a:lnTo>
                  <a:lnTo>
                    <a:pt x="5285" y="2241"/>
                  </a:lnTo>
                  <a:lnTo>
                    <a:pt x="5334" y="2266"/>
                  </a:lnTo>
                  <a:lnTo>
                    <a:pt x="5407" y="2290"/>
                  </a:lnTo>
                  <a:lnTo>
                    <a:pt x="5504" y="2314"/>
                  </a:lnTo>
                  <a:lnTo>
                    <a:pt x="5602" y="2339"/>
                  </a:lnTo>
                  <a:lnTo>
                    <a:pt x="5699" y="2412"/>
                  </a:lnTo>
                  <a:lnTo>
                    <a:pt x="5797" y="2485"/>
                  </a:lnTo>
                  <a:lnTo>
                    <a:pt x="5845" y="2558"/>
                  </a:lnTo>
                  <a:lnTo>
                    <a:pt x="5870" y="2680"/>
                  </a:lnTo>
                  <a:lnTo>
                    <a:pt x="5845" y="2777"/>
                  </a:lnTo>
                  <a:lnTo>
                    <a:pt x="5797" y="2850"/>
                  </a:lnTo>
                  <a:lnTo>
                    <a:pt x="5699" y="2923"/>
                  </a:lnTo>
                  <a:lnTo>
                    <a:pt x="5602" y="2996"/>
                  </a:lnTo>
                  <a:lnTo>
                    <a:pt x="5504" y="3045"/>
                  </a:lnTo>
                  <a:lnTo>
                    <a:pt x="5407" y="3045"/>
                  </a:lnTo>
                  <a:lnTo>
                    <a:pt x="5310" y="3069"/>
                  </a:lnTo>
                  <a:lnTo>
                    <a:pt x="5163" y="3167"/>
                  </a:lnTo>
                  <a:lnTo>
                    <a:pt x="4993" y="3289"/>
                  </a:lnTo>
                  <a:lnTo>
                    <a:pt x="4847" y="3435"/>
                  </a:lnTo>
                  <a:lnTo>
                    <a:pt x="4676" y="3581"/>
                  </a:lnTo>
                  <a:lnTo>
                    <a:pt x="4506" y="3703"/>
                  </a:lnTo>
                  <a:lnTo>
                    <a:pt x="4384" y="3776"/>
                  </a:lnTo>
                  <a:lnTo>
                    <a:pt x="4262" y="3800"/>
                  </a:lnTo>
                  <a:lnTo>
                    <a:pt x="4141" y="3849"/>
                  </a:lnTo>
                  <a:lnTo>
                    <a:pt x="3970" y="3971"/>
                  </a:lnTo>
                  <a:lnTo>
                    <a:pt x="3726" y="4165"/>
                  </a:lnTo>
                  <a:lnTo>
                    <a:pt x="3483" y="4409"/>
                  </a:lnTo>
                  <a:lnTo>
                    <a:pt x="3142" y="4750"/>
                  </a:lnTo>
                  <a:lnTo>
                    <a:pt x="3020" y="4847"/>
                  </a:lnTo>
                  <a:lnTo>
                    <a:pt x="2874" y="4969"/>
                  </a:lnTo>
                  <a:lnTo>
                    <a:pt x="2557" y="5164"/>
                  </a:lnTo>
                  <a:lnTo>
                    <a:pt x="2265" y="5286"/>
                  </a:lnTo>
                  <a:lnTo>
                    <a:pt x="2119" y="5310"/>
                  </a:lnTo>
                  <a:lnTo>
                    <a:pt x="1997" y="5335"/>
                  </a:lnTo>
                  <a:lnTo>
                    <a:pt x="1754" y="5335"/>
                  </a:lnTo>
                  <a:lnTo>
                    <a:pt x="1535" y="5383"/>
                  </a:lnTo>
                  <a:lnTo>
                    <a:pt x="1364" y="5456"/>
                  </a:lnTo>
                  <a:lnTo>
                    <a:pt x="1242" y="5529"/>
                  </a:lnTo>
                  <a:lnTo>
                    <a:pt x="1169" y="5602"/>
                  </a:lnTo>
                  <a:lnTo>
                    <a:pt x="1096" y="5700"/>
                  </a:lnTo>
                  <a:lnTo>
                    <a:pt x="1047" y="5797"/>
                  </a:lnTo>
                  <a:lnTo>
                    <a:pt x="1047" y="5895"/>
                  </a:lnTo>
                  <a:lnTo>
                    <a:pt x="1047" y="5992"/>
                  </a:lnTo>
                  <a:lnTo>
                    <a:pt x="1096" y="6090"/>
                  </a:lnTo>
                  <a:lnTo>
                    <a:pt x="1169" y="6187"/>
                  </a:lnTo>
                  <a:lnTo>
                    <a:pt x="1242" y="6284"/>
                  </a:lnTo>
                  <a:lnTo>
                    <a:pt x="1315" y="6357"/>
                  </a:lnTo>
                  <a:lnTo>
                    <a:pt x="1413" y="6406"/>
                  </a:lnTo>
                  <a:lnTo>
                    <a:pt x="1535" y="6455"/>
                  </a:lnTo>
                  <a:lnTo>
                    <a:pt x="1608" y="6455"/>
                  </a:lnTo>
                  <a:lnTo>
                    <a:pt x="1729" y="6504"/>
                  </a:lnTo>
                  <a:lnTo>
                    <a:pt x="1876" y="6601"/>
                  </a:lnTo>
                  <a:lnTo>
                    <a:pt x="2070" y="6747"/>
                  </a:lnTo>
                  <a:lnTo>
                    <a:pt x="2290" y="6942"/>
                  </a:lnTo>
                  <a:lnTo>
                    <a:pt x="2484" y="7137"/>
                  </a:lnTo>
                  <a:lnTo>
                    <a:pt x="2679" y="7283"/>
                  </a:lnTo>
                  <a:lnTo>
                    <a:pt x="2825" y="7380"/>
                  </a:lnTo>
                  <a:lnTo>
                    <a:pt x="2947" y="7405"/>
                  </a:lnTo>
                  <a:lnTo>
                    <a:pt x="3093" y="7380"/>
                  </a:lnTo>
                  <a:lnTo>
                    <a:pt x="3166" y="7356"/>
                  </a:lnTo>
                  <a:lnTo>
                    <a:pt x="3239" y="7332"/>
                  </a:lnTo>
                  <a:lnTo>
                    <a:pt x="3288" y="7283"/>
                  </a:lnTo>
                  <a:lnTo>
                    <a:pt x="3410" y="7259"/>
                  </a:lnTo>
                  <a:lnTo>
                    <a:pt x="3556" y="7234"/>
                  </a:lnTo>
                  <a:lnTo>
                    <a:pt x="3702" y="7234"/>
                  </a:lnTo>
                  <a:lnTo>
                    <a:pt x="3873" y="7234"/>
                  </a:lnTo>
                  <a:lnTo>
                    <a:pt x="4019" y="7283"/>
                  </a:lnTo>
                  <a:lnTo>
                    <a:pt x="4165" y="7332"/>
                  </a:lnTo>
                  <a:lnTo>
                    <a:pt x="4262" y="7429"/>
                  </a:lnTo>
                  <a:lnTo>
                    <a:pt x="4360" y="7502"/>
                  </a:lnTo>
                  <a:lnTo>
                    <a:pt x="4457" y="7551"/>
                  </a:lnTo>
                  <a:lnTo>
                    <a:pt x="4555" y="7600"/>
                  </a:lnTo>
                  <a:lnTo>
                    <a:pt x="4652" y="7600"/>
                  </a:lnTo>
                  <a:lnTo>
                    <a:pt x="4749" y="7648"/>
                  </a:lnTo>
                  <a:lnTo>
                    <a:pt x="4896" y="7721"/>
                  </a:lnTo>
                  <a:lnTo>
                    <a:pt x="5066" y="7843"/>
                  </a:lnTo>
                  <a:lnTo>
                    <a:pt x="5212" y="7989"/>
                  </a:lnTo>
                  <a:lnTo>
                    <a:pt x="5383" y="8135"/>
                  </a:lnTo>
                  <a:lnTo>
                    <a:pt x="5553" y="8257"/>
                  </a:lnTo>
                  <a:lnTo>
                    <a:pt x="5699" y="8330"/>
                  </a:lnTo>
                  <a:lnTo>
                    <a:pt x="5797" y="8355"/>
                  </a:lnTo>
                  <a:lnTo>
                    <a:pt x="5870" y="8379"/>
                  </a:lnTo>
                  <a:lnTo>
                    <a:pt x="5992" y="8428"/>
                  </a:lnTo>
                  <a:lnTo>
                    <a:pt x="6089" y="8476"/>
                  </a:lnTo>
                  <a:lnTo>
                    <a:pt x="6162" y="8549"/>
                  </a:lnTo>
                  <a:lnTo>
                    <a:pt x="6259" y="8622"/>
                  </a:lnTo>
                  <a:lnTo>
                    <a:pt x="6357" y="8695"/>
                  </a:lnTo>
                  <a:lnTo>
                    <a:pt x="6454" y="8720"/>
                  </a:lnTo>
                  <a:lnTo>
                    <a:pt x="6552" y="8744"/>
                  </a:lnTo>
                  <a:lnTo>
                    <a:pt x="6649" y="8769"/>
                  </a:lnTo>
                  <a:lnTo>
                    <a:pt x="6747" y="8793"/>
                  </a:lnTo>
                  <a:lnTo>
                    <a:pt x="6844" y="8866"/>
                  </a:lnTo>
                  <a:lnTo>
                    <a:pt x="6941" y="8939"/>
                  </a:lnTo>
                  <a:lnTo>
                    <a:pt x="7014" y="9036"/>
                  </a:lnTo>
                  <a:lnTo>
                    <a:pt x="7063" y="9134"/>
                  </a:lnTo>
                  <a:lnTo>
                    <a:pt x="7112" y="9231"/>
                  </a:lnTo>
                  <a:lnTo>
                    <a:pt x="7112" y="9304"/>
                  </a:lnTo>
                  <a:lnTo>
                    <a:pt x="7112" y="9402"/>
                  </a:lnTo>
                  <a:lnTo>
                    <a:pt x="7063" y="9499"/>
                  </a:lnTo>
                  <a:lnTo>
                    <a:pt x="7014" y="9597"/>
                  </a:lnTo>
                  <a:lnTo>
                    <a:pt x="6941" y="9694"/>
                  </a:lnTo>
                  <a:lnTo>
                    <a:pt x="6868" y="9791"/>
                  </a:lnTo>
                  <a:lnTo>
                    <a:pt x="6795" y="9889"/>
                  </a:lnTo>
                  <a:lnTo>
                    <a:pt x="6747" y="9986"/>
                  </a:lnTo>
                  <a:lnTo>
                    <a:pt x="6747" y="10084"/>
                  </a:lnTo>
                  <a:lnTo>
                    <a:pt x="6722" y="10181"/>
                  </a:lnTo>
                  <a:lnTo>
                    <a:pt x="6625" y="10327"/>
                  </a:lnTo>
                  <a:lnTo>
                    <a:pt x="6503" y="10473"/>
                  </a:lnTo>
                  <a:lnTo>
                    <a:pt x="6357" y="10644"/>
                  </a:lnTo>
                  <a:lnTo>
                    <a:pt x="6211" y="10814"/>
                  </a:lnTo>
                  <a:lnTo>
                    <a:pt x="6089" y="10961"/>
                  </a:lnTo>
                  <a:lnTo>
                    <a:pt x="6016" y="11107"/>
                  </a:lnTo>
                  <a:lnTo>
                    <a:pt x="5992" y="11204"/>
                  </a:lnTo>
                  <a:lnTo>
                    <a:pt x="5943" y="11326"/>
                  </a:lnTo>
                  <a:lnTo>
                    <a:pt x="5870" y="11472"/>
                  </a:lnTo>
                  <a:lnTo>
                    <a:pt x="5748" y="11618"/>
                  </a:lnTo>
                  <a:lnTo>
                    <a:pt x="5602" y="11789"/>
                  </a:lnTo>
                  <a:lnTo>
                    <a:pt x="5456" y="11935"/>
                  </a:lnTo>
                  <a:lnTo>
                    <a:pt x="5334" y="12105"/>
                  </a:lnTo>
                  <a:lnTo>
                    <a:pt x="5261" y="12251"/>
                  </a:lnTo>
                  <a:lnTo>
                    <a:pt x="5212" y="12349"/>
                  </a:lnTo>
                  <a:lnTo>
                    <a:pt x="5188" y="12446"/>
                  </a:lnTo>
                  <a:lnTo>
                    <a:pt x="5139" y="12568"/>
                  </a:lnTo>
                  <a:lnTo>
                    <a:pt x="5042" y="12714"/>
                  </a:lnTo>
                  <a:lnTo>
                    <a:pt x="4944" y="12836"/>
                  </a:lnTo>
                  <a:lnTo>
                    <a:pt x="4822" y="12958"/>
                  </a:lnTo>
                  <a:lnTo>
                    <a:pt x="4725" y="13079"/>
                  </a:lnTo>
                  <a:lnTo>
                    <a:pt x="4676" y="13201"/>
                  </a:lnTo>
                  <a:lnTo>
                    <a:pt x="4652" y="13299"/>
                  </a:lnTo>
                  <a:lnTo>
                    <a:pt x="4676" y="13469"/>
                  </a:lnTo>
                  <a:lnTo>
                    <a:pt x="4701" y="13542"/>
                  </a:lnTo>
                  <a:lnTo>
                    <a:pt x="4749" y="13591"/>
                  </a:lnTo>
                  <a:lnTo>
                    <a:pt x="4774" y="13640"/>
                  </a:lnTo>
                  <a:lnTo>
                    <a:pt x="4822" y="13713"/>
                  </a:lnTo>
                  <a:lnTo>
                    <a:pt x="4847" y="13883"/>
                  </a:lnTo>
                  <a:lnTo>
                    <a:pt x="4822" y="13956"/>
                  </a:lnTo>
                  <a:lnTo>
                    <a:pt x="4774" y="14005"/>
                  </a:lnTo>
                  <a:lnTo>
                    <a:pt x="4725" y="14054"/>
                  </a:lnTo>
                  <a:lnTo>
                    <a:pt x="4652" y="14054"/>
                  </a:lnTo>
                  <a:lnTo>
                    <a:pt x="4555" y="14054"/>
                  </a:lnTo>
                  <a:lnTo>
                    <a:pt x="4457" y="14005"/>
                  </a:lnTo>
                  <a:lnTo>
                    <a:pt x="4360" y="13956"/>
                  </a:lnTo>
                  <a:lnTo>
                    <a:pt x="4262" y="13883"/>
                  </a:lnTo>
                  <a:lnTo>
                    <a:pt x="4189" y="13761"/>
                  </a:lnTo>
                  <a:lnTo>
                    <a:pt x="4141" y="13615"/>
                  </a:lnTo>
                  <a:lnTo>
                    <a:pt x="4092" y="13469"/>
                  </a:lnTo>
                  <a:lnTo>
                    <a:pt x="4092" y="13299"/>
                  </a:lnTo>
                  <a:lnTo>
                    <a:pt x="4067" y="13152"/>
                  </a:lnTo>
                  <a:lnTo>
                    <a:pt x="4019" y="12982"/>
                  </a:lnTo>
                  <a:lnTo>
                    <a:pt x="3970" y="12836"/>
                  </a:lnTo>
                  <a:lnTo>
                    <a:pt x="3897" y="12738"/>
                  </a:lnTo>
                  <a:lnTo>
                    <a:pt x="3848" y="12690"/>
                  </a:lnTo>
                  <a:lnTo>
                    <a:pt x="3824" y="12592"/>
                  </a:lnTo>
                  <a:lnTo>
                    <a:pt x="3751" y="12349"/>
                  </a:lnTo>
                  <a:lnTo>
                    <a:pt x="3726" y="12056"/>
                  </a:lnTo>
                  <a:lnTo>
                    <a:pt x="3702" y="11716"/>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045" y="9962"/>
                  </a:lnTo>
                  <a:lnTo>
                    <a:pt x="2898" y="9767"/>
                  </a:lnTo>
                  <a:lnTo>
                    <a:pt x="2801" y="9621"/>
                  </a:lnTo>
                  <a:lnTo>
                    <a:pt x="2752" y="9499"/>
                  </a:lnTo>
                  <a:lnTo>
                    <a:pt x="2728" y="9353"/>
                  </a:lnTo>
                  <a:lnTo>
                    <a:pt x="2704" y="9280"/>
                  </a:lnTo>
                  <a:lnTo>
                    <a:pt x="2655" y="9231"/>
                  </a:lnTo>
                  <a:lnTo>
                    <a:pt x="2631" y="9158"/>
                  </a:lnTo>
                  <a:lnTo>
                    <a:pt x="2582" y="9036"/>
                  </a:lnTo>
                  <a:lnTo>
                    <a:pt x="2582" y="8890"/>
                  </a:lnTo>
                  <a:lnTo>
                    <a:pt x="2557" y="8744"/>
                  </a:lnTo>
                  <a:lnTo>
                    <a:pt x="2582" y="8598"/>
                  </a:lnTo>
                  <a:lnTo>
                    <a:pt x="2582" y="8452"/>
                  </a:lnTo>
                  <a:lnTo>
                    <a:pt x="2631" y="8330"/>
                  </a:lnTo>
                  <a:lnTo>
                    <a:pt x="2655" y="8281"/>
                  </a:lnTo>
                  <a:lnTo>
                    <a:pt x="2704" y="8208"/>
                  </a:lnTo>
                  <a:lnTo>
                    <a:pt x="2728" y="8160"/>
                  </a:lnTo>
                  <a:lnTo>
                    <a:pt x="2752" y="7989"/>
                  </a:lnTo>
                  <a:lnTo>
                    <a:pt x="2728" y="7819"/>
                  </a:lnTo>
                  <a:lnTo>
                    <a:pt x="2704" y="7746"/>
                  </a:lnTo>
                  <a:lnTo>
                    <a:pt x="2655" y="7697"/>
                  </a:lnTo>
                  <a:lnTo>
                    <a:pt x="2606" y="7673"/>
                  </a:lnTo>
                  <a:lnTo>
                    <a:pt x="2533" y="7624"/>
                  </a:lnTo>
                  <a:lnTo>
                    <a:pt x="2363" y="7600"/>
                  </a:lnTo>
                  <a:lnTo>
                    <a:pt x="2265" y="7575"/>
                  </a:lnTo>
                  <a:lnTo>
                    <a:pt x="2119" y="7502"/>
                  </a:lnTo>
                  <a:lnTo>
                    <a:pt x="1973" y="7380"/>
                  </a:lnTo>
                  <a:lnTo>
                    <a:pt x="1802" y="7234"/>
                  </a:lnTo>
                  <a:lnTo>
                    <a:pt x="1632" y="7088"/>
                  </a:lnTo>
                  <a:lnTo>
                    <a:pt x="1486" y="6966"/>
                  </a:lnTo>
                  <a:lnTo>
                    <a:pt x="1340" y="6869"/>
                  </a:lnTo>
                  <a:lnTo>
                    <a:pt x="1242" y="6845"/>
                  </a:lnTo>
                  <a:lnTo>
                    <a:pt x="1121" y="6796"/>
                  </a:lnTo>
                  <a:lnTo>
                    <a:pt x="926" y="6674"/>
                  </a:lnTo>
                  <a:lnTo>
                    <a:pt x="706" y="6504"/>
                  </a:lnTo>
                  <a:lnTo>
                    <a:pt x="463" y="6284"/>
                  </a:lnTo>
                  <a:lnTo>
                    <a:pt x="171" y="5919"/>
                  </a:lnTo>
                  <a:lnTo>
                    <a:pt x="0" y="5700"/>
                  </a:lnTo>
                  <a:lnTo>
                    <a:pt x="0" y="5724"/>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 name="Google Shape;205;p8"/>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559" y="1535"/>
                  </a:lnTo>
                  <a:lnTo>
                    <a:pt x="1461" y="1584"/>
                  </a:lnTo>
                  <a:lnTo>
                    <a:pt x="1340" y="1657"/>
                  </a:lnTo>
                  <a:lnTo>
                    <a:pt x="1267" y="1730"/>
                  </a:lnTo>
                  <a:lnTo>
                    <a:pt x="1169" y="1803"/>
                  </a:lnTo>
                  <a:lnTo>
                    <a:pt x="1072" y="1852"/>
                  </a:lnTo>
                  <a:lnTo>
                    <a:pt x="974" y="1900"/>
                  </a:lnTo>
                  <a:lnTo>
                    <a:pt x="877" y="1900"/>
                  </a:lnTo>
                  <a:lnTo>
                    <a:pt x="779" y="1900"/>
                  </a:lnTo>
                  <a:lnTo>
                    <a:pt x="682" y="1852"/>
                  </a:lnTo>
                  <a:lnTo>
                    <a:pt x="585" y="1803"/>
                  </a:lnTo>
                  <a:lnTo>
                    <a:pt x="512" y="1730"/>
                  </a:lnTo>
                  <a:lnTo>
                    <a:pt x="438" y="1633"/>
                  </a:lnTo>
                  <a:lnTo>
                    <a:pt x="414" y="1535"/>
                  </a:lnTo>
                  <a:lnTo>
                    <a:pt x="438" y="1438"/>
                  </a:lnTo>
                  <a:lnTo>
                    <a:pt x="512" y="1340"/>
                  </a:lnTo>
                  <a:lnTo>
                    <a:pt x="585" y="1243"/>
                  </a:lnTo>
                  <a:lnTo>
                    <a:pt x="633" y="1145"/>
                  </a:lnTo>
                  <a:lnTo>
                    <a:pt x="682" y="1048"/>
                  </a:lnTo>
                  <a:lnTo>
                    <a:pt x="682" y="951"/>
                  </a:lnTo>
                  <a:lnTo>
                    <a:pt x="658" y="804"/>
                  </a:lnTo>
                  <a:lnTo>
                    <a:pt x="633" y="731"/>
                  </a:lnTo>
                  <a:lnTo>
                    <a:pt x="585" y="683"/>
                  </a:lnTo>
                  <a:lnTo>
                    <a:pt x="536" y="634"/>
                  </a:lnTo>
                  <a:lnTo>
                    <a:pt x="463" y="610"/>
                  </a:lnTo>
                  <a:lnTo>
                    <a:pt x="317" y="585"/>
                  </a:lnTo>
                  <a:lnTo>
                    <a:pt x="146" y="561"/>
                  </a:lnTo>
                  <a:lnTo>
                    <a:pt x="73" y="512"/>
                  </a:lnTo>
                  <a:lnTo>
                    <a:pt x="24" y="488"/>
                  </a:lnTo>
                  <a:lnTo>
                    <a:pt x="0" y="439"/>
                  </a:lnTo>
                  <a:lnTo>
                    <a:pt x="24" y="366"/>
                  </a:lnTo>
                  <a:lnTo>
                    <a:pt x="49" y="293"/>
                  </a:lnTo>
                  <a:lnTo>
                    <a:pt x="122" y="196"/>
                  </a:lnTo>
                  <a:lnTo>
                    <a:pt x="171" y="171"/>
                  </a:lnTo>
                  <a:lnTo>
                    <a:pt x="268" y="123"/>
                  </a:lnTo>
                  <a:lnTo>
                    <a:pt x="512" y="74"/>
                  </a:lnTo>
                  <a:lnTo>
                    <a:pt x="804" y="25"/>
                  </a:lnTo>
                  <a:lnTo>
                    <a:pt x="1145" y="1"/>
                  </a:lnTo>
                  <a:lnTo>
                    <a:pt x="2509" y="1"/>
                  </a:lnTo>
                  <a:lnTo>
                    <a:pt x="2850" y="25"/>
                  </a:lnTo>
                  <a:lnTo>
                    <a:pt x="3142" y="49"/>
                  </a:lnTo>
                  <a:lnTo>
                    <a:pt x="3337" y="74"/>
                  </a:lnTo>
                  <a:lnTo>
                    <a:pt x="3434" y="98"/>
                  </a:lnTo>
                  <a:lnTo>
                    <a:pt x="3458" y="123"/>
                  </a:lnTo>
                  <a:lnTo>
                    <a:pt x="3434" y="171"/>
                  </a:lnTo>
                  <a:lnTo>
                    <a:pt x="3361" y="317"/>
                  </a:lnTo>
                  <a:lnTo>
                    <a:pt x="3239" y="488"/>
                  </a:lnTo>
                  <a:lnTo>
                    <a:pt x="3069" y="683"/>
                  </a:lnTo>
                  <a:lnTo>
                    <a:pt x="2874" y="853"/>
                  </a:lnTo>
                  <a:lnTo>
                    <a:pt x="2679" y="999"/>
                  </a:lnTo>
                  <a:lnTo>
                    <a:pt x="2509" y="1121"/>
                  </a:lnTo>
                  <a:lnTo>
                    <a:pt x="2411" y="1145"/>
                  </a:lnTo>
                  <a:lnTo>
                    <a:pt x="2314" y="1170"/>
                  </a:lnTo>
                  <a:lnTo>
                    <a:pt x="2216" y="1194"/>
                  </a:lnTo>
                  <a:lnTo>
                    <a:pt x="2119" y="1267"/>
                  </a:lnTo>
                  <a:lnTo>
                    <a:pt x="2022" y="134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 name="Google Shape;206;p8"/>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66" y="1218"/>
                  </a:lnTo>
                  <a:lnTo>
                    <a:pt x="317" y="1291"/>
                  </a:lnTo>
                  <a:lnTo>
                    <a:pt x="293" y="1364"/>
                  </a:lnTo>
                  <a:lnTo>
                    <a:pt x="244" y="1388"/>
                  </a:lnTo>
                  <a:lnTo>
                    <a:pt x="195" y="1388"/>
                  </a:lnTo>
                  <a:lnTo>
                    <a:pt x="147" y="1388"/>
                  </a:lnTo>
                  <a:lnTo>
                    <a:pt x="98" y="1364"/>
                  </a:lnTo>
                  <a:lnTo>
                    <a:pt x="74" y="1291"/>
                  </a:lnTo>
                  <a:lnTo>
                    <a:pt x="25" y="1169"/>
                  </a:lnTo>
                  <a:lnTo>
                    <a:pt x="25" y="1023"/>
                  </a:lnTo>
                  <a:lnTo>
                    <a:pt x="1" y="877"/>
                  </a:lnTo>
                  <a:lnTo>
                    <a:pt x="25" y="706"/>
                  </a:lnTo>
                  <a:lnTo>
                    <a:pt x="98" y="536"/>
                  </a:lnTo>
                  <a:lnTo>
                    <a:pt x="171" y="365"/>
                  </a:lnTo>
                  <a:lnTo>
                    <a:pt x="293" y="219"/>
                  </a:lnTo>
                  <a:lnTo>
                    <a:pt x="415" y="122"/>
                  </a:lnTo>
                  <a:lnTo>
                    <a:pt x="512" y="49"/>
                  </a:lnTo>
                  <a:lnTo>
                    <a:pt x="609" y="0"/>
                  </a:lnTo>
                  <a:lnTo>
                    <a:pt x="682" y="24"/>
                  </a:lnTo>
                  <a:lnTo>
                    <a:pt x="707" y="73"/>
                  </a:lnTo>
                  <a:lnTo>
                    <a:pt x="731" y="146"/>
                  </a:lnTo>
                  <a:lnTo>
                    <a:pt x="756" y="317"/>
                  </a:lnTo>
                  <a:lnTo>
                    <a:pt x="756" y="390"/>
                  </a:lnTo>
                  <a:lnTo>
                    <a:pt x="707" y="487"/>
                  </a:lnTo>
                  <a:lnTo>
                    <a:pt x="658" y="609"/>
                  </a:lnTo>
                  <a:lnTo>
                    <a:pt x="585" y="682"/>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 name="Google Shape;207;p8"/>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088" y="4579"/>
                  </a:lnTo>
                  <a:lnTo>
                    <a:pt x="7015" y="4555"/>
                  </a:lnTo>
                  <a:lnTo>
                    <a:pt x="6844" y="4530"/>
                  </a:lnTo>
                  <a:lnTo>
                    <a:pt x="6747" y="4506"/>
                  </a:lnTo>
                  <a:lnTo>
                    <a:pt x="6649" y="4457"/>
                  </a:lnTo>
                  <a:lnTo>
                    <a:pt x="6552" y="4409"/>
                  </a:lnTo>
                  <a:lnTo>
                    <a:pt x="6454" y="4336"/>
                  </a:lnTo>
                  <a:lnTo>
                    <a:pt x="6381" y="4262"/>
                  </a:lnTo>
                  <a:lnTo>
                    <a:pt x="6308" y="4214"/>
                  </a:lnTo>
                  <a:lnTo>
                    <a:pt x="6235" y="4214"/>
                  </a:lnTo>
                  <a:lnTo>
                    <a:pt x="6187" y="4238"/>
                  </a:lnTo>
                  <a:lnTo>
                    <a:pt x="6162" y="4287"/>
                  </a:lnTo>
                  <a:lnTo>
                    <a:pt x="6162" y="4360"/>
                  </a:lnTo>
                  <a:lnTo>
                    <a:pt x="6211" y="4433"/>
                  </a:lnTo>
                  <a:lnTo>
                    <a:pt x="6284" y="4530"/>
                  </a:lnTo>
                  <a:lnTo>
                    <a:pt x="6357" y="4603"/>
                  </a:lnTo>
                  <a:lnTo>
                    <a:pt x="6454" y="4652"/>
                  </a:lnTo>
                  <a:lnTo>
                    <a:pt x="6576" y="4701"/>
                  </a:lnTo>
                  <a:lnTo>
                    <a:pt x="6649" y="4701"/>
                  </a:lnTo>
                  <a:lnTo>
                    <a:pt x="6747" y="4725"/>
                  </a:lnTo>
                  <a:lnTo>
                    <a:pt x="6844" y="4774"/>
                  </a:lnTo>
                  <a:lnTo>
                    <a:pt x="6942" y="4823"/>
                  </a:lnTo>
                  <a:lnTo>
                    <a:pt x="7039" y="4896"/>
                  </a:lnTo>
                  <a:lnTo>
                    <a:pt x="7063" y="4944"/>
                  </a:lnTo>
                  <a:lnTo>
                    <a:pt x="7088" y="4993"/>
                  </a:lnTo>
                  <a:lnTo>
                    <a:pt x="7063" y="5139"/>
                  </a:lnTo>
                  <a:lnTo>
                    <a:pt x="6966" y="5310"/>
                  </a:lnTo>
                  <a:lnTo>
                    <a:pt x="6844" y="5480"/>
                  </a:lnTo>
                  <a:lnTo>
                    <a:pt x="6674" y="5626"/>
                  </a:lnTo>
                  <a:lnTo>
                    <a:pt x="6528" y="5748"/>
                  </a:lnTo>
                  <a:lnTo>
                    <a:pt x="6381" y="5821"/>
                  </a:lnTo>
                  <a:lnTo>
                    <a:pt x="6284" y="5846"/>
                  </a:lnTo>
                  <a:lnTo>
                    <a:pt x="6113" y="5870"/>
                  </a:lnTo>
                  <a:lnTo>
                    <a:pt x="6040" y="5894"/>
                  </a:lnTo>
                  <a:lnTo>
                    <a:pt x="5992" y="5943"/>
                  </a:lnTo>
                  <a:lnTo>
                    <a:pt x="5943" y="5967"/>
                  </a:lnTo>
                  <a:lnTo>
                    <a:pt x="5894" y="5992"/>
                  </a:lnTo>
                  <a:lnTo>
                    <a:pt x="5846" y="5967"/>
                  </a:lnTo>
                  <a:lnTo>
                    <a:pt x="5797" y="5943"/>
                  </a:lnTo>
                  <a:lnTo>
                    <a:pt x="5773" y="5894"/>
                  </a:lnTo>
                  <a:lnTo>
                    <a:pt x="5724" y="5821"/>
                  </a:lnTo>
                  <a:lnTo>
                    <a:pt x="5699" y="5651"/>
                  </a:lnTo>
                  <a:lnTo>
                    <a:pt x="5675" y="5553"/>
                  </a:lnTo>
                  <a:lnTo>
                    <a:pt x="5602" y="5407"/>
                  </a:lnTo>
                  <a:lnTo>
                    <a:pt x="5480" y="5261"/>
                  </a:lnTo>
                  <a:lnTo>
                    <a:pt x="5334" y="5091"/>
                  </a:lnTo>
                  <a:lnTo>
                    <a:pt x="5188" y="4920"/>
                  </a:lnTo>
                  <a:lnTo>
                    <a:pt x="5066" y="4774"/>
                  </a:lnTo>
                  <a:lnTo>
                    <a:pt x="4969" y="4628"/>
                  </a:lnTo>
                  <a:lnTo>
                    <a:pt x="4944" y="4530"/>
                  </a:lnTo>
                  <a:lnTo>
                    <a:pt x="4944" y="4457"/>
                  </a:lnTo>
                  <a:lnTo>
                    <a:pt x="4920" y="4409"/>
                  </a:lnTo>
                  <a:lnTo>
                    <a:pt x="4896" y="4409"/>
                  </a:lnTo>
                  <a:lnTo>
                    <a:pt x="4847" y="4433"/>
                  </a:lnTo>
                  <a:lnTo>
                    <a:pt x="4823" y="4482"/>
                  </a:lnTo>
                  <a:lnTo>
                    <a:pt x="4774" y="4555"/>
                  </a:lnTo>
                  <a:lnTo>
                    <a:pt x="4750" y="4701"/>
                  </a:lnTo>
                  <a:lnTo>
                    <a:pt x="4774" y="4798"/>
                  </a:lnTo>
                  <a:lnTo>
                    <a:pt x="4847" y="4920"/>
                  </a:lnTo>
                  <a:lnTo>
                    <a:pt x="4920" y="5066"/>
                  </a:lnTo>
                  <a:lnTo>
                    <a:pt x="5042" y="5188"/>
                  </a:lnTo>
                  <a:lnTo>
                    <a:pt x="5139" y="5310"/>
                  </a:lnTo>
                  <a:lnTo>
                    <a:pt x="5237" y="5431"/>
                  </a:lnTo>
                  <a:lnTo>
                    <a:pt x="5310" y="5553"/>
                  </a:lnTo>
                  <a:lnTo>
                    <a:pt x="5334" y="5651"/>
                  </a:lnTo>
                  <a:lnTo>
                    <a:pt x="5334" y="5748"/>
                  </a:lnTo>
                  <a:lnTo>
                    <a:pt x="5383" y="5846"/>
                  </a:lnTo>
                  <a:lnTo>
                    <a:pt x="5432" y="5943"/>
                  </a:lnTo>
                  <a:lnTo>
                    <a:pt x="5505" y="6040"/>
                  </a:lnTo>
                  <a:lnTo>
                    <a:pt x="5626" y="6113"/>
                  </a:lnTo>
                  <a:lnTo>
                    <a:pt x="5773" y="6162"/>
                  </a:lnTo>
                  <a:lnTo>
                    <a:pt x="5919" y="6211"/>
                  </a:lnTo>
                  <a:lnTo>
                    <a:pt x="6089" y="6235"/>
                  </a:lnTo>
                  <a:lnTo>
                    <a:pt x="6235" y="6235"/>
                  </a:lnTo>
                  <a:lnTo>
                    <a:pt x="6357" y="6284"/>
                  </a:lnTo>
                  <a:lnTo>
                    <a:pt x="6430" y="6333"/>
                  </a:lnTo>
                  <a:lnTo>
                    <a:pt x="6454" y="6381"/>
                  </a:lnTo>
                  <a:lnTo>
                    <a:pt x="6454" y="6430"/>
                  </a:lnTo>
                  <a:lnTo>
                    <a:pt x="6430" y="6527"/>
                  </a:lnTo>
                  <a:lnTo>
                    <a:pt x="6308" y="6722"/>
                  </a:lnTo>
                  <a:lnTo>
                    <a:pt x="6113" y="6941"/>
                  </a:lnTo>
                  <a:lnTo>
                    <a:pt x="5894" y="7185"/>
                  </a:lnTo>
                  <a:lnTo>
                    <a:pt x="5675" y="7429"/>
                  </a:lnTo>
                  <a:lnTo>
                    <a:pt x="5505" y="7696"/>
                  </a:lnTo>
                  <a:lnTo>
                    <a:pt x="5358" y="7940"/>
                  </a:lnTo>
                  <a:lnTo>
                    <a:pt x="5334" y="8037"/>
                  </a:lnTo>
                  <a:lnTo>
                    <a:pt x="5334" y="8135"/>
                  </a:lnTo>
                  <a:lnTo>
                    <a:pt x="5334" y="8281"/>
                  </a:lnTo>
                  <a:lnTo>
                    <a:pt x="5358" y="8427"/>
                  </a:lnTo>
                  <a:lnTo>
                    <a:pt x="5383" y="8525"/>
                  </a:lnTo>
                  <a:lnTo>
                    <a:pt x="5432" y="8598"/>
                  </a:lnTo>
                  <a:lnTo>
                    <a:pt x="5456" y="8646"/>
                  </a:lnTo>
                  <a:lnTo>
                    <a:pt x="5480" y="8719"/>
                  </a:lnTo>
                  <a:lnTo>
                    <a:pt x="5505" y="8890"/>
                  </a:lnTo>
                  <a:lnTo>
                    <a:pt x="5480" y="8987"/>
                  </a:lnTo>
                  <a:lnTo>
                    <a:pt x="5383" y="9158"/>
                  </a:lnTo>
                  <a:lnTo>
                    <a:pt x="5237" y="9353"/>
                  </a:lnTo>
                  <a:lnTo>
                    <a:pt x="5042" y="9547"/>
                  </a:lnTo>
                  <a:lnTo>
                    <a:pt x="4847" y="9742"/>
                  </a:lnTo>
                  <a:lnTo>
                    <a:pt x="4701" y="9937"/>
                  </a:lnTo>
                  <a:lnTo>
                    <a:pt x="4603" y="10108"/>
                  </a:lnTo>
                  <a:lnTo>
                    <a:pt x="4555" y="10205"/>
                  </a:lnTo>
                  <a:lnTo>
                    <a:pt x="4530" y="10327"/>
                  </a:lnTo>
                  <a:lnTo>
                    <a:pt x="4457" y="10473"/>
                  </a:lnTo>
                  <a:lnTo>
                    <a:pt x="4336" y="10619"/>
                  </a:lnTo>
                  <a:lnTo>
                    <a:pt x="4189" y="10790"/>
                  </a:lnTo>
                  <a:lnTo>
                    <a:pt x="4019" y="10936"/>
                  </a:lnTo>
                  <a:lnTo>
                    <a:pt x="3873" y="11057"/>
                  </a:lnTo>
                  <a:lnTo>
                    <a:pt x="3727" y="11131"/>
                  </a:lnTo>
                  <a:lnTo>
                    <a:pt x="3605" y="11155"/>
                  </a:lnTo>
                  <a:lnTo>
                    <a:pt x="3532" y="11155"/>
                  </a:lnTo>
                  <a:lnTo>
                    <a:pt x="3434" y="11106"/>
                  </a:lnTo>
                  <a:lnTo>
                    <a:pt x="3337" y="11057"/>
                  </a:lnTo>
                  <a:lnTo>
                    <a:pt x="3240" y="10984"/>
                  </a:lnTo>
                  <a:lnTo>
                    <a:pt x="3167" y="10887"/>
                  </a:lnTo>
                  <a:lnTo>
                    <a:pt x="3093" y="10790"/>
                  </a:lnTo>
                  <a:lnTo>
                    <a:pt x="3069" y="10692"/>
                  </a:lnTo>
                  <a:lnTo>
                    <a:pt x="3045" y="10595"/>
                  </a:lnTo>
                  <a:lnTo>
                    <a:pt x="3020" y="10424"/>
                  </a:lnTo>
                  <a:lnTo>
                    <a:pt x="2996" y="10351"/>
                  </a:lnTo>
                  <a:lnTo>
                    <a:pt x="2947" y="10302"/>
                  </a:lnTo>
                  <a:lnTo>
                    <a:pt x="2923" y="10254"/>
                  </a:lnTo>
                  <a:lnTo>
                    <a:pt x="2874" y="10181"/>
                  </a:lnTo>
                  <a:lnTo>
                    <a:pt x="2850" y="10035"/>
                  </a:lnTo>
                  <a:lnTo>
                    <a:pt x="2826" y="9864"/>
                  </a:lnTo>
                  <a:lnTo>
                    <a:pt x="2801" y="9791"/>
                  </a:lnTo>
                  <a:lnTo>
                    <a:pt x="2752" y="9742"/>
                  </a:lnTo>
                  <a:lnTo>
                    <a:pt x="2728" y="9669"/>
                  </a:lnTo>
                  <a:lnTo>
                    <a:pt x="2704" y="9572"/>
                  </a:lnTo>
                  <a:lnTo>
                    <a:pt x="2679" y="9426"/>
                  </a:lnTo>
                  <a:lnTo>
                    <a:pt x="2655" y="9255"/>
                  </a:lnTo>
                  <a:lnTo>
                    <a:pt x="2679" y="9109"/>
                  </a:lnTo>
                  <a:lnTo>
                    <a:pt x="2704" y="8963"/>
                  </a:lnTo>
                  <a:lnTo>
                    <a:pt x="2728" y="8866"/>
                  </a:lnTo>
                  <a:lnTo>
                    <a:pt x="2752" y="8792"/>
                  </a:lnTo>
                  <a:lnTo>
                    <a:pt x="2801" y="8744"/>
                  </a:lnTo>
                  <a:lnTo>
                    <a:pt x="2826" y="8671"/>
                  </a:lnTo>
                  <a:lnTo>
                    <a:pt x="2850" y="8500"/>
                  </a:lnTo>
                  <a:lnTo>
                    <a:pt x="2826" y="8403"/>
                  </a:lnTo>
                  <a:lnTo>
                    <a:pt x="2777" y="8281"/>
                  </a:lnTo>
                  <a:lnTo>
                    <a:pt x="2679" y="8159"/>
                  </a:lnTo>
                  <a:lnTo>
                    <a:pt x="2582" y="8037"/>
                  </a:lnTo>
                  <a:lnTo>
                    <a:pt x="2460" y="7891"/>
                  </a:lnTo>
                  <a:lnTo>
                    <a:pt x="2363" y="7721"/>
                  </a:lnTo>
                  <a:lnTo>
                    <a:pt x="2314" y="7526"/>
                  </a:lnTo>
                  <a:lnTo>
                    <a:pt x="2290" y="7356"/>
                  </a:lnTo>
                  <a:lnTo>
                    <a:pt x="2290" y="7209"/>
                  </a:lnTo>
                  <a:lnTo>
                    <a:pt x="2265" y="7063"/>
                  </a:lnTo>
                  <a:lnTo>
                    <a:pt x="2217" y="6966"/>
                  </a:lnTo>
                  <a:lnTo>
                    <a:pt x="2192" y="6893"/>
                  </a:lnTo>
                  <a:lnTo>
                    <a:pt x="2144" y="6844"/>
                  </a:lnTo>
                  <a:lnTo>
                    <a:pt x="2071" y="6820"/>
                  </a:lnTo>
                  <a:lnTo>
                    <a:pt x="1900" y="6795"/>
                  </a:lnTo>
                  <a:lnTo>
                    <a:pt x="1754" y="6820"/>
                  </a:lnTo>
                  <a:lnTo>
                    <a:pt x="1681" y="6844"/>
                  </a:lnTo>
                  <a:lnTo>
                    <a:pt x="1632" y="6893"/>
                  </a:lnTo>
                  <a:lnTo>
                    <a:pt x="1559" y="6941"/>
                  </a:lnTo>
                  <a:lnTo>
                    <a:pt x="1437" y="6966"/>
                  </a:lnTo>
                  <a:lnTo>
                    <a:pt x="1291" y="6990"/>
                  </a:lnTo>
                  <a:lnTo>
                    <a:pt x="1145" y="6990"/>
                  </a:lnTo>
                  <a:lnTo>
                    <a:pt x="975" y="6966"/>
                  </a:lnTo>
                  <a:lnTo>
                    <a:pt x="780" y="6868"/>
                  </a:lnTo>
                  <a:lnTo>
                    <a:pt x="561" y="6747"/>
                  </a:lnTo>
                  <a:lnTo>
                    <a:pt x="390" y="6601"/>
                  </a:lnTo>
                  <a:lnTo>
                    <a:pt x="317" y="6527"/>
                  </a:lnTo>
                  <a:lnTo>
                    <a:pt x="244" y="6406"/>
                  </a:lnTo>
                  <a:lnTo>
                    <a:pt x="122" y="6113"/>
                  </a:lnTo>
                  <a:lnTo>
                    <a:pt x="49" y="5797"/>
                  </a:lnTo>
                  <a:lnTo>
                    <a:pt x="0" y="5480"/>
                  </a:lnTo>
                  <a:lnTo>
                    <a:pt x="25" y="5310"/>
                  </a:lnTo>
                  <a:lnTo>
                    <a:pt x="49" y="5139"/>
                  </a:lnTo>
                  <a:lnTo>
                    <a:pt x="147" y="4798"/>
                  </a:lnTo>
                  <a:lnTo>
                    <a:pt x="220" y="4628"/>
                  </a:lnTo>
                  <a:lnTo>
                    <a:pt x="293" y="4482"/>
                  </a:lnTo>
                  <a:lnTo>
                    <a:pt x="390" y="4336"/>
                  </a:lnTo>
                  <a:lnTo>
                    <a:pt x="487" y="4238"/>
                  </a:lnTo>
                  <a:lnTo>
                    <a:pt x="682" y="4043"/>
                  </a:lnTo>
                  <a:lnTo>
                    <a:pt x="877" y="3897"/>
                  </a:lnTo>
                  <a:lnTo>
                    <a:pt x="1048" y="3800"/>
                  </a:lnTo>
                  <a:lnTo>
                    <a:pt x="1145" y="3751"/>
                  </a:lnTo>
                  <a:lnTo>
                    <a:pt x="1316" y="3727"/>
                  </a:lnTo>
                  <a:lnTo>
                    <a:pt x="1389" y="3702"/>
                  </a:lnTo>
                  <a:lnTo>
                    <a:pt x="1437" y="3654"/>
                  </a:lnTo>
                  <a:lnTo>
                    <a:pt x="1510" y="3629"/>
                  </a:lnTo>
                  <a:lnTo>
                    <a:pt x="1608" y="3605"/>
                  </a:lnTo>
                  <a:lnTo>
                    <a:pt x="1754" y="3581"/>
                  </a:lnTo>
                  <a:lnTo>
                    <a:pt x="1900" y="3581"/>
                  </a:lnTo>
                  <a:lnTo>
                    <a:pt x="2071" y="3581"/>
                  </a:lnTo>
                  <a:lnTo>
                    <a:pt x="2241" y="3629"/>
                  </a:lnTo>
                  <a:lnTo>
                    <a:pt x="2363" y="3678"/>
                  </a:lnTo>
                  <a:lnTo>
                    <a:pt x="2485" y="3751"/>
                  </a:lnTo>
                  <a:lnTo>
                    <a:pt x="2558" y="3824"/>
                  </a:lnTo>
                  <a:lnTo>
                    <a:pt x="2655" y="3897"/>
                  </a:lnTo>
                  <a:lnTo>
                    <a:pt x="2777" y="3946"/>
                  </a:lnTo>
                  <a:lnTo>
                    <a:pt x="2850" y="3946"/>
                  </a:lnTo>
                  <a:lnTo>
                    <a:pt x="3020" y="3970"/>
                  </a:lnTo>
                  <a:lnTo>
                    <a:pt x="3093" y="4019"/>
                  </a:lnTo>
                  <a:lnTo>
                    <a:pt x="3142" y="4043"/>
                  </a:lnTo>
                  <a:lnTo>
                    <a:pt x="3191" y="4068"/>
                  </a:lnTo>
                  <a:lnTo>
                    <a:pt x="3240" y="4092"/>
                  </a:lnTo>
                  <a:lnTo>
                    <a:pt x="3288" y="4068"/>
                  </a:lnTo>
                  <a:lnTo>
                    <a:pt x="3337" y="4043"/>
                  </a:lnTo>
                  <a:lnTo>
                    <a:pt x="3386" y="4019"/>
                  </a:lnTo>
                  <a:lnTo>
                    <a:pt x="3459" y="3970"/>
                  </a:lnTo>
                  <a:lnTo>
                    <a:pt x="3605" y="3946"/>
                  </a:lnTo>
                  <a:lnTo>
                    <a:pt x="3775" y="3970"/>
                  </a:lnTo>
                  <a:lnTo>
                    <a:pt x="3848" y="4019"/>
                  </a:lnTo>
                  <a:lnTo>
                    <a:pt x="3897" y="4043"/>
                  </a:lnTo>
                  <a:lnTo>
                    <a:pt x="3970" y="4092"/>
                  </a:lnTo>
                  <a:lnTo>
                    <a:pt x="4068" y="4116"/>
                  </a:lnTo>
                  <a:lnTo>
                    <a:pt x="4214" y="4141"/>
                  </a:lnTo>
                  <a:lnTo>
                    <a:pt x="4384" y="4141"/>
                  </a:lnTo>
                  <a:lnTo>
                    <a:pt x="4530" y="4141"/>
                  </a:lnTo>
                  <a:lnTo>
                    <a:pt x="4677" y="4116"/>
                  </a:lnTo>
                  <a:lnTo>
                    <a:pt x="4774" y="4092"/>
                  </a:lnTo>
                  <a:lnTo>
                    <a:pt x="4847" y="4043"/>
                  </a:lnTo>
                  <a:lnTo>
                    <a:pt x="4896" y="3995"/>
                  </a:lnTo>
                  <a:lnTo>
                    <a:pt x="4920" y="3921"/>
                  </a:lnTo>
                  <a:lnTo>
                    <a:pt x="4944" y="3751"/>
                  </a:lnTo>
                  <a:lnTo>
                    <a:pt x="4944" y="3727"/>
                  </a:lnTo>
                  <a:lnTo>
                    <a:pt x="4920" y="3678"/>
                  </a:lnTo>
                  <a:lnTo>
                    <a:pt x="4823" y="3629"/>
                  </a:lnTo>
                  <a:lnTo>
                    <a:pt x="4701" y="3581"/>
                  </a:lnTo>
                  <a:lnTo>
                    <a:pt x="4555" y="3581"/>
                  </a:lnTo>
                  <a:lnTo>
                    <a:pt x="4409" y="3556"/>
                  </a:lnTo>
                  <a:lnTo>
                    <a:pt x="4238" y="3507"/>
                  </a:lnTo>
                  <a:lnTo>
                    <a:pt x="4092" y="3459"/>
                  </a:lnTo>
                  <a:lnTo>
                    <a:pt x="3995" y="3386"/>
                  </a:lnTo>
                  <a:lnTo>
                    <a:pt x="3897" y="3313"/>
                  </a:lnTo>
                  <a:lnTo>
                    <a:pt x="3800" y="3240"/>
                  </a:lnTo>
                  <a:lnTo>
                    <a:pt x="3702" y="3215"/>
                  </a:lnTo>
                  <a:lnTo>
                    <a:pt x="3605" y="3191"/>
                  </a:lnTo>
                  <a:lnTo>
                    <a:pt x="3532" y="3166"/>
                  </a:lnTo>
                  <a:lnTo>
                    <a:pt x="3434" y="3142"/>
                  </a:lnTo>
                  <a:lnTo>
                    <a:pt x="3337" y="3069"/>
                  </a:lnTo>
                  <a:lnTo>
                    <a:pt x="3240" y="2996"/>
                  </a:lnTo>
                  <a:lnTo>
                    <a:pt x="3167" y="2923"/>
                  </a:lnTo>
                  <a:lnTo>
                    <a:pt x="3069" y="2899"/>
                  </a:lnTo>
                  <a:lnTo>
                    <a:pt x="2996" y="2874"/>
                  </a:lnTo>
                  <a:lnTo>
                    <a:pt x="2947" y="2899"/>
                  </a:lnTo>
                  <a:lnTo>
                    <a:pt x="2899" y="2923"/>
                  </a:lnTo>
                  <a:lnTo>
                    <a:pt x="2826" y="2923"/>
                  </a:lnTo>
                  <a:lnTo>
                    <a:pt x="2752" y="2874"/>
                  </a:lnTo>
                  <a:lnTo>
                    <a:pt x="2655" y="2801"/>
                  </a:lnTo>
                  <a:lnTo>
                    <a:pt x="2582" y="2752"/>
                  </a:lnTo>
                  <a:lnTo>
                    <a:pt x="2509" y="2704"/>
                  </a:lnTo>
                  <a:lnTo>
                    <a:pt x="2436" y="2704"/>
                  </a:lnTo>
                  <a:lnTo>
                    <a:pt x="2387" y="2704"/>
                  </a:lnTo>
                  <a:lnTo>
                    <a:pt x="2338" y="2752"/>
                  </a:lnTo>
                  <a:lnTo>
                    <a:pt x="2265" y="2777"/>
                  </a:lnTo>
                  <a:lnTo>
                    <a:pt x="2095" y="2801"/>
                  </a:lnTo>
                  <a:lnTo>
                    <a:pt x="1997" y="2850"/>
                  </a:lnTo>
                  <a:lnTo>
                    <a:pt x="1851" y="2923"/>
                  </a:lnTo>
                  <a:lnTo>
                    <a:pt x="1681" y="3045"/>
                  </a:lnTo>
                  <a:lnTo>
                    <a:pt x="1535" y="3191"/>
                  </a:lnTo>
                  <a:lnTo>
                    <a:pt x="1364" y="3337"/>
                  </a:lnTo>
                  <a:lnTo>
                    <a:pt x="1194" y="3459"/>
                  </a:lnTo>
                  <a:lnTo>
                    <a:pt x="1072" y="3532"/>
                  </a:lnTo>
                  <a:lnTo>
                    <a:pt x="950" y="3581"/>
                  </a:lnTo>
                  <a:lnTo>
                    <a:pt x="804" y="3532"/>
                  </a:lnTo>
                  <a:lnTo>
                    <a:pt x="731" y="3507"/>
                  </a:lnTo>
                  <a:lnTo>
                    <a:pt x="682" y="3483"/>
                  </a:lnTo>
                  <a:lnTo>
                    <a:pt x="634" y="3434"/>
                  </a:lnTo>
                  <a:lnTo>
                    <a:pt x="609" y="3361"/>
                  </a:lnTo>
                  <a:lnTo>
                    <a:pt x="585" y="3191"/>
                  </a:lnTo>
                  <a:lnTo>
                    <a:pt x="609" y="3020"/>
                  </a:lnTo>
                  <a:lnTo>
                    <a:pt x="634" y="2947"/>
                  </a:lnTo>
                  <a:lnTo>
                    <a:pt x="682" y="2899"/>
                  </a:lnTo>
                  <a:lnTo>
                    <a:pt x="731" y="2874"/>
                  </a:lnTo>
                  <a:lnTo>
                    <a:pt x="853" y="2850"/>
                  </a:lnTo>
                  <a:lnTo>
                    <a:pt x="999" y="2826"/>
                  </a:lnTo>
                  <a:lnTo>
                    <a:pt x="1145" y="2801"/>
                  </a:lnTo>
                  <a:lnTo>
                    <a:pt x="1291" y="2801"/>
                  </a:lnTo>
                  <a:lnTo>
                    <a:pt x="1413" y="2752"/>
                  </a:lnTo>
                  <a:lnTo>
                    <a:pt x="1486" y="2704"/>
                  </a:lnTo>
                  <a:lnTo>
                    <a:pt x="1510" y="2655"/>
                  </a:lnTo>
                  <a:lnTo>
                    <a:pt x="1535" y="2631"/>
                  </a:lnTo>
                  <a:lnTo>
                    <a:pt x="1486" y="2460"/>
                  </a:lnTo>
                  <a:lnTo>
                    <a:pt x="1462" y="2387"/>
                  </a:lnTo>
                  <a:lnTo>
                    <a:pt x="1437" y="2338"/>
                  </a:lnTo>
                  <a:lnTo>
                    <a:pt x="1389" y="2290"/>
                  </a:lnTo>
                  <a:lnTo>
                    <a:pt x="1389" y="2241"/>
                  </a:lnTo>
                  <a:lnTo>
                    <a:pt x="1389" y="2192"/>
                  </a:lnTo>
                  <a:lnTo>
                    <a:pt x="1437" y="2144"/>
                  </a:lnTo>
                  <a:lnTo>
                    <a:pt x="1486" y="2119"/>
                  </a:lnTo>
                  <a:lnTo>
                    <a:pt x="1559" y="2070"/>
                  </a:lnTo>
                  <a:lnTo>
                    <a:pt x="1705" y="2046"/>
                  </a:lnTo>
                  <a:lnTo>
                    <a:pt x="1803" y="2046"/>
                  </a:lnTo>
                  <a:lnTo>
                    <a:pt x="1900" y="1997"/>
                  </a:lnTo>
                  <a:lnTo>
                    <a:pt x="1997" y="1924"/>
                  </a:lnTo>
                  <a:lnTo>
                    <a:pt x="2095" y="1851"/>
                  </a:lnTo>
                  <a:lnTo>
                    <a:pt x="2168" y="1778"/>
                  </a:lnTo>
                  <a:lnTo>
                    <a:pt x="2241" y="1681"/>
                  </a:lnTo>
                  <a:lnTo>
                    <a:pt x="2265" y="1559"/>
                  </a:lnTo>
                  <a:lnTo>
                    <a:pt x="2290" y="1486"/>
                  </a:lnTo>
                  <a:lnTo>
                    <a:pt x="2265" y="1315"/>
                  </a:lnTo>
                  <a:lnTo>
                    <a:pt x="2217" y="1242"/>
                  </a:lnTo>
                  <a:lnTo>
                    <a:pt x="2192" y="1194"/>
                  </a:lnTo>
                  <a:lnTo>
                    <a:pt x="2192" y="1169"/>
                  </a:lnTo>
                  <a:lnTo>
                    <a:pt x="2192" y="1121"/>
                  </a:lnTo>
                  <a:lnTo>
                    <a:pt x="2265" y="999"/>
                  </a:lnTo>
                  <a:lnTo>
                    <a:pt x="2387" y="828"/>
                  </a:lnTo>
                  <a:lnTo>
                    <a:pt x="2582" y="634"/>
                  </a:lnTo>
                  <a:lnTo>
                    <a:pt x="2679" y="536"/>
                  </a:lnTo>
                  <a:lnTo>
                    <a:pt x="2826" y="439"/>
                  </a:lnTo>
                  <a:lnTo>
                    <a:pt x="2972" y="366"/>
                  </a:lnTo>
                  <a:lnTo>
                    <a:pt x="3142" y="293"/>
                  </a:lnTo>
                  <a:lnTo>
                    <a:pt x="3483" y="195"/>
                  </a:lnTo>
                  <a:lnTo>
                    <a:pt x="3654" y="171"/>
                  </a:lnTo>
                  <a:lnTo>
                    <a:pt x="3800" y="146"/>
                  </a:lnTo>
                  <a:lnTo>
                    <a:pt x="4116" y="171"/>
                  </a:lnTo>
                  <a:lnTo>
                    <a:pt x="4360" y="171"/>
                  </a:lnTo>
                  <a:lnTo>
                    <a:pt x="4555" y="220"/>
                  </a:lnTo>
                  <a:lnTo>
                    <a:pt x="4652" y="244"/>
                  </a:lnTo>
                  <a:lnTo>
                    <a:pt x="4701" y="268"/>
                  </a:lnTo>
                  <a:lnTo>
                    <a:pt x="4750" y="293"/>
                  </a:lnTo>
                  <a:lnTo>
                    <a:pt x="4798" y="268"/>
                  </a:lnTo>
                  <a:lnTo>
                    <a:pt x="4847" y="244"/>
                  </a:lnTo>
                  <a:lnTo>
                    <a:pt x="5018" y="195"/>
                  </a:lnTo>
                  <a:lnTo>
                    <a:pt x="5407" y="122"/>
                  </a:lnTo>
                  <a:lnTo>
                    <a:pt x="5821" y="25"/>
                  </a:lnTo>
                  <a:lnTo>
                    <a:pt x="6138" y="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08" name="Google Shape;208;p8">
            <a:hlinkClick r:id="rId3" action="ppaction://hlinksldjump"/>
          </p:cNvPr>
          <p:cNvSpPr/>
          <p:nvPr/>
        </p:nvSpPr>
        <p:spPr>
          <a:xfrm>
            <a:off x="8676456" y="4731990"/>
            <a:ext cx="331434" cy="323850"/>
          </a:xfrm>
          <a:custGeom>
            <a:avLst/>
            <a:gdLst/>
            <a:ahLst/>
            <a:cxnLst/>
            <a:rect l="l" t="t" r="r" b="b"/>
            <a:pathLst>
              <a:path w="120000" h="120000" extrusionOk="0">
                <a:moveTo>
                  <a:pt x="0" y="0"/>
                </a:moveTo>
                <a:lnTo>
                  <a:pt x="120000" y="0"/>
                </a:lnTo>
                <a:lnTo>
                  <a:pt x="120000" y="120000"/>
                </a:lnTo>
                <a:lnTo>
                  <a:pt x="0" y="120000"/>
                </a:lnTo>
                <a:close/>
                <a:moveTo>
                  <a:pt x="60000" y="15000"/>
                </a:moveTo>
                <a:lnTo>
                  <a:pt x="16030" y="60000"/>
                </a:lnTo>
                <a:lnTo>
                  <a:pt x="27022" y="60000"/>
                </a:lnTo>
                <a:lnTo>
                  <a:pt x="27022" y="105000"/>
                </a:lnTo>
                <a:lnTo>
                  <a:pt x="92978" y="105000"/>
                </a:lnTo>
                <a:lnTo>
                  <a:pt x="92978" y="60000"/>
                </a:lnTo>
                <a:lnTo>
                  <a:pt x="103970" y="60000"/>
                </a:lnTo>
                <a:lnTo>
                  <a:pt x="87481" y="43125"/>
                </a:lnTo>
                <a:lnTo>
                  <a:pt x="87481" y="20625"/>
                </a:lnTo>
                <a:lnTo>
                  <a:pt x="76489" y="20625"/>
                </a:lnTo>
                <a:lnTo>
                  <a:pt x="76489" y="31875"/>
                </a:lnTo>
                <a:close/>
              </a:path>
              <a:path w="120000" h="120000" fill="darkenLess" extrusionOk="0">
                <a:moveTo>
                  <a:pt x="87481" y="43125"/>
                </a:moveTo>
                <a:lnTo>
                  <a:pt x="87481" y="20625"/>
                </a:lnTo>
                <a:lnTo>
                  <a:pt x="76489" y="20625"/>
                </a:lnTo>
                <a:lnTo>
                  <a:pt x="76489" y="31875"/>
                </a:lnTo>
                <a:close/>
                <a:moveTo>
                  <a:pt x="27022" y="60000"/>
                </a:moveTo>
                <a:lnTo>
                  <a:pt x="27022" y="105000"/>
                </a:lnTo>
                <a:lnTo>
                  <a:pt x="54504" y="105000"/>
                </a:lnTo>
                <a:lnTo>
                  <a:pt x="54504" y="82500"/>
                </a:lnTo>
                <a:lnTo>
                  <a:pt x="65496" y="82500"/>
                </a:lnTo>
                <a:lnTo>
                  <a:pt x="65496" y="105000"/>
                </a:lnTo>
                <a:lnTo>
                  <a:pt x="92978" y="105000"/>
                </a:lnTo>
                <a:lnTo>
                  <a:pt x="92978" y="60000"/>
                </a:lnTo>
                <a:close/>
              </a:path>
              <a:path w="120000" h="120000" fill="darken" extrusionOk="0">
                <a:moveTo>
                  <a:pt x="60000" y="15000"/>
                </a:moveTo>
                <a:lnTo>
                  <a:pt x="16030" y="60000"/>
                </a:lnTo>
                <a:lnTo>
                  <a:pt x="103970" y="60000"/>
                </a:lnTo>
                <a:close/>
                <a:moveTo>
                  <a:pt x="54504" y="82500"/>
                </a:moveTo>
                <a:lnTo>
                  <a:pt x="65496" y="82500"/>
                </a:lnTo>
                <a:lnTo>
                  <a:pt x="65496" y="105000"/>
                </a:lnTo>
                <a:lnTo>
                  <a:pt x="54504" y="105000"/>
                </a:lnTo>
                <a:close/>
              </a:path>
              <a:path w="120000" h="120000" fill="none" extrusionOk="0">
                <a:moveTo>
                  <a:pt x="60000" y="15000"/>
                </a:moveTo>
                <a:lnTo>
                  <a:pt x="76489" y="31875"/>
                </a:lnTo>
                <a:lnTo>
                  <a:pt x="76489" y="20625"/>
                </a:lnTo>
                <a:lnTo>
                  <a:pt x="87481" y="20625"/>
                </a:lnTo>
                <a:lnTo>
                  <a:pt x="87481" y="43125"/>
                </a:lnTo>
                <a:lnTo>
                  <a:pt x="103970" y="60000"/>
                </a:lnTo>
                <a:lnTo>
                  <a:pt x="92978" y="60000"/>
                </a:lnTo>
                <a:lnTo>
                  <a:pt x="92978" y="105000"/>
                </a:lnTo>
                <a:lnTo>
                  <a:pt x="27022" y="105000"/>
                </a:lnTo>
                <a:lnTo>
                  <a:pt x="27022" y="60000"/>
                </a:lnTo>
                <a:lnTo>
                  <a:pt x="16030" y="60000"/>
                </a:lnTo>
                <a:close/>
                <a:moveTo>
                  <a:pt x="76489" y="31875"/>
                </a:moveTo>
                <a:lnTo>
                  <a:pt x="87481" y="43125"/>
                </a:lnTo>
                <a:moveTo>
                  <a:pt x="92978" y="60000"/>
                </a:moveTo>
                <a:lnTo>
                  <a:pt x="27022" y="60000"/>
                </a:lnTo>
                <a:moveTo>
                  <a:pt x="54504" y="105000"/>
                </a:moveTo>
                <a:lnTo>
                  <a:pt x="54504" y="82500"/>
                </a:lnTo>
                <a:lnTo>
                  <a:pt x="65496" y="82500"/>
                </a:lnTo>
                <a:lnTo>
                  <a:pt x="65496" y="105000"/>
                </a:lnTo>
              </a:path>
              <a:path w="120000" h="120000" fill="none" extrusionOk="0">
                <a:moveTo>
                  <a:pt x="0" y="0"/>
                </a:moveTo>
                <a:lnTo>
                  <a:pt x="120000" y="0"/>
                </a:lnTo>
                <a:lnTo>
                  <a:pt x="120000" y="120000"/>
                </a:lnTo>
                <a:lnTo>
                  <a:pt x="0" y="120000"/>
                </a:lnTo>
                <a:close/>
              </a:path>
            </a:pathLst>
          </a:custGeom>
          <a:solidFill>
            <a:schemeClr val="accent6"/>
          </a:solidFill>
          <a:ln w="25400" cap="flat" cmpd="sng">
            <a:solidFill>
              <a:srgbClr val="6C8B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9"/>
          <p:cNvSpPr txBox="1">
            <a:spLocks noGrp="1"/>
          </p:cNvSpPr>
          <p:nvPr>
            <p:ph type="title"/>
          </p:nvPr>
        </p:nvSpPr>
        <p:spPr>
          <a:xfrm>
            <a:off x="1146175" y="530225"/>
            <a:ext cx="3208338" cy="102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FFFFFF"/>
              </a:buClr>
              <a:buSzPts val="1800"/>
              <a:buFont typeface="Roboto Slab"/>
              <a:buNone/>
            </a:pPr>
            <a:r>
              <a:rPr lang="sk-SK" sz="1800" b="1" dirty="0" err="1">
                <a:solidFill>
                  <a:srgbClr val="FFFFFF"/>
                </a:solidFill>
                <a:latin typeface="Roboto Slab"/>
                <a:ea typeface="Roboto Slab"/>
                <a:cs typeface="Roboto Slab"/>
                <a:sym typeface="Roboto Slab"/>
              </a:rPr>
              <a:t>Inner</a:t>
            </a:r>
            <a:r>
              <a:rPr lang="sk-SK" sz="1800" b="1" dirty="0">
                <a:solidFill>
                  <a:srgbClr val="FFFFFF"/>
                </a:solidFill>
                <a:latin typeface="Roboto Slab"/>
                <a:ea typeface="Roboto Slab"/>
                <a:cs typeface="Roboto Slab"/>
                <a:sym typeface="Roboto Slab"/>
              </a:rPr>
              <a:t> </a:t>
            </a:r>
            <a:r>
              <a:rPr lang="sk-SK" sz="1800" b="1" dirty="0" err="1">
                <a:solidFill>
                  <a:srgbClr val="FFFFFF"/>
                </a:solidFill>
                <a:latin typeface="Roboto Slab"/>
                <a:ea typeface="Roboto Slab"/>
                <a:cs typeface="Roboto Slab"/>
                <a:sym typeface="Roboto Slab"/>
              </a:rPr>
              <a:t>geological</a:t>
            </a:r>
            <a:r>
              <a:rPr lang="sk-SK" sz="1800" b="1" dirty="0">
                <a:solidFill>
                  <a:srgbClr val="FFFFFF"/>
                </a:solidFill>
                <a:latin typeface="Roboto Slab"/>
                <a:ea typeface="Roboto Slab"/>
                <a:cs typeface="Roboto Slab"/>
                <a:sym typeface="Roboto Slab"/>
              </a:rPr>
              <a:t> </a:t>
            </a:r>
            <a:r>
              <a:rPr lang="sk-SK" sz="1800" b="1" dirty="0" err="1">
                <a:solidFill>
                  <a:srgbClr val="FFFFFF"/>
                </a:solidFill>
                <a:latin typeface="Roboto Slab"/>
                <a:ea typeface="Roboto Slab"/>
                <a:cs typeface="Roboto Slab"/>
                <a:sym typeface="Roboto Slab"/>
              </a:rPr>
              <a:t>powers</a:t>
            </a:r>
            <a:endParaRPr dirty="0"/>
          </a:p>
        </p:txBody>
      </p:sp>
      <p:sp>
        <p:nvSpPr>
          <p:cNvPr id="214" name="Google Shape;214;p9"/>
          <p:cNvSpPr txBox="1">
            <a:spLocks noGrp="1"/>
          </p:cNvSpPr>
          <p:nvPr>
            <p:ph type="body" idx="1"/>
          </p:nvPr>
        </p:nvSpPr>
        <p:spPr>
          <a:xfrm>
            <a:off x="298450" y="1558925"/>
            <a:ext cx="8676900" cy="3159000"/>
          </a:xfrm>
          <a:prstGeom prst="rect">
            <a:avLst/>
          </a:prstGeom>
          <a:noFill/>
          <a:ln>
            <a:noFill/>
          </a:ln>
        </p:spPr>
        <p:txBody>
          <a:bodyPr spcFirstLastPara="1" wrap="square" lIns="91425" tIns="91425" rIns="91425" bIns="91425" anchor="t" anchorCtr="0">
            <a:noAutofit/>
          </a:bodyPr>
          <a:lstStyle/>
          <a:p>
            <a:pPr marL="457200" lvl="0" indent="-349250" algn="l" rtl="0">
              <a:spcBef>
                <a:spcPts val="600"/>
              </a:spcBef>
              <a:spcAft>
                <a:spcPts val="0"/>
              </a:spcAft>
              <a:buClr>
                <a:srgbClr val="114454"/>
              </a:buClr>
              <a:buSzPts val="1900"/>
              <a:buFont typeface="Nixie One"/>
              <a:buChar char="▪"/>
            </a:pPr>
            <a:r>
              <a:rPr lang="en-GB" sz="1900" dirty="0">
                <a:solidFill>
                  <a:srgbClr val="114454"/>
                </a:solidFill>
                <a:latin typeface="Arial"/>
                <a:ea typeface="Arial"/>
                <a:cs typeface="Arial"/>
                <a:sym typeface="Arial"/>
              </a:rPr>
              <a:t>Volcanoes</a:t>
            </a:r>
            <a:r>
              <a:rPr lang="sk-SK" sz="1900" dirty="0">
                <a:solidFill>
                  <a:srgbClr val="114454"/>
                </a:solidFill>
                <a:latin typeface="Arial"/>
                <a:ea typeface="Arial"/>
                <a:cs typeface="Arial"/>
                <a:sym typeface="Arial"/>
              </a:rPr>
              <a:t>, </a:t>
            </a:r>
            <a:r>
              <a:rPr lang="en-GB" sz="1900" dirty="0">
                <a:solidFill>
                  <a:srgbClr val="114454"/>
                </a:solidFill>
                <a:latin typeface="Arial"/>
                <a:ea typeface="Arial"/>
                <a:cs typeface="Arial"/>
                <a:sym typeface="Arial"/>
              </a:rPr>
              <a:t>earthquakes</a:t>
            </a:r>
            <a:r>
              <a:rPr lang="sk-SK" sz="1900" dirty="0">
                <a:solidFill>
                  <a:srgbClr val="114454"/>
                </a:solidFill>
                <a:latin typeface="Arial"/>
                <a:ea typeface="Arial"/>
                <a:cs typeface="Arial"/>
                <a:sym typeface="Arial"/>
              </a:rPr>
              <a:t>, </a:t>
            </a:r>
            <a:r>
              <a:rPr lang="en-GB" sz="1900" dirty="0" err="1">
                <a:solidFill>
                  <a:srgbClr val="114454"/>
                </a:solidFill>
                <a:latin typeface="Arial"/>
                <a:ea typeface="Arial"/>
                <a:cs typeface="Arial"/>
                <a:sym typeface="Arial"/>
              </a:rPr>
              <a:t>orogenies</a:t>
            </a:r>
            <a:endParaRPr sz="1900" dirty="0"/>
          </a:p>
          <a:p>
            <a:pPr marL="457200" lvl="0" indent="-349250" algn="l" rtl="0">
              <a:spcBef>
                <a:spcPts val="600"/>
              </a:spcBef>
              <a:spcAft>
                <a:spcPts val="0"/>
              </a:spcAft>
              <a:buClr>
                <a:srgbClr val="114454"/>
              </a:buClr>
              <a:buSzPts val="1900"/>
              <a:buFont typeface="Nixie One"/>
              <a:buChar char="▪"/>
            </a:pPr>
            <a:r>
              <a:rPr lang="en-GB" sz="1900" dirty="0">
                <a:solidFill>
                  <a:srgbClr val="114454"/>
                </a:solidFill>
                <a:latin typeface="Arial"/>
                <a:ea typeface="Arial"/>
                <a:cs typeface="Arial"/>
                <a:sym typeface="Arial"/>
              </a:rPr>
              <a:t>Source of energy</a:t>
            </a:r>
            <a:r>
              <a:rPr lang="sk-SK" sz="1900" dirty="0">
                <a:solidFill>
                  <a:srgbClr val="114454"/>
                </a:solidFill>
                <a:latin typeface="Arial"/>
                <a:ea typeface="Arial"/>
                <a:cs typeface="Arial"/>
                <a:sym typeface="Arial"/>
              </a:rPr>
              <a:t>:</a:t>
            </a:r>
            <a:endParaRPr sz="1900" dirty="0"/>
          </a:p>
          <a:p>
            <a:pPr marL="914400" lvl="1" indent="-349250" algn="l" rtl="0">
              <a:spcBef>
                <a:spcPts val="0"/>
              </a:spcBef>
              <a:spcAft>
                <a:spcPts val="0"/>
              </a:spcAft>
              <a:buClr>
                <a:srgbClr val="114454"/>
              </a:buClr>
              <a:buSzPts val="1900"/>
              <a:buFont typeface="Nixie One"/>
              <a:buChar char="▪"/>
            </a:pPr>
            <a:r>
              <a:rPr lang="en-GB" sz="1900" dirty="0">
                <a:solidFill>
                  <a:srgbClr val="114454"/>
                </a:solidFill>
                <a:latin typeface="Arial"/>
                <a:ea typeface="Arial"/>
                <a:cs typeface="Arial"/>
                <a:sym typeface="Arial"/>
              </a:rPr>
              <a:t>The Earth’s core</a:t>
            </a:r>
            <a:endParaRPr sz="1900" dirty="0"/>
          </a:p>
          <a:p>
            <a:pPr marL="1371600" lvl="2" indent="-349250" algn="l" rtl="0">
              <a:spcBef>
                <a:spcPts val="0"/>
              </a:spcBef>
              <a:spcAft>
                <a:spcPts val="0"/>
              </a:spcAft>
              <a:buClr>
                <a:srgbClr val="114454"/>
              </a:buClr>
              <a:buSzPts val="1900"/>
              <a:buFont typeface="Nixie One"/>
              <a:buChar char="▪"/>
            </a:pPr>
            <a:r>
              <a:rPr lang="en-GB" sz="1900" dirty="0">
                <a:solidFill>
                  <a:srgbClr val="114454"/>
                </a:solidFill>
              </a:rPr>
              <a:t>Huge amount of energy is released during radioactive decay creating heat that escapes towards the surface and creates currents in the mantle</a:t>
            </a:r>
            <a:endParaRPr sz="1900" dirty="0"/>
          </a:p>
          <a:p>
            <a:pPr marL="457200" lvl="0" indent="-349250" algn="l" rtl="0">
              <a:spcBef>
                <a:spcPts val="0"/>
              </a:spcBef>
              <a:spcAft>
                <a:spcPts val="0"/>
              </a:spcAft>
              <a:buClr>
                <a:srgbClr val="114454"/>
              </a:buClr>
              <a:buSzPts val="1900"/>
              <a:buChar char="▪"/>
            </a:pPr>
            <a:r>
              <a:rPr lang="en-GB" sz="1900" dirty="0">
                <a:solidFill>
                  <a:srgbClr val="114454"/>
                </a:solidFill>
                <a:latin typeface="Arial"/>
                <a:ea typeface="Arial"/>
                <a:cs typeface="Arial"/>
                <a:sym typeface="Arial"/>
              </a:rPr>
              <a:t>Are active on the surface and in the core</a:t>
            </a:r>
            <a:endParaRPr sz="1900" dirty="0"/>
          </a:p>
          <a:p>
            <a:pPr marL="457200" lvl="0" indent="-349250" algn="l" rtl="0">
              <a:spcBef>
                <a:spcPts val="0"/>
              </a:spcBef>
              <a:spcAft>
                <a:spcPts val="0"/>
              </a:spcAft>
              <a:buClr>
                <a:srgbClr val="114454"/>
              </a:buClr>
              <a:buSzPts val="1900"/>
              <a:buChar char="▪"/>
            </a:pPr>
            <a:r>
              <a:rPr lang="en-GB" sz="1900" dirty="0">
                <a:solidFill>
                  <a:srgbClr val="114454"/>
                </a:solidFill>
                <a:latin typeface="Arial"/>
                <a:ea typeface="Arial"/>
                <a:cs typeface="Arial"/>
                <a:sym typeface="Arial"/>
              </a:rPr>
              <a:t>Are active just once at a time</a:t>
            </a:r>
            <a:endParaRPr sz="1900" dirty="0"/>
          </a:p>
          <a:p>
            <a:pPr marL="457200" lvl="0" indent="-349250" algn="l" rtl="0">
              <a:spcBef>
                <a:spcPts val="0"/>
              </a:spcBef>
              <a:spcAft>
                <a:spcPts val="0"/>
              </a:spcAft>
              <a:buClr>
                <a:srgbClr val="114454"/>
              </a:buClr>
              <a:buSzPts val="1900"/>
              <a:buChar char="▪"/>
            </a:pPr>
            <a:r>
              <a:rPr lang="en-GB" sz="1900" dirty="0">
                <a:solidFill>
                  <a:srgbClr val="114454"/>
                </a:solidFill>
                <a:latin typeface="Arial"/>
                <a:ea typeface="Arial"/>
                <a:cs typeface="Arial"/>
                <a:sym typeface="Arial"/>
              </a:rPr>
              <a:t>Are not active at the same time all over the world</a:t>
            </a:r>
            <a:endParaRPr sz="1900" dirty="0"/>
          </a:p>
          <a:p>
            <a:pPr marL="457200" lvl="0" indent="-349250" algn="l" rtl="0">
              <a:spcBef>
                <a:spcPts val="0"/>
              </a:spcBef>
              <a:spcAft>
                <a:spcPts val="0"/>
              </a:spcAft>
              <a:buClr>
                <a:srgbClr val="114454"/>
              </a:buClr>
              <a:buSzPts val="1900"/>
              <a:buChar char="▪"/>
            </a:pPr>
            <a:r>
              <a:rPr lang="en-GB" sz="1900" dirty="0">
                <a:solidFill>
                  <a:srgbClr val="114454"/>
                </a:solidFill>
                <a:latin typeface="Arial"/>
                <a:ea typeface="Arial"/>
                <a:cs typeface="Arial"/>
                <a:sym typeface="Arial"/>
              </a:rPr>
              <a:t>Create initial unevenness of the surface</a:t>
            </a:r>
            <a:endParaRPr sz="1900" dirty="0"/>
          </a:p>
        </p:txBody>
      </p:sp>
      <p:sp>
        <p:nvSpPr>
          <p:cNvPr id="215" name="Google Shape;215;p9"/>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Clr>
                <a:srgbClr val="000000"/>
              </a:buClr>
              <a:buSzPts val="800"/>
              <a:buFont typeface="Arial"/>
              <a:buNone/>
            </a:pPr>
            <a:fld id="{00000000-1234-1234-1234-123412341234}" type="slidenum">
              <a:rPr lang="sk-SK" sz="800" b="0" i="0" u="none" strike="noStrike" cap="none">
                <a:solidFill>
                  <a:srgbClr val="FFFFFF"/>
                </a:solidFill>
                <a:latin typeface="Roboto Slab"/>
                <a:ea typeface="Roboto Slab"/>
                <a:cs typeface="Roboto Slab"/>
                <a:sym typeface="Roboto Slab"/>
              </a:rPr>
              <a:t>9</a:t>
            </a:fld>
            <a:endParaRPr sz="800" b="0" i="0" u="none" strike="noStrike" cap="none">
              <a:solidFill>
                <a:srgbClr val="FFFFFF"/>
              </a:solidFill>
              <a:latin typeface="Roboto Slab"/>
              <a:ea typeface="Roboto Slab"/>
              <a:cs typeface="Roboto Slab"/>
              <a:sym typeface="Roboto Slab"/>
            </a:endParaRPr>
          </a:p>
        </p:txBody>
      </p:sp>
      <p:grpSp>
        <p:nvGrpSpPr>
          <p:cNvPr id="216" name="Google Shape;216;p9"/>
          <p:cNvGrpSpPr/>
          <p:nvPr/>
        </p:nvGrpSpPr>
        <p:grpSpPr>
          <a:xfrm>
            <a:off x="467544" y="877887"/>
            <a:ext cx="334962" cy="333375"/>
            <a:chOff x="5941025" y="3634400"/>
            <a:chExt cx="467650" cy="467650"/>
          </a:xfrm>
        </p:grpSpPr>
        <p:sp>
          <p:nvSpPr>
            <p:cNvPr id="217" name="Google Shape;217;p9"/>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8" name="Google Shape;218;p9"/>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56" y="268"/>
                  </a:lnTo>
                  <a:lnTo>
                    <a:pt x="707" y="390"/>
                  </a:lnTo>
                  <a:lnTo>
                    <a:pt x="658" y="487"/>
                  </a:lnTo>
                  <a:lnTo>
                    <a:pt x="585" y="560"/>
                  </a:lnTo>
                  <a:lnTo>
                    <a:pt x="488" y="633"/>
                  </a:lnTo>
                  <a:lnTo>
                    <a:pt x="390" y="706"/>
                  </a:lnTo>
                  <a:lnTo>
                    <a:pt x="293" y="755"/>
                  </a:lnTo>
                  <a:lnTo>
                    <a:pt x="196" y="755"/>
                  </a:lnTo>
                  <a:lnTo>
                    <a:pt x="122" y="755"/>
                  </a:lnTo>
                  <a:lnTo>
                    <a:pt x="74" y="706"/>
                  </a:lnTo>
                  <a:lnTo>
                    <a:pt x="25" y="633"/>
                  </a:lnTo>
                  <a:lnTo>
                    <a:pt x="1" y="560"/>
                  </a:lnTo>
                  <a:lnTo>
                    <a:pt x="25" y="487"/>
                  </a:lnTo>
                  <a:lnTo>
                    <a:pt x="74" y="390"/>
                  </a:lnTo>
                  <a:lnTo>
                    <a:pt x="122" y="268"/>
                  </a:lnTo>
                  <a:lnTo>
                    <a:pt x="196" y="195"/>
                  </a:lnTo>
                  <a:lnTo>
                    <a:pt x="293" y="122"/>
                  </a:lnTo>
                  <a:lnTo>
                    <a:pt x="390" y="49"/>
                  </a:lnTo>
                  <a:lnTo>
                    <a:pt x="488" y="24"/>
                  </a:lnTo>
                  <a:lnTo>
                    <a:pt x="585" y="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9" name="Google Shape;219;p9"/>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996" y="780"/>
                  </a:lnTo>
                  <a:lnTo>
                    <a:pt x="3215" y="829"/>
                  </a:lnTo>
                  <a:lnTo>
                    <a:pt x="3386" y="878"/>
                  </a:lnTo>
                  <a:lnTo>
                    <a:pt x="3507" y="951"/>
                  </a:lnTo>
                  <a:lnTo>
                    <a:pt x="3605" y="1024"/>
                  </a:lnTo>
                  <a:lnTo>
                    <a:pt x="3702" y="1048"/>
                  </a:lnTo>
                  <a:lnTo>
                    <a:pt x="3800" y="1024"/>
                  </a:lnTo>
                  <a:lnTo>
                    <a:pt x="3897" y="951"/>
                  </a:lnTo>
                  <a:lnTo>
                    <a:pt x="3970" y="878"/>
                  </a:lnTo>
                  <a:lnTo>
                    <a:pt x="4092" y="829"/>
                  </a:lnTo>
                  <a:lnTo>
                    <a:pt x="4189" y="780"/>
                  </a:lnTo>
                  <a:lnTo>
                    <a:pt x="4262" y="780"/>
                  </a:lnTo>
                  <a:lnTo>
                    <a:pt x="4384" y="731"/>
                  </a:lnTo>
                  <a:lnTo>
                    <a:pt x="4506" y="658"/>
                  </a:lnTo>
                  <a:lnTo>
                    <a:pt x="4676" y="537"/>
                  </a:lnTo>
                  <a:lnTo>
                    <a:pt x="4847" y="390"/>
                  </a:lnTo>
                  <a:lnTo>
                    <a:pt x="5042" y="244"/>
                  </a:lnTo>
                  <a:lnTo>
                    <a:pt x="5285" y="123"/>
                  </a:lnTo>
                  <a:lnTo>
                    <a:pt x="5529" y="49"/>
                  </a:lnTo>
                  <a:lnTo>
                    <a:pt x="5797" y="1"/>
                  </a:lnTo>
                  <a:lnTo>
                    <a:pt x="5894" y="25"/>
                  </a:lnTo>
                  <a:lnTo>
                    <a:pt x="5992" y="49"/>
                  </a:lnTo>
                  <a:lnTo>
                    <a:pt x="6040" y="74"/>
                  </a:lnTo>
                  <a:lnTo>
                    <a:pt x="6089" y="123"/>
                  </a:lnTo>
                  <a:lnTo>
                    <a:pt x="6089" y="171"/>
                  </a:lnTo>
                  <a:lnTo>
                    <a:pt x="6089" y="244"/>
                  </a:lnTo>
                  <a:lnTo>
                    <a:pt x="6040" y="317"/>
                  </a:lnTo>
                  <a:lnTo>
                    <a:pt x="5992" y="390"/>
                  </a:lnTo>
                  <a:lnTo>
                    <a:pt x="5845" y="561"/>
                  </a:lnTo>
                  <a:lnTo>
                    <a:pt x="5772" y="707"/>
                  </a:lnTo>
                  <a:lnTo>
                    <a:pt x="5748" y="853"/>
                  </a:lnTo>
                  <a:lnTo>
                    <a:pt x="5772" y="926"/>
                  </a:lnTo>
                  <a:lnTo>
                    <a:pt x="5797" y="951"/>
                  </a:lnTo>
                  <a:lnTo>
                    <a:pt x="5870" y="1048"/>
                  </a:lnTo>
                  <a:lnTo>
                    <a:pt x="5918" y="1145"/>
                  </a:lnTo>
                  <a:lnTo>
                    <a:pt x="5967" y="1243"/>
                  </a:lnTo>
                  <a:lnTo>
                    <a:pt x="5992" y="1340"/>
                  </a:lnTo>
                  <a:lnTo>
                    <a:pt x="5967" y="1438"/>
                  </a:lnTo>
                  <a:lnTo>
                    <a:pt x="5918" y="1535"/>
                  </a:lnTo>
                  <a:lnTo>
                    <a:pt x="5870" y="1633"/>
                  </a:lnTo>
                  <a:lnTo>
                    <a:pt x="5797" y="1730"/>
                  </a:lnTo>
                  <a:lnTo>
                    <a:pt x="5748" y="1754"/>
                  </a:lnTo>
                  <a:lnTo>
                    <a:pt x="5699" y="1754"/>
                  </a:lnTo>
                  <a:lnTo>
                    <a:pt x="5553" y="1754"/>
                  </a:lnTo>
                  <a:lnTo>
                    <a:pt x="5383" y="1657"/>
                  </a:lnTo>
                  <a:lnTo>
                    <a:pt x="5212" y="1535"/>
                  </a:lnTo>
                  <a:lnTo>
                    <a:pt x="5066" y="1389"/>
                  </a:lnTo>
                  <a:lnTo>
                    <a:pt x="4896" y="1316"/>
                  </a:lnTo>
                  <a:lnTo>
                    <a:pt x="4749" y="1292"/>
                  </a:lnTo>
                  <a:lnTo>
                    <a:pt x="4701" y="1316"/>
                  </a:lnTo>
                  <a:lnTo>
                    <a:pt x="4652" y="1340"/>
                  </a:lnTo>
                  <a:lnTo>
                    <a:pt x="4555" y="1413"/>
                  </a:lnTo>
                  <a:lnTo>
                    <a:pt x="4457" y="1486"/>
                  </a:lnTo>
                  <a:lnTo>
                    <a:pt x="4360" y="1511"/>
                  </a:lnTo>
                  <a:lnTo>
                    <a:pt x="4262" y="1535"/>
                  </a:lnTo>
                  <a:lnTo>
                    <a:pt x="4116" y="1559"/>
                  </a:lnTo>
                  <a:lnTo>
                    <a:pt x="4043" y="1584"/>
                  </a:lnTo>
                  <a:lnTo>
                    <a:pt x="3994" y="1633"/>
                  </a:lnTo>
                  <a:lnTo>
                    <a:pt x="3946" y="1657"/>
                  </a:lnTo>
                  <a:lnTo>
                    <a:pt x="3873" y="1681"/>
                  </a:lnTo>
                  <a:lnTo>
                    <a:pt x="3702" y="1730"/>
                  </a:lnTo>
                  <a:lnTo>
                    <a:pt x="3605" y="1730"/>
                  </a:lnTo>
                  <a:lnTo>
                    <a:pt x="3507" y="1779"/>
                  </a:lnTo>
                  <a:lnTo>
                    <a:pt x="3410" y="1827"/>
                  </a:lnTo>
                  <a:lnTo>
                    <a:pt x="3312" y="1900"/>
                  </a:lnTo>
                  <a:lnTo>
                    <a:pt x="3288" y="1949"/>
                  </a:lnTo>
                  <a:lnTo>
                    <a:pt x="3288" y="2022"/>
                  </a:lnTo>
                  <a:lnTo>
                    <a:pt x="3288" y="2144"/>
                  </a:lnTo>
                  <a:lnTo>
                    <a:pt x="3386" y="2314"/>
                  </a:lnTo>
                  <a:lnTo>
                    <a:pt x="3507" y="2485"/>
                  </a:lnTo>
                  <a:lnTo>
                    <a:pt x="3605" y="2558"/>
                  </a:lnTo>
                  <a:lnTo>
                    <a:pt x="3702" y="2582"/>
                  </a:lnTo>
                  <a:lnTo>
                    <a:pt x="3800" y="2607"/>
                  </a:lnTo>
                  <a:lnTo>
                    <a:pt x="3921" y="2607"/>
                  </a:lnTo>
                  <a:lnTo>
                    <a:pt x="4043" y="2582"/>
                  </a:lnTo>
                  <a:lnTo>
                    <a:pt x="4141" y="2534"/>
                  </a:lnTo>
                  <a:lnTo>
                    <a:pt x="4262" y="2461"/>
                  </a:lnTo>
                  <a:lnTo>
                    <a:pt x="4360" y="2388"/>
                  </a:lnTo>
                  <a:lnTo>
                    <a:pt x="4555" y="2193"/>
                  </a:lnTo>
                  <a:lnTo>
                    <a:pt x="4749" y="2047"/>
                  </a:lnTo>
                  <a:lnTo>
                    <a:pt x="4920" y="1949"/>
                  </a:lnTo>
                  <a:lnTo>
                    <a:pt x="5042" y="1900"/>
                  </a:lnTo>
                  <a:lnTo>
                    <a:pt x="5115" y="1925"/>
                  </a:lnTo>
                  <a:lnTo>
                    <a:pt x="5163" y="1974"/>
                  </a:lnTo>
                  <a:lnTo>
                    <a:pt x="5212" y="2022"/>
                  </a:lnTo>
                  <a:lnTo>
                    <a:pt x="5212" y="2095"/>
                  </a:lnTo>
                  <a:lnTo>
                    <a:pt x="5236" y="2168"/>
                  </a:lnTo>
                  <a:lnTo>
                    <a:pt x="5285" y="2241"/>
                  </a:lnTo>
                  <a:lnTo>
                    <a:pt x="5334" y="2266"/>
                  </a:lnTo>
                  <a:lnTo>
                    <a:pt x="5407" y="2290"/>
                  </a:lnTo>
                  <a:lnTo>
                    <a:pt x="5504" y="2314"/>
                  </a:lnTo>
                  <a:lnTo>
                    <a:pt x="5602" y="2339"/>
                  </a:lnTo>
                  <a:lnTo>
                    <a:pt x="5699" y="2412"/>
                  </a:lnTo>
                  <a:lnTo>
                    <a:pt x="5797" y="2485"/>
                  </a:lnTo>
                  <a:lnTo>
                    <a:pt x="5845" y="2558"/>
                  </a:lnTo>
                  <a:lnTo>
                    <a:pt x="5870" y="2680"/>
                  </a:lnTo>
                  <a:lnTo>
                    <a:pt x="5845" y="2777"/>
                  </a:lnTo>
                  <a:lnTo>
                    <a:pt x="5797" y="2850"/>
                  </a:lnTo>
                  <a:lnTo>
                    <a:pt x="5699" y="2923"/>
                  </a:lnTo>
                  <a:lnTo>
                    <a:pt x="5602" y="2996"/>
                  </a:lnTo>
                  <a:lnTo>
                    <a:pt x="5504" y="3045"/>
                  </a:lnTo>
                  <a:lnTo>
                    <a:pt x="5407" y="3045"/>
                  </a:lnTo>
                  <a:lnTo>
                    <a:pt x="5310" y="3069"/>
                  </a:lnTo>
                  <a:lnTo>
                    <a:pt x="5163" y="3167"/>
                  </a:lnTo>
                  <a:lnTo>
                    <a:pt x="4993" y="3289"/>
                  </a:lnTo>
                  <a:lnTo>
                    <a:pt x="4847" y="3435"/>
                  </a:lnTo>
                  <a:lnTo>
                    <a:pt x="4676" y="3581"/>
                  </a:lnTo>
                  <a:lnTo>
                    <a:pt x="4506" y="3703"/>
                  </a:lnTo>
                  <a:lnTo>
                    <a:pt x="4384" y="3776"/>
                  </a:lnTo>
                  <a:lnTo>
                    <a:pt x="4262" y="3800"/>
                  </a:lnTo>
                  <a:lnTo>
                    <a:pt x="4141" y="3849"/>
                  </a:lnTo>
                  <a:lnTo>
                    <a:pt x="3970" y="3971"/>
                  </a:lnTo>
                  <a:lnTo>
                    <a:pt x="3726" y="4165"/>
                  </a:lnTo>
                  <a:lnTo>
                    <a:pt x="3483" y="4409"/>
                  </a:lnTo>
                  <a:lnTo>
                    <a:pt x="3142" y="4750"/>
                  </a:lnTo>
                  <a:lnTo>
                    <a:pt x="3020" y="4847"/>
                  </a:lnTo>
                  <a:lnTo>
                    <a:pt x="2874" y="4969"/>
                  </a:lnTo>
                  <a:lnTo>
                    <a:pt x="2557" y="5164"/>
                  </a:lnTo>
                  <a:lnTo>
                    <a:pt x="2265" y="5286"/>
                  </a:lnTo>
                  <a:lnTo>
                    <a:pt x="2119" y="5310"/>
                  </a:lnTo>
                  <a:lnTo>
                    <a:pt x="1997" y="5335"/>
                  </a:lnTo>
                  <a:lnTo>
                    <a:pt x="1754" y="5335"/>
                  </a:lnTo>
                  <a:lnTo>
                    <a:pt x="1535" y="5383"/>
                  </a:lnTo>
                  <a:lnTo>
                    <a:pt x="1364" y="5456"/>
                  </a:lnTo>
                  <a:lnTo>
                    <a:pt x="1242" y="5529"/>
                  </a:lnTo>
                  <a:lnTo>
                    <a:pt x="1169" y="5602"/>
                  </a:lnTo>
                  <a:lnTo>
                    <a:pt x="1096" y="5700"/>
                  </a:lnTo>
                  <a:lnTo>
                    <a:pt x="1047" y="5797"/>
                  </a:lnTo>
                  <a:lnTo>
                    <a:pt x="1047" y="5895"/>
                  </a:lnTo>
                  <a:lnTo>
                    <a:pt x="1047" y="5992"/>
                  </a:lnTo>
                  <a:lnTo>
                    <a:pt x="1096" y="6090"/>
                  </a:lnTo>
                  <a:lnTo>
                    <a:pt x="1169" y="6187"/>
                  </a:lnTo>
                  <a:lnTo>
                    <a:pt x="1242" y="6284"/>
                  </a:lnTo>
                  <a:lnTo>
                    <a:pt x="1315" y="6357"/>
                  </a:lnTo>
                  <a:lnTo>
                    <a:pt x="1413" y="6406"/>
                  </a:lnTo>
                  <a:lnTo>
                    <a:pt x="1535" y="6455"/>
                  </a:lnTo>
                  <a:lnTo>
                    <a:pt x="1608" y="6455"/>
                  </a:lnTo>
                  <a:lnTo>
                    <a:pt x="1729" y="6504"/>
                  </a:lnTo>
                  <a:lnTo>
                    <a:pt x="1876" y="6601"/>
                  </a:lnTo>
                  <a:lnTo>
                    <a:pt x="2070" y="6747"/>
                  </a:lnTo>
                  <a:lnTo>
                    <a:pt x="2290" y="6942"/>
                  </a:lnTo>
                  <a:lnTo>
                    <a:pt x="2484" y="7137"/>
                  </a:lnTo>
                  <a:lnTo>
                    <a:pt x="2679" y="7283"/>
                  </a:lnTo>
                  <a:lnTo>
                    <a:pt x="2825" y="7380"/>
                  </a:lnTo>
                  <a:lnTo>
                    <a:pt x="2947" y="7405"/>
                  </a:lnTo>
                  <a:lnTo>
                    <a:pt x="3093" y="7380"/>
                  </a:lnTo>
                  <a:lnTo>
                    <a:pt x="3166" y="7356"/>
                  </a:lnTo>
                  <a:lnTo>
                    <a:pt x="3239" y="7332"/>
                  </a:lnTo>
                  <a:lnTo>
                    <a:pt x="3288" y="7283"/>
                  </a:lnTo>
                  <a:lnTo>
                    <a:pt x="3410" y="7259"/>
                  </a:lnTo>
                  <a:lnTo>
                    <a:pt x="3556" y="7234"/>
                  </a:lnTo>
                  <a:lnTo>
                    <a:pt x="3702" y="7234"/>
                  </a:lnTo>
                  <a:lnTo>
                    <a:pt x="3873" y="7234"/>
                  </a:lnTo>
                  <a:lnTo>
                    <a:pt x="4019" y="7283"/>
                  </a:lnTo>
                  <a:lnTo>
                    <a:pt x="4165" y="7332"/>
                  </a:lnTo>
                  <a:lnTo>
                    <a:pt x="4262" y="7429"/>
                  </a:lnTo>
                  <a:lnTo>
                    <a:pt x="4360" y="7502"/>
                  </a:lnTo>
                  <a:lnTo>
                    <a:pt x="4457" y="7551"/>
                  </a:lnTo>
                  <a:lnTo>
                    <a:pt x="4555" y="7600"/>
                  </a:lnTo>
                  <a:lnTo>
                    <a:pt x="4652" y="7600"/>
                  </a:lnTo>
                  <a:lnTo>
                    <a:pt x="4749" y="7648"/>
                  </a:lnTo>
                  <a:lnTo>
                    <a:pt x="4896" y="7721"/>
                  </a:lnTo>
                  <a:lnTo>
                    <a:pt x="5066" y="7843"/>
                  </a:lnTo>
                  <a:lnTo>
                    <a:pt x="5212" y="7989"/>
                  </a:lnTo>
                  <a:lnTo>
                    <a:pt x="5383" y="8135"/>
                  </a:lnTo>
                  <a:lnTo>
                    <a:pt x="5553" y="8257"/>
                  </a:lnTo>
                  <a:lnTo>
                    <a:pt x="5699" y="8330"/>
                  </a:lnTo>
                  <a:lnTo>
                    <a:pt x="5797" y="8355"/>
                  </a:lnTo>
                  <a:lnTo>
                    <a:pt x="5870" y="8379"/>
                  </a:lnTo>
                  <a:lnTo>
                    <a:pt x="5992" y="8428"/>
                  </a:lnTo>
                  <a:lnTo>
                    <a:pt x="6089" y="8476"/>
                  </a:lnTo>
                  <a:lnTo>
                    <a:pt x="6162" y="8549"/>
                  </a:lnTo>
                  <a:lnTo>
                    <a:pt x="6259" y="8622"/>
                  </a:lnTo>
                  <a:lnTo>
                    <a:pt x="6357" y="8695"/>
                  </a:lnTo>
                  <a:lnTo>
                    <a:pt x="6454" y="8720"/>
                  </a:lnTo>
                  <a:lnTo>
                    <a:pt x="6552" y="8744"/>
                  </a:lnTo>
                  <a:lnTo>
                    <a:pt x="6649" y="8769"/>
                  </a:lnTo>
                  <a:lnTo>
                    <a:pt x="6747" y="8793"/>
                  </a:lnTo>
                  <a:lnTo>
                    <a:pt x="6844" y="8866"/>
                  </a:lnTo>
                  <a:lnTo>
                    <a:pt x="6941" y="8939"/>
                  </a:lnTo>
                  <a:lnTo>
                    <a:pt x="7014" y="9036"/>
                  </a:lnTo>
                  <a:lnTo>
                    <a:pt x="7063" y="9134"/>
                  </a:lnTo>
                  <a:lnTo>
                    <a:pt x="7112" y="9231"/>
                  </a:lnTo>
                  <a:lnTo>
                    <a:pt x="7112" y="9304"/>
                  </a:lnTo>
                  <a:lnTo>
                    <a:pt x="7112" y="9402"/>
                  </a:lnTo>
                  <a:lnTo>
                    <a:pt x="7063" y="9499"/>
                  </a:lnTo>
                  <a:lnTo>
                    <a:pt x="7014" y="9597"/>
                  </a:lnTo>
                  <a:lnTo>
                    <a:pt x="6941" y="9694"/>
                  </a:lnTo>
                  <a:lnTo>
                    <a:pt x="6868" y="9791"/>
                  </a:lnTo>
                  <a:lnTo>
                    <a:pt x="6795" y="9889"/>
                  </a:lnTo>
                  <a:lnTo>
                    <a:pt x="6747" y="9986"/>
                  </a:lnTo>
                  <a:lnTo>
                    <a:pt x="6747" y="10084"/>
                  </a:lnTo>
                  <a:lnTo>
                    <a:pt x="6722" y="10181"/>
                  </a:lnTo>
                  <a:lnTo>
                    <a:pt x="6625" y="10327"/>
                  </a:lnTo>
                  <a:lnTo>
                    <a:pt x="6503" y="10473"/>
                  </a:lnTo>
                  <a:lnTo>
                    <a:pt x="6357" y="10644"/>
                  </a:lnTo>
                  <a:lnTo>
                    <a:pt x="6211" y="10814"/>
                  </a:lnTo>
                  <a:lnTo>
                    <a:pt x="6089" y="10961"/>
                  </a:lnTo>
                  <a:lnTo>
                    <a:pt x="6016" y="11107"/>
                  </a:lnTo>
                  <a:lnTo>
                    <a:pt x="5992" y="11204"/>
                  </a:lnTo>
                  <a:lnTo>
                    <a:pt x="5943" y="11326"/>
                  </a:lnTo>
                  <a:lnTo>
                    <a:pt x="5870" y="11472"/>
                  </a:lnTo>
                  <a:lnTo>
                    <a:pt x="5748" y="11618"/>
                  </a:lnTo>
                  <a:lnTo>
                    <a:pt x="5602" y="11789"/>
                  </a:lnTo>
                  <a:lnTo>
                    <a:pt x="5456" y="11935"/>
                  </a:lnTo>
                  <a:lnTo>
                    <a:pt x="5334" y="12105"/>
                  </a:lnTo>
                  <a:lnTo>
                    <a:pt x="5261" y="12251"/>
                  </a:lnTo>
                  <a:lnTo>
                    <a:pt x="5212" y="12349"/>
                  </a:lnTo>
                  <a:lnTo>
                    <a:pt x="5188" y="12446"/>
                  </a:lnTo>
                  <a:lnTo>
                    <a:pt x="5139" y="12568"/>
                  </a:lnTo>
                  <a:lnTo>
                    <a:pt x="5042" y="12714"/>
                  </a:lnTo>
                  <a:lnTo>
                    <a:pt x="4944" y="12836"/>
                  </a:lnTo>
                  <a:lnTo>
                    <a:pt x="4822" y="12958"/>
                  </a:lnTo>
                  <a:lnTo>
                    <a:pt x="4725" y="13079"/>
                  </a:lnTo>
                  <a:lnTo>
                    <a:pt x="4676" y="13201"/>
                  </a:lnTo>
                  <a:lnTo>
                    <a:pt x="4652" y="13299"/>
                  </a:lnTo>
                  <a:lnTo>
                    <a:pt x="4676" y="13469"/>
                  </a:lnTo>
                  <a:lnTo>
                    <a:pt x="4701" y="13542"/>
                  </a:lnTo>
                  <a:lnTo>
                    <a:pt x="4749" y="13591"/>
                  </a:lnTo>
                  <a:lnTo>
                    <a:pt x="4774" y="13640"/>
                  </a:lnTo>
                  <a:lnTo>
                    <a:pt x="4822" y="13713"/>
                  </a:lnTo>
                  <a:lnTo>
                    <a:pt x="4847" y="13883"/>
                  </a:lnTo>
                  <a:lnTo>
                    <a:pt x="4822" y="13956"/>
                  </a:lnTo>
                  <a:lnTo>
                    <a:pt x="4774" y="14005"/>
                  </a:lnTo>
                  <a:lnTo>
                    <a:pt x="4725" y="14054"/>
                  </a:lnTo>
                  <a:lnTo>
                    <a:pt x="4652" y="14054"/>
                  </a:lnTo>
                  <a:lnTo>
                    <a:pt x="4555" y="14054"/>
                  </a:lnTo>
                  <a:lnTo>
                    <a:pt x="4457" y="14005"/>
                  </a:lnTo>
                  <a:lnTo>
                    <a:pt x="4360" y="13956"/>
                  </a:lnTo>
                  <a:lnTo>
                    <a:pt x="4262" y="13883"/>
                  </a:lnTo>
                  <a:lnTo>
                    <a:pt x="4189" y="13761"/>
                  </a:lnTo>
                  <a:lnTo>
                    <a:pt x="4141" y="13615"/>
                  </a:lnTo>
                  <a:lnTo>
                    <a:pt x="4092" y="13469"/>
                  </a:lnTo>
                  <a:lnTo>
                    <a:pt x="4092" y="13299"/>
                  </a:lnTo>
                  <a:lnTo>
                    <a:pt x="4067" y="13152"/>
                  </a:lnTo>
                  <a:lnTo>
                    <a:pt x="4019" y="12982"/>
                  </a:lnTo>
                  <a:lnTo>
                    <a:pt x="3970" y="12836"/>
                  </a:lnTo>
                  <a:lnTo>
                    <a:pt x="3897" y="12738"/>
                  </a:lnTo>
                  <a:lnTo>
                    <a:pt x="3848" y="12690"/>
                  </a:lnTo>
                  <a:lnTo>
                    <a:pt x="3824" y="12592"/>
                  </a:lnTo>
                  <a:lnTo>
                    <a:pt x="3751" y="12349"/>
                  </a:lnTo>
                  <a:lnTo>
                    <a:pt x="3726" y="12056"/>
                  </a:lnTo>
                  <a:lnTo>
                    <a:pt x="3702" y="11716"/>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045" y="9962"/>
                  </a:lnTo>
                  <a:lnTo>
                    <a:pt x="2898" y="9767"/>
                  </a:lnTo>
                  <a:lnTo>
                    <a:pt x="2801" y="9621"/>
                  </a:lnTo>
                  <a:lnTo>
                    <a:pt x="2752" y="9499"/>
                  </a:lnTo>
                  <a:lnTo>
                    <a:pt x="2728" y="9353"/>
                  </a:lnTo>
                  <a:lnTo>
                    <a:pt x="2704" y="9280"/>
                  </a:lnTo>
                  <a:lnTo>
                    <a:pt x="2655" y="9231"/>
                  </a:lnTo>
                  <a:lnTo>
                    <a:pt x="2631" y="9158"/>
                  </a:lnTo>
                  <a:lnTo>
                    <a:pt x="2582" y="9036"/>
                  </a:lnTo>
                  <a:lnTo>
                    <a:pt x="2582" y="8890"/>
                  </a:lnTo>
                  <a:lnTo>
                    <a:pt x="2557" y="8744"/>
                  </a:lnTo>
                  <a:lnTo>
                    <a:pt x="2582" y="8598"/>
                  </a:lnTo>
                  <a:lnTo>
                    <a:pt x="2582" y="8452"/>
                  </a:lnTo>
                  <a:lnTo>
                    <a:pt x="2631" y="8330"/>
                  </a:lnTo>
                  <a:lnTo>
                    <a:pt x="2655" y="8281"/>
                  </a:lnTo>
                  <a:lnTo>
                    <a:pt x="2704" y="8208"/>
                  </a:lnTo>
                  <a:lnTo>
                    <a:pt x="2728" y="8160"/>
                  </a:lnTo>
                  <a:lnTo>
                    <a:pt x="2752" y="7989"/>
                  </a:lnTo>
                  <a:lnTo>
                    <a:pt x="2728" y="7819"/>
                  </a:lnTo>
                  <a:lnTo>
                    <a:pt x="2704" y="7746"/>
                  </a:lnTo>
                  <a:lnTo>
                    <a:pt x="2655" y="7697"/>
                  </a:lnTo>
                  <a:lnTo>
                    <a:pt x="2606" y="7673"/>
                  </a:lnTo>
                  <a:lnTo>
                    <a:pt x="2533" y="7624"/>
                  </a:lnTo>
                  <a:lnTo>
                    <a:pt x="2363" y="7600"/>
                  </a:lnTo>
                  <a:lnTo>
                    <a:pt x="2265" y="7575"/>
                  </a:lnTo>
                  <a:lnTo>
                    <a:pt x="2119" y="7502"/>
                  </a:lnTo>
                  <a:lnTo>
                    <a:pt x="1973" y="7380"/>
                  </a:lnTo>
                  <a:lnTo>
                    <a:pt x="1802" y="7234"/>
                  </a:lnTo>
                  <a:lnTo>
                    <a:pt x="1632" y="7088"/>
                  </a:lnTo>
                  <a:lnTo>
                    <a:pt x="1486" y="6966"/>
                  </a:lnTo>
                  <a:lnTo>
                    <a:pt x="1340" y="6869"/>
                  </a:lnTo>
                  <a:lnTo>
                    <a:pt x="1242" y="6845"/>
                  </a:lnTo>
                  <a:lnTo>
                    <a:pt x="1121" y="6796"/>
                  </a:lnTo>
                  <a:lnTo>
                    <a:pt x="926" y="6674"/>
                  </a:lnTo>
                  <a:lnTo>
                    <a:pt x="706" y="6504"/>
                  </a:lnTo>
                  <a:lnTo>
                    <a:pt x="463" y="6284"/>
                  </a:lnTo>
                  <a:lnTo>
                    <a:pt x="171" y="5919"/>
                  </a:lnTo>
                  <a:lnTo>
                    <a:pt x="0" y="5700"/>
                  </a:lnTo>
                  <a:lnTo>
                    <a:pt x="0" y="5724"/>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 name="Google Shape;220;p9"/>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559" y="1535"/>
                  </a:lnTo>
                  <a:lnTo>
                    <a:pt x="1461" y="1584"/>
                  </a:lnTo>
                  <a:lnTo>
                    <a:pt x="1340" y="1657"/>
                  </a:lnTo>
                  <a:lnTo>
                    <a:pt x="1267" y="1730"/>
                  </a:lnTo>
                  <a:lnTo>
                    <a:pt x="1169" y="1803"/>
                  </a:lnTo>
                  <a:lnTo>
                    <a:pt x="1072" y="1852"/>
                  </a:lnTo>
                  <a:lnTo>
                    <a:pt x="974" y="1900"/>
                  </a:lnTo>
                  <a:lnTo>
                    <a:pt x="877" y="1900"/>
                  </a:lnTo>
                  <a:lnTo>
                    <a:pt x="779" y="1900"/>
                  </a:lnTo>
                  <a:lnTo>
                    <a:pt x="682" y="1852"/>
                  </a:lnTo>
                  <a:lnTo>
                    <a:pt x="585" y="1803"/>
                  </a:lnTo>
                  <a:lnTo>
                    <a:pt x="512" y="1730"/>
                  </a:lnTo>
                  <a:lnTo>
                    <a:pt x="438" y="1633"/>
                  </a:lnTo>
                  <a:lnTo>
                    <a:pt x="414" y="1535"/>
                  </a:lnTo>
                  <a:lnTo>
                    <a:pt x="438" y="1438"/>
                  </a:lnTo>
                  <a:lnTo>
                    <a:pt x="512" y="1340"/>
                  </a:lnTo>
                  <a:lnTo>
                    <a:pt x="585" y="1243"/>
                  </a:lnTo>
                  <a:lnTo>
                    <a:pt x="633" y="1145"/>
                  </a:lnTo>
                  <a:lnTo>
                    <a:pt x="682" y="1048"/>
                  </a:lnTo>
                  <a:lnTo>
                    <a:pt x="682" y="951"/>
                  </a:lnTo>
                  <a:lnTo>
                    <a:pt x="658" y="804"/>
                  </a:lnTo>
                  <a:lnTo>
                    <a:pt x="633" y="731"/>
                  </a:lnTo>
                  <a:lnTo>
                    <a:pt x="585" y="683"/>
                  </a:lnTo>
                  <a:lnTo>
                    <a:pt x="536" y="634"/>
                  </a:lnTo>
                  <a:lnTo>
                    <a:pt x="463" y="610"/>
                  </a:lnTo>
                  <a:lnTo>
                    <a:pt x="317" y="585"/>
                  </a:lnTo>
                  <a:lnTo>
                    <a:pt x="146" y="561"/>
                  </a:lnTo>
                  <a:lnTo>
                    <a:pt x="73" y="512"/>
                  </a:lnTo>
                  <a:lnTo>
                    <a:pt x="24" y="488"/>
                  </a:lnTo>
                  <a:lnTo>
                    <a:pt x="0" y="439"/>
                  </a:lnTo>
                  <a:lnTo>
                    <a:pt x="24" y="366"/>
                  </a:lnTo>
                  <a:lnTo>
                    <a:pt x="49" y="293"/>
                  </a:lnTo>
                  <a:lnTo>
                    <a:pt x="122" y="196"/>
                  </a:lnTo>
                  <a:lnTo>
                    <a:pt x="171" y="171"/>
                  </a:lnTo>
                  <a:lnTo>
                    <a:pt x="268" y="123"/>
                  </a:lnTo>
                  <a:lnTo>
                    <a:pt x="512" y="74"/>
                  </a:lnTo>
                  <a:lnTo>
                    <a:pt x="804" y="25"/>
                  </a:lnTo>
                  <a:lnTo>
                    <a:pt x="1145" y="1"/>
                  </a:lnTo>
                  <a:lnTo>
                    <a:pt x="2509" y="1"/>
                  </a:lnTo>
                  <a:lnTo>
                    <a:pt x="2850" y="25"/>
                  </a:lnTo>
                  <a:lnTo>
                    <a:pt x="3142" y="49"/>
                  </a:lnTo>
                  <a:lnTo>
                    <a:pt x="3337" y="74"/>
                  </a:lnTo>
                  <a:lnTo>
                    <a:pt x="3434" y="98"/>
                  </a:lnTo>
                  <a:lnTo>
                    <a:pt x="3458" y="123"/>
                  </a:lnTo>
                  <a:lnTo>
                    <a:pt x="3434" y="171"/>
                  </a:lnTo>
                  <a:lnTo>
                    <a:pt x="3361" y="317"/>
                  </a:lnTo>
                  <a:lnTo>
                    <a:pt x="3239" y="488"/>
                  </a:lnTo>
                  <a:lnTo>
                    <a:pt x="3069" y="683"/>
                  </a:lnTo>
                  <a:lnTo>
                    <a:pt x="2874" y="853"/>
                  </a:lnTo>
                  <a:lnTo>
                    <a:pt x="2679" y="999"/>
                  </a:lnTo>
                  <a:lnTo>
                    <a:pt x="2509" y="1121"/>
                  </a:lnTo>
                  <a:lnTo>
                    <a:pt x="2411" y="1145"/>
                  </a:lnTo>
                  <a:lnTo>
                    <a:pt x="2314" y="1170"/>
                  </a:lnTo>
                  <a:lnTo>
                    <a:pt x="2216" y="1194"/>
                  </a:lnTo>
                  <a:lnTo>
                    <a:pt x="2119" y="1267"/>
                  </a:lnTo>
                  <a:lnTo>
                    <a:pt x="2022" y="134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 name="Google Shape;221;p9"/>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66" y="1218"/>
                  </a:lnTo>
                  <a:lnTo>
                    <a:pt x="317" y="1291"/>
                  </a:lnTo>
                  <a:lnTo>
                    <a:pt x="293" y="1364"/>
                  </a:lnTo>
                  <a:lnTo>
                    <a:pt x="244" y="1388"/>
                  </a:lnTo>
                  <a:lnTo>
                    <a:pt x="195" y="1388"/>
                  </a:lnTo>
                  <a:lnTo>
                    <a:pt x="147" y="1388"/>
                  </a:lnTo>
                  <a:lnTo>
                    <a:pt x="98" y="1364"/>
                  </a:lnTo>
                  <a:lnTo>
                    <a:pt x="74" y="1291"/>
                  </a:lnTo>
                  <a:lnTo>
                    <a:pt x="25" y="1169"/>
                  </a:lnTo>
                  <a:lnTo>
                    <a:pt x="25" y="1023"/>
                  </a:lnTo>
                  <a:lnTo>
                    <a:pt x="1" y="877"/>
                  </a:lnTo>
                  <a:lnTo>
                    <a:pt x="25" y="706"/>
                  </a:lnTo>
                  <a:lnTo>
                    <a:pt x="98" y="536"/>
                  </a:lnTo>
                  <a:lnTo>
                    <a:pt x="171" y="365"/>
                  </a:lnTo>
                  <a:lnTo>
                    <a:pt x="293" y="219"/>
                  </a:lnTo>
                  <a:lnTo>
                    <a:pt x="415" y="122"/>
                  </a:lnTo>
                  <a:lnTo>
                    <a:pt x="512" y="49"/>
                  </a:lnTo>
                  <a:lnTo>
                    <a:pt x="609" y="0"/>
                  </a:lnTo>
                  <a:lnTo>
                    <a:pt x="682" y="24"/>
                  </a:lnTo>
                  <a:lnTo>
                    <a:pt x="707" y="73"/>
                  </a:lnTo>
                  <a:lnTo>
                    <a:pt x="731" y="146"/>
                  </a:lnTo>
                  <a:lnTo>
                    <a:pt x="756" y="317"/>
                  </a:lnTo>
                  <a:lnTo>
                    <a:pt x="756" y="390"/>
                  </a:lnTo>
                  <a:lnTo>
                    <a:pt x="707" y="487"/>
                  </a:lnTo>
                  <a:lnTo>
                    <a:pt x="658" y="609"/>
                  </a:lnTo>
                  <a:lnTo>
                    <a:pt x="585" y="682"/>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 name="Google Shape;222;p9"/>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088" y="4579"/>
                  </a:lnTo>
                  <a:lnTo>
                    <a:pt x="7015" y="4555"/>
                  </a:lnTo>
                  <a:lnTo>
                    <a:pt x="6844" y="4530"/>
                  </a:lnTo>
                  <a:lnTo>
                    <a:pt x="6747" y="4506"/>
                  </a:lnTo>
                  <a:lnTo>
                    <a:pt x="6649" y="4457"/>
                  </a:lnTo>
                  <a:lnTo>
                    <a:pt x="6552" y="4409"/>
                  </a:lnTo>
                  <a:lnTo>
                    <a:pt x="6454" y="4336"/>
                  </a:lnTo>
                  <a:lnTo>
                    <a:pt x="6381" y="4262"/>
                  </a:lnTo>
                  <a:lnTo>
                    <a:pt x="6308" y="4214"/>
                  </a:lnTo>
                  <a:lnTo>
                    <a:pt x="6235" y="4214"/>
                  </a:lnTo>
                  <a:lnTo>
                    <a:pt x="6187" y="4238"/>
                  </a:lnTo>
                  <a:lnTo>
                    <a:pt x="6162" y="4287"/>
                  </a:lnTo>
                  <a:lnTo>
                    <a:pt x="6162" y="4360"/>
                  </a:lnTo>
                  <a:lnTo>
                    <a:pt x="6211" y="4433"/>
                  </a:lnTo>
                  <a:lnTo>
                    <a:pt x="6284" y="4530"/>
                  </a:lnTo>
                  <a:lnTo>
                    <a:pt x="6357" y="4603"/>
                  </a:lnTo>
                  <a:lnTo>
                    <a:pt x="6454" y="4652"/>
                  </a:lnTo>
                  <a:lnTo>
                    <a:pt x="6576" y="4701"/>
                  </a:lnTo>
                  <a:lnTo>
                    <a:pt x="6649" y="4701"/>
                  </a:lnTo>
                  <a:lnTo>
                    <a:pt x="6747" y="4725"/>
                  </a:lnTo>
                  <a:lnTo>
                    <a:pt x="6844" y="4774"/>
                  </a:lnTo>
                  <a:lnTo>
                    <a:pt x="6942" y="4823"/>
                  </a:lnTo>
                  <a:lnTo>
                    <a:pt x="7039" y="4896"/>
                  </a:lnTo>
                  <a:lnTo>
                    <a:pt x="7063" y="4944"/>
                  </a:lnTo>
                  <a:lnTo>
                    <a:pt x="7088" y="4993"/>
                  </a:lnTo>
                  <a:lnTo>
                    <a:pt x="7063" y="5139"/>
                  </a:lnTo>
                  <a:lnTo>
                    <a:pt x="6966" y="5310"/>
                  </a:lnTo>
                  <a:lnTo>
                    <a:pt x="6844" y="5480"/>
                  </a:lnTo>
                  <a:lnTo>
                    <a:pt x="6674" y="5626"/>
                  </a:lnTo>
                  <a:lnTo>
                    <a:pt x="6528" y="5748"/>
                  </a:lnTo>
                  <a:lnTo>
                    <a:pt x="6381" y="5821"/>
                  </a:lnTo>
                  <a:lnTo>
                    <a:pt x="6284" y="5846"/>
                  </a:lnTo>
                  <a:lnTo>
                    <a:pt x="6113" y="5870"/>
                  </a:lnTo>
                  <a:lnTo>
                    <a:pt x="6040" y="5894"/>
                  </a:lnTo>
                  <a:lnTo>
                    <a:pt x="5992" y="5943"/>
                  </a:lnTo>
                  <a:lnTo>
                    <a:pt x="5943" y="5967"/>
                  </a:lnTo>
                  <a:lnTo>
                    <a:pt x="5894" y="5992"/>
                  </a:lnTo>
                  <a:lnTo>
                    <a:pt x="5846" y="5967"/>
                  </a:lnTo>
                  <a:lnTo>
                    <a:pt x="5797" y="5943"/>
                  </a:lnTo>
                  <a:lnTo>
                    <a:pt x="5773" y="5894"/>
                  </a:lnTo>
                  <a:lnTo>
                    <a:pt x="5724" y="5821"/>
                  </a:lnTo>
                  <a:lnTo>
                    <a:pt x="5699" y="5651"/>
                  </a:lnTo>
                  <a:lnTo>
                    <a:pt x="5675" y="5553"/>
                  </a:lnTo>
                  <a:lnTo>
                    <a:pt x="5602" y="5407"/>
                  </a:lnTo>
                  <a:lnTo>
                    <a:pt x="5480" y="5261"/>
                  </a:lnTo>
                  <a:lnTo>
                    <a:pt x="5334" y="5091"/>
                  </a:lnTo>
                  <a:lnTo>
                    <a:pt x="5188" y="4920"/>
                  </a:lnTo>
                  <a:lnTo>
                    <a:pt x="5066" y="4774"/>
                  </a:lnTo>
                  <a:lnTo>
                    <a:pt x="4969" y="4628"/>
                  </a:lnTo>
                  <a:lnTo>
                    <a:pt x="4944" y="4530"/>
                  </a:lnTo>
                  <a:lnTo>
                    <a:pt x="4944" y="4457"/>
                  </a:lnTo>
                  <a:lnTo>
                    <a:pt x="4920" y="4409"/>
                  </a:lnTo>
                  <a:lnTo>
                    <a:pt x="4896" y="4409"/>
                  </a:lnTo>
                  <a:lnTo>
                    <a:pt x="4847" y="4433"/>
                  </a:lnTo>
                  <a:lnTo>
                    <a:pt x="4823" y="4482"/>
                  </a:lnTo>
                  <a:lnTo>
                    <a:pt x="4774" y="4555"/>
                  </a:lnTo>
                  <a:lnTo>
                    <a:pt x="4750" y="4701"/>
                  </a:lnTo>
                  <a:lnTo>
                    <a:pt x="4774" y="4798"/>
                  </a:lnTo>
                  <a:lnTo>
                    <a:pt x="4847" y="4920"/>
                  </a:lnTo>
                  <a:lnTo>
                    <a:pt x="4920" y="5066"/>
                  </a:lnTo>
                  <a:lnTo>
                    <a:pt x="5042" y="5188"/>
                  </a:lnTo>
                  <a:lnTo>
                    <a:pt x="5139" y="5310"/>
                  </a:lnTo>
                  <a:lnTo>
                    <a:pt x="5237" y="5431"/>
                  </a:lnTo>
                  <a:lnTo>
                    <a:pt x="5310" y="5553"/>
                  </a:lnTo>
                  <a:lnTo>
                    <a:pt x="5334" y="5651"/>
                  </a:lnTo>
                  <a:lnTo>
                    <a:pt x="5334" y="5748"/>
                  </a:lnTo>
                  <a:lnTo>
                    <a:pt x="5383" y="5846"/>
                  </a:lnTo>
                  <a:lnTo>
                    <a:pt x="5432" y="5943"/>
                  </a:lnTo>
                  <a:lnTo>
                    <a:pt x="5505" y="6040"/>
                  </a:lnTo>
                  <a:lnTo>
                    <a:pt x="5626" y="6113"/>
                  </a:lnTo>
                  <a:lnTo>
                    <a:pt x="5773" y="6162"/>
                  </a:lnTo>
                  <a:lnTo>
                    <a:pt x="5919" y="6211"/>
                  </a:lnTo>
                  <a:lnTo>
                    <a:pt x="6089" y="6235"/>
                  </a:lnTo>
                  <a:lnTo>
                    <a:pt x="6235" y="6235"/>
                  </a:lnTo>
                  <a:lnTo>
                    <a:pt x="6357" y="6284"/>
                  </a:lnTo>
                  <a:lnTo>
                    <a:pt x="6430" y="6333"/>
                  </a:lnTo>
                  <a:lnTo>
                    <a:pt x="6454" y="6381"/>
                  </a:lnTo>
                  <a:lnTo>
                    <a:pt x="6454" y="6430"/>
                  </a:lnTo>
                  <a:lnTo>
                    <a:pt x="6430" y="6527"/>
                  </a:lnTo>
                  <a:lnTo>
                    <a:pt x="6308" y="6722"/>
                  </a:lnTo>
                  <a:lnTo>
                    <a:pt x="6113" y="6941"/>
                  </a:lnTo>
                  <a:lnTo>
                    <a:pt x="5894" y="7185"/>
                  </a:lnTo>
                  <a:lnTo>
                    <a:pt x="5675" y="7429"/>
                  </a:lnTo>
                  <a:lnTo>
                    <a:pt x="5505" y="7696"/>
                  </a:lnTo>
                  <a:lnTo>
                    <a:pt x="5358" y="7940"/>
                  </a:lnTo>
                  <a:lnTo>
                    <a:pt x="5334" y="8037"/>
                  </a:lnTo>
                  <a:lnTo>
                    <a:pt x="5334" y="8135"/>
                  </a:lnTo>
                  <a:lnTo>
                    <a:pt x="5334" y="8281"/>
                  </a:lnTo>
                  <a:lnTo>
                    <a:pt x="5358" y="8427"/>
                  </a:lnTo>
                  <a:lnTo>
                    <a:pt x="5383" y="8525"/>
                  </a:lnTo>
                  <a:lnTo>
                    <a:pt x="5432" y="8598"/>
                  </a:lnTo>
                  <a:lnTo>
                    <a:pt x="5456" y="8646"/>
                  </a:lnTo>
                  <a:lnTo>
                    <a:pt x="5480" y="8719"/>
                  </a:lnTo>
                  <a:lnTo>
                    <a:pt x="5505" y="8890"/>
                  </a:lnTo>
                  <a:lnTo>
                    <a:pt x="5480" y="8987"/>
                  </a:lnTo>
                  <a:lnTo>
                    <a:pt x="5383" y="9158"/>
                  </a:lnTo>
                  <a:lnTo>
                    <a:pt x="5237" y="9353"/>
                  </a:lnTo>
                  <a:lnTo>
                    <a:pt x="5042" y="9547"/>
                  </a:lnTo>
                  <a:lnTo>
                    <a:pt x="4847" y="9742"/>
                  </a:lnTo>
                  <a:lnTo>
                    <a:pt x="4701" y="9937"/>
                  </a:lnTo>
                  <a:lnTo>
                    <a:pt x="4603" y="10108"/>
                  </a:lnTo>
                  <a:lnTo>
                    <a:pt x="4555" y="10205"/>
                  </a:lnTo>
                  <a:lnTo>
                    <a:pt x="4530" y="10327"/>
                  </a:lnTo>
                  <a:lnTo>
                    <a:pt x="4457" y="10473"/>
                  </a:lnTo>
                  <a:lnTo>
                    <a:pt x="4336" y="10619"/>
                  </a:lnTo>
                  <a:lnTo>
                    <a:pt x="4189" y="10790"/>
                  </a:lnTo>
                  <a:lnTo>
                    <a:pt x="4019" y="10936"/>
                  </a:lnTo>
                  <a:lnTo>
                    <a:pt x="3873" y="11057"/>
                  </a:lnTo>
                  <a:lnTo>
                    <a:pt x="3727" y="11131"/>
                  </a:lnTo>
                  <a:lnTo>
                    <a:pt x="3605" y="11155"/>
                  </a:lnTo>
                  <a:lnTo>
                    <a:pt x="3532" y="11155"/>
                  </a:lnTo>
                  <a:lnTo>
                    <a:pt x="3434" y="11106"/>
                  </a:lnTo>
                  <a:lnTo>
                    <a:pt x="3337" y="11057"/>
                  </a:lnTo>
                  <a:lnTo>
                    <a:pt x="3240" y="10984"/>
                  </a:lnTo>
                  <a:lnTo>
                    <a:pt x="3167" y="10887"/>
                  </a:lnTo>
                  <a:lnTo>
                    <a:pt x="3093" y="10790"/>
                  </a:lnTo>
                  <a:lnTo>
                    <a:pt x="3069" y="10692"/>
                  </a:lnTo>
                  <a:lnTo>
                    <a:pt x="3045" y="10595"/>
                  </a:lnTo>
                  <a:lnTo>
                    <a:pt x="3020" y="10424"/>
                  </a:lnTo>
                  <a:lnTo>
                    <a:pt x="2996" y="10351"/>
                  </a:lnTo>
                  <a:lnTo>
                    <a:pt x="2947" y="10302"/>
                  </a:lnTo>
                  <a:lnTo>
                    <a:pt x="2923" y="10254"/>
                  </a:lnTo>
                  <a:lnTo>
                    <a:pt x="2874" y="10181"/>
                  </a:lnTo>
                  <a:lnTo>
                    <a:pt x="2850" y="10035"/>
                  </a:lnTo>
                  <a:lnTo>
                    <a:pt x="2826" y="9864"/>
                  </a:lnTo>
                  <a:lnTo>
                    <a:pt x="2801" y="9791"/>
                  </a:lnTo>
                  <a:lnTo>
                    <a:pt x="2752" y="9742"/>
                  </a:lnTo>
                  <a:lnTo>
                    <a:pt x="2728" y="9669"/>
                  </a:lnTo>
                  <a:lnTo>
                    <a:pt x="2704" y="9572"/>
                  </a:lnTo>
                  <a:lnTo>
                    <a:pt x="2679" y="9426"/>
                  </a:lnTo>
                  <a:lnTo>
                    <a:pt x="2655" y="9255"/>
                  </a:lnTo>
                  <a:lnTo>
                    <a:pt x="2679" y="9109"/>
                  </a:lnTo>
                  <a:lnTo>
                    <a:pt x="2704" y="8963"/>
                  </a:lnTo>
                  <a:lnTo>
                    <a:pt x="2728" y="8866"/>
                  </a:lnTo>
                  <a:lnTo>
                    <a:pt x="2752" y="8792"/>
                  </a:lnTo>
                  <a:lnTo>
                    <a:pt x="2801" y="8744"/>
                  </a:lnTo>
                  <a:lnTo>
                    <a:pt x="2826" y="8671"/>
                  </a:lnTo>
                  <a:lnTo>
                    <a:pt x="2850" y="8500"/>
                  </a:lnTo>
                  <a:lnTo>
                    <a:pt x="2826" y="8403"/>
                  </a:lnTo>
                  <a:lnTo>
                    <a:pt x="2777" y="8281"/>
                  </a:lnTo>
                  <a:lnTo>
                    <a:pt x="2679" y="8159"/>
                  </a:lnTo>
                  <a:lnTo>
                    <a:pt x="2582" y="8037"/>
                  </a:lnTo>
                  <a:lnTo>
                    <a:pt x="2460" y="7891"/>
                  </a:lnTo>
                  <a:lnTo>
                    <a:pt x="2363" y="7721"/>
                  </a:lnTo>
                  <a:lnTo>
                    <a:pt x="2314" y="7526"/>
                  </a:lnTo>
                  <a:lnTo>
                    <a:pt x="2290" y="7356"/>
                  </a:lnTo>
                  <a:lnTo>
                    <a:pt x="2290" y="7209"/>
                  </a:lnTo>
                  <a:lnTo>
                    <a:pt x="2265" y="7063"/>
                  </a:lnTo>
                  <a:lnTo>
                    <a:pt x="2217" y="6966"/>
                  </a:lnTo>
                  <a:lnTo>
                    <a:pt x="2192" y="6893"/>
                  </a:lnTo>
                  <a:lnTo>
                    <a:pt x="2144" y="6844"/>
                  </a:lnTo>
                  <a:lnTo>
                    <a:pt x="2071" y="6820"/>
                  </a:lnTo>
                  <a:lnTo>
                    <a:pt x="1900" y="6795"/>
                  </a:lnTo>
                  <a:lnTo>
                    <a:pt x="1754" y="6820"/>
                  </a:lnTo>
                  <a:lnTo>
                    <a:pt x="1681" y="6844"/>
                  </a:lnTo>
                  <a:lnTo>
                    <a:pt x="1632" y="6893"/>
                  </a:lnTo>
                  <a:lnTo>
                    <a:pt x="1559" y="6941"/>
                  </a:lnTo>
                  <a:lnTo>
                    <a:pt x="1437" y="6966"/>
                  </a:lnTo>
                  <a:lnTo>
                    <a:pt x="1291" y="6990"/>
                  </a:lnTo>
                  <a:lnTo>
                    <a:pt x="1145" y="6990"/>
                  </a:lnTo>
                  <a:lnTo>
                    <a:pt x="975" y="6966"/>
                  </a:lnTo>
                  <a:lnTo>
                    <a:pt x="780" y="6868"/>
                  </a:lnTo>
                  <a:lnTo>
                    <a:pt x="561" y="6747"/>
                  </a:lnTo>
                  <a:lnTo>
                    <a:pt x="390" y="6601"/>
                  </a:lnTo>
                  <a:lnTo>
                    <a:pt x="317" y="6527"/>
                  </a:lnTo>
                  <a:lnTo>
                    <a:pt x="244" y="6406"/>
                  </a:lnTo>
                  <a:lnTo>
                    <a:pt x="122" y="6113"/>
                  </a:lnTo>
                  <a:lnTo>
                    <a:pt x="49" y="5797"/>
                  </a:lnTo>
                  <a:lnTo>
                    <a:pt x="0" y="5480"/>
                  </a:lnTo>
                  <a:lnTo>
                    <a:pt x="25" y="5310"/>
                  </a:lnTo>
                  <a:lnTo>
                    <a:pt x="49" y="5139"/>
                  </a:lnTo>
                  <a:lnTo>
                    <a:pt x="147" y="4798"/>
                  </a:lnTo>
                  <a:lnTo>
                    <a:pt x="220" y="4628"/>
                  </a:lnTo>
                  <a:lnTo>
                    <a:pt x="293" y="4482"/>
                  </a:lnTo>
                  <a:lnTo>
                    <a:pt x="390" y="4336"/>
                  </a:lnTo>
                  <a:lnTo>
                    <a:pt x="487" y="4238"/>
                  </a:lnTo>
                  <a:lnTo>
                    <a:pt x="682" y="4043"/>
                  </a:lnTo>
                  <a:lnTo>
                    <a:pt x="877" y="3897"/>
                  </a:lnTo>
                  <a:lnTo>
                    <a:pt x="1048" y="3800"/>
                  </a:lnTo>
                  <a:lnTo>
                    <a:pt x="1145" y="3751"/>
                  </a:lnTo>
                  <a:lnTo>
                    <a:pt x="1316" y="3727"/>
                  </a:lnTo>
                  <a:lnTo>
                    <a:pt x="1389" y="3702"/>
                  </a:lnTo>
                  <a:lnTo>
                    <a:pt x="1437" y="3654"/>
                  </a:lnTo>
                  <a:lnTo>
                    <a:pt x="1510" y="3629"/>
                  </a:lnTo>
                  <a:lnTo>
                    <a:pt x="1608" y="3605"/>
                  </a:lnTo>
                  <a:lnTo>
                    <a:pt x="1754" y="3581"/>
                  </a:lnTo>
                  <a:lnTo>
                    <a:pt x="1900" y="3581"/>
                  </a:lnTo>
                  <a:lnTo>
                    <a:pt x="2071" y="3581"/>
                  </a:lnTo>
                  <a:lnTo>
                    <a:pt x="2241" y="3629"/>
                  </a:lnTo>
                  <a:lnTo>
                    <a:pt x="2363" y="3678"/>
                  </a:lnTo>
                  <a:lnTo>
                    <a:pt x="2485" y="3751"/>
                  </a:lnTo>
                  <a:lnTo>
                    <a:pt x="2558" y="3824"/>
                  </a:lnTo>
                  <a:lnTo>
                    <a:pt x="2655" y="3897"/>
                  </a:lnTo>
                  <a:lnTo>
                    <a:pt x="2777" y="3946"/>
                  </a:lnTo>
                  <a:lnTo>
                    <a:pt x="2850" y="3946"/>
                  </a:lnTo>
                  <a:lnTo>
                    <a:pt x="3020" y="3970"/>
                  </a:lnTo>
                  <a:lnTo>
                    <a:pt x="3093" y="4019"/>
                  </a:lnTo>
                  <a:lnTo>
                    <a:pt x="3142" y="4043"/>
                  </a:lnTo>
                  <a:lnTo>
                    <a:pt x="3191" y="4068"/>
                  </a:lnTo>
                  <a:lnTo>
                    <a:pt x="3240" y="4092"/>
                  </a:lnTo>
                  <a:lnTo>
                    <a:pt x="3288" y="4068"/>
                  </a:lnTo>
                  <a:lnTo>
                    <a:pt x="3337" y="4043"/>
                  </a:lnTo>
                  <a:lnTo>
                    <a:pt x="3386" y="4019"/>
                  </a:lnTo>
                  <a:lnTo>
                    <a:pt x="3459" y="3970"/>
                  </a:lnTo>
                  <a:lnTo>
                    <a:pt x="3605" y="3946"/>
                  </a:lnTo>
                  <a:lnTo>
                    <a:pt x="3775" y="3970"/>
                  </a:lnTo>
                  <a:lnTo>
                    <a:pt x="3848" y="4019"/>
                  </a:lnTo>
                  <a:lnTo>
                    <a:pt x="3897" y="4043"/>
                  </a:lnTo>
                  <a:lnTo>
                    <a:pt x="3970" y="4092"/>
                  </a:lnTo>
                  <a:lnTo>
                    <a:pt x="4068" y="4116"/>
                  </a:lnTo>
                  <a:lnTo>
                    <a:pt x="4214" y="4141"/>
                  </a:lnTo>
                  <a:lnTo>
                    <a:pt x="4384" y="4141"/>
                  </a:lnTo>
                  <a:lnTo>
                    <a:pt x="4530" y="4141"/>
                  </a:lnTo>
                  <a:lnTo>
                    <a:pt x="4677" y="4116"/>
                  </a:lnTo>
                  <a:lnTo>
                    <a:pt x="4774" y="4092"/>
                  </a:lnTo>
                  <a:lnTo>
                    <a:pt x="4847" y="4043"/>
                  </a:lnTo>
                  <a:lnTo>
                    <a:pt x="4896" y="3995"/>
                  </a:lnTo>
                  <a:lnTo>
                    <a:pt x="4920" y="3921"/>
                  </a:lnTo>
                  <a:lnTo>
                    <a:pt x="4944" y="3751"/>
                  </a:lnTo>
                  <a:lnTo>
                    <a:pt x="4944" y="3727"/>
                  </a:lnTo>
                  <a:lnTo>
                    <a:pt x="4920" y="3678"/>
                  </a:lnTo>
                  <a:lnTo>
                    <a:pt x="4823" y="3629"/>
                  </a:lnTo>
                  <a:lnTo>
                    <a:pt x="4701" y="3581"/>
                  </a:lnTo>
                  <a:lnTo>
                    <a:pt x="4555" y="3581"/>
                  </a:lnTo>
                  <a:lnTo>
                    <a:pt x="4409" y="3556"/>
                  </a:lnTo>
                  <a:lnTo>
                    <a:pt x="4238" y="3507"/>
                  </a:lnTo>
                  <a:lnTo>
                    <a:pt x="4092" y="3459"/>
                  </a:lnTo>
                  <a:lnTo>
                    <a:pt x="3995" y="3386"/>
                  </a:lnTo>
                  <a:lnTo>
                    <a:pt x="3897" y="3313"/>
                  </a:lnTo>
                  <a:lnTo>
                    <a:pt x="3800" y="3240"/>
                  </a:lnTo>
                  <a:lnTo>
                    <a:pt x="3702" y="3215"/>
                  </a:lnTo>
                  <a:lnTo>
                    <a:pt x="3605" y="3191"/>
                  </a:lnTo>
                  <a:lnTo>
                    <a:pt x="3532" y="3166"/>
                  </a:lnTo>
                  <a:lnTo>
                    <a:pt x="3434" y="3142"/>
                  </a:lnTo>
                  <a:lnTo>
                    <a:pt x="3337" y="3069"/>
                  </a:lnTo>
                  <a:lnTo>
                    <a:pt x="3240" y="2996"/>
                  </a:lnTo>
                  <a:lnTo>
                    <a:pt x="3167" y="2923"/>
                  </a:lnTo>
                  <a:lnTo>
                    <a:pt x="3069" y="2899"/>
                  </a:lnTo>
                  <a:lnTo>
                    <a:pt x="2996" y="2874"/>
                  </a:lnTo>
                  <a:lnTo>
                    <a:pt x="2947" y="2899"/>
                  </a:lnTo>
                  <a:lnTo>
                    <a:pt x="2899" y="2923"/>
                  </a:lnTo>
                  <a:lnTo>
                    <a:pt x="2826" y="2923"/>
                  </a:lnTo>
                  <a:lnTo>
                    <a:pt x="2752" y="2874"/>
                  </a:lnTo>
                  <a:lnTo>
                    <a:pt x="2655" y="2801"/>
                  </a:lnTo>
                  <a:lnTo>
                    <a:pt x="2582" y="2752"/>
                  </a:lnTo>
                  <a:lnTo>
                    <a:pt x="2509" y="2704"/>
                  </a:lnTo>
                  <a:lnTo>
                    <a:pt x="2436" y="2704"/>
                  </a:lnTo>
                  <a:lnTo>
                    <a:pt x="2387" y="2704"/>
                  </a:lnTo>
                  <a:lnTo>
                    <a:pt x="2338" y="2752"/>
                  </a:lnTo>
                  <a:lnTo>
                    <a:pt x="2265" y="2777"/>
                  </a:lnTo>
                  <a:lnTo>
                    <a:pt x="2095" y="2801"/>
                  </a:lnTo>
                  <a:lnTo>
                    <a:pt x="1997" y="2850"/>
                  </a:lnTo>
                  <a:lnTo>
                    <a:pt x="1851" y="2923"/>
                  </a:lnTo>
                  <a:lnTo>
                    <a:pt x="1681" y="3045"/>
                  </a:lnTo>
                  <a:lnTo>
                    <a:pt x="1535" y="3191"/>
                  </a:lnTo>
                  <a:lnTo>
                    <a:pt x="1364" y="3337"/>
                  </a:lnTo>
                  <a:lnTo>
                    <a:pt x="1194" y="3459"/>
                  </a:lnTo>
                  <a:lnTo>
                    <a:pt x="1072" y="3532"/>
                  </a:lnTo>
                  <a:lnTo>
                    <a:pt x="950" y="3581"/>
                  </a:lnTo>
                  <a:lnTo>
                    <a:pt x="804" y="3532"/>
                  </a:lnTo>
                  <a:lnTo>
                    <a:pt x="731" y="3507"/>
                  </a:lnTo>
                  <a:lnTo>
                    <a:pt x="682" y="3483"/>
                  </a:lnTo>
                  <a:lnTo>
                    <a:pt x="634" y="3434"/>
                  </a:lnTo>
                  <a:lnTo>
                    <a:pt x="609" y="3361"/>
                  </a:lnTo>
                  <a:lnTo>
                    <a:pt x="585" y="3191"/>
                  </a:lnTo>
                  <a:lnTo>
                    <a:pt x="609" y="3020"/>
                  </a:lnTo>
                  <a:lnTo>
                    <a:pt x="634" y="2947"/>
                  </a:lnTo>
                  <a:lnTo>
                    <a:pt x="682" y="2899"/>
                  </a:lnTo>
                  <a:lnTo>
                    <a:pt x="731" y="2874"/>
                  </a:lnTo>
                  <a:lnTo>
                    <a:pt x="853" y="2850"/>
                  </a:lnTo>
                  <a:lnTo>
                    <a:pt x="999" y="2826"/>
                  </a:lnTo>
                  <a:lnTo>
                    <a:pt x="1145" y="2801"/>
                  </a:lnTo>
                  <a:lnTo>
                    <a:pt x="1291" y="2801"/>
                  </a:lnTo>
                  <a:lnTo>
                    <a:pt x="1413" y="2752"/>
                  </a:lnTo>
                  <a:lnTo>
                    <a:pt x="1486" y="2704"/>
                  </a:lnTo>
                  <a:lnTo>
                    <a:pt x="1510" y="2655"/>
                  </a:lnTo>
                  <a:lnTo>
                    <a:pt x="1535" y="2631"/>
                  </a:lnTo>
                  <a:lnTo>
                    <a:pt x="1486" y="2460"/>
                  </a:lnTo>
                  <a:lnTo>
                    <a:pt x="1462" y="2387"/>
                  </a:lnTo>
                  <a:lnTo>
                    <a:pt x="1437" y="2338"/>
                  </a:lnTo>
                  <a:lnTo>
                    <a:pt x="1389" y="2290"/>
                  </a:lnTo>
                  <a:lnTo>
                    <a:pt x="1389" y="2241"/>
                  </a:lnTo>
                  <a:lnTo>
                    <a:pt x="1389" y="2192"/>
                  </a:lnTo>
                  <a:lnTo>
                    <a:pt x="1437" y="2144"/>
                  </a:lnTo>
                  <a:lnTo>
                    <a:pt x="1486" y="2119"/>
                  </a:lnTo>
                  <a:lnTo>
                    <a:pt x="1559" y="2070"/>
                  </a:lnTo>
                  <a:lnTo>
                    <a:pt x="1705" y="2046"/>
                  </a:lnTo>
                  <a:lnTo>
                    <a:pt x="1803" y="2046"/>
                  </a:lnTo>
                  <a:lnTo>
                    <a:pt x="1900" y="1997"/>
                  </a:lnTo>
                  <a:lnTo>
                    <a:pt x="1997" y="1924"/>
                  </a:lnTo>
                  <a:lnTo>
                    <a:pt x="2095" y="1851"/>
                  </a:lnTo>
                  <a:lnTo>
                    <a:pt x="2168" y="1778"/>
                  </a:lnTo>
                  <a:lnTo>
                    <a:pt x="2241" y="1681"/>
                  </a:lnTo>
                  <a:lnTo>
                    <a:pt x="2265" y="1559"/>
                  </a:lnTo>
                  <a:lnTo>
                    <a:pt x="2290" y="1486"/>
                  </a:lnTo>
                  <a:lnTo>
                    <a:pt x="2265" y="1315"/>
                  </a:lnTo>
                  <a:lnTo>
                    <a:pt x="2217" y="1242"/>
                  </a:lnTo>
                  <a:lnTo>
                    <a:pt x="2192" y="1194"/>
                  </a:lnTo>
                  <a:lnTo>
                    <a:pt x="2192" y="1169"/>
                  </a:lnTo>
                  <a:lnTo>
                    <a:pt x="2192" y="1121"/>
                  </a:lnTo>
                  <a:lnTo>
                    <a:pt x="2265" y="999"/>
                  </a:lnTo>
                  <a:lnTo>
                    <a:pt x="2387" y="828"/>
                  </a:lnTo>
                  <a:lnTo>
                    <a:pt x="2582" y="634"/>
                  </a:lnTo>
                  <a:lnTo>
                    <a:pt x="2679" y="536"/>
                  </a:lnTo>
                  <a:lnTo>
                    <a:pt x="2826" y="439"/>
                  </a:lnTo>
                  <a:lnTo>
                    <a:pt x="2972" y="366"/>
                  </a:lnTo>
                  <a:lnTo>
                    <a:pt x="3142" y="293"/>
                  </a:lnTo>
                  <a:lnTo>
                    <a:pt x="3483" y="195"/>
                  </a:lnTo>
                  <a:lnTo>
                    <a:pt x="3654" y="171"/>
                  </a:lnTo>
                  <a:lnTo>
                    <a:pt x="3800" y="146"/>
                  </a:lnTo>
                  <a:lnTo>
                    <a:pt x="4116" y="171"/>
                  </a:lnTo>
                  <a:lnTo>
                    <a:pt x="4360" y="171"/>
                  </a:lnTo>
                  <a:lnTo>
                    <a:pt x="4555" y="220"/>
                  </a:lnTo>
                  <a:lnTo>
                    <a:pt x="4652" y="244"/>
                  </a:lnTo>
                  <a:lnTo>
                    <a:pt x="4701" y="268"/>
                  </a:lnTo>
                  <a:lnTo>
                    <a:pt x="4750" y="293"/>
                  </a:lnTo>
                  <a:lnTo>
                    <a:pt x="4798" y="268"/>
                  </a:lnTo>
                  <a:lnTo>
                    <a:pt x="4847" y="244"/>
                  </a:lnTo>
                  <a:lnTo>
                    <a:pt x="5018" y="195"/>
                  </a:lnTo>
                  <a:lnTo>
                    <a:pt x="5407" y="122"/>
                  </a:lnTo>
                  <a:lnTo>
                    <a:pt x="5821" y="25"/>
                  </a:lnTo>
                  <a:lnTo>
                    <a:pt x="6138" y="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23" name="Google Shape;223;p9">
            <a:hlinkClick r:id="rId3" action="ppaction://hlinksldjump"/>
          </p:cNvPr>
          <p:cNvSpPr/>
          <p:nvPr/>
        </p:nvSpPr>
        <p:spPr>
          <a:xfrm>
            <a:off x="8687246" y="4688104"/>
            <a:ext cx="288032" cy="272380"/>
          </a:xfrm>
          <a:custGeom>
            <a:avLst/>
            <a:gdLst/>
            <a:ahLst/>
            <a:cxnLst/>
            <a:rect l="l" t="t" r="r" b="b"/>
            <a:pathLst>
              <a:path w="120000" h="120000" extrusionOk="0">
                <a:moveTo>
                  <a:pt x="0" y="0"/>
                </a:moveTo>
                <a:lnTo>
                  <a:pt x="120000" y="0"/>
                </a:lnTo>
                <a:lnTo>
                  <a:pt x="120000" y="120000"/>
                </a:lnTo>
                <a:lnTo>
                  <a:pt x="0" y="120000"/>
                </a:lnTo>
                <a:close/>
                <a:moveTo>
                  <a:pt x="102555" y="37500"/>
                </a:moveTo>
                <a:lnTo>
                  <a:pt x="81277" y="15000"/>
                </a:lnTo>
                <a:lnTo>
                  <a:pt x="60000" y="37500"/>
                </a:lnTo>
                <a:lnTo>
                  <a:pt x="70639" y="37500"/>
                </a:lnTo>
                <a:lnTo>
                  <a:pt x="70639" y="71250"/>
                </a:lnTo>
                <a:cubicBezTo>
                  <a:pt x="70639" y="77463"/>
                  <a:pt x="65876" y="82500"/>
                  <a:pt x="60000" y="82500"/>
                </a:cubicBezTo>
                <a:lnTo>
                  <a:pt x="49361" y="82500"/>
                </a:lnTo>
                <a:cubicBezTo>
                  <a:pt x="43486" y="82500"/>
                  <a:pt x="38723" y="77463"/>
                  <a:pt x="38723" y="71250"/>
                </a:cubicBezTo>
                <a:lnTo>
                  <a:pt x="38723" y="37500"/>
                </a:lnTo>
                <a:lnTo>
                  <a:pt x="17445" y="37500"/>
                </a:lnTo>
                <a:lnTo>
                  <a:pt x="17445" y="71250"/>
                </a:lnTo>
                <a:cubicBezTo>
                  <a:pt x="17445" y="89890"/>
                  <a:pt x="31735" y="105000"/>
                  <a:pt x="49361" y="105000"/>
                </a:cubicBezTo>
                <a:lnTo>
                  <a:pt x="60000" y="105000"/>
                </a:lnTo>
                <a:cubicBezTo>
                  <a:pt x="77627" y="105000"/>
                  <a:pt x="91916" y="89890"/>
                  <a:pt x="91916" y="71250"/>
                </a:cubicBezTo>
                <a:lnTo>
                  <a:pt x="91916" y="37500"/>
                </a:lnTo>
                <a:close/>
              </a:path>
              <a:path w="120000" h="120000" fill="darken" extrusionOk="0">
                <a:moveTo>
                  <a:pt x="102555" y="37500"/>
                </a:moveTo>
                <a:lnTo>
                  <a:pt x="81277" y="15000"/>
                </a:lnTo>
                <a:lnTo>
                  <a:pt x="60000" y="37500"/>
                </a:lnTo>
                <a:lnTo>
                  <a:pt x="70639" y="37500"/>
                </a:lnTo>
                <a:lnTo>
                  <a:pt x="70639" y="71250"/>
                </a:lnTo>
                <a:cubicBezTo>
                  <a:pt x="70639" y="77463"/>
                  <a:pt x="65876" y="82500"/>
                  <a:pt x="60000" y="82500"/>
                </a:cubicBezTo>
                <a:lnTo>
                  <a:pt x="49361" y="82500"/>
                </a:lnTo>
                <a:cubicBezTo>
                  <a:pt x="43486" y="82500"/>
                  <a:pt x="38723" y="77463"/>
                  <a:pt x="38723" y="71250"/>
                </a:cubicBezTo>
                <a:lnTo>
                  <a:pt x="38723" y="37500"/>
                </a:lnTo>
                <a:lnTo>
                  <a:pt x="17445" y="37500"/>
                </a:lnTo>
                <a:lnTo>
                  <a:pt x="17445" y="71250"/>
                </a:lnTo>
                <a:cubicBezTo>
                  <a:pt x="17445" y="89890"/>
                  <a:pt x="31735" y="105000"/>
                  <a:pt x="49361" y="105000"/>
                </a:cubicBezTo>
                <a:lnTo>
                  <a:pt x="60000" y="105000"/>
                </a:lnTo>
                <a:cubicBezTo>
                  <a:pt x="77627" y="105000"/>
                  <a:pt x="91916" y="89890"/>
                  <a:pt x="91916" y="71250"/>
                </a:cubicBezTo>
                <a:lnTo>
                  <a:pt x="91916" y="37500"/>
                </a:lnTo>
                <a:close/>
              </a:path>
              <a:path w="120000" h="120000" fill="none" extrusionOk="0">
                <a:moveTo>
                  <a:pt x="102555" y="37500"/>
                </a:moveTo>
                <a:lnTo>
                  <a:pt x="91916" y="37500"/>
                </a:lnTo>
                <a:lnTo>
                  <a:pt x="91916" y="71250"/>
                </a:lnTo>
                <a:lnTo>
                  <a:pt x="91916" y="71250"/>
                </a:lnTo>
                <a:cubicBezTo>
                  <a:pt x="91916" y="89890"/>
                  <a:pt x="77627" y="105000"/>
                  <a:pt x="60000" y="105000"/>
                </a:cubicBezTo>
                <a:lnTo>
                  <a:pt x="49361" y="105000"/>
                </a:lnTo>
                <a:cubicBezTo>
                  <a:pt x="31735" y="105000"/>
                  <a:pt x="17445" y="89890"/>
                  <a:pt x="17445" y="71250"/>
                </a:cubicBezTo>
                <a:lnTo>
                  <a:pt x="17445" y="37500"/>
                </a:lnTo>
                <a:lnTo>
                  <a:pt x="38723" y="37500"/>
                </a:lnTo>
                <a:lnTo>
                  <a:pt x="38723" y="71250"/>
                </a:lnTo>
                <a:cubicBezTo>
                  <a:pt x="38723" y="77463"/>
                  <a:pt x="43486" y="82500"/>
                  <a:pt x="49361" y="82500"/>
                </a:cubicBezTo>
                <a:lnTo>
                  <a:pt x="60000" y="82500"/>
                </a:lnTo>
                <a:cubicBezTo>
                  <a:pt x="65876" y="82500"/>
                  <a:pt x="70639" y="77463"/>
                  <a:pt x="70639" y="71250"/>
                </a:cubicBezTo>
                <a:lnTo>
                  <a:pt x="70639" y="37500"/>
                </a:lnTo>
                <a:lnTo>
                  <a:pt x="60000" y="37500"/>
                </a:lnTo>
                <a:lnTo>
                  <a:pt x="81277" y="15000"/>
                </a:lnTo>
                <a:close/>
              </a:path>
              <a:path w="120000" h="120000" fill="none" extrusionOk="0">
                <a:moveTo>
                  <a:pt x="0" y="0"/>
                </a:moveTo>
                <a:lnTo>
                  <a:pt x="120000" y="0"/>
                </a:lnTo>
                <a:lnTo>
                  <a:pt x="120000" y="120000"/>
                </a:lnTo>
                <a:lnTo>
                  <a:pt x="0" y="120000"/>
                </a:lnTo>
                <a:close/>
              </a:path>
            </a:pathLst>
          </a:custGeom>
          <a:solidFill>
            <a:schemeClr val="accent6"/>
          </a:solidFill>
          <a:ln w="25400" cap="flat" cmpd="sng">
            <a:solidFill>
              <a:srgbClr val="6C8B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transition>
    <p:fade thruBlk="1"/>
  </p:transition>
</p:sld>
</file>

<file path=ppt/theme/theme1.xml><?xml version="1.0" encoding="utf-8"?>
<a:theme xmlns:a="http://schemas.openxmlformats.org/drawingml/2006/main" name="Warwick template">
  <a:themeElements>
    <a:clrScheme name="Custom 347">
      <a:dk1>
        <a:srgbClr val="114454"/>
      </a:dk1>
      <a:lt1>
        <a:srgbClr val="FFFFFF"/>
      </a:lt1>
      <a:dk2>
        <a:srgbClr val="5F6C70"/>
      </a:dk2>
      <a:lt2>
        <a:srgbClr val="CED5D8"/>
      </a:lt2>
      <a:accent1>
        <a:srgbClr val="114454"/>
      </a:accent1>
      <a:accent2>
        <a:srgbClr val="18637B"/>
      </a:accent2>
      <a:accent3>
        <a:srgbClr val="0F3D38"/>
      </a:accent3>
      <a:accent4>
        <a:srgbClr val="2E6E4B"/>
      </a:accent4>
      <a:accent5>
        <a:srgbClr val="3B8D61"/>
      </a:accent5>
      <a:accent6>
        <a:srgbClr val="94BF6E"/>
      </a:accent6>
      <a:hlink>
        <a:srgbClr val="114454"/>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arwick template">
  <a:themeElements>
    <a:clrScheme name="Custom 347">
      <a:dk1>
        <a:srgbClr val="114454"/>
      </a:dk1>
      <a:lt1>
        <a:srgbClr val="FFFFFF"/>
      </a:lt1>
      <a:dk2>
        <a:srgbClr val="5F6C70"/>
      </a:dk2>
      <a:lt2>
        <a:srgbClr val="CED5D8"/>
      </a:lt2>
      <a:accent1>
        <a:srgbClr val="114454"/>
      </a:accent1>
      <a:accent2>
        <a:srgbClr val="18637B"/>
      </a:accent2>
      <a:accent3>
        <a:srgbClr val="0F3D38"/>
      </a:accent3>
      <a:accent4>
        <a:srgbClr val="2E6E4B"/>
      </a:accent4>
      <a:accent5>
        <a:srgbClr val="3B8D61"/>
      </a:accent5>
      <a:accent6>
        <a:srgbClr val="94BF6E"/>
      </a:accent6>
      <a:hlink>
        <a:srgbClr val="114454"/>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097F547D9E3A574E91F4AEF22F0A5902" ma:contentTypeVersion="14" ma:contentTypeDescription="Vytvoří nový dokument" ma:contentTypeScope="" ma:versionID="221dc1b845eb4edb3b7a8de6074378f6">
  <xsd:schema xmlns:xsd="http://www.w3.org/2001/XMLSchema" xmlns:xs="http://www.w3.org/2001/XMLSchema" xmlns:p="http://schemas.microsoft.com/office/2006/metadata/properties" xmlns:ns3="b3def9c5-cd0d-49d7-842c-aa8913a57bf5" xmlns:ns4="ccd6adb6-d71d-476c-b3f9-eb5a7ace5f19" targetNamespace="http://schemas.microsoft.com/office/2006/metadata/properties" ma:root="true" ma:fieldsID="84089e55d4a8dd4b391f1206536292bb" ns3:_="" ns4:_="">
    <xsd:import namespace="b3def9c5-cd0d-49d7-842c-aa8913a57bf5"/>
    <xsd:import namespace="ccd6adb6-d71d-476c-b3f9-eb5a7ace5f19"/>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3def9c5-cd0d-49d7-842c-aa8913a57bf5"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cd6adb6-d71d-476c-b3f9-eb5a7ace5f19" elementFormDefault="qualified">
    <xsd:import namespace="http://schemas.microsoft.com/office/2006/documentManagement/types"/>
    <xsd:import namespace="http://schemas.microsoft.com/office/infopath/2007/PartnerControls"/>
    <xsd:element name="SharedWithUsers" ma:index="16" nillable="true" ma:displayName="Sdílí se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dílené s podrobnostmi" ma:internalName="SharedWithDetails" ma:readOnly="true">
      <xsd:simpleType>
        <xsd:restriction base="dms:Note">
          <xsd:maxLength value="255"/>
        </xsd:restriction>
      </xsd:simpleType>
    </xsd:element>
    <xsd:element name="SharingHintHash" ma:index="18" nillable="true" ma:displayName="Hodnota hash upozornění na sdílení"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1FCA05C-0527-4A69-9901-049853AF58E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3def9c5-cd0d-49d7-842c-aa8913a57bf5"/>
    <ds:schemaRef ds:uri="ccd6adb6-d71d-476c-b3f9-eb5a7ace5f1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CF83B10-ACC0-4B64-94E8-C6BB6FFE90BF}">
  <ds:schemaRefs>
    <ds:schemaRef ds:uri="http://schemas.microsoft.com/sharepoint/v3/contenttype/forms"/>
  </ds:schemaRefs>
</ds:datastoreItem>
</file>

<file path=customXml/itemProps3.xml><?xml version="1.0" encoding="utf-8"?>
<ds:datastoreItem xmlns:ds="http://schemas.openxmlformats.org/officeDocument/2006/customXml" ds:itemID="{88145010-05A3-4311-BAA7-457EEABF4A0C}">
  <ds:schemaRefs>
    <ds:schemaRef ds:uri="http://purl.org/dc/dcmitype/"/>
    <ds:schemaRef ds:uri="http://purl.org/dc/terms/"/>
    <ds:schemaRef ds:uri="http://schemas.microsoft.com/office/2006/metadata/properties"/>
    <ds:schemaRef ds:uri="http://schemas.microsoft.com/office/2006/documentManagement/types"/>
    <ds:schemaRef ds:uri="http://www.w3.org/XML/1998/namespace"/>
    <ds:schemaRef ds:uri="b3def9c5-cd0d-49d7-842c-aa8913a57bf5"/>
    <ds:schemaRef ds:uri="ccd6adb6-d71d-476c-b3f9-eb5a7ace5f19"/>
    <ds:schemaRef ds:uri="http://schemas.microsoft.com/office/infopath/2007/PartnerControls"/>
    <ds:schemaRef ds:uri="http://schemas.openxmlformats.org/package/2006/metadata/core-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46</TotalTime>
  <Words>616</Words>
  <Application>Microsoft Office PowerPoint</Application>
  <PresentationFormat>Předvádění na obrazovce (16:9)</PresentationFormat>
  <Paragraphs>98</Paragraphs>
  <Slides>16</Slides>
  <Notes>16</Notes>
  <HiddenSlides>0</HiddenSlides>
  <MMClips>0</MMClips>
  <ScaleCrop>false</ScaleCrop>
  <HeadingPairs>
    <vt:vector size="6" baseType="variant">
      <vt:variant>
        <vt:lpstr>Použitá písma</vt:lpstr>
      </vt:variant>
      <vt:variant>
        <vt:i4>5</vt:i4>
      </vt:variant>
      <vt:variant>
        <vt:lpstr>Motiv</vt:lpstr>
      </vt:variant>
      <vt:variant>
        <vt:i4>2</vt:i4>
      </vt:variant>
      <vt:variant>
        <vt:lpstr>Nadpisy snímků</vt:lpstr>
      </vt:variant>
      <vt:variant>
        <vt:i4>16</vt:i4>
      </vt:variant>
    </vt:vector>
  </HeadingPairs>
  <TitlesOfParts>
    <vt:vector size="23" baseType="lpstr">
      <vt:lpstr>Nixie One</vt:lpstr>
      <vt:lpstr>Roboto Slab</vt:lpstr>
      <vt:lpstr>Ariel</vt:lpstr>
      <vt:lpstr>Arial</vt:lpstr>
      <vt:lpstr>Wingdings</vt:lpstr>
      <vt:lpstr>Warwick template</vt:lpstr>
      <vt:lpstr>Warwick template</vt:lpstr>
      <vt:lpstr>Digi school  Geomorfology</vt:lpstr>
      <vt:lpstr>Prezentace aplikace PowerPoint</vt:lpstr>
      <vt:lpstr>Terrain, topographical relief</vt:lpstr>
      <vt:lpstr>Obsah lekce</vt:lpstr>
      <vt:lpstr>Terrain</vt:lpstr>
      <vt:lpstr>Land surface</vt:lpstr>
      <vt:lpstr>The Ocean floor</vt:lpstr>
      <vt:lpstr>Terrain formation</vt:lpstr>
      <vt:lpstr>Inner geological powers</vt:lpstr>
      <vt:lpstr>Outer geological powers</vt:lpstr>
      <vt:lpstr>Geomorphological cycle</vt:lpstr>
      <vt:lpstr>Prezentace aplikace PowerPoint</vt:lpstr>
      <vt:lpstr>Tasks</vt:lpstr>
      <vt:lpstr>Prezentace aplikace PowerPoint</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 school  Geomorfologie</dc:title>
  <dc:creator>Vivien Bielikova</dc:creator>
  <cp:lastModifiedBy>Jiřina Juříčková</cp:lastModifiedBy>
  <cp:revision>7</cp:revision>
  <dcterms:modified xsi:type="dcterms:W3CDTF">2021-11-24T09:19:21Z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0x010100097F547D9E3A574E91F4AEF22F0A5902</vt:lpwstr>
  </property>
</Properties>
</file>