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90.xml" ContentType="application/vnd.openxmlformats-officedocument.presentationml.slide+xml"/>
  <Override PartName="/ppt/slideLayouts/slideLayout30.xml" ContentType="application/vnd.openxmlformats-officedocument.presentationml.slideLayout+xml"/>
  <Override PartName="/ppt/slideMasters/slideMaster10.xml" ContentType="application/vnd.openxmlformats-officedocument.presentationml.slideMaster+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1"/>
  </p:notesMasterIdLst>
  <p:sldIdLst>
    <p:sldId id="256" r:id="rId5"/>
    <p:sldId id="288" r:id="rId6"/>
    <p:sldId id="259" r:id="rId7"/>
    <p:sldId id="268" r:id="rId8"/>
    <p:sldId id="308" r:id="rId9"/>
    <p:sldId id="309" r:id="rId10"/>
    <p:sldId id="310" r:id="rId11"/>
    <p:sldId id="261" r:id="rId12"/>
    <p:sldId id="303" r:id="rId13"/>
    <p:sldId id="302" r:id="rId14"/>
    <p:sldId id="296" r:id="rId15"/>
    <p:sldId id="304" r:id="rId16"/>
    <p:sldId id="311" r:id="rId17"/>
    <p:sldId id="312" r:id="rId18"/>
    <p:sldId id="292" r:id="rId19"/>
    <p:sldId id="290" r:id="rId20"/>
  </p:sldIdLst>
  <p:sldSz cx="9144000" cy="5143500" type="screen16x9"/>
  <p:notesSz cx="6858000" cy="9144000"/>
  <p:embeddedFontLst>
    <p:embeddedFont>
      <p:font typeface="Nixie One" panose="020B0604020202020204" charset="0"/>
      <p:regular r:id="rId22"/>
    </p:embeddedFont>
    <p:embeddedFont>
      <p:font typeface="Roboto Slab" panose="020B0604020202020204" charset="0"/>
      <p:regular r:id="rId23"/>
      <p:bold r:id="rId24"/>
    </p:embeddedFont>
    <p:embeddedFont>
      <p:font typeface="Weekly Free Light" panose="020B0604020202020204" charset="-18"/>
      <p:regular r:id="rId25"/>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Brucháčková" userId="d3adc6a9-e6bb-4a44-9134-a2191e96b22d" providerId="ADAL" clId="{0887A4F6-B8BB-4EA4-B8EB-A3C9CBF1ECA8}"/>
    <pc:docChg chg="custSel addSld delSld modSld">
      <pc:chgData name="Markéta Brucháčková" userId="d3adc6a9-e6bb-4a44-9134-a2191e96b22d" providerId="ADAL" clId="{0887A4F6-B8BB-4EA4-B8EB-A3C9CBF1ECA8}" dt="2021-09-30T07:35:01.457" v="62" actId="2696"/>
      <pc:docMkLst>
        <pc:docMk/>
      </pc:docMkLst>
      <pc:sldChg chg="modSp">
        <pc:chgData name="Markéta Brucháčková" userId="d3adc6a9-e6bb-4a44-9134-a2191e96b22d" providerId="ADAL" clId="{0887A4F6-B8BB-4EA4-B8EB-A3C9CBF1ECA8}" dt="2021-09-30T06:54:48.523" v="13" actId="20577"/>
        <pc:sldMkLst>
          <pc:docMk/>
          <pc:sldMk cId="0" sldId="256"/>
        </pc:sldMkLst>
        <pc:spChg chg="mod">
          <ac:chgData name="Markéta Brucháčková" userId="d3adc6a9-e6bb-4a44-9134-a2191e96b22d" providerId="ADAL" clId="{0887A4F6-B8BB-4EA4-B8EB-A3C9CBF1ECA8}" dt="2021-09-30T06:54:48.523" v="13" actId="20577"/>
          <ac:spMkLst>
            <pc:docMk/>
            <pc:sldMk cId="0" sldId="256"/>
            <ac:spMk id="13314" creationId="{1CF28884-BE80-478C-BF56-212644BDE5CA}"/>
          </ac:spMkLst>
        </pc:spChg>
      </pc:sldChg>
      <pc:sldChg chg="addSp modSp add">
        <pc:chgData name="Markéta Brucháčková" userId="d3adc6a9-e6bb-4a44-9134-a2191e96b22d" providerId="ADAL" clId="{0887A4F6-B8BB-4EA4-B8EB-A3C9CBF1ECA8}" dt="2021-09-30T06:55:37.545" v="24"/>
        <pc:sldMkLst>
          <pc:docMk/>
          <pc:sldMk cId="0" sldId="259"/>
        </pc:sldMkLst>
        <pc:spChg chg="add">
          <ac:chgData name="Markéta Brucháčková" userId="d3adc6a9-e6bb-4a44-9134-a2191e96b22d" providerId="ADAL" clId="{0887A4F6-B8BB-4EA4-B8EB-A3C9CBF1ECA8}" dt="2021-09-30T06:55:37.545" v="24"/>
          <ac:spMkLst>
            <pc:docMk/>
            <pc:sldMk cId="0" sldId="259"/>
            <ac:spMk id="5" creationId="{AA058A7A-AE16-4BF2-A64F-D107599A38D3}"/>
          </ac:spMkLst>
        </pc:spChg>
        <pc:spChg chg="mod">
          <ac:chgData name="Markéta Brucháčková" userId="d3adc6a9-e6bb-4a44-9134-a2191e96b22d" providerId="ADAL" clId="{0887A4F6-B8BB-4EA4-B8EB-A3C9CBF1ECA8}" dt="2021-09-30T06:54:59.613" v="23" actId="20577"/>
          <ac:spMkLst>
            <pc:docMk/>
            <pc:sldMk cId="0" sldId="259"/>
            <ac:spMk id="16386" creationId="{FFAF13A7-9FD4-4F85-8875-FFB4749CCC88}"/>
          </ac:spMkLst>
        </pc:spChg>
        <pc:spChg chg="mod">
          <ac:chgData name="Markéta Brucháčková" userId="d3adc6a9-e6bb-4a44-9134-a2191e96b22d" providerId="ADAL" clId="{0887A4F6-B8BB-4EA4-B8EB-A3C9CBF1ECA8}" dt="2021-09-30T06:54:55.837" v="14" actId="20577"/>
          <ac:spMkLst>
            <pc:docMk/>
            <pc:sldMk cId="0" sldId="259"/>
            <ac:spMk id="16388" creationId="{74A22291-C8AF-4EFE-ADBF-71A2DAE105AF}"/>
          </ac:spMkLst>
        </pc:spChg>
      </pc:sldChg>
      <pc:sldChg chg="addSp delSp modSp">
        <pc:chgData name="Markéta Brucháčková" userId="d3adc6a9-e6bb-4a44-9134-a2191e96b22d" providerId="ADAL" clId="{0887A4F6-B8BB-4EA4-B8EB-A3C9CBF1ECA8}" dt="2021-09-30T07:33:18.426" v="61"/>
        <pc:sldMkLst>
          <pc:docMk/>
          <pc:sldMk cId="0" sldId="268"/>
        </pc:sldMkLst>
        <pc:spChg chg="add">
          <ac:chgData name="Markéta Brucháčková" userId="d3adc6a9-e6bb-4a44-9134-a2191e96b22d" providerId="ADAL" clId="{0887A4F6-B8BB-4EA4-B8EB-A3C9CBF1ECA8}" dt="2021-09-30T06:55:40.131" v="25"/>
          <ac:spMkLst>
            <pc:docMk/>
            <pc:sldMk cId="0" sldId="268"/>
            <ac:spMk id="47" creationId="{2EAD4F43-9637-4EBC-9322-3C920CCE76DD}"/>
          </ac:spMkLst>
        </pc:spChg>
        <pc:spChg chg="add del mod">
          <ac:chgData name="Markéta Brucháčková" userId="d3adc6a9-e6bb-4a44-9134-a2191e96b22d" providerId="ADAL" clId="{0887A4F6-B8BB-4EA4-B8EB-A3C9CBF1ECA8}" dt="2021-09-30T06:57:55.190" v="30" actId="478"/>
          <ac:spMkLst>
            <pc:docMk/>
            <pc:sldMk cId="0" sldId="268"/>
            <ac:spMk id="48" creationId="{614902C9-6401-4223-9561-E008C32F820D}"/>
          </ac:spMkLst>
        </pc:spChg>
        <pc:spChg chg="add del mod">
          <ac:chgData name="Markéta Brucháčková" userId="d3adc6a9-e6bb-4a44-9134-a2191e96b22d" providerId="ADAL" clId="{0887A4F6-B8BB-4EA4-B8EB-A3C9CBF1ECA8}" dt="2021-09-30T06:57:55.190" v="30" actId="478"/>
          <ac:spMkLst>
            <pc:docMk/>
            <pc:sldMk cId="0" sldId="268"/>
            <ac:spMk id="64" creationId="{CAA85585-FE39-41C1-9305-DD1ECA470AE9}"/>
          </ac:spMkLst>
        </pc:spChg>
        <pc:spChg chg="add del mod">
          <ac:chgData name="Markéta Brucháčková" userId="d3adc6a9-e6bb-4a44-9134-a2191e96b22d" providerId="ADAL" clId="{0887A4F6-B8BB-4EA4-B8EB-A3C9CBF1ECA8}" dt="2021-09-30T06:57:55.190" v="30" actId="478"/>
          <ac:spMkLst>
            <pc:docMk/>
            <pc:sldMk cId="0" sldId="268"/>
            <ac:spMk id="65" creationId="{BA2BFE3E-0A86-4D42-97C4-DC3D867B5B38}"/>
          </ac:spMkLst>
        </pc:spChg>
        <pc:spChg chg="add del mod">
          <ac:chgData name="Markéta Brucháčková" userId="d3adc6a9-e6bb-4a44-9134-a2191e96b22d" providerId="ADAL" clId="{0887A4F6-B8BB-4EA4-B8EB-A3C9CBF1ECA8}" dt="2021-09-30T06:57:55.190" v="30" actId="478"/>
          <ac:spMkLst>
            <pc:docMk/>
            <pc:sldMk cId="0" sldId="268"/>
            <ac:spMk id="66" creationId="{9EEE3FA1-FB2F-40E7-A04B-367F6761B4E5}"/>
          </ac:spMkLst>
        </pc:spChg>
        <pc:spChg chg="add del mod">
          <ac:chgData name="Markéta Brucháčková" userId="d3adc6a9-e6bb-4a44-9134-a2191e96b22d" providerId="ADAL" clId="{0887A4F6-B8BB-4EA4-B8EB-A3C9CBF1ECA8}" dt="2021-09-30T06:57:55.190" v="30" actId="478"/>
          <ac:spMkLst>
            <pc:docMk/>
            <pc:sldMk cId="0" sldId="268"/>
            <ac:spMk id="67" creationId="{4C2CEB3F-73DE-4103-9883-6B880F04FDDA}"/>
          </ac:spMkLst>
        </pc:spChg>
        <pc:spChg chg="add">
          <ac:chgData name="Markéta Brucháčková" userId="d3adc6a9-e6bb-4a44-9134-a2191e96b22d" providerId="ADAL" clId="{0887A4F6-B8BB-4EA4-B8EB-A3C9CBF1ECA8}" dt="2021-09-30T06:58:36.991" v="31"/>
          <ac:spMkLst>
            <pc:docMk/>
            <pc:sldMk cId="0" sldId="268"/>
            <ac:spMk id="75" creationId="{E6BE4992-9772-4FD7-A3C9-B223481DC8C3}"/>
          </ac:spMkLst>
        </pc:spChg>
        <pc:spChg chg="add">
          <ac:chgData name="Markéta Brucháčková" userId="d3adc6a9-e6bb-4a44-9134-a2191e96b22d" providerId="ADAL" clId="{0887A4F6-B8BB-4EA4-B8EB-A3C9CBF1ECA8}" dt="2021-09-30T06:58:36.991" v="31"/>
          <ac:spMkLst>
            <pc:docMk/>
            <pc:sldMk cId="0" sldId="268"/>
            <ac:spMk id="76" creationId="{CE40DEAB-F2E6-4C6F-824E-7E9D5E49962F}"/>
          </ac:spMkLst>
        </pc:spChg>
        <pc:spChg chg="add">
          <ac:chgData name="Markéta Brucháčková" userId="d3adc6a9-e6bb-4a44-9134-a2191e96b22d" providerId="ADAL" clId="{0887A4F6-B8BB-4EA4-B8EB-A3C9CBF1ECA8}" dt="2021-09-30T06:58:36.991" v="31"/>
          <ac:spMkLst>
            <pc:docMk/>
            <pc:sldMk cId="0" sldId="268"/>
            <ac:spMk id="77" creationId="{CDD4F4C5-214A-401E-A20F-10CBF4DE17A8}"/>
          </ac:spMkLst>
        </pc:spChg>
        <pc:spChg chg="add">
          <ac:chgData name="Markéta Brucháčková" userId="d3adc6a9-e6bb-4a44-9134-a2191e96b22d" providerId="ADAL" clId="{0887A4F6-B8BB-4EA4-B8EB-A3C9CBF1ECA8}" dt="2021-09-30T06:58:36.991" v="31"/>
          <ac:spMkLst>
            <pc:docMk/>
            <pc:sldMk cId="0" sldId="268"/>
            <ac:spMk id="78" creationId="{D64E164F-79C4-43B1-ABB1-53488478C000}"/>
          </ac:spMkLst>
        </pc:spChg>
        <pc:spChg chg="add mod">
          <ac:chgData name="Markéta Brucháčková" userId="d3adc6a9-e6bb-4a44-9134-a2191e96b22d" providerId="ADAL" clId="{0887A4F6-B8BB-4EA4-B8EB-A3C9CBF1ECA8}" dt="2021-09-30T07:33:18.426" v="61"/>
          <ac:spMkLst>
            <pc:docMk/>
            <pc:sldMk cId="0" sldId="268"/>
            <ac:spMk id="79" creationId="{A85914C2-65F5-46F4-A1BB-57EC13EEB491}"/>
          </ac:spMkLst>
        </pc:spChg>
        <pc:spChg chg="add del">
          <ac:chgData name="Markéta Brucháčková" userId="d3adc6a9-e6bb-4a44-9134-a2191e96b22d" providerId="ADAL" clId="{0887A4F6-B8BB-4EA4-B8EB-A3C9CBF1ECA8}" dt="2021-09-30T06:58:48.199" v="34"/>
          <ac:spMkLst>
            <pc:docMk/>
            <pc:sldMk cId="0" sldId="268"/>
            <ac:spMk id="80" creationId="{B4E32155-EB83-4BF8-AF14-AB3D465E8330}"/>
          </ac:spMkLst>
        </pc:spChg>
        <pc:spChg chg="ord">
          <ac:chgData name="Markéta Brucháčková" userId="d3adc6a9-e6bb-4a44-9134-a2191e96b22d" providerId="ADAL" clId="{0887A4F6-B8BB-4EA4-B8EB-A3C9CBF1ECA8}" dt="2021-09-30T06:58:42.846" v="32" actId="166"/>
          <ac:spMkLst>
            <pc:docMk/>
            <pc:sldMk cId="0" sldId="268"/>
            <ac:spMk id="25615" creationId="{658E34AE-145C-43E7-9820-1CC017A46479}"/>
          </ac:spMkLst>
        </pc:spChg>
        <pc:grpChg chg="add del mod">
          <ac:chgData name="Markéta Brucháčková" userId="d3adc6a9-e6bb-4a44-9134-a2191e96b22d" providerId="ADAL" clId="{0887A4F6-B8BB-4EA4-B8EB-A3C9CBF1ECA8}" dt="2021-09-30T06:57:55.190" v="30" actId="478"/>
          <ac:grpSpMkLst>
            <pc:docMk/>
            <pc:sldMk cId="0" sldId="268"/>
            <ac:grpSpMk id="68" creationId="{E9D33981-1044-4FBA-BA21-B16F6DA5BE73}"/>
          </ac:grpSpMkLst>
        </pc:grpChg>
        <pc:grpChg chg="add mod">
          <ac:chgData name="Markéta Brucháčková" userId="d3adc6a9-e6bb-4a44-9134-a2191e96b22d" providerId="ADAL" clId="{0887A4F6-B8BB-4EA4-B8EB-A3C9CBF1ECA8}" dt="2021-09-30T06:58:54.839" v="36" actId="1076"/>
          <ac:grpSpMkLst>
            <pc:docMk/>
            <pc:sldMk cId="0" sldId="268"/>
            <ac:grpSpMk id="81" creationId="{C20DAB54-F92D-41C6-80E5-8CBA1A5190FC}"/>
          </ac:grpSpMkLst>
        </pc:grpChg>
        <pc:cxnChg chg="add mod">
          <ac:chgData name="Markéta Brucháčková" userId="d3adc6a9-e6bb-4a44-9134-a2191e96b22d" providerId="ADAL" clId="{0887A4F6-B8BB-4EA4-B8EB-A3C9CBF1ECA8}" dt="2021-09-30T06:59:11.735" v="44" actId="1076"/>
          <ac:cxnSpMkLst>
            <pc:docMk/>
            <pc:sldMk cId="0" sldId="268"/>
            <ac:cxnSpMk id="88" creationId="{69AE6A51-C87A-40DC-BE42-885B5E232D7A}"/>
          </ac:cxnSpMkLst>
        </pc:cxnChg>
      </pc:sldChg>
      <pc:sldChg chg="add">
        <pc:chgData name="Markéta Brucháčková" userId="d3adc6a9-e6bb-4a44-9134-a2191e96b22d" providerId="ADAL" clId="{0887A4F6-B8BB-4EA4-B8EB-A3C9CBF1ECA8}" dt="2021-09-30T06:56:51.199" v="27"/>
        <pc:sldMkLst>
          <pc:docMk/>
          <pc:sldMk cId="0" sldId="290"/>
        </pc:sldMkLst>
      </pc:sldChg>
      <pc:sldChg chg="add del">
        <pc:chgData name="Markéta Brucháčková" userId="d3adc6a9-e6bb-4a44-9134-a2191e96b22d" providerId="ADAL" clId="{0887A4F6-B8BB-4EA4-B8EB-A3C9CBF1ECA8}" dt="2021-09-30T06:56:51.199" v="27"/>
        <pc:sldMkLst>
          <pc:docMk/>
          <pc:sldMk cId="0" sldId="292"/>
        </pc:sldMkLst>
      </pc:sldChg>
      <pc:sldChg chg="addSp delSp modSp add">
        <pc:chgData name="Markéta Brucháčková" userId="d3adc6a9-e6bb-4a44-9134-a2191e96b22d" providerId="ADAL" clId="{0887A4F6-B8BB-4EA4-B8EB-A3C9CBF1ECA8}" dt="2021-09-30T07:29:53.200" v="60"/>
        <pc:sldMkLst>
          <pc:docMk/>
          <pc:sldMk cId="922762756" sldId="311"/>
        </pc:sldMkLst>
        <pc:spChg chg="del">
          <ac:chgData name="Markéta Brucháčková" userId="d3adc6a9-e6bb-4a44-9134-a2191e96b22d" providerId="ADAL" clId="{0887A4F6-B8BB-4EA4-B8EB-A3C9CBF1ECA8}" dt="2021-09-30T07:29:52.217" v="59" actId="478"/>
          <ac:spMkLst>
            <pc:docMk/>
            <pc:sldMk cId="922762756" sldId="311"/>
            <ac:spMk id="19" creationId="{ED96DA87-5966-4B7F-86CE-860DE18E040C}"/>
          </ac:spMkLst>
        </pc:spChg>
        <pc:spChg chg="add">
          <ac:chgData name="Markéta Brucháčková" userId="d3adc6a9-e6bb-4a44-9134-a2191e96b22d" providerId="ADAL" clId="{0887A4F6-B8BB-4EA4-B8EB-A3C9CBF1ECA8}" dt="2021-09-30T07:29:53.200" v="60"/>
          <ac:spMkLst>
            <pc:docMk/>
            <pc:sldMk cId="922762756" sldId="311"/>
            <ac:spMk id="20" creationId="{53A37BDC-B49D-4B1B-B8F6-D88942DC0190}"/>
          </ac:spMkLst>
        </pc:spChg>
        <pc:spChg chg="mod">
          <ac:chgData name="Markéta Brucháčková" userId="d3adc6a9-e6bb-4a44-9134-a2191e96b22d" providerId="ADAL" clId="{0887A4F6-B8BB-4EA4-B8EB-A3C9CBF1ECA8}" dt="2021-09-30T07:29:35.366" v="58" actId="5793"/>
          <ac:spMkLst>
            <pc:docMk/>
            <pc:sldMk cId="922762756" sldId="311"/>
            <ac:spMk id="161" creationId="{9ACFB387-623D-4F24-8571-E2BAB1009317}"/>
          </ac:spMkLst>
        </pc:spChg>
        <pc:spChg chg="mod">
          <ac:chgData name="Markéta Brucháčková" userId="d3adc6a9-e6bb-4a44-9134-a2191e96b22d" providerId="ADAL" clId="{0887A4F6-B8BB-4EA4-B8EB-A3C9CBF1ECA8}" dt="2021-09-30T06:59:28.502" v="50" actId="20577"/>
          <ac:spMkLst>
            <pc:docMk/>
            <pc:sldMk cId="922762756" sldId="311"/>
            <ac:spMk id="18434" creationId="{FC5A0DA5-F9C5-4B30-9778-2E280E6E1D0D}"/>
          </ac:spMkLst>
        </pc:spChg>
        <pc:cxnChg chg="del">
          <ac:chgData name="Markéta Brucháčková" userId="d3adc6a9-e6bb-4a44-9134-a2191e96b22d" providerId="ADAL" clId="{0887A4F6-B8BB-4EA4-B8EB-A3C9CBF1ECA8}" dt="2021-09-30T07:20:42.362" v="54" actId="478"/>
          <ac:cxnSpMkLst>
            <pc:docMk/>
            <pc:sldMk cId="922762756" sldId="311"/>
            <ac:cxnSpMk id="3" creationId="{90F3CAC7-2F9E-4685-8C2E-C2FB778BACF9}"/>
          </ac:cxnSpMkLst>
        </pc:cxnChg>
      </pc:sldChg>
    </pc:docChg>
  </pc:docChgLst>
  <pc:docChgLst>
    <pc:chgData name="Markéta Brucháčková" userId="d3adc6a9-e6bb-4a44-9134-a2191e96b22d" providerId="ADAL" clId="{10419473-CE1D-45BF-84AC-A90BC5B7070C}"/>
    <pc:docChg chg="addSld delSld modSld">
      <pc:chgData name="Markéta Brucháčková" userId="d3adc6a9-e6bb-4a44-9134-a2191e96b22d" providerId="ADAL" clId="{10419473-CE1D-45BF-84AC-A90BC5B7070C}" dt="2021-10-21T07:20:06.826" v="2"/>
      <pc:docMkLst>
        <pc:docMk/>
      </pc:docMkLst>
      <pc:sldChg chg="add">
        <pc:chgData name="Markéta Brucháčková" userId="d3adc6a9-e6bb-4a44-9134-a2191e96b22d" providerId="ADAL" clId="{10419473-CE1D-45BF-84AC-A90BC5B7070C}" dt="2021-10-21T07:20:06.826" v="2"/>
        <pc:sldMkLst>
          <pc:docMk/>
          <pc:sldMk cId="0" sldId="312"/>
        </pc:sldMkLst>
      </pc:sldChg>
      <pc:sldChg chg="add del">
        <pc:chgData name="Markéta Brucháčková" userId="d3adc6a9-e6bb-4a44-9134-a2191e96b22d" providerId="ADAL" clId="{10419473-CE1D-45BF-84AC-A90BC5B7070C}" dt="2021-10-21T07:20:02.916" v="1" actId="2696"/>
        <pc:sldMkLst>
          <pc:docMk/>
          <pc:sldMk cId="509250347" sldId="312"/>
        </pc:sldMkLst>
      </pc:sldChg>
    </pc:docChg>
  </pc:docChgLst>
  <pc:docChgLst>
    <pc:chgData name="Markéta Brucháčková" userId="d3adc6a9-e6bb-4a44-9134-a2191e96b22d" providerId="ADAL" clId="{2D2CAC65-17F4-430B-9AC4-2CA93B0E0869}"/>
    <pc:docChg chg="custSel modSld">
      <pc:chgData name="Markéta Brucháčková" userId="d3adc6a9-e6bb-4a44-9134-a2191e96b22d" providerId="ADAL" clId="{2D2CAC65-17F4-430B-9AC4-2CA93B0E0869}" dt="2021-09-28T20:27:06.470" v="12"/>
      <pc:docMkLst>
        <pc:docMk/>
      </pc:docMkLst>
      <pc:sldChg chg="delSp modSp">
        <pc:chgData name="Markéta Brucháčková" userId="d3adc6a9-e6bb-4a44-9134-a2191e96b22d" providerId="ADAL" clId="{2D2CAC65-17F4-430B-9AC4-2CA93B0E0869}" dt="2021-09-28T20:26:05.821" v="7" actId="478"/>
        <pc:sldMkLst>
          <pc:docMk/>
          <pc:sldMk cId="0" sldId="268"/>
        </pc:sldMkLst>
        <pc:spChg chg="mod">
          <ac:chgData name="Markéta Brucháčková" userId="d3adc6a9-e6bb-4a44-9134-a2191e96b22d" providerId="ADAL" clId="{2D2CAC65-17F4-430B-9AC4-2CA93B0E0869}" dt="2021-09-28T20:25:42.691" v="0"/>
          <ac:spMkLst>
            <pc:docMk/>
            <pc:sldMk cId="0" sldId="268"/>
            <ac:spMk id="49" creationId="{8CE6BE7E-5D53-4C7B-A703-195D11AC8B3C}"/>
          </ac:spMkLst>
        </pc:spChg>
        <pc:spChg chg="del">
          <ac:chgData name="Markéta Brucháčková" userId="d3adc6a9-e6bb-4a44-9134-a2191e96b22d" providerId="ADAL" clId="{2D2CAC65-17F4-430B-9AC4-2CA93B0E0869}" dt="2021-09-28T20:26:03.770" v="4" actId="478"/>
          <ac:spMkLst>
            <pc:docMk/>
            <pc:sldMk cId="0" sldId="268"/>
            <ac:spMk id="25603" creationId="{C0A90E75-3FEC-40E6-9FE1-C381B7867226}"/>
          </ac:spMkLst>
        </pc:spChg>
        <pc:spChg chg="del">
          <ac:chgData name="Markéta Brucháčková" userId="d3adc6a9-e6bb-4a44-9134-a2191e96b22d" providerId="ADAL" clId="{2D2CAC65-17F4-430B-9AC4-2CA93B0E0869}" dt="2021-09-28T20:26:05.271" v="6" actId="478"/>
          <ac:spMkLst>
            <pc:docMk/>
            <pc:sldMk cId="0" sldId="268"/>
            <ac:spMk id="25610" creationId="{ED365E1D-24D7-47E2-89BB-22BAC1169AFB}"/>
          </ac:spMkLst>
        </pc:spChg>
        <pc:spChg chg="del">
          <ac:chgData name="Markéta Brucháčková" userId="d3adc6a9-e6bb-4a44-9134-a2191e96b22d" providerId="ADAL" clId="{2D2CAC65-17F4-430B-9AC4-2CA93B0E0869}" dt="2021-09-28T20:26:05.821" v="7" actId="478"/>
          <ac:spMkLst>
            <pc:docMk/>
            <pc:sldMk cId="0" sldId="268"/>
            <ac:spMk id="25611" creationId="{1F8816EF-F617-4B2B-A5B4-EB085BC96C30}"/>
          </ac:spMkLst>
        </pc:spChg>
        <pc:spChg chg="mod">
          <ac:chgData name="Markéta Brucháčková" userId="d3adc6a9-e6bb-4a44-9134-a2191e96b22d" providerId="ADAL" clId="{2D2CAC65-17F4-430B-9AC4-2CA93B0E0869}" dt="2021-09-28T20:25:49.901" v="1"/>
          <ac:spMkLst>
            <pc:docMk/>
            <pc:sldMk cId="0" sldId="268"/>
            <ac:spMk id="25618" creationId="{7DE014D0-1AE3-413E-AA8F-16B09C0B348D}"/>
          </ac:spMkLst>
        </pc:spChg>
        <pc:spChg chg="mod">
          <ac:chgData name="Markéta Brucháčková" userId="d3adc6a9-e6bb-4a44-9134-a2191e96b22d" providerId="ADAL" clId="{2D2CAC65-17F4-430B-9AC4-2CA93B0E0869}" dt="2021-09-28T20:25:55.851" v="2"/>
          <ac:spMkLst>
            <pc:docMk/>
            <pc:sldMk cId="0" sldId="268"/>
            <ac:spMk id="25621" creationId="{4473CE7E-D6B4-46BD-B53D-91AE76CA304A}"/>
          </ac:spMkLst>
        </pc:spChg>
        <pc:spChg chg="del">
          <ac:chgData name="Markéta Brucháčková" userId="d3adc6a9-e6bb-4a44-9134-a2191e96b22d" providerId="ADAL" clId="{2D2CAC65-17F4-430B-9AC4-2CA93B0E0869}" dt="2021-09-28T20:26:02.840" v="3" actId="478"/>
          <ac:spMkLst>
            <pc:docMk/>
            <pc:sldMk cId="0" sldId="268"/>
            <ac:spMk id="25624" creationId="{5B9E291E-BFC3-44DF-880C-2679CEC3C9A7}"/>
          </ac:spMkLst>
        </pc:spChg>
        <pc:grpChg chg="del">
          <ac:chgData name="Markéta Brucháčková" userId="d3adc6a9-e6bb-4a44-9134-a2191e96b22d" providerId="ADAL" clId="{2D2CAC65-17F4-430B-9AC4-2CA93B0E0869}" dt="2021-09-28T20:26:04.631" v="5" actId="478"/>
          <ac:grpSpMkLst>
            <pc:docMk/>
            <pc:sldMk cId="0" sldId="268"/>
            <ac:grpSpMk id="25633" creationId="{3E40C7F0-C4EA-47DC-ADA4-FF75BB1FFF67}"/>
          </ac:grpSpMkLst>
        </pc:grpChg>
      </pc:sldChg>
      <pc:sldChg chg="addSp delSp modSp mod">
        <pc:chgData name="Markéta Brucháčková" userId="d3adc6a9-e6bb-4a44-9134-a2191e96b22d" providerId="ADAL" clId="{2D2CAC65-17F4-430B-9AC4-2CA93B0E0869}" dt="2021-09-28T20:26:59.520" v="10" actId="13822"/>
        <pc:sldMkLst>
          <pc:docMk/>
          <pc:sldMk cId="2993805921" sldId="309"/>
        </pc:sldMkLst>
        <pc:spChg chg="add mod">
          <ac:chgData name="Markéta Brucháčková" userId="d3adc6a9-e6bb-4a44-9134-a2191e96b22d" providerId="ADAL" clId="{2D2CAC65-17F4-430B-9AC4-2CA93B0E0869}" dt="2021-09-28T20:26:59.520" v="10" actId="13822"/>
          <ac:spMkLst>
            <pc:docMk/>
            <pc:sldMk cId="2993805921" sldId="309"/>
            <ac:spMk id="2" creationId="{07FB4BF8-4E72-456F-BFB6-59B70058A07A}"/>
          </ac:spMkLst>
        </pc:spChg>
        <pc:spChg chg="del">
          <ac:chgData name="Markéta Brucháčková" userId="d3adc6a9-e6bb-4a44-9134-a2191e96b22d" providerId="ADAL" clId="{2D2CAC65-17F4-430B-9AC4-2CA93B0E0869}" dt="2021-09-28T20:26:37.650" v="8" actId="478"/>
          <ac:spMkLst>
            <pc:docMk/>
            <pc:sldMk cId="2993805921" sldId="309"/>
            <ac:spMk id="27" creationId="{34FEACE1-8E1E-4E0B-8E19-82AEC094DA0D}"/>
          </ac:spMkLst>
        </pc:spChg>
      </pc:sldChg>
      <pc:sldChg chg="addSp delSp modSp mod">
        <pc:chgData name="Markéta Brucháčková" userId="d3adc6a9-e6bb-4a44-9134-a2191e96b22d" providerId="ADAL" clId="{2D2CAC65-17F4-430B-9AC4-2CA93B0E0869}" dt="2021-09-28T20:27:06.470" v="12"/>
        <pc:sldMkLst>
          <pc:docMk/>
          <pc:sldMk cId="1864626106" sldId="310"/>
        </pc:sldMkLst>
        <pc:spChg chg="add mod">
          <ac:chgData name="Markéta Brucháčková" userId="d3adc6a9-e6bb-4a44-9134-a2191e96b22d" providerId="ADAL" clId="{2D2CAC65-17F4-430B-9AC4-2CA93B0E0869}" dt="2021-09-28T20:27:06.470" v="12"/>
          <ac:spMkLst>
            <pc:docMk/>
            <pc:sldMk cId="1864626106" sldId="310"/>
            <ac:spMk id="19" creationId="{EB0BF898-8A78-492A-BE24-EE39A63E759E}"/>
          </ac:spMkLst>
        </pc:spChg>
        <pc:spChg chg="del">
          <ac:chgData name="Markéta Brucháčková" userId="d3adc6a9-e6bb-4a44-9134-a2191e96b22d" providerId="ADAL" clId="{2D2CAC65-17F4-430B-9AC4-2CA93B0E0869}" dt="2021-09-28T20:27:05.495" v="11" actId="478"/>
          <ac:spMkLst>
            <pc:docMk/>
            <pc:sldMk cId="1864626106" sldId="310"/>
            <ac:spMk id="27" creationId="{34FEACE1-8E1E-4E0B-8E19-82AEC094DA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895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27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9ABE19B8-EE05-4A23-9F6C-AE84FEC97346}"/>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81205FE8-9B38-4D1A-A5B7-8F956A21F7B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F9482033-5215-4FAC-B740-C663C02230BA}"/>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5DB020ED-B786-43E8-96D4-3659A3A751CC}"/>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62;gcd36154fc_196_0:notes">
            <a:extLst>
              <a:ext uri="{FF2B5EF4-FFF2-40B4-BE49-F238E27FC236}">
                <a16:creationId xmlns:a16="http://schemas.microsoft.com/office/drawing/2014/main" id="{E92B30B9-A9D4-4A1F-B248-625C407ACF37}"/>
              </a:ext>
            </a:extLst>
          </p:cNvPr>
          <p:cNvSpPr>
            <a:spLocks noGrp="1" noRot="1" noChangeAspect="1" noTextEdit="1"/>
          </p:cNvSpPr>
          <p:nvPr>
            <p:ph type="sldImg" idx="2"/>
          </p:nvPr>
        </p:nvSpPr>
        <p:spPr>
          <a:ln>
            <a:miter lim="800000"/>
            <a:headEnd/>
            <a:tailEnd/>
          </a:ln>
        </p:spPr>
      </p:sp>
      <p:sp>
        <p:nvSpPr>
          <p:cNvPr id="58371" name="Google Shape;263;gcd36154fc_196_0:notes">
            <a:extLst>
              <a:ext uri="{FF2B5EF4-FFF2-40B4-BE49-F238E27FC236}">
                <a16:creationId xmlns:a16="http://schemas.microsoft.com/office/drawing/2014/main" id="{42C7701A-F309-48D8-927C-BC62D92BC71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82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56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87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64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3" name="Google Shape;78;p9">
            <a:extLst>
              <a:ext uri="{FF2B5EF4-FFF2-40B4-BE49-F238E27FC236}">
                <a16:creationId xmlns:a16="http://schemas.microsoft.com/office/drawing/2014/main" id="{14631963-7BBF-4DFA-896A-D97B5D88FCB3}"/>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79;p9">
            <a:extLst>
              <a:ext uri="{FF2B5EF4-FFF2-40B4-BE49-F238E27FC236}">
                <a16:creationId xmlns:a16="http://schemas.microsoft.com/office/drawing/2014/main" id="{28E32C79-82C7-445A-B8C6-5356CFD408EB}"/>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0;p9">
            <a:extLst>
              <a:ext uri="{FF2B5EF4-FFF2-40B4-BE49-F238E27FC236}">
                <a16:creationId xmlns:a16="http://schemas.microsoft.com/office/drawing/2014/main" id="{D865BCD3-D629-41A5-8DBD-C28A5AEE7B75}"/>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1;p9">
            <a:extLst>
              <a:ext uri="{FF2B5EF4-FFF2-40B4-BE49-F238E27FC236}">
                <a16:creationId xmlns:a16="http://schemas.microsoft.com/office/drawing/2014/main" id="{EF50B0E2-1BF8-424D-9D8D-9800791A95FD}"/>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82;p9">
            <a:extLst>
              <a:ext uri="{FF2B5EF4-FFF2-40B4-BE49-F238E27FC236}">
                <a16:creationId xmlns:a16="http://schemas.microsoft.com/office/drawing/2014/main" id="{2D1FDC3B-F294-4C51-8E84-477ABC1928A7}"/>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7" name="Google Shape;77;p9"/>
          <p:cNvSpPr txBox="1">
            <a:spLocks noGrp="1"/>
          </p:cNvSpPr>
          <p:nvPr>
            <p:ph type="body" idx="1"/>
          </p:nvPr>
        </p:nvSpPr>
        <p:spPr>
          <a:xfrm>
            <a:off x="457200" y="4406309"/>
            <a:ext cx="8229600" cy="519600"/>
          </a:xfrm>
          <a:prstGeom prst="rect">
            <a:avLst/>
          </a:prstGeom>
        </p:spPr>
        <p:txBody>
          <a:bodyPr spcFirstLastPara="1">
            <a:noAutofit/>
          </a:bodyPr>
          <a:lstStyle>
            <a:lvl1pPr marL="457200" lvl="0" indent="-228600" algn="ctr">
              <a:spcBef>
                <a:spcPts val="360"/>
              </a:spcBef>
              <a:spcAft>
                <a:spcPts val="0"/>
              </a:spcAft>
              <a:buSzPts val="1800"/>
              <a:buNone/>
              <a:defRPr sz="1800"/>
            </a:lvl1pPr>
          </a:lstStyle>
          <a:p>
            <a:endParaRPr/>
          </a:p>
        </p:txBody>
      </p:sp>
      <p:sp>
        <p:nvSpPr>
          <p:cNvPr id="8" name="Google Shape;83;p9">
            <a:extLst>
              <a:ext uri="{FF2B5EF4-FFF2-40B4-BE49-F238E27FC236}">
                <a16:creationId xmlns:a16="http://schemas.microsoft.com/office/drawing/2014/main" id="{9FC27A9F-7951-4A4A-B5B5-E10654F8B496}"/>
              </a:ext>
            </a:extLst>
          </p:cNvPr>
          <p:cNvSpPr txBox="1">
            <a:spLocks noGrp="1"/>
          </p:cNvSpPr>
          <p:nvPr>
            <p:ph type="sldNum" idx="10"/>
          </p:nvPr>
        </p:nvSpPr>
        <p:spPr/>
        <p:txBody>
          <a:bodyPr/>
          <a:lstStyle>
            <a:lvl1pPr>
              <a:defRPr/>
            </a:lvl1pPr>
          </a:lstStyle>
          <a:p>
            <a:fld id="{DA767530-1C00-46ED-89DE-B5BC197678CE}" type="slidenum">
              <a:rPr lang="sk-SK" altLang="cs-CZ"/>
              <a:pPr/>
              <a:t>‹#›</a:t>
            </a:fld>
            <a:endParaRPr lang="sk-SK" altLang="cs-CZ"/>
          </a:p>
        </p:txBody>
      </p:sp>
    </p:spTree>
    <p:extLst>
      <p:ext uri="{BB962C8B-B14F-4D97-AF65-F5344CB8AC3E}">
        <p14:creationId xmlns:p14="http://schemas.microsoft.com/office/powerpoint/2010/main" val="2539013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3" name="Google Shape;78;p9">
            <a:extLst>
              <a:ext uri="{FF2B5EF4-FFF2-40B4-BE49-F238E27FC236}">
                <a16:creationId xmlns:a16="http://schemas.microsoft.com/office/drawing/2014/main" id="{14631963-7BBF-4DFA-896A-D97B5D88FCB3}"/>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79;p9">
            <a:extLst>
              <a:ext uri="{FF2B5EF4-FFF2-40B4-BE49-F238E27FC236}">
                <a16:creationId xmlns:a16="http://schemas.microsoft.com/office/drawing/2014/main" id="{28E32C79-82C7-445A-B8C6-5356CFD408EB}"/>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0;p9">
            <a:extLst>
              <a:ext uri="{FF2B5EF4-FFF2-40B4-BE49-F238E27FC236}">
                <a16:creationId xmlns:a16="http://schemas.microsoft.com/office/drawing/2014/main" id="{D865BCD3-D629-41A5-8DBD-C28A5AEE7B75}"/>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1;p9">
            <a:extLst>
              <a:ext uri="{FF2B5EF4-FFF2-40B4-BE49-F238E27FC236}">
                <a16:creationId xmlns:a16="http://schemas.microsoft.com/office/drawing/2014/main" id="{EF50B0E2-1BF8-424D-9D8D-9800791A95FD}"/>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82;p9">
            <a:extLst>
              <a:ext uri="{FF2B5EF4-FFF2-40B4-BE49-F238E27FC236}">
                <a16:creationId xmlns:a16="http://schemas.microsoft.com/office/drawing/2014/main" id="{2D1FDC3B-F294-4C51-8E84-477ABC1928A7}"/>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7" name="Google Shape;77;p9"/>
          <p:cNvSpPr txBox="1">
            <a:spLocks noGrp="1"/>
          </p:cNvSpPr>
          <p:nvPr>
            <p:ph type="body" idx="1"/>
          </p:nvPr>
        </p:nvSpPr>
        <p:spPr>
          <a:xfrm>
            <a:off x="457200" y="4406309"/>
            <a:ext cx="8229600" cy="519600"/>
          </a:xfrm>
          <a:prstGeom prst="rect">
            <a:avLst/>
          </a:prstGeom>
        </p:spPr>
        <p:txBody>
          <a:bodyPr spcFirstLastPara="1">
            <a:noAutofit/>
          </a:bodyPr>
          <a:lstStyle>
            <a:lvl1pPr marL="457200" lvl="0" indent="-228600" algn="ctr">
              <a:spcBef>
                <a:spcPts val="360"/>
              </a:spcBef>
              <a:spcAft>
                <a:spcPts val="0"/>
              </a:spcAft>
              <a:buSzPts val="1800"/>
              <a:buNone/>
              <a:defRPr sz="1800"/>
            </a:lvl1pPr>
          </a:lstStyle>
          <a:p>
            <a:endParaRPr/>
          </a:p>
        </p:txBody>
      </p:sp>
      <p:sp>
        <p:nvSpPr>
          <p:cNvPr id="8" name="Google Shape;83;p9">
            <a:extLst>
              <a:ext uri="{FF2B5EF4-FFF2-40B4-BE49-F238E27FC236}">
                <a16:creationId xmlns:a16="http://schemas.microsoft.com/office/drawing/2014/main" id="{9FC27A9F-7951-4A4A-B5B5-E10654F8B496}"/>
              </a:ext>
            </a:extLst>
          </p:cNvPr>
          <p:cNvSpPr txBox="1">
            <a:spLocks noGrp="1"/>
          </p:cNvSpPr>
          <p:nvPr>
            <p:ph type="sldNum" idx="10"/>
          </p:nvPr>
        </p:nvSpPr>
        <p:spPr/>
        <p:txBody>
          <a:bodyPr/>
          <a:lstStyle>
            <a:lvl1pPr>
              <a:defRPr/>
            </a:lvl1pPr>
          </a:lstStyle>
          <a:p>
            <a:fld id="{DA767530-1C00-46ED-89DE-B5BC197678CE}" type="slidenum">
              <a:rPr lang="sk-SK" altLang="cs-CZ"/>
              <a:pPr/>
              <a:t>‹#›</a:t>
            </a:fld>
            <a:endParaRPr lang="sk-SK" altLang="cs-CZ"/>
          </a:p>
        </p:txBody>
      </p:sp>
    </p:spTree>
    <p:extLst>
      <p:ext uri="{BB962C8B-B14F-4D97-AF65-F5344CB8AC3E}">
        <p14:creationId xmlns:p14="http://schemas.microsoft.com/office/powerpoint/2010/main" val="253901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3608617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0.xml"/><Relationship Id="rId6" Type="http://schemas.openxmlformats.org/officeDocument/2006/relationships/theme" Target="../theme/theme10.xml"/><Relationship Id="rId5" Type="http://schemas.openxmlformats.org/officeDocument/2006/relationships/slideLayout" Target="../slideLayouts/slideLayout50.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0" r:id="rId3"/>
    <p:sldLayoutId id="2147483701" r:id="rId4"/>
    <p:sldLayoutId id="2147483702" r:id="rId5"/>
    <p:sldLayoutId id="2147483703"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0" r:id="rId3"/>
    <p:sldLayoutId id="2147483701" r:id="rId4"/>
    <p:sldLayoutId id="214748370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4.xml"/><Relationship Id="rId7" Type="http://schemas.openxmlformats.org/officeDocument/2006/relationships/slide" Target="slide9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reativecommons.org/licenses/by-nc-sa/3.0/" TargetMode="External"/><Relationship Id="rId4" Type="http://schemas.openxmlformats.org/officeDocument/2006/relationships/hyperlink" Target="https://geo.libretexts.org/Bookshelves/Geography_(Physical)/The_Environment_of_the_Earth's_Surface_(Southard)/09:_Landscapes/9.03:_DAVISIAN_GEOMORPHOLOG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textbc.ca/geology/chapter/13-2-drainage-basins/"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wordwall.net/play/22562/551/38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hyperlink" Target="https://wordwall.net/play/22563/044/63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5.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https://www.thegeographeronline.net/oceans-and-their-coastal-margins.html"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opentextbc.ca/geology/chapter/13-2-drainage-basins/" TargetMode="External"/><Relationship Id="rId2" Type="http://schemas.openxmlformats.org/officeDocument/2006/relationships/image" Target="../media/image50.png"/><Relationship Id="rId1" Type="http://schemas.openxmlformats.org/officeDocument/2006/relationships/slideLayout" Target="../slideLayouts/slideLayout30.xml"/><Relationship Id="rId4" Type="http://schemas.openxmlformats.org/officeDocument/2006/relationships/slide" Target="slide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395536" y="2931790"/>
            <a:ext cx="7107115" cy="1158875"/>
          </a:xfrm>
        </p:spPr>
        <p:txBody>
          <a:bodyPr/>
          <a:lstStyle/>
          <a:p>
            <a:pPr eaLnBrk="1" hangingPunct="1">
              <a:spcBef>
                <a:spcPct val="0"/>
              </a:spcBef>
              <a:spcAft>
                <a:spcPct val="0"/>
              </a:spcAft>
              <a:buClr>
                <a:srgbClr val="FFFFFF"/>
              </a:buClr>
            </a:pPr>
            <a:r>
              <a:rPr lang="sk-SK" altLang="cs-CZ" b="1" dirty="0" err="1">
                <a:solidFill>
                  <a:srgbClr val="FFFFFF"/>
                </a:solidFill>
                <a:latin typeface="Roboto Slab"/>
                <a:sym typeface="Roboto Slab" pitchFamily="2" charset="0"/>
              </a:rPr>
              <a:t>Digi</a:t>
            </a:r>
            <a:r>
              <a:rPr lang="sk-SK" altLang="cs-CZ" b="1" dirty="0">
                <a:solidFill>
                  <a:srgbClr val="FFFFFF"/>
                </a:solidFill>
                <a:latin typeface="Roboto Slab"/>
                <a:sym typeface="Roboto Slab" pitchFamily="2" charset="0"/>
              </a:rPr>
              <a:t> </a:t>
            </a:r>
            <a:r>
              <a:rPr lang="sk-SK" altLang="cs-CZ" b="1" dirty="0" err="1">
                <a:solidFill>
                  <a:srgbClr val="FFFFFF"/>
                </a:solidFill>
                <a:latin typeface="Roboto Slab"/>
                <a:sym typeface="Roboto Slab" pitchFamily="2" charset="0"/>
              </a:rPr>
              <a:t>school</a:t>
            </a:r>
            <a:r>
              <a:rPr lang="sk-SK" altLang="cs-CZ" b="1" dirty="0">
                <a:solidFill>
                  <a:srgbClr val="FFFFFF"/>
                </a:solidFill>
                <a:latin typeface="Roboto Slab"/>
                <a:sym typeface="Roboto Slab" pitchFamily="2" charset="0"/>
              </a:rPr>
              <a:t> </a:t>
            </a:r>
            <a:br>
              <a:rPr lang="sk-SK" altLang="cs-CZ" b="1" dirty="0">
                <a:effectLst/>
                <a:latin typeface="Roboto Slab"/>
                <a:ea typeface="Calibri" panose="020F0502020204030204" pitchFamily="34" charset="0"/>
              </a:rPr>
            </a:br>
            <a:r>
              <a:rPr lang="cs-CZ" altLang="cs-CZ" b="1" dirty="0">
                <a:solidFill>
                  <a:srgbClr val="FFFFFF"/>
                </a:solidFill>
                <a:latin typeface="Roboto Slab"/>
              </a:rPr>
              <a:t>Geomorfologie</a:t>
            </a:r>
            <a:endParaRPr lang="sk-SK" altLang="cs-CZ" b="1" dirty="0">
              <a:solidFill>
                <a:srgbClr val="FFFFFF"/>
              </a:solidFill>
              <a:latin typeface="Roboto Slab" pitchFamily="2" charset="0"/>
              <a:cs typeface="Arial" panose="020B0604020202020204" pitchFamily="34" charset="0"/>
              <a:sym typeface="Roboto Slab" pitchFamily="2" charset="0"/>
            </a:endParaRPr>
          </a:p>
        </p:txBody>
      </p:sp>
      <p:pic>
        <p:nvPicPr>
          <p:cNvPr id="11" name="Obrázek 10">
            <a:extLst>
              <a:ext uri="{FF2B5EF4-FFF2-40B4-BE49-F238E27FC236}">
                <a16:creationId xmlns:a16="http://schemas.microsoft.com/office/drawing/2014/main" id="{24FF7EFC-DF9F-4E44-83B8-2B8574EE7249}"/>
              </a:ext>
            </a:extLst>
          </p:cNvPr>
          <p:cNvPicPr/>
          <p:nvPr/>
        </p:nvPicPr>
        <p:blipFill>
          <a:blip r:embed="rId3"/>
          <a:srcRect/>
          <a:stretch/>
        </p:blipFill>
        <p:spPr bwMode="auto">
          <a:xfrm>
            <a:off x="3166176" y="142875"/>
            <a:ext cx="1121705" cy="914400"/>
          </a:xfrm>
          <a:prstGeom prst="rect">
            <a:avLst/>
          </a:prstGeom>
          <a:noFill/>
          <a:ln>
            <a:noFill/>
          </a:ln>
        </p:spPr>
      </p:pic>
      <p:pic>
        <p:nvPicPr>
          <p:cNvPr id="12" name="Obrázok 7" descr="Erasmus+ logo EN.jpg">
            <a:extLst>
              <a:ext uri="{FF2B5EF4-FFF2-40B4-BE49-F238E27FC236}">
                <a16:creationId xmlns:a16="http://schemas.microsoft.com/office/drawing/2014/main" id="{4863F2EC-08C4-46D4-B41B-814AAECCC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32;p14">
            <a:extLst>
              <a:ext uri="{FF2B5EF4-FFF2-40B4-BE49-F238E27FC236}">
                <a16:creationId xmlns:a16="http://schemas.microsoft.com/office/drawing/2014/main" id="{200EB65F-EABB-4523-BA24-7D18AC3E5A1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 name="Obrázek 4">
            <a:extLst>
              <a:ext uri="{FF2B5EF4-FFF2-40B4-BE49-F238E27FC236}">
                <a16:creationId xmlns:a16="http://schemas.microsoft.com/office/drawing/2014/main" id="{56290B62-E1AB-450A-9F47-AE2D5CA1F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lačítko akce: Přejít vpřed nebo Další 6">
            <a:hlinkClick r:id="" action="ppaction://hlinkshowjump?jump=nextslide" highlightClick="1"/>
            <a:extLst>
              <a:ext uri="{FF2B5EF4-FFF2-40B4-BE49-F238E27FC236}">
                <a16:creationId xmlns:a16="http://schemas.microsoft.com/office/drawing/2014/main" id="{2F2CD45B-A491-45E7-A9EE-9BF2B26E0428}"/>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Exogenní</a:t>
            </a:r>
            <a:r>
              <a:rPr lang="sk-SK" altLang="cs-CZ" sz="1800" b="1" dirty="0">
                <a:solidFill>
                  <a:srgbClr val="FFFFFF"/>
                </a:solidFill>
                <a:latin typeface="Roboto Slab" pitchFamily="2" charset="0"/>
                <a:cs typeface="Arial" panose="020B0604020202020204" pitchFamily="34" charset="0"/>
                <a:sym typeface="Roboto Slab" pitchFamily="2" charset="0"/>
              </a:rPr>
              <a:t> pochody</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Činnost vody, větru, ledovců, gravitace, živých organismů</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Zdroj energie: sluneční záření</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Působí pouze na zemském povrchu</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Působí stále</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Působí současně na všech místech zemského povrchu, ale s různou intenzitou</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Způsobují rozrušování hornin (erozi), jejich odnos (transport) a ukládání (sedimentaci)        zarovnávání zemského povrchu</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cxnSp>
        <p:nvCxnSpPr>
          <p:cNvPr id="3" name="Přímá spojnice se šipkou 2">
            <a:extLst>
              <a:ext uri="{FF2B5EF4-FFF2-40B4-BE49-F238E27FC236}">
                <a16:creationId xmlns:a16="http://schemas.microsoft.com/office/drawing/2014/main" id="{90F3CAC7-2F9E-4685-8C2E-C2FB778BACF9}"/>
              </a:ext>
            </a:extLst>
          </p:cNvPr>
          <p:cNvCxnSpPr/>
          <p:nvPr/>
        </p:nvCxnSpPr>
        <p:spPr>
          <a:xfrm>
            <a:off x="3885938" y="4331129"/>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lačítko akce: Návrat 18">
            <a:hlinkClick r:id="rId3" action="ppaction://hlinksldjump" highlightClick="1"/>
            <a:extLst>
              <a:ext uri="{FF2B5EF4-FFF2-40B4-BE49-F238E27FC236}">
                <a16:creationId xmlns:a16="http://schemas.microsoft.com/office/drawing/2014/main" id="{ED96DA87-5966-4B7F-86CE-860DE18E040C}"/>
              </a:ext>
            </a:extLst>
          </p:cNvPr>
          <p:cNvSpPr/>
          <p:nvPr/>
        </p:nvSpPr>
        <p:spPr>
          <a:xfrm>
            <a:off x="8687246" y="4688104"/>
            <a:ext cx="288032" cy="27238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754163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Geomorfologický cyklus</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669765"/>
            <a:ext cx="7128792" cy="2432738"/>
          </a:xfrm>
        </p:spPr>
        <p:txBody>
          <a:bodyPr/>
          <a:lstStyle/>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Vědecká teorie vývoje georeliéfu </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1. období mladosti krajiny</a:t>
            </a:r>
          </a:p>
          <a:p>
            <a:pPr lvl="1"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Krajina vyzdvižená náhlými endogenními procesy zatím krátce vystavena působení exogenních procesů, hluboce zařezaná údolí, strmé skalní štíty</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2. období zralosti krajiny</a:t>
            </a:r>
          </a:p>
          <a:p>
            <a:pPr lvl="1"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Pokračující exogenní procesy vedou ke snižování krajiny, zaoblování tvarů</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3. období stáří krajiny</a:t>
            </a:r>
          </a:p>
          <a:p>
            <a:pPr lvl="1"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Exogenní procesy způsobují zarovnání a snížení krajiny</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Následnými endogenními procesy se cyklus uzavírá a opakuje</a:t>
            </a:r>
            <a:endParaRPr sz="16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spcBef>
                <a:spcPts val="0"/>
              </a:spcBef>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7" name="Tlačítko akce: Přejít domů 26">
            <a:hlinkClick r:id="rId3" action="ppaction://hlinksldjump" highlightClick="1"/>
            <a:extLst>
              <a:ext uri="{FF2B5EF4-FFF2-40B4-BE49-F238E27FC236}">
                <a16:creationId xmlns:a16="http://schemas.microsoft.com/office/drawing/2014/main" id="{34FEACE1-8E1E-4E0B-8E19-82AEC094DA0D}"/>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BD6851EE-409C-41F2-B1D2-BC1DB6046A3D}"/>
              </a:ext>
            </a:extLst>
          </p:cNvPr>
          <p:cNvSpPr txBox="1"/>
          <p:nvPr/>
        </p:nvSpPr>
        <p:spPr>
          <a:xfrm>
            <a:off x="785277" y="6370446"/>
            <a:ext cx="6967267" cy="230832"/>
          </a:xfrm>
          <a:prstGeom prst="rect">
            <a:avLst/>
          </a:prstGeom>
          <a:noFill/>
        </p:spPr>
        <p:txBody>
          <a:bodyPr wrap="square" rtlCol="0">
            <a:spAutoFit/>
          </a:bodyPr>
          <a:lstStyle/>
          <a:p>
            <a:r>
              <a:rPr lang="cs-CZ" sz="900">
                <a:hlinkClick r:id="rId4" tooltip="https://geo.libretexts.org/Bookshelves/Geography_(Physical)/The_Environment_of_the_Earth's_Surface_(Southard)/09:_Landscapes/9.03:_DAVISIAN_GEOMORPHOLOGY"/>
              </a:rPr>
              <a:t>Tato fotka</a:t>
            </a:r>
            <a:r>
              <a:rPr lang="cs-CZ" sz="900"/>
              <a:t> od autora Neznámý autor s licencí </a:t>
            </a:r>
            <a:r>
              <a:rPr lang="cs-CZ" sz="900">
                <a:hlinkClick r:id="rId5" tooltip="https://creativecommons.org/licenses/by-nc-sa/3.0/"/>
              </a:rPr>
              <a:t>CC BY-SA-NC</a:t>
            </a:r>
            <a:endParaRPr lang="cs-CZ" sz="900"/>
          </a:p>
        </p:txBody>
      </p:sp>
      <p:sp>
        <p:nvSpPr>
          <p:cNvPr id="8" name="TextovéPole 7">
            <a:extLst>
              <a:ext uri="{FF2B5EF4-FFF2-40B4-BE49-F238E27FC236}">
                <a16:creationId xmlns:a16="http://schemas.microsoft.com/office/drawing/2014/main" id="{7829197D-BF59-4EA4-ADFC-0E061FA6D392}"/>
              </a:ext>
            </a:extLst>
          </p:cNvPr>
          <p:cNvSpPr txBox="1"/>
          <p:nvPr/>
        </p:nvSpPr>
        <p:spPr>
          <a:xfrm>
            <a:off x="1624498" y="6520446"/>
            <a:ext cx="5588825" cy="230832"/>
          </a:xfrm>
          <a:prstGeom prst="rect">
            <a:avLst/>
          </a:prstGeom>
          <a:noFill/>
        </p:spPr>
        <p:txBody>
          <a:bodyPr wrap="square" rtlCol="0">
            <a:spAutoFit/>
          </a:bodyPr>
          <a:lstStyle/>
          <a:p>
            <a:r>
              <a:rPr lang="cs-CZ" sz="900">
                <a:hlinkClick r:id="rId4" tooltip="https://geo.libretexts.org/Bookshelves/Geography_(Physical)/The_Environment_of_the_Earth's_Surface_(Southard)/09:_Landscapes/9.03:_DAVISIAN_GEOMORPHOLOGY"/>
              </a:rPr>
              <a:t>Tato fotka</a:t>
            </a:r>
            <a:r>
              <a:rPr lang="cs-CZ" sz="900"/>
              <a:t> od autora Neznámý autor s licencí </a:t>
            </a:r>
            <a:r>
              <a:rPr lang="cs-CZ" sz="900">
                <a:hlinkClick r:id="rId5" tooltip="https://creativecommons.org/licenses/by-nc-sa/3.0/"/>
              </a:rPr>
              <a:t>CC BY-SA-NC</a:t>
            </a:r>
            <a:endParaRPr lang="cs-CZ" sz="900"/>
          </a:p>
        </p:txBody>
      </p:sp>
      <mc:AlternateContent xmlns:mc="http://schemas.openxmlformats.org/markup-compatibility/2006" xmlns:pslz="http://schemas.microsoft.com/office/powerpoint/2016/slidezoom">
        <mc:Choice Requires="pslz">
          <p:graphicFrame>
            <p:nvGraphicFramePr>
              <p:cNvPr id="20" name="Náhled snímku 19">
                <a:extLst>
                  <a:ext uri="{FF2B5EF4-FFF2-40B4-BE49-F238E27FC236}">
                    <a16:creationId xmlns:a16="http://schemas.microsoft.com/office/drawing/2014/main" id="{FA030322-330A-47DF-9706-48FDB5642F84}"/>
                  </a:ext>
                </a:extLst>
              </p:cNvPr>
              <p:cNvGraphicFramePr>
                <a:graphicFrameLocks noChangeAspect="1"/>
              </p:cNvGraphicFramePr>
              <p:nvPr>
                <p:extLst>
                  <p:ext uri="{D42A27DB-BD31-4B8C-83A1-F6EECF244321}">
                    <p14:modId xmlns:p14="http://schemas.microsoft.com/office/powerpoint/2010/main" val="3138444878"/>
                  </p:ext>
                </p:extLst>
              </p:nvPr>
            </p:nvGraphicFramePr>
            <p:xfrm>
              <a:off x="6467273" y="627534"/>
              <a:ext cx="2286000" cy="1285875"/>
            </p:xfrm>
            <a:graphic>
              <a:graphicData uri="http://schemas.microsoft.com/office/powerpoint/2016/slidezoom">
                <pslz:sldZm>
                  <pslz:sldZmObj sldId="304" cId="2120178844">
                    <pslz:zmPr id="{A7F58F13-85B5-496C-A09B-64CAF943678C}" returnToParent="0" transitionDur="1000">
                      <p166:blipFill xmlns:p166="http://schemas.microsoft.com/office/powerpoint/2016/6/main">
                        <a:blip r:embed="rId6"/>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20" name="Náhled snímku 19">
                <a:hlinkClick r:id="rId7" action="ppaction://hlinksldjump"/>
                <a:extLst>
                  <a:ext uri="{FF2B5EF4-FFF2-40B4-BE49-F238E27FC236}">
                    <a16:creationId xmlns:a16="http://schemas.microsoft.com/office/drawing/2014/main" id="{FA030322-330A-47DF-9706-48FDB5642F84}"/>
                  </a:ext>
                </a:extLst>
              </p:cNvPr>
              <p:cNvPicPr>
                <a:picLocks noGrp="1" noRot="1" noChangeAspect="1" noMove="1" noResize="1" noEditPoints="1" noAdjustHandles="1" noChangeArrowheads="1" noChangeShapeType="1"/>
              </p:cNvPicPr>
              <p:nvPr/>
            </p:nvPicPr>
            <p:blipFill>
              <a:blip r:embed="rId8"/>
              <a:stretch>
                <a:fillRect/>
              </a:stretch>
            </p:blipFill>
            <p:spPr>
              <a:xfrm>
                <a:off x="6467273" y="627534"/>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52970785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10507F35-9E4E-492C-9175-A93A653A3A0A}"/>
              </a:ext>
            </a:extLst>
          </p:cNvPr>
          <p:cNvSpPr>
            <a:spLocks noGrp="1"/>
          </p:cNvSpPr>
          <p:nvPr>
            <p:ph type="body" idx="1"/>
          </p:nvPr>
        </p:nvSpPr>
        <p:spPr>
          <a:xfrm>
            <a:off x="457200" y="4155926"/>
            <a:ext cx="8229600" cy="519600"/>
          </a:xfrm>
        </p:spPr>
        <p:txBody>
          <a:bodyPr/>
          <a:lstStyle/>
          <a:p>
            <a:r>
              <a:rPr lang="cs-CZ" dirty="0">
                <a:solidFill>
                  <a:srgbClr val="124057"/>
                </a:solidFill>
                <a:latin typeface="Weekly Free Light" panose="00000400000000000000" pitchFamily="50" charset="-18"/>
              </a:rPr>
              <a:t>Geomorfologický cyklus</a:t>
            </a:r>
          </a:p>
        </p:txBody>
      </p:sp>
      <p:sp>
        <p:nvSpPr>
          <p:cNvPr id="4" name="Zástupný symbol pro číslo snímku 3">
            <a:extLst>
              <a:ext uri="{FF2B5EF4-FFF2-40B4-BE49-F238E27FC236}">
                <a16:creationId xmlns:a16="http://schemas.microsoft.com/office/drawing/2014/main" id="{D02851CF-DE67-4E78-9FDD-8F02A9B397BB}"/>
              </a:ext>
            </a:extLst>
          </p:cNvPr>
          <p:cNvSpPr>
            <a:spLocks noGrp="1"/>
          </p:cNvSpPr>
          <p:nvPr>
            <p:ph type="sldNum" idx="10"/>
          </p:nvPr>
        </p:nvSpPr>
        <p:spPr/>
        <p:txBody>
          <a:bodyPr/>
          <a:lstStyle/>
          <a:p>
            <a:fld id="{E1B91BDA-37F5-4C21-A38D-C9F4403AFF43}" type="slidenum">
              <a:rPr lang="sk-SK" altLang="cs-CZ" smtClean="0"/>
              <a:pPr/>
              <a:t>12</a:t>
            </a:fld>
            <a:endParaRPr lang="sk-SK" altLang="cs-CZ"/>
          </a:p>
        </p:txBody>
      </p:sp>
      <p:pic>
        <p:nvPicPr>
          <p:cNvPr id="6" name="Obrázek 5">
            <a:extLst>
              <a:ext uri="{FF2B5EF4-FFF2-40B4-BE49-F238E27FC236}">
                <a16:creationId xmlns:a16="http://schemas.microsoft.com/office/drawing/2014/main" id="{9278C205-2E7C-49D8-BF67-A1B152BEEF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5576" y="987574"/>
            <a:ext cx="7844680" cy="2736304"/>
          </a:xfrm>
          <a:prstGeom prst="rect">
            <a:avLst/>
          </a:prstGeom>
        </p:spPr>
      </p:pic>
      <p:sp>
        <p:nvSpPr>
          <p:cNvPr id="7" name="Tlačítko akce: Návrat 6">
            <a:hlinkClick r:id="rId4" action="ppaction://hlinksldjump" highlightClick="1"/>
            <a:extLst>
              <a:ext uri="{FF2B5EF4-FFF2-40B4-BE49-F238E27FC236}">
                <a16:creationId xmlns:a16="http://schemas.microsoft.com/office/drawing/2014/main" id="{80D093BE-0018-4848-97DC-34560372F056}"/>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2017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Úkoly</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3"/>
              </a:rPr>
              <a:t>https://wordwall.net/play/22562/551/382</a:t>
            </a: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4"/>
              </a:rPr>
              <a:t>https://wordwall.net/play/22563/044/632</a:t>
            </a:r>
            <a:endParaRPr lang="cs-CZ"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 name="Tlačítko akce: Přejít domů 19">
            <a:hlinkClick r:id="rId5" action="ppaction://hlinksldjump" highlightClick="1"/>
            <a:extLst>
              <a:ext uri="{FF2B5EF4-FFF2-40B4-BE49-F238E27FC236}">
                <a16:creationId xmlns:a16="http://schemas.microsoft.com/office/drawing/2014/main" id="{53A37BDC-B49D-4B1B-B8F6-D88942DC0190}"/>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276275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Použité zdroje:</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24939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dirty="0">
                <a:solidFill>
                  <a:schemeClr val="bg1"/>
                </a:solidFill>
                <a:latin typeface="Nixie One" panose="020B0604020202020204" charset="0"/>
              </a:rPr>
              <a:t>Galerie obrázků </a:t>
            </a:r>
            <a:r>
              <a:rPr lang="cs-CZ" altLang="cs-CZ">
                <a:solidFill>
                  <a:schemeClr val="bg1"/>
                </a:solidFill>
                <a:latin typeface="Nixie One" panose="020B0604020202020204" charset="0"/>
              </a:rPr>
              <a:t>MS Office</a:t>
            </a:r>
            <a:endParaRPr lang="cs-CZ" altLang="cs-CZ" dirty="0">
              <a:solidFill>
                <a:schemeClr val="bg1"/>
              </a:solidFill>
              <a:latin typeface="Nixie One" panose="020B0604020202020204" charset="0"/>
            </a:endParaRP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03EDF383-5ECA-4A42-9450-49EDB4C5294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88550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a:solidFill>
                  <a:schemeClr val="bg1"/>
                </a:solidFill>
                <a:latin typeface="Nixie One" panose="020B0604020202020204" charset="0"/>
              </a:rPr>
              <a:t>Délka projektu:  01. 03. 2021 – 28. 02. 2023</a:t>
            </a:r>
          </a:p>
          <a:p>
            <a:r>
              <a:rPr lang="cs-CZ" altLang="cs-CZ">
                <a:solidFill>
                  <a:schemeClr val="bg1"/>
                </a:solidFill>
                <a:latin typeface="Nixie One" panose="020B0604020202020204" charset="0"/>
              </a:rPr>
              <a:t>Rozpočet partnerství: 101.092,-€ </a:t>
            </a:r>
          </a:p>
          <a:p>
            <a:r>
              <a:rPr lang="cs-CZ" altLang="cs-CZ">
                <a:solidFill>
                  <a:schemeClr val="bg1"/>
                </a:solidFill>
                <a:latin typeface="Nixie One" panose="020B0604020202020204" charset="0"/>
              </a:rPr>
              <a:t>Rozpočet GJŠ Zlín: 20.829,- €</a:t>
            </a:r>
          </a:p>
          <a:p>
            <a:r>
              <a:rPr lang="cs-CZ" altLang="cs-CZ">
                <a:solidFill>
                  <a:schemeClr val="bg1"/>
                </a:solidFill>
                <a:latin typeface="Nixie One" panose="020B0604020202020204" charset="0"/>
              </a:rPr>
              <a:t>Intelektuální výstupy všech partnerů: ANJ, NEJ, FRJ,SPJ, DEJ, OBN, CHE, GEO, MAT, BIO, EKN, ITK, </a:t>
            </a:r>
          </a:p>
          <a:p>
            <a:r>
              <a:rPr lang="cs-CZ" altLang="cs-CZ">
                <a:solidFill>
                  <a:schemeClr val="bg1"/>
                </a:solidFill>
                <a:latin typeface="Nixie One" panose="020B0604020202020204" charset="0"/>
              </a:rPr>
              <a:t>HUV, ETV</a:t>
            </a:r>
          </a:p>
          <a:p>
            <a:r>
              <a:rPr lang="cs-CZ" altLang="cs-CZ">
                <a:solidFill>
                  <a:schemeClr val="bg1"/>
                </a:solidFill>
                <a:latin typeface="Nixie One" panose="020B0604020202020204" charset="0"/>
              </a:rPr>
              <a:t>Intelektuální výstupy GJŠ Zlín v předmětech MAT, GEO, CHE, SPJ</a:t>
            </a: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54C84723-8F96-4731-9051-6AE207011FC9}"/>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6820AE68-92D7-4501-A525-D62649E34F70}"/>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4099" name="Google Shape;141;p15">
            <a:extLst>
              <a:ext uri="{FF2B5EF4-FFF2-40B4-BE49-F238E27FC236}">
                <a16:creationId xmlns:a16="http://schemas.microsoft.com/office/drawing/2014/main" id="{638CF17A-26D1-41BE-8AF2-6D4FC309BFA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6D3805B-DFE0-4009-8A99-C80C13CCBC8E}"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1DC1842B-BDC5-4756-AE21-897891BA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EE724D8E-65BC-4A9F-9EB0-CE804EC2B616}"/>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pic>
        <p:nvPicPr>
          <p:cNvPr id="8" name="Obrázek 4">
            <a:extLst>
              <a:ext uri="{FF2B5EF4-FFF2-40B4-BE49-F238E27FC236}">
                <a16:creationId xmlns:a16="http://schemas.microsoft.com/office/drawing/2014/main" id="{5D676C18-19B7-4FAB-B685-7BF5E845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2">
            <a:extLst>
              <a:ext uri="{FF2B5EF4-FFF2-40B4-BE49-F238E27FC236}">
                <a16:creationId xmlns:a16="http://schemas.microsoft.com/office/drawing/2014/main" id="{06A5BFCB-2C67-49EA-B5A4-380AF8AF65CD}"/>
              </a:ext>
            </a:extLst>
          </p:cNvPr>
          <p:cNvPicPr>
            <a:picLocks noChangeAspect="1" noChangeArrowheads="1"/>
          </p:cNvPicPr>
          <p:nvPr/>
        </p:nvPicPr>
        <p:blipFill>
          <a:blip r:embed="rId5"/>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748A4B3-4808-43EB-824E-4AACCF5D110E}"/>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Google Shape;141;p15">
            <a:extLst>
              <a:ext uri="{FF2B5EF4-FFF2-40B4-BE49-F238E27FC236}">
                <a16:creationId xmlns:a16="http://schemas.microsoft.com/office/drawing/2014/main" id="{D069E92B-0C1D-46F3-AEFE-CEED4E5372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0102A84-CB2A-4A22-B57D-6FF49AC7DF28}" type="slidenum">
              <a:rPr lang="sk-SK" altLang="sk-SK" sz="800">
                <a:solidFill>
                  <a:srgbClr val="FFFFFF"/>
                </a:solidFill>
                <a:latin typeface="Roboto Slab" pitchFamily="2" charset="0"/>
                <a:sym typeface="Roboto Slab" pitchFamily="2" charset="0"/>
              </a:rPr>
              <a:pPr eaLnBrk="1" hangingPunct="1"/>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6AB832D-5613-4C87-BDF6-7CBB14F6146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D20CC59E-9786-4862-A0BA-8CF6C1305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BB67E8B1-98C9-488B-B4B3-5D6D7CB7A27D}"/>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Geografie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a:t>
            </a:r>
            <a:r>
              <a:rPr lang="sk-SK" altLang="cs-CZ" dirty="0" err="1">
                <a:solidFill>
                  <a:schemeClr val="bg1"/>
                </a:solidFill>
                <a:latin typeface="Nixie One" charset="0"/>
              </a:rPr>
              <a:t>lze</a:t>
            </a:r>
            <a:r>
              <a:rPr lang="sk-SK" altLang="cs-CZ" dirty="0">
                <a:solidFill>
                  <a:schemeClr val="bg1"/>
                </a:solidFill>
                <a:latin typeface="Nixie One" charset="0"/>
              </a:rPr>
              <a:t> </a:t>
            </a:r>
            <a:r>
              <a:rPr lang="sk-SK" altLang="cs-CZ" dirty="0" err="1">
                <a:solidFill>
                  <a:schemeClr val="bg1"/>
                </a:solidFill>
                <a:latin typeface="Nixie One" charset="0"/>
              </a:rPr>
              <a:t>použít</a:t>
            </a:r>
            <a:r>
              <a:rPr lang="sk-SK" altLang="cs-CZ" dirty="0">
                <a:solidFill>
                  <a:schemeClr val="bg1"/>
                </a:solidFill>
                <a:latin typeface="Nixie One" charset="0"/>
              </a:rPr>
              <a:t> k </a:t>
            </a:r>
            <a:r>
              <a:rPr lang="sk-SK" altLang="cs-CZ" dirty="0" err="1">
                <a:solidFill>
                  <a:schemeClr val="bg1"/>
                </a:solidFill>
                <a:latin typeface="Nixie One" charset="0"/>
              </a:rPr>
              <a:t>prezentaci</a:t>
            </a:r>
            <a:r>
              <a:rPr lang="sk-SK" altLang="cs-CZ" dirty="0">
                <a:solidFill>
                  <a:schemeClr val="bg1"/>
                </a:solidFill>
                <a:latin typeface="Nixie One" charset="0"/>
              </a:rPr>
              <a:t> i </a:t>
            </a:r>
            <a:r>
              <a:rPr lang="sk-SK" altLang="cs-CZ" dirty="0" err="1">
                <a:solidFill>
                  <a:schemeClr val="bg1"/>
                </a:solidFill>
                <a:latin typeface="Nixie One" charset="0"/>
              </a:rPr>
              <a:t>samostudiu</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15 – 16 let</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pic>
        <p:nvPicPr>
          <p:cNvPr id="8" name="Obrázek 7">
            <a:extLst>
              <a:ext uri="{FF2B5EF4-FFF2-40B4-BE49-F238E27FC236}">
                <a16:creationId xmlns:a16="http://schemas.microsoft.com/office/drawing/2014/main" id="{375A0AC3-5B6B-4FBA-A202-521E53502D5F}"/>
              </a:ext>
            </a:extLst>
          </p:cNvPr>
          <p:cNvPicPr/>
          <p:nvPr/>
        </p:nvPicPr>
        <p:blipFill>
          <a:blip r:embed="rId4"/>
          <a:srcRect/>
          <a:stretch/>
        </p:blipFill>
        <p:spPr bwMode="auto">
          <a:xfrm>
            <a:off x="3166176" y="142875"/>
            <a:ext cx="1121705" cy="914400"/>
          </a:xfrm>
          <a:prstGeom prst="rect">
            <a:avLst/>
          </a:prstGeom>
          <a:noFill/>
          <a:ln>
            <a:noFill/>
          </a:ln>
        </p:spPr>
      </p:pic>
      <p:pic>
        <p:nvPicPr>
          <p:cNvPr id="9" name="Obrázek 4">
            <a:extLst>
              <a:ext uri="{FF2B5EF4-FFF2-40B4-BE49-F238E27FC236}">
                <a16:creationId xmlns:a16="http://schemas.microsoft.com/office/drawing/2014/main" id="{248F5573-8694-4262-A5C1-6950EC283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10935AC-19E9-4648-851E-71EAC35EC8E1}"/>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Georeliéf</a:t>
            </a: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
        <p:nvSpPr>
          <p:cNvPr id="5" name="Tlačítko akce: Přejít vpřed nebo Další 4">
            <a:hlinkClick r:id="" action="ppaction://hlinkshowjump?jump=nextslide" highlightClick="1"/>
            <a:extLst>
              <a:ext uri="{FF2B5EF4-FFF2-40B4-BE49-F238E27FC236}">
                <a16:creationId xmlns:a16="http://schemas.microsoft.com/office/drawing/2014/main" id="{AA058A7A-AE16-4BF2-A64F-D107599A38D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265;p25">
            <a:extLst>
              <a:ext uri="{FF2B5EF4-FFF2-40B4-BE49-F238E27FC236}">
                <a16:creationId xmlns:a16="http://schemas.microsoft.com/office/drawing/2014/main" id="{1A12AE3E-C423-489E-AE26-AE5F37E53702}"/>
              </a:ext>
            </a:extLst>
          </p:cNvPr>
          <p:cNvSpPr txBox="1">
            <a:spLocks noGrp="1"/>
          </p:cNvSpPr>
          <p:nvPr>
            <p:ph type="title" idx="4294967295"/>
          </p:nvPr>
        </p:nvSpPr>
        <p:spPr>
          <a:xfrm>
            <a:off x="387350" y="366713"/>
            <a:ext cx="2759075" cy="884237"/>
          </a:xfrm>
        </p:spPr>
        <p:txBody>
          <a:bodyPr anchor="t"/>
          <a:lstStyle/>
          <a:p>
            <a:pPr>
              <a:buSzPts val="1800"/>
              <a:buFont typeface="Roboto Slab" pitchFamily="2" charset="0"/>
            </a:pPr>
            <a:r>
              <a:rPr lang="sk-SK" altLang="cs-CZ" sz="1800" b="1" dirty="0">
                <a:solidFill>
                  <a:srgbClr val="124057"/>
                </a:solidFill>
                <a:latin typeface="Roboto Slab"/>
                <a:sym typeface="Roboto Slab" pitchFamily="2" charset="0"/>
              </a:rPr>
              <a:t>Obsah </a:t>
            </a:r>
            <a:r>
              <a:rPr lang="sk-SK" altLang="cs-CZ" sz="1800" b="1" dirty="0" err="1">
                <a:solidFill>
                  <a:srgbClr val="124057"/>
                </a:solidFill>
                <a:latin typeface="Roboto Slab"/>
                <a:sym typeface="Roboto Slab" pitchFamily="2" charset="0"/>
              </a:rPr>
              <a:t>lekce</a:t>
            </a:r>
            <a:endParaRPr lang="cs-CZ" dirty="0" err="1"/>
          </a:p>
        </p:txBody>
      </p:sp>
      <p:sp>
        <p:nvSpPr>
          <p:cNvPr id="25604" name="Google Shape;267;p25">
            <a:extLst>
              <a:ext uri="{FF2B5EF4-FFF2-40B4-BE49-F238E27FC236}">
                <a16:creationId xmlns:a16="http://schemas.microsoft.com/office/drawing/2014/main" id="{EB4BF33E-71DD-4D2B-BF4F-587CFEA31A7F}"/>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5" name="Google Shape;268;p25">
            <a:extLst>
              <a:ext uri="{FF2B5EF4-FFF2-40B4-BE49-F238E27FC236}">
                <a16:creationId xmlns:a16="http://schemas.microsoft.com/office/drawing/2014/main" id="{5C0D6BD5-3F48-4CB4-B271-4EE183769ADE}"/>
              </a:ext>
            </a:extLst>
          </p:cNvPr>
          <p:cNvSpPr>
            <a:spLocks noChangeArrowheads="1"/>
          </p:cNvSpPr>
          <p:nvPr/>
        </p:nvSpPr>
        <p:spPr bwMode="auto">
          <a:xfrm>
            <a:off x="3759200" y="2259013"/>
            <a:ext cx="2345376"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6" name="Google Shape;269;p25">
            <a:extLst>
              <a:ext uri="{FF2B5EF4-FFF2-40B4-BE49-F238E27FC236}">
                <a16:creationId xmlns:a16="http://schemas.microsoft.com/office/drawing/2014/main" id="{2738E059-E50F-4B9F-9CB8-FEE967634EEE}"/>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7" name="Google Shape;270;p25">
            <a:extLst>
              <a:ext uri="{FF2B5EF4-FFF2-40B4-BE49-F238E27FC236}">
                <a16:creationId xmlns:a16="http://schemas.microsoft.com/office/drawing/2014/main" id="{7990C13C-F9AF-43EF-9E00-481E6B431E9C}"/>
              </a:ext>
            </a:extLst>
          </p:cNvPr>
          <p:cNvSpPr>
            <a:spLocks noChangeArrowheads="1"/>
          </p:cNvSpPr>
          <p:nvPr/>
        </p:nvSpPr>
        <p:spPr bwMode="auto">
          <a:xfrm>
            <a:off x="2898775" y="1312863"/>
            <a:ext cx="882650" cy="9540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8" name="Google Shape;271;p25">
            <a:extLst>
              <a:ext uri="{FF2B5EF4-FFF2-40B4-BE49-F238E27FC236}">
                <a16:creationId xmlns:a16="http://schemas.microsoft.com/office/drawing/2014/main" id="{FEE31190-D93C-4D83-9111-20A8FAB5E2A1}"/>
              </a:ext>
            </a:extLst>
          </p:cNvPr>
          <p:cNvSpPr>
            <a:spLocks noChangeArrowheads="1"/>
          </p:cNvSpPr>
          <p:nvPr/>
        </p:nvSpPr>
        <p:spPr bwMode="auto">
          <a:xfrm>
            <a:off x="2892425" y="2132013"/>
            <a:ext cx="889000" cy="879475"/>
          </a:xfrm>
          <a:custGeom>
            <a:avLst/>
            <a:gdLst>
              <a:gd name="T0" fmla="*/ 0 w 120000"/>
              <a:gd name="T1" fmla="*/ 0 h 120000"/>
              <a:gd name="T2" fmla="*/ 120000 w 120000"/>
              <a:gd name="T3" fmla="*/ 120000 h 120000"/>
            </a:gdLst>
            <a:ahLst/>
            <a:cxnLst/>
            <a:rect l="T0" t="T1" r="T2" b="T3"/>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9" name="Google Shape;272;p25">
            <a:extLst>
              <a:ext uri="{FF2B5EF4-FFF2-40B4-BE49-F238E27FC236}">
                <a16:creationId xmlns:a16="http://schemas.microsoft.com/office/drawing/2014/main" id="{ECADB1EE-862F-41EC-A630-B233A155F621}"/>
              </a:ext>
            </a:extLst>
          </p:cNvPr>
          <p:cNvSpPr>
            <a:spLocks noChangeArrowheads="1"/>
          </p:cNvSpPr>
          <p:nvPr/>
        </p:nvSpPr>
        <p:spPr bwMode="auto">
          <a:xfrm rot="10800000" flipH="1">
            <a:off x="2892425" y="3008313"/>
            <a:ext cx="889000" cy="874712"/>
          </a:xfrm>
          <a:custGeom>
            <a:avLst/>
            <a:gdLst>
              <a:gd name="T0" fmla="*/ 0 w 120000"/>
              <a:gd name="T1" fmla="*/ 0 h 120000"/>
              <a:gd name="T2" fmla="*/ 120000 w 120000"/>
              <a:gd name="T3" fmla="*/ 120000 h 120000"/>
            </a:gdLst>
            <a:ahLst/>
            <a:cxnLst/>
            <a:rect l="T0" t="T1" r="T2" b="T3"/>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2" name="Google Shape;275;p25">
            <a:extLst>
              <a:ext uri="{FF2B5EF4-FFF2-40B4-BE49-F238E27FC236}">
                <a16:creationId xmlns:a16="http://schemas.microsoft.com/office/drawing/2014/main" id="{3B388418-617F-495B-8E6A-156BD2621273}"/>
              </a:ext>
            </a:extLst>
          </p:cNvPr>
          <p:cNvSpPr>
            <a:spLocks noChangeArrowheads="1"/>
          </p:cNvSpPr>
          <p:nvPr/>
        </p:nvSpPr>
        <p:spPr bwMode="auto">
          <a:xfrm flipH="1">
            <a:off x="2017713" y="2127250"/>
            <a:ext cx="884237" cy="876300"/>
          </a:xfrm>
          <a:custGeom>
            <a:avLst/>
            <a:gdLst>
              <a:gd name="T0" fmla="*/ 0 w 120000"/>
              <a:gd name="T1" fmla="*/ 0 h 120000"/>
              <a:gd name="T2" fmla="*/ 120000 w 120000"/>
              <a:gd name="T3" fmla="*/ 120000 h 120000"/>
            </a:gdLst>
            <a:ahLst/>
            <a:cxnLst/>
            <a:rect l="T0" t="T1" r="T2" b="T3"/>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3" name="Google Shape;276;p25">
            <a:extLst>
              <a:ext uri="{FF2B5EF4-FFF2-40B4-BE49-F238E27FC236}">
                <a16:creationId xmlns:a16="http://schemas.microsoft.com/office/drawing/2014/main" id="{1256E71E-25B8-4058-B6AA-817CF776B2D2}"/>
              </a:ext>
            </a:extLst>
          </p:cNvPr>
          <p:cNvSpPr>
            <a:spLocks noChangeArrowheads="1"/>
          </p:cNvSpPr>
          <p:nvPr/>
        </p:nvSpPr>
        <p:spPr bwMode="auto">
          <a:xfrm flipH="1">
            <a:off x="2016125" y="1314450"/>
            <a:ext cx="887413" cy="939800"/>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4" name="Google Shape;277;p25">
            <a:extLst>
              <a:ext uri="{FF2B5EF4-FFF2-40B4-BE49-F238E27FC236}">
                <a16:creationId xmlns:a16="http://schemas.microsoft.com/office/drawing/2014/main" id="{B044840B-E5EB-4998-8E6D-13C0DBA7650A}"/>
              </a:ext>
            </a:extLst>
          </p:cNvPr>
          <p:cNvSpPr>
            <a:spLocks noChangeArrowheads="1"/>
          </p:cNvSpPr>
          <p:nvPr/>
        </p:nvSpPr>
        <p:spPr bwMode="auto">
          <a:xfrm rot="10800000">
            <a:off x="2020888" y="3003550"/>
            <a:ext cx="877887" cy="871538"/>
          </a:xfrm>
          <a:custGeom>
            <a:avLst/>
            <a:gdLst>
              <a:gd name="T0" fmla="*/ 0 w 120000"/>
              <a:gd name="T1" fmla="*/ 0 h 120000"/>
              <a:gd name="T2" fmla="*/ 120000 w 120000"/>
              <a:gd name="T3" fmla="*/ 120000 h 120000"/>
            </a:gdLst>
            <a:ahLst/>
            <a:cxnLst/>
            <a:rect l="T0" t="T1" r="T2" b="T3"/>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6" name="Google Shape;279;p25">
            <a:extLst>
              <a:ext uri="{FF2B5EF4-FFF2-40B4-BE49-F238E27FC236}">
                <a16:creationId xmlns:a16="http://schemas.microsoft.com/office/drawing/2014/main" id="{A2B7060F-9C69-471B-B7B9-E531B4C93985}"/>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01</a:t>
            </a:r>
          </a:p>
        </p:txBody>
      </p:sp>
      <p:cxnSp>
        <p:nvCxnSpPr>
          <p:cNvPr id="25617" name="Google Shape;280;p25">
            <a:extLst>
              <a:ext uri="{FF2B5EF4-FFF2-40B4-BE49-F238E27FC236}">
                <a16:creationId xmlns:a16="http://schemas.microsoft.com/office/drawing/2014/main" id="{9A51A5E5-3741-4B7B-A378-87FAD003445E}"/>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18" name="Google Shape;281;p25">
            <a:hlinkClick r:id="rId3" action="ppaction://hlinksldjump"/>
            <a:extLst>
              <a:ext uri="{FF2B5EF4-FFF2-40B4-BE49-F238E27FC236}">
                <a16:creationId xmlns:a16="http://schemas.microsoft.com/office/drawing/2014/main" id="{7DE014D0-1AE3-413E-AA8F-16B09C0B348D}"/>
              </a:ext>
            </a:extLst>
          </p:cNvPr>
          <p:cNvSpPr txBox="1">
            <a:spLocks noChangeArrowheads="1"/>
          </p:cNvSpPr>
          <p:nvPr/>
        </p:nvSpPr>
        <p:spPr bwMode="auto">
          <a:xfrm>
            <a:off x="4511903" y="2388053"/>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err="1">
                <a:solidFill>
                  <a:srgbClr val="FFFFFF"/>
                </a:solidFill>
                <a:latin typeface="Weekly Free Light" panose="00000400000000000000" pitchFamily="50" charset="-18"/>
                <a:sym typeface="Nixie One" panose="02000503080000020004" pitchFamily="50" charset="0"/>
              </a:rPr>
              <a:t>Utváření</a:t>
            </a:r>
            <a:r>
              <a:rPr lang="sk-SK" altLang="cs-CZ" sz="1200" b="1" dirty="0">
                <a:solidFill>
                  <a:srgbClr val="FFFFFF"/>
                </a:solidFill>
                <a:latin typeface="Weekly Free Light" panose="00000400000000000000" pitchFamily="50" charset="-18"/>
                <a:sym typeface="Nixie One" panose="02000503080000020004" pitchFamily="50" charset="0"/>
              </a:rPr>
              <a:t> georeliéfu</a:t>
            </a:r>
            <a:endParaRPr lang="sk-SK" altLang="cs-CZ" dirty="0">
              <a:solidFill>
                <a:srgbClr val="FFFFFF"/>
              </a:solidFill>
              <a:latin typeface="Weekly Free Light" panose="00000400000000000000" pitchFamily="50" charset="-18"/>
              <a:sym typeface="Nixie One" panose="02000503080000020004" pitchFamily="50" charset="0"/>
            </a:endParaRPr>
          </a:p>
        </p:txBody>
      </p:sp>
      <p:sp>
        <p:nvSpPr>
          <p:cNvPr id="25619" name="Google Shape;282;p25">
            <a:extLst>
              <a:ext uri="{FF2B5EF4-FFF2-40B4-BE49-F238E27FC236}">
                <a16:creationId xmlns:a16="http://schemas.microsoft.com/office/drawing/2014/main" id="{F31F18EC-293A-4F56-B6CC-1706872366B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02</a:t>
            </a:r>
            <a:endParaRPr lang="sk-SK" altLang="cs-CZ" sz="2400" b="1" dirty="0">
              <a:latin typeface="Weekly Free Light" panose="00000400000000000000" pitchFamily="50" charset="-18"/>
              <a:sym typeface="Nixie One" panose="02000503080000020004" pitchFamily="50" charset="0"/>
            </a:endParaRPr>
          </a:p>
        </p:txBody>
      </p:sp>
      <p:cxnSp>
        <p:nvCxnSpPr>
          <p:cNvPr id="25620" name="Google Shape;283;p25">
            <a:extLst>
              <a:ext uri="{FF2B5EF4-FFF2-40B4-BE49-F238E27FC236}">
                <a16:creationId xmlns:a16="http://schemas.microsoft.com/office/drawing/2014/main" id="{5FE08788-C72F-4D56-891F-AE62CCB7A616}"/>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1" name="Google Shape;284;p25">
            <a:hlinkClick r:id="rId4" action="ppaction://hlinksldjump"/>
            <a:extLst>
              <a:ext uri="{FF2B5EF4-FFF2-40B4-BE49-F238E27FC236}">
                <a16:creationId xmlns:a16="http://schemas.microsoft.com/office/drawing/2014/main" id="{4473CE7E-D6B4-46BD-B53D-91AE76CA304A}"/>
              </a:ext>
            </a:extLst>
          </p:cNvPr>
          <p:cNvSpPr txBox="1">
            <a:spLocks noChangeArrowheads="1"/>
          </p:cNvSpPr>
          <p:nvPr/>
        </p:nvSpPr>
        <p:spPr bwMode="auto">
          <a:xfrm>
            <a:off x="4532312" y="3151414"/>
            <a:ext cx="1781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a:solidFill>
                  <a:srgbClr val="FFFFFF"/>
                </a:solidFill>
                <a:latin typeface="Weekly Free Light" panose="00000400000000000000" pitchFamily="50" charset="-18"/>
                <a:sym typeface="Nixie One" panose="02000503080000020004" pitchFamily="50" charset="0"/>
              </a:rPr>
              <a:t>Geomorfologický cyklus</a:t>
            </a:r>
            <a:endParaRPr lang="sk-SK" altLang="cs-CZ" dirty="0">
              <a:latin typeface="Weekly Free Light" panose="00000400000000000000" pitchFamily="50" charset="-18"/>
              <a:sym typeface="Nixie One" panose="02000503080000020004" pitchFamily="50" charset="0"/>
            </a:endParaRPr>
          </a:p>
        </p:txBody>
      </p:sp>
      <p:sp>
        <p:nvSpPr>
          <p:cNvPr id="25622" name="Google Shape;285;p25">
            <a:extLst>
              <a:ext uri="{FF2B5EF4-FFF2-40B4-BE49-F238E27FC236}">
                <a16:creationId xmlns:a16="http://schemas.microsoft.com/office/drawing/2014/main" id="{DA8E3CFA-F3F9-4A7A-829D-5446A748F956}"/>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03</a:t>
            </a:r>
          </a:p>
        </p:txBody>
      </p:sp>
      <p:cxnSp>
        <p:nvCxnSpPr>
          <p:cNvPr id="25623" name="Google Shape;286;p25">
            <a:extLst>
              <a:ext uri="{FF2B5EF4-FFF2-40B4-BE49-F238E27FC236}">
                <a16:creationId xmlns:a16="http://schemas.microsoft.com/office/drawing/2014/main" id="{3292D679-5B44-4F87-A9A0-F20743FDC29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5" name="Google Shape;288;p25">
            <a:extLst>
              <a:ext uri="{FF2B5EF4-FFF2-40B4-BE49-F238E27FC236}">
                <a16:creationId xmlns:a16="http://schemas.microsoft.com/office/drawing/2014/main" id="{34C2E9C1-77B9-47DA-BE36-E5F3E02A20AC}"/>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04</a:t>
            </a:r>
          </a:p>
        </p:txBody>
      </p:sp>
      <p:cxnSp>
        <p:nvCxnSpPr>
          <p:cNvPr id="25626" name="Google Shape;289;p25">
            <a:extLst>
              <a:ext uri="{FF2B5EF4-FFF2-40B4-BE49-F238E27FC236}">
                <a16:creationId xmlns:a16="http://schemas.microsoft.com/office/drawing/2014/main" id="{EA7277BC-257F-4C6C-82BF-772197ED5776}"/>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8" name="Google Shape;291;p25">
            <a:extLst>
              <a:ext uri="{FF2B5EF4-FFF2-40B4-BE49-F238E27FC236}">
                <a16:creationId xmlns:a16="http://schemas.microsoft.com/office/drawing/2014/main" id="{B23D4561-CEBA-4B04-AD9E-CEE756F0DAEC}"/>
              </a:ext>
            </a:extLst>
          </p:cNvPr>
          <p:cNvSpPr>
            <a:spLocks noChangeArrowheads="1"/>
          </p:cNvSpPr>
          <p:nvPr/>
        </p:nvSpPr>
        <p:spPr bwMode="auto">
          <a:xfrm flipH="1">
            <a:off x="3787775" y="1509713"/>
            <a:ext cx="90488" cy="2978150"/>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grpSp>
        <p:nvGrpSpPr>
          <p:cNvPr id="25631" name="Google Shape;294;p25">
            <a:extLst>
              <a:ext uri="{FF2B5EF4-FFF2-40B4-BE49-F238E27FC236}">
                <a16:creationId xmlns:a16="http://schemas.microsoft.com/office/drawing/2014/main" id="{73CCB8B6-2332-41E9-8C98-5A022CB32243}"/>
              </a:ext>
            </a:extLst>
          </p:cNvPr>
          <p:cNvGrpSpPr>
            <a:grpSpLocks/>
          </p:cNvGrpSpPr>
          <p:nvPr/>
        </p:nvGrpSpPr>
        <p:grpSpPr bwMode="auto">
          <a:xfrm>
            <a:off x="3175297" y="2424300"/>
            <a:ext cx="334963" cy="334963"/>
            <a:chOff x="5941025" y="3634400"/>
            <a:chExt cx="467650" cy="467650"/>
          </a:xfrm>
        </p:grpSpPr>
        <p:sp>
          <p:nvSpPr>
            <p:cNvPr id="25644" name="Google Shape;295;p25">
              <a:extLst>
                <a:ext uri="{FF2B5EF4-FFF2-40B4-BE49-F238E27FC236}">
                  <a16:creationId xmlns:a16="http://schemas.microsoft.com/office/drawing/2014/main" id="{4DC60864-A610-4CFB-914C-85DA82A56CBF}"/>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5" name="Google Shape;296;p25">
              <a:extLst>
                <a:ext uri="{FF2B5EF4-FFF2-40B4-BE49-F238E27FC236}">
                  <a16:creationId xmlns:a16="http://schemas.microsoft.com/office/drawing/2014/main" id="{9B548468-DA7A-4390-944F-E6AA4E58F856}"/>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6" name="Google Shape;297;p25">
              <a:extLst>
                <a:ext uri="{FF2B5EF4-FFF2-40B4-BE49-F238E27FC236}">
                  <a16:creationId xmlns:a16="http://schemas.microsoft.com/office/drawing/2014/main" id="{A2D08DF9-15DC-4C66-BCD3-8C147F4A6F47}"/>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7" name="Google Shape;298;p25">
              <a:extLst>
                <a:ext uri="{FF2B5EF4-FFF2-40B4-BE49-F238E27FC236}">
                  <a16:creationId xmlns:a16="http://schemas.microsoft.com/office/drawing/2014/main" id="{7AB27266-E5CF-4D2A-88F0-3F5DBFDF6CD8}"/>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8" name="Google Shape;299;p25">
              <a:extLst>
                <a:ext uri="{FF2B5EF4-FFF2-40B4-BE49-F238E27FC236}">
                  <a16:creationId xmlns:a16="http://schemas.microsoft.com/office/drawing/2014/main" id="{39435534-C422-4385-BF10-48B5DB79E13C}"/>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9" name="Google Shape;300;p25">
              <a:extLst>
                <a:ext uri="{FF2B5EF4-FFF2-40B4-BE49-F238E27FC236}">
                  <a16:creationId xmlns:a16="http://schemas.microsoft.com/office/drawing/2014/main" id="{D5615764-8C7C-43BC-AE30-1CAE154E9D5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5634" name="Google Shape;312;p25">
            <a:extLst>
              <a:ext uri="{FF2B5EF4-FFF2-40B4-BE49-F238E27FC236}">
                <a16:creationId xmlns:a16="http://schemas.microsoft.com/office/drawing/2014/main" id="{69237724-62F4-432F-8CF5-8954A5FED9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837128C-9D50-40FB-B2B1-5D698E5B4DAE}"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49" name="Google Shape;281;p25">
            <a:hlinkClick r:id="rId5" action="ppaction://hlinksldjump"/>
            <a:extLst>
              <a:ext uri="{FF2B5EF4-FFF2-40B4-BE49-F238E27FC236}">
                <a16:creationId xmlns:a16="http://schemas.microsoft.com/office/drawing/2014/main" id="{8CE6BE7E-5D53-4C7B-A703-195D11AC8B3C}"/>
              </a:ext>
            </a:extLst>
          </p:cNvPr>
          <p:cNvSpPr txBox="1">
            <a:spLocks noChangeArrowheads="1"/>
          </p:cNvSpPr>
          <p:nvPr/>
        </p:nvSpPr>
        <p:spPr bwMode="auto">
          <a:xfrm>
            <a:off x="4477885" y="1660071"/>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83000"/>
              </a:lnSpc>
              <a:buNone/>
            </a:pPr>
            <a:r>
              <a:rPr lang="sk-SK" altLang="cs-CZ" sz="1200" b="1" dirty="0">
                <a:solidFill>
                  <a:srgbClr val="FFFFFF"/>
                </a:solidFill>
                <a:latin typeface="Weekly Free Light"/>
                <a:cs typeface="Arial"/>
                <a:sym typeface="Nixie One" panose="02000503080000020004" pitchFamily="50" charset="0"/>
              </a:rPr>
              <a:t>Georeliéf</a:t>
            </a:r>
            <a:endParaRPr lang="cs-CZ" dirty="0" err="1"/>
          </a:p>
        </p:txBody>
      </p:sp>
      <p:grpSp>
        <p:nvGrpSpPr>
          <p:cNvPr id="50" name="Google Shape;294;p25">
            <a:extLst>
              <a:ext uri="{FF2B5EF4-FFF2-40B4-BE49-F238E27FC236}">
                <a16:creationId xmlns:a16="http://schemas.microsoft.com/office/drawing/2014/main" id="{3E85C034-8C15-441D-8C87-5B4742371C5E}"/>
              </a:ext>
            </a:extLst>
          </p:cNvPr>
          <p:cNvGrpSpPr>
            <a:grpSpLocks/>
          </p:cNvGrpSpPr>
          <p:nvPr/>
        </p:nvGrpSpPr>
        <p:grpSpPr bwMode="auto">
          <a:xfrm>
            <a:off x="3175297" y="1713920"/>
            <a:ext cx="334963" cy="334963"/>
            <a:chOff x="5941025" y="3634400"/>
            <a:chExt cx="467650" cy="467650"/>
          </a:xfrm>
        </p:grpSpPr>
        <p:sp>
          <p:nvSpPr>
            <p:cNvPr id="51" name="Google Shape;295;p25">
              <a:extLst>
                <a:ext uri="{FF2B5EF4-FFF2-40B4-BE49-F238E27FC236}">
                  <a16:creationId xmlns:a16="http://schemas.microsoft.com/office/drawing/2014/main" id="{5FB2D102-3183-4172-A843-9557AF17AB23}"/>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296;p25">
              <a:extLst>
                <a:ext uri="{FF2B5EF4-FFF2-40B4-BE49-F238E27FC236}">
                  <a16:creationId xmlns:a16="http://schemas.microsoft.com/office/drawing/2014/main" id="{3ED966A7-20C6-45DC-A5BF-33FC64A7D88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297;p25">
              <a:extLst>
                <a:ext uri="{FF2B5EF4-FFF2-40B4-BE49-F238E27FC236}">
                  <a16:creationId xmlns:a16="http://schemas.microsoft.com/office/drawing/2014/main" id="{1C6A16D0-651A-4B62-BF80-D115823B7C78}"/>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298;p25">
              <a:extLst>
                <a:ext uri="{FF2B5EF4-FFF2-40B4-BE49-F238E27FC236}">
                  <a16:creationId xmlns:a16="http://schemas.microsoft.com/office/drawing/2014/main" id="{5150616A-7EA0-49A3-B5AE-05A75A881220}"/>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299;p25">
              <a:extLst>
                <a:ext uri="{FF2B5EF4-FFF2-40B4-BE49-F238E27FC236}">
                  <a16:creationId xmlns:a16="http://schemas.microsoft.com/office/drawing/2014/main" id="{47E480C8-E9FE-4C66-B3E1-1B30E86F0E84}"/>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300;p25">
              <a:extLst>
                <a:ext uri="{FF2B5EF4-FFF2-40B4-BE49-F238E27FC236}">
                  <a16:creationId xmlns:a16="http://schemas.microsoft.com/office/drawing/2014/main" id="{C7B3C4B3-C3A4-4F68-9E78-ED608BCB207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7" name="Google Shape;294;p25">
            <a:extLst>
              <a:ext uri="{FF2B5EF4-FFF2-40B4-BE49-F238E27FC236}">
                <a16:creationId xmlns:a16="http://schemas.microsoft.com/office/drawing/2014/main" id="{FCA5D695-8661-48C1-B8FE-80238050C9DD}"/>
              </a:ext>
            </a:extLst>
          </p:cNvPr>
          <p:cNvGrpSpPr>
            <a:grpSpLocks/>
          </p:cNvGrpSpPr>
          <p:nvPr/>
        </p:nvGrpSpPr>
        <p:grpSpPr bwMode="auto">
          <a:xfrm>
            <a:off x="3178968" y="3215173"/>
            <a:ext cx="334963" cy="334963"/>
            <a:chOff x="5941025" y="3634400"/>
            <a:chExt cx="467650" cy="467650"/>
          </a:xfrm>
        </p:grpSpPr>
        <p:sp>
          <p:nvSpPr>
            <p:cNvPr id="58" name="Google Shape;295;p25">
              <a:extLst>
                <a:ext uri="{FF2B5EF4-FFF2-40B4-BE49-F238E27FC236}">
                  <a16:creationId xmlns:a16="http://schemas.microsoft.com/office/drawing/2014/main" id="{436BD2B3-50AC-4FCB-BA02-484FA3CE1A6C}"/>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296;p25">
              <a:extLst>
                <a:ext uri="{FF2B5EF4-FFF2-40B4-BE49-F238E27FC236}">
                  <a16:creationId xmlns:a16="http://schemas.microsoft.com/office/drawing/2014/main" id="{720F17CA-4BE2-4236-9743-33E634E4D961}"/>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297;p25">
              <a:extLst>
                <a:ext uri="{FF2B5EF4-FFF2-40B4-BE49-F238E27FC236}">
                  <a16:creationId xmlns:a16="http://schemas.microsoft.com/office/drawing/2014/main" id="{E6028E74-52EC-471C-8CD6-9C4A46DB4294}"/>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298;p25">
              <a:extLst>
                <a:ext uri="{FF2B5EF4-FFF2-40B4-BE49-F238E27FC236}">
                  <a16:creationId xmlns:a16="http://schemas.microsoft.com/office/drawing/2014/main" id="{C00BF680-28A1-4384-A33E-B387D1F70B4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299;p25">
              <a:extLst>
                <a:ext uri="{FF2B5EF4-FFF2-40B4-BE49-F238E27FC236}">
                  <a16:creationId xmlns:a16="http://schemas.microsoft.com/office/drawing/2014/main" id="{8CA47C41-3823-4B08-8AEF-EB21581682BF}"/>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300;p25">
              <a:extLst>
                <a:ext uri="{FF2B5EF4-FFF2-40B4-BE49-F238E27FC236}">
                  <a16:creationId xmlns:a16="http://schemas.microsoft.com/office/drawing/2014/main" id="{3B202A73-027A-470F-9816-01D27703842A}"/>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47" name="Tlačítko akce: Přejít vpřed nebo Další 46">
            <a:hlinkClick r:id="rId6" action="ppaction://hlinksldjump" highlightClick="1"/>
            <a:extLst>
              <a:ext uri="{FF2B5EF4-FFF2-40B4-BE49-F238E27FC236}">
                <a16:creationId xmlns:a16="http://schemas.microsoft.com/office/drawing/2014/main" id="{2EAD4F43-9637-4EBC-9322-3C920CCE76DD}"/>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5" name="Google Shape;266;p25">
            <a:extLst>
              <a:ext uri="{FF2B5EF4-FFF2-40B4-BE49-F238E27FC236}">
                <a16:creationId xmlns:a16="http://schemas.microsoft.com/office/drawing/2014/main" id="{E6BE4992-9772-4FD7-A3C9-B223481DC8C3}"/>
              </a:ext>
            </a:extLst>
          </p:cNvPr>
          <p:cNvSpPr>
            <a:spLocks noChangeArrowheads="1"/>
          </p:cNvSpPr>
          <p:nvPr/>
        </p:nvSpPr>
        <p:spPr bwMode="auto">
          <a:xfrm>
            <a:off x="3759200" y="3738563"/>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76" name="Google Shape;273;p25">
            <a:extLst>
              <a:ext uri="{FF2B5EF4-FFF2-40B4-BE49-F238E27FC236}">
                <a16:creationId xmlns:a16="http://schemas.microsoft.com/office/drawing/2014/main" id="{CE40DEAB-F2E6-4C6F-824E-7E9D5E49962F}"/>
              </a:ext>
            </a:extLst>
          </p:cNvPr>
          <p:cNvSpPr>
            <a:spLocks noChangeArrowheads="1"/>
          </p:cNvSpPr>
          <p:nvPr/>
        </p:nvSpPr>
        <p:spPr bwMode="auto">
          <a:xfrm rot="10800000" flipH="1">
            <a:off x="2894013" y="3751263"/>
            <a:ext cx="887412" cy="939800"/>
          </a:xfrm>
          <a:custGeom>
            <a:avLst/>
            <a:gdLst>
              <a:gd name="T0" fmla="*/ 0 w 120000"/>
              <a:gd name="T1" fmla="*/ 0 h 120000"/>
              <a:gd name="T2" fmla="*/ 120000 w 120000"/>
              <a:gd name="T3" fmla="*/ 120000 h 120000"/>
            </a:gdLst>
            <a:ahLst/>
            <a:cxnLst/>
            <a:rect l="T0" t="T1" r="T2" b="T3"/>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77" name="Google Shape;274;p25">
            <a:extLst>
              <a:ext uri="{FF2B5EF4-FFF2-40B4-BE49-F238E27FC236}">
                <a16:creationId xmlns:a16="http://schemas.microsoft.com/office/drawing/2014/main" id="{CDD4F4C5-214A-401E-A20F-10CBF4DE17A8}"/>
              </a:ext>
            </a:extLst>
          </p:cNvPr>
          <p:cNvSpPr>
            <a:spLocks noChangeArrowheads="1"/>
          </p:cNvSpPr>
          <p:nvPr/>
        </p:nvSpPr>
        <p:spPr bwMode="auto">
          <a:xfrm rot="10800000">
            <a:off x="2022475" y="3748088"/>
            <a:ext cx="877888" cy="9413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78" name="Google Shape;288;p25">
            <a:extLst>
              <a:ext uri="{FF2B5EF4-FFF2-40B4-BE49-F238E27FC236}">
                <a16:creationId xmlns:a16="http://schemas.microsoft.com/office/drawing/2014/main" id="{D64E164F-79C4-43B1-ABB1-53488478C000}"/>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04</a:t>
            </a:r>
          </a:p>
        </p:txBody>
      </p:sp>
      <p:sp>
        <p:nvSpPr>
          <p:cNvPr id="79" name="Google Shape;290;p25">
            <a:hlinkClick r:id="rId7" action="ppaction://hlinksldjump"/>
            <a:extLst>
              <a:ext uri="{FF2B5EF4-FFF2-40B4-BE49-F238E27FC236}">
                <a16:creationId xmlns:a16="http://schemas.microsoft.com/office/drawing/2014/main" id="{A85914C2-65F5-46F4-A1BB-57EC13EEB491}"/>
              </a:ext>
            </a:extLst>
          </p:cNvPr>
          <p:cNvSpPr txBox="1">
            <a:spLocks noChangeArrowheads="1"/>
          </p:cNvSpPr>
          <p:nvPr/>
        </p:nvSpPr>
        <p:spPr bwMode="auto">
          <a:xfrm>
            <a:off x="4532313" y="382587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a:solidFill>
                  <a:srgbClr val="FFFFFF"/>
                </a:solidFill>
                <a:latin typeface="Weekly Free Light" panose="00000400000000000000" pitchFamily="50" charset="-18"/>
                <a:sym typeface="Nixie One" panose="02000503080000020004" pitchFamily="50" charset="0"/>
              </a:rPr>
              <a:t>Úkoly</a:t>
            </a:r>
            <a:endParaRPr lang="sk-SK" altLang="cs-CZ" dirty="0">
              <a:solidFill>
                <a:srgbClr val="FFFFFF"/>
              </a:solidFill>
              <a:latin typeface="Weekly Free Light" panose="00000400000000000000" pitchFamily="50" charset="-18"/>
              <a:sym typeface="Nixie One" panose="02000503080000020004" pitchFamily="50" charset="0"/>
            </a:endParaRPr>
          </a:p>
        </p:txBody>
      </p:sp>
      <p:sp>
        <p:nvSpPr>
          <p:cNvPr id="25615" name="Google Shape;278;p25">
            <a:extLst>
              <a:ext uri="{FF2B5EF4-FFF2-40B4-BE49-F238E27FC236}">
                <a16:creationId xmlns:a16="http://schemas.microsoft.com/office/drawing/2014/main" id="{658E34AE-145C-43E7-9820-1CC017A46479}"/>
              </a:ext>
            </a:extLst>
          </p:cNvPr>
          <p:cNvSpPr>
            <a:spLocks noChangeArrowheads="1"/>
          </p:cNvSpPr>
          <p:nvPr/>
        </p:nvSpPr>
        <p:spPr bwMode="auto">
          <a:xfrm>
            <a:off x="1985963" y="1412875"/>
            <a:ext cx="477837" cy="3290888"/>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grpSp>
        <p:nvGrpSpPr>
          <p:cNvPr id="81" name="Google Shape;294;p25">
            <a:extLst>
              <a:ext uri="{FF2B5EF4-FFF2-40B4-BE49-F238E27FC236}">
                <a16:creationId xmlns:a16="http://schemas.microsoft.com/office/drawing/2014/main" id="{C20DAB54-F92D-41C6-80E5-8CBA1A5190FC}"/>
              </a:ext>
            </a:extLst>
          </p:cNvPr>
          <p:cNvGrpSpPr>
            <a:grpSpLocks/>
          </p:cNvGrpSpPr>
          <p:nvPr/>
        </p:nvGrpSpPr>
        <p:grpSpPr bwMode="auto">
          <a:xfrm>
            <a:off x="3180932" y="3968750"/>
            <a:ext cx="334963" cy="334963"/>
            <a:chOff x="5941025" y="3634400"/>
            <a:chExt cx="467650" cy="467650"/>
          </a:xfrm>
        </p:grpSpPr>
        <p:sp>
          <p:nvSpPr>
            <p:cNvPr id="82" name="Google Shape;295;p25">
              <a:extLst>
                <a:ext uri="{FF2B5EF4-FFF2-40B4-BE49-F238E27FC236}">
                  <a16:creationId xmlns:a16="http://schemas.microsoft.com/office/drawing/2014/main" id="{1FBD9CD5-C8AD-4011-B593-99131C69A4E6}"/>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83" name="Google Shape;296;p25">
              <a:extLst>
                <a:ext uri="{FF2B5EF4-FFF2-40B4-BE49-F238E27FC236}">
                  <a16:creationId xmlns:a16="http://schemas.microsoft.com/office/drawing/2014/main" id="{A6910E09-34DD-4D90-A0AE-AF00156AFE93}"/>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84" name="Google Shape;297;p25">
              <a:extLst>
                <a:ext uri="{FF2B5EF4-FFF2-40B4-BE49-F238E27FC236}">
                  <a16:creationId xmlns:a16="http://schemas.microsoft.com/office/drawing/2014/main" id="{DDEF924B-2112-49A0-8A99-AC88F4CA7AC3}"/>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85" name="Google Shape;298;p25">
              <a:extLst>
                <a:ext uri="{FF2B5EF4-FFF2-40B4-BE49-F238E27FC236}">
                  <a16:creationId xmlns:a16="http://schemas.microsoft.com/office/drawing/2014/main" id="{8B872BF8-0D07-4EB8-99C1-B9ED18523EB0}"/>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86" name="Google Shape;299;p25">
              <a:extLst>
                <a:ext uri="{FF2B5EF4-FFF2-40B4-BE49-F238E27FC236}">
                  <a16:creationId xmlns:a16="http://schemas.microsoft.com/office/drawing/2014/main" id="{6D3B8E7E-7380-42BC-9C77-C702C0478AA8}"/>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87" name="Google Shape;300;p25">
              <a:extLst>
                <a:ext uri="{FF2B5EF4-FFF2-40B4-BE49-F238E27FC236}">
                  <a16:creationId xmlns:a16="http://schemas.microsoft.com/office/drawing/2014/main" id="{1B511197-6E8A-41EC-BE90-88539AEDC391}"/>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cxnSp>
        <p:nvCxnSpPr>
          <p:cNvPr id="88" name="Google Shape;286;p25">
            <a:extLst>
              <a:ext uri="{FF2B5EF4-FFF2-40B4-BE49-F238E27FC236}">
                <a16:creationId xmlns:a16="http://schemas.microsoft.com/office/drawing/2014/main" id="{69AE6A51-C87A-40DC-BE42-885B5E232D7A}"/>
              </a:ext>
            </a:extLst>
          </p:cNvPr>
          <p:cNvCxnSpPr>
            <a:cxnSpLocks noChangeShapeType="1"/>
          </p:cNvCxnSpPr>
          <p:nvPr/>
        </p:nvCxnSpPr>
        <p:spPr bwMode="auto">
          <a:xfrm>
            <a:off x="4475163" y="3917156"/>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Georeliéf</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Georeliéf = zemský povrch</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Na pevnině – </a:t>
            </a:r>
            <a:r>
              <a:rPr lang="cs-CZ" sz="2000" dirty="0">
                <a:solidFill>
                  <a:srgbClr val="114454"/>
                </a:solidFill>
                <a:latin typeface="Weekly Free Light" panose="00000400000000000000" pitchFamily="50" charset="-18"/>
                <a:ea typeface="Nixie One"/>
                <a:cs typeface="Nixie One"/>
                <a:sym typeface="Nixie One"/>
                <a:hlinkClick r:id="rId3" action="ppaction://hlinksldjump"/>
              </a:rPr>
              <a:t>pevninský georeliéf</a:t>
            </a: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Na dně oceánů a moří – </a:t>
            </a:r>
            <a:r>
              <a:rPr lang="cs-CZ" sz="2000" dirty="0">
                <a:solidFill>
                  <a:srgbClr val="114454"/>
                </a:solidFill>
                <a:latin typeface="Weekly Free Light" panose="00000400000000000000" pitchFamily="50" charset="-18"/>
                <a:ea typeface="Nixie One"/>
                <a:cs typeface="Nixie One"/>
                <a:sym typeface="Nixie One"/>
                <a:hlinkClick r:id="rId4" action="ppaction://hlinksldjump"/>
              </a:rPr>
              <a:t>podmořský georeliéf</a:t>
            </a: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7" name="Tlačítko akce: Přejít domů 26">
            <a:hlinkClick r:id="rId5" action="ppaction://hlinksldjump" highlightClick="1"/>
            <a:extLst>
              <a:ext uri="{FF2B5EF4-FFF2-40B4-BE49-F238E27FC236}">
                <a16:creationId xmlns:a16="http://schemas.microsoft.com/office/drawing/2014/main" id="{34FEACE1-8E1E-4E0B-8E19-82AEC094DA0D}"/>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2651045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Pevninský georeliéf</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Dle nadmořské výšky:</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Nížiny – do 200 m n. m.</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Vysočiny – nad 200 m n .m</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Dle relativní výškové členitosti:</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Roviny – do 30 m</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Pahorkatiny – do 150 m</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Vrchoviny – do 300 m</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Hornatiny – do 600 m</a:t>
            </a:r>
          </a:p>
          <a:p>
            <a:pPr lvl="1" eaLnBrk="1" fontAlgn="auto" hangingPunct="1">
              <a:buClr>
                <a:srgbClr val="114454"/>
              </a:buClr>
              <a:buFont typeface="Nixie One"/>
              <a:buChar char="▪"/>
              <a:defRPr/>
            </a:pPr>
            <a:r>
              <a:rPr lang="cs-CZ" sz="2000" dirty="0" err="1">
                <a:solidFill>
                  <a:srgbClr val="114454"/>
                </a:solidFill>
                <a:latin typeface="Weekly Free Light" panose="00000400000000000000" pitchFamily="50" charset="-18"/>
                <a:ea typeface="Nixie One"/>
                <a:cs typeface="Nixie One"/>
                <a:sym typeface="Nixie One"/>
              </a:rPr>
              <a:t>Velehornatiny</a:t>
            </a:r>
            <a:r>
              <a:rPr lang="cs-CZ" sz="2000" dirty="0">
                <a:solidFill>
                  <a:srgbClr val="114454"/>
                </a:solidFill>
                <a:latin typeface="Weekly Free Light" panose="00000400000000000000" pitchFamily="50" charset="-18"/>
                <a:ea typeface="Nixie One"/>
                <a:cs typeface="Nixie One"/>
                <a:sym typeface="Nixie One"/>
              </a:rPr>
              <a:t> – nad 600 m</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 name="Tlačítko akce: Návrat 1">
            <a:hlinkClick r:id="rId3" action="ppaction://hlinksldjump" highlightClick="1"/>
            <a:extLst>
              <a:ext uri="{FF2B5EF4-FFF2-40B4-BE49-F238E27FC236}">
                <a16:creationId xmlns:a16="http://schemas.microsoft.com/office/drawing/2014/main" id="{07FB4BF8-4E72-456F-BFB6-59B70058A07A}"/>
              </a:ext>
            </a:extLst>
          </p:cNvPr>
          <p:cNvSpPr/>
          <p:nvPr/>
        </p:nvSpPr>
        <p:spPr>
          <a:xfrm>
            <a:off x="8676456" y="4819650"/>
            <a:ext cx="288032" cy="27238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9380592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Podmořský</a:t>
            </a:r>
            <a:r>
              <a:rPr lang="sk-SK" altLang="cs-CZ" sz="1800" b="1" dirty="0">
                <a:solidFill>
                  <a:srgbClr val="FFFFFF"/>
                </a:solidFill>
                <a:latin typeface="Roboto Slab" pitchFamily="2" charset="0"/>
                <a:cs typeface="Arial" panose="020B0604020202020204" pitchFamily="34" charset="0"/>
                <a:sym typeface="Roboto Slab" pitchFamily="2" charset="0"/>
              </a:rPr>
              <a:t> georeliéf</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D3114A67-640F-4E16-BC9E-6751B5BEA8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1582" y="1642251"/>
            <a:ext cx="7472039" cy="3097500"/>
          </a:xfrm>
          <a:prstGeom prst="rect">
            <a:avLst/>
          </a:prstGeom>
        </p:spPr>
      </p:pic>
      <p:sp>
        <p:nvSpPr>
          <p:cNvPr id="19" name="Tlačítko akce: Návrat 18">
            <a:hlinkClick r:id="rId5" action="ppaction://hlinksldjump" highlightClick="1"/>
            <a:extLst>
              <a:ext uri="{FF2B5EF4-FFF2-40B4-BE49-F238E27FC236}">
                <a16:creationId xmlns:a16="http://schemas.microsoft.com/office/drawing/2014/main" id="{EB0BF898-8A78-492A-BE24-EE39A63E759E}"/>
              </a:ext>
            </a:extLst>
          </p:cNvPr>
          <p:cNvSpPr/>
          <p:nvPr/>
        </p:nvSpPr>
        <p:spPr>
          <a:xfrm>
            <a:off x="8676456" y="4819650"/>
            <a:ext cx="288032" cy="27238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6462610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Utváření</a:t>
            </a:r>
            <a:r>
              <a:rPr lang="sk-SK" altLang="cs-CZ" sz="1800" b="1" dirty="0">
                <a:solidFill>
                  <a:srgbClr val="FFFFFF"/>
                </a:solidFill>
                <a:latin typeface="Roboto Slab" pitchFamily="2" charset="0"/>
                <a:cs typeface="Arial" panose="020B0604020202020204" pitchFamily="34" charset="0"/>
                <a:sym typeface="Roboto Slab" pitchFamily="2" charset="0"/>
              </a:rPr>
              <a:t> georeliéfu</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Geomorfologie = vědní disciplína, součást fyzické geografie, která popisuje a klasifikuje tvary zemského povrchu, vysvětluje jejich vznik a vývoj v čase</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Georeliéf je výsledkem společného působení </a:t>
            </a:r>
            <a:r>
              <a:rPr lang="cs-CZ" sz="2000" dirty="0">
                <a:solidFill>
                  <a:srgbClr val="114454"/>
                </a:solidFill>
                <a:latin typeface="Weekly Free Light" panose="00000400000000000000" pitchFamily="50" charset="-18"/>
                <a:ea typeface="Nixie One"/>
                <a:cs typeface="Nixie One"/>
                <a:sym typeface="Nixie One"/>
                <a:hlinkClick r:id="rId3" action="ppaction://hlinksldjump"/>
              </a:rPr>
              <a:t>endogenních</a:t>
            </a:r>
            <a:r>
              <a:rPr lang="cs-CZ" sz="2000" dirty="0">
                <a:solidFill>
                  <a:srgbClr val="114454"/>
                </a:solidFill>
                <a:latin typeface="Weekly Free Light" panose="00000400000000000000" pitchFamily="50" charset="-18"/>
                <a:ea typeface="Nixie One"/>
                <a:cs typeface="Nixie One"/>
                <a:sym typeface="Nixie One"/>
              </a:rPr>
              <a:t> a </a:t>
            </a:r>
            <a:r>
              <a:rPr lang="cs-CZ" sz="2000" dirty="0">
                <a:solidFill>
                  <a:srgbClr val="114454"/>
                </a:solidFill>
                <a:latin typeface="Weekly Free Light" panose="00000400000000000000" pitchFamily="50" charset="-18"/>
                <a:ea typeface="Nixie One"/>
                <a:cs typeface="Nixie One"/>
                <a:sym typeface="Nixie One"/>
                <a:hlinkClick r:id="rId4" action="ppaction://hlinksldjump"/>
              </a:rPr>
              <a:t>exogenních</a:t>
            </a:r>
            <a:r>
              <a:rPr lang="cs-CZ" sz="2000" dirty="0">
                <a:solidFill>
                  <a:srgbClr val="114454"/>
                </a:solidFill>
                <a:latin typeface="Weekly Free Light" panose="00000400000000000000" pitchFamily="50" charset="-18"/>
                <a:ea typeface="Nixie One"/>
                <a:cs typeface="Nixie One"/>
                <a:sym typeface="Nixie One"/>
              </a:rPr>
              <a:t> pochodů</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7" name="Tlačítko akce: Přejít domů 26">
            <a:hlinkClick r:id="rId5" action="ppaction://hlinksldjump" highlightClick="1"/>
            <a:extLst>
              <a:ext uri="{FF2B5EF4-FFF2-40B4-BE49-F238E27FC236}">
                <a16:creationId xmlns:a16="http://schemas.microsoft.com/office/drawing/2014/main" id="{34FEACE1-8E1E-4E0B-8E19-82AEC094DA0D}"/>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Endogenní</a:t>
            </a:r>
            <a:r>
              <a:rPr lang="sk-SK" altLang="cs-CZ" sz="1800" b="1" dirty="0">
                <a:solidFill>
                  <a:srgbClr val="FFFFFF"/>
                </a:solidFill>
                <a:latin typeface="Roboto Slab" pitchFamily="2" charset="0"/>
                <a:cs typeface="Arial" panose="020B0604020202020204" pitchFamily="34" charset="0"/>
                <a:sym typeface="Roboto Slab" pitchFamily="2" charset="0"/>
              </a:rPr>
              <a:t> pochody</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Sopečná činnost, zemětřesení, horotvorná činnost</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Zdroj energie:</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zemské jádro</a:t>
            </a:r>
          </a:p>
          <a:p>
            <a:pPr lvl="2"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Dochází zde k samovolnému rozpadu radioaktivních prvků, při kterém se uvolňuje velké množství energie</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Působí na zemském povrchu i v zemské kůře</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Projevují se pouze občasně</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Nepůsobí současně na všech místech zemského povrchu</a:t>
            </a:r>
          </a:p>
          <a:p>
            <a:pPr eaLnBrk="1" fontAlgn="auto" hangingPunct="1">
              <a:spcBef>
                <a:spcPts val="0"/>
              </a:spcBef>
              <a:buClr>
                <a:srgbClr val="114454"/>
              </a:buClr>
              <a:defRPr/>
            </a:pPr>
            <a:r>
              <a:rPr lang="cs-CZ" sz="2000" dirty="0">
                <a:solidFill>
                  <a:srgbClr val="114454"/>
                </a:solidFill>
                <a:latin typeface="Weekly Free Light" panose="00000400000000000000" pitchFamily="50" charset="-18"/>
                <a:ea typeface="Nixie One"/>
                <a:cs typeface="Nixie One"/>
                <a:sym typeface="Nixie One"/>
              </a:rPr>
              <a:t>Vytvářejí prvotní nerovnosti na zemském povrchu</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 name="Tlačítko akce: Návrat 1">
            <a:hlinkClick r:id="rId3" action="ppaction://hlinksldjump" highlightClick="1"/>
            <a:extLst>
              <a:ext uri="{FF2B5EF4-FFF2-40B4-BE49-F238E27FC236}">
                <a16:creationId xmlns:a16="http://schemas.microsoft.com/office/drawing/2014/main" id="{870D224E-3B8C-46CE-AED6-19A255C8FD6F}"/>
              </a:ext>
            </a:extLst>
          </p:cNvPr>
          <p:cNvSpPr/>
          <p:nvPr/>
        </p:nvSpPr>
        <p:spPr>
          <a:xfrm>
            <a:off x="8687246" y="4688104"/>
            <a:ext cx="288032" cy="27238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84874619"/>
      </p:ext>
    </p:extLst>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10507F35-9E4E-492C-9175-A93A653A3A0A}"/>
              </a:ext>
            </a:extLst>
          </p:cNvPr>
          <p:cNvSpPr>
            <a:spLocks noGrp="1"/>
          </p:cNvSpPr>
          <p:nvPr>
            <p:ph type="body" idx="1"/>
          </p:nvPr>
        </p:nvSpPr>
        <p:spPr>
          <a:xfrm>
            <a:off x="457200" y="4155926"/>
            <a:ext cx="8229600" cy="519600"/>
          </a:xfrm>
        </p:spPr>
        <p:txBody>
          <a:bodyPr/>
          <a:lstStyle/>
          <a:p>
            <a:r>
              <a:rPr lang="cs-CZ" dirty="0">
                <a:solidFill>
                  <a:srgbClr val="124057"/>
                </a:solidFill>
                <a:latin typeface="Weekly Free Light" panose="00000400000000000000" pitchFamily="50" charset="-18"/>
              </a:rPr>
              <a:t>Geomorfologický cyklus</a:t>
            </a:r>
          </a:p>
        </p:txBody>
      </p:sp>
      <p:sp>
        <p:nvSpPr>
          <p:cNvPr id="4" name="Zástupný symbol pro číslo snímku 3">
            <a:extLst>
              <a:ext uri="{FF2B5EF4-FFF2-40B4-BE49-F238E27FC236}">
                <a16:creationId xmlns:a16="http://schemas.microsoft.com/office/drawing/2014/main" id="{D02851CF-DE67-4E78-9FDD-8F02A9B397BB}"/>
              </a:ext>
            </a:extLst>
          </p:cNvPr>
          <p:cNvSpPr>
            <a:spLocks noGrp="1"/>
          </p:cNvSpPr>
          <p:nvPr>
            <p:ph type="sldNum" idx="10"/>
          </p:nvPr>
        </p:nvSpPr>
        <p:spPr/>
        <p:txBody>
          <a:bodyPr/>
          <a:lstStyle/>
          <a:p>
            <a:fld id="{E1B91BDA-37F5-4C21-A38D-C9F4403AFF43}" type="slidenum">
              <a:rPr lang="sk-SK" altLang="cs-CZ" smtClean="0"/>
              <a:pPr/>
              <a:t>9</a:t>
            </a:fld>
            <a:endParaRPr lang="sk-SK" altLang="cs-CZ"/>
          </a:p>
        </p:txBody>
      </p:sp>
      <p:pic>
        <p:nvPicPr>
          <p:cNvPr id="6" name="Obrázek 5">
            <a:extLst>
              <a:ext uri="{FF2B5EF4-FFF2-40B4-BE49-F238E27FC236}">
                <a16:creationId xmlns:a16="http://schemas.microsoft.com/office/drawing/2014/main" id="{9278C205-2E7C-49D8-BF67-A1B152BEEF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5576" y="987574"/>
            <a:ext cx="7844680" cy="2736304"/>
          </a:xfrm>
          <a:prstGeom prst="rect">
            <a:avLst/>
          </a:prstGeom>
        </p:spPr>
      </p:pic>
      <p:sp>
        <p:nvSpPr>
          <p:cNvPr id="7" name="Tlačítko akce: Návrat 6">
            <a:hlinkClick r:id="rId4" action="ppaction://hlinksldjump" highlightClick="1"/>
            <a:extLst>
              <a:ext uri="{FF2B5EF4-FFF2-40B4-BE49-F238E27FC236}">
                <a16:creationId xmlns:a16="http://schemas.microsoft.com/office/drawing/2014/main" id="{80D093BE-0018-4848-97DC-34560372F056}"/>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20178844"/>
      </p:ext>
    </p:extLst>
  </p:cSld>
  <p:clrMapOvr>
    <a:masterClrMapping/>
  </p:clrMapOvr>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6C5F9FB8060D64C8E0B7464069D83AF" ma:contentTypeVersion="14" ma:contentTypeDescription="Vytvoří nový dokument" ma:contentTypeScope="" ma:versionID="aca2db119d2fc9146f131250d316edef">
  <xsd:schema xmlns:xsd="http://www.w3.org/2001/XMLSchema" xmlns:xs="http://www.w3.org/2001/XMLSchema" xmlns:p="http://schemas.microsoft.com/office/2006/metadata/properties" xmlns:ns3="9224fa2c-b553-45c2-91a6-950e6445eb78" xmlns:ns4="eb673eca-9c6d-4111-bd5b-36b76387af34" targetNamespace="http://schemas.microsoft.com/office/2006/metadata/properties" ma:root="true" ma:fieldsID="56c3da60272842989489ef3965f72a9e" ns3:_="" ns4:_="">
    <xsd:import namespace="9224fa2c-b553-45c2-91a6-950e6445eb78"/>
    <xsd:import namespace="eb673eca-9c6d-4111-bd5b-36b76387af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4fa2c-b553-45c2-91a6-950e6445e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673eca-9c6d-4111-bd5b-36b76387af34"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21ADFE-A6F6-455A-83A9-BE6698009925}">
  <ds:schemaRefs>
    <ds:schemaRef ds:uri="http://schemas.microsoft.com/sharepoint/v3/contenttype/forms"/>
  </ds:schemaRefs>
</ds:datastoreItem>
</file>

<file path=customXml/itemProps2.xml><?xml version="1.0" encoding="utf-8"?>
<ds:datastoreItem xmlns:ds="http://schemas.openxmlformats.org/officeDocument/2006/customXml" ds:itemID="{E63F7843-97FE-4602-8B1C-67A2D54F7E34}">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b673eca-9c6d-4111-bd5b-36b76387af34"/>
    <ds:schemaRef ds:uri="http://purl.org/dc/terms/"/>
    <ds:schemaRef ds:uri="http://schemas.openxmlformats.org/package/2006/metadata/core-properties"/>
    <ds:schemaRef ds:uri="9224fa2c-b553-45c2-91a6-950e6445eb78"/>
    <ds:schemaRef ds:uri="http://www.w3.org/XML/1998/namespace"/>
  </ds:schemaRefs>
</ds:datastoreItem>
</file>

<file path=customXml/itemProps3.xml><?xml version="1.0" encoding="utf-8"?>
<ds:datastoreItem xmlns:ds="http://schemas.openxmlformats.org/officeDocument/2006/customXml" ds:itemID="{71B2FF7A-D61A-4D3F-96A9-735A3A862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4fa2c-b553-45c2-91a6-950e6445eb78"/>
    <ds:schemaRef ds:uri="eb673eca-9c6d-4111-bd5b-36b76387a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887</TotalTime>
  <Words>545</Words>
  <Application>Microsoft Office PowerPoint</Application>
  <PresentationFormat>Předvádění na obrazovce (16:9)</PresentationFormat>
  <Paragraphs>97</Paragraphs>
  <Slides>16</Slides>
  <Notes>15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vt:i4>
      </vt:variant>
    </vt:vector>
  </HeadingPairs>
  <TitlesOfParts>
    <vt:vector size="23" baseType="lpstr">
      <vt:lpstr>Arial</vt:lpstr>
      <vt:lpstr>Nixie One</vt:lpstr>
      <vt:lpstr>Ariel</vt:lpstr>
      <vt:lpstr>Roboto Slab</vt:lpstr>
      <vt:lpstr>Weekly Free Light</vt:lpstr>
      <vt:lpstr>Wingdings</vt:lpstr>
      <vt:lpstr>Warwick template</vt:lpstr>
      <vt:lpstr>Digi school  Geomorfologie</vt:lpstr>
      <vt:lpstr>Prezentace aplikace PowerPoint</vt:lpstr>
      <vt:lpstr>Georeliéf</vt:lpstr>
      <vt:lpstr>Obsah lekce</vt:lpstr>
      <vt:lpstr>Georeliéf</vt:lpstr>
      <vt:lpstr>Pevninský georeliéf</vt:lpstr>
      <vt:lpstr>Podmořský georeliéf</vt:lpstr>
      <vt:lpstr>Utváření georeliéfu</vt:lpstr>
      <vt:lpstr>Endogenní pochody</vt:lpstr>
      <vt:lpstr>Exogenní pochody</vt:lpstr>
      <vt:lpstr>Geomorfologický cyklus</vt:lpstr>
      <vt:lpstr>Prezentace aplikace PowerPoint</vt:lpstr>
      <vt:lpstr>Úkoly</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34</cp:revision>
  <dcterms:modified xsi:type="dcterms:W3CDTF">2021-10-25T19:24:51Z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0x01010086C5F9FB8060D64C8E0B7464069D83AF</vt:lpwstr>
  </property>
</Properties>
</file>