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4"/>
  </p:sldMasterIdLst>
  <p:notesMasterIdLst>
    <p:notesMasterId r:id="rId20"/>
  </p:notesMasterIdLst>
  <p:sldIdLst>
    <p:sldId id="256" r:id="rId5"/>
    <p:sldId id="288" r:id="rId6"/>
    <p:sldId id="259" r:id="rId7"/>
    <p:sldId id="268" r:id="rId8"/>
    <p:sldId id="261" r:id="rId9"/>
    <p:sldId id="319" r:id="rId10"/>
    <p:sldId id="303" r:id="rId11"/>
    <p:sldId id="318" r:id="rId12"/>
    <p:sldId id="316" r:id="rId13"/>
    <p:sldId id="302" r:id="rId14"/>
    <p:sldId id="296" r:id="rId15"/>
    <p:sldId id="321" r:id="rId16"/>
    <p:sldId id="322" r:id="rId17"/>
    <p:sldId id="292" r:id="rId18"/>
    <p:sldId id="290" r:id="rId19"/>
  </p:sldIdLst>
  <p:sldSz cx="9144000" cy="5143500" type="screen16x9"/>
  <p:notesSz cx="6858000" cy="9144000"/>
  <p:embeddedFontLst>
    <p:embeddedFont>
      <p:font typeface="Nixie One" panose="020B0604020202020204" charset="0"/>
      <p:regular r:id="rId21"/>
    </p:embeddedFont>
    <p:embeddedFont>
      <p:font typeface="Roboto Slab" panose="020B0604020202020204" charset="0"/>
      <p:regular r:id="rId22"/>
      <p:bold r:id="rId23"/>
    </p:embeddedFont>
    <p:embeddedFont>
      <p:font typeface="Weekly Free Light" panose="020B0604020202020204" charset="-18"/>
      <p:regular r:id="rId24"/>
    </p:embeddedFont>
  </p:embeddedFontLst>
  <p:defaultTextStyle>
    <a:defPPr>
      <a:defRPr lang="sk-SK"/>
    </a:defPPr>
    <a:lvl1pPr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405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424AA01-677E-4B3F-866E-0B0BC4DA0CBA}">
  <a:tblStyle styleId="{9424AA01-677E-4B3F-866E-0B0BC4DA0CB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754" y="-37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éta Brucháčková" userId="d3adc6a9-e6bb-4a44-9134-a2191e96b22d" providerId="ADAL" clId="{B1330480-9D0A-451A-808D-042BA0716174}"/>
    <pc:docChg chg="custSel addSld modSld">
      <pc:chgData name="Markéta Brucháčková" userId="d3adc6a9-e6bb-4a44-9134-a2191e96b22d" providerId="ADAL" clId="{B1330480-9D0A-451A-808D-042BA0716174}" dt="2021-10-21T07:34:50.772" v="41" actId="255"/>
      <pc:docMkLst>
        <pc:docMk/>
      </pc:docMkLst>
      <pc:sldChg chg="addSp delSp modSp delAnim">
        <pc:chgData name="Markéta Brucháčková" userId="d3adc6a9-e6bb-4a44-9134-a2191e96b22d" providerId="ADAL" clId="{B1330480-9D0A-451A-808D-042BA0716174}" dt="2021-10-21T07:34:50.772" v="41" actId="255"/>
        <pc:sldMkLst>
          <pc:docMk/>
          <pc:sldMk cId="2962227194" sldId="316"/>
        </pc:sldMkLst>
        <pc:spChg chg="add mod">
          <ac:chgData name="Markéta Brucháčková" userId="d3adc6a9-e6bb-4a44-9134-a2191e96b22d" providerId="ADAL" clId="{B1330480-9D0A-451A-808D-042BA0716174}" dt="2021-10-21T07:34:50.772" v="41" actId="255"/>
          <ac:spMkLst>
            <pc:docMk/>
            <pc:sldMk cId="2962227194" sldId="316"/>
            <ac:spMk id="2" creationId="{1CA67B8C-9A80-48A8-AD15-D6AEA8458EFA}"/>
          </ac:spMkLst>
        </pc:spChg>
        <pc:picChg chg="del">
          <ac:chgData name="Markéta Brucháčková" userId="d3adc6a9-e6bb-4a44-9134-a2191e96b22d" providerId="ADAL" clId="{B1330480-9D0A-451A-808D-042BA0716174}" dt="2021-10-21T07:34:10.236" v="1" actId="478"/>
          <ac:picMkLst>
            <pc:docMk/>
            <pc:sldMk cId="2962227194" sldId="316"/>
            <ac:picMk id="5" creationId="{E71DB52E-D930-4397-8ED5-F8C57E327F6E}"/>
          </ac:picMkLst>
        </pc:picChg>
      </pc:sldChg>
      <pc:sldChg chg="add">
        <pc:chgData name="Markéta Brucháčková" userId="d3adc6a9-e6bb-4a44-9134-a2191e96b22d" providerId="ADAL" clId="{B1330480-9D0A-451A-808D-042BA0716174}" dt="2021-10-21T07:30:34.997" v="0"/>
        <pc:sldMkLst>
          <pc:docMk/>
          <pc:sldMk cId="0" sldId="322"/>
        </pc:sldMkLst>
      </pc:sldChg>
    </pc:docChg>
  </pc:docChgLst>
  <pc:docChgLst>
    <pc:chgData name="Markéta Brucháčková" userId="d3adc6a9-e6bb-4a44-9134-a2191e96b22d" providerId="ADAL" clId="{6B0A59BC-4AEC-4E4D-9B3E-27C02F9C0F4A}"/>
    <pc:docChg chg="delSld">
      <pc:chgData name="Markéta Brucháčková" userId="d3adc6a9-e6bb-4a44-9134-a2191e96b22d" providerId="ADAL" clId="{6B0A59BC-4AEC-4E4D-9B3E-27C02F9C0F4A}" dt="2021-09-27T19:34:16.768" v="0" actId="2696"/>
      <pc:docMkLst>
        <pc:docMk/>
      </pc:docMkLst>
    </pc:docChg>
  </pc:docChgLst>
  <pc:docChgLst>
    <pc:chgData name="Markéta Brucháčková" userId="d3adc6a9-e6bb-4a44-9134-a2191e96b22d" providerId="ADAL" clId="{7D0EA4D5-0A2E-4F41-93FC-DB92E6A8BFB6}"/>
    <pc:docChg chg="addSld modSld">
      <pc:chgData name="Markéta Brucháčková" userId="d3adc6a9-e6bb-4a44-9134-a2191e96b22d" providerId="ADAL" clId="{7D0EA4D5-0A2E-4F41-93FC-DB92E6A8BFB6}" dt="2021-09-30T08:02:03.055" v="35"/>
      <pc:docMkLst>
        <pc:docMk/>
      </pc:docMkLst>
      <pc:sldChg chg="modSp">
        <pc:chgData name="Markéta Brucháčková" userId="d3adc6a9-e6bb-4a44-9134-a2191e96b22d" providerId="ADAL" clId="{7D0EA4D5-0A2E-4F41-93FC-DB92E6A8BFB6}" dt="2021-09-30T08:00:53.078" v="12" actId="20577"/>
        <pc:sldMkLst>
          <pc:docMk/>
          <pc:sldMk cId="0" sldId="256"/>
        </pc:sldMkLst>
        <pc:spChg chg="mod">
          <ac:chgData name="Markéta Brucháčková" userId="d3adc6a9-e6bb-4a44-9134-a2191e96b22d" providerId="ADAL" clId="{7D0EA4D5-0A2E-4F41-93FC-DB92E6A8BFB6}" dt="2021-09-30T08:00:53.078" v="12" actId="20577"/>
          <ac:spMkLst>
            <pc:docMk/>
            <pc:sldMk cId="0" sldId="256"/>
            <ac:spMk id="13314" creationId="{1CF28884-BE80-478C-BF56-212644BDE5CA}"/>
          </ac:spMkLst>
        </pc:spChg>
      </pc:sldChg>
      <pc:sldChg chg="addSp modSp add">
        <pc:chgData name="Markéta Brucháčková" userId="d3adc6a9-e6bb-4a44-9134-a2191e96b22d" providerId="ADAL" clId="{7D0EA4D5-0A2E-4F41-93FC-DB92E6A8BFB6}" dt="2021-09-30T08:01:37.356" v="33"/>
        <pc:sldMkLst>
          <pc:docMk/>
          <pc:sldMk cId="0" sldId="259"/>
        </pc:sldMkLst>
        <pc:spChg chg="add">
          <ac:chgData name="Markéta Brucháčková" userId="d3adc6a9-e6bb-4a44-9134-a2191e96b22d" providerId="ADAL" clId="{7D0EA4D5-0A2E-4F41-93FC-DB92E6A8BFB6}" dt="2021-09-30T08:01:37.356" v="33"/>
          <ac:spMkLst>
            <pc:docMk/>
            <pc:sldMk cId="0" sldId="259"/>
            <ac:spMk id="5" creationId="{6079066C-5700-4E20-973E-68584B667919}"/>
          </ac:spMkLst>
        </pc:spChg>
        <pc:spChg chg="mod">
          <ac:chgData name="Markéta Brucháčková" userId="d3adc6a9-e6bb-4a44-9134-a2191e96b22d" providerId="ADAL" clId="{7D0EA4D5-0A2E-4F41-93FC-DB92E6A8BFB6}" dt="2021-09-30T08:01:16.572" v="32" actId="20577"/>
          <ac:spMkLst>
            <pc:docMk/>
            <pc:sldMk cId="0" sldId="259"/>
            <ac:spMk id="16386" creationId="{FFAF13A7-9FD4-4F85-8875-FFB4749CCC88}"/>
          </ac:spMkLst>
        </pc:spChg>
        <pc:spChg chg="mod">
          <ac:chgData name="Markéta Brucháčková" userId="d3adc6a9-e6bb-4a44-9134-a2191e96b22d" providerId="ADAL" clId="{7D0EA4D5-0A2E-4F41-93FC-DB92E6A8BFB6}" dt="2021-09-30T08:01:07.259" v="14" actId="20577"/>
          <ac:spMkLst>
            <pc:docMk/>
            <pc:sldMk cId="0" sldId="259"/>
            <ac:spMk id="16388" creationId="{74A22291-C8AF-4EFE-ADBF-71A2DAE105AF}"/>
          </ac:spMkLst>
        </pc:spChg>
      </pc:sldChg>
      <pc:sldChg chg="addSp">
        <pc:chgData name="Markéta Brucháčková" userId="d3adc6a9-e6bb-4a44-9134-a2191e96b22d" providerId="ADAL" clId="{7D0EA4D5-0A2E-4F41-93FC-DB92E6A8BFB6}" dt="2021-09-30T08:01:42.195" v="34"/>
        <pc:sldMkLst>
          <pc:docMk/>
          <pc:sldMk cId="0" sldId="268"/>
        </pc:sldMkLst>
        <pc:spChg chg="add">
          <ac:chgData name="Markéta Brucháčková" userId="d3adc6a9-e6bb-4a44-9134-a2191e96b22d" providerId="ADAL" clId="{7D0EA4D5-0A2E-4F41-93FC-DB92E6A8BFB6}" dt="2021-09-30T08:01:42.195" v="34"/>
          <ac:spMkLst>
            <pc:docMk/>
            <pc:sldMk cId="0" sldId="268"/>
            <ac:spMk id="72" creationId="{60DA254A-5435-4B2F-B8D3-D444F4640AD9}"/>
          </ac:spMkLst>
        </pc:spChg>
      </pc:sldChg>
      <pc:sldChg chg="add">
        <pc:chgData name="Markéta Brucháčková" userId="d3adc6a9-e6bb-4a44-9134-a2191e96b22d" providerId="ADAL" clId="{7D0EA4D5-0A2E-4F41-93FC-DB92E6A8BFB6}" dt="2021-09-30T08:02:03.055" v="35"/>
        <pc:sldMkLst>
          <pc:docMk/>
          <pc:sldMk cId="0" sldId="29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Google Shape;3;n">
            <a:extLst>
              <a:ext uri="{FF2B5EF4-FFF2-40B4-BE49-F238E27FC236}">
                <a16:creationId xmlns:a16="http://schemas.microsoft.com/office/drawing/2014/main" id="{4D9DE7CE-847B-42D3-9020-A9B533210E41}"/>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5059" name="Google Shape;4;n">
            <a:extLst>
              <a:ext uri="{FF2B5EF4-FFF2-40B4-BE49-F238E27FC236}">
                <a16:creationId xmlns:a16="http://schemas.microsoft.com/office/drawing/2014/main" id="{D84DEB24-1E8B-4DD8-B353-899E49BE9B4F}"/>
              </a:ext>
            </a:extLst>
          </p:cNvPr>
          <p:cNvSpPr txBox="1">
            <a:spLocks noGrp="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cs-CZ" altLang="cs-CZ">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Google Shape;106;g35f391192_00:notes">
            <a:extLst>
              <a:ext uri="{FF2B5EF4-FFF2-40B4-BE49-F238E27FC236}">
                <a16:creationId xmlns:a16="http://schemas.microsoft.com/office/drawing/2014/main" id="{747E764E-85FB-4804-BBF5-F2FC02791F87}"/>
              </a:ext>
            </a:extLst>
          </p:cNvPr>
          <p:cNvSpPr>
            <a:spLocks noGrp="1" noRot="1" noChangeAspect="1" noTextEdit="1"/>
          </p:cNvSpPr>
          <p:nvPr>
            <p:ph type="sldImg" idx="2"/>
          </p:nvPr>
        </p:nvSpPr>
        <p:spPr>
          <a:ln>
            <a:miter lim="800000"/>
            <a:headEnd/>
            <a:tailEnd/>
          </a:ln>
        </p:spPr>
      </p:sp>
      <p:sp>
        <p:nvSpPr>
          <p:cNvPr id="46083" name="Google Shape;107;g35f391192_00:notes">
            <a:extLst>
              <a:ext uri="{FF2B5EF4-FFF2-40B4-BE49-F238E27FC236}">
                <a16:creationId xmlns:a16="http://schemas.microsoft.com/office/drawing/2014/main" id="{29ED8877-3FA3-472C-8018-9C54863A621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1895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9628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Google Shape;135;g35f391192_04:notes">
            <a:extLst>
              <a:ext uri="{FF2B5EF4-FFF2-40B4-BE49-F238E27FC236}">
                <a16:creationId xmlns:a16="http://schemas.microsoft.com/office/drawing/2014/main" id="{2CD0F741-697B-4768-A327-5A4FFD7AACE7}"/>
              </a:ext>
            </a:extLst>
          </p:cNvPr>
          <p:cNvSpPr>
            <a:spLocks noGrp="1" noRot="1" noChangeAspect="1" noTextEdit="1"/>
          </p:cNvSpPr>
          <p:nvPr>
            <p:ph type="sldImg" idx="2"/>
          </p:nvPr>
        </p:nvSpPr>
        <p:spPr>
          <a:ln>
            <a:miter lim="800000"/>
            <a:headEnd/>
            <a:tailEnd/>
          </a:ln>
        </p:spPr>
      </p:sp>
      <p:sp>
        <p:nvSpPr>
          <p:cNvPr id="7171" name="Google Shape;136;g35f391192_04:notes">
            <a:extLst>
              <a:ext uri="{FF2B5EF4-FFF2-40B4-BE49-F238E27FC236}">
                <a16:creationId xmlns:a16="http://schemas.microsoft.com/office/drawing/2014/main" id="{FC4EF859-5FAF-4738-814E-F60CB5E789F7}"/>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Google Shape;135;g35f391192_04:notes">
            <a:extLst>
              <a:ext uri="{FF2B5EF4-FFF2-40B4-BE49-F238E27FC236}">
                <a16:creationId xmlns:a16="http://schemas.microsoft.com/office/drawing/2014/main" id="{2CD0F741-697B-4768-A327-5A4FFD7AACE7}"/>
              </a:ext>
            </a:extLst>
          </p:cNvPr>
          <p:cNvSpPr>
            <a:spLocks noGrp="1" noRot="1" noChangeAspect="1" noTextEdit="1"/>
          </p:cNvSpPr>
          <p:nvPr>
            <p:ph type="sldImg" idx="2"/>
          </p:nvPr>
        </p:nvSpPr>
        <p:spPr>
          <a:ln>
            <a:miter lim="800000"/>
            <a:headEnd/>
            <a:tailEnd/>
          </a:ln>
        </p:spPr>
      </p:sp>
      <p:sp>
        <p:nvSpPr>
          <p:cNvPr id="7171" name="Google Shape;136;g35f391192_04:notes">
            <a:extLst>
              <a:ext uri="{FF2B5EF4-FFF2-40B4-BE49-F238E27FC236}">
                <a16:creationId xmlns:a16="http://schemas.microsoft.com/office/drawing/2014/main" id="{FC4EF859-5FAF-4738-814E-F60CB5E789F7}"/>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2" name="Google Shape;135;g35f391192_04:notes">
            <a:extLst>
              <a:ext uri="{FF2B5EF4-FFF2-40B4-BE49-F238E27FC236}">
                <a16:creationId xmlns:a16="http://schemas.microsoft.com/office/drawing/2014/main" id="{9ABE19B8-EE05-4A23-9F6C-AE84FEC97346}"/>
              </a:ext>
            </a:extLst>
          </p:cNvPr>
          <p:cNvSpPr>
            <a:spLocks noGrp="1" noRot="1" noChangeAspect="1" noTextEdit="1"/>
          </p:cNvSpPr>
          <p:nvPr>
            <p:ph type="sldImg" idx="2"/>
          </p:nvPr>
        </p:nvSpPr>
        <p:spPr>
          <a:ln>
            <a:miter lim="800000"/>
            <a:headEnd/>
            <a:tailEnd/>
          </a:ln>
        </p:spPr>
      </p:sp>
      <p:sp>
        <p:nvSpPr>
          <p:cNvPr id="5123" name="Google Shape;136;g35f391192_04:notes">
            <a:extLst>
              <a:ext uri="{FF2B5EF4-FFF2-40B4-BE49-F238E27FC236}">
                <a16:creationId xmlns:a16="http://schemas.microsoft.com/office/drawing/2014/main" id="{81205FE8-9B38-4D1A-A5B7-8F956A21F7B1}"/>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2" name="Google Shape;135;g35f391192_04:notes">
            <a:extLst>
              <a:ext uri="{FF2B5EF4-FFF2-40B4-BE49-F238E27FC236}">
                <a16:creationId xmlns:a16="http://schemas.microsoft.com/office/drawing/2014/main" id="{F9482033-5215-4FAC-B740-C663C02230BA}"/>
              </a:ext>
            </a:extLst>
          </p:cNvPr>
          <p:cNvSpPr>
            <a:spLocks noGrp="1" noRot="1" noChangeAspect="1" noTextEdit="1"/>
          </p:cNvSpPr>
          <p:nvPr>
            <p:ph type="sldImg" idx="2"/>
          </p:nvPr>
        </p:nvSpPr>
        <p:spPr>
          <a:ln>
            <a:miter lim="800000"/>
            <a:headEnd/>
            <a:tailEnd/>
          </a:ln>
        </p:spPr>
      </p:sp>
      <p:sp>
        <p:nvSpPr>
          <p:cNvPr id="25603" name="Google Shape;136;g35f391192_04:notes">
            <a:extLst>
              <a:ext uri="{FF2B5EF4-FFF2-40B4-BE49-F238E27FC236}">
                <a16:creationId xmlns:a16="http://schemas.microsoft.com/office/drawing/2014/main" id="{5DB020ED-B786-43E8-96D4-3659A3A751CC}"/>
              </a:ext>
            </a:extLst>
          </p:cNvPr>
          <p:cNvSpPr txBox="1">
            <a:spLocks noGrp="1"/>
          </p:cNvSpPr>
          <p:nvPr>
            <p:ph type="body" idx="1"/>
          </p:nvPr>
        </p:nvSpPr>
        <p:spPr>
          <a:ln/>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143;g35f391192_029:notes">
            <a:extLst>
              <a:ext uri="{FF2B5EF4-FFF2-40B4-BE49-F238E27FC236}">
                <a16:creationId xmlns:a16="http://schemas.microsoft.com/office/drawing/2014/main" id="{F02EBECF-BA38-43B4-A07B-8188DF2A49A0}"/>
              </a:ext>
            </a:extLst>
          </p:cNvPr>
          <p:cNvSpPr>
            <a:spLocks noGrp="1" noRot="1" noChangeAspect="1" noTextEdit="1"/>
          </p:cNvSpPr>
          <p:nvPr>
            <p:ph type="sldImg" idx="2"/>
          </p:nvPr>
        </p:nvSpPr>
        <p:spPr>
          <a:ln>
            <a:miter lim="800000"/>
            <a:headEnd/>
            <a:tailEnd/>
          </a:ln>
        </p:spPr>
      </p:sp>
      <p:sp>
        <p:nvSpPr>
          <p:cNvPr id="49155" name="Google Shape;144;g35f391192_029:notes">
            <a:extLst>
              <a:ext uri="{FF2B5EF4-FFF2-40B4-BE49-F238E27FC236}">
                <a16:creationId xmlns:a16="http://schemas.microsoft.com/office/drawing/2014/main" id="{9EAACE85-906E-4955-ACD6-5B869D3E8497}"/>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8370" name="Google Shape;262;gcd36154fc_196_0:notes">
            <a:extLst>
              <a:ext uri="{FF2B5EF4-FFF2-40B4-BE49-F238E27FC236}">
                <a16:creationId xmlns:a16="http://schemas.microsoft.com/office/drawing/2014/main" id="{E92B30B9-A9D4-4A1F-B248-625C407ACF37}"/>
              </a:ext>
            </a:extLst>
          </p:cNvPr>
          <p:cNvSpPr>
            <a:spLocks noGrp="1" noRot="1" noChangeAspect="1" noTextEdit="1"/>
          </p:cNvSpPr>
          <p:nvPr>
            <p:ph type="sldImg" idx="2"/>
          </p:nvPr>
        </p:nvSpPr>
        <p:spPr>
          <a:ln>
            <a:miter lim="800000"/>
            <a:headEnd/>
            <a:tailEnd/>
          </a:ln>
        </p:spPr>
      </p:sp>
      <p:sp>
        <p:nvSpPr>
          <p:cNvPr id="58371" name="Google Shape;263;gcd36154fc_196_0:notes">
            <a:extLst>
              <a:ext uri="{FF2B5EF4-FFF2-40B4-BE49-F238E27FC236}">
                <a16:creationId xmlns:a16="http://schemas.microsoft.com/office/drawing/2014/main" id="{42C7701A-F309-48D8-927C-BC62D92BC712}"/>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9015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7640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0221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09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3" name="Google Shape;10;p2">
            <a:extLst>
              <a:ext uri="{FF2B5EF4-FFF2-40B4-BE49-F238E27FC236}">
                <a16:creationId xmlns:a16="http://schemas.microsoft.com/office/drawing/2014/main" id="{CF39CB1D-024C-4D1C-91A4-8AA7A50ABBBC}"/>
              </a:ext>
            </a:extLst>
          </p:cNvPr>
          <p:cNvSpPr>
            <a:spLocks noChangeArrowheads="1"/>
          </p:cNvSpPr>
          <p:nvPr/>
        </p:nvSpPr>
        <p:spPr bwMode="auto">
          <a:xfrm>
            <a:off x="0" y="4287838"/>
            <a:ext cx="9144000" cy="247650"/>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4" name="Google Shape;11;p2">
            <a:extLst>
              <a:ext uri="{FF2B5EF4-FFF2-40B4-BE49-F238E27FC236}">
                <a16:creationId xmlns:a16="http://schemas.microsoft.com/office/drawing/2014/main" id="{18430A5E-BBCB-45D2-91D9-5B3585EAC289}"/>
              </a:ext>
            </a:extLst>
          </p:cNvPr>
          <p:cNvSpPr>
            <a:spLocks noChangeArrowheads="1"/>
          </p:cNvSpPr>
          <p:nvPr/>
        </p:nvSpPr>
        <p:spPr bwMode="auto">
          <a:xfrm>
            <a:off x="0" y="0"/>
            <a:ext cx="914400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5" name="Google Shape;12;p2">
            <a:extLst>
              <a:ext uri="{FF2B5EF4-FFF2-40B4-BE49-F238E27FC236}">
                <a16:creationId xmlns:a16="http://schemas.microsoft.com/office/drawing/2014/main" id="{D499E6C3-7CA4-43F4-9A62-EAB23B8AA8BC}"/>
              </a:ext>
            </a:extLst>
          </p:cNvPr>
          <p:cNvSpPr>
            <a:spLocks noChangeArrowheads="1"/>
          </p:cNvSpPr>
          <p:nvPr/>
        </p:nvSpPr>
        <p:spPr bwMode="auto">
          <a:xfrm>
            <a:off x="0" y="500063"/>
            <a:ext cx="9144000" cy="382428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13;p2">
            <a:extLst>
              <a:ext uri="{FF2B5EF4-FFF2-40B4-BE49-F238E27FC236}">
                <a16:creationId xmlns:a16="http://schemas.microsoft.com/office/drawing/2014/main" id="{0A581602-2C7C-4C56-8141-D7EF440B79E7}"/>
              </a:ext>
            </a:extLst>
          </p:cNvPr>
          <p:cNvSpPr>
            <a:spLocks noChangeArrowheads="1"/>
          </p:cNvSpPr>
          <p:nvPr/>
        </p:nvSpPr>
        <p:spPr bwMode="auto">
          <a:xfrm>
            <a:off x="0" y="4494213"/>
            <a:ext cx="9144000" cy="117475"/>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14;p2">
            <a:extLst>
              <a:ext uri="{FF2B5EF4-FFF2-40B4-BE49-F238E27FC236}">
                <a16:creationId xmlns:a16="http://schemas.microsoft.com/office/drawing/2014/main" id="{16BF9629-9412-4AA1-9479-134E00E7E61A}"/>
              </a:ext>
            </a:extLst>
          </p:cNvPr>
          <p:cNvSpPr>
            <a:spLocks noChangeArrowheads="1"/>
          </p:cNvSpPr>
          <p:nvPr/>
        </p:nvSpPr>
        <p:spPr bwMode="auto">
          <a:xfrm>
            <a:off x="0" y="4584700"/>
            <a:ext cx="9144000" cy="558800"/>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15" name="Google Shape;15;p2"/>
          <p:cNvSpPr txBox="1">
            <a:spLocks noGrp="1"/>
          </p:cNvSpPr>
          <p:nvPr>
            <p:ph type="ctrTitle"/>
          </p:nvPr>
        </p:nvSpPr>
        <p:spPr>
          <a:xfrm>
            <a:off x="685800" y="2601425"/>
            <a:ext cx="5810400" cy="1159800"/>
          </a:xfrm>
          <a:prstGeom prst="rect">
            <a:avLst/>
          </a:prstGeom>
        </p:spPr>
        <p:txBody>
          <a:bodyPr spcFirstLastPara="1" anchor="b">
            <a:noAutofit/>
          </a:bodyPr>
          <a:lstStyle>
            <a:lvl1pPr lvl="0">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extLst>
      <p:ext uri="{BB962C8B-B14F-4D97-AF65-F5344CB8AC3E}">
        <p14:creationId xmlns:p14="http://schemas.microsoft.com/office/powerpoint/2010/main" val="2063666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4"/>
        <p:cNvGrpSpPr/>
        <p:nvPr/>
      </p:nvGrpSpPr>
      <p:grpSpPr>
        <a:xfrm>
          <a:off x="0" y="0"/>
          <a:ext cx="0" cy="0"/>
          <a:chOff x="0" y="0"/>
          <a:chExt cx="0" cy="0"/>
        </a:xfrm>
      </p:grpSpPr>
      <p:sp>
        <p:nvSpPr>
          <p:cNvPr id="4" name="Google Shape;35;p5">
            <a:extLst>
              <a:ext uri="{FF2B5EF4-FFF2-40B4-BE49-F238E27FC236}">
                <a16:creationId xmlns:a16="http://schemas.microsoft.com/office/drawing/2014/main" id="{47E42454-FB4E-45D1-B158-82B3D6A487A7}"/>
              </a:ext>
            </a:extLst>
          </p:cNvPr>
          <p:cNvSpPr>
            <a:spLocks noChangeArrowheads="1"/>
          </p:cNvSpPr>
          <p:nvPr/>
        </p:nvSpPr>
        <p:spPr bwMode="auto">
          <a:xfrm>
            <a:off x="0" y="0"/>
            <a:ext cx="24765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5" name="Google Shape;36;p5">
            <a:extLst>
              <a:ext uri="{FF2B5EF4-FFF2-40B4-BE49-F238E27FC236}">
                <a16:creationId xmlns:a16="http://schemas.microsoft.com/office/drawing/2014/main" id="{D7B2E857-EC49-4DC6-B98B-0B0A98FBCD4E}"/>
              </a:ext>
            </a:extLst>
          </p:cNvPr>
          <p:cNvSpPr>
            <a:spLocks noChangeArrowheads="1"/>
          </p:cNvSpPr>
          <p:nvPr/>
        </p:nvSpPr>
        <p:spPr bwMode="auto">
          <a:xfrm>
            <a:off x="0" y="500063"/>
            <a:ext cx="4572000" cy="1058862"/>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37;p5">
            <a:extLst>
              <a:ext uri="{FF2B5EF4-FFF2-40B4-BE49-F238E27FC236}">
                <a16:creationId xmlns:a16="http://schemas.microsoft.com/office/drawing/2014/main" id="{74B6E07C-245C-4753-B813-1CBF14E66B0D}"/>
              </a:ext>
            </a:extLst>
          </p:cNvPr>
          <p:cNvSpPr>
            <a:spLocks noChangeArrowheads="1"/>
          </p:cNvSpPr>
          <p:nvPr/>
        </p:nvSpPr>
        <p:spPr bwMode="auto">
          <a:xfrm>
            <a:off x="0" y="1554163"/>
            <a:ext cx="247650" cy="1531937"/>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38;p5">
            <a:extLst>
              <a:ext uri="{FF2B5EF4-FFF2-40B4-BE49-F238E27FC236}">
                <a16:creationId xmlns:a16="http://schemas.microsoft.com/office/drawing/2014/main" id="{C7C62FAB-3033-4FB5-9D94-DBB8AE20C034}"/>
              </a:ext>
            </a:extLst>
          </p:cNvPr>
          <p:cNvSpPr>
            <a:spLocks noChangeArrowheads="1"/>
          </p:cNvSpPr>
          <p:nvPr/>
        </p:nvSpPr>
        <p:spPr bwMode="auto">
          <a:xfrm>
            <a:off x="0" y="3086100"/>
            <a:ext cx="247650" cy="60483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8" name="Google Shape;39;p5">
            <a:extLst>
              <a:ext uri="{FF2B5EF4-FFF2-40B4-BE49-F238E27FC236}">
                <a16:creationId xmlns:a16="http://schemas.microsoft.com/office/drawing/2014/main" id="{61ECC744-F615-4CB2-AB76-7D2A097D0F54}"/>
              </a:ext>
            </a:extLst>
          </p:cNvPr>
          <p:cNvSpPr>
            <a:spLocks noChangeArrowheads="1"/>
          </p:cNvSpPr>
          <p:nvPr/>
        </p:nvSpPr>
        <p:spPr bwMode="auto">
          <a:xfrm>
            <a:off x="0" y="3690938"/>
            <a:ext cx="247650" cy="1452562"/>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cxnSp>
        <p:nvCxnSpPr>
          <p:cNvPr id="9" name="Google Shape;40;p5">
            <a:extLst>
              <a:ext uri="{FF2B5EF4-FFF2-40B4-BE49-F238E27FC236}">
                <a16:creationId xmlns:a16="http://schemas.microsoft.com/office/drawing/2014/main" id="{5E7C3482-52EC-49BB-918B-1742FDF250FE}"/>
              </a:ext>
            </a:extLst>
          </p:cNvPr>
          <p:cNvCxnSpPr>
            <a:cxnSpLocks noChangeShapeType="1"/>
          </p:cNvCxnSpPr>
          <p:nvPr/>
        </p:nvCxnSpPr>
        <p:spPr bwMode="auto">
          <a:xfrm>
            <a:off x="1038225" y="809625"/>
            <a:ext cx="0" cy="471488"/>
          </a:xfrm>
          <a:prstGeom prst="straightConnector1">
            <a:avLst/>
          </a:prstGeom>
          <a:noFill/>
          <a:ln w="9525">
            <a:solidFill>
              <a:srgbClr val="18637B"/>
            </a:solidFill>
            <a:round/>
            <a:headEnd/>
            <a:tailEnd/>
          </a:ln>
          <a:extLst>
            <a:ext uri="{909E8E84-426E-40DD-AFC4-6F175D3DCCD1}">
              <a14:hiddenFill xmlns:a14="http://schemas.microsoft.com/office/drawing/2010/main">
                <a:noFill/>
              </a14:hiddenFill>
            </a:ext>
          </a:extLst>
        </p:spPr>
      </p:cxnSp>
      <p:sp>
        <p:nvSpPr>
          <p:cNvPr id="41" name="Google Shape;41;p5"/>
          <p:cNvSpPr txBox="1">
            <a:spLocks noGrp="1"/>
          </p:cNvSpPr>
          <p:nvPr>
            <p:ph type="title"/>
          </p:nvPr>
        </p:nvSpPr>
        <p:spPr>
          <a:xfrm>
            <a:off x="1146025" y="530725"/>
            <a:ext cx="3208800" cy="1028700"/>
          </a:xfrm>
          <a:prstGeom prst="rect">
            <a:avLst/>
          </a:prstGeom>
        </p:spPr>
        <p:txBody>
          <a:bodyPr spcFirstLastPara="1">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42" name="Google Shape;42;p5"/>
          <p:cNvSpPr txBox="1">
            <a:spLocks noGrp="1"/>
          </p:cNvSpPr>
          <p:nvPr>
            <p:ph type="body" idx="1"/>
          </p:nvPr>
        </p:nvSpPr>
        <p:spPr>
          <a:xfrm>
            <a:off x="1146025" y="1767275"/>
            <a:ext cx="7540800" cy="3158700"/>
          </a:xfrm>
          <a:prstGeom prst="rect">
            <a:avLst/>
          </a:prstGeom>
        </p:spPr>
        <p:txBody>
          <a:bodyPr spcFirstLastPara="1">
            <a:noAutofit/>
          </a:bodyPr>
          <a:lstStyle>
            <a:lvl1pPr marL="457200" lvl="0" indent="-406400">
              <a:spcBef>
                <a:spcPts val="600"/>
              </a:spcBef>
              <a:spcAft>
                <a:spcPts val="0"/>
              </a:spcAft>
              <a:buSzPts val="2800"/>
              <a:buChar char="▪"/>
              <a:defRPr sz="2800"/>
            </a:lvl1pPr>
            <a:lvl2pPr marL="914400" lvl="1" indent="-406400">
              <a:spcBef>
                <a:spcPts val="0"/>
              </a:spcBef>
              <a:spcAft>
                <a:spcPts val="0"/>
              </a:spcAft>
              <a:buSzPts val="2800"/>
              <a:buChar char="▫"/>
              <a:defRPr sz="2800"/>
            </a:lvl2pPr>
            <a:lvl3pPr marL="1371600" lvl="2" indent="-406400">
              <a:spcBef>
                <a:spcPts val="0"/>
              </a:spcBef>
              <a:spcAft>
                <a:spcPts val="0"/>
              </a:spcAft>
              <a:buSzPts val="2800"/>
              <a:buChar char="■"/>
              <a:defRPr sz="2800"/>
            </a:lvl3pPr>
            <a:lvl4pPr marL="1828800" lvl="3" indent="-406400">
              <a:spcBef>
                <a:spcPts val="0"/>
              </a:spcBef>
              <a:spcAft>
                <a:spcPts val="0"/>
              </a:spcAft>
              <a:buSzPts val="2800"/>
              <a:buChar char="●"/>
              <a:defRPr sz="2800"/>
            </a:lvl4pPr>
            <a:lvl5pPr marL="2286000" lvl="4" indent="-406400">
              <a:spcBef>
                <a:spcPts val="0"/>
              </a:spcBef>
              <a:spcAft>
                <a:spcPts val="0"/>
              </a:spcAft>
              <a:buSzPts val="2800"/>
              <a:buChar char="○"/>
              <a:defRPr sz="2800"/>
            </a:lvl5pPr>
            <a:lvl6pPr marL="2743200" lvl="5" indent="-406400">
              <a:spcBef>
                <a:spcPts val="0"/>
              </a:spcBef>
              <a:spcAft>
                <a:spcPts val="0"/>
              </a:spcAft>
              <a:buSzPts val="2800"/>
              <a:buChar char="■"/>
              <a:defRPr sz="2800"/>
            </a:lvl6pPr>
            <a:lvl7pPr marL="3200400" lvl="6" indent="-406400">
              <a:spcBef>
                <a:spcPts val="0"/>
              </a:spcBef>
              <a:spcAft>
                <a:spcPts val="0"/>
              </a:spcAft>
              <a:buSzPts val="2800"/>
              <a:buChar char="●"/>
              <a:defRPr sz="2800"/>
            </a:lvl7pPr>
            <a:lvl8pPr marL="3657600" lvl="7" indent="-406400">
              <a:spcBef>
                <a:spcPts val="0"/>
              </a:spcBef>
              <a:spcAft>
                <a:spcPts val="0"/>
              </a:spcAft>
              <a:buSzPts val="2800"/>
              <a:buChar char="○"/>
              <a:defRPr sz="2800"/>
            </a:lvl8pPr>
            <a:lvl9pPr marL="4114800" lvl="8" indent="-406400">
              <a:spcBef>
                <a:spcPts val="0"/>
              </a:spcBef>
              <a:spcAft>
                <a:spcPts val="0"/>
              </a:spcAft>
              <a:buSzPts val="2800"/>
              <a:buChar char="■"/>
              <a:defRPr sz="2800"/>
            </a:lvl9pPr>
          </a:lstStyle>
          <a:p>
            <a:endParaRPr/>
          </a:p>
        </p:txBody>
      </p:sp>
      <p:sp>
        <p:nvSpPr>
          <p:cNvPr id="10" name="Google Shape;43;p5">
            <a:extLst>
              <a:ext uri="{FF2B5EF4-FFF2-40B4-BE49-F238E27FC236}">
                <a16:creationId xmlns:a16="http://schemas.microsoft.com/office/drawing/2014/main" id="{D0B88847-2491-4363-9084-8F235DDA822E}"/>
              </a:ext>
            </a:extLst>
          </p:cNvPr>
          <p:cNvSpPr txBox="1">
            <a:spLocks noGrp="1"/>
          </p:cNvSpPr>
          <p:nvPr>
            <p:ph type="sldNum" idx="10"/>
          </p:nvPr>
        </p:nvSpPr>
        <p:spPr/>
        <p:txBody>
          <a:bodyPr/>
          <a:lstStyle>
            <a:lvl1pPr>
              <a:defRPr/>
            </a:lvl1pPr>
          </a:lstStyle>
          <a:p>
            <a:fld id="{E1B91BDA-37F5-4C21-A38D-C9F4403AFF43}" type="slidenum">
              <a:rPr lang="sk-SK" altLang="cs-CZ"/>
              <a:pPr/>
              <a:t>‹#›</a:t>
            </a:fld>
            <a:endParaRPr lang="sk-SK" altLang="cs-CZ"/>
          </a:p>
        </p:txBody>
      </p:sp>
    </p:spTree>
    <p:extLst>
      <p:ext uri="{BB962C8B-B14F-4D97-AF65-F5344CB8AC3E}">
        <p14:creationId xmlns:p14="http://schemas.microsoft.com/office/powerpoint/2010/main" val="2221168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2" name="Google Shape;85;p10">
            <a:extLst>
              <a:ext uri="{FF2B5EF4-FFF2-40B4-BE49-F238E27FC236}">
                <a16:creationId xmlns:a16="http://schemas.microsoft.com/office/drawing/2014/main" id="{3C494479-6774-4C74-94F8-D503F044CF3D}"/>
              </a:ext>
            </a:extLst>
          </p:cNvPr>
          <p:cNvSpPr>
            <a:spLocks noChangeArrowheads="1"/>
          </p:cNvSpPr>
          <p:nvPr/>
        </p:nvSpPr>
        <p:spPr bwMode="auto">
          <a:xfrm>
            <a:off x="0" y="0"/>
            <a:ext cx="24765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3" name="Google Shape;86;p10">
            <a:extLst>
              <a:ext uri="{FF2B5EF4-FFF2-40B4-BE49-F238E27FC236}">
                <a16:creationId xmlns:a16="http://schemas.microsoft.com/office/drawing/2014/main" id="{9F83766D-42FD-4FD4-9889-A2DF34E4E22A}"/>
              </a:ext>
            </a:extLst>
          </p:cNvPr>
          <p:cNvSpPr>
            <a:spLocks noChangeArrowheads="1"/>
          </p:cNvSpPr>
          <p:nvPr/>
        </p:nvSpPr>
        <p:spPr bwMode="auto">
          <a:xfrm>
            <a:off x="0" y="500063"/>
            <a:ext cx="247650" cy="1058862"/>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4" name="Google Shape;87;p10">
            <a:extLst>
              <a:ext uri="{FF2B5EF4-FFF2-40B4-BE49-F238E27FC236}">
                <a16:creationId xmlns:a16="http://schemas.microsoft.com/office/drawing/2014/main" id="{C8852B9B-09B1-4399-8CA4-2E91A3406DC0}"/>
              </a:ext>
            </a:extLst>
          </p:cNvPr>
          <p:cNvSpPr>
            <a:spLocks noChangeArrowheads="1"/>
          </p:cNvSpPr>
          <p:nvPr/>
        </p:nvSpPr>
        <p:spPr bwMode="auto">
          <a:xfrm>
            <a:off x="0" y="1554163"/>
            <a:ext cx="247650" cy="1531937"/>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88;p10">
            <a:extLst>
              <a:ext uri="{FF2B5EF4-FFF2-40B4-BE49-F238E27FC236}">
                <a16:creationId xmlns:a16="http://schemas.microsoft.com/office/drawing/2014/main" id="{92C95072-FBBF-405A-BAEB-EDA731BEF219}"/>
              </a:ext>
            </a:extLst>
          </p:cNvPr>
          <p:cNvSpPr>
            <a:spLocks noChangeArrowheads="1"/>
          </p:cNvSpPr>
          <p:nvPr/>
        </p:nvSpPr>
        <p:spPr bwMode="auto">
          <a:xfrm>
            <a:off x="0" y="3086100"/>
            <a:ext cx="247650" cy="60483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89;p10">
            <a:extLst>
              <a:ext uri="{FF2B5EF4-FFF2-40B4-BE49-F238E27FC236}">
                <a16:creationId xmlns:a16="http://schemas.microsoft.com/office/drawing/2014/main" id="{426B6079-5B96-4D74-A9C4-237AC44B9DD9}"/>
              </a:ext>
            </a:extLst>
          </p:cNvPr>
          <p:cNvSpPr>
            <a:spLocks noChangeArrowheads="1"/>
          </p:cNvSpPr>
          <p:nvPr/>
        </p:nvSpPr>
        <p:spPr bwMode="auto">
          <a:xfrm>
            <a:off x="0" y="3690938"/>
            <a:ext cx="247650" cy="1452562"/>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90;p10">
            <a:extLst>
              <a:ext uri="{FF2B5EF4-FFF2-40B4-BE49-F238E27FC236}">
                <a16:creationId xmlns:a16="http://schemas.microsoft.com/office/drawing/2014/main" id="{991DC6FC-8BC4-49EE-A38F-919507395348}"/>
              </a:ext>
            </a:extLst>
          </p:cNvPr>
          <p:cNvSpPr txBox="1">
            <a:spLocks noGrp="1"/>
          </p:cNvSpPr>
          <p:nvPr>
            <p:ph type="sldNum" idx="10"/>
          </p:nvPr>
        </p:nvSpPr>
        <p:spPr/>
        <p:txBody>
          <a:bodyPr/>
          <a:lstStyle>
            <a:lvl1pPr>
              <a:defRPr/>
            </a:lvl1pPr>
          </a:lstStyle>
          <a:p>
            <a:fld id="{756B228E-4CA4-4999-B61B-9090423EBAE5}" type="slidenum">
              <a:rPr lang="sk-SK" altLang="cs-CZ"/>
              <a:pPr/>
              <a:t>‹#›</a:t>
            </a:fld>
            <a:endParaRPr lang="sk-SK" altLang="cs-CZ"/>
          </a:p>
        </p:txBody>
      </p:sp>
    </p:spTree>
    <p:extLst>
      <p:ext uri="{BB962C8B-B14F-4D97-AF65-F5344CB8AC3E}">
        <p14:creationId xmlns:p14="http://schemas.microsoft.com/office/powerpoint/2010/main" val="3293190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style A">
  <p:cSld name="Blank style A">
    <p:spTree>
      <p:nvGrpSpPr>
        <p:cNvPr id="1" name="Shape 91"/>
        <p:cNvGrpSpPr/>
        <p:nvPr/>
      </p:nvGrpSpPr>
      <p:grpSpPr>
        <a:xfrm>
          <a:off x="0" y="0"/>
          <a:ext cx="0" cy="0"/>
          <a:chOff x="0" y="0"/>
          <a:chExt cx="0" cy="0"/>
        </a:xfrm>
      </p:grpSpPr>
      <p:sp>
        <p:nvSpPr>
          <p:cNvPr id="2" name="Google Shape;92;p11">
            <a:extLst>
              <a:ext uri="{FF2B5EF4-FFF2-40B4-BE49-F238E27FC236}">
                <a16:creationId xmlns:a16="http://schemas.microsoft.com/office/drawing/2014/main" id="{EC94FD2F-7CD2-43EA-8CDA-48B270931E61}"/>
              </a:ext>
            </a:extLst>
          </p:cNvPr>
          <p:cNvSpPr>
            <a:spLocks noChangeArrowheads="1"/>
          </p:cNvSpPr>
          <p:nvPr/>
        </p:nvSpPr>
        <p:spPr bwMode="auto">
          <a:xfrm>
            <a:off x="0" y="1147763"/>
            <a:ext cx="9144000" cy="2847975"/>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3" name="Google Shape;93;p11">
            <a:extLst>
              <a:ext uri="{FF2B5EF4-FFF2-40B4-BE49-F238E27FC236}">
                <a16:creationId xmlns:a16="http://schemas.microsoft.com/office/drawing/2014/main" id="{633DC7E9-2E3C-4863-A2F1-CBDC2A99E5A7}"/>
              </a:ext>
            </a:extLst>
          </p:cNvPr>
          <p:cNvSpPr>
            <a:spLocks noChangeArrowheads="1"/>
          </p:cNvSpPr>
          <p:nvPr/>
        </p:nvSpPr>
        <p:spPr bwMode="auto">
          <a:xfrm>
            <a:off x="0" y="0"/>
            <a:ext cx="914400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4" name="Google Shape;94;p11">
            <a:extLst>
              <a:ext uri="{FF2B5EF4-FFF2-40B4-BE49-F238E27FC236}">
                <a16:creationId xmlns:a16="http://schemas.microsoft.com/office/drawing/2014/main" id="{575B663D-0A43-447A-AB44-99DAC7972209}"/>
              </a:ext>
            </a:extLst>
          </p:cNvPr>
          <p:cNvSpPr>
            <a:spLocks noChangeArrowheads="1"/>
          </p:cNvSpPr>
          <p:nvPr/>
        </p:nvSpPr>
        <p:spPr bwMode="auto">
          <a:xfrm>
            <a:off x="0" y="500063"/>
            <a:ext cx="9144000" cy="73183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95;p11">
            <a:extLst>
              <a:ext uri="{FF2B5EF4-FFF2-40B4-BE49-F238E27FC236}">
                <a16:creationId xmlns:a16="http://schemas.microsoft.com/office/drawing/2014/main" id="{F5DC27D8-7C63-4AAD-935F-0CF76B8F3CCA}"/>
              </a:ext>
            </a:extLst>
          </p:cNvPr>
          <p:cNvSpPr>
            <a:spLocks noChangeArrowheads="1"/>
          </p:cNvSpPr>
          <p:nvPr/>
        </p:nvSpPr>
        <p:spPr bwMode="auto">
          <a:xfrm>
            <a:off x="0" y="3962400"/>
            <a:ext cx="9144000" cy="36988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96;p11">
            <a:extLst>
              <a:ext uri="{FF2B5EF4-FFF2-40B4-BE49-F238E27FC236}">
                <a16:creationId xmlns:a16="http://schemas.microsoft.com/office/drawing/2014/main" id="{24332532-CBB7-4F4F-BE1E-F93EAD7D1DFA}"/>
              </a:ext>
            </a:extLst>
          </p:cNvPr>
          <p:cNvSpPr>
            <a:spLocks noChangeArrowheads="1"/>
          </p:cNvSpPr>
          <p:nvPr/>
        </p:nvSpPr>
        <p:spPr bwMode="auto">
          <a:xfrm>
            <a:off x="0" y="4333875"/>
            <a:ext cx="9144000" cy="809625"/>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97;p11">
            <a:extLst>
              <a:ext uri="{FF2B5EF4-FFF2-40B4-BE49-F238E27FC236}">
                <a16:creationId xmlns:a16="http://schemas.microsoft.com/office/drawing/2014/main" id="{0C1467BB-DF73-47EB-A16C-CD30C48DFCEC}"/>
              </a:ext>
            </a:extLst>
          </p:cNvPr>
          <p:cNvSpPr txBox="1">
            <a:spLocks noGrp="1"/>
          </p:cNvSpPr>
          <p:nvPr>
            <p:ph type="sldNum" idx="10"/>
          </p:nvPr>
        </p:nvSpPr>
        <p:spPr/>
        <p:txBody>
          <a:bodyPr/>
          <a:lstStyle>
            <a:lvl1pPr>
              <a:defRPr/>
            </a:lvl1pPr>
          </a:lstStyle>
          <a:p>
            <a:fld id="{F13A8229-5700-4BFE-A18B-24CE05D0F280}" type="slidenum">
              <a:rPr lang="sk-SK" altLang="cs-CZ"/>
              <a:pPr/>
              <a:t>‹#›</a:t>
            </a:fld>
            <a:endParaRPr lang="sk-SK" altLang="cs-CZ"/>
          </a:p>
        </p:txBody>
      </p:sp>
    </p:spTree>
    <p:extLst>
      <p:ext uri="{BB962C8B-B14F-4D97-AF65-F5344CB8AC3E}">
        <p14:creationId xmlns:p14="http://schemas.microsoft.com/office/powerpoint/2010/main" val="3690303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6"/>
        <p:cNvGrpSpPr/>
        <p:nvPr/>
      </p:nvGrpSpPr>
      <p:grpSpPr>
        <a:xfrm>
          <a:off x="0" y="0"/>
          <a:ext cx="0" cy="0"/>
          <a:chOff x="0" y="0"/>
          <a:chExt cx="0" cy="0"/>
        </a:xfrm>
      </p:grpSpPr>
      <p:sp>
        <p:nvSpPr>
          <p:cNvPr id="4" name="Google Shape;19;p3">
            <a:extLst>
              <a:ext uri="{FF2B5EF4-FFF2-40B4-BE49-F238E27FC236}">
                <a16:creationId xmlns:a16="http://schemas.microsoft.com/office/drawing/2014/main" id="{2CC4DCFD-6F84-468E-9020-E4C67E6230D1}"/>
              </a:ext>
            </a:extLst>
          </p:cNvPr>
          <p:cNvSpPr>
            <a:spLocks noChangeArrowheads="1"/>
          </p:cNvSpPr>
          <p:nvPr/>
        </p:nvSpPr>
        <p:spPr bwMode="auto">
          <a:xfrm>
            <a:off x="0" y="4287838"/>
            <a:ext cx="3475038" cy="247650"/>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20;p3">
            <a:extLst>
              <a:ext uri="{FF2B5EF4-FFF2-40B4-BE49-F238E27FC236}">
                <a16:creationId xmlns:a16="http://schemas.microsoft.com/office/drawing/2014/main" id="{5A662FF1-E8EF-4205-8005-5E0592650E97}"/>
              </a:ext>
            </a:extLst>
          </p:cNvPr>
          <p:cNvSpPr>
            <a:spLocks noChangeArrowheads="1"/>
          </p:cNvSpPr>
          <p:nvPr/>
        </p:nvSpPr>
        <p:spPr bwMode="auto">
          <a:xfrm>
            <a:off x="0" y="0"/>
            <a:ext cx="3475038"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6" name="Google Shape;21;p3">
            <a:extLst>
              <a:ext uri="{FF2B5EF4-FFF2-40B4-BE49-F238E27FC236}">
                <a16:creationId xmlns:a16="http://schemas.microsoft.com/office/drawing/2014/main" id="{E0656677-51F8-4BD7-9C56-00E007B71458}"/>
              </a:ext>
            </a:extLst>
          </p:cNvPr>
          <p:cNvSpPr>
            <a:spLocks noChangeArrowheads="1"/>
          </p:cNvSpPr>
          <p:nvPr/>
        </p:nvSpPr>
        <p:spPr bwMode="auto">
          <a:xfrm>
            <a:off x="0" y="500063"/>
            <a:ext cx="3475038" cy="382428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22;p3">
            <a:extLst>
              <a:ext uri="{FF2B5EF4-FFF2-40B4-BE49-F238E27FC236}">
                <a16:creationId xmlns:a16="http://schemas.microsoft.com/office/drawing/2014/main" id="{52C510A9-5CE7-409F-BB52-74B30EC4BEE8}"/>
              </a:ext>
            </a:extLst>
          </p:cNvPr>
          <p:cNvSpPr>
            <a:spLocks noChangeArrowheads="1"/>
          </p:cNvSpPr>
          <p:nvPr/>
        </p:nvSpPr>
        <p:spPr bwMode="auto">
          <a:xfrm>
            <a:off x="0" y="4494213"/>
            <a:ext cx="3475038" cy="117475"/>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8" name="Google Shape;23;p3">
            <a:extLst>
              <a:ext uri="{FF2B5EF4-FFF2-40B4-BE49-F238E27FC236}">
                <a16:creationId xmlns:a16="http://schemas.microsoft.com/office/drawing/2014/main" id="{13212D43-9C53-403A-8578-6375E73DB795}"/>
              </a:ext>
            </a:extLst>
          </p:cNvPr>
          <p:cNvSpPr>
            <a:spLocks noChangeArrowheads="1"/>
          </p:cNvSpPr>
          <p:nvPr/>
        </p:nvSpPr>
        <p:spPr bwMode="auto">
          <a:xfrm>
            <a:off x="0" y="4584700"/>
            <a:ext cx="3475038" cy="558800"/>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17" name="Google Shape;17;p3"/>
          <p:cNvSpPr txBox="1">
            <a:spLocks noGrp="1"/>
          </p:cNvSpPr>
          <p:nvPr>
            <p:ph type="ctrTitle"/>
          </p:nvPr>
        </p:nvSpPr>
        <p:spPr>
          <a:xfrm>
            <a:off x="4113600" y="2878750"/>
            <a:ext cx="4505700" cy="1159800"/>
          </a:xfrm>
          <a:prstGeom prst="rect">
            <a:avLst/>
          </a:prstGeom>
        </p:spPr>
        <p:txBody>
          <a:bodyPr spcFirstLastPara="1" anchor="b">
            <a:noAutofit/>
          </a:bodyPr>
          <a:lstStyle>
            <a:lvl1pPr lvl="0" rtl="0">
              <a:spcBef>
                <a:spcPts val="0"/>
              </a:spcBef>
              <a:spcAft>
                <a:spcPts val="0"/>
              </a:spcAft>
              <a:buClr>
                <a:srgbClr val="114454"/>
              </a:buClr>
              <a:buSzPts val="4800"/>
              <a:buNone/>
              <a:defRPr sz="4800">
                <a:solidFill>
                  <a:srgbClr val="114454"/>
                </a:solidFill>
              </a:defRPr>
            </a:lvl1pPr>
            <a:lvl2pPr lvl="1" rtl="0">
              <a:spcBef>
                <a:spcPts val="0"/>
              </a:spcBef>
              <a:spcAft>
                <a:spcPts val="0"/>
              </a:spcAft>
              <a:buClr>
                <a:srgbClr val="114454"/>
              </a:buClr>
              <a:buSzPts val="4800"/>
              <a:buNone/>
              <a:defRPr sz="4800">
                <a:solidFill>
                  <a:srgbClr val="114454"/>
                </a:solidFill>
              </a:defRPr>
            </a:lvl2pPr>
            <a:lvl3pPr lvl="2" rtl="0">
              <a:spcBef>
                <a:spcPts val="0"/>
              </a:spcBef>
              <a:spcAft>
                <a:spcPts val="0"/>
              </a:spcAft>
              <a:buClr>
                <a:srgbClr val="114454"/>
              </a:buClr>
              <a:buSzPts val="4800"/>
              <a:buNone/>
              <a:defRPr sz="4800">
                <a:solidFill>
                  <a:srgbClr val="114454"/>
                </a:solidFill>
              </a:defRPr>
            </a:lvl3pPr>
            <a:lvl4pPr lvl="3" rtl="0">
              <a:spcBef>
                <a:spcPts val="0"/>
              </a:spcBef>
              <a:spcAft>
                <a:spcPts val="0"/>
              </a:spcAft>
              <a:buClr>
                <a:srgbClr val="114454"/>
              </a:buClr>
              <a:buSzPts val="4800"/>
              <a:buNone/>
              <a:defRPr sz="4800">
                <a:solidFill>
                  <a:srgbClr val="114454"/>
                </a:solidFill>
              </a:defRPr>
            </a:lvl4pPr>
            <a:lvl5pPr lvl="4" rtl="0">
              <a:spcBef>
                <a:spcPts val="0"/>
              </a:spcBef>
              <a:spcAft>
                <a:spcPts val="0"/>
              </a:spcAft>
              <a:buClr>
                <a:srgbClr val="114454"/>
              </a:buClr>
              <a:buSzPts val="4800"/>
              <a:buNone/>
              <a:defRPr sz="4800">
                <a:solidFill>
                  <a:srgbClr val="114454"/>
                </a:solidFill>
              </a:defRPr>
            </a:lvl5pPr>
            <a:lvl6pPr lvl="5" rtl="0">
              <a:spcBef>
                <a:spcPts val="0"/>
              </a:spcBef>
              <a:spcAft>
                <a:spcPts val="0"/>
              </a:spcAft>
              <a:buClr>
                <a:srgbClr val="114454"/>
              </a:buClr>
              <a:buSzPts val="4800"/>
              <a:buNone/>
              <a:defRPr sz="4800">
                <a:solidFill>
                  <a:srgbClr val="114454"/>
                </a:solidFill>
              </a:defRPr>
            </a:lvl6pPr>
            <a:lvl7pPr lvl="6" rtl="0">
              <a:spcBef>
                <a:spcPts val="0"/>
              </a:spcBef>
              <a:spcAft>
                <a:spcPts val="0"/>
              </a:spcAft>
              <a:buClr>
                <a:srgbClr val="114454"/>
              </a:buClr>
              <a:buSzPts val="4800"/>
              <a:buNone/>
              <a:defRPr sz="4800">
                <a:solidFill>
                  <a:srgbClr val="114454"/>
                </a:solidFill>
              </a:defRPr>
            </a:lvl7pPr>
            <a:lvl8pPr lvl="7" rtl="0">
              <a:spcBef>
                <a:spcPts val="0"/>
              </a:spcBef>
              <a:spcAft>
                <a:spcPts val="0"/>
              </a:spcAft>
              <a:buClr>
                <a:srgbClr val="114454"/>
              </a:buClr>
              <a:buSzPts val="4800"/>
              <a:buNone/>
              <a:defRPr sz="4800">
                <a:solidFill>
                  <a:srgbClr val="114454"/>
                </a:solidFill>
              </a:defRPr>
            </a:lvl8pPr>
            <a:lvl9pPr lvl="8" rtl="0">
              <a:spcBef>
                <a:spcPts val="0"/>
              </a:spcBef>
              <a:spcAft>
                <a:spcPts val="0"/>
              </a:spcAft>
              <a:buClr>
                <a:srgbClr val="114454"/>
              </a:buClr>
              <a:buSzPts val="4800"/>
              <a:buNone/>
              <a:defRPr sz="4800">
                <a:solidFill>
                  <a:srgbClr val="114454"/>
                </a:solidFill>
              </a:defRPr>
            </a:lvl9pPr>
          </a:lstStyle>
          <a:p>
            <a:endParaRPr/>
          </a:p>
        </p:txBody>
      </p:sp>
      <p:sp>
        <p:nvSpPr>
          <p:cNvPr id="18" name="Google Shape;18;p3"/>
          <p:cNvSpPr txBox="1">
            <a:spLocks noGrp="1"/>
          </p:cNvSpPr>
          <p:nvPr>
            <p:ph type="subTitle" idx="1"/>
          </p:nvPr>
        </p:nvSpPr>
        <p:spPr>
          <a:xfrm>
            <a:off x="4113600" y="3983050"/>
            <a:ext cx="4505700" cy="784800"/>
          </a:xfrm>
          <a:prstGeom prst="rect">
            <a:avLst/>
          </a:prstGeom>
        </p:spPr>
        <p:txBody>
          <a:bodyPr spcFirstLastPara="1">
            <a:noAutofit/>
          </a:bodyPr>
          <a:lstStyle>
            <a:lvl1pPr lvl="0" rtl="0">
              <a:spcBef>
                <a:spcPts val="0"/>
              </a:spcBef>
              <a:spcAft>
                <a:spcPts val="0"/>
              </a:spcAft>
              <a:buClr>
                <a:srgbClr val="94BF6E"/>
              </a:buClr>
              <a:buSzPts val="1800"/>
              <a:buNone/>
              <a:defRPr sz="1800" b="1">
                <a:solidFill>
                  <a:srgbClr val="94BF6E"/>
                </a:solidFill>
              </a:defRPr>
            </a:lvl1pPr>
            <a:lvl2pPr lvl="1" rtl="0">
              <a:spcBef>
                <a:spcPts val="0"/>
              </a:spcBef>
              <a:spcAft>
                <a:spcPts val="0"/>
              </a:spcAft>
              <a:buClr>
                <a:srgbClr val="94BF6E"/>
              </a:buClr>
              <a:buSzPts val="1800"/>
              <a:buNone/>
              <a:defRPr sz="1800" b="1">
                <a:solidFill>
                  <a:srgbClr val="94BF6E"/>
                </a:solidFill>
              </a:defRPr>
            </a:lvl2pPr>
            <a:lvl3pPr lvl="2" rtl="0">
              <a:spcBef>
                <a:spcPts val="0"/>
              </a:spcBef>
              <a:spcAft>
                <a:spcPts val="0"/>
              </a:spcAft>
              <a:buClr>
                <a:srgbClr val="94BF6E"/>
              </a:buClr>
              <a:buSzPts val="1800"/>
              <a:buNone/>
              <a:defRPr sz="1800" b="1">
                <a:solidFill>
                  <a:srgbClr val="94BF6E"/>
                </a:solidFill>
              </a:defRPr>
            </a:lvl3pPr>
            <a:lvl4pPr lvl="3" rtl="0">
              <a:spcBef>
                <a:spcPts val="0"/>
              </a:spcBef>
              <a:spcAft>
                <a:spcPts val="0"/>
              </a:spcAft>
              <a:buClr>
                <a:srgbClr val="94BF6E"/>
              </a:buClr>
              <a:buSzPts val="1800"/>
              <a:buNone/>
              <a:defRPr b="1">
                <a:solidFill>
                  <a:srgbClr val="94BF6E"/>
                </a:solidFill>
              </a:defRPr>
            </a:lvl4pPr>
            <a:lvl5pPr lvl="4" rtl="0">
              <a:spcBef>
                <a:spcPts val="0"/>
              </a:spcBef>
              <a:spcAft>
                <a:spcPts val="0"/>
              </a:spcAft>
              <a:buClr>
                <a:srgbClr val="94BF6E"/>
              </a:buClr>
              <a:buSzPts val="1800"/>
              <a:buNone/>
              <a:defRPr b="1">
                <a:solidFill>
                  <a:srgbClr val="94BF6E"/>
                </a:solidFill>
              </a:defRPr>
            </a:lvl5pPr>
            <a:lvl6pPr lvl="5" rtl="0">
              <a:spcBef>
                <a:spcPts val="0"/>
              </a:spcBef>
              <a:spcAft>
                <a:spcPts val="0"/>
              </a:spcAft>
              <a:buClr>
                <a:srgbClr val="94BF6E"/>
              </a:buClr>
              <a:buSzPts val="1800"/>
              <a:buNone/>
              <a:defRPr b="1">
                <a:solidFill>
                  <a:srgbClr val="94BF6E"/>
                </a:solidFill>
              </a:defRPr>
            </a:lvl6pPr>
            <a:lvl7pPr lvl="6" rtl="0">
              <a:spcBef>
                <a:spcPts val="0"/>
              </a:spcBef>
              <a:spcAft>
                <a:spcPts val="0"/>
              </a:spcAft>
              <a:buClr>
                <a:srgbClr val="94BF6E"/>
              </a:buClr>
              <a:buSzPts val="1800"/>
              <a:buNone/>
              <a:defRPr b="1">
                <a:solidFill>
                  <a:srgbClr val="94BF6E"/>
                </a:solidFill>
              </a:defRPr>
            </a:lvl7pPr>
            <a:lvl8pPr lvl="7" rtl="0">
              <a:spcBef>
                <a:spcPts val="0"/>
              </a:spcBef>
              <a:spcAft>
                <a:spcPts val="0"/>
              </a:spcAft>
              <a:buClr>
                <a:srgbClr val="94BF6E"/>
              </a:buClr>
              <a:buSzPts val="1800"/>
              <a:buNone/>
              <a:defRPr b="1">
                <a:solidFill>
                  <a:srgbClr val="94BF6E"/>
                </a:solidFill>
              </a:defRPr>
            </a:lvl8pPr>
            <a:lvl9pPr lvl="8" rtl="0">
              <a:spcBef>
                <a:spcPts val="0"/>
              </a:spcBef>
              <a:spcAft>
                <a:spcPts val="0"/>
              </a:spcAft>
              <a:buClr>
                <a:srgbClr val="94BF6E"/>
              </a:buClr>
              <a:buSzPts val="1800"/>
              <a:buNone/>
              <a:defRPr b="1">
                <a:solidFill>
                  <a:srgbClr val="94BF6E"/>
                </a:solidFill>
              </a:defRPr>
            </a:lvl9pPr>
          </a:lstStyle>
          <a:p>
            <a:endParaRPr/>
          </a:p>
        </p:txBody>
      </p:sp>
      <p:sp>
        <p:nvSpPr>
          <p:cNvPr id="9" name="Google Shape;24;p3">
            <a:extLst>
              <a:ext uri="{FF2B5EF4-FFF2-40B4-BE49-F238E27FC236}">
                <a16:creationId xmlns:a16="http://schemas.microsoft.com/office/drawing/2014/main" id="{40069FB0-4D45-4F02-8D3E-FBE908DD8510}"/>
              </a:ext>
            </a:extLst>
          </p:cNvPr>
          <p:cNvSpPr txBox="1">
            <a:spLocks noGrp="1"/>
          </p:cNvSpPr>
          <p:nvPr>
            <p:ph type="sldNum" idx="10"/>
          </p:nvPr>
        </p:nvSpPr>
        <p:spPr/>
        <p:txBody>
          <a:bodyPr/>
          <a:lstStyle>
            <a:lvl1pPr>
              <a:defRPr/>
            </a:lvl1pPr>
          </a:lstStyle>
          <a:p>
            <a:fld id="{076D69E2-6589-4785-BA0B-703B86DE2233}" type="slidenum">
              <a:rPr lang="sk-SK" altLang="cs-CZ"/>
              <a:pPr/>
              <a:t>‹#›</a:t>
            </a:fld>
            <a:endParaRPr lang="sk-SK" altLang="cs-CZ"/>
          </a:p>
        </p:txBody>
      </p:sp>
    </p:spTree>
    <p:extLst>
      <p:ext uri="{BB962C8B-B14F-4D97-AF65-F5344CB8AC3E}">
        <p14:creationId xmlns:p14="http://schemas.microsoft.com/office/powerpoint/2010/main" val="20514430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1">
            <a:extLst>
              <a:ext uri="{FF2B5EF4-FFF2-40B4-BE49-F238E27FC236}">
                <a16:creationId xmlns:a16="http://schemas.microsoft.com/office/drawing/2014/main" id="{45B7CF5F-D1C1-4DC0-90D2-561E69005A71}"/>
              </a:ext>
            </a:extLst>
          </p:cNvPr>
          <p:cNvSpPr txBox="1">
            <a:spLocks noGrp="1"/>
          </p:cNvSpPr>
          <p:nvPr>
            <p:ph type="title"/>
          </p:nvPr>
        </p:nvSpPr>
        <p:spPr bwMode="auto">
          <a:xfrm>
            <a:off x="1146175" y="530225"/>
            <a:ext cx="32083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cs-CZ" altLang="cs-CZ">
              <a:sym typeface="Arial" panose="020B0604020202020204" pitchFamily="34" charset="0"/>
            </a:endParaRPr>
          </a:p>
        </p:txBody>
      </p:sp>
      <p:sp>
        <p:nvSpPr>
          <p:cNvPr id="1027" name="Google Shape;7;p1">
            <a:extLst>
              <a:ext uri="{FF2B5EF4-FFF2-40B4-BE49-F238E27FC236}">
                <a16:creationId xmlns:a16="http://schemas.microsoft.com/office/drawing/2014/main" id="{5382B68B-36D4-4BDC-84E3-96B9798C19DF}"/>
              </a:ext>
            </a:extLst>
          </p:cNvPr>
          <p:cNvSpPr txBox="1">
            <a:spLocks noGrp="1"/>
          </p:cNvSpPr>
          <p:nvPr>
            <p:ph type="body" idx="1"/>
          </p:nvPr>
        </p:nvSpPr>
        <p:spPr bwMode="auto">
          <a:xfrm>
            <a:off x="1146175" y="1766888"/>
            <a:ext cx="7540625"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cs-CZ" altLang="cs-CZ">
              <a:sym typeface="Arial" panose="020B0604020202020204" pitchFamily="34" charset="0"/>
            </a:endParaRPr>
          </a:p>
        </p:txBody>
      </p:sp>
      <p:sp>
        <p:nvSpPr>
          <p:cNvPr id="1028" name="Google Shape;8;p1">
            <a:extLst>
              <a:ext uri="{FF2B5EF4-FFF2-40B4-BE49-F238E27FC236}">
                <a16:creationId xmlns:a16="http://schemas.microsoft.com/office/drawing/2014/main" id="{9360BB53-BA78-49E0-AC26-E582ACF72192}"/>
              </a:ext>
            </a:extLst>
          </p:cNvPr>
          <p:cNvSpPr txBox="1">
            <a:spLocks noGrp="1"/>
          </p:cNvSpPr>
          <p:nvPr>
            <p:ph type="sldNum" idx="12"/>
          </p:nvPr>
        </p:nvSpPr>
        <p:spPr bwMode="auto">
          <a:xfrm>
            <a:off x="-50800" y="4819650"/>
            <a:ext cx="349250" cy="32385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lvl1pPr algn="ctr">
              <a:buClr>
                <a:srgbClr val="000000"/>
              </a:buClr>
              <a:buFont typeface="Arial" panose="020B0604020202020204" pitchFamily="34" charset="0"/>
              <a:buNone/>
              <a:defRPr sz="800">
                <a:solidFill>
                  <a:srgbClr val="FFFFFF"/>
                </a:solidFill>
                <a:latin typeface="Roboto Slab" pitchFamily="2" charset="0"/>
                <a:sym typeface="Roboto Slab" pitchFamily="2" charset="0"/>
              </a:defRPr>
            </a:lvl1pPr>
          </a:lstStyle>
          <a:p>
            <a:fld id="{780B450C-DDF4-41EF-B7C5-400C20788BEB}" type="slidenum">
              <a:rPr lang="sk-SK" altLang="cs-CZ"/>
              <a:pPr/>
              <a:t>‹#›</a:t>
            </a:fld>
            <a:endParaRPr lang="sk-SK" altLang="cs-CZ"/>
          </a:p>
        </p:txBody>
      </p:sp>
    </p:spTree>
  </p:cSld>
  <p:clrMap bg1="lt1" tx1="dk1" bg2="dk2" tx2="lt2" accent1="accent1" accent2="accent2" accent3="accent3" accent4="accent4" accent5="accent5" accent6="accent6" hlink="hlink" folHlink="folHlink"/>
  <p:sldLayoutIdLst>
    <p:sldLayoutId id="2147483693" r:id="rId1"/>
    <p:sldLayoutId id="2147483696" r:id="rId2"/>
    <p:sldLayoutId id="2147483701" r:id="rId3"/>
    <p:sldLayoutId id="2147483702" r:id="rId4"/>
    <p:sldLayoutId id="2147483703" r:id="rId5"/>
  </p:sldLayoutIdLst>
  <p:transition>
    <p:fade thruBlk="1"/>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xW5eiI9Bo1w?feature=oembed" TargetMode="External"/><Relationship Id="rId5" Type="http://schemas.openxmlformats.org/officeDocument/2006/relationships/image" Target="../media/image7.jpeg"/><Relationship Id="rId4" Type="http://schemas.openxmlformats.org/officeDocument/2006/relationships/slide" Target="slide6.xml"/></Relationships>
</file>

<file path=ppt/slides/_rels/slide11.xml.rels><?xml version="1.0" encoding="UTF-8" standalone="yes"?>
<Relationships xmlns="http://schemas.openxmlformats.org/package/2006/relationships"><Relationship Id="rId3" Type="http://schemas.openxmlformats.org/officeDocument/2006/relationships/hyperlink" Target="https://geo.libretexts.org/Bookshelves/Geography_(Physical)/The_Environment_of_the_Earth's_Surface_(Southard)/09:_Landscapes/9.03:_DAVISIAN_GEOMORPHOLOGY" TargetMode="External"/><Relationship Id="rId7" Type="http://schemas.openxmlformats.org/officeDocument/2006/relationships/hyperlink" Target="https://cs.wikipedia.org/wiki/%C4%8Cesk%C3%A9_st%C5%99edoho%C5%99%C3%AD"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slide" Target="slide6.xml"/><Relationship Id="rId4" Type="http://schemas.openxmlformats.org/officeDocument/2006/relationships/hyperlink" Target="https://creativecommons.org/licenses/by-nc-sa/3.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ordwall.net/play/22389/486/240" TargetMode="External"/><Relationship Id="rId7" Type="http://schemas.openxmlformats.org/officeDocument/2006/relationships/slide" Target="slide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creativecommons.org/licenses/by-nc-sa/3.0/" TargetMode="External"/><Relationship Id="rId5" Type="http://schemas.openxmlformats.org/officeDocument/2006/relationships/hyperlink" Target="https://geo.libretexts.org/Bookshelves/Geography_(Physical)/The_Environment_of_the_Earth's_Surface_(Southard)/09:_Landscapes/9.03:_DAVISIAN_GEOMORPHOLOGY" TargetMode="External"/><Relationship Id="rId4" Type="http://schemas.openxmlformats.org/officeDocument/2006/relationships/hyperlink" Target="https://wordwall.net/play/22391/900/727"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slide" Target="slide13.xml"/><Relationship Id="rId5" Type="http://schemas.openxmlformats.org/officeDocument/2006/relationships/slide" Target="slide5.xml"/><Relationship Id="rId4" Type="http://schemas.openxmlformats.org/officeDocument/2006/relationships/slide" Target="slide12.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slide" Target="slide11.xml"/><Relationship Id="rId4" Type="http://schemas.openxmlformats.org/officeDocument/2006/relationships/slide" Target="slide10.xml"/></Relationships>
</file>

<file path=ppt/slides/_rels/slide7.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hyperlink" Target="http://learn.e-limu.org/topic/view/?t=939&amp;c=29"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slide" Target="slide6.xml"/><Relationship Id="rId4" Type="http://schemas.openxmlformats.org/officeDocument/2006/relationships/slide" Target="slide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en.wikipedia.org/wiki/Alpide_belt" TargetMode="External"/><Relationship Id="rId5" Type="http://schemas.openxmlformats.org/officeDocument/2006/relationships/image" Target="../media/image6.png"/><Relationship Id="rId4" Type="http://schemas.openxmlformats.org/officeDocument/2006/relationships/hyperlink" Target="https://cs.wikipedia.org/wiki/Hercynsk%C3%A9_vr%C3%A1sn%C4%9Bn%C3%AD"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youtu.be/-_4BYWgSu60"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Google Shape;109;p13">
            <a:extLst>
              <a:ext uri="{FF2B5EF4-FFF2-40B4-BE49-F238E27FC236}">
                <a16:creationId xmlns:a16="http://schemas.microsoft.com/office/drawing/2014/main" id="{1CF28884-BE80-478C-BF56-212644BDE5CA}"/>
              </a:ext>
            </a:extLst>
          </p:cNvPr>
          <p:cNvSpPr txBox="1">
            <a:spLocks noGrp="1"/>
          </p:cNvSpPr>
          <p:nvPr>
            <p:ph type="ctrTitle"/>
          </p:nvPr>
        </p:nvSpPr>
        <p:spPr>
          <a:xfrm>
            <a:off x="395536" y="2931790"/>
            <a:ext cx="7107115" cy="1158875"/>
          </a:xfrm>
        </p:spPr>
        <p:txBody>
          <a:bodyPr/>
          <a:lstStyle/>
          <a:p>
            <a:pPr eaLnBrk="1" hangingPunct="1">
              <a:spcBef>
                <a:spcPct val="0"/>
              </a:spcBef>
              <a:spcAft>
                <a:spcPct val="0"/>
              </a:spcAft>
              <a:buClr>
                <a:srgbClr val="FFFFFF"/>
              </a:buClr>
            </a:pPr>
            <a:r>
              <a:rPr lang="sk-SK" altLang="cs-CZ" b="1" dirty="0" err="1">
                <a:solidFill>
                  <a:srgbClr val="FFFFFF"/>
                </a:solidFill>
                <a:latin typeface="Roboto Slab"/>
                <a:sym typeface="Roboto Slab" pitchFamily="2" charset="0"/>
              </a:rPr>
              <a:t>Digi</a:t>
            </a:r>
            <a:r>
              <a:rPr lang="sk-SK" altLang="cs-CZ" b="1" dirty="0">
                <a:solidFill>
                  <a:srgbClr val="FFFFFF"/>
                </a:solidFill>
                <a:latin typeface="Roboto Slab"/>
                <a:sym typeface="Roboto Slab" pitchFamily="2" charset="0"/>
              </a:rPr>
              <a:t> </a:t>
            </a:r>
            <a:r>
              <a:rPr lang="sk-SK" altLang="cs-CZ" b="1" dirty="0" err="1">
                <a:solidFill>
                  <a:srgbClr val="FFFFFF"/>
                </a:solidFill>
                <a:latin typeface="Roboto Slab"/>
                <a:sym typeface="Roboto Slab" pitchFamily="2" charset="0"/>
              </a:rPr>
              <a:t>school</a:t>
            </a:r>
            <a:r>
              <a:rPr lang="sk-SK" altLang="cs-CZ" b="1" dirty="0">
                <a:solidFill>
                  <a:srgbClr val="FFFFFF"/>
                </a:solidFill>
                <a:latin typeface="Roboto Slab"/>
                <a:sym typeface="Roboto Slab" pitchFamily="2" charset="0"/>
              </a:rPr>
              <a:t> </a:t>
            </a:r>
            <a:br>
              <a:rPr lang="sk-SK" altLang="cs-CZ" b="1" dirty="0">
                <a:effectLst/>
                <a:latin typeface="Roboto Slab"/>
                <a:ea typeface="Calibri" panose="020F0502020204030204" pitchFamily="34" charset="0"/>
              </a:rPr>
            </a:br>
            <a:r>
              <a:rPr lang="cs-CZ" altLang="cs-CZ" b="1" dirty="0">
                <a:solidFill>
                  <a:srgbClr val="FFFFFF"/>
                </a:solidFill>
                <a:latin typeface="Roboto Slab"/>
              </a:rPr>
              <a:t>Geomorfologie</a:t>
            </a:r>
            <a:endParaRPr lang="sk-SK" altLang="cs-CZ" b="1" dirty="0">
              <a:solidFill>
                <a:srgbClr val="FFFFFF"/>
              </a:solidFill>
              <a:latin typeface="Roboto Slab" pitchFamily="2" charset="0"/>
              <a:cs typeface="Arial" panose="020B0604020202020204" pitchFamily="34" charset="0"/>
              <a:sym typeface="Roboto Slab" pitchFamily="2" charset="0"/>
            </a:endParaRPr>
          </a:p>
        </p:txBody>
      </p:sp>
      <p:pic>
        <p:nvPicPr>
          <p:cNvPr id="11" name="Obrázek 10">
            <a:extLst>
              <a:ext uri="{FF2B5EF4-FFF2-40B4-BE49-F238E27FC236}">
                <a16:creationId xmlns:a16="http://schemas.microsoft.com/office/drawing/2014/main" id="{24FF7EFC-DF9F-4E44-83B8-2B8574EE7249}"/>
              </a:ext>
            </a:extLst>
          </p:cNvPr>
          <p:cNvPicPr/>
          <p:nvPr/>
        </p:nvPicPr>
        <p:blipFill>
          <a:blip r:embed="rId3"/>
          <a:srcRect/>
          <a:stretch/>
        </p:blipFill>
        <p:spPr bwMode="auto">
          <a:xfrm>
            <a:off x="3166176" y="142875"/>
            <a:ext cx="1121705" cy="914400"/>
          </a:xfrm>
          <a:prstGeom prst="rect">
            <a:avLst/>
          </a:prstGeom>
          <a:noFill/>
          <a:ln>
            <a:noFill/>
          </a:ln>
        </p:spPr>
      </p:pic>
      <p:pic>
        <p:nvPicPr>
          <p:cNvPr id="12" name="Obrázok 7" descr="Erasmus+ logo EN.jpg">
            <a:extLst>
              <a:ext uri="{FF2B5EF4-FFF2-40B4-BE49-F238E27FC236}">
                <a16:creationId xmlns:a16="http://schemas.microsoft.com/office/drawing/2014/main" id="{4863F2EC-08C4-46D4-B41B-814AAECCC33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2875"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Google Shape;132;p14">
            <a:extLst>
              <a:ext uri="{FF2B5EF4-FFF2-40B4-BE49-F238E27FC236}">
                <a16:creationId xmlns:a16="http://schemas.microsoft.com/office/drawing/2014/main" id="{200EB65F-EABB-4523-BA24-7D18AC3E5A1A}"/>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10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1000" b="1" dirty="0">
              <a:solidFill>
                <a:srgbClr val="114454"/>
              </a:solidFill>
              <a:latin typeface="Ariel"/>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1000" b="1" dirty="0">
              <a:solidFill>
                <a:srgbClr val="114454"/>
              </a:solidFill>
              <a:latin typeface="Nixie One" charset="0"/>
              <a:cs typeface="Arial" charset="0"/>
              <a:sym typeface="Nixie One" charset="0"/>
            </a:endParaRPr>
          </a:p>
        </p:txBody>
      </p:sp>
      <p:pic>
        <p:nvPicPr>
          <p:cNvPr id="6" name="Obrázek 4">
            <a:extLst>
              <a:ext uri="{FF2B5EF4-FFF2-40B4-BE49-F238E27FC236}">
                <a16:creationId xmlns:a16="http://schemas.microsoft.com/office/drawing/2014/main" id="{56290B62-E1AB-450A-9F47-AE2D5CA1F3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15875"/>
            <a:ext cx="84137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lačítko akce: Přejít vpřed nebo Další 6">
            <a:hlinkClick r:id="" action="ppaction://hlinkshowjump?jump=nextslide" highlightClick="1"/>
            <a:extLst>
              <a:ext uri="{FF2B5EF4-FFF2-40B4-BE49-F238E27FC236}">
                <a16:creationId xmlns:a16="http://schemas.microsoft.com/office/drawing/2014/main" id="{2F2CD45B-A491-45E7-A9EE-9BF2B26E0428}"/>
              </a:ext>
            </a:extLst>
          </p:cNvPr>
          <p:cNvSpPr/>
          <p:nvPr/>
        </p:nvSpPr>
        <p:spPr>
          <a:xfrm>
            <a:off x="8532440" y="4662234"/>
            <a:ext cx="432048"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err="1">
                <a:solidFill>
                  <a:srgbClr val="FFFFFF"/>
                </a:solidFill>
                <a:latin typeface="Roboto Slab" pitchFamily="2" charset="0"/>
                <a:cs typeface="Arial" panose="020B0604020202020204" pitchFamily="34" charset="0"/>
                <a:sym typeface="Roboto Slab" pitchFamily="2" charset="0"/>
              </a:rPr>
              <a:t>Kerná</a:t>
            </a:r>
            <a:r>
              <a:rPr lang="sk-SK" altLang="cs-CZ" sz="1800" b="1" dirty="0">
                <a:solidFill>
                  <a:srgbClr val="FFFFFF"/>
                </a:solidFill>
                <a:latin typeface="Roboto Slab" pitchFamily="2" charset="0"/>
                <a:cs typeface="Arial" panose="020B0604020202020204" pitchFamily="34" charset="0"/>
                <a:sym typeface="Roboto Slab" pitchFamily="2" charset="0"/>
              </a:rPr>
              <a:t> </a:t>
            </a:r>
            <a:r>
              <a:rPr lang="sk-SK" altLang="cs-CZ" sz="1800" b="1" dirty="0" err="1">
                <a:solidFill>
                  <a:srgbClr val="FFFFFF"/>
                </a:solidFill>
                <a:latin typeface="Roboto Slab" pitchFamily="2" charset="0"/>
                <a:cs typeface="Arial" panose="020B0604020202020204" pitchFamily="34" charset="0"/>
                <a:sym typeface="Roboto Slab" pitchFamily="2" charset="0"/>
              </a:rPr>
              <a:t>pohoří</a:t>
            </a:r>
            <a:r>
              <a:rPr lang="sk-SK" altLang="cs-CZ" sz="1800" b="1" dirty="0">
                <a:solidFill>
                  <a:srgbClr val="FFFFFF"/>
                </a:solidFill>
                <a:latin typeface="Roboto Slab" pitchFamily="2" charset="0"/>
                <a:cs typeface="Arial" panose="020B0604020202020204" pitchFamily="34" charset="0"/>
                <a:sym typeface="Roboto Slab" pitchFamily="2" charset="0"/>
              </a:rPr>
              <a:t> </a:t>
            </a:r>
          </a:p>
        </p:txBody>
      </p:sp>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358069" y="1789032"/>
            <a:ext cx="7992888" cy="3159125"/>
          </a:xfrm>
        </p:spPr>
        <p:txBody>
          <a:bodyPr/>
          <a:lstStyle/>
          <a:p>
            <a:pPr eaLnBrk="1" fontAlgn="auto" hangingPunct="1">
              <a:buClr>
                <a:srgbClr val="114454"/>
              </a:buClr>
              <a:buFont typeface="Nixie One"/>
              <a:buChar char="▪"/>
              <a:defRPr/>
            </a:pPr>
            <a:r>
              <a:rPr lang="cs-CZ" sz="1600" dirty="0">
                <a:solidFill>
                  <a:srgbClr val="114454"/>
                </a:solidFill>
                <a:latin typeface="Weekly Free Light" panose="00000400000000000000" pitchFamily="50" charset="-18"/>
                <a:ea typeface="Nixie One"/>
                <a:cs typeface="Nixie One"/>
                <a:sym typeface="Nixie One"/>
              </a:rPr>
              <a:t>Vlivem bočních tlaků v zemské kůře může dojít k popraskání        zlomy</a:t>
            </a:r>
          </a:p>
          <a:p>
            <a:pPr eaLnBrk="1" fontAlgn="auto" hangingPunct="1">
              <a:buClr>
                <a:srgbClr val="114454"/>
              </a:buClr>
              <a:buFont typeface="Nixie One"/>
              <a:buChar char="▪"/>
              <a:defRPr/>
            </a:pPr>
            <a:r>
              <a:rPr lang="cs-CZ" sz="1600" dirty="0">
                <a:solidFill>
                  <a:srgbClr val="114454"/>
                </a:solidFill>
                <a:latin typeface="Weekly Free Light" panose="00000400000000000000" pitchFamily="50" charset="-18"/>
                <a:ea typeface="Nixie One"/>
                <a:cs typeface="Nixie One"/>
                <a:sym typeface="Nixie One"/>
              </a:rPr>
              <a:t>Podél zlomů může dojít k výzdvihu či poklesu jednotlivých bloků hornin (ker)</a:t>
            </a:r>
          </a:p>
          <a:p>
            <a:pPr eaLnBrk="1" fontAlgn="auto" hangingPunct="1">
              <a:buClr>
                <a:srgbClr val="114454"/>
              </a:buClr>
              <a:buFont typeface="Nixie One"/>
              <a:buChar char="▪"/>
              <a:defRPr/>
            </a:pPr>
            <a:r>
              <a:rPr lang="cs-CZ" sz="1600" dirty="0">
                <a:solidFill>
                  <a:srgbClr val="114454"/>
                </a:solidFill>
                <a:latin typeface="Weekly Free Light" panose="00000400000000000000" pitchFamily="50" charset="-18"/>
                <a:ea typeface="Nixie One"/>
                <a:cs typeface="Nixie One"/>
                <a:sym typeface="Nixie One"/>
              </a:rPr>
              <a:t>Kerné pohoří je soustava </a:t>
            </a:r>
            <a:r>
              <a:rPr lang="cs-CZ" sz="1600" dirty="0" err="1">
                <a:solidFill>
                  <a:srgbClr val="114454"/>
                </a:solidFill>
                <a:latin typeface="Weekly Free Light" panose="00000400000000000000" pitchFamily="50" charset="-18"/>
                <a:ea typeface="Nixie One"/>
                <a:cs typeface="Nixie One"/>
                <a:sym typeface="Nixie One"/>
              </a:rPr>
              <a:t>hrástí</a:t>
            </a:r>
            <a:r>
              <a:rPr lang="cs-CZ" sz="1600" dirty="0">
                <a:solidFill>
                  <a:srgbClr val="114454"/>
                </a:solidFill>
                <a:latin typeface="Weekly Free Light" panose="00000400000000000000" pitchFamily="50" charset="-18"/>
                <a:ea typeface="Nixie One"/>
                <a:cs typeface="Nixie One"/>
                <a:sym typeface="Nixie One"/>
              </a:rPr>
              <a:t> a </a:t>
            </a:r>
            <a:r>
              <a:rPr lang="cs-CZ" sz="1600" dirty="0" err="1">
                <a:solidFill>
                  <a:srgbClr val="114454"/>
                </a:solidFill>
                <a:latin typeface="Weekly Free Light" panose="00000400000000000000" pitchFamily="50" charset="-18"/>
                <a:ea typeface="Nixie One"/>
                <a:cs typeface="Nixie One"/>
                <a:sym typeface="Nixie One"/>
              </a:rPr>
              <a:t>prolomů</a:t>
            </a:r>
            <a:r>
              <a:rPr lang="cs-CZ" sz="1600" dirty="0">
                <a:solidFill>
                  <a:srgbClr val="114454"/>
                </a:solidFill>
                <a:latin typeface="Weekly Free Light" panose="00000400000000000000" pitchFamily="50" charset="-18"/>
                <a:ea typeface="Nixie One"/>
                <a:cs typeface="Nixie One"/>
                <a:sym typeface="Nixie One"/>
              </a:rPr>
              <a:t> (Krušné hory, Hrubý Jeseník, </a:t>
            </a:r>
            <a:r>
              <a:rPr lang="cs-CZ" sz="1600" dirty="0" err="1">
                <a:solidFill>
                  <a:srgbClr val="114454"/>
                </a:solidFill>
                <a:latin typeface="Weekly Free Light" panose="00000400000000000000" pitchFamily="50" charset="-18"/>
                <a:ea typeface="Nixie One"/>
                <a:cs typeface="Nixie One"/>
                <a:sym typeface="Nixie One"/>
              </a:rPr>
              <a:t>Harz</a:t>
            </a:r>
            <a:r>
              <a:rPr lang="cs-CZ" sz="1600" dirty="0">
                <a:solidFill>
                  <a:srgbClr val="114454"/>
                </a:solidFill>
                <a:latin typeface="Weekly Free Light" panose="00000400000000000000" pitchFamily="50" charset="-18"/>
                <a:ea typeface="Nixie One"/>
                <a:cs typeface="Nixie One"/>
                <a:sym typeface="Nixie One"/>
              </a:rPr>
              <a:t>)</a:t>
            </a:r>
          </a:p>
          <a:p>
            <a:pPr eaLnBrk="1" fontAlgn="auto" hangingPunct="1">
              <a:buClr>
                <a:srgbClr val="114454"/>
              </a:buClr>
              <a:buFont typeface="Nixie One"/>
              <a:buChar char="▪"/>
              <a:defRPr/>
            </a:pPr>
            <a:endParaRPr lang="cs-CZ" sz="1600" dirty="0">
              <a:solidFill>
                <a:srgbClr val="114454"/>
              </a:solidFill>
              <a:latin typeface="Weekly Free Light" panose="00000400000000000000" pitchFamily="50" charset="-18"/>
              <a:ea typeface="Nixie One"/>
              <a:cs typeface="Nixie One"/>
              <a:sym typeface="Nixie One"/>
            </a:endParaRPr>
          </a:p>
        </p:txBody>
      </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10</a:t>
            </a:fld>
            <a:endParaRPr lang="sk-SK" altLang="cs-CZ" sz="800">
              <a:solidFill>
                <a:srgbClr val="FFFFFF"/>
              </a:solidFill>
              <a:latin typeface="Roboto Slab" pitchFamily="2" charset="0"/>
              <a:sym typeface="Roboto Slab" pitchFamily="2" charset="0"/>
            </a:endParaRPr>
          </a:p>
        </p:txBody>
      </p:sp>
      <p:grpSp>
        <p:nvGrpSpPr>
          <p:cNvPr id="12" name="Google Shape;679;p40">
            <a:extLst>
              <a:ext uri="{FF2B5EF4-FFF2-40B4-BE49-F238E27FC236}">
                <a16:creationId xmlns:a16="http://schemas.microsoft.com/office/drawing/2014/main" id="{76ACC88F-84C2-40C7-899E-ECFB6742BA82}"/>
              </a:ext>
            </a:extLst>
          </p:cNvPr>
          <p:cNvGrpSpPr>
            <a:grpSpLocks/>
          </p:cNvGrpSpPr>
          <p:nvPr/>
        </p:nvGrpSpPr>
        <p:grpSpPr bwMode="auto">
          <a:xfrm>
            <a:off x="467544" y="877887"/>
            <a:ext cx="334962" cy="333375"/>
            <a:chOff x="5941025" y="3634400"/>
            <a:chExt cx="467650" cy="467650"/>
          </a:xfrm>
        </p:grpSpPr>
        <p:sp>
          <p:nvSpPr>
            <p:cNvPr id="13" name="Google Shape;680;p40">
              <a:extLst>
                <a:ext uri="{FF2B5EF4-FFF2-40B4-BE49-F238E27FC236}">
                  <a16:creationId xmlns:a16="http://schemas.microsoft.com/office/drawing/2014/main" id="{4387BE26-616F-43D5-9224-D0433D562541}"/>
                </a:ext>
              </a:extLst>
            </p:cNvPr>
            <p:cNvSpPr>
              <a:spLocks noChangeArrowheads="1"/>
            </p:cNvSpPr>
            <p:nvPr/>
          </p:nvSpPr>
          <p:spPr bwMode="auto">
            <a:xfrm>
              <a:off x="5941025" y="3634400"/>
              <a:ext cx="467650" cy="467650"/>
            </a:xfrm>
            <a:custGeom>
              <a:avLst/>
              <a:gdLst>
                <a:gd name="T0" fmla="*/ 0 w 18706"/>
                <a:gd name="T1" fmla="*/ 0 h 18706"/>
                <a:gd name="T2" fmla="*/ 18706 w 18706"/>
                <a:gd name="T3" fmla="*/ 18706 h 18706"/>
              </a:gdLst>
              <a:ahLst/>
              <a:cxnLst/>
              <a:rect l="T0" t="T1" r="T2" b="T3"/>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 name="Google Shape;681;p40">
              <a:extLst>
                <a:ext uri="{FF2B5EF4-FFF2-40B4-BE49-F238E27FC236}">
                  <a16:creationId xmlns:a16="http://schemas.microsoft.com/office/drawing/2014/main" id="{E000AD5E-7C1D-407F-98DF-8A3EA02887B0}"/>
                </a:ext>
              </a:extLst>
            </p:cNvPr>
            <p:cNvSpPr>
              <a:spLocks noChangeArrowheads="1"/>
            </p:cNvSpPr>
            <p:nvPr/>
          </p:nvSpPr>
          <p:spPr bwMode="auto">
            <a:xfrm>
              <a:off x="6211975" y="3753150"/>
              <a:ext cx="19525" cy="18900"/>
            </a:xfrm>
            <a:custGeom>
              <a:avLst/>
              <a:gdLst>
                <a:gd name="T0" fmla="*/ 0 w 781"/>
                <a:gd name="T1" fmla="*/ 0 h 756"/>
                <a:gd name="T2" fmla="*/ 781 w 781"/>
                <a:gd name="T3" fmla="*/ 756 h 756"/>
              </a:gdLst>
              <a:ahLst/>
              <a:cxnLst/>
              <a:rect l="T0" t="T1" r="T2" b="T3"/>
              <a:pathLst>
                <a:path w="781" h="756" fill="none" extrusionOk="0">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5" name="Google Shape;682;p40">
              <a:extLst>
                <a:ext uri="{FF2B5EF4-FFF2-40B4-BE49-F238E27FC236}">
                  <a16:creationId xmlns:a16="http://schemas.microsoft.com/office/drawing/2014/main" id="{5BCAD4C4-E219-4158-A3A2-4E7766CBA9D2}"/>
                </a:ext>
              </a:extLst>
            </p:cNvPr>
            <p:cNvSpPr>
              <a:spLocks noChangeArrowheads="1"/>
            </p:cNvSpPr>
            <p:nvPr/>
          </p:nvSpPr>
          <p:spPr bwMode="auto">
            <a:xfrm>
              <a:off x="5943475" y="3695900"/>
              <a:ext cx="177800" cy="351350"/>
            </a:xfrm>
            <a:custGeom>
              <a:avLst/>
              <a:gdLst>
                <a:gd name="T0" fmla="*/ 0 w 7112"/>
                <a:gd name="T1" fmla="*/ 0 h 14054"/>
                <a:gd name="T2" fmla="*/ 7112 w 7112"/>
                <a:gd name="T3" fmla="*/ 14054 h 14054"/>
              </a:gdLst>
              <a:ahLst/>
              <a:cxnLst/>
              <a:rect l="T0" t="T1" r="T2" b="T3"/>
              <a:pathLst>
                <a:path w="7112" h="14054" fill="none" extrusionOk="0">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6" name="Google Shape;683;p40">
              <a:extLst>
                <a:ext uri="{FF2B5EF4-FFF2-40B4-BE49-F238E27FC236}">
                  <a16:creationId xmlns:a16="http://schemas.microsoft.com/office/drawing/2014/main" id="{85BCB4C8-B441-4F07-A391-77FC4527D252}"/>
                </a:ext>
              </a:extLst>
            </p:cNvPr>
            <p:cNvSpPr>
              <a:spLocks noChangeArrowheads="1"/>
            </p:cNvSpPr>
            <p:nvPr/>
          </p:nvSpPr>
          <p:spPr bwMode="auto">
            <a:xfrm>
              <a:off x="6128575" y="3695900"/>
              <a:ext cx="86475" cy="47525"/>
            </a:xfrm>
            <a:custGeom>
              <a:avLst/>
              <a:gdLst>
                <a:gd name="T0" fmla="*/ 0 w 3459"/>
                <a:gd name="T1" fmla="*/ 0 h 1901"/>
                <a:gd name="T2" fmla="*/ 3459 w 3459"/>
                <a:gd name="T3" fmla="*/ 1901 h 1901"/>
              </a:gdLst>
              <a:ahLst/>
              <a:cxnLst/>
              <a:rect l="T0" t="T1" r="T2" b="T3"/>
              <a:pathLst>
                <a:path w="3459" h="1901" fill="none" extrusionOk="0">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7" name="Google Shape;684;p40">
              <a:extLst>
                <a:ext uri="{FF2B5EF4-FFF2-40B4-BE49-F238E27FC236}">
                  <a16:creationId xmlns:a16="http://schemas.microsoft.com/office/drawing/2014/main" id="{8E7C5ED6-4C44-477C-A1F2-A77F6CA58CEB}"/>
                </a:ext>
              </a:extLst>
            </p:cNvPr>
            <p:cNvSpPr>
              <a:spLocks noChangeArrowheads="1"/>
            </p:cNvSpPr>
            <p:nvPr/>
          </p:nvSpPr>
          <p:spPr bwMode="auto">
            <a:xfrm>
              <a:off x="6357500" y="3940075"/>
              <a:ext cx="18900" cy="34725"/>
            </a:xfrm>
            <a:custGeom>
              <a:avLst/>
              <a:gdLst>
                <a:gd name="T0" fmla="*/ 0 w 756"/>
                <a:gd name="T1" fmla="*/ 0 h 1389"/>
                <a:gd name="T2" fmla="*/ 756 w 756"/>
                <a:gd name="T3" fmla="*/ 1389 h 1389"/>
              </a:gdLst>
              <a:ahLst/>
              <a:cxnLst/>
              <a:rect l="T0" t="T1" r="T2" b="T3"/>
              <a:pathLst>
                <a:path w="756" h="1389" fill="none" extrusionOk="0">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 name="Google Shape;685;p40">
              <a:extLst>
                <a:ext uri="{FF2B5EF4-FFF2-40B4-BE49-F238E27FC236}">
                  <a16:creationId xmlns:a16="http://schemas.microsoft.com/office/drawing/2014/main" id="{92220265-F635-44A7-A1B9-0D391311BE4F}"/>
                </a:ext>
              </a:extLst>
            </p:cNvPr>
            <p:cNvSpPr>
              <a:spLocks noChangeArrowheads="1"/>
            </p:cNvSpPr>
            <p:nvPr/>
          </p:nvSpPr>
          <p:spPr bwMode="auto">
            <a:xfrm>
              <a:off x="6202850" y="3720875"/>
              <a:ext cx="204000" cy="278875"/>
            </a:xfrm>
            <a:custGeom>
              <a:avLst/>
              <a:gdLst>
                <a:gd name="T0" fmla="*/ 0 w 8160"/>
                <a:gd name="T1" fmla="*/ 0 h 11155"/>
                <a:gd name="T2" fmla="*/ 8160 w 8160"/>
                <a:gd name="T3" fmla="*/ 11155 h 11155"/>
              </a:gdLst>
              <a:ahLst/>
              <a:cxnLst/>
              <a:rect l="T0" t="T1" r="T2" b="T3"/>
              <a:pathLst>
                <a:path w="8160" h="11155" fill="none" extrusionOk="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39" name="Tlačítko akce: Návrat 38">
            <a:hlinkClick r:id="rId4" action="ppaction://hlinksldjump" highlightClick="1"/>
            <a:extLst>
              <a:ext uri="{FF2B5EF4-FFF2-40B4-BE49-F238E27FC236}">
                <a16:creationId xmlns:a16="http://schemas.microsoft.com/office/drawing/2014/main" id="{0206FA91-3774-4669-B987-A113123D78DE}"/>
              </a:ext>
            </a:extLst>
          </p:cNvPr>
          <p:cNvSpPr/>
          <p:nvPr/>
        </p:nvSpPr>
        <p:spPr>
          <a:xfrm>
            <a:off x="8573839" y="4652449"/>
            <a:ext cx="318641" cy="323850"/>
          </a:xfrm>
          <a:prstGeom prst="actionButtonRetur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cxnSp>
        <p:nvCxnSpPr>
          <p:cNvPr id="3" name="Přímá spojnice se šipkou 2">
            <a:extLst>
              <a:ext uri="{FF2B5EF4-FFF2-40B4-BE49-F238E27FC236}">
                <a16:creationId xmlns:a16="http://schemas.microsoft.com/office/drawing/2014/main" id="{6DB0BC80-9CCF-4DD8-890D-C72AE54635DA}"/>
              </a:ext>
            </a:extLst>
          </p:cNvPr>
          <p:cNvCxnSpPr/>
          <p:nvPr/>
        </p:nvCxnSpPr>
        <p:spPr>
          <a:xfrm>
            <a:off x="6804248" y="2112883"/>
            <a:ext cx="2160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4" name="Online médium 23" title="Horst and Graben">
            <a:hlinkClick r:id="" action="ppaction://media"/>
            <a:extLst>
              <a:ext uri="{FF2B5EF4-FFF2-40B4-BE49-F238E27FC236}">
                <a16:creationId xmlns:a16="http://schemas.microsoft.com/office/drawing/2014/main" id="{38F6F6FF-3F0F-4C03-B925-2A6D4CB85B54}"/>
              </a:ext>
            </a:extLst>
          </p:cNvPr>
          <p:cNvPicPr>
            <a:picLocks noRot="1" noChangeAspect="1"/>
          </p:cNvPicPr>
          <p:nvPr>
            <a:videoFile r:link="rId1"/>
          </p:nvPr>
        </p:nvPicPr>
        <p:blipFill>
          <a:blip r:embed="rId5"/>
          <a:stretch>
            <a:fillRect/>
          </a:stretch>
        </p:blipFill>
        <p:spPr>
          <a:xfrm>
            <a:off x="3302000" y="3178175"/>
            <a:ext cx="2540000" cy="1435100"/>
          </a:xfrm>
          <a:prstGeom prst="rect">
            <a:avLst/>
          </a:prstGeom>
        </p:spPr>
      </p:pic>
    </p:spTree>
    <p:extLst>
      <p:ext uri="{BB962C8B-B14F-4D97-AF65-F5344CB8AC3E}">
        <p14:creationId xmlns:p14="http://schemas.microsoft.com/office/powerpoint/2010/main" val="272754163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4"/>
                </p:tgtEl>
              </p:cMediaNode>
            </p:video>
            <p:seq concurrent="1" nextAc="seek">
              <p:cTn id="8" restart="whenNotActive" fill="hold" evtFilter="cancelBubble" nodeType="interactiveSeq">
                <p:stCondLst>
                  <p:cond evt="onClick" delay="0">
                    <p:tgtEl>
                      <p:spTgt spid="2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4"/>
                                        </p:tgtEl>
                                      </p:cBhvr>
                                    </p:cmd>
                                  </p:childTnLst>
                                </p:cTn>
                              </p:par>
                            </p:childTnLst>
                          </p:cTn>
                        </p:par>
                      </p:childTnLst>
                    </p:cTn>
                  </p:par>
                </p:childTnLst>
              </p:cTn>
              <p:nextCondLst>
                <p:cond evt="onClick" delay="0">
                  <p:tgtEl>
                    <p:spTgt spid="2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a:solidFill>
                  <a:srgbClr val="FFFFFF"/>
                </a:solidFill>
                <a:latin typeface="Roboto Slab" pitchFamily="2" charset="0"/>
                <a:cs typeface="Arial" panose="020B0604020202020204" pitchFamily="34" charset="0"/>
                <a:sym typeface="Roboto Slab" pitchFamily="2" charset="0"/>
              </a:rPr>
              <a:t>Sopečná </a:t>
            </a:r>
            <a:r>
              <a:rPr lang="sk-SK" altLang="cs-CZ" sz="1800" b="1" dirty="0" err="1">
                <a:solidFill>
                  <a:srgbClr val="FFFFFF"/>
                </a:solidFill>
                <a:latin typeface="Roboto Slab" pitchFamily="2" charset="0"/>
                <a:cs typeface="Arial" panose="020B0604020202020204" pitchFamily="34" charset="0"/>
                <a:sym typeface="Roboto Slab" pitchFamily="2" charset="0"/>
              </a:rPr>
              <a:t>pohoří</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395536" y="1669765"/>
            <a:ext cx="7992888" cy="2432738"/>
          </a:xfrm>
        </p:spPr>
        <p:txBody>
          <a:bodyPr/>
          <a:lstStyle/>
          <a:p>
            <a:pPr eaLnBrk="1" fontAlgn="auto" hangingPunct="1">
              <a:buClr>
                <a:srgbClr val="114454"/>
              </a:buClr>
              <a:buFont typeface="Nixie One"/>
              <a:buChar char="▪"/>
              <a:defRPr/>
            </a:pPr>
            <a:r>
              <a:rPr lang="cs-CZ" sz="1600" dirty="0">
                <a:solidFill>
                  <a:srgbClr val="114454"/>
                </a:solidFill>
                <a:latin typeface="Weekly Free Light" panose="00000400000000000000" pitchFamily="50" charset="-18"/>
                <a:ea typeface="Nixie One"/>
                <a:cs typeface="Nixie One"/>
                <a:sym typeface="Nixie One"/>
              </a:rPr>
              <a:t>Vznikají sopečnou činností</a:t>
            </a:r>
          </a:p>
          <a:p>
            <a:pPr eaLnBrk="1" fontAlgn="auto" hangingPunct="1">
              <a:buClr>
                <a:srgbClr val="114454"/>
              </a:buClr>
              <a:buFont typeface="Nixie One"/>
              <a:buChar char="▪"/>
              <a:defRPr/>
            </a:pPr>
            <a:r>
              <a:rPr lang="cs-CZ" sz="1600" dirty="0">
                <a:solidFill>
                  <a:srgbClr val="114454"/>
                </a:solidFill>
                <a:latin typeface="Weekly Free Light" panose="00000400000000000000" pitchFamily="50" charset="-18"/>
                <a:ea typeface="Nixie One"/>
                <a:cs typeface="Nixie One"/>
                <a:sym typeface="Nixie One"/>
              </a:rPr>
              <a:t>Např. Doupovské hory, České středohoří, Francouzské středohoří</a:t>
            </a:r>
          </a:p>
        </p:txBody>
      </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11</a:t>
            </a:fld>
            <a:endParaRPr lang="sk-SK" altLang="cs-CZ" sz="800">
              <a:solidFill>
                <a:srgbClr val="FFFFFF"/>
              </a:solidFill>
              <a:latin typeface="Roboto Slab" pitchFamily="2" charset="0"/>
              <a:sym typeface="Roboto Slab" pitchFamily="2" charset="0"/>
            </a:endParaRPr>
          </a:p>
        </p:txBody>
      </p:sp>
      <p:grpSp>
        <p:nvGrpSpPr>
          <p:cNvPr id="12" name="Google Shape;679;p40">
            <a:extLst>
              <a:ext uri="{FF2B5EF4-FFF2-40B4-BE49-F238E27FC236}">
                <a16:creationId xmlns:a16="http://schemas.microsoft.com/office/drawing/2014/main" id="{76ACC88F-84C2-40C7-899E-ECFB6742BA82}"/>
              </a:ext>
            </a:extLst>
          </p:cNvPr>
          <p:cNvGrpSpPr>
            <a:grpSpLocks/>
          </p:cNvGrpSpPr>
          <p:nvPr/>
        </p:nvGrpSpPr>
        <p:grpSpPr bwMode="auto">
          <a:xfrm>
            <a:off x="467544" y="877887"/>
            <a:ext cx="334962" cy="333375"/>
            <a:chOff x="5941025" y="3634400"/>
            <a:chExt cx="467650" cy="467650"/>
          </a:xfrm>
        </p:grpSpPr>
        <p:sp>
          <p:nvSpPr>
            <p:cNvPr id="13" name="Google Shape;680;p40">
              <a:extLst>
                <a:ext uri="{FF2B5EF4-FFF2-40B4-BE49-F238E27FC236}">
                  <a16:creationId xmlns:a16="http://schemas.microsoft.com/office/drawing/2014/main" id="{4387BE26-616F-43D5-9224-D0433D562541}"/>
                </a:ext>
              </a:extLst>
            </p:cNvPr>
            <p:cNvSpPr>
              <a:spLocks noChangeArrowheads="1"/>
            </p:cNvSpPr>
            <p:nvPr/>
          </p:nvSpPr>
          <p:spPr bwMode="auto">
            <a:xfrm>
              <a:off x="5941025" y="3634400"/>
              <a:ext cx="467650" cy="467650"/>
            </a:xfrm>
            <a:custGeom>
              <a:avLst/>
              <a:gdLst>
                <a:gd name="T0" fmla="*/ 0 w 18706"/>
                <a:gd name="T1" fmla="*/ 0 h 18706"/>
                <a:gd name="T2" fmla="*/ 18706 w 18706"/>
                <a:gd name="T3" fmla="*/ 18706 h 18706"/>
              </a:gdLst>
              <a:ahLst/>
              <a:cxnLst/>
              <a:rect l="T0" t="T1" r="T2" b="T3"/>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 name="Google Shape;681;p40">
              <a:extLst>
                <a:ext uri="{FF2B5EF4-FFF2-40B4-BE49-F238E27FC236}">
                  <a16:creationId xmlns:a16="http://schemas.microsoft.com/office/drawing/2014/main" id="{E000AD5E-7C1D-407F-98DF-8A3EA02887B0}"/>
                </a:ext>
              </a:extLst>
            </p:cNvPr>
            <p:cNvSpPr>
              <a:spLocks noChangeArrowheads="1"/>
            </p:cNvSpPr>
            <p:nvPr/>
          </p:nvSpPr>
          <p:spPr bwMode="auto">
            <a:xfrm>
              <a:off x="6211975" y="3753150"/>
              <a:ext cx="19525" cy="18900"/>
            </a:xfrm>
            <a:custGeom>
              <a:avLst/>
              <a:gdLst>
                <a:gd name="T0" fmla="*/ 0 w 781"/>
                <a:gd name="T1" fmla="*/ 0 h 756"/>
                <a:gd name="T2" fmla="*/ 781 w 781"/>
                <a:gd name="T3" fmla="*/ 756 h 756"/>
              </a:gdLst>
              <a:ahLst/>
              <a:cxnLst/>
              <a:rect l="T0" t="T1" r="T2" b="T3"/>
              <a:pathLst>
                <a:path w="781" h="756" fill="none" extrusionOk="0">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5" name="Google Shape;682;p40">
              <a:extLst>
                <a:ext uri="{FF2B5EF4-FFF2-40B4-BE49-F238E27FC236}">
                  <a16:creationId xmlns:a16="http://schemas.microsoft.com/office/drawing/2014/main" id="{5BCAD4C4-E219-4158-A3A2-4E7766CBA9D2}"/>
                </a:ext>
              </a:extLst>
            </p:cNvPr>
            <p:cNvSpPr>
              <a:spLocks noChangeArrowheads="1"/>
            </p:cNvSpPr>
            <p:nvPr/>
          </p:nvSpPr>
          <p:spPr bwMode="auto">
            <a:xfrm>
              <a:off x="5943475" y="3695900"/>
              <a:ext cx="177800" cy="351350"/>
            </a:xfrm>
            <a:custGeom>
              <a:avLst/>
              <a:gdLst>
                <a:gd name="T0" fmla="*/ 0 w 7112"/>
                <a:gd name="T1" fmla="*/ 0 h 14054"/>
                <a:gd name="T2" fmla="*/ 7112 w 7112"/>
                <a:gd name="T3" fmla="*/ 14054 h 14054"/>
              </a:gdLst>
              <a:ahLst/>
              <a:cxnLst/>
              <a:rect l="T0" t="T1" r="T2" b="T3"/>
              <a:pathLst>
                <a:path w="7112" h="14054" fill="none" extrusionOk="0">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6" name="Google Shape;683;p40">
              <a:extLst>
                <a:ext uri="{FF2B5EF4-FFF2-40B4-BE49-F238E27FC236}">
                  <a16:creationId xmlns:a16="http://schemas.microsoft.com/office/drawing/2014/main" id="{85BCB4C8-B441-4F07-A391-77FC4527D252}"/>
                </a:ext>
              </a:extLst>
            </p:cNvPr>
            <p:cNvSpPr>
              <a:spLocks noChangeArrowheads="1"/>
            </p:cNvSpPr>
            <p:nvPr/>
          </p:nvSpPr>
          <p:spPr bwMode="auto">
            <a:xfrm>
              <a:off x="6128575" y="3695900"/>
              <a:ext cx="86475" cy="47525"/>
            </a:xfrm>
            <a:custGeom>
              <a:avLst/>
              <a:gdLst>
                <a:gd name="T0" fmla="*/ 0 w 3459"/>
                <a:gd name="T1" fmla="*/ 0 h 1901"/>
                <a:gd name="T2" fmla="*/ 3459 w 3459"/>
                <a:gd name="T3" fmla="*/ 1901 h 1901"/>
              </a:gdLst>
              <a:ahLst/>
              <a:cxnLst/>
              <a:rect l="T0" t="T1" r="T2" b="T3"/>
              <a:pathLst>
                <a:path w="3459" h="1901" fill="none" extrusionOk="0">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7" name="Google Shape;684;p40">
              <a:extLst>
                <a:ext uri="{FF2B5EF4-FFF2-40B4-BE49-F238E27FC236}">
                  <a16:creationId xmlns:a16="http://schemas.microsoft.com/office/drawing/2014/main" id="{8E7C5ED6-4C44-477C-A1F2-A77F6CA58CEB}"/>
                </a:ext>
              </a:extLst>
            </p:cNvPr>
            <p:cNvSpPr>
              <a:spLocks noChangeArrowheads="1"/>
            </p:cNvSpPr>
            <p:nvPr/>
          </p:nvSpPr>
          <p:spPr bwMode="auto">
            <a:xfrm>
              <a:off x="6357500" y="3940075"/>
              <a:ext cx="18900" cy="34725"/>
            </a:xfrm>
            <a:custGeom>
              <a:avLst/>
              <a:gdLst>
                <a:gd name="T0" fmla="*/ 0 w 756"/>
                <a:gd name="T1" fmla="*/ 0 h 1389"/>
                <a:gd name="T2" fmla="*/ 756 w 756"/>
                <a:gd name="T3" fmla="*/ 1389 h 1389"/>
              </a:gdLst>
              <a:ahLst/>
              <a:cxnLst/>
              <a:rect l="T0" t="T1" r="T2" b="T3"/>
              <a:pathLst>
                <a:path w="756" h="1389" fill="none" extrusionOk="0">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 name="Google Shape;685;p40">
              <a:extLst>
                <a:ext uri="{FF2B5EF4-FFF2-40B4-BE49-F238E27FC236}">
                  <a16:creationId xmlns:a16="http://schemas.microsoft.com/office/drawing/2014/main" id="{92220265-F635-44A7-A1B9-0D391311BE4F}"/>
                </a:ext>
              </a:extLst>
            </p:cNvPr>
            <p:cNvSpPr>
              <a:spLocks noChangeArrowheads="1"/>
            </p:cNvSpPr>
            <p:nvPr/>
          </p:nvSpPr>
          <p:spPr bwMode="auto">
            <a:xfrm>
              <a:off x="6202850" y="3720875"/>
              <a:ext cx="204000" cy="278875"/>
            </a:xfrm>
            <a:custGeom>
              <a:avLst/>
              <a:gdLst>
                <a:gd name="T0" fmla="*/ 0 w 8160"/>
                <a:gd name="T1" fmla="*/ 0 h 11155"/>
                <a:gd name="T2" fmla="*/ 8160 w 8160"/>
                <a:gd name="T3" fmla="*/ 11155 h 11155"/>
              </a:gdLst>
              <a:ahLst/>
              <a:cxnLst/>
              <a:rect l="T0" t="T1" r="T2" b="T3"/>
              <a:pathLst>
                <a:path w="8160" h="11155" fill="none" extrusionOk="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4" name="TextovéPole 3">
            <a:extLst>
              <a:ext uri="{FF2B5EF4-FFF2-40B4-BE49-F238E27FC236}">
                <a16:creationId xmlns:a16="http://schemas.microsoft.com/office/drawing/2014/main" id="{BD6851EE-409C-41F2-B1D2-BC1DB6046A3D}"/>
              </a:ext>
            </a:extLst>
          </p:cNvPr>
          <p:cNvSpPr txBox="1"/>
          <p:nvPr/>
        </p:nvSpPr>
        <p:spPr>
          <a:xfrm>
            <a:off x="785277" y="6370446"/>
            <a:ext cx="6967267" cy="230832"/>
          </a:xfrm>
          <a:prstGeom prst="rect">
            <a:avLst/>
          </a:prstGeom>
          <a:noFill/>
        </p:spPr>
        <p:txBody>
          <a:bodyPr wrap="square" rtlCol="0">
            <a:spAutoFit/>
          </a:bodyPr>
          <a:lstStyle/>
          <a:p>
            <a:r>
              <a:rPr lang="cs-CZ" sz="900">
                <a:hlinkClick r:id="rId3" tooltip="https://geo.libretexts.org/Bookshelves/Geography_(Physical)/The_Environment_of_the_Earth's_Surface_(Southard)/09:_Landscapes/9.03:_DAVISIAN_GEOMORPHOLOGY"/>
              </a:rPr>
              <a:t>Tato fotka</a:t>
            </a:r>
            <a:r>
              <a:rPr lang="cs-CZ" sz="900"/>
              <a:t> od autora Neznámý autor s licencí </a:t>
            </a:r>
            <a:r>
              <a:rPr lang="cs-CZ" sz="900">
                <a:hlinkClick r:id="rId4" tooltip="https://creativecommons.org/licenses/by-nc-sa/3.0/"/>
              </a:rPr>
              <a:t>CC BY-SA-NC</a:t>
            </a:r>
            <a:endParaRPr lang="cs-CZ" sz="900"/>
          </a:p>
        </p:txBody>
      </p:sp>
      <p:sp>
        <p:nvSpPr>
          <p:cNvPr id="8" name="TextovéPole 7">
            <a:extLst>
              <a:ext uri="{FF2B5EF4-FFF2-40B4-BE49-F238E27FC236}">
                <a16:creationId xmlns:a16="http://schemas.microsoft.com/office/drawing/2014/main" id="{7829197D-BF59-4EA4-ADFC-0E061FA6D392}"/>
              </a:ext>
            </a:extLst>
          </p:cNvPr>
          <p:cNvSpPr txBox="1"/>
          <p:nvPr/>
        </p:nvSpPr>
        <p:spPr>
          <a:xfrm>
            <a:off x="1624498" y="6520446"/>
            <a:ext cx="5588825" cy="230832"/>
          </a:xfrm>
          <a:prstGeom prst="rect">
            <a:avLst/>
          </a:prstGeom>
          <a:noFill/>
        </p:spPr>
        <p:txBody>
          <a:bodyPr wrap="square" rtlCol="0">
            <a:spAutoFit/>
          </a:bodyPr>
          <a:lstStyle/>
          <a:p>
            <a:r>
              <a:rPr lang="cs-CZ" sz="900">
                <a:hlinkClick r:id="rId3" tooltip="https://geo.libretexts.org/Bookshelves/Geography_(Physical)/The_Environment_of_the_Earth's_Surface_(Southard)/09:_Landscapes/9.03:_DAVISIAN_GEOMORPHOLOGY"/>
              </a:rPr>
              <a:t>Tato fotka</a:t>
            </a:r>
            <a:r>
              <a:rPr lang="cs-CZ" sz="900"/>
              <a:t> od autora Neznámý autor s licencí </a:t>
            </a:r>
            <a:r>
              <a:rPr lang="cs-CZ" sz="900">
                <a:hlinkClick r:id="rId4" tooltip="https://creativecommons.org/licenses/by-nc-sa/3.0/"/>
              </a:rPr>
              <a:t>CC BY-SA-NC</a:t>
            </a:r>
            <a:endParaRPr lang="cs-CZ" sz="900"/>
          </a:p>
        </p:txBody>
      </p:sp>
      <p:sp>
        <p:nvSpPr>
          <p:cNvPr id="19" name="Tlačítko akce: Návrat 18">
            <a:hlinkClick r:id="rId5" action="ppaction://hlinksldjump" highlightClick="1"/>
            <a:extLst>
              <a:ext uri="{FF2B5EF4-FFF2-40B4-BE49-F238E27FC236}">
                <a16:creationId xmlns:a16="http://schemas.microsoft.com/office/drawing/2014/main" id="{3DBEAD88-A0AA-4981-8B9B-97770DB95193}"/>
              </a:ext>
            </a:extLst>
          </p:cNvPr>
          <p:cNvSpPr/>
          <p:nvPr/>
        </p:nvSpPr>
        <p:spPr>
          <a:xfrm>
            <a:off x="8573839" y="4652449"/>
            <a:ext cx="349250" cy="323850"/>
          </a:xfrm>
          <a:prstGeom prst="actionButtonRetur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pic>
        <p:nvPicPr>
          <p:cNvPr id="7" name="Obrázek 6" descr="Obsah obrázku tráva, exteriér, hora, příroda&#10;&#10;Popis byl vytvořen automaticky">
            <a:extLst>
              <a:ext uri="{FF2B5EF4-FFF2-40B4-BE49-F238E27FC236}">
                <a16:creationId xmlns:a16="http://schemas.microsoft.com/office/drawing/2014/main" id="{879ECBC2-9FA0-4A50-8891-2367DBFA92B5}"/>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2051720" y="2886134"/>
            <a:ext cx="4876800" cy="1103376"/>
          </a:xfrm>
          <a:prstGeom prst="rect">
            <a:avLst/>
          </a:prstGeom>
        </p:spPr>
      </p:pic>
    </p:spTree>
    <p:extLst>
      <p:ext uri="{BB962C8B-B14F-4D97-AF65-F5344CB8AC3E}">
        <p14:creationId xmlns:p14="http://schemas.microsoft.com/office/powerpoint/2010/main" val="529707854"/>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a:solidFill>
                  <a:srgbClr val="FFFFFF"/>
                </a:solidFill>
                <a:latin typeface="Roboto Slab" pitchFamily="2" charset="0"/>
                <a:cs typeface="Arial" panose="020B0604020202020204" pitchFamily="34" charset="0"/>
                <a:sym typeface="Roboto Slab" pitchFamily="2" charset="0"/>
              </a:rPr>
              <a:t>Úkoly</a:t>
            </a:r>
          </a:p>
        </p:txBody>
      </p:sp>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395536" y="1669765"/>
            <a:ext cx="7992888" cy="2432738"/>
          </a:xfrm>
        </p:spPr>
        <p:txBody>
          <a:bodyPr/>
          <a:lstStyle/>
          <a:p>
            <a:pPr eaLnBrk="1" fontAlgn="auto" hangingPunct="1">
              <a:buClr>
                <a:srgbClr val="114454"/>
              </a:buClr>
              <a:buFont typeface="Nixie One"/>
              <a:buChar char="▪"/>
              <a:defRPr/>
            </a:pPr>
            <a:r>
              <a:rPr lang="cs-CZ" sz="1600" dirty="0">
                <a:solidFill>
                  <a:srgbClr val="114454"/>
                </a:solidFill>
                <a:latin typeface="Weekly Free Light" panose="00000400000000000000" pitchFamily="50" charset="-18"/>
                <a:ea typeface="Nixie One"/>
                <a:cs typeface="Nixie One"/>
                <a:sym typeface="Nixie One"/>
                <a:hlinkClick r:id="rId3"/>
              </a:rPr>
              <a:t>https://wordwall.net/play/22389/486/240</a:t>
            </a:r>
            <a:endParaRPr lang="cs-CZ" sz="1600" dirty="0">
              <a:solidFill>
                <a:srgbClr val="114454"/>
              </a:solidFill>
              <a:latin typeface="Weekly Free Light" panose="00000400000000000000" pitchFamily="50" charset="-18"/>
              <a:ea typeface="Nixie One"/>
              <a:cs typeface="Nixie One"/>
              <a:sym typeface="Nixie One"/>
            </a:endParaRPr>
          </a:p>
          <a:p>
            <a:pPr eaLnBrk="1" fontAlgn="auto" hangingPunct="1">
              <a:buClr>
                <a:srgbClr val="114454"/>
              </a:buClr>
              <a:buFont typeface="Nixie One"/>
              <a:buChar char="▪"/>
              <a:defRPr/>
            </a:pPr>
            <a:r>
              <a:rPr lang="cs-CZ" sz="1600" dirty="0">
                <a:solidFill>
                  <a:srgbClr val="114454"/>
                </a:solidFill>
                <a:latin typeface="Weekly Free Light" panose="00000400000000000000" pitchFamily="50" charset="-18"/>
                <a:ea typeface="Nixie One"/>
                <a:cs typeface="Nixie One"/>
                <a:sym typeface="Nixie One"/>
                <a:hlinkClick r:id="rId4"/>
              </a:rPr>
              <a:t>https://wordwall.net/play/22391/900/727</a:t>
            </a:r>
            <a:endParaRPr lang="cs-CZ" sz="1600" dirty="0">
              <a:solidFill>
                <a:srgbClr val="114454"/>
              </a:solidFill>
              <a:latin typeface="Weekly Free Light" panose="00000400000000000000" pitchFamily="50" charset="-18"/>
              <a:ea typeface="Nixie One"/>
              <a:cs typeface="Nixie One"/>
              <a:sym typeface="Nixie One"/>
            </a:endParaRPr>
          </a:p>
          <a:p>
            <a:pPr marL="50800" indent="0" eaLnBrk="1" fontAlgn="auto" hangingPunct="1">
              <a:buClr>
                <a:srgbClr val="114454"/>
              </a:buClr>
              <a:buNone/>
              <a:defRPr/>
            </a:pPr>
            <a:endParaRPr lang="cs-CZ" sz="1600" dirty="0">
              <a:solidFill>
                <a:srgbClr val="114454"/>
              </a:solidFill>
              <a:latin typeface="Weekly Free Light" panose="00000400000000000000" pitchFamily="50" charset="-18"/>
              <a:ea typeface="Nixie One"/>
              <a:cs typeface="Nixie One"/>
              <a:sym typeface="Nixie One"/>
            </a:endParaRPr>
          </a:p>
        </p:txBody>
      </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12</a:t>
            </a:fld>
            <a:endParaRPr lang="sk-SK" altLang="cs-CZ" sz="800">
              <a:solidFill>
                <a:srgbClr val="FFFFFF"/>
              </a:solidFill>
              <a:latin typeface="Roboto Slab" pitchFamily="2" charset="0"/>
              <a:sym typeface="Roboto Slab" pitchFamily="2" charset="0"/>
            </a:endParaRPr>
          </a:p>
        </p:txBody>
      </p:sp>
      <p:grpSp>
        <p:nvGrpSpPr>
          <p:cNvPr id="12" name="Google Shape;679;p40">
            <a:extLst>
              <a:ext uri="{FF2B5EF4-FFF2-40B4-BE49-F238E27FC236}">
                <a16:creationId xmlns:a16="http://schemas.microsoft.com/office/drawing/2014/main" id="{76ACC88F-84C2-40C7-899E-ECFB6742BA82}"/>
              </a:ext>
            </a:extLst>
          </p:cNvPr>
          <p:cNvGrpSpPr>
            <a:grpSpLocks/>
          </p:cNvGrpSpPr>
          <p:nvPr/>
        </p:nvGrpSpPr>
        <p:grpSpPr bwMode="auto">
          <a:xfrm>
            <a:off x="467544" y="877887"/>
            <a:ext cx="334962" cy="333375"/>
            <a:chOff x="5941025" y="3634400"/>
            <a:chExt cx="467650" cy="467650"/>
          </a:xfrm>
        </p:grpSpPr>
        <p:sp>
          <p:nvSpPr>
            <p:cNvPr id="13" name="Google Shape;680;p40">
              <a:extLst>
                <a:ext uri="{FF2B5EF4-FFF2-40B4-BE49-F238E27FC236}">
                  <a16:creationId xmlns:a16="http://schemas.microsoft.com/office/drawing/2014/main" id="{4387BE26-616F-43D5-9224-D0433D562541}"/>
                </a:ext>
              </a:extLst>
            </p:cNvPr>
            <p:cNvSpPr>
              <a:spLocks noChangeArrowheads="1"/>
            </p:cNvSpPr>
            <p:nvPr/>
          </p:nvSpPr>
          <p:spPr bwMode="auto">
            <a:xfrm>
              <a:off x="5941025" y="3634400"/>
              <a:ext cx="467650" cy="467650"/>
            </a:xfrm>
            <a:custGeom>
              <a:avLst/>
              <a:gdLst>
                <a:gd name="T0" fmla="*/ 0 w 18706"/>
                <a:gd name="T1" fmla="*/ 0 h 18706"/>
                <a:gd name="T2" fmla="*/ 18706 w 18706"/>
                <a:gd name="T3" fmla="*/ 18706 h 18706"/>
              </a:gdLst>
              <a:ahLst/>
              <a:cxnLst/>
              <a:rect l="T0" t="T1" r="T2" b="T3"/>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 name="Google Shape;681;p40">
              <a:extLst>
                <a:ext uri="{FF2B5EF4-FFF2-40B4-BE49-F238E27FC236}">
                  <a16:creationId xmlns:a16="http://schemas.microsoft.com/office/drawing/2014/main" id="{E000AD5E-7C1D-407F-98DF-8A3EA02887B0}"/>
                </a:ext>
              </a:extLst>
            </p:cNvPr>
            <p:cNvSpPr>
              <a:spLocks noChangeArrowheads="1"/>
            </p:cNvSpPr>
            <p:nvPr/>
          </p:nvSpPr>
          <p:spPr bwMode="auto">
            <a:xfrm>
              <a:off x="6211975" y="3753150"/>
              <a:ext cx="19525" cy="18900"/>
            </a:xfrm>
            <a:custGeom>
              <a:avLst/>
              <a:gdLst>
                <a:gd name="T0" fmla="*/ 0 w 781"/>
                <a:gd name="T1" fmla="*/ 0 h 756"/>
                <a:gd name="T2" fmla="*/ 781 w 781"/>
                <a:gd name="T3" fmla="*/ 756 h 756"/>
              </a:gdLst>
              <a:ahLst/>
              <a:cxnLst/>
              <a:rect l="T0" t="T1" r="T2" b="T3"/>
              <a:pathLst>
                <a:path w="781" h="756" fill="none" extrusionOk="0">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5" name="Google Shape;682;p40">
              <a:extLst>
                <a:ext uri="{FF2B5EF4-FFF2-40B4-BE49-F238E27FC236}">
                  <a16:creationId xmlns:a16="http://schemas.microsoft.com/office/drawing/2014/main" id="{5BCAD4C4-E219-4158-A3A2-4E7766CBA9D2}"/>
                </a:ext>
              </a:extLst>
            </p:cNvPr>
            <p:cNvSpPr>
              <a:spLocks noChangeArrowheads="1"/>
            </p:cNvSpPr>
            <p:nvPr/>
          </p:nvSpPr>
          <p:spPr bwMode="auto">
            <a:xfrm>
              <a:off x="5943475" y="3695900"/>
              <a:ext cx="177800" cy="351350"/>
            </a:xfrm>
            <a:custGeom>
              <a:avLst/>
              <a:gdLst>
                <a:gd name="T0" fmla="*/ 0 w 7112"/>
                <a:gd name="T1" fmla="*/ 0 h 14054"/>
                <a:gd name="T2" fmla="*/ 7112 w 7112"/>
                <a:gd name="T3" fmla="*/ 14054 h 14054"/>
              </a:gdLst>
              <a:ahLst/>
              <a:cxnLst/>
              <a:rect l="T0" t="T1" r="T2" b="T3"/>
              <a:pathLst>
                <a:path w="7112" h="14054" fill="none" extrusionOk="0">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6" name="Google Shape;683;p40">
              <a:extLst>
                <a:ext uri="{FF2B5EF4-FFF2-40B4-BE49-F238E27FC236}">
                  <a16:creationId xmlns:a16="http://schemas.microsoft.com/office/drawing/2014/main" id="{85BCB4C8-B441-4F07-A391-77FC4527D252}"/>
                </a:ext>
              </a:extLst>
            </p:cNvPr>
            <p:cNvSpPr>
              <a:spLocks noChangeArrowheads="1"/>
            </p:cNvSpPr>
            <p:nvPr/>
          </p:nvSpPr>
          <p:spPr bwMode="auto">
            <a:xfrm>
              <a:off x="6128575" y="3695900"/>
              <a:ext cx="86475" cy="47525"/>
            </a:xfrm>
            <a:custGeom>
              <a:avLst/>
              <a:gdLst>
                <a:gd name="T0" fmla="*/ 0 w 3459"/>
                <a:gd name="T1" fmla="*/ 0 h 1901"/>
                <a:gd name="T2" fmla="*/ 3459 w 3459"/>
                <a:gd name="T3" fmla="*/ 1901 h 1901"/>
              </a:gdLst>
              <a:ahLst/>
              <a:cxnLst/>
              <a:rect l="T0" t="T1" r="T2" b="T3"/>
              <a:pathLst>
                <a:path w="3459" h="1901" fill="none" extrusionOk="0">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7" name="Google Shape;684;p40">
              <a:extLst>
                <a:ext uri="{FF2B5EF4-FFF2-40B4-BE49-F238E27FC236}">
                  <a16:creationId xmlns:a16="http://schemas.microsoft.com/office/drawing/2014/main" id="{8E7C5ED6-4C44-477C-A1F2-A77F6CA58CEB}"/>
                </a:ext>
              </a:extLst>
            </p:cNvPr>
            <p:cNvSpPr>
              <a:spLocks noChangeArrowheads="1"/>
            </p:cNvSpPr>
            <p:nvPr/>
          </p:nvSpPr>
          <p:spPr bwMode="auto">
            <a:xfrm>
              <a:off x="6357500" y="3940075"/>
              <a:ext cx="18900" cy="34725"/>
            </a:xfrm>
            <a:custGeom>
              <a:avLst/>
              <a:gdLst>
                <a:gd name="T0" fmla="*/ 0 w 756"/>
                <a:gd name="T1" fmla="*/ 0 h 1389"/>
                <a:gd name="T2" fmla="*/ 756 w 756"/>
                <a:gd name="T3" fmla="*/ 1389 h 1389"/>
              </a:gdLst>
              <a:ahLst/>
              <a:cxnLst/>
              <a:rect l="T0" t="T1" r="T2" b="T3"/>
              <a:pathLst>
                <a:path w="756" h="1389" fill="none" extrusionOk="0">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 name="Google Shape;685;p40">
              <a:extLst>
                <a:ext uri="{FF2B5EF4-FFF2-40B4-BE49-F238E27FC236}">
                  <a16:creationId xmlns:a16="http://schemas.microsoft.com/office/drawing/2014/main" id="{92220265-F635-44A7-A1B9-0D391311BE4F}"/>
                </a:ext>
              </a:extLst>
            </p:cNvPr>
            <p:cNvSpPr>
              <a:spLocks noChangeArrowheads="1"/>
            </p:cNvSpPr>
            <p:nvPr/>
          </p:nvSpPr>
          <p:spPr bwMode="auto">
            <a:xfrm>
              <a:off x="6202850" y="3720875"/>
              <a:ext cx="204000" cy="278875"/>
            </a:xfrm>
            <a:custGeom>
              <a:avLst/>
              <a:gdLst>
                <a:gd name="T0" fmla="*/ 0 w 8160"/>
                <a:gd name="T1" fmla="*/ 0 h 11155"/>
                <a:gd name="T2" fmla="*/ 8160 w 8160"/>
                <a:gd name="T3" fmla="*/ 11155 h 11155"/>
              </a:gdLst>
              <a:ahLst/>
              <a:cxnLst/>
              <a:rect l="T0" t="T1" r="T2" b="T3"/>
              <a:pathLst>
                <a:path w="8160" h="11155" fill="none" extrusionOk="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4" name="TextovéPole 3">
            <a:extLst>
              <a:ext uri="{FF2B5EF4-FFF2-40B4-BE49-F238E27FC236}">
                <a16:creationId xmlns:a16="http://schemas.microsoft.com/office/drawing/2014/main" id="{BD6851EE-409C-41F2-B1D2-BC1DB6046A3D}"/>
              </a:ext>
            </a:extLst>
          </p:cNvPr>
          <p:cNvSpPr txBox="1"/>
          <p:nvPr/>
        </p:nvSpPr>
        <p:spPr>
          <a:xfrm>
            <a:off x="785277" y="6370446"/>
            <a:ext cx="6967267" cy="230832"/>
          </a:xfrm>
          <a:prstGeom prst="rect">
            <a:avLst/>
          </a:prstGeom>
          <a:noFill/>
        </p:spPr>
        <p:txBody>
          <a:bodyPr wrap="square" rtlCol="0">
            <a:spAutoFit/>
          </a:bodyPr>
          <a:lstStyle/>
          <a:p>
            <a:r>
              <a:rPr lang="cs-CZ" sz="900">
                <a:hlinkClick r:id="rId5" tooltip="https://geo.libretexts.org/Bookshelves/Geography_(Physical)/The_Environment_of_the_Earth's_Surface_(Southard)/09:_Landscapes/9.03:_DAVISIAN_GEOMORPHOLOGY"/>
              </a:rPr>
              <a:t>Tato fotka</a:t>
            </a:r>
            <a:r>
              <a:rPr lang="cs-CZ" sz="900"/>
              <a:t> od autora Neznámý autor s licencí </a:t>
            </a:r>
            <a:r>
              <a:rPr lang="cs-CZ" sz="900">
                <a:hlinkClick r:id="rId6" tooltip="https://creativecommons.org/licenses/by-nc-sa/3.0/"/>
              </a:rPr>
              <a:t>CC BY-SA-NC</a:t>
            </a:r>
            <a:endParaRPr lang="cs-CZ" sz="900"/>
          </a:p>
        </p:txBody>
      </p:sp>
      <p:sp>
        <p:nvSpPr>
          <p:cNvPr id="8" name="TextovéPole 7">
            <a:extLst>
              <a:ext uri="{FF2B5EF4-FFF2-40B4-BE49-F238E27FC236}">
                <a16:creationId xmlns:a16="http://schemas.microsoft.com/office/drawing/2014/main" id="{7829197D-BF59-4EA4-ADFC-0E061FA6D392}"/>
              </a:ext>
            </a:extLst>
          </p:cNvPr>
          <p:cNvSpPr txBox="1"/>
          <p:nvPr/>
        </p:nvSpPr>
        <p:spPr>
          <a:xfrm>
            <a:off x="1624498" y="6520446"/>
            <a:ext cx="5588825" cy="230832"/>
          </a:xfrm>
          <a:prstGeom prst="rect">
            <a:avLst/>
          </a:prstGeom>
          <a:noFill/>
        </p:spPr>
        <p:txBody>
          <a:bodyPr wrap="square" rtlCol="0">
            <a:spAutoFit/>
          </a:bodyPr>
          <a:lstStyle/>
          <a:p>
            <a:r>
              <a:rPr lang="cs-CZ" sz="900">
                <a:hlinkClick r:id="rId5" tooltip="https://geo.libretexts.org/Bookshelves/Geography_(Physical)/The_Environment_of_the_Earth's_Surface_(Southard)/09:_Landscapes/9.03:_DAVISIAN_GEOMORPHOLOGY"/>
              </a:rPr>
              <a:t>Tato fotka</a:t>
            </a:r>
            <a:r>
              <a:rPr lang="cs-CZ" sz="900"/>
              <a:t> od autora Neznámý autor s licencí </a:t>
            </a:r>
            <a:r>
              <a:rPr lang="cs-CZ" sz="900">
                <a:hlinkClick r:id="rId6" tooltip="https://creativecommons.org/licenses/by-nc-sa/3.0/"/>
              </a:rPr>
              <a:t>CC BY-SA-NC</a:t>
            </a:r>
            <a:endParaRPr lang="cs-CZ" sz="900"/>
          </a:p>
        </p:txBody>
      </p:sp>
      <p:sp>
        <p:nvSpPr>
          <p:cNvPr id="20" name="Tlačítko akce: Přejít domů 19">
            <a:hlinkClick r:id="rId7" action="ppaction://hlinksldjump" highlightClick="1"/>
            <a:extLst>
              <a:ext uri="{FF2B5EF4-FFF2-40B4-BE49-F238E27FC236}">
                <a16:creationId xmlns:a16="http://schemas.microsoft.com/office/drawing/2014/main" id="{1A436CB9-1A44-4A7F-A7F7-77B6B8CA9A77}"/>
              </a:ext>
            </a:extLst>
          </p:cNvPr>
          <p:cNvSpPr/>
          <p:nvPr/>
        </p:nvSpPr>
        <p:spPr>
          <a:xfrm>
            <a:off x="8676456" y="4731990"/>
            <a:ext cx="331434" cy="323850"/>
          </a:xfrm>
          <a:prstGeom prst="actionButtonHom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363522185"/>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Google Shape;139;p15">
            <a:extLst>
              <a:ext uri="{FF2B5EF4-FFF2-40B4-BE49-F238E27FC236}">
                <a16:creationId xmlns:a16="http://schemas.microsoft.com/office/drawing/2014/main" id="{76ECCBCF-11EF-433B-97CE-1662E73255AF}"/>
              </a:ext>
            </a:extLst>
          </p:cNvPr>
          <p:cNvSpPr txBox="1">
            <a:spLocks noGrp="1"/>
          </p:cNvSpPr>
          <p:nvPr>
            <p:ph type="subTitle" idx="4294967295"/>
          </p:nvPr>
        </p:nvSpPr>
        <p:spPr>
          <a:xfrm>
            <a:off x="309563" y="1312863"/>
            <a:ext cx="5500687" cy="1143000"/>
          </a:xfrm>
        </p:spPr>
        <p:txBody>
          <a:bodyPr anchor="ctr"/>
          <a:lstStyle/>
          <a:p>
            <a:pPr marL="0" indent="0" eaLnBrk="1" hangingPunct="1">
              <a:spcBef>
                <a:spcPts val="600"/>
              </a:spcBef>
              <a:buClr>
                <a:srgbClr val="114454"/>
              </a:buClr>
              <a:buSzPts val="3000"/>
              <a:buFont typeface="Arial" panose="020B0604020202020204" pitchFamily="34" charset="0"/>
              <a:buNone/>
            </a:pPr>
            <a:r>
              <a:rPr lang="sk-SK" altLang="sk-SK" sz="2400" b="1" dirty="0">
                <a:solidFill>
                  <a:schemeClr val="bg1"/>
                </a:solidFill>
                <a:latin typeface="Nixie One" panose="020B0604020202020204" charset="0"/>
                <a:cs typeface="Arial" panose="020B0604020202020204" pitchFamily="34" charset="0"/>
                <a:sym typeface="Nixie One" panose="020B0604020202020204" charset="0"/>
              </a:rPr>
              <a:t>Použité zdroje:</a:t>
            </a:r>
          </a:p>
        </p:txBody>
      </p:sp>
      <p:sp>
        <p:nvSpPr>
          <p:cNvPr id="6147" name="Google Shape;141;p15">
            <a:extLst>
              <a:ext uri="{FF2B5EF4-FFF2-40B4-BE49-F238E27FC236}">
                <a16:creationId xmlns:a16="http://schemas.microsoft.com/office/drawing/2014/main" id="{553FF8EC-9626-49A8-977D-C9E09635E23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5C9FBC7D-B5E1-499D-A404-C253B012FCAD}" type="slidenum">
              <a:rPr lang="sk-SK" altLang="sk-SK" sz="800">
                <a:solidFill>
                  <a:srgbClr val="FFFFFF"/>
                </a:solidFill>
                <a:latin typeface="Roboto Slab" pitchFamily="2" charset="0"/>
                <a:sym typeface="Roboto Slab" pitchFamily="2" charset="0"/>
              </a:rPr>
              <a:pPr>
                <a:buFont typeface="Arial" panose="020B0604020202020204" pitchFamily="34" charset="0"/>
                <a:buNone/>
              </a:pPr>
              <a:t>13</a:t>
            </a:fld>
            <a:endParaRPr lang="sk-SK" altLang="sk-SK" sz="800">
              <a:solidFill>
                <a:srgbClr val="FFFFFF"/>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45268501-61E9-4399-8785-B2BE8396F784}"/>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10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1000" b="1" dirty="0">
              <a:solidFill>
                <a:srgbClr val="114454"/>
              </a:solidFill>
              <a:latin typeface="Ariel"/>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1000" b="1" dirty="0">
              <a:solidFill>
                <a:srgbClr val="114454"/>
              </a:solidFill>
              <a:latin typeface="Nixie One" charset="0"/>
              <a:cs typeface="Arial" charset="0"/>
              <a:sym typeface="Nixie One" charset="0"/>
            </a:endParaRPr>
          </a:p>
        </p:txBody>
      </p:sp>
      <p:pic>
        <p:nvPicPr>
          <p:cNvPr id="6149" name="Obrázok 7" descr="Erasmus+ logo EN.jpg">
            <a:extLst>
              <a:ext uri="{FF2B5EF4-FFF2-40B4-BE49-F238E27FC236}">
                <a16:creationId xmlns:a16="http://schemas.microsoft.com/office/drawing/2014/main" id="{D116080A-025C-4FAE-B80B-439582EEB8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Obrázek 2">
            <a:extLst>
              <a:ext uri="{FF2B5EF4-FFF2-40B4-BE49-F238E27FC236}">
                <a16:creationId xmlns:a16="http://schemas.microsoft.com/office/drawing/2014/main" id="{86619737-4648-45B0-A463-0411CFCC65E4}"/>
              </a:ext>
            </a:extLst>
          </p:cNvPr>
          <p:cNvPicPr>
            <a:picLocks noChangeAspect="1" noChangeArrowheads="1"/>
          </p:cNvPicPr>
          <p:nvPr/>
        </p:nvPicPr>
        <p:blipFill>
          <a:blip r:embed="rId4"/>
          <a:srcRect/>
          <a:stretch/>
        </p:blipFill>
        <p:spPr bwMode="auto">
          <a:xfrm>
            <a:off x="3271080" y="142875"/>
            <a:ext cx="944491"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Obrázek 4">
            <a:extLst>
              <a:ext uri="{FF2B5EF4-FFF2-40B4-BE49-F238E27FC236}">
                <a16:creationId xmlns:a16="http://schemas.microsoft.com/office/drawing/2014/main" id="{105924CC-DB33-44E7-A8CD-21899A4AB0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15875"/>
            <a:ext cx="84137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ovéPole 5">
            <a:extLst>
              <a:ext uri="{FF2B5EF4-FFF2-40B4-BE49-F238E27FC236}">
                <a16:creationId xmlns:a16="http://schemas.microsoft.com/office/drawing/2014/main" id="{8869390B-CC9D-4A61-8668-20206FDC36AC}"/>
              </a:ext>
            </a:extLst>
          </p:cNvPr>
          <p:cNvSpPr txBox="1">
            <a:spLocks noChangeArrowheads="1"/>
          </p:cNvSpPr>
          <p:nvPr/>
        </p:nvSpPr>
        <p:spPr bwMode="auto">
          <a:xfrm>
            <a:off x="309563" y="2379663"/>
            <a:ext cx="24939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cs-CZ" altLang="cs-CZ" dirty="0">
                <a:solidFill>
                  <a:schemeClr val="bg1"/>
                </a:solidFill>
                <a:latin typeface="Nixie One" panose="020B0604020202020204" charset="0"/>
              </a:rPr>
              <a:t>Galerie obrázků </a:t>
            </a:r>
            <a:r>
              <a:rPr lang="cs-CZ" altLang="cs-CZ">
                <a:solidFill>
                  <a:schemeClr val="bg1"/>
                </a:solidFill>
                <a:latin typeface="Nixie One" panose="020B0604020202020204" charset="0"/>
              </a:rPr>
              <a:t>MS Office</a:t>
            </a:r>
            <a:endParaRPr lang="cs-CZ" altLang="cs-CZ" dirty="0">
              <a:solidFill>
                <a:schemeClr val="bg1"/>
              </a:solidFill>
              <a:latin typeface="Nixie One" panose="020B0604020202020204" charset="0"/>
            </a:endParaRPr>
          </a:p>
        </p:txBody>
      </p:sp>
      <p:sp>
        <p:nvSpPr>
          <p:cNvPr id="9" name="Tlačítko akce: Přejít vpřed nebo Další 8">
            <a:hlinkClick r:id="" action="ppaction://hlinkshowjump?jump=nextslide" highlightClick="1"/>
            <a:extLst>
              <a:ext uri="{FF2B5EF4-FFF2-40B4-BE49-F238E27FC236}">
                <a16:creationId xmlns:a16="http://schemas.microsoft.com/office/drawing/2014/main" id="{03EDF383-5ECA-4A42-9450-49EDB4C52943}"/>
              </a:ext>
            </a:extLst>
          </p:cNvPr>
          <p:cNvSpPr/>
          <p:nvPr/>
        </p:nvSpPr>
        <p:spPr>
          <a:xfrm>
            <a:off x="8532440" y="4662234"/>
            <a:ext cx="432048"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Google Shape;139;p15">
            <a:extLst>
              <a:ext uri="{FF2B5EF4-FFF2-40B4-BE49-F238E27FC236}">
                <a16:creationId xmlns:a16="http://schemas.microsoft.com/office/drawing/2014/main" id="{76ECCBCF-11EF-433B-97CE-1662E73255AF}"/>
              </a:ext>
            </a:extLst>
          </p:cNvPr>
          <p:cNvSpPr txBox="1">
            <a:spLocks noGrp="1"/>
          </p:cNvSpPr>
          <p:nvPr>
            <p:ph type="subTitle" idx="4294967295"/>
          </p:nvPr>
        </p:nvSpPr>
        <p:spPr>
          <a:xfrm>
            <a:off x="309563" y="1312863"/>
            <a:ext cx="5500687" cy="1143000"/>
          </a:xfrm>
        </p:spPr>
        <p:txBody>
          <a:bodyPr anchor="ctr"/>
          <a:lstStyle/>
          <a:p>
            <a:pPr marL="0" indent="0" eaLnBrk="1" hangingPunct="1">
              <a:spcBef>
                <a:spcPts val="600"/>
              </a:spcBef>
              <a:buClr>
                <a:srgbClr val="114454"/>
              </a:buClr>
              <a:buSzPts val="3000"/>
              <a:buFont typeface="Arial" panose="020B0604020202020204" pitchFamily="34" charset="0"/>
              <a:buNone/>
            </a:pPr>
            <a:r>
              <a:rPr lang="sk-SK" altLang="sk-SK" sz="2400" b="1" dirty="0">
                <a:solidFill>
                  <a:schemeClr val="bg1"/>
                </a:solidFill>
                <a:latin typeface="Nixie One" panose="020B0604020202020204" charset="0"/>
                <a:cs typeface="Arial" panose="020B0604020202020204" pitchFamily="34" charset="0"/>
                <a:sym typeface="Nixie One" panose="020B0604020202020204" charset="0"/>
              </a:rPr>
              <a:t>2020-1-SK01-KA226-SCH-094350	DIGI SCHOOL</a:t>
            </a:r>
          </a:p>
        </p:txBody>
      </p:sp>
      <p:sp>
        <p:nvSpPr>
          <p:cNvPr id="6147" name="Google Shape;141;p15">
            <a:extLst>
              <a:ext uri="{FF2B5EF4-FFF2-40B4-BE49-F238E27FC236}">
                <a16:creationId xmlns:a16="http://schemas.microsoft.com/office/drawing/2014/main" id="{553FF8EC-9626-49A8-977D-C9E09635E23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5C9FBC7D-B5E1-499D-A404-C253B012FCAD}" type="slidenum">
              <a:rPr lang="sk-SK" altLang="sk-SK" sz="800">
                <a:solidFill>
                  <a:srgbClr val="FFFFFF"/>
                </a:solidFill>
                <a:latin typeface="Roboto Slab" pitchFamily="2" charset="0"/>
                <a:sym typeface="Roboto Slab" pitchFamily="2" charset="0"/>
              </a:rPr>
              <a:pPr>
                <a:buFont typeface="Arial" panose="020B0604020202020204" pitchFamily="34" charset="0"/>
                <a:buNone/>
              </a:pPr>
              <a:t>14</a:t>
            </a:fld>
            <a:endParaRPr lang="sk-SK" altLang="sk-SK" sz="800">
              <a:solidFill>
                <a:srgbClr val="FFFFFF"/>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45268501-61E9-4399-8785-B2BE8396F784}"/>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10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1000" b="1" dirty="0">
              <a:solidFill>
                <a:srgbClr val="114454"/>
              </a:solidFill>
              <a:latin typeface="Ariel"/>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1000" b="1" dirty="0">
              <a:solidFill>
                <a:srgbClr val="114454"/>
              </a:solidFill>
              <a:latin typeface="Nixie One" charset="0"/>
              <a:cs typeface="Arial" charset="0"/>
              <a:sym typeface="Nixie One" charset="0"/>
            </a:endParaRPr>
          </a:p>
        </p:txBody>
      </p:sp>
      <p:pic>
        <p:nvPicPr>
          <p:cNvPr id="6149" name="Obrázok 7" descr="Erasmus+ logo EN.jpg">
            <a:extLst>
              <a:ext uri="{FF2B5EF4-FFF2-40B4-BE49-F238E27FC236}">
                <a16:creationId xmlns:a16="http://schemas.microsoft.com/office/drawing/2014/main" id="{D116080A-025C-4FAE-B80B-439582EEB8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Obrázek 2">
            <a:extLst>
              <a:ext uri="{FF2B5EF4-FFF2-40B4-BE49-F238E27FC236}">
                <a16:creationId xmlns:a16="http://schemas.microsoft.com/office/drawing/2014/main" id="{86619737-4648-45B0-A463-0411CFCC65E4}"/>
              </a:ext>
            </a:extLst>
          </p:cNvPr>
          <p:cNvPicPr>
            <a:picLocks noChangeAspect="1" noChangeArrowheads="1"/>
          </p:cNvPicPr>
          <p:nvPr/>
        </p:nvPicPr>
        <p:blipFill>
          <a:blip r:embed="rId4"/>
          <a:srcRect/>
          <a:stretch/>
        </p:blipFill>
        <p:spPr bwMode="auto">
          <a:xfrm>
            <a:off x="3271080" y="142875"/>
            <a:ext cx="944491"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Obrázek 4">
            <a:extLst>
              <a:ext uri="{FF2B5EF4-FFF2-40B4-BE49-F238E27FC236}">
                <a16:creationId xmlns:a16="http://schemas.microsoft.com/office/drawing/2014/main" id="{105924CC-DB33-44E7-A8CD-21899A4AB0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15875"/>
            <a:ext cx="84137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ovéPole 5">
            <a:extLst>
              <a:ext uri="{FF2B5EF4-FFF2-40B4-BE49-F238E27FC236}">
                <a16:creationId xmlns:a16="http://schemas.microsoft.com/office/drawing/2014/main" id="{8869390B-CC9D-4A61-8668-20206FDC36AC}"/>
              </a:ext>
            </a:extLst>
          </p:cNvPr>
          <p:cNvSpPr txBox="1">
            <a:spLocks noChangeArrowheads="1"/>
          </p:cNvSpPr>
          <p:nvPr/>
        </p:nvSpPr>
        <p:spPr bwMode="auto">
          <a:xfrm>
            <a:off x="309563" y="2379663"/>
            <a:ext cx="8855075"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cs-CZ" altLang="cs-CZ">
                <a:solidFill>
                  <a:schemeClr val="bg1"/>
                </a:solidFill>
                <a:latin typeface="Nixie One" panose="020B0604020202020204" charset="0"/>
              </a:rPr>
              <a:t>Délka projektu:  01. 03. 2021 – 28. 02. 2023</a:t>
            </a:r>
          </a:p>
          <a:p>
            <a:r>
              <a:rPr lang="cs-CZ" altLang="cs-CZ">
                <a:solidFill>
                  <a:schemeClr val="bg1"/>
                </a:solidFill>
                <a:latin typeface="Nixie One" panose="020B0604020202020204" charset="0"/>
              </a:rPr>
              <a:t>Rozpočet partnerství: 101.092,-€ </a:t>
            </a:r>
          </a:p>
          <a:p>
            <a:r>
              <a:rPr lang="cs-CZ" altLang="cs-CZ">
                <a:solidFill>
                  <a:schemeClr val="bg1"/>
                </a:solidFill>
                <a:latin typeface="Nixie One" panose="020B0604020202020204" charset="0"/>
              </a:rPr>
              <a:t>Rozpočet GJŠ Zlín: 20.829,- €</a:t>
            </a:r>
          </a:p>
          <a:p>
            <a:r>
              <a:rPr lang="cs-CZ" altLang="cs-CZ">
                <a:solidFill>
                  <a:schemeClr val="bg1"/>
                </a:solidFill>
                <a:latin typeface="Nixie One" panose="020B0604020202020204" charset="0"/>
              </a:rPr>
              <a:t>Intelektuální výstupy všech partnerů: ANJ, NEJ, FRJ,SPJ, DEJ, OBN, CHE, GEO, MAT, BIO, EKN, ITK, </a:t>
            </a:r>
          </a:p>
          <a:p>
            <a:r>
              <a:rPr lang="cs-CZ" altLang="cs-CZ">
                <a:solidFill>
                  <a:schemeClr val="bg1"/>
                </a:solidFill>
                <a:latin typeface="Nixie One" panose="020B0604020202020204" charset="0"/>
              </a:rPr>
              <a:t>HUV, ETV</a:t>
            </a:r>
          </a:p>
          <a:p>
            <a:r>
              <a:rPr lang="cs-CZ" altLang="cs-CZ">
                <a:solidFill>
                  <a:schemeClr val="bg1"/>
                </a:solidFill>
                <a:latin typeface="Nixie One" panose="020B0604020202020204" charset="0"/>
              </a:rPr>
              <a:t>Intelektuální výstupy GJŠ Zlín v předmětech MAT, GEO, CHE, SPJ</a:t>
            </a:r>
          </a:p>
        </p:txBody>
      </p:sp>
      <p:sp>
        <p:nvSpPr>
          <p:cNvPr id="9" name="Tlačítko akce: Přejít vpřed nebo Další 8">
            <a:hlinkClick r:id="" action="ppaction://hlinkshowjump?jump=nextslide" highlightClick="1"/>
            <a:extLst>
              <a:ext uri="{FF2B5EF4-FFF2-40B4-BE49-F238E27FC236}">
                <a16:creationId xmlns:a16="http://schemas.microsoft.com/office/drawing/2014/main" id="{54C84723-8F96-4731-9051-6AE207011FC9}"/>
              </a:ext>
            </a:extLst>
          </p:cNvPr>
          <p:cNvSpPr/>
          <p:nvPr/>
        </p:nvSpPr>
        <p:spPr>
          <a:xfrm>
            <a:off x="8532440" y="4662234"/>
            <a:ext cx="432048"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Google Shape;139;p15">
            <a:extLst>
              <a:ext uri="{FF2B5EF4-FFF2-40B4-BE49-F238E27FC236}">
                <a16:creationId xmlns:a16="http://schemas.microsoft.com/office/drawing/2014/main" id="{6820AE68-92D7-4501-A525-D62649E34F70}"/>
              </a:ext>
            </a:extLst>
          </p:cNvPr>
          <p:cNvSpPr txBox="1">
            <a:spLocks noGrp="1"/>
          </p:cNvSpPr>
          <p:nvPr>
            <p:ph type="subTitle" idx="4294967295"/>
          </p:nvPr>
        </p:nvSpPr>
        <p:spPr>
          <a:xfrm>
            <a:off x="214313" y="1428750"/>
            <a:ext cx="5500687" cy="1143000"/>
          </a:xfrm>
        </p:spPr>
        <p:txBody>
          <a:bodyPr anchor="ctr"/>
          <a:lstStyle/>
          <a:p>
            <a:pPr marL="0" indent="0" eaLnBrk="1" hangingPunct="1">
              <a:spcBef>
                <a:spcPts val="600"/>
              </a:spcBef>
              <a:buClr>
                <a:srgbClr val="114454"/>
              </a:buClr>
              <a:buSzPts val="3000"/>
              <a:buFont typeface="Arial" panose="020B0604020202020204" pitchFamily="34" charset="0"/>
              <a:buNone/>
            </a:pPr>
            <a:r>
              <a:rPr lang="en-US" altLang="sk-SK" sz="1200">
                <a:solidFill>
                  <a:schemeClr val="bg1"/>
                </a:solidFill>
                <a:latin typeface="Arial" panose="020B0604020202020204" pitchFamily="34" charset="0"/>
                <a:cs typeface="Arial" panose="020B0604020202020204" pitchFamily="34" charset="0"/>
              </a:rPr>
              <a:t>EN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lang="sk-SK" altLang="sk-SK" sz="2400" b="1">
              <a:solidFill>
                <a:schemeClr val="bg1"/>
              </a:solidFill>
              <a:latin typeface="Nixie One" charset="0"/>
              <a:cs typeface="Arial" panose="020B0604020202020204" pitchFamily="34" charset="0"/>
              <a:sym typeface="Nixie One" charset="0"/>
            </a:endParaRPr>
          </a:p>
        </p:txBody>
      </p:sp>
      <p:sp>
        <p:nvSpPr>
          <p:cNvPr id="4099" name="Google Shape;141;p15">
            <a:extLst>
              <a:ext uri="{FF2B5EF4-FFF2-40B4-BE49-F238E27FC236}">
                <a16:creationId xmlns:a16="http://schemas.microsoft.com/office/drawing/2014/main" id="{638CF17A-26D1-41BE-8AF2-6D4FC309BFA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D6D3805B-DFE0-4009-8A99-C80C13CCBC8E}" type="slidenum">
              <a:rPr lang="sk-SK" altLang="sk-SK" sz="800">
                <a:solidFill>
                  <a:srgbClr val="FFFFFF"/>
                </a:solidFill>
                <a:latin typeface="Roboto Slab" pitchFamily="2" charset="0"/>
                <a:sym typeface="Roboto Slab" pitchFamily="2" charset="0"/>
              </a:rPr>
              <a:pPr>
                <a:buFont typeface="Arial" panose="020B0604020202020204" pitchFamily="34" charset="0"/>
                <a:buNone/>
              </a:pPr>
              <a:t>15</a:t>
            </a:fld>
            <a:endParaRPr lang="sk-SK" altLang="sk-SK" sz="800">
              <a:solidFill>
                <a:srgbClr val="FFFFFF"/>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45268501-61E9-4399-8785-B2BE8396F784}"/>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1000" b="1">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1000" b="1">
              <a:solidFill>
                <a:srgbClr val="114454"/>
              </a:solidFill>
              <a:latin typeface="Ariel"/>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1000" b="1">
              <a:solidFill>
                <a:srgbClr val="114454"/>
              </a:solidFill>
              <a:latin typeface="Nixie One" charset="0"/>
              <a:cs typeface="Arial" charset="0"/>
              <a:sym typeface="Nixie One" charset="0"/>
            </a:endParaRPr>
          </a:p>
        </p:txBody>
      </p:sp>
      <p:pic>
        <p:nvPicPr>
          <p:cNvPr id="4101" name="Obrázok 7" descr="Erasmus+ logo EN.jpg">
            <a:extLst>
              <a:ext uri="{FF2B5EF4-FFF2-40B4-BE49-F238E27FC236}">
                <a16:creationId xmlns:a16="http://schemas.microsoft.com/office/drawing/2014/main" id="{1DC1842B-BDC5-4756-AE21-897891BA736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BlokTextu 9">
            <a:extLst>
              <a:ext uri="{FF2B5EF4-FFF2-40B4-BE49-F238E27FC236}">
                <a16:creationId xmlns:a16="http://schemas.microsoft.com/office/drawing/2014/main" id="{EE724D8E-65BC-4A9F-9EB0-CE804EC2B616}"/>
              </a:ext>
            </a:extLst>
          </p:cNvPr>
          <p:cNvSpPr txBox="1">
            <a:spLocks noChangeArrowheads="1"/>
          </p:cNvSpPr>
          <p:nvPr/>
        </p:nvSpPr>
        <p:spPr bwMode="auto">
          <a:xfrm>
            <a:off x="214313" y="2643188"/>
            <a:ext cx="5143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Tx/>
              <a:buFontTx/>
              <a:buNone/>
            </a:pPr>
            <a:r>
              <a:rPr lang="sk-SK" altLang="sk-SK" sz="1200">
                <a:solidFill>
                  <a:schemeClr val="bg1"/>
                </a:solidFill>
              </a:rPr>
              <a:t>ČR Podpora Evropské komise na zhotovení této práce nevyjadřuje názor Komise, obsah je názorem autora a Komise není zodpovědná za informace v práci obsažené. </a:t>
            </a:r>
          </a:p>
        </p:txBody>
      </p:sp>
      <p:pic>
        <p:nvPicPr>
          <p:cNvPr id="8" name="Obrázek 4">
            <a:extLst>
              <a:ext uri="{FF2B5EF4-FFF2-40B4-BE49-F238E27FC236}">
                <a16:creationId xmlns:a16="http://schemas.microsoft.com/office/drawing/2014/main" id="{5D676C18-19B7-4FAB-B685-7BF5E845A5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988" y="-15875"/>
            <a:ext cx="84137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Obrázek 2">
            <a:extLst>
              <a:ext uri="{FF2B5EF4-FFF2-40B4-BE49-F238E27FC236}">
                <a16:creationId xmlns:a16="http://schemas.microsoft.com/office/drawing/2014/main" id="{06A5BFCB-2C67-49EA-B5A4-380AF8AF65CD}"/>
              </a:ext>
            </a:extLst>
          </p:cNvPr>
          <p:cNvPicPr>
            <a:picLocks noChangeAspect="1" noChangeArrowheads="1"/>
          </p:cNvPicPr>
          <p:nvPr/>
        </p:nvPicPr>
        <p:blipFill>
          <a:blip r:embed="rId5"/>
          <a:srcRect/>
          <a:stretch/>
        </p:blipFill>
        <p:spPr bwMode="auto">
          <a:xfrm>
            <a:off x="3271080" y="142875"/>
            <a:ext cx="944491"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lačítko akce: Přejít vpřed nebo Další 9">
            <a:hlinkClick r:id="" action="ppaction://hlinkshowjump?jump=nextslide" highlightClick="1"/>
            <a:extLst>
              <a:ext uri="{FF2B5EF4-FFF2-40B4-BE49-F238E27FC236}">
                <a16:creationId xmlns:a16="http://schemas.microsoft.com/office/drawing/2014/main" id="{EA032E47-C1F0-44FA-992F-87A80FD5221E}"/>
              </a:ext>
            </a:extLst>
          </p:cNvPr>
          <p:cNvSpPr/>
          <p:nvPr/>
        </p:nvSpPr>
        <p:spPr>
          <a:xfrm>
            <a:off x="8532440" y="4662234"/>
            <a:ext cx="432048"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Google Shape;141;p15">
            <a:extLst>
              <a:ext uri="{FF2B5EF4-FFF2-40B4-BE49-F238E27FC236}">
                <a16:creationId xmlns:a16="http://schemas.microsoft.com/office/drawing/2014/main" id="{D069E92B-0C1D-46F3-AEFE-CEED4E53727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80102A84-CB2A-4A22-B57D-6FF49AC7DF28}" type="slidenum">
              <a:rPr lang="sk-SK" altLang="sk-SK" sz="800">
                <a:solidFill>
                  <a:srgbClr val="FFFFFF"/>
                </a:solidFill>
                <a:latin typeface="Roboto Slab" pitchFamily="2" charset="0"/>
                <a:sym typeface="Roboto Slab" pitchFamily="2" charset="0"/>
              </a:rPr>
              <a:pPr eaLnBrk="1" hangingPunct="1"/>
              <a:t>2</a:t>
            </a:fld>
            <a:endParaRPr lang="sk-SK" altLang="sk-SK" sz="800">
              <a:solidFill>
                <a:srgbClr val="FFFFFF"/>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66AB832D-5613-4C87-BDF6-7CBB14F61469}"/>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a:defRPr/>
            </a:pPr>
            <a:r>
              <a:rPr lang="sk-SK" sz="900" b="1" dirty="0">
                <a:latin typeface="Arial" charset="0"/>
                <a:sym typeface="Arial" charset="0"/>
              </a:rPr>
              <a:t>2020-1-SK01-KA226-SCH-094350</a:t>
            </a:r>
          </a:p>
          <a:p>
            <a:pPr>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10245" name="Obrázok 7" descr="Erasmus+ logo EN.jpg">
            <a:extLst>
              <a:ext uri="{FF2B5EF4-FFF2-40B4-BE49-F238E27FC236}">
                <a16:creationId xmlns:a16="http://schemas.microsoft.com/office/drawing/2014/main" id="{D20CC59E-9786-4862-A0BA-8CF6C13057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BlokTextu 10">
            <a:extLst>
              <a:ext uri="{FF2B5EF4-FFF2-40B4-BE49-F238E27FC236}">
                <a16:creationId xmlns:a16="http://schemas.microsoft.com/office/drawing/2014/main" id="{BB67E8B1-98C9-488B-B4B3-5D6D7CB7A27D}"/>
              </a:ext>
            </a:extLst>
          </p:cNvPr>
          <p:cNvSpPr txBox="1">
            <a:spLocks noChangeArrowheads="1"/>
          </p:cNvSpPr>
          <p:nvPr/>
        </p:nvSpPr>
        <p:spPr bwMode="auto">
          <a:xfrm>
            <a:off x="428625" y="1500188"/>
            <a:ext cx="81438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200000"/>
              </a:lnSpc>
              <a:buFont typeface="Wingdings" panose="05000000000000000000" pitchFamily="2" charset="2"/>
              <a:buChar char="Ø"/>
            </a:pPr>
            <a:r>
              <a:rPr lang="sk-SK" altLang="cs-CZ" dirty="0">
                <a:solidFill>
                  <a:schemeClr val="bg1"/>
                </a:solidFill>
                <a:latin typeface="Nixie One" charset="0"/>
              </a:rPr>
              <a:t>SUBJECT: Geografie </a:t>
            </a:r>
          </a:p>
          <a:p>
            <a:pPr eaLnBrk="1" hangingPunct="1">
              <a:lnSpc>
                <a:spcPct val="200000"/>
              </a:lnSpc>
              <a:buFont typeface="Wingdings" panose="05000000000000000000" pitchFamily="2" charset="2"/>
              <a:buChar char="Ø"/>
            </a:pPr>
            <a:r>
              <a:rPr lang="sk-SK" altLang="cs-CZ" dirty="0">
                <a:solidFill>
                  <a:schemeClr val="bg1"/>
                </a:solidFill>
                <a:latin typeface="Nixie One" charset="0"/>
              </a:rPr>
              <a:t>SPECIFICATION: </a:t>
            </a:r>
            <a:r>
              <a:rPr lang="sk-SK" altLang="cs-CZ" dirty="0" err="1">
                <a:solidFill>
                  <a:schemeClr val="bg1"/>
                </a:solidFill>
                <a:latin typeface="Nixie One" charset="0"/>
              </a:rPr>
              <a:t>lze</a:t>
            </a:r>
            <a:r>
              <a:rPr lang="sk-SK" altLang="cs-CZ" dirty="0">
                <a:solidFill>
                  <a:schemeClr val="bg1"/>
                </a:solidFill>
                <a:latin typeface="Nixie One" charset="0"/>
              </a:rPr>
              <a:t> </a:t>
            </a:r>
            <a:r>
              <a:rPr lang="sk-SK" altLang="cs-CZ" dirty="0" err="1">
                <a:solidFill>
                  <a:schemeClr val="bg1"/>
                </a:solidFill>
                <a:latin typeface="Nixie One" charset="0"/>
              </a:rPr>
              <a:t>použít</a:t>
            </a:r>
            <a:r>
              <a:rPr lang="sk-SK" altLang="cs-CZ" dirty="0">
                <a:solidFill>
                  <a:schemeClr val="bg1"/>
                </a:solidFill>
                <a:latin typeface="Nixie One" charset="0"/>
              </a:rPr>
              <a:t> k </a:t>
            </a:r>
            <a:r>
              <a:rPr lang="sk-SK" altLang="cs-CZ" dirty="0" err="1">
                <a:solidFill>
                  <a:schemeClr val="bg1"/>
                </a:solidFill>
                <a:latin typeface="Nixie One" charset="0"/>
              </a:rPr>
              <a:t>prezentaci</a:t>
            </a:r>
            <a:r>
              <a:rPr lang="sk-SK" altLang="cs-CZ" dirty="0">
                <a:solidFill>
                  <a:schemeClr val="bg1"/>
                </a:solidFill>
                <a:latin typeface="Nixie One" charset="0"/>
              </a:rPr>
              <a:t> i </a:t>
            </a:r>
            <a:r>
              <a:rPr lang="sk-SK" altLang="cs-CZ" dirty="0" err="1">
                <a:solidFill>
                  <a:schemeClr val="bg1"/>
                </a:solidFill>
                <a:latin typeface="Nixie One" charset="0"/>
              </a:rPr>
              <a:t>samostudiu</a:t>
            </a:r>
            <a:r>
              <a:rPr lang="sk-SK" altLang="cs-CZ" dirty="0">
                <a:solidFill>
                  <a:schemeClr val="bg1"/>
                </a:solidFill>
                <a:latin typeface="Nixie One" charset="0"/>
              </a:rPr>
              <a:t> </a:t>
            </a:r>
          </a:p>
          <a:p>
            <a:pPr eaLnBrk="1" hangingPunct="1">
              <a:lnSpc>
                <a:spcPct val="200000"/>
              </a:lnSpc>
              <a:buFont typeface="Wingdings" panose="05000000000000000000" pitchFamily="2" charset="2"/>
              <a:buChar char="Ø"/>
            </a:pPr>
            <a:r>
              <a:rPr lang="sk-SK" altLang="cs-CZ" dirty="0">
                <a:solidFill>
                  <a:schemeClr val="bg1"/>
                </a:solidFill>
                <a:latin typeface="Nixie One" charset="0"/>
              </a:rPr>
              <a:t>AGE OF STUDENTS: 15 – 16 let</a:t>
            </a:r>
          </a:p>
          <a:p>
            <a:pPr eaLnBrk="1" hangingPunct="1">
              <a:lnSpc>
                <a:spcPct val="200000"/>
              </a:lnSpc>
              <a:buFont typeface="Wingdings" panose="05000000000000000000" pitchFamily="2" charset="2"/>
              <a:buChar char="Ø"/>
            </a:pPr>
            <a:r>
              <a:rPr lang="sk-SK" altLang="cs-CZ" dirty="0">
                <a:solidFill>
                  <a:schemeClr val="bg1"/>
                </a:solidFill>
                <a:latin typeface="Nixie One" charset="0"/>
              </a:rPr>
              <a:t>1 LESSON : 45 min</a:t>
            </a:r>
          </a:p>
          <a:p>
            <a:pPr eaLnBrk="1" hangingPunct="1"/>
            <a:endParaRPr lang="sk-SK" altLang="cs-CZ" dirty="0"/>
          </a:p>
        </p:txBody>
      </p:sp>
      <p:pic>
        <p:nvPicPr>
          <p:cNvPr id="8" name="Obrázek 7">
            <a:extLst>
              <a:ext uri="{FF2B5EF4-FFF2-40B4-BE49-F238E27FC236}">
                <a16:creationId xmlns:a16="http://schemas.microsoft.com/office/drawing/2014/main" id="{375A0AC3-5B6B-4FBA-A202-521E53502D5F}"/>
              </a:ext>
            </a:extLst>
          </p:cNvPr>
          <p:cNvPicPr/>
          <p:nvPr/>
        </p:nvPicPr>
        <p:blipFill>
          <a:blip r:embed="rId4"/>
          <a:srcRect/>
          <a:stretch/>
        </p:blipFill>
        <p:spPr bwMode="auto">
          <a:xfrm>
            <a:off x="3166176" y="142875"/>
            <a:ext cx="1121705" cy="914400"/>
          </a:xfrm>
          <a:prstGeom prst="rect">
            <a:avLst/>
          </a:prstGeom>
          <a:noFill/>
          <a:ln>
            <a:noFill/>
          </a:ln>
        </p:spPr>
      </p:pic>
      <p:pic>
        <p:nvPicPr>
          <p:cNvPr id="9" name="Obrázek 4">
            <a:extLst>
              <a:ext uri="{FF2B5EF4-FFF2-40B4-BE49-F238E27FC236}">
                <a16:creationId xmlns:a16="http://schemas.microsoft.com/office/drawing/2014/main" id="{248F5573-8694-4262-A5C1-6950EC283A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15875"/>
            <a:ext cx="84137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lačítko akce: Přejít vpřed nebo Další 9">
            <a:hlinkClick r:id="" action="ppaction://hlinkshowjump?jump=nextslide" highlightClick="1"/>
            <a:extLst>
              <a:ext uri="{FF2B5EF4-FFF2-40B4-BE49-F238E27FC236}">
                <a16:creationId xmlns:a16="http://schemas.microsoft.com/office/drawing/2014/main" id="{B10935AC-19E9-4648-851E-71EAC35EC8E1}"/>
              </a:ext>
            </a:extLst>
          </p:cNvPr>
          <p:cNvSpPr/>
          <p:nvPr/>
        </p:nvSpPr>
        <p:spPr>
          <a:xfrm>
            <a:off x="8532440" y="4662234"/>
            <a:ext cx="432048"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Google Shape;146;p16">
            <a:extLst>
              <a:ext uri="{FF2B5EF4-FFF2-40B4-BE49-F238E27FC236}">
                <a16:creationId xmlns:a16="http://schemas.microsoft.com/office/drawing/2014/main" id="{FFAF13A7-9FD4-4F85-8875-FFB4749CCC88}"/>
              </a:ext>
            </a:extLst>
          </p:cNvPr>
          <p:cNvSpPr txBox="1">
            <a:spLocks noGrp="1"/>
          </p:cNvSpPr>
          <p:nvPr>
            <p:ph type="ctrTitle"/>
          </p:nvPr>
        </p:nvSpPr>
        <p:spPr>
          <a:xfrm>
            <a:off x="4113213" y="2878138"/>
            <a:ext cx="4505325" cy="1160462"/>
          </a:xfrm>
        </p:spPr>
        <p:txBody>
          <a:bodyPr/>
          <a:lstStyle/>
          <a:p>
            <a:pPr eaLnBrk="1" hangingPunct="1">
              <a:spcBef>
                <a:spcPct val="0"/>
              </a:spcBef>
              <a:spcAft>
                <a:spcPct val="0"/>
              </a:spcAft>
              <a:buFont typeface="Roboto Slab" pitchFamily="2" charset="0"/>
              <a:buNone/>
            </a:pPr>
            <a:r>
              <a:rPr lang="sk-SK" altLang="cs-CZ" b="1" dirty="0">
                <a:latin typeface="Roboto Slab" pitchFamily="2" charset="0"/>
                <a:cs typeface="Arial" panose="020B0604020202020204" pitchFamily="34" charset="0"/>
                <a:sym typeface="Roboto Slab" pitchFamily="2" charset="0"/>
              </a:rPr>
              <a:t>Horotvorná </a:t>
            </a:r>
            <a:r>
              <a:rPr lang="sk-SK" altLang="cs-CZ" b="1" dirty="0" err="1">
                <a:latin typeface="Roboto Slab" pitchFamily="2" charset="0"/>
                <a:cs typeface="Arial" panose="020B0604020202020204" pitchFamily="34" charset="0"/>
                <a:sym typeface="Roboto Slab" pitchFamily="2" charset="0"/>
              </a:rPr>
              <a:t>činnost</a:t>
            </a:r>
            <a:endParaRPr lang="sk-SK" altLang="cs-CZ" b="1" dirty="0">
              <a:latin typeface="Roboto Slab" pitchFamily="2" charset="0"/>
              <a:cs typeface="Arial" panose="020B0604020202020204" pitchFamily="34" charset="0"/>
              <a:sym typeface="Roboto Slab" pitchFamily="2" charset="0"/>
            </a:endParaRPr>
          </a:p>
        </p:txBody>
      </p:sp>
      <p:sp>
        <p:nvSpPr>
          <p:cNvPr id="16388" name="Google Shape;148;p16">
            <a:extLst>
              <a:ext uri="{FF2B5EF4-FFF2-40B4-BE49-F238E27FC236}">
                <a16:creationId xmlns:a16="http://schemas.microsoft.com/office/drawing/2014/main" id="{74A22291-C8AF-4EFE-ADBF-71A2DAE105AF}"/>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0000" dirty="0">
                <a:solidFill>
                  <a:srgbClr val="18637B"/>
                </a:solidFill>
                <a:latin typeface="Roboto Slab" pitchFamily="2" charset="0"/>
                <a:sym typeface="Roboto Slab" pitchFamily="2" charset="0"/>
              </a:rPr>
              <a:t>6</a:t>
            </a:r>
          </a:p>
        </p:txBody>
      </p:sp>
      <p:sp>
        <p:nvSpPr>
          <p:cNvPr id="16389" name="Google Shape;149;p16">
            <a:extLst>
              <a:ext uri="{FF2B5EF4-FFF2-40B4-BE49-F238E27FC236}">
                <a16:creationId xmlns:a16="http://schemas.microsoft.com/office/drawing/2014/main" id="{E5F92440-AFB9-4E1C-AD90-26C19B8D899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3FBCF039-A333-4925-AADE-D5BEE4F5D4EC}" type="slidenum">
              <a:rPr lang="sk-SK" altLang="cs-CZ" sz="800">
                <a:solidFill>
                  <a:srgbClr val="FFFFFF"/>
                </a:solidFill>
                <a:latin typeface="Roboto Slab" pitchFamily="2" charset="0"/>
                <a:sym typeface="Roboto Slab" pitchFamily="2" charset="0"/>
              </a:rPr>
              <a:pPr eaLnBrk="1" hangingPunct="1"/>
              <a:t>3</a:t>
            </a:fld>
            <a:endParaRPr lang="sk-SK" altLang="cs-CZ" sz="800">
              <a:solidFill>
                <a:srgbClr val="FFFFFF"/>
              </a:solidFill>
              <a:latin typeface="Roboto Slab" pitchFamily="2" charset="0"/>
              <a:sym typeface="Roboto Slab" pitchFamily="2" charset="0"/>
            </a:endParaRPr>
          </a:p>
        </p:txBody>
      </p:sp>
      <p:sp>
        <p:nvSpPr>
          <p:cNvPr id="5" name="Tlačítko akce: Přejít vpřed nebo Další 4">
            <a:hlinkClick r:id="" action="ppaction://hlinkshowjump?jump=nextslide" highlightClick="1"/>
            <a:extLst>
              <a:ext uri="{FF2B5EF4-FFF2-40B4-BE49-F238E27FC236}">
                <a16:creationId xmlns:a16="http://schemas.microsoft.com/office/drawing/2014/main" id="{6079066C-5700-4E20-973E-68584B667919}"/>
              </a:ext>
            </a:extLst>
          </p:cNvPr>
          <p:cNvSpPr/>
          <p:nvPr/>
        </p:nvSpPr>
        <p:spPr>
          <a:xfrm>
            <a:off x="8532440" y="4662234"/>
            <a:ext cx="432048"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Google Shape;265;p25">
            <a:extLst>
              <a:ext uri="{FF2B5EF4-FFF2-40B4-BE49-F238E27FC236}">
                <a16:creationId xmlns:a16="http://schemas.microsoft.com/office/drawing/2014/main" id="{1A12AE3E-C423-489E-AE26-AE5F37E53702}"/>
              </a:ext>
            </a:extLst>
          </p:cNvPr>
          <p:cNvSpPr txBox="1">
            <a:spLocks noGrp="1"/>
          </p:cNvSpPr>
          <p:nvPr>
            <p:ph type="title" idx="4294967295"/>
          </p:nvPr>
        </p:nvSpPr>
        <p:spPr>
          <a:xfrm>
            <a:off x="387350" y="366713"/>
            <a:ext cx="2759075" cy="884237"/>
          </a:xfrm>
        </p:spPr>
        <p:txBody>
          <a:bodyPr anchor="t"/>
          <a:lstStyle/>
          <a:p>
            <a:pPr>
              <a:buSzPts val="1800"/>
              <a:buFont typeface="Roboto Slab" pitchFamily="2" charset="0"/>
            </a:pPr>
            <a:r>
              <a:rPr lang="sk-SK" altLang="cs-CZ" sz="1800" b="1" dirty="0">
                <a:solidFill>
                  <a:srgbClr val="124057"/>
                </a:solidFill>
                <a:latin typeface="Roboto Slab"/>
                <a:sym typeface="Roboto Slab" pitchFamily="2" charset="0"/>
              </a:rPr>
              <a:t>Obsah </a:t>
            </a:r>
            <a:r>
              <a:rPr lang="sk-SK" altLang="cs-CZ" sz="1800" b="1" dirty="0" err="1">
                <a:solidFill>
                  <a:srgbClr val="124057"/>
                </a:solidFill>
                <a:latin typeface="Roboto Slab"/>
                <a:sym typeface="Roboto Slab" pitchFamily="2" charset="0"/>
              </a:rPr>
              <a:t>lekce</a:t>
            </a:r>
            <a:endParaRPr lang="cs-CZ" dirty="0" err="1"/>
          </a:p>
        </p:txBody>
      </p:sp>
      <p:sp>
        <p:nvSpPr>
          <p:cNvPr id="25604" name="Google Shape;267;p25">
            <a:extLst>
              <a:ext uri="{FF2B5EF4-FFF2-40B4-BE49-F238E27FC236}">
                <a16:creationId xmlns:a16="http://schemas.microsoft.com/office/drawing/2014/main" id="{EB4BF33E-71DD-4D2B-BF4F-587CFEA31A7F}"/>
              </a:ext>
            </a:extLst>
          </p:cNvPr>
          <p:cNvSpPr>
            <a:spLocks noChangeArrowheads="1"/>
          </p:cNvSpPr>
          <p:nvPr/>
        </p:nvSpPr>
        <p:spPr bwMode="auto">
          <a:xfrm>
            <a:off x="3759200" y="3003550"/>
            <a:ext cx="3487738" cy="749300"/>
          </a:xfrm>
          <a:prstGeom prst="homePlate">
            <a:avLst>
              <a:gd name="adj" fmla="val 35449"/>
            </a:avLst>
          </a:pr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SzPts val="1100"/>
              <a:buFont typeface="Arial" panose="020B0604020202020204" pitchFamily="34" charset="0"/>
              <a:buNone/>
            </a:pPr>
            <a:endParaRPr lang="cs-CZ" altLang="cs-CZ"/>
          </a:p>
        </p:txBody>
      </p:sp>
      <p:sp>
        <p:nvSpPr>
          <p:cNvPr id="25605" name="Google Shape;268;p25">
            <a:extLst>
              <a:ext uri="{FF2B5EF4-FFF2-40B4-BE49-F238E27FC236}">
                <a16:creationId xmlns:a16="http://schemas.microsoft.com/office/drawing/2014/main" id="{5C0D6BD5-3F48-4CB4-B271-4EE183769ADE}"/>
              </a:ext>
            </a:extLst>
          </p:cNvPr>
          <p:cNvSpPr>
            <a:spLocks noChangeArrowheads="1"/>
          </p:cNvSpPr>
          <p:nvPr/>
        </p:nvSpPr>
        <p:spPr bwMode="auto">
          <a:xfrm>
            <a:off x="3759200" y="2259013"/>
            <a:ext cx="2613000" cy="749300"/>
          </a:xfrm>
          <a:prstGeom prst="homePlate">
            <a:avLst>
              <a:gd name="adj" fmla="val 35449"/>
            </a:avLst>
          </a:pr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SzPts val="1100"/>
              <a:buFont typeface="Arial" panose="020B0604020202020204" pitchFamily="34" charset="0"/>
              <a:buNone/>
            </a:pPr>
            <a:endParaRPr lang="cs-CZ" altLang="cs-CZ"/>
          </a:p>
        </p:txBody>
      </p:sp>
      <p:sp>
        <p:nvSpPr>
          <p:cNvPr id="25606" name="Google Shape;269;p25">
            <a:extLst>
              <a:ext uri="{FF2B5EF4-FFF2-40B4-BE49-F238E27FC236}">
                <a16:creationId xmlns:a16="http://schemas.microsoft.com/office/drawing/2014/main" id="{2738E059-E50F-4B9F-9CB8-FEE967634EEE}"/>
              </a:ext>
            </a:extLst>
          </p:cNvPr>
          <p:cNvSpPr>
            <a:spLocks noChangeArrowheads="1"/>
          </p:cNvSpPr>
          <p:nvPr/>
        </p:nvSpPr>
        <p:spPr bwMode="auto">
          <a:xfrm>
            <a:off x="3759199" y="1508125"/>
            <a:ext cx="3082925" cy="750888"/>
          </a:xfrm>
          <a:prstGeom prst="homePlate">
            <a:avLst>
              <a:gd name="adj" fmla="val 35371"/>
            </a:avLst>
          </a:pr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SzPts val="1100"/>
              <a:buFont typeface="Arial" panose="020B0604020202020204" pitchFamily="34" charset="0"/>
              <a:buNone/>
            </a:pPr>
            <a:endParaRPr lang="cs-CZ" altLang="cs-CZ"/>
          </a:p>
        </p:txBody>
      </p:sp>
      <p:sp>
        <p:nvSpPr>
          <p:cNvPr id="25607" name="Google Shape;270;p25">
            <a:extLst>
              <a:ext uri="{FF2B5EF4-FFF2-40B4-BE49-F238E27FC236}">
                <a16:creationId xmlns:a16="http://schemas.microsoft.com/office/drawing/2014/main" id="{7990C13C-F9AF-43EF-9E00-481E6B431E9C}"/>
              </a:ext>
            </a:extLst>
          </p:cNvPr>
          <p:cNvSpPr>
            <a:spLocks noChangeArrowheads="1"/>
          </p:cNvSpPr>
          <p:nvPr/>
        </p:nvSpPr>
        <p:spPr bwMode="auto">
          <a:xfrm>
            <a:off x="2898775" y="1312863"/>
            <a:ext cx="882650" cy="954087"/>
          </a:xfrm>
          <a:custGeom>
            <a:avLst/>
            <a:gdLst>
              <a:gd name="T0" fmla="*/ 0 w 120000"/>
              <a:gd name="T1" fmla="*/ 0 h 120000"/>
              <a:gd name="T2" fmla="*/ 120000 w 120000"/>
              <a:gd name="T3" fmla="*/ 120000 h 120000"/>
            </a:gdLst>
            <a:ahLst/>
            <a:cxnLst/>
            <a:rect l="T0" t="T1" r="T2" b="T3"/>
            <a:pathLst>
              <a:path w="120000" h="120000" extrusionOk="0">
                <a:moveTo>
                  <a:pt x="33" y="0"/>
                </a:moveTo>
                <a:lnTo>
                  <a:pt x="120000" y="25236"/>
                </a:lnTo>
                <a:lnTo>
                  <a:pt x="120000" y="120000"/>
                </a:lnTo>
                <a:lnTo>
                  <a:pt x="311" y="103519"/>
                </a:lnTo>
                <a:cubicBezTo>
                  <a:pt x="497" y="69012"/>
                  <a:pt x="-151" y="34506"/>
                  <a:pt x="33" y="0"/>
                </a:cubicBezTo>
                <a:close/>
              </a:path>
            </a:pathLst>
          </a:custGeom>
          <a:solidFill>
            <a:srgbClr val="87AF6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endParaRPr lang="cs-CZ" altLang="cs-CZ" sz="2400">
              <a:solidFill>
                <a:srgbClr val="FFFFFF"/>
              </a:solidFill>
            </a:endParaRPr>
          </a:p>
        </p:txBody>
      </p:sp>
      <p:sp>
        <p:nvSpPr>
          <p:cNvPr id="25608" name="Google Shape;271;p25">
            <a:extLst>
              <a:ext uri="{FF2B5EF4-FFF2-40B4-BE49-F238E27FC236}">
                <a16:creationId xmlns:a16="http://schemas.microsoft.com/office/drawing/2014/main" id="{FEE31190-D93C-4D83-9111-20A8FAB5E2A1}"/>
              </a:ext>
            </a:extLst>
          </p:cNvPr>
          <p:cNvSpPr>
            <a:spLocks noChangeArrowheads="1"/>
          </p:cNvSpPr>
          <p:nvPr/>
        </p:nvSpPr>
        <p:spPr bwMode="auto">
          <a:xfrm>
            <a:off x="2892425" y="2132013"/>
            <a:ext cx="889000" cy="879475"/>
          </a:xfrm>
          <a:custGeom>
            <a:avLst/>
            <a:gdLst>
              <a:gd name="T0" fmla="*/ 0 w 120000"/>
              <a:gd name="T1" fmla="*/ 0 h 120000"/>
              <a:gd name="T2" fmla="*/ 120000 w 120000"/>
              <a:gd name="T3" fmla="*/ 120000 h 120000"/>
            </a:gdLst>
            <a:ahLst/>
            <a:cxnLst/>
            <a:rect l="T0" t="T1" r="T2" b="T3"/>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endParaRPr lang="cs-CZ" altLang="cs-CZ" sz="2400">
              <a:solidFill>
                <a:srgbClr val="FFFFFF"/>
              </a:solidFill>
            </a:endParaRPr>
          </a:p>
        </p:txBody>
      </p:sp>
      <p:sp>
        <p:nvSpPr>
          <p:cNvPr id="25609" name="Google Shape;272;p25">
            <a:extLst>
              <a:ext uri="{FF2B5EF4-FFF2-40B4-BE49-F238E27FC236}">
                <a16:creationId xmlns:a16="http://schemas.microsoft.com/office/drawing/2014/main" id="{ECADB1EE-862F-41EC-A630-B233A155F621}"/>
              </a:ext>
            </a:extLst>
          </p:cNvPr>
          <p:cNvSpPr>
            <a:spLocks noChangeArrowheads="1"/>
          </p:cNvSpPr>
          <p:nvPr/>
        </p:nvSpPr>
        <p:spPr bwMode="auto">
          <a:xfrm rot="10800000" flipH="1">
            <a:off x="2892425" y="3008313"/>
            <a:ext cx="889000" cy="874712"/>
          </a:xfrm>
          <a:custGeom>
            <a:avLst/>
            <a:gdLst>
              <a:gd name="T0" fmla="*/ 0 w 120000"/>
              <a:gd name="T1" fmla="*/ 0 h 120000"/>
              <a:gd name="T2" fmla="*/ 120000 w 120000"/>
              <a:gd name="T3" fmla="*/ 120000 h 120000"/>
            </a:gdLst>
            <a:ahLst/>
            <a:cxnLst/>
            <a:rect l="T0" t="T1" r="T2" b="T3"/>
            <a:pathLst>
              <a:path w="120000" h="120000" extrusionOk="0">
                <a:moveTo>
                  <a:pt x="577" y="0"/>
                </a:moveTo>
                <a:lnTo>
                  <a:pt x="120000" y="17383"/>
                </a:lnTo>
                <a:lnTo>
                  <a:pt x="120000" y="120000"/>
                </a:lnTo>
                <a:lnTo>
                  <a:pt x="24" y="120000"/>
                </a:lnTo>
                <a:cubicBezTo>
                  <a:pt x="-159" y="80000"/>
                  <a:pt x="761" y="40000"/>
                  <a:pt x="577" y="0"/>
                </a:cubicBezTo>
                <a:close/>
              </a:path>
            </a:pathLst>
          </a:custGeom>
          <a:solidFill>
            <a:srgbClr val="2E6E4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endParaRPr lang="cs-CZ" altLang="cs-CZ" sz="2400">
              <a:solidFill>
                <a:srgbClr val="FFFFFF"/>
              </a:solidFill>
            </a:endParaRPr>
          </a:p>
        </p:txBody>
      </p:sp>
      <p:sp>
        <p:nvSpPr>
          <p:cNvPr id="25612" name="Google Shape;275;p25">
            <a:extLst>
              <a:ext uri="{FF2B5EF4-FFF2-40B4-BE49-F238E27FC236}">
                <a16:creationId xmlns:a16="http://schemas.microsoft.com/office/drawing/2014/main" id="{3B388418-617F-495B-8E6A-156BD2621273}"/>
              </a:ext>
            </a:extLst>
          </p:cNvPr>
          <p:cNvSpPr>
            <a:spLocks noChangeArrowheads="1"/>
          </p:cNvSpPr>
          <p:nvPr/>
        </p:nvSpPr>
        <p:spPr bwMode="auto">
          <a:xfrm flipH="1">
            <a:off x="2017713" y="2127250"/>
            <a:ext cx="884237" cy="876300"/>
          </a:xfrm>
          <a:custGeom>
            <a:avLst/>
            <a:gdLst>
              <a:gd name="T0" fmla="*/ 0 w 120000"/>
              <a:gd name="T1" fmla="*/ 0 h 120000"/>
              <a:gd name="T2" fmla="*/ 120000 w 120000"/>
              <a:gd name="T3" fmla="*/ 120000 h 120000"/>
            </a:gdLst>
            <a:ahLst/>
            <a:cxnLst/>
            <a:rect l="T0" t="T1" r="T2" b="T3"/>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endParaRPr lang="cs-CZ" altLang="cs-CZ" sz="2400">
              <a:solidFill>
                <a:srgbClr val="FFFFFF"/>
              </a:solidFill>
            </a:endParaRPr>
          </a:p>
        </p:txBody>
      </p:sp>
      <p:sp>
        <p:nvSpPr>
          <p:cNvPr id="25613" name="Google Shape;276;p25">
            <a:extLst>
              <a:ext uri="{FF2B5EF4-FFF2-40B4-BE49-F238E27FC236}">
                <a16:creationId xmlns:a16="http://schemas.microsoft.com/office/drawing/2014/main" id="{1256E71E-25B8-4058-B6AA-817CF776B2D2}"/>
              </a:ext>
            </a:extLst>
          </p:cNvPr>
          <p:cNvSpPr>
            <a:spLocks noChangeArrowheads="1"/>
          </p:cNvSpPr>
          <p:nvPr/>
        </p:nvSpPr>
        <p:spPr bwMode="auto">
          <a:xfrm flipH="1">
            <a:off x="2016125" y="1314450"/>
            <a:ext cx="887413" cy="939800"/>
          </a:xfrm>
          <a:custGeom>
            <a:avLst/>
            <a:gdLst>
              <a:gd name="T0" fmla="*/ 0 w 120000"/>
              <a:gd name="T1" fmla="*/ 0 h 120000"/>
              <a:gd name="T2" fmla="*/ 120000 w 120000"/>
              <a:gd name="T3" fmla="*/ 120000 h 120000"/>
            </a:gdLst>
            <a:ahLst/>
            <a:cxnLst/>
            <a:rect l="T0" t="T1" r="T2" b="T3"/>
            <a:pathLst>
              <a:path w="120000" h="120000" extrusionOk="0">
                <a:moveTo>
                  <a:pt x="33" y="0"/>
                </a:moveTo>
                <a:lnTo>
                  <a:pt x="120000" y="25359"/>
                </a:lnTo>
                <a:lnTo>
                  <a:pt x="120000" y="120000"/>
                </a:lnTo>
                <a:lnTo>
                  <a:pt x="310" y="104052"/>
                </a:lnTo>
                <a:cubicBezTo>
                  <a:pt x="495" y="69019"/>
                  <a:pt x="-151" y="35032"/>
                  <a:pt x="33" y="0"/>
                </a:cubicBezTo>
                <a:close/>
              </a:path>
            </a:pathLst>
          </a:cu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endParaRPr lang="cs-CZ" altLang="cs-CZ" sz="2400">
              <a:solidFill>
                <a:srgbClr val="FFFFFF"/>
              </a:solidFill>
            </a:endParaRPr>
          </a:p>
        </p:txBody>
      </p:sp>
      <p:sp>
        <p:nvSpPr>
          <p:cNvPr id="25614" name="Google Shape;277;p25">
            <a:extLst>
              <a:ext uri="{FF2B5EF4-FFF2-40B4-BE49-F238E27FC236}">
                <a16:creationId xmlns:a16="http://schemas.microsoft.com/office/drawing/2014/main" id="{B044840B-E5EB-4998-8E6D-13C0DBA7650A}"/>
              </a:ext>
            </a:extLst>
          </p:cNvPr>
          <p:cNvSpPr>
            <a:spLocks noChangeArrowheads="1"/>
          </p:cNvSpPr>
          <p:nvPr/>
        </p:nvSpPr>
        <p:spPr bwMode="auto">
          <a:xfrm rot="10800000">
            <a:off x="2020888" y="3003550"/>
            <a:ext cx="877887" cy="871538"/>
          </a:xfrm>
          <a:custGeom>
            <a:avLst/>
            <a:gdLst>
              <a:gd name="T0" fmla="*/ 0 w 120000"/>
              <a:gd name="T1" fmla="*/ 0 h 120000"/>
              <a:gd name="T2" fmla="*/ 120000 w 120000"/>
              <a:gd name="T3" fmla="*/ 120000 h 120000"/>
            </a:gdLst>
            <a:ahLst/>
            <a:cxnLst/>
            <a:rect l="T0" t="T1" r="T2" b="T3"/>
            <a:pathLst>
              <a:path w="120000" h="120000" extrusionOk="0">
                <a:moveTo>
                  <a:pt x="120000" y="120000"/>
                </a:moveTo>
                <a:lnTo>
                  <a:pt x="54" y="120000"/>
                </a:lnTo>
                <a:cubicBezTo>
                  <a:pt x="240" y="79812"/>
                  <a:pt x="-132" y="40187"/>
                  <a:pt x="53" y="0"/>
                </a:cubicBezTo>
                <a:lnTo>
                  <a:pt x="120000" y="16766"/>
                </a:lnTo>
                <a:close/>
              </a:path>
            </a:pathLst>
          </a:cu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endParaRPr lang="cs-CZ" altLang="cs-CZ" sz="2400">
              <a:solidFill>
                <a:srgbClr val="FFFFFF"/>
              </a:solidFill>
            </a:endParaRPr>
          </a:p>
        </p:txBody>
      </p:sp>
      <p:sp>
        <p:nvSpPr>
          <p:cNvPr id="25615" name="Google Shape;278;p25">
            <a:extLst>
              <a:ext uri="{FF2B5EF4-FFF2-40B4-BE49-F238E27FC236}">
                <a16:creationId xmlns:a16="http://schemas.microsoft.com/office/drawing/2014/main" id="{658E34AE-145C-43E7-9820-1CC017A46479}"/>
              </a:ext>
            </a:extLst>
          </p:cNvPr>
          <p:cNvSpPr>
            <a:spLocks noChangeArrowheads="1"/>
          </p:cNvSpPr>
          <p:nvPr/>
        </p:nvSpPr>
        <p:spPr bwMode="auto">
          <a:xfrm>
            <a:off x="1985963" y="1412875"/>
            <a:ext cx="477837" cy="3290888"/>
          </a:xfrm>
          <a:custGeom>
            <a:avLst/>
            <a:gdLst>
              <a:gd name="T0" fmla="*/ 0 w 120000"/>
              <a:gd name="T1" fmla="*/ 0 h 120000"/>
              <a:gd name="T2" fmla="*/ 120000 w 120000"/>
              <a:gd name="T3" fmla="*/ 120000 h 120000"/>
            </a:gdLst>
            <a:ahLst/>
            <a:cxnLst/>
            <a:rect l="T0" t="T1" r="T2" b="T3"/>
            <a:pathLst>
              <a:path w="120000" h="120000" extrusionOk="0">
                <a:moveTo>
                  <a:pt x="0" y="115785"/>
                </a:moveTo>
                <a:lnTo>
                  <a:pt x="0" y="3719"/>
                </a:lnTo>
                <a:lnTo>
                  <a:pt x="120000" y="0"/>
                </a:lnTo>
                <a:lnTo>
                  <a:pt x="120000" y="120000"/>
                </a:lnTo>
                <a:lnTo>
                  <a:pt x="0" y="115785"/>
                </a:lnTo>
                <a:close/>
              </a:path>
            </a:pathLst>
          </a:custGeom>
          <a:gradFill rotWithShape="0">
            <a:gsLst>
              <a:gs pos="0">
                <a:srgbClr val="FFFFFF">
                  <a:alpha val="9801"/>
                </a:srgbClr>
              </a:gs>
              <a:gs pos="100000">
                <a:srgbClr val="FFFFFF">
                  <a:alpha val="24704"/>
                </a:srgbClr>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endParaRPr lang="cs-CZ" altLang="cs-CZ" sz="2400">
              <a:solidFill>
                <a:srgbClr val="FFFFFF"/>
              </a:solidFill>
            </a:endParaRPr>
          </a:p>
        </p:txBody>
      </p:sp>
      <p:sp>
        <p:nvSpPr>
          <p:cNvPr id="25616" name="Google Shape;279;p25">
            <a:extLst>
              <a:ext uri="{FF2B5EF4-FFF2-40B4-BE49-F238E27FC236}">
                <a16:creationId xmlns:a16="http://schemas.microsoft.com/office/drawing/2014/main" id="{A2B7060F-9C69-471B-B7B9-E531B4C93985}"/>
              </a:ext>
            </a:extLst>
          </p:cNvPr>
          <p:cNvSpPr txBox="1">
            <a:spLocks noChangeArrowheads="1"/>
          </p:cNvSpPr>
          <p:nvPr/>
        </p:nvSpPr>
        <p:spPr bwMode="auto">
          <a:xfrm>
            <a:off x="3878263" y="1654175"/>
            <a:ext cx="5969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400" b="1" dirty="0">
                <a:solidFill>
                  <a:srgbClr val="FFFFFF"/>
                </a:solidFill>
                <a:latin typeface="Weekly Free Light" panose="00000400000000000000" pitchFamily="50" charset="-18"/>
                <a:sym typeface="Nixie One" panose="02000503080000020004" pitchFamily="50" charset="0"/>
              </a:rPr>
              <a:t>01</a:t>
            </a:r>
          </a:p>
        </p:txBody>
      </p:sp>
      <p:cxnSp>
        <p:nvCxnSpPr>
          <p:cNvPr id="25617" name="Google Shape;280;p25">
            <a:extLst>
              <a:ext uri="{FF2B5EF4-FFF2-40B4-BE49-F238E27FC236}">
                <a16:creationId xmlns:a16="http://schemas.microsoft.com/office/drawing/2014/main" id="{9A51A5E5-3741-4B7B-A378-87FAD003445E}"/>
              </a:ext>
            </a:extLst>
          </p:cNvPr>
          <p:cNvCxnSpPr>
            <a:cxnSpLocks noChangeShapeType="1"/>
          </p:cNvCxnSpPr>
          <p:nvPr/>
        </p:nvCxnSpPr>
        <p:spPr bwMode="auto">
          <a:xfrm>
            <a:off x="4476750" y="1682750"/>
            <a:ext cx="0" cy="392113"/>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25619" name="Google Shape;282;p25">
            <a:extLst>
              <a:ext uri="{FF2B5EF4-FFF2-40B4-BE49-F238E27FC236}">
                <a16:creationId xmlns:a16="http://schemas.microsoft.com/office/drawing/2014/main" id="{F31F18EC-293A-4F56-B6CC-1706872366BE}"/>
              </a:ext>
            </a:extLst>
          </p:cNvPr>
          <p:cNvSpPr txBox="1">
            <a:spLocks noChangeArrowheads="1"/>
          </p:cNvSpPr>
          <p:nvPr/>
        </p:nvSpPr>
        <p:spPr bwMode="auto">
          <a:xfrm>
            <a:off x="3878263" y="2392363"/>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400" b="1" dirty="0">
                <a:solidFill>
                  <a:srgbClr val="FFFFFF"/>
                </a:solidFill>
                <a:latin typeface="Weekly Free Light" panose="00000400000000000000" pitchFamily="50" charset="-18"/>
                <a:sym typeface="Nixie One" panose="02000503080000020004" pitchFamily="50" charset="0"/>
              </a:rPr>
              <a:t>02</a:t>
            </a:r>
            <a:endParaRPr lang="sk-SK" altLang="cs-CZ" sz="2400" b="1" dirty="0">
              <a:latin typeface="Weekly Free Light" panose="00000400000000000000" pitchFamily="50" charset="-18"/>
              <a:sym typeface="Nixie One" panose="02000503080000020004" pitchFamily="50" charset="0"/>
            </a:endParaRPr>
          </a:p>
        </p:txBody>
      </p:sp>
      <p:cxnSp>
        <p:nvCxnSpPr>
          <p:cNvPr id="25620" name="Google Shape;283;p25">
            <a:extLst>
              <a:ext uri="{FF2B5EF4-FFF2-40B4-BE49-F238E27FC236}">
                <a16:creationId xmlns:a16="http://schemas.microsoft.com/office/drawing/2014/main" id="{5FE08788-C72F-4D56-891F-AE62CCB7A616}"/>
              </a:ext>
            </a:extLst>
          </p:cNvPr>
          <p:cNvCxnSpPr>
            <a:cxnSpLocks noChangeShapeType="1"/>
          </p:cNvCxnSpPr>
          <p:nvPr/>
        </p:nvCxnSpPr>
        <p:spPr bwMode="auto">
          <a:xfrm>
            <a:off x="4476750" y="2420938"/>
            <a:ext cx="0" cy="392112"/>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25621" name="Google Shape;284;p25">
            <a:hlinkClick r:id="rId3" action="ppaction://hlinksldjump"/>
            <a:extLst>
              <a:ext uri="{FF2B5EF4-FFF2-40B4-BE49-F238E27FC236}">
                <a16:creationId xmlns:a16="http://schemas.microsoft.com/office/drawing/2014/main" id="{4473CE7E-D6B4-46BD-B53D-91AE76CA304A}"/>
              </a:ext>
            </a:extLst>
          </p:cNvPr>
          <p:cNvSpPr txBox="1">
            <a:spLocks noChangeArrowheads="1"/>
          </p:cNvSpPr>
          <p:nvPr/>
        </p:nvSpPr>
        <p:spPr bwMode="auto">
          <a:xfrm>
            <a:off x="4532312" y="2409825"/>
            <a:ext cx="1693859"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Clr>
                <a:srgbClr val="000000"/>
              </a:buClr>
              <a:buFont typeface="Arial" panose="020B0604020202020204" pitchFamily="34" charset="0"/>
              <a:buNone/>
            </a:pPr>
            <a:r>
              <a:rPr lang="sk-SK" altLang="cs-CZ" sz="1200" b="1" dirty="0">
                <a:solidFill>
                  <a:srgbClr val="FFFFFF"/>
                </a:solidFill>
                <a:latin typeface="Weekly Free Light" panose="00000400000000000000" pitchFamily="50" charset="-18"/>
                <a:sym typeface="Nixie One" panose="02000503080000020004" pitchFamily="50" charset="0"/>
              </a:rPr>
              <a:t>Typy </a:t>
            </a:r>
            <a:r>
              <a:rPr lang="sk-SK" altLang="cs-CZ" sz="1200" b="1" dirty="0" err="1">
                <a:solidFill>
                  <a:srgbClr val="FFFFFF"/>
                </a:solidFill>
                <a:latin typeface="Weekly Free Light" panose="00000400000000000000" pitchFamily="50" charset="-18"/>
                <a:sym typeface="Nixie One" panose="02000503080000020004" pitchFamily="50" charset="0"/>
              </a:rPr>
              <a:t>pohoří</a:t>
            </a:r>
            <a:endParaRPr lang="sk-SK" altLang="cs-CZ" dirty="0">
              <a:latin typeface="Weekly Free Light" panose="00000400000000000000" pitchFamily="50" charset="-18"/>
              <a:sym typeface="Nixie One" panose="02000503080000020004" pitchFamily="50" charset="0"/>
            </a:endParaRPr>
          </a:p>
        </p:txBody>
      </p:sp>
      <p:sp>
        <p:nvSpPr>
          <p:cNvPr id="25622" name="Google Shape;285;p25">
            <a:extLst>
              <a:ext uri="{FF2B5EF4-FFF2-40B4-BE49-F238E27FC236}">
                <a16:creationId xmlns:a16="http://schemas.microsoft.com/office/drawing/2014/main" id="{DA8E3CFA-F3F9-4A7A-829D-5446A748F956}"/>
              </a:ext>
            </a:extLst>
          </p:cNvPr>
          <p:cNvSpPr txBox="1">
            <a:spLocks noChangeArrowheads="1"/>
          </p:cNvSpPr>
          <p:nvPr/>
        </p:nvSpPr>
        <p:spPr bwMode="auto">
          <a:xfrm>
            <a:off x="3878263" y="3151188"/>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400" b="1" dirty="0">
                <a:solidFill>
                  <a:srgbClr val="FFFFFF"/>
                </a:solidFill>
                <a:latin typeface="Weekly Free Light" panose="00000400000000000000" pitchFamily="50" charset="-18"/>
                <a:sym typeface="Nixie One" panose="02000503080000020004" pitchFamily="50" charset="0"/>
              </a:rPr>
              <a:t>03</a:t>
            </a:r>
          </a:p>
        </p:txBody>
      </p:sp>
      <p:cxnSp>
        <p:nvCxnSpPr>
          <p:cNvPr id="25623" name="Google Shape;286;p25">
            <a:extLst>
              <a:ext uri="{FF2B5EF4-FFF2-40B4-BE49-F238E27FC236}">
                <a16:creationId xmlns:a16="http://schemas.microsoft.com/office/drawing/2014/main" id="{3292D679-5B44-4F87-A9A0-F20743FDC29F}"/>
              </a:ext>
            </a:extLst>
          </p:cNvPr>
          <p:cNvCxnSpPr>
            <a:cxnSpLocks noChangeShapeType="1"/>
          </p:cNvCxnSpPr>
          <p:nvPr/>
        </p:nvCxnSpPr>
        <p:spPr bwMode="auto">
          <a:xfrm>
            <a:off x="4476750" y="3179763"/>
            <a:ext cx="0" cy="392112"/>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25624" name="Google Shape;287;p25">
            <a:hlinkClick r:id="rId4" action="ppaction://hlinksldjump"/>
            <a:extLst>
              <a:ext uri="{FF2B5EF4-FFF2-40B4-BE49-F238E27FC236}">
                <a16:creationId xmlns:a16="http://schemas.microsoft.com/office/drawing/2014/main" id="{5B9E291E-BFC3-44DF-880C-2679CEC3C9A7}"/>
              </a:ext>
            </a:extLst>
          </p:cNvPr>
          <p:cNvSpPr txBox="1">
            <a:spLocks noChangeArrowheads="1"/>
          </p:cNvSpPr>
          <p:nvPr/>
        </p:nvSpPr>
        <p:spPr bwMode="auto">
          <a:xfrm>
            <a:off x="4532313" y="3094038"/>
            <a:ext cx="13843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Clr>
                <a:srgbClr val="000000"/>
              </a:buClr>
              <a:buFont typeface="Arial" panose="020B0604020202020204" pitchFamily="34" charset="0"/>
              <a:buNone/>
            </a:pPr>
            <a:r>
              <a:rPr lang="sk-SK" altLang="cs-CZ" sz="1200" b="1" dirty="0">
                <a:solidFill>
                  <a:srgbClr val="FFFFFF"/>
                </a:solidFill>
                <a:latin typeface="Weekly Free Light" panose="00000400000000000000" pitchFamily="50" charset="-18"/>
                <a:sym typeface="Nixie One" panose="02000503080000020004" pitchFamily="50" charset="0"/>
              </a:rPr>
              <a:t>Úkoly</a:t>
            </a:r>
            <a:endParaRPr lang="sk-SK" altLang="cs-CZ" dirty="0">
              <a:solidFill>
                <a:srgbClr val="FFFFFF"/>
              </a:solidFill>
              <a:latin typeface="Weekly Free Light" panose="00000400000000000000" pitchFamily="50" charset="-18"/>
              <a:sym typeface="Nixie One" panose="02000503080000020004" pitchFamily="50" charset="0"/>
            </a:endParaRPr>
          </a:p>
        </p:txBody>
      </p:sp>
      <p:sp>
        <p:nvSpPr>
          <p:cNvPr id="25625" name="Google Shape;288;p25">
            <a:extLst>
              <a:ext uri="{FF2B5EF4-FFF2-40B4-BE49-F238E27FC236}">
                <a16:creationId xmlns:a16="http://schemas.microsoft.com/office/drawing/2014/main" id="{34C2E9C1-77B9-47DA-BE36-E5F3E02A20AC}"/>
              </a:ext>
            </a:extLst>
          </p:cNvPr>
          <p:cNvSpPr txBox="1">
            <a:spLocks noChangeArrowheads="1"/>
          </p:cNvSpPr>
          <p:nvPr/>
        </p:nvSpPr>
        <p:spPr bwMode="auto">
          <a:xfrm>
            <a:off x="3878263" y="3881438"/>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400" b="1" dirty="0">
                <a:solidFill>
                  <a:srgbClr val="FFFFFF"/>
                </a:solidFill>
                <a:latin typeface="Weekly Free Light" panose="00000400000000000000" pitchFamily="50" charset="-18"/>
                <a:sym typeface="Nixie One" panose="02000503080000020004" pitchFamily="50" charset="0"/>
              </a:rPr>
              <a:t>04</a:t>
            </a:r>
          </a:p>
        </p:txBody>
      </p:sp>
      <p:cxnSp>
        <p:nvCxnSpPr>
          <p:cNvPr id="25626" name="Google Shape;289;p25">
            <a:extLst>
              <a:ext uri="{FF2B5EF4-FFF2-40B4-BE49-F238E27FC236}">
                <a16:creationId xmlns:a16="http://schemas.microsoft.com/office/drawing/2014/main" id="{EA7277BC-257F-4C6C-82BF-772197ED5776}"/>
              </a:ext>
            </a:extLst>
          </p:cNvPr>
          <p:cNvCxnSpPr>
            <a:cxnSpLocks noChangeShapeType="1"/>
          </p:cNvCxnSpPr>
          <p:nvPr/>
        </p:nvCxnSpPr>
        <p:spPr bwMode="auto">
          <a:xfrm>
            <a:off x="4476750" y="3910013"/>
            <a:ext cx="0" cy="393700"/>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25628" name="Google Shape;291;p25">
            <a:extLst>
              <a:ext uri="{FF2B5EF4-FFF2-40B4-BE49-F238E27FC236}">
                <a16:creationId xmlns:a16="http://schemas.microsoft.com/office/drawing/2014/main" id="{B23D4561-CEBA-4B04-AD9E-CEE756F0DAEC}"/>
              </a:ext>
            </a:extLst>
          </p:cNvPr>
          <p:cNvSpPr>
            <a:spLocks noChangeArrowheads="1"/>
          </p:cNvSpPr>
          <p:nvPr/>
        </p:nvSpPr>
        <p:spPr bwMode="auto">
          <a:xfrm flipH="1">
            <a:off x="3787775" y="1509713"/>
            <a:ext cx="90488" cy="2978150"/>
          </a:xfrm>
          <a:custGeom>
            <a:avLst/>
            <a:gdLst>
              <a:gd name="T0" fmla="*/ 0 w 120000"/>
              <a:gd name="T1" fmla="*/ 0 h 120000"/>
              <a:gd name="T2" fmla="*/ 120000 w 120000"/>
              <a:gd name="T3" fmla="*/ 120000 h 120000"/>
            </a:gdLst>
            <a:ahLst/>
            <a:cxnLst/>
            <a:rect l="T0" t="T1" r="T2" b="T3"/>
            <a:pathLst>
              <a:path w="120000" h="120000" extrusionOk="0">
                <a:moveTo>
                  <a:pt x="0" y="115785"/>
                </a:moveTo>
                <a:lnTo>
                  <a:pt x="0" y="3719"/>
                </a:lnTo>
                <a:lnTo>
                  <a:pt x="120000" y="0"/>
                </a:lnTo>
                <a:lnTo>
                  <a:pt x="120000" y="120000"/>
                </a:lnTo>
                <a:lnTo>
                  <a:pt x="0" y="115785"/>
                </a:lnTo>
                <a:close/>
              </a:path>
            </a:pathLst>
          </a:custGeom>
          <a:gradFill rotWithShape="0">
            <a:gsLst>
              <a:gs pos="0">
                <a:srgbClr val="FFFFFF">
                  <a:alpha val="9801"/>
                </a:srgbClr>
              </a:gs>
              <a:gs pos="100000">
                <a:srgbClr val="FFFFFF">
                  <a:alpha val="24704"/>
                </a:srgbClr>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endParaRPr lang="cs-CZ" altLang="cs-CZ" sz="2400">
              <a:solidFill>
                <a:srgbClr val="FFFFFF"/>
              </a:solidFill>
            </a:endParaRPr>
          </a:p>
        </p:txBody>
      </p:sp>
      <p:grpSp>
        <p:nvGrpSpPr>
          <p:cNvPr id="25631" name="Google Shape;294;p25">
            <a:extLst>
              <a:ext uri="{FF2B5EF4-FFF2-40B4-BE49-F238E27FC236}">
                <a16:creationId xmlns:a16="http://schemas.microsoft.com/office/drawing/2014/main" id="{73CCB8B6-2332-41E9-8C98-5A022CB32243}"/>
              </a:ext>
            </a:extLst>
          </p:cNvPr>
          <p:cNvGrpSpPr>
            <a:grpSpLocks/>
          </p:cNvGrpSpPr>
          <p:nvPr/>
        </p:nvGrpSpPr>
        <p:grpSpPr bwMode="auto">
          <a:xfrm>
            <a:off x="3149507" y="1665194"/>
            <a:ext cx="334963" cy="334963"/>
            <a:chOff x="5941025" y="3634400"/>
            <a:chExt cx="467650" cy="467650"/>
          </a:xfrm>
        </p:grpSpPr>
        <p:sp>
          <p:nvSpPr>
            <p:cNvPr id="25644" name="Google Shape;295;p25">
              <a:extLst>
                <a:ext uri="{FF2B5EF4-FFF2-40B4-BE49-F238E27FC236}">
                  <a16:creationId xmlns:a16="http://schemas.microsoft.com/office/drawing/2014/main" id="{4DC60864-A610-4CFB-914C-85DA82A56CBF}"/>
                </a:ext>
              </a:extLst>
            </p:cNvPr>
            <p:cNvSpPr>
              <a:spLocks noChangeArrowheads="1"/>
            </p:cNvSpPr>
            <p:nvPr/>
          </p:nvSpPr>
          <p:spPr bwMode="auto">
            <a:xfrm>
              <a:off x="5941025" y="3634400"/>
              <a:ext cx="467650" cy="467650"/>
            </a:xfrm>
            <a:custGeom>
              <a:avLst/>
              <a:gdLst>
                <a:gd name="T0" fmla="*/ 0 w 18706"/>
                <a:gd name="T1" fmla="*/ 0 h 18706"/>
                <a:gd name="T2" fmla="*/ 18706 w 18706"/>
                <a:gd name="T3" fmla="*/ 18706 h 18706"/>
              </a:gdLst>
              <a:ahLst/>
              <a:cxnLst/>
              <a:rect l="T0" t="T1" r="T2" b="T3"/>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5645" name="Google Shape;296;p25">
              <a:extLst>
                <a:ext uri="{FF2B5EF4-FFF2-40B4-BE49-F238E27FC236}">
                  <a16:creationId xmlns:a16="http://schemas.microsoft.com/office/drawing/2014/main" id="{9B548468-DA7A-4390-944F-E6AA4E58F856}"/>
                </a:ext>
              </a:extLst>
            </p:cNvPr>
            <p:cNvSpPr>
              <a:spLocks noChangeArrowheads="1"/>
            </p:cNvSpPr>
            <p:nvPr/>
          </p:nvSpPr>
          <p:spPr bwMode="auto">
            <a:xfrm>
              <a:off x="6211975" y="3753150"/>
              <a:ext cx="19525" cy="18900"/>
            </a:xfrm>
            <a:custGeom>
              <a:avLst/>
              <a:gdLst>
                <a:gd name="T0" fmla="*/ 0 w 781"/>
                <a:gd name="T1" fmla="*/ 0 h 756"/>
                <a:gd name="T2" fmla="*/ 781 w 781"/>
                <a:gd name="T3" fmla="*/ 756 h 756"/>
              </a:gdLst>
              <a:ahLst/>
              <a:cxnLst/>
              <a:rect l="T0" t="T1" r="T2" b="T3"/>
              <a:pathLst>
                <a:path w="781" h="756" fill="none" extrusionOk="0">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5646" name="Google Shape;297;p25">
              <a:extLst>
                <a:ext uri="{FF2B5EF4-FFF2-40B4-BE49-F238E27FC236}">
                  <a16:creationId xmlns:a16="http://schemas.microsoft.com/office/drawing/2014/main" id="{A2D08DF9-15DC-4C66-BCD3-8C147F4A6F47}"/>
                </a:ext>
              </a:extLst>
            </p:cNvPr>
            <p:cNvSpPr>
              <a:spLocks noChangeArrowheads="1"/>
            </p:cNvSpPr>
            <p:nvPr/>
          </p:nvSpPr>
          <p:spPr bwMode="auto">
            <a:xfrm>
              <a:off x="5943475" y="3695900"/>
              <a:ext cx="177800" cy="351350"/>
            </a:xfrm>
            <a:custGeom>
              <a:avLst/>
              <a:gdLst>
                <a:gd name="T0" fmla="*/ 0 w 7112"/>
                <a:gd name="T1" fmla="*/ 0 h 14054"/>
                <a:gd name="T2" fmla="*/ 7112 w 7112"/>
                <a:gd name="T3" fmla="*/ 14054 h 14054"/>
              </a:gdLst>
              <a:ahLst/>
              <a:cxnLst/>
              <a:rect l="T0" t="T1" r="T2" b="T3"/>
              <a:pathLst>
                <a:path w="7112" h="14054" fill="none" extrusionOk="0">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5647" name="Google Shape;298;p25">
              <a:extLst>
                <a:ext uri="{FF2B5EF4-FFF2-40B4-BE49-F238E27FC236}">
                  <a16:creationId xmlns:a16="http://schemas.microsoft.com/office/drawing/2014/main" id="{7AB27266-E5CF-4D2A-88F0-3F5DBFDF6CD8}"/>
                </a:ext>
              </a:extLst>
            </p:cNvPr>
            <p:cNvSpPr>
              <a:spLocks noChangeArrowheads="1"/>
            </p:cNvSpPr>
            <p:nvPr/>
          </p:nvSpPr>
          <p:spPr bwMode="auto">
            <a:xfrm>
              <a:off x="6128575" y="3695900"/>
              <a:ext cx="86475" cy="47525"/>
            </a:xfrm>
            <a:custGeom>
              <a:avLst/>
              <a:gdLst>
                <a:gd name="T0" fmla="*/ 0 w 3459"/>
                <a:gd name="T1" fmla="*/ 0 h 1901"/>
                <a:gd name="T2" fmla="*/ 3459 w 3459"/>
                <a:gd name="T3" fmla="*/ 1901 h 1901"/>
              </a:gdLst>
              <a:ahLst/>
              <a:cxnLst/>
              <a:rect l="T0" t="T1" r="T2" b="T3"/>
              <a:pathLst>
                <a:path w="3459" h="1901" fill="none" extrusionOk="0">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5648" name="Google Shape;299;p25">
              <a:extLst>
                <a:ext uri="{FF2B5EF4-FFF2-40B4-BE49-F238E27FC236}">
                  <a16:creationId xmlns:a16="http://schemas.microsoft.com/office/drawing/2014/main" id="{39435534-C422-4385-BF10-48B5DB79E13C}"/>
                </a:ext>
              </a:extLst>
            </p:cNvPr>
            <p:cNvSpPr>
              <a:spLocks noChangeArrowheads="1"/>
            </p:cNvSpPr>
            <p:nvPr/>
          </p:nvSpPr>
          <p:spPr bwMode="auto">
            <a:xfrm>
              <a:off x="6357500" y="3940075"/>
              <a:ext cx="18900" cy="34725"/>
            </a:xfrm>
            <a:custGeom>
              <a:avLst/>
              <a:gdLst>
                <a:gd name="T0" fmla="*/ 0 w 756"/>
                <a:gd name="T1" fmla="*/ 0 h 1389"/>
                <a:gd name="T2" fmla="*/ 756 w 756"/>
                <a:gd name="T3" fmla="*/ 1389 h 1389"/>
              </a:gdLst>
              <a:ahLst/>
              <a:cxnLst/>
              <a:rect l="T0" t="T1" r="T2" b="T3"/>
              <a:pathLst>
                <a:path w="756" h="1389" fill="none" extrusionOk="0">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5649" name="Google Shape;300;p25">
              <a:extLst>
                <a:ext uri="{FF2B5EF4-FFF2-40B4-BE49-F238E27FC236}">
                  <a16:creationId xmlns:a16="http://schemas.microsoft.com/office/drawing/2014/main" id="{D5615764-8C7C-43BC-AE30-1CAE154E9D5F}"/>
                </a:ext>
              </a:extLst>
            </p:cNvPr>
            <p:cNvSpPr>
              <a:spLocks noChangeArrowheads="1"/>
            </p:cNvSpPr>
            <p:nvPr/>
          </p:nvSpPr>
          <p:spPr bwMode="auto">
            <a:xfrm>
              <a:off x="6202850" y="3720875"/>
              <a:ext cx="204000" cy="278875"/>
            </a:xfrm>
            <a:custGeom>
              <a:avLst/>
              <a:gdLst>
                <a:gd name="T0" fmla="*/ 0 w 8160"/>
                <a:gd name="T1" fmla="*/ 0 h 11155"/>
                <a:gd name="T2" fmla="*/ 8160 w 8160"/>
                <a:gd name="T3" fmla="*/ 11155 h 11155"/>
              </a:gdLst>
              <a:ahLst/>
              <a:cxnLst/>
              <a:rect l="T0" t="T1" r="T2" b="T3"/>
              <a:pathLst>
                <a:path w="8160" h="11155" fill="none" extrusionOk="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25634" name="Google Shape;312;p25">
            <a:extLst>
              <a:ext uri="{FF2B5EF4-FFF2-40B4-BE49-F238E27FC236}">
                <a16:creationId xmlns:a16="http://schemas.microsoft.com/office/drawing/2014/main" id="{69237724-62F4-432F-8CF5-8954A5FED92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F837128C-9D50-40FB-B2B1-5D698E5B4DAE}" type="slidenum">
              <a:rPr lang="sk-SK" altLang="cs-CZ" sz="800">
                <a:solidFill>
                  <a:srgbClr val="FFFFFF"/>
                </a:solidFill>
                <a:latin typeface="Roboto Slab" pitchFamily="2" charset="0"/>
                <a:sym typeface="Roboto Slab" pitchFamily="2" charset="0"/>
              </a:rPr>
              <a:pPr eaLnBrk="1" hangingPunct="1"/>
              <a:t>4</a:t>
            </a:fld>
            <a:endParaRPr lang="sk-SK" altLang="cs-CZ" sz="800">
              <a:solidFill>
                <a:srgbClr val="FFFFFF"/>
              </a:solidFill>
              <a:latin typeface="Roboto Slab" pitchFamily="2" charset="0"/>
              <a:sym typeface="Roboto Slab" pitchFamily="2" charset="0"/>
            </a:endParaRPr>
          </a:p>
        </p:txBody>
      </p:sp>
      <p:sp>
        <p:nvSpPr>
          <p:cNvPr id="50" name="Google Shape;281;p25">
            <a:hlinkClick r:id="rId5" action="ppaction://hlinksldjump"/>
            <a:extLst>
              <a:ext uri="{FF2B5EF4-FFF2-40B4-BE49-F238E27FC236}">
                <a16:creationId xmlns:a16="http://schemas.microsoft.com/office/drawing/2014/main" id="{8DA0ECAC-4C21-4351-AC13-C7C0B27F5F3F}"/>
              </a:ext>
            </a:extLst>
          </p:cNvPr>
          <p:cNvSpPr txBox="1">
            <a:spLocks noChangeArrowheads="1"/>
          </p:cNvSpPr>
          <p:nvPr/>
        </p:nvSpPr>
        <p:spPr bwMode="auto">
          <a:xfrm>
            <a:off x="4532313" y="1666875"/>
            <a:ext cx="14541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Clr>
                <a:srgbClr val="000000"/>
              </a:buClr>
              <a:buFont typeface="Arial" panose="020B0604020202020204" pitchFamily="34" charset="0"/>
              <a:buNone/>
            </a:pPr>
            <a:r>
              <a:rPr lang="sk-SK" altLang="cs-CZ" sz="1200" b="1" dirty="0">
                <a:solidFill>
                  <a:srgbClr val="FFFFFF"/>
                </a:solidFill>
                <a:latin typeface="Weekly Free Light" panose="00000400000000000000" pitchFamily="50" charset="-18"/>
                <a:sym typeface="Nixie One" panose="02000503080000020004" pitchFamily="50" charset="0"/>
              </a:rPr>
              <a:t>Horotvorná </a:t>
            </a:r>
            <a:r>
              <a:rPr lang="sk-SK" altLang="cs-CZ" sz="1200" b="1" dirty="0" err="1">
                <a:solidFill>
                  <a:srgbClr val="FFFFFF"/>
                </a:solidFill>
                <a:latin typeface="Weekly Free Light" panose="00000400000000000000" pitchFamily="50" charset="-18"/>
                <a:sym typeface="Nixie One" panose="02000503080000020004" pitchFamily="50" charset="0"/>
              </a:rPr>
              <a:t>činnost</a:t>
            </a:r>
            <a:endParaRPr lang="sk-SK" altLang="cs-CZ" dirty="0">
              <a:solidFill>
                <a:srgbClr val="FFFFFF"/>
              </a:solidFill>
              <a:latin typeface="Weekly Free Light" panose="00000400000000000000" pitchFamily="50" charset="-18"/>
              <a:sym typeface="Nixie One" panose="02000503080000020004" pitchFamily="50" charset="0"/>
            </a:endParaRPr>
          </a:p>
        </p:txBody>
      </p:sp>
      <p:grpSp>
        <p:nvGrpSpPr>
          <p:cNvPr id="51" name="Google Shape;294;p25">
            <a:extLst>
              <a:ext uri="{FF2B5EF4-FFF2-40B4-BE49-F238E27FC236}">
                <a16:creationId xmlns:a16="http://schemas.microsoft.com/office/drawing/2014/main" id="{D9A26C2D-3FC3-47B0-81E0-7D2C194E6A78}"/>
              </a:ext>
            </a:extLst>
          </p:cNvPr>
          <p:cNvGrpSpPr>
            <a:grpSpLocks/>
          </p:cNvGrpSpPr>
          <p:nvPr/>
        </p:nvGrpSpPr>
        <p:grpSpPr bwMode="auto">
          <a:xfrm>
            <a:off x="3169443" y="2458889"/>
            <a:ext cx="334963" cy="334963"/>
            <a:chOff x="5941025" y="3634400"/>
            <a:chExt cx="467650" cy="467650"/>
          </a:xfrm>
        </p:grpSpPr>
        <p:sp>
          <p:nvSpPr>
            <p:cNvPr id="52" name="Google Shape;295;p25">
              <a:extLst>
                <a:ext uri="{FF2B5EF4-FFF2-40B4-BE49-F238E27FC236}">
                  <a16:creationId xmlns:a16="http://schemas.microsoft.com/office/drawing/2014/main" id="{E9E07428-0BD0-4BA3-ACA1-CCA8ADF4FFEE}"/>
                </a:ext>
              </a:extLst>
            </p:cNvPr>
            <p:cNvSpPr>
              <a:spLocks noChangeArrowheads="1"/>
            </p:cNvSpPr>
            <p:nvPr/>
          </p:nvSpPr>
          <p:spPr bwMode="auto">
            <a:xfrm>
              <a:off x="5941025" y="3634400"/>
              <a:ext cx="467650" cy="467650"/>
            </a:xfrm>
            <a:custGeom>
              <a:avLst/>
              <a:gdLst>
                <a:gd name="T0" fmla="*/ 0 w 18706"/>
                <a:gd name="T1" fmla="*/ 0 h 18706"/>
                <a:gd name="T2" fmla="*/ 18706 w 18706"/>
                <a:gd name="T3" fmla="*/ 18706 h 18706"/>
              </a:gdLst>
              <a:ahLst/>
              <a:cxnLst/>
              <a:rect l="T0" t="T1" r="T2" b="T3"/>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53" name="Google Shape;296;p25">
              <a:extLst>
                <a:ext uri="{FF2B5EF4-FFF2-40B4-BE49-F238E27FC236}">
                  <a16:creationId xmlns:a16="http://schemas.microsoft.com/office/drawing/2014/main" id="{7118A596-37EE-46A2-8C26-98ED6C27347C}"/>
                </a:ext>
              </a:extLst>
            </p:cNvPr>
            <p:cNvSpPr>
              <a:spLocks noChangeArrowheads="1"/>
            </p:cNvSpPr>
            <p:nvPr/>
          </p:nvSpPr>
          <p:spPr bwMode="auto">
            <a:xfrm>
              <a:off x="6211975" y="3753150"/>
              <a:ext cx="19525" cy="18900"/>
            </a:xfrm>
            <a:custGeom>
              <a:avLst/>
              <a:gdLst>
                <a:gd name="T0" fmla="*/ 0 w 781"/>
                <a:gd name="T1" fmla="*/ 0 h 756"/>
                <a:gd name="T2" fmla="*/ 781 w 781"/>
                <a:gd name="T3" fmla="*/ 756 h 756"/>
              </a:gdLst>
              <a:ahLst/>
              <a:cxnLst/>
              <a:rect l="T0" t="T1" r="T2" b="T3"/>
              <a:pathLst>
                <a:path w="781" h="756" fill="none" extrusionOk="0">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54" name="Google Shape;297;p25">
              <a:extLst>
                <a:ext uri="{FF2B5EF4-FFF2-40B4-BE49-F238E27FC236}">
                  <a16:creationId xmlns:a16="http://schemas.microsoft.com/office/drawing/2014/main" id="{1E5F8AB3-BE35-49FD-9110-0B96FB23F981}"/>
                </a:ext>
              </a:extLst>
            </p:cNvPr>
            <p:cNvSpPr>
              <a:spLocks noChangeArrowheads="1"/>
            </p:cNvSpPr>
            <p:nvPr/>
          </p:nvSpPr>
          <p:spPr bwMode="auto">
            <a:xfrm>
              <a:off x="5943475" y="3695900"/>
              <a:ext cx="177800" cy="351350"/>
            </a:xfrm>
            <a:custGeom>
              <a:avLst/>
              <a:gdLst>
                <a:gd name="T0" fmla="*/ 0 w 7112"/>
                <a:gd name="T1" fmla="*/ 0 h 14054"/>
                <a:gd name="T2" fmla="*/ 7112 w 7112"/>
                <a:gd name="T3" fmla="*/ 14054 h 14054"/>
              </a:gdLst>
              <a:ahLst/>
              <a:cxnLst/>
              <a:rect l="T0" t="T1" r="T2" b="T3"/>
              <a:pathLst>
                <a:path w="7112" h="14054" fill="none" extrusionOk="0">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55" name="Google Shape;298;p25">
              <a:extLst>
                <a:ext uri="{FF2B5EF4-FFF2-40B4-BE49-F238E27FC236}">
                  <a16:creationId xmlns:a16="http://schemas.microsoft.com/office/drawing/2014/main" id="{CBEEAD6B-1911-4D8E-AF5A-A28AED43BBD6}"/>
                </a:ext>
              </a:extLst>
            </p:cNvPr>
            <p:cNvSpPr>
              <a:spLocks noChangeArrowheads="1"/>
            </p:cNvSpPr>
            <p:nvPr/>
          </p:nvSpPr>
          <p:spPr bwMode="auto">
            <a:xfrm>
              <a:off x="6128575" y="3695900"/>
              <a:ext cx="86475" cy="47525"/>
            </a:xfrm>
            <a:custGeom>
              <a:avLst/>
              <a:gdLst>
                <a:gd name="T0" fmla="*/ 0 w 3459"/>
                <a:gd name="T1" fmla="*/ 0 h 1901"/>
                <a:gd name="T2" fmla="*/ 3459 w 3459"/>
                <a:gd name="T3" fmla="*/ 1901 h 1901"/>
              </a:gdLst>
              <a:ahLst/>
              <a:cxnLst/>
              <a:rect l="T0" t="T1" r="T2" b="T3"/>
              <a:pathLst>
                <a:path w="3459" h="1901" fill="none" extrusionOk="0">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56" name="Google Shape;299;p25">
              <a:extLst>
                <a:ext uri="{FF2B5EF4-FFF2-40B4-BE49-F238E27FC236}">
                  <a16:creationId xmlns:a16="http://schemas.microsoft.com/office/drawing/2014/main" id="{8676A432-D218-460D-A932-2D3D4A674675}"/>
                </a:ext>
              </a:extLst>
            </p:cNvPr>
            <p:cNvSpPr>
              <a:spLocks noChangeArrowheads="1"/>
            </p:cNvSpPr>
            <p:nvPr/>
          </p:nvSpPr>
          <p:spPr bwMode="auto">
            <a:xfrm>
              <a:off x="6357500" y="3940075"/>
              <a:ext cx="18900" cy="34725"/>
            </a:xfrm>
            <a:custGeom>
              <a:avLst/>
              <a:gdLst>
                <a:gd name="T0" fmla="*/ 0 w 756"/>
                <a:gd name="T1" fmla="*/ 0 h 1389"/>
                <a:gd name="T2" fmla="*/ 756 w 756"/>
                <a:gd name="T3" fmla="*/ 1389 h 1389"/>
              </a:gdLst>
              <a:ahLst/>
              <a:cxnLst/>
              <a:rect l="T0" t="T1" r="T2" b="T3"/>
              <a:pathLst>
                <a:path w="756" h="1389" fill="none" extrusionOk="0">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57" name="Google Shape;300;p25">
              <a:extLst>
                <a:ext uri="{FF2B5EF4-FFF2-40B4-BE49-F238E27FC236}">
                  <a16:creationId xmlns:a16="http://schemas.microsoft.com/office/drawing/2014/main" id="{F6EE6E12-E9D2-49D5-9521-EE75F6D40BFF}"/>
                </a:ext>
              </a:extLst>
            </p:cNvPr>
            <p:cNvSpPr>
              <a:spLocks noChangeArrowheads="1"/>
            </p:cNvSpPr>
            <p:nvPr/>
          </p:nvSpPr>
          <p:spPr bwMode="auto">
            <a:xfrm>
              <a:off x="6202850" y="3720875"/>
              <a:ext cx="204000" cy="278875"/>
            </a:xfrm>
            <a:custGeom>
              <a:avLst/>
              <a:gdLst>
                <a:gd name="T0" fmla="*/ 0 w 8160"/>
                <a:gd name="T1" fmla="*/ 0 h 11155"/>
                <a:gd name="T2" fmla="*/ 8160 w 8160"/>
                <a:gd name="T3" fmla="*/ 11155 h 11155"/>
              </a:gdLst>
              <a:ahLst/>
              <a:cxnLst/>
              <a:rect l="T0" t="T1" r="T2" b="T3"/>
              <a:pathLst>
                <a:path w="8160" h="11155" fill="none" extrusionOk="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grpSp>
        <p:nvGrpSpPr>
          <p:cNvPr id="58" name="Google Shape;294;p25">
            <a:extLst>
              <a:ext uri="{FF2B5EF4-FFF2-40B4-BE49-F238E27FC236}">
                <a16:creationId xmlns:a16="http://schemas.microsoft.com/office/drawing/2014/main" id="{E31466FA-7149-4250-A01B-33725DE0D4FF}"/>
              </a:ext>
            </a:extLst>
          </p:cNvPr>
          <p:cNvGrpSpPr>
            <a:grpSpLocks/>
          </p:cNvGrpSpPr>
          <p:nvPr/>
        </p:nvGrpSpPr>
        <p:grpSpPr bwMode="auto">
          <a:xfrm>
            <a:off x="3161506" y="4018792"/>
            <a:ext cx="334963" cy="334963"/>
            <a:chOff x="5941025" y="3634400"/>
            <a:chExt cx="467650" cy="467650"/>
          </a:xfrm>
        </p:grpSpPr>
        <p:sp>
          <p:nvSpPr>
            <p:cNvPr id="59" name="Google Shape;295;p25">
              <a:extLst>
                <a:ext uri="{FF2B5EF4-FFF2-40B4-BE49-F238E27FC236}">
                  <a16:creationId xmlns:a16="http://schemas.microsoft.com/office/drawing/2014/main" id="{0141157B-1D0A-4A89-9DE2-82CCBE5DDDF3}"/>
                </a:ext>
              </a:extLst>
            </p:cNvPr>
            <p:cNvSpPr>
              <a:spLocks noChangeArrowheads="1"/>
            </p:cNvSpPr>
            <p:nvPr/>
          </p:nvSpPr>
          <p:spPr bwMode="auto">
            <a:xfrm>
              <a:off x="5941025" y="3634400"/>
              <a:ext cx="467650" cy="467650"/>
            </a:xfrm>
            <a:custGeom>
              <a:avLst/>
              <a:gdLst>
                <a:gd name="T0" fmla="*/ 0 w 18706"/>
                <a:gd name="T1" fmla="*/ 0 h 18706"/>
                <a:gd name="T2" fmla="*/ 18706 w 18706"/>
                <a:gd name="T3" fmla="*/ 18706 h 18706"/>
              </a:gdLst>
              <a:ahLst/>
              <a:cxnLst/>
              <a:rect l="T0" t="T1" r="T2" b="T3"/>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60" name="Google Shape;296;p25">
              <a:extLst>
                <a:ext uri="{FF2B5EF4-FFF2-40B4-BE49-F238E27FC236}">
                  <a16:creationId xmlns:a16="http://schemas.microsoft.com/office/drawing/2014/main" id="{0F76274D-FE2F-4750-82BA-475AD8F8FC0C}"/>
                </a:ext>
              </a:extLst>
            </p:cNvPr>
            <p:cNvSpPr>
              <a:spLocks noChangeArrowheads="1"/>
            </p:cNvSpPr>
            <p:nvPr/>
          </p:nvSpPr>
          <p:spPr bwMode="auto">
            <a:xfrm>
              <a:off x="6211975" y="3753150"/>
              <a:ext cx="19525" cy="18900"/>
            </a:xfrm>
            <a:custGeom>
              <a:avLst/>
              <a:gdLst>
                <a:gd name="T0" fmla="*/ 0 w 781"/>
                <a:gd name="T1" fmla="*/ 0 h 756"/>
                <a:gd name="T2" fmla="*/ 781 w 781"/>
                <a:gd name="T3" fmla="*/ 756 h 756"/>
              </a:gdLst>
              <a:ahLst/>
              <a:cxnLst/>
              <a:rect l="T0" t="T1" r="T2" b="T3"/>
              <a:pathLst>
                <a:path w="781" h="756" fill="none" extrusionOk="0">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61" name="Google Shape;297;p25">
              <a:extLst>
                <a:ext uri="{FF2B5EF4-FFF2-40B4-BE49-F238E27FC236}">
                  <a16:creationId xmlns:a16="http://schemas.microsoft.com/office/drawing/2014/main" id="{5C13D8AE-C7F9-4174-A296-71C6BC553E4A}"/>
                </a:ext>
              </a:extLst>
            </p:cNvPr>
            <p:cNvSpPr>
              <a:spLocks noChangeArrowheads="1"/>
            </p:cNvSpPr>
            <p:nvPr/>
          </p:nvSpPr>
          <p:spPr bwMode="auto">
            <a:xfrm>
              <a:off x="5943475" y="3695900"/>
              <a:ext cx="177800" cy="351350"/>
            </a:xfrm>
            <a:custGeom>
              <a:avLst/>
              <a:gdLst>
                <a:gd name="T0" fmla="*/ 0 w 7112"/>
                <a:gd name="T1" fmla="*/ 0 h 14054"/>
                <a:gd name="T2" fmla="*/ 7112 w 7112"/>
                <a:gd name="T3" fmla="*/ 14054 h 14054"/>
              </a:gdLst>
              <a:ahLst/>
              <a:cxnLst/>
              <a:rect l="T0" t="T1" r="T2" b="T3"/>
              <a:pathLst>
                <a:path w="7112" h="14054" fill="none" extrusionOk="0">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62" name="Google Shape;298;p25">
              <a:extLst>
                <a:ext uri="{FF2B5EF4-FFF2-40B4-BE49-F238E27FC236}">
                  <a16:creationId xmlns:a16="http://schemas.microsoft.com/office/drawing/2014/main" id="{53CDF88A-CBA5-4DD1-9D82-5C0CE1010591}"/>
                </a:ext>
              </a:extLst>
            </p:cNvPr>
            <p:cNvSpPr>
              <a:spLocks noChangeArrowheads="1"/>
            </p:cNvSpPr>
            <p:nvPr/>
          </p:nvSpPr>
          <p:spPr bwMode="auto">
            <a:xfrm>
              <a:off x="6128575" y="3695900"/>
              <a:ext cx="86475" cy="47525"/>
            </a:xfrm>
            <a:custGeom>
              <a:avLst/>
              <a:gdLst>
                <a:gd name="T0" fmla="*/ 0 w 3459"/>
                <a:gd name="T1" fmla="*/ 0 h 1901"/>
                <a:gd name="T2" fmla="*/ 3459 w 3459"/>
                <a:gd name="T3" fmla="*/ 1901 h 1901"/>
              </a:gdLst>
              <a:ahLst/>
              <a:cxnLst/>
              <a:rect l="T0" t="T1" r="T2" b="T3"/>
              <a:pathLst>
                <a:path w="3459" h="1901" fill="none" extrusionOk="0">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63" name="Google Shape;299;p25">
              <a:extLst>
                <a:ext uri="{FF2B5EF4-FFF2-40B4-BE49-F238E27FC236}">
                  <a16:creationId xmlns:a16="http://schemas.microsoft.com/office/drawing/2014/main" id="{BB15B2EC-CC25-4100-A5B5-10BACB05EC15}"/>
                </a:ext>
              </a:extLst>
            </p:cNvPr>
            <p:cNvSpPr>
              <a:spLocks noChangeArrowheads="1"/>
            </p:cNvSpPr>
            <p:nvPr/>
          </p:nvSpPr>
          <p:spPr bwMode="auto">
            <a:xfrm>
              <a:off x="6357500" y="3940075"/>
              <a:ext cx="18900" cy="34725"/>
            </a:xfrm>
            <a:custGeom>
              <a:avLst/>
              <a:gdLst>
                <a:gd name="T0" fmla="*/ 0 w 756"/>
                <a:gd name="T1" fmla="*/ 0 h 1389"/>
                <a:gd name="T2" fmla="*/ 756 w 756"/>
                <a:gd name="T3" fmla="*/ 1389 h 1389"/>
              </a:gdLst>
              <a:ahLst/>
              <a:cxnLst/>
              <a:rect l="T0" t="T1" r="T2" b="T3"/>
              <a:pathLst>
                <a:path w="756" h="1389" fill="none" extrusionOk="0">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64" name="Google Shape;300;p25">
              <a:extLst>
                <a:ext uri="{FF2B5EF4-FFF2-40B4-BE49-F238E27FC236}">
                  <a16:creationId xmlns:a16="http://schemas.microsoft.com/office/drawing/2014/main" id="{66FEFBCE-5DB0-43A7-B143-E51B7F61A2C4}"/>
                </a:ext>
              </a:extLst>
            </p:cNvPr>
            <p:cNvSpPr>
              <a:spLocks noChangeArrowheads="1"/>
            </p:cNvSpPr>
            <p:nvPr/>
          </p:nvSpPr>
          <p:spPr bwMode="auto">
            <a:xfrm>
              <a:off x="6202850" y="3720873"/>
              <a:ext cx="204000" cy="278874"/>
            </a:xfrm>
            <a:custGeom>
              <a:avLst/>
              <a:gdLst>
                <a:gd name="T0" fmla="*/ 0 w 8160"/>
                <a:gd name="T1" fmla="*/ 0 h 11155"/>
                <a:gd name="T2" fmla="*/ 8160 w 8160"/>
                <a:gd name="T3" fmla="*/ 11155 h 11155"/>
              </a:gdLst>
              <a:ahLst/>
              <a:cxnLst/>
              <a:rect l="T0" t="T1" r="T2" b="T3"/>
              <a:pathLst>
                <a:path w="8160" h="11155" fill="none" extrusionOk="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dirty="0"/>
            </a:p>
          </p:txBody>
        </p:sp>
      </p:grpSp>
      <p:grpSp>
        <p:nvGrpSpPr>
          <p:cNvPr id="65" name="Google Shape;294;p25">
            <a:extLst>
              <a:ext uri="{FF2B5EF4-FFF2-40B4-BE49-F238E27FC236}">
                <a16:creationId xmlns:a16="http://schemas.microsoft.com/office/drawing/2014/main" id="{75FC3505-CFB0-4462-B699-EE7328BA55B8}"/>
              </a:ext>
            </a:extLst>
          </p:cNvPr>
          <p:cNvGrpSpPr>
            <a:grpSpLocks/>
          </p:cNvGrpSpPr>
          <p:nvPr/>
        </p:nvGrpSpPr>
        <p:grpSpPr bwMode="auto">
          <a:xfrm>
            <a:off x="3147464" y="3257418"/>
            <a:ext cx="334963" cy="334963"/>
            <a:chOff x="5941025" y="3634400"/>
            <a:chExt cx="467650" cy="467650"/>
          </a:xfrm>
        </p:grpSpPr>
        <p:sp>
          <p:nvSpPr>
            <p:cNvPr id="66" name="Google Shape;295;p25">
              <a:extLst>
                <a:ext uri="{FF2B5EF4-FFF2-40B4-BE49-F238E27FC236}">
                  <a16:creationId xmlns:a16="http://schemas.microsoft.com/office/drawing/2014/main" id="{AF4BF427-34BB-4A6F-A70C-61352B915EAA}"/>
                </a:ext>
              </a:extLst>
            </p:cNvPr>
            <p:cNvSpPr>
              <a:spLocks noChangeArrowheads="1"/>
            </p:cNvSpPr>
            <p:nvPr/>
          </p:nvSpPr>
          <p:spPr bwMode="auto">
            <a:xfrm>
              <a:off x="5941025" y="3634400"/>
              <a:ext cx="467650" cy="467650"/>
            </a:xfrm>
            <a:custGeom>
              <a:avLst/>
              <a:gdLst>
                <a:gd name="T0" fmla="*/ 0 w 18706"/>
                <a:gd name="T1" fmla="*/ 0 h 18706"/>
                <a:gd name="T2" fmla="*/ 18706 w 18706"/>
                <a:gd name="T3" fmla="*/ 18706 h 18706"/>
              </a:gdLst>
              <a:ahLst/>
              <a:cxnLst/>
              <a:rect l="T0" t="T1" r="T2" b="T3"/>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67" name="Google Shape;296;p25">
              <a:extLst>
                <a:ext uri="{FF2B5EF4-FFF2-40B4-BE49-F238E27FC236}">
                  <a16:creationId xmlns:a16="http://schemas.microsoft.com/office/drawing/2014/main" id="{137EDF43-8F9D-4BF6-8C31-F84E87864006}"/>
                </a:ext>
              </a:extLst>
            </p:cNvPr>
            <p:cNvSpPr>
              <a:spLocks noChangeArrowheads="1"/>
            </p:cNvSpPr>
            <p:nvPr/>
          </p:nvSpPr>
          <p:spPr bwMode="auto">
            <a:xfrm>
              <a:off x="6211975" y="3753150"/>
              <a:ext cx="19525" cy="18900"/>
            </a:xfrm>
            <a:custGeom>
              <a:avLst/>
              <a:gdLst>
                <a:gd name="T0" fmla="*/ 0 w 781"/>
                <a:gd name="T1" fmla="*/ 0 h 756"/>
                <a:gd name="T2" fmla="*/ 781 w 781"/>
                <a:gd name="T3" fmla="*/ 756 h 756"/>
              </a:gdLst>
              <a:ahLst/>
              <a:cxnLst/>
              <a:rect l="T0" t="T1" r="T2" b="T3"/>
              <a:pathLst>
                <a:path w="781" h="756" fill="none" extrusionOk="0">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68" name="Google Shape;297;p25">
              <a:extLst>
                <a:ext uri="{FF2B5EF4-FFF2-40B4-BE49-F238E27FC236}">
                  <a16:creationId xmlns:a16="http://schemas.microsoft.com/office/drawing/2014/main" id="{9B562088-3E40-4F0C-865C-5B0D09173017}"/>
                </a:ext>
              </a:extLst>
            </p:cNvPr>
            <p:cNvSpPr>
              <a:spLocks noChangeArrowheads="1"/>
            </p:cNvSpPr>
            <p:nvPr/>
          </p:nvSpPr>
          <p:spPr bwMode="auto">
            <a:xfrm>
              <a:off x="5943475" y="3695900"/>
              <a:ext cx="177800" cy="351350"/>
            </a:xfrm>
            <a:custGeom>
              <a:avLst/>
              <a:gdLst>
                <a:gd name="T0" fmla="*/ 0 w 7112"/>
                <a:gd name="T1" fmla="*/ 0 h 14054"/>
                <a:gd name="T2" fmla="*/ 7112 w 7112"/>
                <a:gd name="T3" fmla="*/ 14054 h 14054"/>
              </a:gdLst>
              <a:ahLst/>
              <a:cxnLst/>
              <a:rect l="T0" t="T1" r="T2" b="T3"/>
              <a:pathLst>
                <a:path w="7112" h="14054" fill="none" extrusionOk="0">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69" name="Google Shape;298;p25">
              <a:extLst>
                <a:ext uri="{FF2B5EF4-FFF2-40B4-BE49-F238E27FC236}">
                  <a16:creationId xmlns:a16="http://schemas.microsoft.com/office/drawing/2014/main" id="{3FCC4169-D40E-4819-B004-744EFF683A35}"/>
                </a:ext>
              </a:extLst>
            </p:cNvPr>
            <p:cNvSpPr>
              <a:spLocks noChangeArrowheads="1"/>
            </p:cNvSpPr>
            <p:nvPr/>
          </p:nvSpPr>
          <p:spPr bwMode="auto">
            <a:xfrm>
              <a:off x="6128575" y="3695900"/>
              <a:ext cx="86475" cy="47525"/>
            </a:xfrm>
            <a:custGeom>
              <a:avLst/>
              <a:gdLst>
                <a:gd name="T0" fmla="*/ 0 w 3459"/>
                <a:gd name="T1" fmla="*/ 0 h 1901"/>
                <a:gd name="T2" fmla="*/ 3459 w 3459"/>
                <a:gd name="T3" fmla="*/ 1901 h 1901"/>
              </a:gdLst>
              <a:ahLst/>
              <a:cxnLst/>
              <a:rect l="T0" t="T1" r="T2" b="T3"/>
              <a:pathLst>
                <a:path w="3459" h="1901" fill="none" extrusionOk="0">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70" name="Google Shape;299;p25">
              <a:extLst>
                <a:ext uri="{FF2B5EF4-FFF2-40B4-BE49-F238E27FC236}">
                  <a16:creationId xmlns:a16="http://schemas.microsoft.com/office/drawing/2014/main" id="{C10A7299-2E07-4B07-A568-EC002D28722A}"/>
                </a:ext>
              </a:extLst>
            </p:cNvPr>
            <p:cNvSpPr>
              <a:spLocks noChangeArrowheads="1"/>
            </p:cNvSpPr>
            <p:nvPr/>
          </p:nvSpPr>
          <p:spPr bwMode="auto">
            <a:xfrm>
              <a:off x="6357500" y="3940075"/>
              <a:ext cx="18900" cy="34725"/>
            </a:xfrm>
            <a:custGeom>
              <a:avLst/>
              <a:gdLst>
                <a:gd name="T0" fmla="*/ 0 w 756"/>
                <a:gd name="T1" fmla="*/ 0 h 1389"/>
                <a:gd name="T2" fmla="*/ 756 w 756"/>
                <a:gd name="T3" fmla="*/ 1389 h 1389"/>
              </a:gdLst>
              <a:ahLst/>
              <a:cxnLst/>
              <a:rect l="T0" t="T1" r="T2" b="T3"/>
              <a:pathLst>
                <a:path w="756" h="1389" fill="none" extrusionOk="0">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71" name="Google Shape;300;p25">
              <a:extLst>
                <a:ext uri="{FF2B5EF4-FFF2-40B4-BE49-F238E27FC236}">
                  <a16:creationId xmlns:a16="http://schemas.microsoft.com/office/drawing/2014/main" id="{CABDF11A-2BD3-4282-B7BD-C8ED535B8B25}"/>
                </a:ext>
              </a:extLst>
            </p:cNvPr>
            <p:cNvSpPr>
              <a:spLocks noChangeArrowheads="1"/>
            </p:cNvSpPr>
            <p:nvPr/>
          </p:nvSpPr>
          <p:spPr bwMode="auto">
            <a:xfrm>
              <a:off x="6202850" y="3720875"/>
              <a:ext cx="204000" cy="278875"/>
            </a:xfrm>
            <a:custGeom>
              <a:avLst/>
              <a:gdLst>
                <a:gd name="T0" fmla="*/ 0 w 8160"/>
                <a:gd name="T1" fmla="*/ 0 h 11155"/>
                <a:gd name="T2" fmla="*/ 8160 w 8160"/>
                <a:gd name="T3" fmla="*/ 11155 h 11155"/>
              </a:gdLst>
              <a:ahLst/>
              <a:cxnLst/>
              <a:rect l="T0" t="T1" r="T2" b="T3"/>
              <a:pathLst>
                <a:path w="8160" h="11155" fill="none" extrusionOk="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72" name="Tlačítko akce: Přejít vpřed nebo Další 71">
            <a:hlinkClick r:id="rId6" action="ppaction://hlinksldjump" highlightClick="1"/>
            <a:extLst>
              <a:ext uri="{FF2B5EF4-FFF2-40B4-BE49-F238E27FC236}">
                <a16:creationId xmlns:a16="http://schemas.microsoft.com/office/drawing/2014/main" id="{60DA254A-5435-4B2F-B8D3-D444F4640AD9}"/>
              </a:ext>
            </a:extLst>
          </p:cNvPr>
          <p:cNvSpPr/>
          <p:nvPr/>
        </p:nvSpPr>
        <p:spPr>
          <a:xfrm>
            <a:off x="8532440" y="4662234"/>
            <a:ext cx="432048"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a:solidFill>
                  <a:srgbClr val="FFFFFF"/>
                </a:solidFill>
                <a:latin typeface="Roboto Slab" pitchFamily="2" charset="0"/>
                <a:cs typeface="Arial" panose="020B0604020202020204" pitchFamily="34" charset="0"/>
                <a:sym typeface="Roboto Slab" pitchFamily="2" charset="0"/>
              </a:rPr>
              <a:t>Horotvorná </a:t>
            </a:r>
            <a:r>
              <a:rPr lang="sk-SK" altLang="cs-CZ" sz="1800" b="1" dirty="0" err="1">
                <a:solidFill>
                  <a:srgbClr val="FFFFFF"/>
                </a:solidFill>
                <a:latin typeface="Roboto Slab" pitchFamily="2" charset="0"/>
                <a:cs typeface="Arial" panose="020B0604020202020204" pitchFamily="34" charset="0"/>
                <a:sym typeface="Roboto Slab" pitchFamily="2" charset="0"/>
              </a:rPr>
              <a:t>činnost</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395536" y="1789033"/>
            <a:ext cx="7848872" cy="3159125"/>
          </a:xfrm>
        </p:spPr>
        <p:txBody>
          <a:bodyPr/>
          <a:lstStyle/>
          <a:p>
            <a:pPr eaLnBrk="1" fontAlgn="auto" hangingPunct="1">
              <a:buClr>
                <a:srgbClr val="114454"/>
              </a:buClr>
              <a:buFont typeface="Nixie One"/>
              <a:buChar char="▪"/>
              <a:defRPr/>
            </a:pPr>
            <a:r>
              <a:rPr lang="cs-CZ" sz="2000" dirty="0">
                <a:solidFill>
                  <a:srgbClr val="114454"/>
                </a:solidFill>
                <a:latin typeface="Weekly Free Light" panose="00000400000000000000" pitchFamily="50" charset="-18"/>
                <a:ea typeface="Nixie One"/>
                <a:cs typeface="Nixie One"/>
                <a:sym typeface="Nixie One"/>
              </a:rPr>
              <a:t>Orogeneze (horotvorná činnost) = soubor procesů v zemské kůře, které vedou ke vzniku pohoří</a:t>
            </a:r>
          </a:p>
          <a:p>
            <a:pPr eaLnBrk="1" fontAlgn="auto" hangingPunct="1">
              <a:buClr>
                <a:srgbClr val="114454"/>
              </a:buClr>
              <a:buFont typeface="Nixie One"/>
              <a:buChar char="▪"/>
              <a:defRPr/>
            </a:pPr>
            <a:r>
              <a:rPr lang="cs-CZ" sz="2000" dirty="0">
                <a:solidFill>
                  <a:srgbClr val="114454"/>
                </a:solidFill>
                <a:latin typeface="Weekly Free Light" panose="00000400000000000000" pitchFamily="50" charset="-18"/>
                <a:ea typeface="Nixie One"/>
                <a:cs typeface="Nixie One"/>
                <a:sym typeface="Nixie One"/>
              </a:rPr>
              <a:t>Dlouhodobý proces (až desítky mil. let)</a:t>
            </a:r>
          </a:p>
          <a:p>
            <a:pPr eaLnBrk="1" fontAlgn="auto" hangingPunct="1">
              <a:buClr>
                <a:srgbClr val="114454"/>
              </a:buClr>
              <a:buFont typeface="Nixie One"/>
              <a:buChar char="▪"/>
              <a:defRPr/>
            </a:pPr>
            <a:r>
              <a:rPr lang="cs-CZ" sz="2000" dirty="0">
                <a:solidFill>
                  <a:srgbClr val="114454"/>
                </a:solidFill>
                <a:latin typeface="Weekly Free Light" panose="00000400000000000000" pitchFamily="50" charset="-18"/>
                <a:ea typeface="Nixie One"/>
                <a:cs typeface="Nixie One"/>
                <a:sym typeface="Nixie One"/>
              </a:rPr>
              <a:t>Souvisí s deskovou tektonikou</a:t>
            </a:r>
          </a:p>
          <a:p>
            <a:pPr marL="50800" indent="0" eaLnBrk="1" fontAlgn="auto" hangingPunct="1">
              <a:buClr>
                <a:srgbClr val="114454"/>
              </a:buClr>
              <a:buNone/>
              <a:defRPr/>
            </a:pPr>
            <a:endParaRPr lang="cs-CZ" sz="2000" dirty="0">
              <a:solidFill>
                <a:srgbClr val="114454"/>
              </a:solidFill>
              <a:latin typeface="Weekly Free Light" panose="00000400000000000000" pitchFamily="50" charset="-18"/>
              <a:ea typeface="Nixie One"/>
              <a:cs typeface="Nixie One"/>
              <a:sym typeface="Nixie One"/>
            </a:endParaRPr>
          </a:p>
        </p:txBody>
      </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5</a:t>
            </a:fld>
            <a:endParaRPr lang="sk-SK" altLang="cs-CZ" sz="800">
              <a:solidFill>
                <a:srgbClr val="FFFFFF"/>
              </a:solidFill>
              <a:latin typeface="Roboto Slab" pitchFamily="2" charset="0"/>
              <a:sym typeface="Roboto Slab" pitchFamily="2" charset="0"/>
            </a:endParaRPr>
          </a:p>
        </p:txBody>
      </p:sp>
      <p:grpSp>
        <p:nvGrpSpPr>
          <p:cNvPr id="12" name="Google Shape;679;p40">
            <a:extLst>
              <a:ext uri="{FF2B5EF4-FFF2-40B4-BE49-F238E27FC236}">
                <a16:creationId xmlns:a16="http://schemas.microsoft.com/office/drawing/2014/main" id="{76ACC88F-84C2-40C7-899E-ECFB6742BA82}"/>
              </a:ext>
            </a:extLst>
          </p:cNvPr>
          <p:cNvGrpSpPr>
            <a:grpSpLocks/>
          </p:cNvGrpSpPr>
          <p:nvPr/>
        </p:nvGrpSpPr>
        <p:grpSpPr bwMode="auto">
          <a:xfrm>
            <a:off x="467544" y="877887"/>
            <a:ext cx="334962" cy="333375"/>
            <a:chOff x="5941025" y="3634400"/>
            <a:chExt cx="467650" cy="467650"/>
          </a:xfrm>
        </p:grpSpPr>
        <p:sp>
          <p:nvSpPr>
            <p:cNvPr id="13" name="Google Shape;680;p40">
              <a:extLst>
                <a:ext uri="{FF2B5EF4-FFF2-40B4-BE49-F238E27FC236}">
                  <a16:creationId xmlns:a16="http://schemas.microsoft.com/office/drawing/2014/main" id="{4387BE26-616F-43D5-9224-D0433D562541}"/>
                </a:ext>
              </a:extLst>
            </p:cNvPr>
            <p:cNvSpPr>
              <a:spLocks noChangeArrowheads="1"/>
            </p:cNvSpPr>
            <p:nvPr/>
          </p:nvSpPr>
          <p:spPr bwMode="auto">
            <a:xfrm>
              <a:off x="5941025" y="3634400"/>
              <a:ext cx="467650" cy="467650"/>
            </a:xfrm>
            <a:custGeom>
              <a:avLst/>
              <a:gdLst>
                <a:gd name="T0" fmla="*/ 0 w 18706"/>
                <a:gd name="T1" fmla="*/ 0 h 18706"/>
                <a:gd name="T2" fmla="*/ 18706 w 18706"/>
                <a:gd name="T3" fmla="*/ 18706 h 18706"/>
              </a:gdLst>
              <a:ahLst/>
              <a:cxnLst/>
              <a:rect l="T0" t="T1" r="T2" b="T3"/>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 name="Google Shape;681;p40">
              <a:extLst>
                <a:ext uri="{FF2B5EF4-FFF2-40B4-BE49-F238E27FC236}">
                  <a16:creationId xmlns:a16="http://schemas.microsoft.com/office/drawing/2014/main" id="{E000AD5E-7C1D-407F-98DF-8A3EA02887B0}"/>
                </a:ext>
              </a:extLst>
            </p:cNvPr>
            <p:cNvSpPr>
              <a:spLocks noChangeArrowheads="1"/>
            </p:cNvSpPr>
            <p:nvPr/>
          </p:nvSpPr>
          <p:spPr bwMode="auto">
            <a:xfrm>
              <a:off x="6211975" y="3753150"/>
              <a:ext cx="19525" cy="18900"/>
            </a:xfrm>
            <a:custGeom>
              <a:avLst/>
              <a:gdLst>
                <a:gd name="T0" fmla="*/ 0 w 781"/>
                <a:gd name="T1" fmla="*/ 0 h 756"/>
                <a:gd name="T2" fmla="*/ 781 w 781"/>
                <a:gd name="T3" fmla="*/ 756 h 756"/>
              </a:gdLst>
              <a:ahLst/>
              <a:cxnLst/>
              <a:rect l="T0" t="T1" r="T2" b="T3"/>
              <a:pathLst>
                <a:path w="781" h="756" fill="none" extrusionOk="0">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5" name="Google Shape;682;p40">
              <a:extLst>
                <a:ext uri="{FF2B5EF4-FFF2-40B4-BE49-F238E27FC236}">
                  <a16:creationId xmlns:a16="http://schemas.microsoft.com/office/drawing/2014/main" id="{5BCAD4C4-E219-4158-A3A2-4E7766CBA9D2}"/>
                </a:ext>
              </a:extLst>
            </p:cNvPr>
            <p:cNvSpPr>
              <a:spLocks noChangeArrowheads="1"/>
            </p:cNvSpPr>
            <p:nvPr/>
          </p:nvSpPr>
          <p:spPr bwMode="auto">
            <a:xfrm>
              <a:off x="5943475" y="3695900"/>
              <a:ext cx="177800" cy="351350"/>
            </a:xfrm>
            <a:custGeom>
              <a:avLst/>
              <a:gdLst>
                <a:gd name="T0" fmla="*/ 0 w 7112"/>
                <a:gd name="T1" fmla="*/ 0 h 14054"/>
                <a:gd name="T2" fmla="*/ 7112 w 7112"/>
                <a:gd name="T3" fmla="*/ 14054 h 14054"/>
              </a:gdLst>
              <a:ahLst/>
              <a:cxnLst/>
              <a:rect l="T0" t="T1" r="T2" b="T3"/>
              <a:pathLst>
                <a:path w="7112" h="14054" fill="none" extrusionOk="0">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6" name="Google Shape;683;p40">
              <a:extLst>
                <a:ext uri="{FF2B5EF4-FFF2-40B4-BE49-F238E27FC236}">
                  <a16:creationId xmlns:a16="http://schemas.microsoft.com/office/drawing/2014/main" id="{85BCB4C8-B441-4F07-A391-77FC4527D252}"/>
                </a:ext>
              </a:extLst>
            </p:cNvPr>
            <p:cNvSpPr>
              <a:spLocks noChangeArrowheads="1"/>
            </p:cNvSpPr>
            <p:nvPr/>
          </p:nvSpPr>
          <p:spPr bwMode="auto">
            <a:xfrm>
              <a:off x="6128575" y="3695900"/>
              <a:ext cx="86475" cy="47525"/>
            </a:xfrm>
            <a:custGeom>
              <a:avLst/>
              <a:gdLst>
                <a:gd name="T0" fmla="*/ 0 w 3459"/>
                <a:gd name="T1" fmla="*/ 0 h 1901"/>
                <a:gd name="T2" fmla="*/ 3459 w 3459"/>
                <a:gd name="T3" fmla="*/ 1901 h 1901"/>
              </a:gdLst>
              <a:ahLst/>
              <a:cxnLst/>
              <a:rect l="T0" t="T1" r="T2" b="T3"/>
              <a:pathLst>
                <a:path w="3459" h="1901" fill="none" extrusionOk="0">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7" name="Google Shape;684;p40">
              <a:extLst>
                <a:ext uri="{FF2B5EF4-FFF2-40B4-BE49-F238E27FC236}">
                  <a16:creationId xmlns:a16="http://schemas.microsoft.com/office/drawing/2014/main" id="{8E7C5ED6-4C44-477C-A1F2-A77F6CA58CEB}"/>
                </a:ext>
              </a:extLst>
            </p:cNvPr>
            <p:cNvSpPr>
              <a:spLocks noChangeArrowheads="1"/>
            </p:cNvSpPr>
            <p:nvPr/>
          </p:nvSpPr>
          <p:spPr bwMode="auto">
            <a:xfrm>
              <a:off x="6357500" y="3940075"/>
              <a:ext cx="18900" cy="34725"/>
            </a:xfrm>
            <a:custGeom>
              <a:avLst/>
              <a:gdLst>
                <a:gd name="T0" fmla="*/ 0 w 756"/>
                <a:gd name="T1" fmla="*/ 0 h 1389"/>
                <a:gd name="T2" fmla="*/ 756 w 756"/>
                <a:gd name="T3" fmla="*/ 1389 h 1389"/>
              </a:gdLst>
              <a:ahLst/>
              <a:cxnLst/>
              <a:rect l="T0" t="T1" r="T2" b="T3"/>
              <a:pathLst>
                <a:path w="756" h="1389" fill="none" extrusionOk="0">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 name="Google Shape;685;p40">
              <a:extLst>
                <a:ext uri="{FF2B5EF4-FFF2-40B4-BE49-F238E27FC236}">
                  <a16:creationId xmlns:a16="http://schemas.microsoft.com/office/drawing/2014/main" id="{92220265-F635-44A7-A1B9-0D391311BE4F}"/>
                </a:ext>
              </a:extLst>
            </p:cNvPr>
            <p:cNvSpPr>
              <a:spLocks noChangeArrowheads="1"/>
            </p:cNvSpPr>
            <p:nvPr/>
          </p:nvSpPr>
          <p:spPr bwMode="auto">
            <a:xfrm>
              <a:off x="6202850" y="3720875"/>
              <a:ext cx="204000" cy="278875"/>
            </a:xfrm>
            <a:custGeom>
              <a:avLst/>
              <a:gdLst>
                <a:gd name="T0" fmla="*/ 0 w 8160"/>
                <a:gd name="T1" fmla="*/ 0 h 11155"/>
                <a:gd name="T2" fmla="*/ 8160 w 8160"/>
                <a:gd name="T3" fmla="*/ 11155 h 11155"/>
              </a:gdLst>
              <a:ahLst/>
              <a:cxnLst/>
              <a:rect l="T0" t="T1" r="T2" b="T3"/>
              <a:pathLst>
                <a:path w="8160" h="11155" fill="none" extrusionOk="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27" name="Tlačítko akce: Přejít domů 26">
            <a:hlinkClick r:id="rId3" action="ppaction://hlinksldjump" highlightClick="1"/>
            <a:extLst>
              <a:ext uri="{FF2B5EF4-FFF2-40B4-BE49-F238E27FC236}">
                <a16:creationId xmlns:a16="http://schemas.microsoft.com/office/drawing/2014/main" id="{34FEACE1-8E1E-4E0B-8E19-82AEC094DA0D}"/>
              </a:ext>
            </a:extLst>
          </p:cNvPr>
          <p:cNvSpPr/>
          <p:nvPr/>
        </p:nvSpPr>
        <p:spPr>
          <a:xfrm>
            <a:off x="8676456" y="4731990"/>
            <a:ext cx="331434" cy="323850"/>
          </a:xfrm>
          <a:prstGeom prst="actionButtonHom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a:solidFill>
                  <a:srgbClr val="FFFFFF"/>
                </a:solidFill>
                <a:latin typeface="Roboto Slab" pitchFamily="2" charset="0"/>
                <a:cs typeface="Arial" panose="020B0604020202020204" pitchFamily="34" charset="0"/>
                <a:sym typeface="Roboto Slab" pitchFamily="2" charset="0"/>
              </a:rPr>
              <a:t>Typy </a:t>
            </a:r>
            <a:r>
              <a:rPr lang="sk-SK" altLang="cs-CZ" sz="1800" b="1" dirty="0" err="1">
                <a:solidFill>
                  <a:srgbClr val="FFFFFF"/>
                </a:solidFill>
                <a:latin typeface="Roboto Slab" pitchFamily="2" charset="0"/>
                <a:cs typeface="Arial" panose="020B0604020202020204" pitchFamily="34" charset="0"/>
                <a:sym typeface="Roboto Slab" pitchFamily="2" charset="0"/>
              </a:rPr>
              <a:t>pohoří</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395536" y="1789033"/>
            <a:ext cx="7848872" cy="3159125"/>
          </a:xfrm>
        </p:spPr>
        <p:txBody>
          <a:bodyPr/>
          <a:lstStyle/>
          <a:p>
            <a:pPr eaLnBrk="1" fontAlgn="auto" hangingPunct="1">
              <a:buClr>
                <a:srgbClr val="114454"/>
              </a:buClr>
              <a:buFont typeface="Nixie One"/>
              <a:buChar char="▪"/>
              <a:defRPr/>
            </a:pPr>
            <a:r>
              <a:rPr lang="cs-CZ" sz="2000" dirty="0">
                <a:solidFill>
                  <a:srgbClr val="114454"/>
                </a:solidFill>
                <a:latin typeface="Weekly Free Light" panose="00000400000000000000" pitchFamily="50" charset="-18"/>
                <a:ea typeface="Nixie One"/>
                <a:cs typeface="Nixie One"/>
                <a:sym typeface="Nixie One"/>
              </a:rPr>
              <a:t>Pohoří dle vzniku:</a:t>
            </a:r>
          </a:p>
          <a:p>
            <a:pPr lvl="1" eaLnBrk="1" fontAlgn="auto" hangingPunct="1">
              <a:buClr>
                <a:srgbClr val="114454"/>
              </a:buClr>
              <a:buFont typeface="Nixie One"/>
              <a:buChar char="▪"/>
              <a:defRPr/>
            </a:pPr>
            <a:r>
              <a:rPr lang="cs-CZ" sz="2000" dirty="0">
                <a:solidFill>
                  <a:srgbClr val="114454"/>
                </a:solidFill>
                <a:latin typeface="Weekly Free Light" panose="00000400000000000000" pitchFamily="50" charset="-18"/>
                <a:ea typeface="Nixie One"/>
                <a:cs typeface="Nixie One"/>
                <a:sym typeface="Nixie One"/>
                <a:hlinkClick r:id="rId3" action="ppaction://hlinksldjump"/>
              </a:rPr>
              <a:t>Vrásová</a:t>
            </a:r>
            <a:endParaRPr lang="cs-CZ" sz="2000" dirty="0">
              <a:solidFill>
                <a:srgbClr val="114454"/>
              </a:solidFill>
              <a:latin typeface="Weekly Free Light" panose="00000400000000000000" pitchFamily="50" charset="-18"/>
              <a:ea typeface="Nixie One"/>
              <a:cs typeface="Nixie One"/>
              <a:sym typeface="Nixie One"/>
            </a:endParaRPr>
          </a:p>
          <a:p>
            <a:pPr lvl="1" eaLnBrk="1" fontAlgn="auto" hangingPunct="1">
              <a:buClr>
                <a:srgbClr val="114454"/>
              </a:buClr>
              <a:buFont typeface="Nixie One"/>
              <a:buChar char="▪"/>
              <a:defRPr/>
            </a:pPr>
            <a:r>
              <a:rPr lang="cs-CZ" sz="2000" dirty="0">
                <a:solidFill>
                  <a:srgbClr val="114454"/>
                </a:solidFill>
                <a:latin typeface="Weekly Free Light" panose="00000400000000000000" pitchFamily="50" charset="-18"/>
                <a:ea typeface="Nixie One"/>
                <a:cs typeface="Nixie One"/>
                <a:sym typeface="Nixie One"/>
                <a:hlinkClick r:id="rId4" action="ppaction://hlinksldjump"/>
              </a:rPr>
              <a:t>Kerná</a:t>
            </a:r>
            <a:endParaRPr lang="cs-CZ" sz="2000" dirty="0">
              <a:solidFill>
                <a:srgbClr val="114454"/>
              </a:solidFill>
              <a:latin typeface="Weekly Free Light" panose="00000400000000000000" pitchFamily="50" charset="-18"/>
              <a:ea typeface="Nixie One"/>
              <a:cs typeface="Nixie One"/>
              <a:sym typeface="Nixie One"/>
            </a:endParaRPr>
          </a:p>
          <a:p>
            <a:pPr lvl="1" eaLnBrk="1" fontAlgn="auto" hangingPunct="1">
              <a:buClr>
                <a:srgbClr val="114454"/>
              </a:buClr>
              <a:buFont typeface="Nixie One"/>
              <a:buChar char="▪"/>
              <a:defRPr/>
            </a:pPr>
            <a:r>
              <a:rPr lang="cs-CZ" sz="2000" dirty="0">
                <a:solidFill>
                  <a:srgbClr val="114454"/>
                </a:solidFill>
                <a:latin typeface="Weekly Free Light" panose="00000400000000000000" pitchFamily="50" charset="-18"/>
                <a:ea typeface="Nixie One"/>
                <a:cs typeface="Nixie One"/>
                <a:sym typeface="Nixie One"/>
                <a:hlinkClick r:id="rId5" action="ppaction://hlinksldjump"/>
              </a:rPr>
              <a:t>Sopečná </a:t>
            </a:r>
            <a:endParaRPr lang="cs-CZ" sz="2000" dirty="0">
              <a:solidFill>
                <a:srgbClr val="114454"/>
              </a:solidFill>
              <a:latin typeface="Weekly Free Light" panose="00000400000000000000" pitchFamily="50" charset="-18"/>
              <a:ea typeface="Nixie One"/>
              <a:cs typeface="Nixie One"/>
              <a:sym typeface="Nixie One"/>
            </a:endParaRPr>
          </a:p>
          <a:p>
            <a:pPr marL="50800" indent="0" eaLnBrk="1" fontAlgn="auto" hangingPunct="1">
              <a:buClr>
                <a:srgbClr val="114454"/>
              </a:buClr>
              <a:buNone/>
              <a:defRPr/>
            </a:pPr>
            <a:endParaRPr lang="cs-CZ" sz="2000" dirty="0">
              <a:solidFill>
                <a:srgbClr val="114454"/>
              </a:solidFill>
              <a:latin typeface="Weekly Free Light" panose="00000400000000000000" pitchFamily="50" charset="-18"/>
              <a:ea typeface="Nixie One"/>
              <a:cs typeface="Nixie One"/>
              <a:sym typeface="Nixie One"/>
            </a:endParaRPr>
          </a:p>
        </p:txBody>
      </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6</a:t>
            </a:fld>
            <a:endParaRPr lang="sk-SK" altLang="cs-CZ" sz="800">
              <a:solidFill>
                <a:srgbClr val="FFFFFF"/>
              </a:solidFill>
              <a:latin typeface="Roboto Slab" pitchFamily="2" charset="0"/>
              <a:sym typeface="Roboto Slab" pitchFamily="2" charset="0"/>
            </a:endParaRPr>
          </a:p>
        </p:txBody>
      </p:sp>
      <p:grpSp>
        <p:nvGrpSpPr>
          <p:cNvPr id="12" name="Google Shape;679;p40">
            <a:extLst>
              <a:ext uri="{FF2B5EF4-FFF2-40B4-BE49-F238E27FC236}">
                <a16:creationId xmlns:a16="http://schemas.microsoft.com/office/drawing/2014/main" id="{76ACC88F-84C2-40C7-899E-ECFB6742BA82}"/>
              </a:ext>
            </a:extLst>
          </p:cNvPr>
          <p:cNvGrpSpPr>
            <a:grpSpLocks/>
          </p:cNvGrpSpPr>
          <p:nvPr/>
        </p:nvGrpSpPr>
        <p:grpSpPr bwMode="auto">
          <a:xfrm>
            <a:off x="467544" y="877887"/>
            <a:ext cx="334962" cy="333375"/>
            <a:chOff x="5941025" y="3634400"/>
            <a:chExt cx="467650" cy="467650"/>
          </a:xfrm>
        </p:grpSpPr>
        <p:sp>
          <p:nvSpPr>
            <p:cNvPr id="13" name="Google Shape;680;p40">
              <a:extLst>
                <a:ext uri="{FF2B5EF4-FFF2-40B4-BE49-F238E27FC236}">
                  <a16:creationId xmlns:a16="http://schemas.microsoft.com/office/drawing/2014/main" id="{4387BE26-616F-43D5-9224-D0433D562541}"/>
                </a:ext>
              </a:extLst>
            </p:cNvPr>
            <p:cNvSpPr>
              <a:spLocks noChangeArrowheads="1"/>
            </p:cNvSpPr>
            <p:nvPr/>
          </p:nvSpPr>
          <p:spPr bwMode="auto">
            <a:xfrm>
              <a:off x="5941025" y="3634400"/>
              <a:ext cx="467650" cy="467650"/>
            </a:xfrm>
            <a:custGeom>
              <a:avLst/>
              <a:gdLst>
                <a:gd name="T0" fmla="*/ 0 w 18706"/>
                <a:gd name="T1" fmla="*/ 0 h 18706"/>
                <a:gd name="T2" fmla="*/ 18706 w 18706"/>
                <a:gd name="T3" fmla="*/ 18706 h 18706"/>
              </a:gdLst>
              <a:ahLst/>
              <a:cxnLst/>
              <a:rect l="T0" t="T1" r="T2" b="T3"/>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 name="Google Shape;681;p40">
              <a:extLst>
                <a:ext uri="{FF2B5EF4-FFF2-40B4-BE49-F238E27FC236}">
                  <a16:creationId xmlns:a16="http://schemas.microsoft.com/office/drawing/2014/main" id="{E000AD5E-7C1D-407F-98DF-8A3EA02887B0}"/>
                </a:ext>
              </a:extLst>
            </p:cNvPr>
            <p:cNvSpPr>
              <a:spLocks noChangeArrowheads="1"/>
            </p:cNvSpPr>
            <p:nvPr/>
          </p:nvSpPr>
          <p:spPr bwMode="auto">
            <a:xfrm>
              <a:off x="6211975" y="3753150"/>
              <a:ext cx="19525" cy="18900"/>
            </a:xfrm>
            <a:custGeom>
              <a:avLst/>
              <a:gdLst>
                <a:gd name="T0" fmla="*/ 0 w 781"/>
                <a:gd name="T1" fmla="*/ 0 h 756"/>
                <a:gd name="T2" fmla="*/ 781 w 781"/>
                <a:gd name="T3" fmla="*/ 756 h 756"/>
              </a:gdLst>
              <a:ahLst/>
              <a:cxnLst/>
              <a:rect l="T0" t="T1" r="T2" b="T3"/>
              <a:pathLst>
                <a:path w="781" h="756" fill="none" extrusionOk="0">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5" name="Google Shape;682;p40">
              <a:extLst>
                <a:ext uri="{FF2B5EF4-FFF2-40B4-BE49-F238E27FC236}">
                  <a16:creationId xmlns:a16="http://schemas.microsoft.com/office/drawing/2014/main" id="{5BCAD4C4-E219-4158-A3A2-4E7766CBA9D2}"/>
                </a:ext>
              </a:extLst>
            </p:cNvPr>
            <p:cNvSpPr>
              <a:spLocks noChangeArrowheads="1"/>
            </p:cNvSpPr>
            <p:nvPr/>
          </p:nvSpPr>
          <p:spPr bwMode="auto">
            <a:xfrm>
              <a:off x="5943475" y="3695900"/>
              <a:ext cx="177800" cy="351350"/>
            </a:xfrm>
            <a:custGeom>
              <a:avLst/>
              <a:gdLst>
                <a:gd name="T0" fmla="*/ 0 w 7112"/>
                <a:gd name="T1" fmla="*/ 0 h 14054"/>
                <a:gd name="T2" fmla="*/ 7112 w 7112"/>
                <a:gd name="T3" fmla="*/ 14054 h 14054"/>
              </a:gdLst>
              <a:ahLst/>
              <a:cxnLst/>
              <a:rect l="T0" t="T1" r="T2" b="T3"/>
              <a:pathLst>
                <a:path w="7112" h="14054" fill="none" extrusionOk="0">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6" name="Google Shape;683;p40">
              <a:extLst>
                <a:ext uri="{FF2B5EF4-FFF2-40B4-BE49-F238E27FC236}">
                  <a16:creationId xmlns:a16="http://schemas.microsoft.com/office/drawing/2014/main" id="{85BCB4C8-B441-4F07-A391-77FC4527D252}"/>
                </a:ext>
              </a:extLst>
            </p:cNvPr>
            <p:cNvSpPr>
              <a:spLocks noChangeArrowheads="1"/>
            </p:cNvSpPr>
            <p:nvPr/>
          </p:nvSpPr>
          <p:spPr bwMode="auto">
            <a:xfrm>
              <a:off x="6128575" y="3695900"/>
              <a:ext cx="86475" cy="47525"/>
            </a:xfrm>
            <a:custGeom>
              <a:avLst/>
              <a:gdLst>
                <a:gd name="T0" fmla="*/ 0 w 3459"/>
                <a:gd name="T1" fmla="*/ 0 h 1901"/>
                <a:gd name="T2" fmla="*/ 3459 w 3459"/>
                <a:gd name="T3" fmla="*/ 1901 h 1901"/>
              </a:gdLst>
              <a:ahLst/>
              <a:cxnLst/>
              <a:rect l="T0" t="T1" r="T2" b="T3"/>
              <a:pathLst>
                <a:path w="3459" h="1901" fill="none" extrusionOk="0">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7" name="Google Shape;684;p40">
              <a:extLst>
                <a:ext uri="{FF2B5EF4-FFF2-40B4-BE49-F238E27FC236}">
                  <a16:creationId xmlns:a16="http://schemas.microsoft.com/office/drawing/2014/main" id="{8E7C5ED6-4C44-477C-A1F2-A77F6CA58CEB}"/>
                </a:ext>
              </a:extLst>
            </p:cNvPr>
            <p:cNvSpPr>
              <a:spLocks noChangeArrowheads="1"/>
            </p:cNvSpPr>
            <p:nvPr/>
          </p:nvSpPr>
          <p:spPr bwMode="auto">
            <a:xfrm>
              <a:off x="6357500" y="3940075"/>
              <a:ext cx="18900" cy="34725"/>
            </a:xfrm>
            <a:custGeom>
              <a:avLst/>
              <a:gdLst>
                <a:gd name="T0" fmla="*/ 0 w 756"/>
                <a:gd name="T1" fmla="*/ 0 h 1389"/>
                <a:gd name="T2" fmla="*/ 756 w 756"/>
                <a:gd name="T3" fmla="*/ 1389 h 1389"/>
              </a:gdLst>
              <a:ahLst/>
              <a:cxnLst/>
              <a:rect l="T0" t="T1" r="T2" b="T3"/>
              <a:pathLst>
                <a:path w="756" h="1389" fill="none" extrusionOk="0">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 name="Google Shape;685;p40">
              <a:extLst>
                <a:ext uri="{FF2B5EF4-FFF2-40B4-BE49-F238E27FC236}">
                  <a16:creationId xmlns:a16="http://schemas.microsoft.com/office/drawing/2014/main" id="{92220265-F635-44A7-A1B9-0D391311BE4F}"/>
                </a:ext>
              </a:extLst>
            </p:cNvPr>
            <p:cNvSpPr>
              <a:spLocks noChangeArrowheads="1"/>
            </p:cNvSpPr>
            <p:nvPr/>
          </p:nvSpPr>
          <p:spPr bwMode="auto">
            <a:xfrm>
              <a:off x="6202850" y="3720875"/>
              <a:ext cx="204000" cy="278875"/>
            </a:xfrm>
            <a:custGeom>
              <a:avLst/>
              <a:gdLst>
                <a:gd name="T0" fmla="*/ 0 w 8160"/>
                <a:gd name="T1" fmla="*/ 0 h 11155"/>
                <a:gd name="T2" fmla="*/ 8160 w 8160"/>
                <a:gd name="T3" fmla="*/ 11155 h 11155"/>
              </a:gdLst>
              <a:ahLst/>
              <a:cxnLst/>
              <a:rect l="T0" t="T1" r="T2" b="T3"/>
              <a:pathLst>
                <a:path w="8160" h="11155" fill="none" extrusionOk="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27" name="Tlačítko akce: Přejít domů 26">
            <a:hlinkClick r:id="rId6" action="ppaction://hlinksldjump" highlightClick="1"/>
            <a:extLst>
              <a:ext uri="{FF2B5EF4-FFF2-40B4-BE49-F238E27FC236}">
                <a16:creationId xmlns:a16="http://schemas.microsoft.com/office/drawing/2014/main" id="{34FEACE1-8E1E-4E0B-8E19-82AEC094DA0D}"/>
              </a:ext>
            </a:extLst>
          </p:cNvPr>
          <p:cNvSpPr/>
          <p:nvPr/>
        </p:nvSpPr>
        <p:spPr>
          <a:xfrm>
            <a:off x="8676456" y="4731990"/>
            <a:ext cx="331434" cy="323850"/>
          </a:xfrm>
          <a:prstGeom prst="actionButtonHom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677033254"/>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a:solidFill>
                  <a:srgbClr val="FFFFFF"/>
                </a:solidFill>
                <a:latin typeface="Roboto Slab" pitchFamily="2" charset="0"/>
                <a:cs typeface="Arial" panose="020B0604020202020204" pitchFamily="34" charset="0"/>
                <a:sym typeface="Roboto Slab" pitchFamily="2" charset="0"/>
              </a:rPr>
              <a:t>Vrásová </a:t>
            </a:r>
            <a:r>
              <a:rPr lang="sk-SK" altLang="cs-CZ" sz="1800" b="1" dirty="0" err="1">
                <a:solidFill>
                  <a:srgbClr val="FFFFFF"/>
                </a:solidFill>
                <a:latin typeface="Roboto Slab" pitchFamily="2" charset="0"/>
                <a:cs typeface="Arial" panose="020B0604020202020204" pitchFamily="34" charset="0"/>
                <a:sym typeface="Roboto Slab" pitchFamily="2" charset="0"/>
              </a:rPr>
              <a:t>pohoří</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395536" y="1789033"/>
            <a:ext cx="7848872" cy="3159125"/>
          </a:xfrm>
        </p:spPr>
        <p:txBody>
          <a:bodyPr/>
          <a:lstStyle/>
          <a:p>
            <a:pPr eaLnBrk="1" fontAlgn="auto" hangingPunct="1">
              <a:buClr>
                <a:srgbClr val="114454"/>
              </a:buClr>
              <a:buFont typeface="Nixie One"/>
              <a:buChar char="▪"/>
              <a:defRPr/>
            </a:pPr>
            <a:r>
              <a:rPr lang="cs-CZ" sz="2000" dirty="0">
                <a:solidFill>
                  <a:srgbClr val="114454"/>
                </a:solidFill>
                <a:latin typeface="Weekly Free Light" panose="00000400000000000000" pitchFamily="50" charset="-18"/>
                <a:ea typeface="Nixie One"/>
                <a:cs typeface="Nixie One"/>
                <a:sym typeface="Nixie One"/>
              </a:rPr>
              <a:t>Vznikají na konvergentních rozhraních lit. desek</a:t>
            </a:r>
          </a:p>
          <a:p>
            <a:pPr eaLnBrk="1" fontAlgn="auto" hangingPunct="1">
              <a:buClr>
                <a:srgbClr val="114454"/>
              </a:buClr>
              <a:buFont typeface="Nixie One"/>
              <a:buChar char="▪"/>
              <a:defRPr/>
            </a:pPr>
            <a:r>
              <a:rPr lang="cs-CZ" sz="2000" dirty="0">
                <a:solidFill>
                  <a:srgbClr val="114454"/>
                </a:solidFill>
                <a:latin typeface="Weekly Free Light" panose="00000400000000000000" pitchFamily="50" charset="-18"/>
                <a:ea typeface="Nixie One"/>
                <a:cs typeface="Nixie One"/>
                <a:sym typeface="Nixie One"/>
              </a:rPr>
              <a:t>Vlivem bočních tlaků dochází k </a:t>
            </a:r>
            <a:r>
              <a:rPr lang="cs-CZ" sz="2000" dirty="0">
                <a:solidFill>
                  <a:srgbClr val="114454"/>
                </a:solidFill>
                <a:latin typeface="Weekly Free Light" panose="00000400000000000000" pitchFamily="50" charset="-18"/>
                <a:ea typeface="Nixie One"/>
                <a:cs typeface="Nixie One"/>
                <a:sym typeface="Nixie One"/>
                <a:hlinkClick r:id="rId3" action="ppaction://hlinksldjump"/>
              </a:rPr>
              <a:t>vrásnění</a:t>
            </a:r>
            <a:r>
              <a:rPr lang="cs-CZ" sz="2000" dirty="0">
                <a:solidFill>
                  <a:srgbClr val="114454"/>
                </a:solidFill>
                <a:latin typeface="Weekly Free Light" panose="00000400000000000000" pitchFamily="50" charset="-18"/>
                <a:ea typeface="Nixie One"/>
                <a:cs typeface="Nixie One"/>
                <a:sym typeface="Nixie One"/>
              </a:rPr>
              <a:t> (zprohýbání původně vodorovně uložených vrstev hornin)      vrásová pohoří (</a:t>
            </a:r>
            <a:r>
              <a:rPr lang="cs-CZ" sz="2000" dirty="0" err="1">
                <a:solidFill>
                  <a:srgbClr val="114454"/>
                </a:solidFill>
                <a:latin typeface="Weekly Free Light" panose="00000400000000000000" pitchFamily="50" charset="-18"/>
                <a:ea typeface="Nixie One"/>
                <a:cs typeface="Nixie One"/>
                <a:sym typeface="Nixie One"/>
              </a:rPr>
              <a:t>Appalačské</a:t>
            </a:r>
            <a:r>
              <a:rPr lang="cs-CZ" sz="2000" dirty="0">
                <a:solidFill>
                  <a:srgbClr val="114454"/>
                </a:solidFill>
                <a:latin typeface="Weekly Free Light" panose="00000400000000000000" pitchFamily="50" charset="-18"/>
                <a:ea typeface="Nixie One"/>
                <a:cs typeface="Nixie One"/>
                <a:sym typeface="Nixie One"/>
              </a:rPr>
              <a:t> pohoří)</a:t>
            </a:r>
          </a:p>
          <a:p>
            <a:pPr eaLnBrk="1" fontAlgn="auto" hangingPunct="1">
              <a:buClr>
                <a:srgbClr val="114454"/>
              </a:buClr>
              <a:buFont typeface="Nixie One"/>
              <a:buChar char="▪"/>
              <a:defRPr/>
            </a:pPr>
            <a:r>
              <a:rPr lang="cs-CZ" sz="2000" dirty="0">
                <a:solidFill>
                  <a:srgbClr val="114454"/>
                </a:solidFill>
                <a:latin typeface="Weekly Free Light" panose="00000400000000000000" pitchFamily="50" charset="-18"/>
                <a:ea typeface="Nixie One"/>
                <a:cs typeface="Nixie One"/>
                <a:sym typeface="Nixie One"/>
              </a:rPr>
              <a:t>Někdy může dojít k utrhnutí vrásy a jejímu přesunu      příkrov       příkrovová pohoří  (Alpy, Karpaty, Himálaj)</a:t>
            </a:r>
          </a:p>
          <a:p>
            <a:pPr eaLnBrk="1" fontAlgn="auto" hangingPunct="1">
              <a:buClr>
                <a:srgbClr val="114454"/>
              </a:buClr>
              <a:buFont typeface="Nixie One"/>
              <a:buChar char="▪"/>
              <a:defRPr/>
            </a:pPr>
            <a:r>
              <a:rPr lang="cs-CZ" sz="2000" dirty="0">
                <a:solidFill>
                  <a:srgbClr val="114454"/>
                </a:solidFill>
                <a:latin typeface="Weekly Free Light" panose="00000400000000000000" pitchFamily="50" charset="-18"/>
                <a:ea typeface="Nixie One"/>
                <a:cs typeface="Nixie One"/>
                <a:sym typeface="Nixie One"/>
                <a:hlinkClick r:id="rId4" action="ppaction://hlinksldjump"/>
              </a:rPr>
              <a:t>Významná vrásnění </a:t>
            </a:r>
            <a:endParaRPr lang="cs-CZ" sz="2000" dirty="0">
              <a:solidFill>
                <a:srgbClr val="114454"/>
              </a:solidFill>
              <a:latin typeface="Weekly Free Light" panose="00000400000000000000" pitchFamily="50" charset="-18"/>
              <a:ea typeface="Nixie One"/>
              <a:cs typeface="Nixie One"/>
              <a:sym typeface="Nixie One"/>
            </a:endParaRPr>
          </a:p>
          <a:p>
            <a:pPr marL="50800" indent="0" eaLnBrk="1" fontAlgn="auto" hangingPunct="1">
              <a:buClr>
                <a:srgbClr val="114454"/>
              </a:buClr>
              <a:buNone/>
              <a:defRPr/>
            </a:pPr>
            <a:endParaRPr lang="cs-CZ" sz="2000" dirty="0">
              <a:solidFill>
                <a:srgbClr val="114454"/>
              </a:solidFill>
              <a:latin typeface="Weekly Free Light" panose="00000400000000000000" pitchFamily="50" charset="-18"/>
              <a:ea typeface="Nixie One"/>
              <a:cs typeface="Nixie One"/>
              <a:sym typeface="Nixie One"/>
            </a:endParaRPr>
          </a:p>
          <a:p>
            <a:pPr eaLnBrk="1" fontAlgn="auto" hangingPunct="1">
              <a:buClr>
                <a:srgbClr val="114454"/>
              </a:buClr>
              <a:buFont typeface="Nixie One"/>
              <a:buChar char="▪"/>
              <a:defRPr/>
            </a:pPr>
            <a:endParaRPr lang="cs-CZ" sz="2000" dirty="0">
              <a:solidFill>
                <a:srgbClr val="114454"/>
              </a:solidFill>
              <a:latin typeface="Weekly Free Light" panose="00000400000000000000" pitchFamily="50" charset="-18"/>
              <a:ea typeface="Nixie One"/>
              <a:cs typeface="Nixie One"/>
              <a:sym typeface="Nixie One"/>
            </a:endParaRPr>
          </a:p>
        </p:txBody>
      </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7</a:t>
            </a:fld>
            <a:endParaRPr lang="sk-SK" altLang="cs-CZ" sz="800">
              <a:solidFill>
                <a:srgbClr val="FFFFFF"/>
              </a:solidFill>
              <a:latin typeface="Roboto Slab" pitchFamily="2" charset="0"/>
              <a:sym typeface="Roboto Slab" pitchFamily="2" charset="0"/>
            </a:endParaRPr>
          </a:p>
        </p:txBody>
      </p:sp>
      <p:grpSp>
        <p:nvGrpSpPr>
          <p:cNvPr id="12" name="Google Shape;679;p40">
            <a:extLst>
              <a:ext uri="{FF2B5EF4-FFF2-40B4-BE49-F238E27FC236}">
                <a16:creationId xmlns:a16="http://schemas.microsoft.com/office/drawing/2014/main" id="{76ACC88F-84C2-40C7-899E-ECFB6742BA82}"/>
              </a:ext>
            </a:extLst>
          </p:cNvPr>
          <p:cNvGrpSpPr>
            <a:grpSpLocks/>
          </p:cNvGrpSpPr>
          <p:nvPr/>
        </p:nvGrpSpPr>
        <p:grpSpPr bwMode="auto">
          <a:xfrm>
            <a:off x="467544" y="877887"/>
            <a:ext cx="334962" cy="333375"/>
            <a:chOff x="5941025" y="3634400"/>
            <a:chExt cx="467650" cy="467650"/>
          </a:xfrm>
        </p:grpSpPr>
        <p:sp>
          <p:nvSpPr>
            <p:cNvPr id="13" name="Google Shape;680;p40">
              <a:extLst>
                <a:ext uri="{FF2B5EF4-FFF2-40B4-BE49-F238E27FC236}">
                  <a16:creationId xmlns:a16="http://schemas.microsoft.com/office/drawing/2014/main" id="{4387BE26-616F-43D5-9224-D0433D562541}"/>
                </a:ext>
              </a:extLst>
            </p:cNvPr>
            <p:cNvSpPr>
              <a:spLocks noChangeArrowheads="1"/>
            </p:cNvSpPr>
            <p:nvPr/>
          </p:nvSpPr>
          <p:spPr bwMode="auto">
            <a:xfrm>
              <a:off x="5941025" y="3634400"/>
              <a:ext cx="467650" cy="467650"/>
            </a:xfrm>
            <a:custGeom>
              <a:avLst/>
              <a:gdLst>
                <a:gd name="T0" fmla="*/ 0 w 18706"/>
                <a:gd name="T1" fmla="*/ 0 h 18706"/>
                <a:gd name="T2" fmla="*/ 18706 w 18706"/>
                <a:gd name="T3" fmla="*/ 18706 h 18706"/>
              </a:gdLst>
              <a:ahLst/>
              <a:cxnLst/>
              <a:rect l="T0" t="T1" r="T2" b="T3"/>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 name="Google Shape;681;p40">
              <a:extLst>
                <a:ext uri="{FF2B5EF4-FFF2-40B4-BE49-F238E27FC236}">
                  <a16:creationId xmlns:a16="http://schemas.microsoft.com/office/drawing/2014/main" id="{E000AD5E-7C1D-407F-98DF-8A3EA02887B0}"/>
                </a:ext>
              </a:extLst>
            </p:cNvPr>
            <p:cNvSpPr>
              <a:spLocks noChangeArrowheads="1"/>
            </p:cNvSpPr>
            <p:nvPr/>
          </p:nvSpPr>
          <p:spPr bwMode="auto">
            <a:xfrm>
              <a:off x="6211975" y="3753150"/>
              <a:ext cx="19525" cy="18900"/>
            </a:xfrm>
            <a:custGeom>
              <a:avLst/>
              <a:gdLst>
                <a:gd name="T0" fmla="*/ 0 w 781"/>
                <a:gd name="T1" fmla="*/ 0 h 756"/>
                <a:gd name="T2" fmla="*/ 781 w 781"/>
                <a:gd name="T3" fmla="*/ 756 h 756"/>
              </a:gdLst>
              <a:ahLst/>
              <a:cxnLst/>
              <a:rect l="T0" t="T1" r="T2" b="T3"/>
              <a:pathLst>
                <a:path w="781" h="756" fill="none" extrusionOk="0">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5" name="Google Shape;682;p40">
              <a:extLst>
                <a:ext uri="{FF2B5EF4-FFF2-40B4-BE49-F238E27FC236}">
                  <a16:creationId xmlns:a16="http://schemas.microsoft.com/office/drawing/2014/main" id="{5BCAD4C4-E219-4158-A3A2-4E7766CBA9D2}"/>
                </a:ext>
              </a:extLst>
            </p:cNvPr>
            <p:cNvSpPr>
              <a:spLocks noChangeArrowheads="1"/>
            </p:cNvSpPr>
            <p:nvPr/>
          </p:nvSpPr>
          <p:spPr bwMode="auto">
            <a:xfrm>
              <a:off x="5943475" y="3695900"/>
              <a:ext cx="177800" cy="351350"/>
            </a:xfrm>
            <a:custGeom>
              <a:avLst/>
              <a:gdLst>
                <a:gd name="T0" fmla="*/ 0 w 7112"/>
                <a:gd name="T1" fmla="*/ 0 h 14054"/>
                <a:gd name="T2" fmla="*/ 7112 w 7112"/>
                <a:gd name="T3" fmla="*/ 14054 h 14054"/>
              </a:gdLst>
              <a:ahLst/>
              <a:cxnLst/>
              <a:rect l="T0" t="T1" r="T2" b="T3"/>
              <a:pathLst>
                <a:path w="7112" h="14054" fill="none" extrusionOk="0">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6" name="Google Shape;683;p40">
              <a:extLst>
                <a:ext uri="{FF2B5EF4-FFF2-40B4-BE49-F238E27FC236}">
                  <a16:creationId xmlns:a16="http://schemas.microsoft.com/office/drawing/2014/main" id="{85BCB4C8-B441-4F07-A391-77FC4527D252}"/>
                </a:ext>
              </a:extLst>
            </p:cNvPr>
            <p:cNvSpPr>
              <a:spLocks noChangeArrowheads="1"/>
            </p:cNvSpPr>
            <p:nvPr/>
          </p:nvSpPr>
          <p:spPr bwMode="auto">
            <a:xfrm>
              <a:off x="6128575" y="3695900"/>
              <a:ext cx="86475" cy="47525"/>
            </a:xfrm>
            <a:custGeom>
              <a:avLst/>
              <a:gdLst>
                <a:gd name="T0" fmla="*/ 0 w 3459"/>
                <a:gd name="T1" fmla="*/ 0 h 1901"/>
                <a:gd name="T2" fmla="*/ 3459 w 3459"/>
                <a:gd name="T3" fmla="*/ 1901 h 1901"/>
              </a:gdLst>
              <a:ahLst/>
              <a:cxnLst/>
              <a:rect l="T0" t="T1" r="T2" b="T3"/>
              <a:pathLst>
                <a:path w="3459" h="1901" fill="none" extrusionOk="0">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7" name="Google Shape;684;p40">
              <a:extLst>
                <a:ext uri="{FF2B5EF4-FFF2-40B4-BE49-F238E27FC236}">
                  <a16:creationId xmlns:a16="http://schemas.microsoft.com/office/drawing/2014/main" id="{8E7C5ED6-4C44-477C-A1F2-A77F6CA58CEB}"/>
                </a:ext>
              </a:extLst>
            </p:cNvPr>
            <p:cNvSpPr>
              <a:spLocks noChangeArrowheads="1"/>
            </p:cNvSpPr>
            <p:nvPr/>
          </p:nvSpPr>
          <p:spPr bwMode="auto">
            <a:xfrm>
              <a:off x="6357500" y="3940075"/>
              <a:ext cx="18900" cy="34725"/>
            </a:xfrm>
            <a:custGeom>
              <a:avLst/>
              <a:gdLst>
                <a:gd name="T0" fmla="*/ 0 w 756"/>
                <a:gd name="T1" fmla="*/ 0 h 1389"/>
                <a:gd name="T2" fmla="*/ 756 w 756"/>
                <a:gd name="T3" fmla="*/ 1389 h 1389"/>
              </a:gdLst>
              <a:ahLst/>
              <a:cxnLst/>
              <a:rect l="T0" t="T1" r="T2" b="T3"/>
              <a:pathLst>
                <a:path w="756" h="1389" fill="none" extrusionOk="0">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 name="Google Shape;685;p40">
              <a:extLst>
                <a:ext uri="{FF2B5EF4-FFF2-40B4-BE49-F238E27FC236}">
                  <a16:creationId xmlns:a16="http://schemas.microsoft.com/office/drawing/2014/main" id="{92220265-F635-44A7-A1B9-0D391311BE4F}"/>
                </a:ext>
              </a:extLst>
            </p:cNvPr>
            <p:cNvSpPr>
              <a:spLocks noChangeArrowheads="1"/>
            </p:cNvSpPr>
            <p:nvPr/>
          </p:nvSpPr>
          <p:spPr bwMode="auto">
            <a:xfrm>
              <a:off x="6202850" y="3720875"/>
              <a:ext cx="204000" cy="278875"/>
            </a:xfrm>
            <a:custGeom>
              <a:avLst/>
              <a:gdLst>
                <a:gd name="T0" fmla="*/ 0 w 8160"/>
                <a:gd name="T1" fmla="*/ 0 h 11155"/>
                <a:gd name="T2" fmla="*/ 8160 w 8160"/>
                <a:gd name="T3" fmla="*/ 11155 h 11155"/>
              </a:gdLst>
              <a:ahLst/>
              <a:cxnLst/>
              <a:rect l="T0" t="T1" r="T2" b="T3"/>
              <a:pathLst>
                <a:path w="8160" h="11155" fill="none" extrusionOk="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2" name="Tlačítko akce: Návrat 1">
            <a:hlinkClick r:id="rId5" action="ppaction://hlinksldjump" highlightClick="1"/>
            <a:extLst>
              <a:ext uri="{FF2B5EF4-FFF2-40B4-BE49-F238E27FC236}">
                <a16:creationId xmlns:a16="http://schemas.microsoft.com/office/drawing/2014/main" id="{4B97A409-9BA3-4F2F-AFB5-69132D494426}"/>
              </a:ext>
            </a:extLst>
          </p:cNvPr>
          <p:cNvSpPr/>
          <p:nvPr/>
        </p:nvSpPr>
        <p:spPr>
          <a:xfrm>
            <a:off x="8573839" y="4652449"/>
            <a:ext cx="349250" cy="323850"/>
          </a:xfrm>
          <a:prstGeom prst="actionButtonRetur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pic>
        <p:nvPicPr>
          <p:cNvPr id="5" name="Obrázek 4">
            <a:extLst>
              <a:ext uri="{FF2B5EF4-FFF2-40B4-BE49-F238E27FC236}">
                <a16:creationId xmlns:a16="http://schemas.microsoft.com/office/drawing/2014/main" id="{944448B6-7370-478F-AE59-35689A680F4B}"/>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t="15092" b="20317"/>
          <a:stretch/>
        </p:blipFill>
        <p:spPr>
          <a:xfrm>
            <a:off x="5580112" y="419040"/>
            <a:ext cx="2716223" cy="1239788"/>
          </a:xfrm>
          <a:prstGeom prst="rect">
            <a:avLst/>
          </a:prstGeom>
        </p:spPr>
      </p:pic>
      <p:cxnSp>
        <p:nvCxnSpPr>
          <p:cNvPr id="11" name="Přímá spojnice se šipkou 10">
            <a:extLst>
              <a:ext uri="{FF2B5EF4-FFF2-40B4-BE49-F238E27FC236}">
                <a16:creationId xmlns:a16="http://schemas.microsoft.com/office/drawing/2014/main" id="{ECA05A1E-DBDF-48EB-97DF-94A8189E5C6F}"/>
              </a:ext>
            </a:extLst>
          </p:cNvPr>
          <p:cNvCxnSpPr/>
          <p:nvPr/>
        </p:nvCxnSpPr>
        <p:spPr>
          <a:xfrm>
            <a:off x="7092280" y="3507854"/>
            <a:ext cx="2160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Přímá spojnice se šipkou 19">
            <a:extLst>
              <a:ext uri="{FF2B5EF4-FFF2-40B4-BE49-F238E27FC236}">
                <a16:creationId xmlns:a16="http://schemas.microsoft.com/office/drawing/2014/main" id="{94B6F5E1-C4D0-4D41-AE38-F691936F4F6B}"/>
              </a:ext>
            </a:extLst>
          </p:cNvPr>
          <p:cNvCxnSpPr/>
          <p:nvPr/>
        </p:nvCxnSpPr>
        <p:spPr>
          <a:xfrm>
            <a:off x="1907704" y="3795886"/>
            <a:ext cx="2160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Přímá spojnice se šipkou 23">
            <a:extLst>
              <a:ext uri="{FF2B5EF4-FFF2-40B4-BE49-F238E27FC236}">
                <a16:creationId xmlns:a16="http://schemas.microsoft.com/office/drawing/2014/main" id="{C2FBE2DE-4AF5-4ECC-8B1A-EE5E9B8E966B}"/>
              </a:ext>
            </a:extLst>
          </p:cNvPr>
          <p:cNvCxnSpPr/>
          <p:nvPr/>
        </p:nvCxnSpPr>
        <p:spPr>
          <a:xfrm>
            <a:off x="6444208" y="2787774"/>
            <a:ext cx="2160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4874619"/>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Google Shape;161;p18">
            <a:extLst>
              <a:ext uri="{FF2B5EF4-FFF2-40B4-BE49-F238E27FC236}">
                <a16:creationId xmlns:a16="http://schemas.microsoft.com/office/drawing/2014/main" id="{A9CC57AB-01F2-4A7C-B9E4-2BED91885B21}"/>
              </a:ext>
            </a:extLst>
          </p:cNvPr>
          <p:cNvSpPr txBox="1">
            <a:spLocks/>
          </p:cNvSpPr>
          <p:nvPr/>
        </p:nvSpPr>
        <p:spPr bwMode="auto">
          <a:xfrm>
            <a:off x="4821039" y="1789033"/>
            <a:ext cx="3752800"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91425" rIns="91425" bIns="91425" numCol="1" anchor="t"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eaLnBrk="1" fontAlgn="auto" hangingPunct="1">
              <a:buClr>
                <a:srgbClr val="114454"/>
              </a:buClr>
              <a:buFont typeface="Nixie One"/>
              <a:buChar char="▪"/>
              <a:defRPr/>
            </a:pPr>
            <a:r>
              <a:rPr lang="cs-CZ" sz="2000" kern="0" dirty="0">
                <a:solidFill>
                  <a:srgbClr val="114454"/>
                </a:solidFill>
                <a:latin typeface="Weekly Free Light" panose="00000400000000000000" pitchFamily="50" charset="-18"/>
                <a:ea typeface="Nixie One"/>
                <a:cs typeface="Nixie One"/>
                <a:sym typeface="Nixie One"/>
              </a:rPr>
              <a:t>Alpinsko-himálajské vrásnění</a:t>
            </a:r>
          </a:p>
          <a:p>
            <a:pPr lvl="1" eaLnBrk="1" fontAlgn="auto" hangingPunct="1">
              <a:buClr>
                <a:srgbClr val="114454"/>
              </a:buClr>
              <a:buFont typeface="Nixie One"/>
              <a:buChar char="▪"/>
              <a:defRPr/>
            </a:pPr>
            <a:r>
              <a:rPr lang="cs-CZ" sz="2000" kern="0" dirty="0">
                <a:solidFill>
                  <a:srgbClr val="114454"/>
                </a:solidFill>
                <a:latin typeface="Weekly Free Light" panose="00000400000000000000" pitchFamily="50" charset="-18"/>
                <a:ea typeface="Nixie One"/>
                <a:cs typeface="Nixie One"/>
                <a:sym typeface="Nixie One"/>
              </a:rPr>
              <a:t>třetihory</a:t>
            </a:r>
          </a:p>
          <a:p>
            <a:pPr marL="50800" indent="0" eaLnBrk="1" fontAlgn="auto" hangingPunct="1">
              <a:buClr>
                <a:srgbClr val="114454"/>
              </a:buClr>
              <a:buFont typeface="Arial" panose="020B0604020202020204" pitchFamily="34" charset="0"/>
              <a:buNone/>
              <a:defRPr/>
            </a:pPr>
            <a:endParaRPr lang="cs-CZ" sz="2000" kern="0" dirty="0">
              <a:solidFill>
                <a:srgbClr val="114454"/>
              </a:solidFill>
              <a:latin typeface="Weekly Free Light" panose="00000400000000000000" pitchFamily="50" charset="-18"/>
              <a:ea typeface="Nixie One"/>
              <a:cs typeface="Nixie One"/>
              <a:sym typeface="Nixie One"/>
            </a:endParaRPr>
          </a:p>
        </p:txBody>
      </p:sp>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a:solidFill>
                  <a:srgbClr val="FFFFFF"/>
                </a:solidFill>
                <a:latin typeface="Roboto Slab" pitchFamily="2" charset="0"/>
                <a:cs typeface="Arial" panose="020B0604020202020204" pitchFamily="34" charset="0"/>
                <a:sym typeface="Roboto Slab" pitchFamily="2" charset="0"/>
              </a:rPr>
              <a:t>Významná </a:t>
            </a:r>
            <a:r>
              <a:rPr lang="sk-SK" altLang="cs-CZ" sz="1800" b="1" dirty="0" err="1">
                <a:solidFill>
                  <a:srgbClr val="FFFFFF"/>
                </a:solidFill>
                <a:latin typeface="Roboto Slab" pitchFamily="2" charset="0"/>
                <a:cs typeface="Arial" panose="020B0604020202020204" pitchFamily="34" charset="0"/>
                <a:sym typeface="Roboto Slab" pitchFamily="2" charset="0"/>
              </a:rPr>
              <a:t>vrásnění</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395536" y="1789033"/>
            <a:ext cx="4176464" cy="3159125"/>
          </a:xfrm>
        </p:spPr>
        <p:txBody>
          <a:bodyPr/>
          <a:lstStyle/>
          <a:p>
            <a:pPr eaLnBrk="1" fontAlgn="auto" hangingPunct="1">
              <a:buClr>
                <a:srgbClr val="114454"/>
              </a:buClr>
              <a:buFont typeface="Nixie One"/>
              <a:buChar char="▪"/>
              <a:defRPr/>
            </a:pPr>
            <a:r>
              <a:rPr lang="cs-CZ" sz="2000" dirty="0">
                <a:solidFill>
                  <a:srgbClr val="114454"/>
                </a:solidFill>
                <a:latin typeface="Weekly Free Light" panose="00000400000000000000" pitchFamily="50" charset="-18"/>
                <a:ea typeface="Nixie One"/>
                <a:cs typeface="Nixie One"/>
                <a:sym typeface="Nixie One"/>
              </a:rPr>
              <a:t>Hercynské (variské) vrásnění</a:t>
            </a:r>
          </a:p>
          <a:p>
            <a:pPr lvl="1" eaLnBrk="1" fontAlgn="auto" hangingPunct="1">
              <a:buClr>
                <a:srgbClr val="114454"/>
              </a:buClr>
              <a:buFont typeface="Nixie One"/>
              <a:buChar char="▪"/>
              <a:defRPr/>
            </a:pPr>
            <a:r>
              <a:rPr lang="cs-CZ" sz="2000" dirty="0">
                <a:solidFill>
                  <a:srgbClr val="114454"/>
                </a:solidFill>
                <a:latin typeface="Weekly Free Light" panose="00000400000000000000" pitchFamily="50" charset="-18"/>
                <a:ea typeface="Nixie One"/>
                <a:cs typeface="Nixie One"/>
                <a:sym typeface="Nixie One"/>
              </a:rPr>
              <a:t>Prvohory</a:t>
            </a:r>
          </a:p>
          <a:p>
            <a:pPr marL="50800" indent="0" eaLnBrk="1" fontAlgn="auto" hangingPunct="1">
              <a:buClr>
                <a:srgbClr val="114454"/>
              </a:buClr>
              <a:buNone/>
              <a:defRPr/>
            </a:pPr>
            <a:endParaRPr lang="cs-CZ" sz="2000" dirty="0">
              <a:solidFill>
                <a:srgbClr val="114454"/>
              </a:solidFill>
              <a:latin typeface="Weekly Free Light" panose="00000400000000000000" pitchFamily="50" charset="-18"/>
              <a:ea typeface="Nixie One"/>
              <a:cs typeface="Nixie One"/>
              <a:sym typeface="Nixie One"/>
            </a:endParaRPr>
          </a:p>
          <a:p>
            <a:pPr marL="50800" indent="0" eaLnBrk="1" fontAlgn="auto" hangingPunct="1">
              <a:buClr>
                <a:srgbClr val="114454"/>
              </a:buClr>
              <a:buNone/>
              <a:defRPr/>
            </a:pPr>
            <a:endParaRPr lang="cs-CZ" sz="2000" dirty="0">
              <a:solidFill>
                <a:srgbClr val="114454"/>
              </a:solidFill>
              <a:latin typeface="Weekly Free Light" panose="00000400000000000000" pitchFamily="50" charset="-18"/>
              <a:ea typeface="Nixie One"/>
              <a:cs typeface="Nixie One"/>
              <a:sym typeface="Nixie One"/>
            </a:endParaRPr>
          </a:p>
        </p:txBody>
      </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8</a:t>
            </a:fld>
            <a:endParaRPr lang="sk-SK" altLang="cs-CZ" sz="800">
              <a:solidFill>
                <a:srgbClr val="FFFFFF"/>
              </a:solidFill>
              <a:latin typeface="Roboto Slab" pitchFamily="2" charset="0"/>
              <a:sym typeface="Roboto Slab" pitchFamily="2" charset="0"/>
            </a:endParaRPr>
          </a:p>
        </p:txBody>
      </p:sp>
      <p:grpSp>
        <p:nvGrpSpPr>
          <p:cNvPr id="12" name="Google Shape;679;p40">
            <a:extLst>
              <a:ext uri="{FF2B5EF4-FFF2-40B4-BE49-F238E27FC236}">
                <a16:creationId xmlns:a16="http://schemas.microsoft.com/office/drawing/2014/main" id="{76ACC88F-84C2-40C7-899E-ECFB6742BA82}"/>
              </a:ext>
            </a:extLst>
          </p:cNvPr>
          <p:cNvGrpSpPr>
            <a:grpSpLocks/>
          </p:cNvGrpSpPr>
          <p:nvPr/>
        </p:nvGrpSpPr>
        <p:grpSpPr bwMode="auto">
          <a:xfrm>
            <a:off x="467544" y="877887"/>
            <a:ext cx="334962" cy="333375"/>
            <a:chOff x="5941025" y="3634400"/>
            <a:chExt cx="467650" cy="467650"/>
          </a:xfrm>
        </p:grpSpPr>
        <p:sp>
          <p:nvSpPr>
            <p:cNvPr id="13" name="Google Shape;680;p40">
              <a:extLst>
                <a:ext uri="{FF2B5EF4-FFF2-40B4-BE49-F238E27FC236}">
                  <a16:creationId xmlns:a16="http://schemas.microsoft.com/office/drawing/2014/main" id="{4387BE26-616F-43D5-9224-D0433D562541}"/>
                </a:ext>
              </a:extLst>
            </p:cNvPr>
            <p:cNvSpPr>
              <a:spLocks noChangeArrowheads="1"/>
            </p:cNvSpPr>
            <p:nvPr/>
          </p:nvSpPr>
          <p:spPr bwMode="auto">
            <a:xfrm>
              <a:off x="5941025" y="3634400"/>
              <a:ext cx="467650" cy="467650"/>
            </a:xfrm>
            <a:custGeom>
              <a:avLst/>
              <a:gdLst>
                <a:gd name="T0" fmla="*/ 0 w 18706"/>
                <a:gd name="T1" fmla="*/ 0 h 18706"/>
                <a:gd name="T2" fmla="*/ 18706 w 18706"/>
                <a:gd name="T3" fmla="*/ 18706 h 18706"/>
              </a:gdLst>
              <a:ahLst/>
              <a:cxnLst/>
              <a:rect l="T0" t="T1" r="T2" b="T3"/>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 name="Google Shape;681;p40">
              <a:extLst>
                <a:ext uri="{FF2B5EF4-FFF2-40B4-BE49-F238E27FC236}">
                  <a16:creationId xmlns:a16="http://schemas.microsoft.com/office/drawing/2014/main" id="{E000AD5E-7C1D-407F-98DF-8A3EA02887B0}"/>
                </a:ext>
              </a:extLst>
            </p:cNvPr>
            <p:cNvSpPr>
              <a:spLocks noChangeArrowheads="1"/>
            </p:cNvSpPr>
            <p:nvPr/>
          </p:nvSpPr>
          <p:spPr bwMode="auto">
            <a:xfrm>
              <a:off x="6211975" y="3753150"/>
              <a:ext cx="19525" cy="18900"/>
            </a:xfrm>
            <a:custGeom>
              <a:avLst/>
              <a:gdLst>
                <a:gd name="T0" fmla="*/ 0 w 781"/>
                <a:gd name="T1" fmla="*/ 0 h 756"/>
                <a:gd name="T2" fmla="*/ 781 w 781"/>
                <a:gd name="T3" fmla="*/ 756 h 756"/>
              </a:gdLst>
              <a:ahLst/>
              <a:cxnLst/>
              <a:rect l="T0" t="T1" r="T2" b="T3"/>
              <a:pathLst>
                <a:path w="781" h="756" fill="none" extrusionOk="0">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5" name="Google Shape;682;p40">
              <a:extLst>
                <a:ext uri="{FF2B5EF4-FFF2-40B4-BE49-F238E27FC236}">
                  <a16:creationId xmlns:a16="http://schemas.microsoft.com/office/drawing/2014/main" id="{5BCAD4C4-E219-4158-A3A2-4E7766CBA9D2}"/>
                </a:ext>
              </a:extLst>
            </p:cNvPr>
            <p:cNvSpPr>
              <a:spLocks noChangeArrowheads="1"/>
            </p:cNvSpPr>
            <p:nvPr/>
          </p:nvSpPr>
          <p:spPr bwMode="auto">
            <a:xfrm>
              <a:off x="5943475" y="3695900"/>
              <a:ext cx="177800" cy="351350"/>
            </a:xfrm>
            <a:custGeom>
              <a:avLst/>
              <a:gdLst>
                <a:gd name="T0" fmla="*/ 0 w 7112"/>
                <a:gd name="T1" fmla="*/ 0 h 14054"/>
                <a:gd name="T2" fmla="*/ 7112 w 7112"/>
                <a:gd name="T3" fmla="*/ 14054 h 14054"/>
              </a:gdLst>
              <a:ahLst/>
              <a:cxnLst/>
              <a:rect l="T0" t="T1" r="T2" b="T3"/>
              <a:pathLst>
                <a:path w="7112" h="14054" fill="none" extrusionOk="0">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6" name="Google Shape;683;p40">
              <a:extLst>
                <a:ext uri="{FF2B5EF4-FFF2-40B4-BE49-F238E27FC236}">
                  <a16:creationId xmlns:a16="http://schemas.microsoft.com/office/drawing/2014/main" id="{85BCB4C8-B441-4F07-A391-77FC4527D252}"/>
                </a:ext>
              </a:extLst>
            </p:cNvPr>
            <p:cNvSpPr>
              <a:spLocks noChangeArrowheads="1"/>
            </p:cNvSpPr>
            <p:nvPr/>
          </p:nvSpPr>
          <p:spPr bwMode="auto">
            <a:xfrm>
              <a:off x="6128575" y="3695900"/>
              <a:ext cx="86475" cy="47525"/>
            </a:xfrm>
            <a:custGeom>
              <a:avLst/>
              <a:gdLst>
                <a:gd name="T0" fmla="*/ 0 w 3459"/>
                <a:gd name="T1" fmla="*/ 0 h 1901"/>
                <a:gd name="T2" fmla="*/ 3459 w 3459"/>
                <a:gd name="T3" fmla="*/ 1901 h 1901"/>
              </a:gdLst>
              <a:ahLst/>
              <a:cxnLst/>
              <a:rect l="T0" t="T1" r="T2" b="T3"/>
              <a:pathLst>
                <a:path w="3459" h="1901" fill="none" extrusionOk="0">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7" name="Google Shape;684;p40">
              <a:extLst>
                <a:ext uri="{FF2B5EF4-FFF2-40B4-BE49-F238E27FC236}">
                  <a16:creationId xmlns:a16="http://schemas.microsoft.com/office/drawing/2014/main" id="{8E7C5ED6-4C44-477C-A1F2-A77F6CA58CEB}"/>
                </a:ext>
              </a:extLst>
            </p:cNvPr>
            <p:cNvSpPr>
              <a:spLocks noChangeArrowheads="1"/>
            </p:cNvSpPr>
            <p:nvPr/>
          </p:nvSpPr>
          <p:spPr bwMode="auto">
            <a:xfrm>
              <a:off x="6357500" y="3940075"/>
              <a:ext cx="18900" cy="34725"/>
            </a:xfrm>
            <a:custGeom>
              <a:avLst/>
              <a:gdLst>
                <a:gd name="T0" fmla="*/ 0 w 756"/>
                <a:gd name="T1" fmla="*/ 0 h 1389"/>
                <a:gd name="T2" fmla="*/ 756 w 756"/>
                <a:gd name="T3" fmla="*/ 1389 h 1389"/>
              </a:gdLst>
              <a:ahLst/>
              <a:cxnLst/>
              <a:rect l="T0" t="T1" r="T2" b="T3"/>
              <a:pathLst>
                <a:path w="756" h="1389" fill="none" extrusionOk="0">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 name="Google Shape;685;p40">
              <a:extLst>
                <a:ext uri="{FF2B5EF4-FFF2-40B4-BE49-F238E27FC236}">
                  <a16:creationId xmlns:a16="http://schemas.microsoft.com/office/drawing/2014/main" id="{92220265-F635-44A7-A1B9-0D391311BE4F}"/>
                </a:ext>
              </a:extLst>
            </p:cNvPr>
            <p:cNvSpPr>
              <a:spLocks noChangeArrowheads="1"/>
            </p:cNvSpPr>
            <p:nvPr/>
          </p:nvSpPr>
          <p:spPr bwMode="auto">
            <a:xfrm>
              <a:off x="6202850" y="3720875"/>
              <a:ext cx="204000" cy="278875"/>
            </a:xfrm>
            <a:custGeom>
              <a:avLst/>
              <a:gdLst>
                <a:gd name="T0" fmla="*/ 0 w 8160"/>
                <a:gd name="T1" fmla="*/ 0 h 11155"/>
                <a:gd name="T2" fmla="*/ 8160 w 8160"/>
                <a:gd name="T3" fmla="*/ 11155 h 11155"/>
              </a:gdLst>
              <a:ahLst/>
              <a:cxnLst/>
              <a:rect l="T0" t="T1" r="T2" b="T3"/>
              <a:pathLst>
                <a:path w="8160" h="11155" fill="none" extrusionOk="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2" name="Tlačítko akce: Návrat 1">
            <a:hlinkClick r:id="" action="ppaction://hlinkshowjump?jump=lastslideviewed" highlightClick="1"/>
            <a:extLst>
              <a:ext uri="{FF2B5EF4-FFF2-40B4-BE49-F238E27FC236}">
                <a16:creationId xmlns:a16="http://schemas.microsoft.com/office/drawing/2014/main" id="{4B97A409-9BA3-4F2F-AFB5-69132D494426}"/>
              </a:ext>
            </a:extLst>
          </p:cNvPr>
          <p:cNvSpPr/>
          <p:nvPr/>
        </p:nvSpPr>
        <p:spPr>
          <a:xfrm>
            <a:off x="8573839" y="4652449"/>
            <a:ext cx="349250" cy="323850"/>
          </a:xfrm>
          <a:prstGeom prst="actionButtonRetur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pic>
        <p:nvPicPr>
          <p:cNvPr id="19" name="Obrázek 18">
            <a:extLst>
              <a:ext uri="{FF2B5EF4-FFF2-40B4-BE49-F238E27FC236}">
                <a16:creationId xmlns:a16="http://schemas.microsoft.com/office/drawing/2014/main" id="{C7DAAC65-0834-401D-BC80-8BF44F219BE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58342" y="3003252"/>
            <a:ext cx="2425452" cy="1633138"/>
          </a:xfrm>
          <a:prstGeom prst="rect">
            <a:avLst/>
          </a:prstGeom>
        </p:spPr>
      </p:pic>
      <p:pic>
        <p:nvPicPr>
          <p:cNvPr id="4" name="Obrázek 3" descr="Obsah obrázku mapa&#10;&#10;Popis byl vytvořen automaticky">
            <a:extLst>
              <a:ext uri="{FF2B5EF4-FFF2-40B4-BE49-F238E27FC236}">
                <a16:creationId xmlns:a16="http://schemas.microsoft.com/office/drawing/2014/main" id="{A760F935-D84B-4A59-8855-AFE87AFBB81C}"/>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5436096" y="3039988"/>
            <a:ext cx="2036792" cy="1612461"/>
          </a:xfrm>
          <a:prstGeom prst="rect">
            <a:avLst/>
          </a:prstGeom>
        </p:spPr>
      </p:pic>
    </p:spTree>
    <p:extLst>
      <p:ext uri="{BB962C8B-B14F-4D97-AF65-F5344CB8AC3E}">
        <p14:creationId xmlns:p14="http://schemas.microsoft.com/office/powerpoint/2010/main" val="188833244"/>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CB968658-DE7C-40FF-BF09-0AC614BE56C5}"/>
              </a:ext>
            </a:extLst>
          </p:cNvPr>
          <p:cNvSpPr>
            <a:spLocks noGrp="1"/>
          </p:cNvSpPr>
          <p:nvPr>
            <p:ph type="sldNum" idx="10"/>
          </p:nvPr>
        </p:nvSpPr>
        <p:spPr/>
        <p:txBody>
          <a:bodyPr/>
          <a:lstStyle/>
          <a:p>
            <a:fld id="{E1B91BDA-37F5-4C21-A38D-C9F4403AFF43}" type="slidenum">
              <a:rPr lang="sk-SK" altLang="cs-CZ" smtClean="0"/>
              <a:pPr/>
              <a:t>9</a:t>
            </a:fld>
            <a:endParaRPr lang="sk-SK" altLang="cs-CZ"/>
          </a:p>
        </p:txBody>
      </p:sp>
      <p:sp>
        <p:nvSpPr>
          <p:cNvPr id="6" name="Tlačítko akce: Návrat 5">
            <a:hlinkClick r:id="" action="ppaction://hlinkshowjump?jump=lastslideviewed" highlightClick="1"/>
            <a:extLst>
              <a:ext uri="{FF2B5EF4-FFF2-40B4-BE49-F238E27FC236}">
                <a16:creationId xmlns:a16="http://schemas.microsoft.com/office/drawing/2014/main" id="{B44E81E5-97D2-4B33-BED5-3C15756F0278}"/>
              </a:ext>
            </a:extLst>
          </p:cNvPr>
          <p:cNvSpPr/>
          <p:nvPr/>
        </p:nvSpPr>
        <p:spPr>
          <a:xfrm>
            <a:off x="8573839" y="4652449"/>
            <a:ext cx="349250" cy="323850"/>
          </a:xfrm>
          <a:prstGeom prst="actionButtonRetur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2" name="TextovéPole 1">
            <a:extLst>
              <a:ext uri="{FF2B5EF4-FFF2-40B4-BE49-F238E27FC236}">
                <a16:creationId xmlns:a16="http://schemas.microsoft.com/office/drawing/2014/main" id="{1CA67B8C-9A80-48A8-AD15-D6AEA8458EFA}"/>
              </a:ext>
            </a:extLst>
          </p:cNvPr>
          <p:cNvSpPr txBox="1"/>
          <p:nvPr/>
        </p:nvSpPr>
        <p:spPr>
          <a:xfrm>
            <a:off x="3779912" y="2499742"/>
            <a:ext cx="1768433" cy="338554"/>
          </a:xfrm>
          <a:prstGeom prst="rect">
            <a:avLst/>
          </a:prstGeom>
          <a:noFill/>
        </p:spPr>
        <p:txBody>
          <a:bodyPr wrap="none" rtlCol="0">
            <a:spAutoFit/>
          </a:bodyPr>
          <a:lstStyle/>
          <a:p>
            <a:r>
              <a:rPr lang="cs-CZ" sz="1600" dirty="0">
                <a:solidFill>
                  <a:srgbClr val="124057"/>
                </a:solidFill>
                <a:latin typeface="Weekly Free Light" panose="020B0604020202020204" charset="-18"/>
                <a:hlinkClick r:id="rId2"/>
              </a:rPr>
              <a:t>Vrásnění - video</a:t>
            </a:r>
            <a:endParaRPr lang="cs-CZ" sz="1600" dirty="0">
              <a:solidFill>
                <a:srgbClr val="124057"/>
              </a:solidFill>
              <a:latin typeface="Weekly Free Light" panose="020B0604020202020204" charset="-18"/>
            </a:endParaRPr>
          </a:p>
        </p:txBody>
      </p:sp>
    </p:spTree>
    <p:extLst>
      <p:ext uri="{BB962C8B-B14F-4D97-AF65-F5344CB8AC3E}">
        <p14:creationId xmlns:p14="http://schemas.microsoft.com/office/powerpoint/2010/main" val="2962227194"/>
      </p:ext>
    </p:extLst>
  </p:cSld>
  <p:clrMapOvr>
    <a:masterClrMapping/>
  </p:clrMapOvr>
</p:sld>
</file>

<file path=ppt/theme/theme1.xml><?xml version="1.0" encoding="utf-8"?>
<a:theme xmlns:a="http://schemas.openxmlformats.org/drawingml/2006/main"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6C5F9FB8060D64C8E0B7464069D83AF" ma:contentTypeVersion="14" ma:contentTypeDescription="Vytvoří nový dokument" ma:contentTypeScope="" ma:versionID="aca2db119d2fc9146f131250d316edef">
  <xsd:schema xmlns:xsd="http://www.w3.org/2001/XMLSchema" xmlns:xs="http://www.w3.org/2001/XMLSchema" xmlns:p="http://schemas.microsoft.com/office/2006/metadata/properties" xmlns:ns3="9224fa2c-b553-45c2-91a6-950e6445eb78" xmlns:ns4="eb673eca-9c6d-4111-bd5b-36b76387af34" targetNamespace="http://schemas.microsoft.com/office/2006/metadata/properties" ma:root="true" ma:fieldsID="56c3da60272842989489ef3965f72a9e" ns3:_="" ns4:_="">
    <xsd:import namespace="9224fa2c-b553-45c2-91a6-950e6445eb78"/>
    <xsd:import namespace="eb673eca-9c6d-4111-bd5b-36b76387af3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24fa2c-b553-45c2-91a6-950e6445eb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b673eca-9c6d-4111-bd5b-36b76387af34" elementFormDefault="qualified">
    <xsd:import namespace="http://schemas.microsoft.com/office/2006/documentManagement/types"/>
    <xsd:import namespace="http://schemas.microsoft.com/office/infopath/2007/PartnerControls"/>
    <xsd:element name="SharedWithUsers" ma:index="17"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dílené s podrobnostmi" ma:internalName="SharedWithDetails" ma:readOnly="true">
      <xsd:simpleType>
        <xsd:restriction base="dms:Note">
          <xsd:maxLength value="255"/>
        </xsd:restriction>
      </xsd:simpleType>
    </xsd:element>
    <xsd:element name="SharingHintHash" ma:index="19"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40D01E-1E12-47F9-87FE-56C6A78738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24fa2c-b553-45c2-91a6-950e6445eb78"/>
    <ds:schemaRef ds:uri="eb673eca-9c6d-4111-bd5b-36b76387af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63F7843-97FE-4602-8B1C-67A2D54F7E34}">
  <ds:schemaRefs>
    <ds:schemaRef ds:uri="http://schemas.openxmlformats.org/package/2006/metadata/core-properties"/>
    <ds:schemaRef ds:uri="http://purl.org/dc/terms/"/>
    <ds:schemaRef ds:uri="9224fa2c-b553-45c2-91a6-950e6445eb78"/>
    <ds:schemaRef ds:uri="http://schemas.microsoft.com/office/2006/documentManagement/types"/>
    <ds:schemaRef ds:uri="http://purl.org/dc/elements/1.1/"/>
    <ds:schemaRef ds:uri="http://schemas.microsoft.com/office/2006/metadata/properties"/>
    <ds:schemaRef ds:uri="http://schemas.microsoft.com/office/infopath/2007/PartnerControls"/>
    <ds:schemaRef ds:uri="eb673eca-9c6d-4111-bd5b-36b76387af34"/>
    <ds:schemaRef ds:uri="http://www.w3.org/XML/1998/namespace"/>
    <ds:schemaRef ds:uri="http://purl.org/dc/dcmitype/"/>
  </ds:schemaRefs>
</ds:datastoreItem>
</file>

<file path=customXml/itemProps3.xml><?xml version="1.0" encoding="utf-8"?>
<ds:datastoreItem xmlns:ds="http://schemas.openxmlformats.org/officeDocument/2006/customXml" ds:itemID="{0D21ADFE-A6F6-455A-83A9-BE66980099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1386</TotalTime>
  <Words>441</Words>
  <Application>Microsoft Office PowerPoint</Application>
  <PresentationFormat>Předvádění na obrazovce (16:9)</PresentationFormat>
  <Paragraphs>79</Paragraphs>
  <Slides>15</Slides>
  <Notes>14</Notes>
  <HiddenSlides>0</HiddenSlides>
  <MMClips>1</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15</vt:i4>
      </vt:variant>
    </vt:vector>
  </HeadingPairs>
  <TitlesOfParts>
    <vt:vector size="22" baseType="lpstr">
      <vt:lpstr>Arial</vt:lpstr>
      <vt:lpstr>Nixie One</vt:lpstr>
      <vt:lpstr>Ariel</vt:lpstr>
      <vt:lpstr>Wingdings</vt:lpstr>
      <vt:lpstr>Roboto Slab</vt:lpstr>
      <vt:lpstr>Weekly Free Light</vt:lpstr>
      <vt:lpstr>Warwick template</vt:lpstr>
      <vt:lpstr>Digi school  Geomorfologie</vt:lpstr>
      <vt:lpstr>Prezentace aplikace PowerPoint</vt:lpstr>
      <vt:lpstr>Horotvorná činnost</vt:lpstr>
      <vt:lpstr>Obsah lekce</vt:lpstr>
      <vt:lpstr>Horotvorná činnost</vt:lpstr>
      <vt:lpstr>Typy pohoří</vt:lpstr>
      <vt:lpstr>Vrásová pohoří</vt:lpstr>
      <vt:lpstr>Významná vrásnění</vt:lpstr>
      <vt:lpstr>Prezentace aplikace PowerPoint</vt:lpstr>
      <vt:lpstr>Kerná pohoří </vt:lpstr>
      <vt:lpstr>Sopečná pohoří</vt:lpstr>
      <vt:lpstr>Úkoly</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Vivien Bielikova</dc:creator>
  <cp:lastModifiedBy>Jiřina Juříčková</cp:lastModifiedBy>
  <cp:revision>30</cp:revision>
  <dcterms:modified xsi:type="dcterms:W3CDTF">2021-10-25T19:20:10Z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0x01010086C5F9FB8060D64C8E0B7464069D83AF</vt:lpwstr>
  </property>
</Properties>
</file>