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319" r:id="rId2"/>
    <p:sldId id="288" r:id="rId3"/>
    <p:sldId id="268" r:id="rId4"/>
    <p:sldId id="258" r:id="rId5"/>
    <p:sldId id="287" r:id="rId6"/>
    <p:sldId id="301" r:id="rId7"/>
    <p:sldId id="302" r:id="rId8"/>
    <p:sldId id="320" r:id="rId9"/>
    <p:sldId id="321" r:id="rId10"/>
    <p:sldId id="322" r:id="rId11"/>
    <p:sldId id="323" r:id="rId12"/>
    <p:sldId id="324" r:id="rId13"/>
    <p:sldId id="311" r:id="rId14"/>
    <p:sldId id="291" r:id="rId15"/>
    <p:sldId id="300" r:id="rId16"/>
    <p:sldId id="313" r:id="rId17"/>
  </p:sldIdLst>
  <p:sldSz cx="9144000" cy="5143500" type="screen16x9"/>
  <p:notesSz cx="6858000" cy="9144000"/>
  <p:embeddedFontLst>
    <p:embeddedFont>
      <p:font typeface="Nixie One" panose="020B0604020202020204" charset="0"/>
      <p:regular r:id="rId19"/>
    </p:embeddedFont>
    <p:embeddedFont>
      <p:font typeface="Roboto Slab" panose="020B0604020202020204" charset="0"/>
      <p:regular r:id="rId20"/>
      <p:bold r:id="rId21"/>
    </p:embeddedFont>
    <p:embeddedFont>
      <p:font typeface="Weekly Free Light" panose="020B0604020202020204" charset="-18"/>
      <p:regular r:id="rId22"/>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D7E47-0429-4F1E-B519-7B32C40ECC44}" v="5" dt="2021-08-06T15:38:28.407"/>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3970" autoAdjust="0"/>
  </p:normalViewPr>
  <p:slideViewPr>
    <p:cSldViewPr>
      <p:cViewPr varScale="1">
        <p:scale>
          <a:sx n="107" d="100"/>
          <a:sy n="107" d="100"/>
        </p:scale>
        <p:origin x="754"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an Nášel" userId="213b0d21-dc7e-435f-88f7-4d44942bdcee" providerId="ADAL" clId="{37ED7E47-0429-4F1E-B519-7B32C40ECC44}"/>
    <pc:docChg chg="undo custSel modSld">
      <pc:chgData name="Milan Nášel" userId="213b0d21-dc7e-435f-88f7-4d44942bdcee" providerId="ADAL" clId="{37ED7E47-0429-4F1E-B519-7B32C40ECC44}" dt="2021-08-06T18:03:24.385" v="161" actId="20577"/>
      <pc:docMkLst>
        <pc:docMk/>
      </pc:docMkLst>
      <pc:sldChg chg="modSp mod">
        <pc:chgData name="Milan Nášel" userId="213b0d21-dc7e-435f-88f7-4d44942bdcee" providerId="ADAL" clId="{37ED7E47-0429-4F1E-B519-7B32C40ECC44}" dt="2021-08-06T18:03:24.385" v="161" actId="20577"/>
        <pc:sldMkLst>
          <pc:docMk/>
          <pc:sldMk cId="0" sldId="321"/>
        </pc:sldMkLst>
        <pc:spChg chg="mod">
          <ac:chgData name="Milan Nášel" userId="213b0d21-dc7e-435f-88f7-4d44942bdcee" providerId="ADAL" clId="{37ED7E47-0429-4F1E-B519-7B32C40ECC44}" dt="2021-08-06T18:03:24.385" v="161" actId="20577"/>
          <ac:spMkLst>
            <pc:docMk/>
            <pc:sldMk cId="0" sldId="321"/>
            <ac:spMk id="24579" creationId="{6B4E6142-05E7-4BBD-B040-80C2D234DF34}"/>
          </ac:spMkLst>
        </pc:spChg>
      </pc:sldChg>
      <pc:sldChg chg="modSp mod">
        <pc:chgData name="Milan Nášel" userId="213b0d21-dc7e-435f-88f7-4d44942bdcee" providerId="ADAL" clId="{37ED7E47-0429-4F1E-B519-7B32C40ECC44}" dt="2021-08-06T15:38:13.293" v="157" actId="20577"/>
        <pc:sldMkLst>
          <pc:docMk/>
          <pc:sldMk cId="0" sldId="322"/>
        </pc:sldMkLst>
        <pc:spChg chg="mod">
          <ac:chgData name="Milan Nášel" userId="213b0d21-dc7e-435f-88f7-4d44942bdcee" providerId="ADAL" clId="{37ED7E47-0429-4F1E-B519-7B32C40ECC44}" dt="2021-08-06T15:38:13.293" v="157" actId="20577"/>
          <ac:spMkLst>
            <pc:docMk/>
            <pc:sldMk cId="0" sldId="322"/>
            <ac:spMk id="26627" creationId="{EE18A6EE-B4D6-4842-8589-0B66996BD691}"/>
          </ac:spMkLst>
        </pc:spChg>
      </pc:sldChg>
      <pc:sldChg chg="addSp delSp modSp mod">
        <pc:chgData name="Milan Nášel" userId="213b0d21-dc7e-435f-88f7-4d44942bdcee" providerId="ADAL" clId="{37ED7E47-0429-4F1E-B519-7B32C40ECC44}" dt="2021-08-06T15:38:28.407" v="158" actId="14100"/>
        <pc:sldMkLst>
          <pc:docMk/>
          <pc:sldMk cId="0" sldId="324"/>
        </pc:sldMkLst>
        <pc:spChg chg="add del mod">
          <ac:chgData name="Milan Nášel" userId="213b0d21-dc7e-435f-88f7-4d44942bdcee" providerId="ADAL" clId="{37ED7E47-0429-4F1E-B519-7B32C40ECC44}" dt="2021-08-06T15:26:35.833" v="60" actId="478"/>
          <ac:spMkLst>
            <pc:docMk/>
            <pc:sldMk cId="0" sldId="324"/>
            <ac:spMk id="4" creationId="{291667F4-465B-4FFC-9E0D-0E6CED1E61B9}"/>
          </ac:spMkLst>
        </pc:spChg>
        <pc:spChg chg="mod">
          <ac:chgData name="Milan Nášel" userId="213b0d21-dc7e-435f-88f7-4d44942bdcee" providerId="ADAL" clId="{37ED7E47-0429-4F1E-B519-7B32C40ECC44}" dt="2021-08-06T15:38:28.407" v="158" actId="14100"/>
          <ac:spMkLst>
            <pc:docMk/>
            <pc:sldMk cId="0" sldId="324"/>
            <ac:spMk id="30723" creationId="{2CB08504-F2E5-4E0A-A1D5-0DBE86C5348F}"/>
          </ac:spMkLst>
        </pc:spChg>
        <pc:picChg chg="add del mod">
          <ac:chgData name="Milan Nášel" userId="213b0d21-dc7e-435f-88f7-4d44942bdcee" providerId="ADAL" clId="{37ED7E47-0429-4F1E-B519-7B32C40ECC44}" dt="2021-08-06T15:26:45.611" v="64" actId="1076"/>
          <ac:picMkLst>
            <pc:docMk/>
            <pc:sldMk cId="0" sldId="324"/>
            <ac:picMk id="3" creationId="{B15D9202-E3DA-46DE-A511-49C844B9A5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CF3360AF-A87C-4CA2-A066-16CAF7CB6A63}"/>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E7BD3B1C-91B4-4B5D-8F1F-09275F56A5E5}"/>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5D39CD6D-1CF2-41D2-861C-5F0BA883FFFA}"/>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FFEA18B3-F6FC-419D-AC9D-551FB980FE1A}"/>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157;p:notes">
            <a:extLst>
              <a:ext uri="{FF2B5EF4-FFF2-40B4-BE49-F238E27FC236}">
                <a16:creationId xmlns:a16="http://schemas.microsoft.com/office/drawing/2014/main" id="{0FD5D2F7-EA88-48A3-B880-998F4BBA68A6}"/>
              </a:ext>
            </a:extLst>
          </p:cNvPr>
          <p:cNvSpPr>
            <a:spLocks noGrp="1" noRot="1" noChangeAspect="1" noTextEdit="1"/>
          </p:cNvSpPr>
          <p:nvPr>
            <p:ph type="sldImg" idx="2"/>
          </p:nvPr>
        </p:nvSpPr>
        <p:spPr>
          <a:ln>
            <a:miter lim="800000"/>
            <a:headEnd/>
            <a:tailEnd/>
          </a:ln>
        </p:spPr>
      </p:sp>
      <p:sp>
        <p:nvSpPr>
          <p:cNvPr id="27651" name="Google Shape;158;p:notes">
            <a:extLst>
              <a:ext uri="{FF2B5EF4-FFF2-40B4-BE49-F238E27FC236}">
                <a16:creationId xmlns:a16="http://schemas.microsoft.com/office/drawing/2014/main" id="{A7D7B351-0064-4947-8757-739FB311C63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157;p:notes">
            <a:extLst>
              <a:ext uri="{FF2B5EF4-FFF2-40B4-BE49-F238E27FC236}">
                <a16:creationId xmlns:a16="http://schemas.microsoft.com/office/drawing/2014/main" id="{D726901F-66D0-4D4D-A7A9-45EED5E60477}"/>
              </a:ext>
            </a:extLst>
          </p:cNvPr>
          <p:cNvSpPr>
            <a:spLocks noGrp="1" noRot="1" noChangeAspect="1" noTextEdit="1"/>
          </p:cNvSpPr>
          <p:nvPr>
            <p:ph type="sldImg" idx="2"/>
          </p:nvPr>
        </p:nvSpPr>
        <p:spPr>
          <a:ln>
            <a:miter lim="800000"/>
            <a:headEnd/>
            <a:tailEnd/>
          </a:ln>
        </p:spPr>
      </p:sp>
      <p:sp>
        <p:nvSpPr>
          <p:cNvPr id="29699" name="Google Shape;158;p:notes">
            <a:extLst>
              <a:ext uri="{FF2B5EF4-FFF2-40B4-BE49-F238E27FC236}">
                <a16:creationId xmlns:a16="http://schemas.microsoft.com/office/drawing/2014/main" id="{36A55BC2-E267-4760-A5B9-C42EF529CFF1}"/>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157;p:notes">
            <a:extLst>
              <a:ext uri="{FF2B5EF4-FFF2-40B4-BE49-F238E27FC236}">
                <a16:creationId xmlns:a16="http://schemas.microsoft.com/office/drawing/2014/main" id="{5B679133-8E1B-49FC-8B7D-1CF95192AA0E}"/>
              </a:ext>
            </a:extLst>
          </p:cNvPr>
          <p:cNvSpPr>
            <a:spLocks noGrp="1" noRot="1" noChangeAspect="1" noTextEdit="1"/>
          </p:cNvSpPr>
          <p:nvPr>
            <p:ph type="sldImg" idx="2"/>
          </p:nvPr>
        </p:nvSpPr>
        <p:spPr>
          <a:ln>
            <a:miter lim="800000"/>
            <a:headEnd/>
            <a:tailEnd/>
          </a:ln>
        </p:spPr>
      </p:sp>
      <p:sp>
        <p:nvSpPr>
          <p:cNvPr id="31747" name="Google Shape;158;p:notes">
            <a:extLst>
              <a:ext uri="{FF2B5EF4-FFF2-40B4-BE49-F238E27FC236}">
                <a16:creationId xmlns:a16="http://schemas.microsoft.com/office/drawing/2014/main" id="{EB226FB4-29D5-4A66-92CE-C7486E34F244}"/>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143;g35f391192_029:notes">
            <a:extLst>
              <a:ext uri="{FF2B5EF4-FFF2-40B4-BE49-F238E27FC236}">
                <a16:creationId xmlns:a16="http://schemas.microsoft.com/office/drawing/2014/main" id="{43A26538-08D8-4902-891B-29E753DBBA7F}"/>
              </a:ext>
            </a:extLst>
          </p:cNvPr>
          <p:cNvSpPr>
            <a:spLocks noGrp="1" noRot="1" noChangeAspect="1" noTextEdit="1"/>
          </p:cNvSpPr>
          <p:nvPr>
            <p:ph type="sldImg" idx="2"/>
          </p:nvPr>
        </p:nvSpPr>
        <p:spPr>
          <a:ln>
            <a:miter lim="800000"/>
            <a:headEnd/>
            <a:tailEnd/>
          </a:ln>
        </p:spPr>
      </p:sp>
      <p:sp>
        <p:nvSpPr>
          <p:cNvPr id="58371" name="Google Shape;144;g35f391192_029:notes">
            <a:extLst>
              <a:ext uri="{FF2B5EF4-FFF2-40B4-BE49-F238E27FC236}">
                <a16:creationId xmlns:a16="http://schemas.microsoft.com/office/drawing/2014/main" id="{C8F0238E-D7F1-496D-B349-2870F1BD2CF8}"/>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Google Shape;135;g35f391192_04:notes">
            <a:extLst>
              <a:ext uri="{FF2B5EF4-FFF2-40B4-BE49-F238E27FC236}">
                <a16:creationId xmlns:a16="http://schemas.microsoft.com/office/drawing/2014/main" id="{51C3C945-39D1-41C1-80E4-CB8594996D32}"/>
              </a:ext>
            </a:extLst>
          </p:cNvPr>
          <p:cNvSpPr>
            <a:spLocks noGrp="1" noRot="1" noChangeAspect="1" noTextEdit="1"/>
          </p:cNvSpPr>
          <p:nvPr>
            <p:ph type="sldImg" idx="2"/>
          </p:nvPr>
        </p:nvSpPr>
        <p:spPr>
          <a:ln>
            <a:miter lim="800000"/>
            <a:headEnd/>
            <a:tailEnd/>
          </a:ln>
        </p:spPr>
      </p:sp>
      <p:sp>
        <p:nvSpPr>
          <p:cNvPr id="62467" name="Google Shape;136;g35f391192_04:notes">
            <a:extLst>
              <a:ext uri="{FF2B5EF4-FFF2-40B4-BE49-F238E27FC236}">
                <a16:creationId xmlns:a16="http://schemas.microsoft.com/office/drawing/2014/main" id="{B5470263-9F1A-4E83-A721-F8B4C8B262EF}"/>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Google Shape;135;g35f391192_04:notes">
            <a:extLst>
              <a:ext uri="{FF2B5EF4-FFF2-40B4-BE49-F238E27FC236}">
                <a16:creationId xmlns:a16="http://schemas.microsoft.com/office/drawing/2014/main" id="{E2A3CC66-FD55-4DB8-A743-64489BBEF367}"/>
              </a:ext>
            </a:extLst>
          </p:cNvPr>
          <p:cNvSpPr>
            <a:spLocks noGrp="1" noRot="1" noChangeAspect="1" noTextEdit="1"/>
          </p:cNvSpPr>
          <p:nvPr>
            <p:ph type="sldImg" idx="2"/>
          </p:nvPr>
        </p:nvSpPr>
        <p:spPr>
          <a:ln>
            <a:miter lim="800000"/>
            <a:headEnd/>
            <a:tailEnd/>
          </a:ln>
        </p:spPr>
      </p:sp>
      <p:sp>
        <p:nvSpPr>
          <p:cNvPr id="66563" name="Google Shape;136;g35f391192_04:notes">
            <a:extLst>
              <a:ext uri="{FF2B5EF4-FFF2-40B4-BE49-F238E27FC236}">
                <a16:creationId xmlns:a16="http://schemas.microsoft.com/office/drawing/2014/main" id="{2BA1C3B9-D476-4EE3-B388-7778500A226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Google Shape;135;g35f391192_04:notes">
            <a:extLst>
              <a:ext uri="{FF2B5EF4-FFF2-40B4-BE49-F238E27FC236}">
                <a16:creationId xmlns:a16="http://schemas.microsoft.com/office/drawing/2014/main" id="{9DAB00F5-F026-475E-8EE7-F4599947EF83}"/>
              </a:ext>
            </a:extLst>
          </p:cNvPr>
          <p:cNvSpPr>
            <a:spLocks noGrp="1" noRot="1" noChangeAspect="1" noTextEdit="1"/>
          </p:cNvSpPr>
          <p:nvPr>
            <p:ph type="sldImg" idx="2"/>
          </p:nvPr>
        </p:nvSpPr>
        <p:spPr>
          <a:ln>
            <a:miter lim="800000"/>
            <a:headEnd/>
            <a:tailEnd/>
          </a:ln>
        </p:spPr>
      </p:sp>
      <p:sp>
        <p:nvSpPr>
          <p:cNvPr id="64515" name="Google Shape;136;g35f391192_04:notes">
            <a:extLst>
              <a:ext uri="{FF2B5EF4-FFF2-40B4-BE49-F238E27FC236}">
                <a16:creationId xmlns:a16="http://schemas.microsoft.com/office/drawing/2014/main" id="{A3A8AAF5-5EBF-48C4-A1DA-3A25C5B818E8}"/>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35;g35f391192_04:notes">
            <a:extLst>
              <a:ext uri="{FF2B5EF4-FFF2-40B4-BE49-F238E27FC236}">
                <a16:creationId xmlns:a16="http://schemas.microsoft.com/office/drawing/2014/main" id="{92811DE8-C3D9-4961-A577-03D2DB5164F6}"/>
              </a:ext>
            </a:extLst>
          </p:cNvPr>
          <p:cNvSpPr>
            <a:spLocks noGrp="1" noRot="1" noChangeAspect="1" noTextEdit="1"/>
          </p:cNvSpPr>
          <p:nvPr>
            <p:ph type="sldImg" idx="2"/>
          </p:nvPr>
        </p:nvSpPr>
        <p:spPr>
          <a:ln>
            <a:miter lim="800000"/>
            <a:headEnd/>
            <a:tailEnd/>
          </a:ln>
        </p:spPr>
      </p:sp>
      <p:sp>
        <p:nvSpPr>
          <p:cNvPr id="11267" name="Google Shape;136;g35f391192_04:notes">
            <a:extLst>
              <a:ext uri="{FF2B5EF4-FFF2-40B4-BE49-F238E27FC236}">
                <a16:creationId xmlns:a16="http://schemas.microsoft.com/office/drawing/2014/main" id="{217C5A0D-2A94-4D72-BCAE-D3E6485A037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1A234FEF-1F28-416E-9D86-5EBF013CE026}"/>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7B5D3B48-DE7A-4533-B1A0-30E24530DB68}"/>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35;g35f391192_04:notes">
            <a:extLst>
              <a:ext uri="{FF2B5EF4-FFF2-40B4-BE49-F238E27FC236}">
                <a16:creationId xmlns:a16="http://schemas.microsoft.com/office/drawing/2014/main" id="{B928F1DC-C3C3-4FEA-8DC3-EBA217919254}"/>
              </a:ext>
            </a:extLst>
          </p:cNvPr>
          <p:cNvSpPr>
            <a:spLocks noGrp="1" noRot="1" noChangeAspect="1" noTextEdit="1"/>
          </p:cNvSpPr>
          <p:nvPr>
            <p:ph type="sldImg" idx="2"/>
          </p:nvPr>
        </p:nvSpPr>
        <p:spPr>
          <a:ln>
            <a:miter lim="800000"/>
            <a:headEnd/>
            <a:tailEnd/>
          </a:ln>
        </p:spPr>
      </p:sp>
      <p:sp>
        <p:nvSpPr>
          <p:cNvPr id="15363" name="Google Shape;136;g35f391192_04:notes">
            <a:extLst>
              <a:ext uri="{FF2B5EF4-FFF2-40B4-BE49-F238E27FC236}">
                <a16:creationId xmlns:a16="http://schemas.microsoft.com/office/drawing/2014/main" id="{B86118B8-4018-4E58-A547-746990E2CC5C}"/>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43;g35f391192_029:notes">
            <a:extLst>
              <a:ext uri="{FF2B5EF4-FFF2-40B4-BE49-F238E27FC236}">
                <a16:creationId xmlns:a16="http://schemas.microsoft.com/office/drawing/2014/main" id="{A93C23AE-F893-43C7-AC08-915506A90F55}"/>
              </a:ext>
            </a:extLst>
          </p:cNvPr>
          <p:cNvSpPr>
            <a:spLocks noGrp="1" noRot="1" noChangeAspect="1" noTextEdit="1"/>
          </p:cNvSpPr>
          <p:nvPr>
            <p:ph type="sldImg" idx="2"/>
          </p:nvPr>
        </p:nvSpPr>
        <p:spPr>
          <a:ln>
            <a:miter lim="800000"/>
            <a:headEnd/>
            <a:tailEnd/>
          </a:ln>
        </p:spPr>
      </p:sp>
      <p:sp>
        <p:nvSpPr>
          <p:cNvPr id="17411" name="Google Shape;144;g35f391192_029:notes">
            <a:extLst>
              <a:ext uri="{FF2B5EF4-FFF2-40B4-BE49-F238E27FC236}">
                <a16:creationId xmlns:a16="http://schemas.microsoft.com/office/drawing/2014/main" id="{39EAAED2-873A-4DF3-87CD-38AB2B129A3A}"/>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57;p:notes">
            <a:extLst>
              <a:ext uri="{FF2B5EF4-FFF2-40B4-BE49-F238E27FC236}">
                <a16:creationId xmlns:a16="http://schemas.microsoft.com/office/drawing/2014/main" id="{9CEEBDB2-CEF4-43F6-8127-7E1FBC7A9A07}"/>
              </a:ext>
            </a:extLst>
          </p:cNvPr>
          <p:cNvSpPr>
            <a:spLocks noGrp="1" noRot="1" noChangeAspect="1" noTextEdit="1"/>
          </p:cNvSpPr>
          <p:nvPr>
            <p:ph type="sldImg" idx="2"/>
          </p:nvPr>
        </p:nvSpPr>
        <p:spPr>
          <a:ln>
            <a:miter lim="800000"/>
            <a:headEnd/>
            <a:tailEnd/>
          </a:ln>
        </p:spPr>
      </p:sp>
      <p:sp>
        <p:nvSpPr>
          <p:cNvPr id="19459" name="Google Shape;158;p:notes">
            <a:extLst>
              <a:ext uri="{FF2B5EF4-FFF2-40B4-BE49-F238E27FC236}">
                <a16:creationId xmlns:a16="http://schemas.microsoft.com/office/drawing/2014/main" id="{56967195-54BF-431B-98F8-E873E3400C1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57;p:notes">
            <a:extLst>
              <a:ext uri="{FF2B5EF4-FFF2-40B4-BE49-F238E27FC236}">
                <a16:creationId xmlns:a16="http://schemas.microsoft.com/office/drawing/2014/main" id="{07349015-68C0-45DD-8A79-21724857C7B4}"/>
              </a:ext>
            </a:extLst>
          </p:cNvPr>
          <p:cNvSpPr>
            <a:spLocks noGrp="1" noRot="1" noChangeAspect="1" noTextEdit="1"/>
          </p:cNvSpPr>
          <p:nvPr>
            <p:ph type="sldImg" idx="2"/>
          </p:nvPr>
        </p:nvSpPr>
        <p:spPr>
          <a:ln>
            <a:miter lim="800000"/>
            <a:headEnd/>
            <a:tailEnd/>
          </a:ln>
        </p:spPr>
      </p:sp>
      <p:sp>
        <p:nvSpPr>
          <p:cNvPr id="21507" name="Google Shape;158;p:notes">
            <a:extLst>
              <a:ext uri="{FF2B5EF4-FFF2-40B4-BE49-F238E27FC236}">
                <a16:creationId xmlns:a16="http://schemas.microsoft.com/office/drawing/2014/main" id="{B411DEC2-6989-4002-86A3-56D5ED2C0D1A}"/>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57;p:notes">
            <a:extLst>
              <a:ext uri="{FF2B5EF4-FFF2-40B4-BE49-F238E27FC236}">
                <a16:creationId xmlns:a16="http://schemas.microsoft.com/office/drawing/2014/main" id="{85961A30-2881-4E60-A4B8-21943F1B0E0F}"/>
              </a:ext>
            </a:extLst>
          </p:cNvPr>
          <p:cNvSpPr>
            <a:spLocks noGrp="1" noRot="1" noChangeAspect="1" noTextEdit="1"/>
          </p:cNvSpPr>
          <p:nvPr>
            <p:ph type="sldImg" idx="2"/>
          </p:nvPr>
        </p:nvSpPr>
        <p:spPr>
          <a:ln>
            <a:miter lim="800000"/>
            <a:headEnd/>
            <a:tailEnd/>
          </a:ln>
        </p:spPr>
      </p:sp>
      <p:sp>
        <p:nvSpPr>
          <p:cNvPr id="23555" name="Google Shape;158;p:notes">
            <a:extLst>
              <a:ext uri="{FF2B5EF4-FFF2-40B4-BE49-F238E27FC236}">
                <a16:creationId xmlns:a16="http://schemas.microsoft.com/office/drawing/2014/main" id="{BBFF194D-7F5E-4615-A66D-E25C47BC10DA}"/>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57;p:notes">
            <a:extLst>
              <a:ext uri="{FF2B5EF4-FFF2-40B4-BE49-F238E27FC236}">
                <a16:creationId xmlns:a16="http://schemas.microsoft.com/office/drawing/2014/main" id="{A88A0882-B4BB-499E-A324-D648A66EE7CF}"/>
              </a:ext>
            </a:extLst>
          </p:cNvPr>
          <p:cNvSpPr>
            <a:spLocks noGrp="1" noRot="1" noChangeAspect="1" noTextEdit="1"/>
          </p:cNvSpPr>
          <p:nvPr>
            <p:ph type="sldImg" idx="2"/>
          </p:nvPr>
        </p:nvSpPr>
        <p:spPr>
          <a:ln>
            <a:miter lim="800000"/>
            <a:headEnd/>
            <a:tailEnd/>
          </a:ln>
        </p:spPr>
      </p:sp>
      <p:sp>
        <p:nvSpPr>
          <p:cNvPr id="25603" name="Google Shape;158;p:notes">
            <a:extLst>
              <a:ext uri="{FF2B5EF4-FFF2-40B4-BE49-F238E27FC236}">
                <a16:creationId xmlns:a16="http://schemas.microsoft.com/office/drawing/2014/main" id="{36A009D6-3C6F-44E5-B30F-336E7FEDA89F}"/>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97F66C1A-16AF-4A68-99F9-C2C1C5DEE757}"/>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4" name="Google Shape;11;p2">
            <a:extLst>
              <a:ext uri="{FF2B5EF4-FFF2-40B4-BE49-F238E27FC236}">
                <a16:creationId xmlns:a16="http://schemas.microsoft.com/office/drawing/2014/main" id="{D1CE92C5-4A0E-4EDD-84D4-B00086832E94}"/>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65CE459B-95D6-47B4-80B0-117A0E68ED43}"/>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13;p2">
            <a:extLst>
              <a:ext uri="{FF2B5EF4-FFF2-40B4-BE49-F238E27FC236}">
                <a16:creationId xmlns:a16="http://schemas.microsoft.com/office/drawing/2014/main" id="{E14EC686-CE17-42F0-9FA9-7D0EDFB8B6B9}"/>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14;p2">
            <a:extLst>
              <a:ext uri="{FF2B5EF4-FFF2-40B4-BE49-F238E27FC236}">
                <a16:creationId xmlns:a16="http://schemas.microsoft.com/office/drawing/2014/main" id="{2A81C6CE-EAFC-429F-897E-FFB1319A44ED}"/>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114854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66B194AA-6C00-4A68-84F1-ACCAD33412FB}"/>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20;p3">
            <a:extLst>
              <a:ext uri="{FF2B5EF4-FFF2-40B4-BE49-F238E27FC236}">
                <a16:creationId xmlns:a16="http://schemas.microsoft.com/office/drawing/2014/main" id="{665D61CB-C163-462F-9E65-5E5B2559F4CC}"/>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C0E7B058-C229-4A08-9A1B-FB5AD9D7CC1E}"/>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22;p3">
            <a:extLst>
              <a:ext uri="{FF2B5EF4-FFF2-40B4-BE49-F238E27FC236}">
                <a16:creationId xmlns:a16="http://schemas.microsoft.com/office/drawing/2014/main" id="{13C32B53-F588-4797-A153-ED25F0BE005F}"/>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8" name="Google Shape;23;p3">
            <a:extLst>
              <a:ext uri="{FF2B5EF4-FFF2-40B4-BE49-F238E27FC236}">
                <a16:creationId xmlns:a16="http://schemas.microsoft.com/office/drawing/2014/main" id="{4F7F8412-C07C-407C-948B-DC7B13D97882}"/>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5065B60C-BEF7-427B-89C3-5C6EB4385125}"/>
              </a:ext>
            </a:extLst>
          </p:cNvPr>
          <p:cNvSpPr txBox="1">
            <a:spLocks noGrp="1"/>
          </p:cNvSpPr>
          <p:nvPr>
            <p:ph type="sldNum" idx="10"/>
          </p:nvPr>
        </p:nvSpPr>
        <p:spPr/>
        <p:txBody>
          <a:bodyPr/>
          <a:lstStyle>
            <a:lvl1pPr>
              <a:defRPr/>
            </a:lvl1pPr>
          </a:lstStyle>
          <a:p>
            <a:pPr>
              <a:defRPr/>
            </a:pPr>
            <a:fld id="{C262505E-764F-4858-A4D9-8E7686441052}" type="slidenum">
              <a:rPr lang="sk-SK" altLang="cs-CZ"/>
              <a:pPr>
                <a:defRPr/>
              </a:pPr>
              <a:t>‹#›</a:t>
            </a:fld>
            <a:endParaRPr lang="sk-SK" altLang="cs-CZ"/>
          </a:p>
        </p:txBody>
      </p:sp>
    </p:spTree>
    <p:extLst>
      <p:ext uri="{BB962C8B-B14F-4D97-AF65-F5344CB8AC3E}">
        <p14:creationId xmlns:p14="http://schemas.microsoft.com/office/powerpoint/2010/main" val="241918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B4EB815F-3E12-4D5E-B2C3-8F4D6DB4FD54}"/>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441711CB-FDF2-46B3-8CA6-C071F39B1860}"/>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4" name="Google Shape;87;p10">
            <a:extLst>
              <a:ext uri="{FF2B5EF4-FFF2-40B4-BE49-F238E27FC236}">
                <a16:creationId xmlns:a16="http://schemas.microsoft.com/office/drawing/2014/main" id="{DD807551-A2CE-42A6-A6DB-5CE7926410E5}"/>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88;p10">
            <a:extLst>
              <a:ext uri="{FF2B5EF4-FFF2-40B4-BE49-F238E27FC236}">
                <a16:creationId xmlns:a16="http://schemas.microsoft.com/office/drawing/2014/main" id="{2F682F59-A11A-4D94-9AE1-8A78F324CF48}"/>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89;p10">
            <a:extLst>
              <a:ext uri="{FF2B5EF4-FFF2-40B4-BE49-F238E27FC236}">
                <a16:creationId xmlns:a16="http://schemas.microsoft.com/office/drawing/2014/main" id="{7F82176D-5A81-4C92-8410-93C9193A262A}"/>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0;p10">
            <a:extLst>
              <a:ext uri="{FF2B5EF4-FFF2-40B4-BE49-F238E27FC236}">
                <a16:creationId xmlns:a16="http://schemas.microsoft.com/office/drawing/2014/main" id="{D3FD3B35-740E-426B-9F9D-C6177E667F39}"/>
              </a:ext>
            </a:extLst>
          </p:cNvPr>
          <p:cNvSpPr txBox="1">
            <a:spLocks noGrp="1"/>
          </p:cNvSpPr>
          <p:nvPr>
            <p:ph type="sldNum" idx="10"/>
          </p:nvPr>
        </p:nvSpPr>
        <p:spPr/>
        <p:txBody>
          <a:bodyPr/>
          <a:lstStyle>
            <a:lvl1pPr>
              <a:defRPr/>
            </a:lvl1pPr>
          </a:lstStyle>
          <a:p>
            <a:pPr>
              <a:defRPr/>
            </a:pPr>
            <a:fld id="{34EB69CE-FEE5-44EF-96C9-1CEF7995109D}" type="slidenum">
              <a:rPr lang="sk-SK" altLang="cs-CZ"/>
              <a:pPr>
                <a:defRPr/>
              </a:pPr>
              <a:t>‹#›</a:t>
            </a:fld>
            <a:endParaRPr lang="sk-SK" altLang="cs-CZ"/>
          </a:p>
        </p:txBody>
      </p:sp>
    </p:spTree>
    <p:extLst>
      <p:ext uri="{BB962C8B-B14F-4D97-AF65-F5344CB8AC3E}">
        <p14:creationId xmlns:p14="http://schemas.microsoft.com/office/powerpoint/2010/main" val="235694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7297B0B4-6F39-4355-9EF5-2241764FCC22}"/>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3EDDB00D-A4A4-4BF1-B033-615B4B7408BF}"/>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62DEE9E9-E59F-4124-BE4C-D7782FDFCA00}"/>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7F9ACEBB-7325-4D64-9FA8-D6EB8882D71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75214830-E25C-471B-846E-259EEE7CD931}"/>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A036AF39-9B61-4FE1-9E7F-AE500E0A6CA8}"/>
              </a:ext>
            </a:extLst>
          </p:cNvPr>
          <p:cNvSpPr txBox="1">
            <a:spLocks noGrp="1"/>
          </p:cNvSpPr>
          <p:nvPr>
            <p:ph type="sldNum" idx="10"/>
          </p:nvPr>
        </p:nvSpPr>
        <p:spPr/>
        <p:txBody>
          <a:bodyPr/>
          <a:lstStyle>
            <a:lvl1pPr>
              <a:defRPr/>
            </a:lvl1pPr>
          </a:lstStyle>
          <a:p>
            <a:pPr>
              <a:defRPr/>
            </a:pPr>
            <a:fld id="{D5F25430-81A4-4F68-8DA0-1971A59DDBC7}" type="slidenum">
              <a:rPr lang="sk-SK" altLang="cs-CZ"/>
              <a:pPr>
                <a:defRPr/>
              </a:pPr>
              <a:t>‹#›</a:t>
            </a:fld>
            <a:endParaRPr lang="sk-SK" altLang="cs-CZ"/>
          </a:p>
        </p:txBody>
      </p:sp>
    </p:spTree>
    <p:extLst>
      <p:ext uri="{BB962C8B-B14F-4D97-AF65-F5344CB8AC3E}">
        <p14:creationId xmlns:p14="http://schemas.microsoft.com/office/powerpoint/2010/main" val="3301281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09252088-D27A-4E4E-8AB5-9129C21E621A}"/>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C8F56F2D-7521-425A-820B-2890CEF8457E}"/>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869658BB-47C1-4A7B-A7AA-99DA1E2AC9A0}"/>
              </a:ext>
            </a:extLst>
          </p:cNvPr>
          <p:cNvSpPr txBox="1">
            <a:spLocks noGrp="1"/>
          </p:cNvSpPr>
          <p:nvPr>
            <p:ph type="sldNum" idx="12"/>
          </p:nvPr>
        </p:nvSpPr>
        <p:spPr bwMode="auto">
          <a:xfrm>
            <a:off x="-50800" y="4819650"/>
            <a:ext cx="349250" cy="323850"/>
          </a:xfrm>
          <a:prstGeom prst="rect">
            <a:avLst/>
          </a:prstGeom>
          <a:noFill/>
          <a:ln>
            <a:noFill/>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panose="020B0604020202020204" charset="0"/>
                <a:sym typeface="Roboto Slab" panose="020B0604020202020204" charset="0"/>
              </a:defRPr>
            </a:lvl1pPr>
          </a:lstStyle>
          <a:p>
            <a:pPr>
              <a:defRPr/>
            </a:pPr>
            <a:fld id="{45A95DEA-C943-44BA-8355-A8CF69248DE2}" type="slidenum">
              <a:rPr lang="sk-SK" altLang="cs-CZ"/>
              <a:pPr>
                <a:defRPr/>
              </a:pPr>
              <a:t>‹#›</a:t>
            </a:fld>
            <a:endParaRPr lang="sk-SK" altLang="cs-CZ"/>
          </a:p>
        </p:txBody>
      </p:sp>
    </p:spTree>
  </p:cSld>
  <p:clrMap bg1="lt1" tx1="dk1" bg2="dk2" tx2="lt2" accent1="accent1" accent2="accent2" accent3="accent3" accent4="accent4" accent5="accent5" accent6="accent6" hlink="hlink" folHlink="folHlink"/>
  <p:sldLayoutIdLst>
    <p:sldLayoutId id="2147483996" r:id="rId1"/>
    <p:sldLayoutId id="2147483997" r:id="rId2"/>
    <p:sldLayoutId id="2147483999" r:id="rId3"/>
    <p:sldLayoutId id="2147484000" r:id="rId4"/>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www.teinteresasaber.com/2015/07/por-que-pamplona-celebra-los.html"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ordwall.net/resource/18282665/fiestas-lugar-project-number-2020-1-sk01-ka226-sch-094350" TargetMode="External"/><Relationship Id="rId5" Type="http://schemas.openxmlformats.org/officeDocument/2006/relationships/hyperlink" Target="https://wordwall.net/resource/18228740/fiestas-espa%c5%88olas-project-number-2020-1-sk01-ka226-sch-094350" TargetMode="External"/><Relationship Id="rId4" Type="http://schemas.openxmlformats.org/officeDocument/2006/relationships/hyperlink" Target="https://quizizz.com/admin/quiz/610d7f92cac1ce001ba2aae9/las-fiestas-de-espa%C3%B1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2FE359B2-58D2-4FD9-8E54-CF63A1E475FD}"/>
              </a:ext>
            </a:extLst>
          </p:cNvPr>
          <p:cNvSpPr txBox="1">
            <a:spLocks noGrp="1"/>
          </p:cNvSpPr>
          <p:nvPr>
            <p:ph type="ctrTitle"/>
          </p:nvPr>
        </p:nvSpPr>
        <p:spPr>
          <a:xfrm>
            <a:off x="685800" y="2708275"/>
            <a:ext cx="5810250" cy="1158875"/>
          </a:xfrm>
        </p:spPr>
        <p:txBody>
          <a:bodyPr/>
          <a:lstStyle/>
          <a:p>
            <a:pPr eaLnBrk="1" hangingPunct="1">
              <a:spcBef>
                <a:spcPct val="0"/>
              </a:spcBef>
              <a:spcAft>
                <a:spcPct val="0"/>
              </a:spcAft>
              <a:buClr>
                <a:srgbClr val="FFFFFF"/>
              </a:buClr>
              <a:buFont typeface="Roboto Slab" pitchFamily="2" charset="0"/>
              <a:buNone/>
            </a:pPr>
            <a:r>
              <a:rPr lang="sk-SK" altLang="cs-CZ" b="1" dirty="0">
                <a:solidFill>
                  <a:srgbClr val="FFFFFF"/>
                </a:solidFill>
                <a:latin typeface="Weekly Free Light" panose="00000400000000000000" pitchFamily="50" charset="-18"/>
                <a:cs typeface="Arial" panose="020B0604020202020204" pitchFamily="34" charset="0"/>
                <a:sym typeface="Roboto Slab" pitchFamily="2" charset="0"/>
              </a:rPr>
              <a:t>FIESTAS</a:t>
            </a:r>
          </a:p>
        </p:txBody>
      </p:sp>
      <p:grpSp>
        <p:nvGrpSpPr>
          <p:cNvPr id="8195" name="Google Shape;110;p13">
            <a:extLst>
              <a:ext uri="{FF2B5EF4-FFF2-40B4-BE49-F238E27FC236}">
                <a16:creationId xmlns:a16="http://schemas.microsoft.com/office/drawing/2014/main" id="{4407F287-2901-413A-84AF-72B41CC7DBE7}"/>
              </a:ext>
            </a:extLst>
          </p:cNvPr>
          <p:cNvGrpSpPr>
            <a:grpSpLocks/>
          </p:cNvGrpSpPr>
          <p:nvPr/>
        </p:nvGrpSpPr>
        <p:grpSpPr bwMode="auto">
          <a:xfrm>
            <a:off x="755650" y="1851025"/>
            <a:ext cx="965200" cy="1011238"/>
            <a:chOff x="5961125" y="1623900"/>
            <a:chExt cx="427450" cy="448175"/>
          </a:xfrm>
        </p:grpSpPr>
        <p:sp>
          <p:nvSpPr>
            <p:cNvPr id="8203" name="Google Shape;111;p13">
              <a:extLst>
                <a:ext uri="{FF2B5EF4-FFF2-40B4-BE49-F238E27FC236}">
                  <a16:creationId xmlns:a16="http://schemas.microsoft.com/office/drawing/2014/main" id="{B80AC0E8-1B60-4110-81D0-314CDE96D90A}"/>
                </a:ext>
              </a:extLst>
            </p:cNvPr>
            <p:cNvSpPr>
              <a:spLocks noChangeArrowheads="1"/>
            </p:cNvSpPr>
            <p:nvPr/>
          </p:nvSpPr>
          <p:spPr bwMode="auto">
            <a:xfrm>
              <a:off x="5961125" y="1678700"/>
              <a:ext cx="376925" cy="376925"/>
            </a:xfrm>
            <a:custGeom>
              <a:avLst/>
              <a:gdLst>
                <a:gd name="T0" fmla="*/ 2147483646 w 15077"/>
                <a:gd name="T1" fmla="*/ 2147483646 h 15077"/>
                <a:gd name="T2" fmla="*/ 2147483646 w 15077"/>
                <a:gd name="T3" fmla="*/ 2147483646 h 15077"/>
                <a:gd name="T4" fmla="*/ 2147483646 w 15077"/>
                <a:gd name="T5" fmla="*/ 2147483646 h 15077"/>
                <a:gd name="T6" fmla="*/ 2147483646 w 15077"/>
                <a:gd name="T7" fmla="*/ 2147483646 h 15077"/>
                <a:gd name="T8" fmla="*/ 2147483646 w 15077"/>
                <a:gd name="T9" fmla="*/ 2147483646 h 15077"/>
                <a:gd name="T10" fmla="*/ 2147483646 w 15077"/>
                <a:gd name="T11" fmla="*/ 2147483646 h 15077"/>
                <a:gd name="T12" fmla="*/ 2147483646 w 15077"/>
                <a:gd name="T13" fmla="*/ 2147483646 h 15077"/>
                <a:gd name="T14" fmla="*/ 2147483646 w 15077"/>
                <a:gd name="T15" fmla="*/ 2147483646 h 15077"/>
                <a:gd name="T16" fmla="*/ 2147483646 w 15077"/>
                <a:gd name="T17" fmla="*/ 2147483646 h 15077"/>
                <a:gd name="T18" fmla="*/ 2147483646 w 15077"/>
                <a:gd name="T19" fmla="*/ 2147483646 h 15077"/>
                <a:gd name="T20" fmla="*/ 2147483646 w 15077"/>
                <a:gd name="T21" fmla="*/ 2147483646 h 15077"/>
                <a:gd name="T22" fmla="*/ 2147483646 w 15077"/>
                <a:gd name="T23" fmla="*/ 2147483646 h 15077"/>
                <a:gd name="T24" fmla="*/ 2147483646 w 15077"/>
                <a:gd name="T25" fmla="*/ 2147483646 h 15077"/>
                <a:gd name="T26" fmla="*/ 2147483646 w 15077"/>
                <a:gd name="T27" fmla="*/ 2147483646 h 15077"/>
                <a:gd name="T28" fmla="*/ 2147483646 w 15077"/>
                <a:gd name="T29" fmla="*/ 2147483646 h 15077"/>
                <a:gd name="T30" fmla="*/ 2147483646 w 15077"/>
                <a:gd name="T31" fmla="*/ 2147483646 h 15077"/>
                <a:gd name="T32" fmla="*/ 2147483646 w 15077"/>
                <a:gd name="T33" fmla="*/ 2147483646 h 15077"/>
                <a:gd name="T34" fmla="*/ 2147483646 w 15077"/>
                <a:gd name="T35" fmla="*/ 2147483646 h 15077"/>
                <a:gd name="T36" fmla="*/ 2147483646 w 15077"/>
                <a:gd name="T37" fmla="*/ 2147483646 h 15077"/>
                <a:gd name="T38" fmla="*/ 2147483646 w 15077"/>
                <a:gd name="T39" fmla="*/ 2147483646 h 15077"/>
                <a:gd name="T40" fmla="*/ 0 w 15077"/>
                <a:gd name="T41" fmla="*/ 2147483646 h 15077"/>
                <a:gd name="T42" fmla="*/ 2147483646 w 15077"/>
                <a:gd name="T43" fmla="*/ 2147483646 h 15077"/>
                <a:gd name="T44" fmla="*/ 2147483646 w 15077"/>
                <a:gd name="T45" fmla="*/ 2147483646 h 15077"/>
                <a:gd name="T46" fmla="*/ 2147483646 w 15077"/>
                <a:gd name="T47" fmla="*/ 2147483646 h 15077"/>
                <a:gd name="T48" fmla="*/ 2147483646 w 15077"/>
                <a:gd name="T49" fmla="*/ 2147483646 h 15077"/>
                <a:gd name="T50" fmla="*/ 2147483646 w 15077"/>
                <a:gd name="T51" fmla="*/ 2147483646 h 15077"/>
                <a:gd name="T52" fmla="*/ 2147483646 w 15077"/>
                <a:gd name="T53" fmla="*/ 2147483646 h 15077"/>
                <a:gd name="T54" fmla="*/ 2147483646 w 15077"/>
                <a:gd name="T55" fmla="*/ 2147483646 h 15077"/>
                <a:gd name="T56" fmla="*/ 2147483646 w 15077"/>
                <a:gd name="T57" fmla="*/ 2147483646 h 15077"/>
                <a:gd name="T58" fmla="*/ 2147483646 w 15077"/>
                <a:gd name="T59" fmla="*/ 2147483646 h 15077"/>
                <a:gd name="T60" fmla="*/ 2147483646 w 15077"/>
                <a:gd name="T61" fmla="*/ 2147483646 h 15077"/>
                <a:gd name="T62" fmla="*/ 2147483646 w 15077"/>
                <a:gd name="T63" fmla="*/ 2147483646 h 15077"/>
                <a:gd name="T64" fmla="*/ 2147483646 w 15077"/>
                <a:gd name="T65" fmla="*/ 2147483646 h 15077"/>
                <a:gd name="T66" fmla="*/ 2147483646 w 15077"/>
                <a:gd name="T67" fmla="*/ 2147483646 h 15077"/>
                <a:gd name="T68" fmla="*/ 2147483646 w 15077"/>
                <a:gd name="T69" fmla="*/ 2147483646 h 15077"/>
                <a:gd name="T70" fmla="*/ 2147483646 w 15077"/>
                <a:gd name="T71" fmla="*/ 2147483646 h 15077"/>
                <a:gd name="T72" fmla="*/ 2147483646 w 15077"/>
                <a:gd name="T73" fmla="*/ 2147483646 h 15077"/>
                <a:gd name="T74" fmla="*/ 2147483646 w 15077"/>
                <a:gd name="T75" fmla="*/ 2147483646 h 15077"/>
                <a:gd name="T76" fmla="*/ 2147483646 w 15077"/>
                <a:gd name="T77" fmla="*/ 2147483646 h 15077"/>
                <a:gd name="T78" fmla="*/ 2147483646 w 15077"/>
                <a:gd name="T79" fmla="*/ 2147483646 h 15077"/>
                <a:gd name="T80" fmla="*/ 2147483646 w 15077"/>
                <a:gd name="T81" fmla="*/ 2147483646 h 15077"/>
                <a:gd name="T82" fmla="*/ 2147483646 w 15077"/>
                <a:gd name="T83" fmla="*/ 2147483646 h 15077"/>
                <a:gd name="T84" fmla="*/ 2147483646 w 15077"/>
                <a:gd name="T85" fmla="*/ 2147483646 h 15077"/>
                <a:gd name="T86" fmla="*/ 2147483646 w 15077"/>
                <a:gd name="T87" fmla="*/ 2147483646 h 15077"/>
                <a:gd name="T88" fmla="*/ 2147483646 w 15077"/>
                <a:gd name="T89" fmla="*/ 2147483646 h 15077"/>
                <a:gd name="T90" fmla="*/ 2147483646 w 15077"/>
                <a:gd name="T91" fmla="*/ 2147483646 h 15077"/>
                <a:gd name="T92" fmla="*/ 2147483646 w 15077"/>
                <a:gd name="T93" fmla="*/ 2147483646 h 15077"/>
                <a:gd name="T94" fmla="*/ 2147483646 w 15077"/>
                <a:gd name="T95" fmla="*/ 2147483646 h 15077"/>
                <a:gd name="T96" fmla="*/ 2147483646 w 15077"/>
                <a:gd name="T97" fmla="*/ 2147483646 h 15077"/>
                <a:gd name="T98" fmla="*/ 2147483646 w 15077"/>
                <a:gd name="T99" fmla="*/ 2147483646 h 15077"/>
                <a:gd name="T100" fmla="*/ 2147483646 w 15077"/>
                <a:gd name="T101" fmla="*/ 2147483646 h 15077"/>
                <a:gd name="T102" fmla="*/ 2147483646 w 15077"/>
                <a:gd name="T103" fmla="*/ 2147483646 h 15077"/>
                <a:gd name="T104" fmla="*/ 2147483646 w 15077"/>
                <a:gd name="T105" fmla="*/ 2147483646 h 15077"/>
                <a:gd name="T106" fmla="*/ 2147483646 w 15077"/>
                <a:gd name="T107" fmla="*/ 2147483646 h 15077"/>
                <a:gd name="T108" fmla="*/ 2147483646 w 15077"/>
                <a:gd name="T109" fmla="*/ 2147483646 h 15077"/>
                <a:gd name="T110" fmla="*/ 2147483646 w 15077"/>
                <a:gd name="T111" fmla="*/ 2147483646 h 15077"/>
                <a:gd name="T112" fmla="*/ 2147483646 w 15077"/>
                <a:gd name="T113" fmla="*/ 2147483646 h 150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7"/>
                <a:gd name="T172" fmla="*/ 0 h 15077"/>
                <a:gd name="T173" fmla="*/ 15077 w 15077"/>
                <a:gd name="T174" fmla="*/ 15077 h 150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4" name="Google Shape;112;p13">
              <a:extLst>
                <a:ext uri="{FF2B5EF4-FFF2-40B4-BE49-F238E27FC236}">
                  <a16:creationId xmlns:a16="http://schemas.microsoft.com/office/drawing/2014/main" id="{BD4F17FE-7C9A-4169-A278-10829EF8F8C5}"/>
                </a:ext>
              </a:extLst>
            </p:cNvPr>
            <p:cNvSpPr>
              <a:spLocks noChangeArrowheads="1"/>
            </p:cNvSpPr>
            <p:nvPr/>
          </p:nvSpPr>
          <p:spPr bwMode="auto">
            <a:xfrm>
              <a:off x="6009825" y="1727425"/>
              <a:ext cx="279500" cy="279500"/>
            </a:xfrm>
            <a:custGeom>
              <a:avLst/>
              <a:gdLst>
                <a:gd name="T0" fmla="*/ 2147483646 w 11180"/>
                <a:gd name="T1" fmla="*/ 2147483646 h 11180"/>
                <a:gd name="T2" fmla="*/ 2147483646 w 11180"/>
                <a:gd name="T3" fmla="*/ 2147483646 h 11180"/>
                <a:gd name="T4" fmla="*/ 2147483646 w 11180"/>
                <a:gd name="T5" fmla="*/ 2147483646 h 11180"/>
                <a:gd name="T6" fmla="*/ 2147483646 w 11180"/>
                <a:gd name="T7" fmla="*/ 2147483646 h 11180"/>
                <a:gd name="T8" fmla="*/ 2147483646 w 11180"/>
                <a:gd name="T9" fmla="*/ 2147483646 h 11180"/>
                <a:gd name="T10" fmla="*/ 2147483646 w 11180"/>
                <a:gd name="T11" fmla="*/ 2147483646 h 11180"/>
                <a:gd name="T12" fmla="*/ 2147483646 w 11180"/>
                <a:gd name="T13" fmla="*/ 2147483646 h 11180"/>
                <a:gd name="T14" fmla="*/ 2147483646 w 11180"/>
                <a:gd name="T15" fmla="*/ 2147483646 h 11180"/>
                <a:gd name="T16" fmla="*/ 2147483646 w 11180"/>
                <a:gd name="T17" fmla="*/ 2147483646 h 11180"/>
                <a:gd name="T18" fmla="*/ 2147483646 w 11180"/>
                <a:gd name="T19" fmla="*/ 2147483646 h 11180"/>
                <a:gd name="T20" fmla="*/ 2147483646 w 11180"/>
                <a:gd name="T21" fmla="*/ 2147483646 h 11180"/>
                <a:gd name="T22" fmla="*/ 2147483646 w 11180"/>
                <a:gd name="T23" fmla="*/ 2147483646 h 11180"/>
                <a:gd name="T24" fmla="*/ 2147483646 w 11180"/>
                <a:gd name="T25" fmla="*/ 2147483646 h 11180"/>
                <a:gd name="T26" fmla="*/ 2147483646 w 11180"/>
                <a:gd name="T27" fmla="*/ 2147483646 h 11180"/>
                <a:gd name="T28" fmla="*/ 2147483646 w 11180"/>
                <a:gd name="T29" fmla="*/ 2147483646 h 11180"/>
                <a:gd name="T30" fmla="*/ 2147483646 w 11180"/>
                <a:gd name="T31" fmla="*/ 2147483646 h 11180"/>
                <a:gd name="T32" fmla="*/ 2147483646 w 11180"/>
                <a:gd name="T33" fmla="*/ 2147483646 h 11180"/>
                <a:gd name="T34" fmla="*/ 2147483646 w 11180"/>
                <a:gd name="T35" fmla="*/ 2147483646 h 11180"/>
                <a:gd name="T36" fmla="*/ 2147483646 w 11180"/>
                <a:gd name="T37" fmla="*/ 2147483646 h 11180"/>
                <a:gd name="T38" fmla="*/ 2147483646 w 11180"/>
                <a:gd name="T39" fmla="*/ 2147483646 h 11180"/>
                <a:gd name="T40" fmla="*/ 2147483646 w 11180"/>
                <a:gd name="T41" fmla="*/ 2147483646 h 11180"/>
                <a:gd name="T42" fmla="*/ 2147483646 w 11180"/>
                <a:gd name="T43" fmla="*/ 2147483646 h 11180"/>
                <a:gd name="T44" fmla="*/ 2147483646 w 11180"/>
                <a:gd name="T45" fmla="*/ 2147483646 h 11180"/>
                <a:gd name="T46" fmla="*/ 2147483646 w 11180"/>
                <a:gd name="T47" fmla="*/ 2147483646 h 11180"/>
                <a:gd name="T48" fmla="*/ 2147483646 w 11180"/>
                <a:gd name="T49" fmla="*/ 2147483646 h 11180"/>
                <a:gd name="T50" fmla="*/ 2147483646 w 11180"/>
                <a:gd name="T51" fmla="*/ 2147483646 h 11180"/>
                <a:gd name="T52" fmla="*/ 2147483646 w 11180"/>
                <a:gd name="T53" fmla="*/ 2147483646 h 11180"/>
                <a:gd name="T54" fmla="*/ 2147483646 w 11180"/>
                <a:gd name="T55" fmla="*/ 2147483646 h 11180"/>
                <a:gd name="T56" fmla="*/ 2147483646 w 11180"/>
                <a:gd name="T57" fmla="*/ 0 h 11180"/>
                <a:gd name="T58" fmla="*/ 2147483646 w 11180"/>
                <a:gd name="T59" fmla="*/ 2147483646 h 11180"/>
                <a:gd name="T60" fmla="*/ 2147483646 w 11180"/>
                <a:gd name="T61" fmla="*/ 2147483646 h 11180"/>
                <a:gd name="T62" fmla="*/ 2147483646 w 11180"/>
                <a:gd name="T63" fmla="*/ 2147483646 h 11180"/>
                <a:gd name="T64" fmla="*/ 2147483646 w 11180"/>
                <a:gd name="T65" fmla="*/ 2147483646 h 11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80"/>
                <a:gd name="T100" fmla="*/ 0 h 11180"/>
                <a:gd name="T101" fmla="*/ 11180 w 11180"/>
                <a:gd name="T102" fmla="*/ 11180 h 11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5" name="Google Shape;113;p13">
              <a:extLst>
                <a:ext uri="{FF2B5EF4-FFF2-40B4-BE49-F238E27FC236}">
                  <a16:creationId xmlns:a16="http://schemas.microsoft.com/office/drawing/2014/main" id="{BD05A489-6312-4493-8830-FAB460B70957}"/>
                </a:ext>
              </a:extLst>
            </p:cNvPr>
            <p:cNvSpPr>
              <a:spLocks noChangeArrowheads="1"/>
            </p:cNvSpPr>
            <p:nvPr/>
          </p:nvSpPr>
          <p:spPr bwMode="auto">
            <a:xfrm>
              <a:off x="6107250" y="1824850"/>
              <a:ext cx="84650" cy="84650"/>
            </a:xfrm>
            <a:custGeom>
              <a:avLst/>
              <a:gdLst>
                <a:gd name="T0" fmla="*/ 2147483646 w 3386"/>
                <a:gd name="T1" fmla="*/ 2147483646 h 3386"/>
                <a:gd name="T2" fmla="*/ 2147483646 w 3386"/>
                <a:gd name="T3" fmla="*/ 2147483646 h 3386"/>
                <a:gd name="T4" fmla="*/ 2147483646 w 3386"/>
                <a:gd name="T5" fmla="*/ 2147483646 h 3386"/>
                <a:gd name="T6" fmla="*/ 2147483646 w 3386"/>
                <a:gd name="T7" fmla="*/ 2147483646 h 3386"/>
                <a:gd name="T8" fmla="*/ 2147483646 w 3386"/>
                <a:gd name="T9" fmla="*/ 2147483646 h 3386"/>
                <a:gd name="T10" fmla="*/ 2147483646 w 3386"/>
                <a:gd name="T11" fmla="*/ 2147483646 h 3386"/>
                <a:gd name="T12" fmla="*/ 2147483646 w 3386"/>
                <a:gd name="T13" fmla="*/ 2147483646 h 3386"/>
                <a:gd name="T14" fmla="*/ 2147483646 w 3386"/>
                <a:gd name="T15" fmla="*/ 2147483646 h 3386"/>
                <a:gd name="T16" fmla="*/ 2147483646 w 3386"/>
                <a:gd name="T17" fmla="*/ 2147483646 h 3386"/>
                <a:gd name="T18" fmla="*/ 2147483646 w 3386"/>
                <a:gd name="T19" fmla="*/ 2147483646 h 3386"/>
                <a:gd name="T20" fmla="*/ 2147483646 w 3386"/>
                <a:gd name="T21" fmla="*/ 2147483646 h 3386"/>
                <a:gd name="T22" fmla="*/ 2147483646 w 3386"/>
                <a:gd name="T23" fmla="*/ 2147483646 h 3386"/>
                <a:gd name="T24" fmla="*/ 2147483646 w 3386"/>
                <a:gd name="T25" fmla="*/ 2147483646 h 3386"/>
                <a:gd name="T26" fmla="*/ 2147483646 w 3386"/>
                <a:gd name="T27" fmla="*/ 2147483646 h 3386"/>
                <a:gd name="T28" fmla="*/ 2147483646 w 3386"/>
                <a:gd name="T29" fmla="*/ 2147483646 h 3386"/>
                <a:gd name="T30" fmla="*/ 2147483646 w 3386"/>
                <a:gd name="T31" fmla="*/ 2147483646 h 3386"/>
                <a:gd name="T32" fmla="*/ 2147483646 w 3386"/>
                <a:gd name="T33" fmla="*/ 2147483646 h 3386"/>
                <a:gd name="T34" fmla="*/ 2147483646 w 3386"/>
                <a:gd name="T35" fmla="*/ 2147483646 h 3386"/>
                <a:gd name="T36" fmla="*/ 2147483646 w 3386"/>
                <a:gd name="T37" fmla="*/ 2147483646 h 3386"/>
                <a:gd name="T38" fmla="*/ 2147483646 w 3386"/>
                <a:gd name="T39" fmla="*/ 2147483646 h 3386"/>
                <a:gd name="T40" fmla="*/ 2147483646 w 3386"/>
                <a:gd name="T41" fmla="*/ 2147483646 h 3386"/>
                <a:gd name="T42" fmla="*/ 2147483646 w 3386"/>
                <a:gd name="T43" fmla="*/ 2147483646 h 3386"/>
                <a:gd name="T44" fmla="*/ 2147483646 w 3386"/>
                <a:gd name="T45" fmla="*/ 2147483646 h 3386"/>
                <a:gd name="T46" fmla="*/ 2147483646 w 3386"/>
                <a:gd name="T47" fmla="*/ 2147483646 h 3386"/>
                <a:gd name="T48" fmla="*/ 2147483646 w 3386"/>
                <a:gd name="T49" fmla="*/ 2147483646 h 3386"/>
                <a:gd name="T50" fmla="*/ 2147483646 w 3386"/>
                <a:gd name="T51" fmla="*/ 2147483646 h 3386"/>
                <a:gd name="T52" fmla="*/ 2147483646 w 3386"/>
                <a:gd name="T53" fmla="*/ 2147483646 h 3386"/>
                <a:gd name="T54" fmla="*/ 2147483646 w 3386"/>
                <a:gd name="T55" fmla="*/ 2147483646 h 3386"/>
                <a:gd name="T56" fmla="*/ 2147483646 w 3386"/>
                <a:gd name="T57" fmla="*/ 2147483646 h 3386"/>
                <a:gd name="T58" fmla="*/ 2147483646 w 3386"/>
                <a:gd name="T59" fmla="*/ 2147483646 h 3386"/>
                <a:gd name="T60" fmla="*/ 2147483646 w 3386"/>
                <a:gd name="T61" fmla="*/ 2147483646 h 3386"/>
                <a:gd name="T62" fmla="*/ 2147483646 w 3386"/>
                <a:gd name="T63" fmla="*/ 2147483646 h 3386"/>
                <a:gd name="T64" fmla="*/ 2147483646 w 3386"/>
                <a:gd name="T65" fmla="*/ 2147483646 h 3386"/>
                <a:gd name="T66" fmla="*/ 2147483646 w 3386"/>
                <a:gd name="T67" fmla="*/ 2147483646 h 3386"/>
                <a:gd name="T68" fmla="*/ 2147483646 w 3386"/>
                <a:gd name="T69" fmla="*/ 2147483646 h 3386"/>
                <a:gd name="T70" fmla="*/ 2147483646 w 3386"/>
                <a:gd name="T71" fmla="*/ 2147483646 h 3386"/>
                <a:gd name="T72" fmla="*/ 2147483646 w 3386"/>
                <a:gd name="T73" fmla="*/ 2147483646 h 3386"/>
                <a:gd name="T74" fmla="*/ 2147483646 w 3386"/>
                <a:gd name="T75" fmla="*/ 2147483646 h 3386"/>
                <a:gd name="T76" fmla="*/ 2147483646 w 3386"/>
                <a:gd name="T77" fmla="*/ 2147483646 h 3386"/>
                <a:gd name="T78" fmla="*/ 2147483646 w 3386"/>
                <a:gd name="T79" fmla="*/ 2147483646 h 3386"/>
                <a:gd name="T80" fmla="*/ 2147483646 w 3386"/>
                <a:gd name="T81" fmla="*/ 2147483646 h 3386"/>
                <a:gd name="T82" fmla="*/ 2147483646 w 3386"/>
                <a:gd name="T83" fmla="*/ 2147483646 h 3386"/>
                <a:gd name="T84" fmla="*/ 2147483646 w 3386"/>
                <a:gd name="T85" fmla="*/ 2147483646 h 3386"/>
                <a:gd name="T86" fmla="*/ 2147483646 w 3386"/>
                <a:gd name="T87" fmla="*/ 2147483646 h 3386"/>
                <a:gd name="T88" fmla="*/ 2147483646 w 3386"/>
                <a:gd name="T89" fmla="*/ 2147483646 h 3386"/>
                <a:gd name="T90" fmla="*/ 2147483646 w 3386"/>
                <a:gd name="T91" fmla="*/ 2147483646 h 3386"/>
                <a:gd name="T92" fmla="*/ 2147483646 w 3386"/>
                <a:gd name="T93" fmla="*/ 2147483646 h 3386"/>
                <a:gd name="T94" fmla="*/ 2147483646 w 3386"/>
                <a:gd name="T95" fmla="*/ 2147483646 h 3386"/>
                <a:gd name="T96" fmla="*/ 2147483646 w 3386"/>
                <a:gd name="T97" fmla="*/ 2147483646 h 3386"/>
                <a:gd name="T98" fmla="*/ 2147483646 w 3386"/>
                <a:gd name="T99" fmla="*/ 0 h 3386"/>
                <a:gd name="T100" fmla="*/ 2147483646 w 3386"/>
                <a:gd name="T101" fmla="*/ 0 h 3386"/>
                <a:gd name="T102" fmla="*/ 2147483646 w 3386"/>
                <a:gd name="T103" fmla="*/ 2147483646 h 3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86"/>
                <a:gd name="T157" fmla="*/ 0 h 3386"/>
                <a:gd name="T158" fmla="*/ 3386 w 3386"/>
                <a:gd name="T159" fmla="*/ 3386 h 33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6" name="Google Shape;114;p13">
              <a:extLst>
                <a:ext uri="{FF2B5EF4-FFF2-40B4-BE49-F238E27FC236}">
                  <a16:creationId xmlns:a16="http://schemas.microsoft.com/office/drawing/2014/main" id="{D569BF90-BEFB-47B0-B170-45F9004DDD70}"/>
                </a:ext>
              </a:extLst>
            </p:cNvPr>
            <p:cNvSpPr>
              <a:spLocks noChangeArrowheads="1"/>
            </p:cNvSpPr>
            <p:nvPr/>
          </p:nvSpPr>
          <p:spPr bwMode="auto">
            <a:xfrm>
              <a:off x="6058550" y="1776125"/>
              <a:ext cx="182075" cy="182075"/>
            </a:xfrm>
            <a:custGeom>
              <a:avLst/>
              <a:gdLst>
                <a:gd name="T0" fmla="*/ 2147483646 w 7283"/>
                <a:gd name="T1" fmla="*/ 2147483646 h 7283"/>
                <a:gd name="T2" fmla="*/ 2147483646 w 7283"/>
                <a:gd name="T3" fmla="*/ 2147483646 h 7283"/>
                <a:gd name="T4" fmla="*/ 2147483646 w 7283"/>
                <a:gd name="T5" fmla="*/ 2147483646 h 7283"/>
                <a:gd name="T6" fmla="*/ 2147483646 w 7283"/>
                <a:gd name="T7" fmla="*/ 2147483646 h 7283"/>
                <a:gd name="T8" fmla="*/ 2147483646 w 7283"/>
                <a:gd name="T9" fmla="*/ 2147483646 h 7283"/>
                <a:gd name="T10" fmla="*/ 2147483646 w 7283"/>
                <a:gd name="T11" fmla="*/ 2147483646 h 7283"/>
                <a:gd name="T12" fmla="*/ 2147483646 w 7283"/>
                <a:gd name="T13" fmla="*/ 2147483646 h 7283"/>
                <a:gd name="T14" fmla="*/ 2147483646 w 7283"/>
                <a:gd name="T15" fmla="*/ 2147483646 h 7283"/>
                <a:gd name="T16" fmla="*/ 2147483646 w 7283"/>
                <a:gd name="T17" fmla="*/ 2147483646 h 7283"/>
                <a:gd name="T18" fmla="*/ 2147483646 w 7283"/>
                <a:gd name="T19" fmla="*/ 2147483646 h 7283"/>
                <a:gd name="T20" fmla="*/ 2147483646 w 7283"/>
                <a:gd name="T21" fmla="*/ 2147483646 h 7283"/>
                <a:gd name="T22" fmla="*/ 2147483646 w 7283"/>
                <a:gd name="T23" fmla="*/ 2147483646 h 7283"/>
                <a:gd name="T24" fmla="*/ 2147483646 w 7283"/>
                <a:gd name="T25" fmla="*/ 2147483646 h 7283"/>
                <a:gd name="T26" fmla="*/ 2147483646 w 7283"/>
                <a:gd name="T27" fmla="*/ 2147483646 h 7283"/>
                <a:gd name="T28" fmla="*/ 2147483646 w 7283"/>
                <a:gd name="T29" fmla="*/ 2147483646 h 7283"/>
                <a:gd name="T30" fmla="*/ 2147483646 w 7283"/>
                <a:gd name="T31" fmla="*/ 2147483646 h 7283"/>
                <a:gd name="T32" fmla="*/ 2147483646 w 7283"/>
                <a:gd name="T33" fmla="*/ 2147483646 h 7283"/>
                <a:gd name="T34" fmla="*/ 2147483646 w 7283"/>
                <a:gd name="T35" fmla="*/ 2147483646 h 7283"/>
                <a:gd name="T36" fmla="*/ 2147483646 w 7283"/>
                <a:gd name="T37" fmla="*/ 2147483646 h 7283"/>
                <a:gd name="T38" fmla="*/ 2147483646 w 7283"/>
                <a:gd name="T39" fmla="*/ 2147483646 h 7283"/>
                <a:gd name="T40" fmla="*/ 2147483646 w 7283"/>
                <a:gd name="T41" fmla="*/ 2147483646 h 7283"/>
                <a:gd name="T42" fmla="*/ 2147483646 w 7283"/>
                <a:gd name="T43" fmla="*/ 2147483646 h 7283"/>
                <a:gd name="T44" fmla="*/ 2147483646 w 7283"/>
                <a:gd name="T45" fmla="*/ 2147483646 h 7283"/>
                <a:gd name="T46" fmla="*/ 2147483646 w 7283"/>
                <a:gd name="T47" fmla="*/ 2147483646 h 7283"/>
                <a:gd name="T48" fmla="*/ 2147483646 w 7283"/>
                <a:gd name="T49" fmla="*/ 2147483646 h 7283"/>
                <a:gd name="T50" fmla="*/ 2147483646 w 7283"/>
                <a:gd name="T51" fmla="*/ 2147483646 h 7283"/>
                <a:gd name="T52" fmla="*/ 2147483646 w 7283"/>
                <a:gd name="T53" fmla="*/ 2147483646 h 7283"/>
                <a:gd name="T54" fmla="*/ 2147483646 w 7283"/>
                <a:gd name="T55" fmla="*/ 2147483646 h 7283"/>
                <a:gd name="T56" fmla="*/ 2147483646 w 7283"/>
                <a:gd name="T57" fmla="*/ 2147483646 h 7283"/>
                <a:gd name="T58" fmla="*/ 2147483646 w 7283"/>
                <a:gd name="T59" fmla="*/ 2147483646 h 7283"/>
                <a:gd name="T60" fmla="*/ 2147483646 w 7283"/>
                <a:gd name="T61" fmla="*/ 2147483646 h 7283"/>
                <a:gd name="T62" fmla="*/ 2147483646 w 7283"/>
                <a:gd name="T63" fmla="*/ 2147483646 h 72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83"/>
                <a:gd name="T97" fmla="*/ 0 h 7283"/>
                <a:gd name="T98" fmla="*/ 7283 w 7283"/>
                <a:gd name="T99" fmla="*/ 7283 h 72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7" name="Google Shape;115;p13">
              <a:extLst>
                <a:ext uri="{FF2B5EF4-FFF2-40B4-BE49-F238E27FC236}">
                  <a16:creationId xmlns:a16="http://schemas.microsoft.com/office/drawing/2014/main" id="{D34DA93C-6AE3-437D-97EA-65E8BC2B68C2}"/>
                </a:ext>
              </a:extLst>
            </p:cNvPr>
            <p:cNvSpPr>
              <a:spLocks noChangeArrowheads="1"/>
            </p:cNvSpPr>
            <p:nvPr/>
          </p:nvSpPr>
          <p:spPr bwMode="auto">
            <a:xfrm>
              <a:off x="5971475" y="2001400"/>
              <a:ext cx="74925" cy="70675"/>
            </a:xfrm>
            <a:custGeom>
              <a:avLst/>
              <a:gdLst>
                <a:gd name="T0" fmla="*/ 2147483646 w 2997"/>
                <a:gd name="T1" fmla="*/ 2147483646 h 2827"/>
                <a:gd name="T2" fmla="*/ 2147483646 w 2997"/>
                <a:gd name="T3" fmla="*/ 2147483646 h 2827"/>
                <a:gd name="T4" fmla="*/ 2147483646 w 2997"/>
                <a:gd name="T5" fmla="*/ 2147483646 h 2827"/>
                <a:gd name="T6" fmla="*/ 2147483646 w 2997"/>
                <a:gd name="T7" fmla="*/ 2147483646 h 2827"/>
                <a:gd name="T8" fmla="*/ 2147483646 w 2997"/>
                <a:gd name="T9" fmla="*/ 2147483646 h 2827"/>
                <a:gd name="T10" fmla="*/ 2147483646 w 2997"/>
                <a:gd name="T11" fmla="*/ 2147483646 h 2827"/>
                <a:gd name="T12" fmla="*/ 2147483646 w 2997"/>
                <a:gd name="T13" fmla="*/ 2147483646 h 2827"/>
                <a:gd name="T14" fmla="*/ 2147483646 w 2997"/>
                <a:gd name="T15" fmla="*/ 2147483646 h 2827"/>
                <a:gd name="T16" fmla="*/ 2147483646 w 2997"/>
                <a:gd name="T17" fmla="*/ 2147483646 h 2827"/>
                <a:gd name="T18" fmla="*/ 2147483646 w 2997"/>
                <a:gd name="T19" fmla="*/ 2147483646 h 2827"/>
                <a:gd name="T20" fmla="*/ 2147483646 w 2997"/>
                <a:gd name="T21" fmla="*/ 2147483646 h 2827"/>
                <a:gd name="T22" fmla="*/ 2147483646 w 2997"/>
                <a:gd name="T23" fmla="*/ 2147483646 h 2827"/>
                <a:gd name="T24" fmla="*/ 2147483646 w 2997"/>
                <a:gd name="T25" fmla="*/ 2147483646 h 2827"/>
                <a:gd name="T26" fmla="*/ 2147483646 w 2997"/>
                <a:gd name="T27" fmla="*/ 2147483646 h 2827"/>
                <a:gd name="T28" fmla="*/ 2147483646 w 2997"/>
                <a:gd name="T29" fmla="*/ 2147483646 h 2827"/>
                <a:gd name="T30" fmla="*/ 2147483646 w 2997"/>
                <a:gd name="T31" fmla="*/ 2147483646 h 2827"/>
                <a:gd name="T32" fmla="*/ 2147483646 w 2997"/>
                <a:gd name="T33" fmla="*/ 2147483646 h 2827"/>
                <a:gd name="T34" fmla="*/ 2147483646 w 2997"/>
                <a:gd name="T35" fmla="*/ 2147483646 h 2827"/>
                <a:gd name="T36" fmla="*/ 2147483646 w 2997"/>
                <a:gd name="T37" fmla="*/ 2147483646 h 2827"/>
                <a:gd name="T38" fmla="*/ 2147483646 w 2997"/>
                <a:gd name="T39" fmla="*/ 2147483646 h 28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97"/>
                <a:gd name="T61" fmla="*/ 0 h 2827"/>
                <a:gd name="T62" fmla="*/ 2997 w 2997"/>
                <a:gd name="T63" fmla="*/ 2827 h 28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8" name="Google Shape;116;p13">
              <a:extLst>
                <a:ext uri="{FF2B5EF4-FFF2-40B4-BE49-F238E27FC236}">
                  <a16:creationId xmlns:a16="http://schemas.microsoft.com/office/drawing/2014/main" id="{1D1F4838-A768-4F15-96E0-4F6D6EEEA950}"/>
                </a:ext>
              </a:extLst>
            </p:cNvPr>
            <p:cNvSpPr>
              <a:spLocks noChangeArrowheads="1"/>
            </p:cNvSpPr>
            <p:nvPr/>
          </p:nvSpPr>
          <p:spPr bwMode="auto">
            <a:xfrm>
              <a:off x="6253375" y="2001400"/>
              <a:ext cx="74325" cy="70675"/>
            </a:xfrm>
            <a:custGeom>
              <a:avLst/>
              <a:gdLst>
                <a:gd name="T0" fmla="*/ 2147483646 w 2973"/>
                <a:gd name="T1" fmla="*/ 2147483646 h 2827"/>
                <a:gd name="T2" fmla="*/ 2147483646 w 2973"/>
                <a:gd name="T3" fmla="*/ 2147483646 h 2827"/>
                <a:gd name="T4" fmla="*/ 2147483646 w 2973"/>
                <a:gd name="T5" fmla="*/ 2147483646 h 2827"/>
                <a:gd name="T6" fmla="*/ 2147483646 w 2973"/>
                <a:gd name="T7" fmla="*/ 2147483646 h 2827"/>
                <a:gd name="T8" fmla="*/ 2147483646 w 2973"/>
                <a:gd name="T9" fmla="*/ 2147483646 h 2827"/>
                <a:gd name="T10" fmla="*/ 2147483646 w 2973"/>
                <a:gd name="T11" fmla="*/ 2147483646 h 2827"/>
                <a:gd name="T12" fmla="*/ 2147483646 w 2973"/>
                <a:gd name="T13" fmla="*/ 2147483646 h 2827"/>
                <a:gd name="T14" fmla="*/ 2147483646 w 2973"/>
                <a:gd name="T15" fmla="*/ 2147483646 h 2827"/>
                <a:gd name="T16" fmla="*/ 2147483646 w 2973"/>
                <a:gd name="T17" fmla="*/ 2147483646 h 2827"/>
                <a:gd name="T18" fmla="*/ 2147483646 w 2973"/>
                <a:gd name="T19" fmla="*/ 2147483646 h 2827"/>
                <a:gd name="T20" fmla="*/ 2147483646 w 2973"/>
                <a:gd name="T21" fmla="*/ 2147483646 h 2827"/>
                <a:gd name="T22" fmla="*/ 2147483646 w 2973"/>
                <a:gd name="T23" fmla="*/ 2147483646 h 2827"/>
                <a:gd name="T24" fmla="*/ 2147483646 w 2973"/>
                <a:gd name="T25" fmla="*/ 2147483646 h 2827"/>
                <a:gd name="T26" fmla="*/ 2147483646 w 2973"/>
                <a:gd name="T27" fmla="*/ 2147483646 h 2827"/>
                <a:gd name="T28" fmla="*/ 2147483646 w 2973"/>
                <a:gd name="T29" fmla="*/ 2147483646 h 2827"/>
                <a:gd name="T30" fmla="*/ 2147483646 w 2973"/>
                <a:gd name="T31" fmla="*/ 2147483646 h 2827"/>
                <a:gd name="T32" fmla="*/ 2147483646 w 2973"/>
                <a:gd name="T33" fmla="*/ 2147483646 h 2827"/>
                <a:gd name="T34" fmla="*/ 2147483646 w 2973"/>
                <a:gd name="T35" fmla="*/ 2147483646 h 2827"/>
                <a:gd name="T36" fmla="*/ 2147483646 w 2973"/>
                <a:gd name="T37" fmla="*/ 2147483646 h 2827"/>
                <a:gd name="T38" fmla="*/ 2147483646 w 2973"/>
                <a:gd name="T39" fmla="*/ 2147483646 h 2827"/>
                <a:gd name="T40" fmla="*/ 2147483646 w 2973"/>
                <a:gd name="T41" fmla="*/ 2147483646 h 28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73"/>
                <a:gd name="T64" fmla="*/ 0 h 2827"/>
                <a:gd name="T65" fmla="*/ 2973 w 2973"/>
                <a:gd name="T66" fmla="*/ 2827 h 28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9" name="Google Shape;117;p13">
              <a:extLst>
                <a:ext uri="{FF2B5EF4-FFF2-40B4-BE49-F238E27FC236}">
                  <a16:creationId xmlns:a16="http://schemas.microsoft.com/office/drawing/2014/main" id="{40F6DBD4-75F6-4C56-B3E2-CBC7D6ADA1A8}"/>
                </a:ext>
              </a:extLst>
            </p:cNvPr>
            <p:cNvSpPr>
              <a:spLocks noChangeArrowheads="1"/>
            </p:cNvSpPr>
            <p:nvPr/>
          </p:nvSpPr>
          <p:spPr bwMode="auto">
            <a:xfrm>
              <a:off x="6137700" y="1623900"/>
              <a:ext cx="250875" cy="255150"/>
            </a:xfrm>
            <a:custGeom>
              <a:avLst/>
              <a:gdLst>
                <a:gd name="T0" fmla="*/ 2147483646 w 10035"/>
                <a:gd name="T1" fmla="*/ 2147483646 h 10206"/>
                <a:gd name="T2" fmla="*/ 2147483646 w 10035"/>
                <a:gd name="T3" fmla="*/ 2147483646 h 10206"/>
                <a:gd name="T4" fmla="*/ 2147483646 w 10035"/>
                <a:gd name="T5" fmla="*/ 2147483646 h 10206"/>
                <a:gd name="T6" fmla="*/ 2147483646 w 10035"/>
                <a:gd name="T7" fmla="*/ 2147483646 h 10206"/>
                <a:gd name="T8" fmla="*/ 2147483646 w 10035"/>
                <a:gd name="T9" fmla="*/ 2147483646 h 10206"/>
                <a:gd name="T10" fmla="*/ 2147483646 w 10035"/>
                <a:gd name="T11" fmla="*/ 2147483646 h 10206"/>
                <a:gd name="T12" fmla="*/ 2147483646 w 10035"/>
                <a:gd name="T13" fmla="*/ 2147483646 h 10206"/>
                <a:gd name="T14" fmla="*/ 2147483646 w 10035"/>
                <a:gd name="T15" fmla="*/ 2147483646 h 10206"/>
                <a:gd name="T16" fmla="*/ 2147483646 w 10035"/>
                <a:gd name="T17" fmla="*/ 2147483646 h 10206"/>
                <a:gd name="T18" fmla="*/ 2147483646 w 10035"/>
                <a:gd name="T19" fmla="*/ 2147483646 h 10206"/>
                <a:gd name="T20" fmla="*/ 2147483646 w 10035"/>
                <a:gd name="T21" fmla="*/ 2147483646 h 10206"/>
                <a:gd name="T22" fmla="*/ 2147483646 w 10035"/>
                <a:gd name="T23" fmla="*/ 2147483646 h 10206"/>
                <a:gd name="T24" fmla="*/ 2147483646 w 10035"/>
                <a:gd name="T25" fmla="*/ 2147483646 h 10206"/>
                <a:gd name="T26" fmla="*/ 2147483646 w 10035"/>
                <a:gd name="T27" fmla="*/ 2147483646 h 10206"/>
                <a:gd name="T28" fmla="*/ 2147483646 w 10035"/>
                <a:gd name="T29" fmla="*/ 2147483646 h 10206"/>
                <a:gd name="T30" fmla="*/ 2147483646 w 10035"/>
                <a:gd name="T31" fmla="*/ 2147483646 h 10206"/>
                <a:gd name="T32" fmla="*/ 2147483646 w 10035"/>
                <a:gd name="T33" fmla="*/ 2147483646 h 10206"/>
                <a:gd name="T34" fmla="*/ 2147483646 w 10035"/>
                <a:gd name="T35" fmla="*/ 2147483646 h 10206"/>
                <a:gd name="T36" fmla="*/ 2147483646 w 10035"/>
                <a:gd name="T37" fmla="*/ 2147483646 h 10206"/>
                <a:gd name="T38" fmla="*/ 2147483646 w 10035"/>
                <a:gd name="T39" fmla="*/ 2147483646 h 10206"/>
                <a:gd name="T40" fmla="*/ 2147483646 w 10035"/>
                <a:gd name="T41" fmla="*/ 2147483646 h 10206"/>
                <a:gd name="T42" fmla="*/ 2147483646 w 10035"/>
                <a:gd name="T43" fmla="*/ 2147483646 h 10206"/>
                <a:gd name="T44" fmla="*/ 0 w 10035"/>
                <a:gd name="T45" fmla="*/ 2147483646 h 10206"/>
                <a:gd name="T46" fmla="*/ 2147483646 w 10035"/>
                <a:gd name="T47" fmla="*/ 2147483646 h 10206"/>
                <a:gd name="T48" fmla="*/ 2147483646 w 10035"/>
                <a:gd name="T49" fmla="*/ 2147483646 h 10206"/>
                <a:gd name="T50" fmla="*/ 2147483646 w 10035"/>
                <a:gd name="T51" fmla="*/ 2147483646 h 10206"/>
                <a:gd name="T52" fmla="*/ 2147483646 w 10035"/>
                <a:gd name="T53" fmla="*/ 2147483646 h 10206"/>
                <a:gd name="T54" fmla="*/ 2147483646 w 10035"/>
                <a:gd name="T55" fmla="*/ 2147483646 h 10206"/>
                <a:gd name="T56" fmla="*/ 2147483646 w 10035"/>
                <a:gd name="T57" fmla="*/ 2147483646 h 10206"/>
                <a:gd name="T58" fmla="*/ 2147483646 w 10035"/>
                <a:gd name="T59" fmla="*/ 2147483646 h 10206"/>
                <a:gd name="T60" fmla="*/ 2147483646 w 10035"/>
                <a:gd name="T61" fmla="*/ 2147483646 h 10206"/>
                <a:gd name="T62" fmla="*/ 2147483646 w 10035"/>
                <a:gd name="T63" fmla="*/ 2147483646 h 10206"/>
                <a:gd name="T64" fmla="*/ 2147483646 w 10035"/>
                <a:gd name="T65" fmla="*/ 2147483646 h 10206"/>
                <a:gd name="T66" fmla="*/ 2147483646 w 10035"/>
                <a:gd name="T67" fmla="*/ 2147483646 h 10206"/>
                <a:gd name="T68" fmla="*/ 2147483646 w 10035"/>
                <a:gd name="T69" fmla="*/ 2147483646 h 10206"/>
                <a:gd name="T70" fmla="*/ 2147483646 w 10035"/>
                <a:gd name="T71" fmla="*/ 2147483646 h 10206"/>
                <a:gd name="T72" fmla="*/ 2147483646 w 10035"/>
                <a:gd name="T73" fmla="*/ 2147483646 h 10206"/>
                <a:gd name="T74" fmla="*/ 2147483646 w 10035"/>
                <a:gd name="T75" fmla="*/ 2147483646 h 102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35"/>
                <a:gd name="T115" fmla="*/ 0 h 10206"/>
                <a:gd name="T116" fmla="*/ 10035 w 10035"/>
                <a:gd name="T117" fmla="*/ 10206 h 102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2" name="Obdélník 1">
            <a:extLst>
              <a:ext uri="{FF2B5EF4-FFF2-40B4-BE49-F238E27FC236}">
                <a16:creationId xmlns:a16="http://schemas.microsoft.com/office/drawing/2014/main" id="{386882F2-9BD4-49D8-A1FD-1DECD6341203}"/>
              </a:ext>
            </a:extLst>
          </p:cNvPr>
          <p:cNvSpPr/>
          <p:nvPr/>
        </p:nvSpPr>
        <p:spPr>
          <a:xfrm>
            <a:off x="0" y="627063"/>
            <a:ext cx="9144000" cy="1008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8197" name="Obrázek 2">
            <a:extLst>
              <a:ext uri="{FF2B5EF4-FFF2-40B4-BE49-F238E27FC236}">
                <a16:creationId xmlns:a16="http://schemas.microsoft.com/office/drawing/2014/main" id="{90600CD7-2C09-468E-B908-70F2701EB16B}"/>
              </a:ext>
            </a:extLst>
          </p:cNvPr>
          <p:cNvPicPr>
            <a:picLocks noChangeAspect="1" noChangeArrowheads="1"/>
          </p:cNvPicPr>
          <p:nvPr/>
        </p:nvPicPr>
        <p:blipFill>
          <a:blip r:embed="rId3"/>
          <a:srcRect/>
          <a:stretch/>
        </p:blipFill>
        <p:spPr bwMode="auto">
          <a:xfrm>
            <a:off x="810921" y="750888"/>
            <a:ext cx="930859"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a:extLst>
              <a:ext uri="{FF2B5EF4-FFF2-40B4-BE49-F238E27FC236}">
                <a16:creationId xmlns:a16="http://schemas.microsoft.com/office/drawing/2014/main" id="{8D1022F0-F347-4EDE-A1AE-7610DA1CC46B}"/>
              </a:ext>
            </a:extLst>
          </p:cNvPr>
          <p:cNvSpPr txBox="1"/>
          <p:nvPr/>
        </p:nvSpPr>
        <p:spPr>
          <a:xfrm>
            <a:off x="1939925" y="869950"/>
            <a:ext cx="2413000" cy="508000"/>
          </a:xfrm>
          <a:prstGeom prst="rect">
            <a:avLst/>
          </a:prstGeom>
          <a:noFill/>
        </p:spPr>
        <p:txBody>
          <a:bodyPr>
            <a:spAutoFit/>
          </a:bodyPr>
          <a:lstStyle/>
          <a:p>
            <a:pPr>
              <a:defRPr/>
            </a:pPr>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b="1" dirty="0">
              <a:solidFill>
                <a:srgbClr val="2A2841"/>
              </a:solidFill>
              <a:latin typeface="Roboto Slab" pitchFamily="2" charset="0"/>
              <a:ea typeface="Roboto Slab" pitchFamily="2" charset="0"/>
              <a:sym typeface="Nixie One" panose="02000503080000020004" pitchFamily="50" charset="0"/>
            </a:endParaRPr>
          </a:p>
          <a:p>
            <a:pPr>
              <a:defRPr/>
            </a:pPr>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8199" name="Obrázek 4">
            <a:extLst>
              <a:ext uri="{FF2B5EF4-FFF2-40B4-BE49-F238E27FC236}">
                <a16:creationId xmlns:a16="http://schemas.microsoft.com/office/drawing/2014/main" id="{06AC6514-BFD8-4E77-8437-76C62E1E9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363" y="750888"/>
            <a:ext cx="766762"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ovéPole 16">
            <a:extLst>
              <a:ext uri="{FF2B5EF4-FFF2-40B4-BE49-F238E27FC236}">
                <a16:creationId xmlns:a16="http://schemas.microsoft.com/office/drawing/2014/main" id="{30EA8114-4618-4F26-A499-60C9118DD071}"/>
              </a:ext>
            </a:extLst>
          </p:cNvPr>
          <p:cNvSpPr txBox="1"/>
          <p:nvPr/>
        </p:nvSpPr>
        <p:spPr>
          <a:xfrm>
            <a:off x="5897563" y="895350"/>
            <a:ext cx="2792412" cy="469900"/>
          </a:xfrm>
          <a:prstGeom prst="rect">
            <a:avLst/>
          </a:prstGeom>
          <a:noFill/>
        </p:spPr>
        <p:txBody>
          <a:bodyPr>
            <a:spAutoFit/>
          </a:bodyPr>
          <a:lstStyle/>
          <a:p>
            <a:pPr>
              <a:defRPr/>
            </a:pPr>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
        <p:nvSpPr>
          <p:cNvPr id="18" name="Obdélník 17">
            <a:extLst>
              <a:ext uri="{FF2B5EF4-FFF2-40B4-BE49-F238E27FC236}">
                <a16:creationId xmlns:a16="http://schemas.microsoft.com/office/drawing/2014/main" id="{C126E395-9483-4583-A67B-D3AE039E61F3}"/>
              </a:ext>
            </a:extLst>
          </p:cNvPr>
          <p:cNvSpPr/>
          <p:nvPr/>
        </p:nvSpPr>
        <p:spPr>
          <a:xfrm>
            <a:off x="9525" y="4659313"/>
            <a:ext cx="9144000" cy="481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8202" name="Obrázok 7" descr="Erasmus+ logo EN.jpg">
            <a:extLst>
              <a:ext uri="{FF2B5EF4-FFF2-40B4-BE49-F238E27FC236}">
                <a16:creationId xmlns:a16="http://schemas.microsoft.com/office/drawing/2014/main" id="{C9DA901D-D952-4DF9-A776-6AF4D799D2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16763" y="4678363"/>
            <a:ext cx="20177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ázek 2" descr="Obsah obrázku text, různé, stejné, barvy&#10;&#10;Popis byl vytvořen automaticky">
            <a:extLst>
              <a:ext uri="{FF2B5EF4-FFF2-40B4-BE49-F238E27FC236}">
                <a16:creationId xmlns:a16="http://schemas.microsoft.com/office/drawing/2014/main" id="{8322A639-6EA6-4459-923F-10D2D7ABC8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1557" y="1716722"/>
            <a:ext cx="1996157" cy="199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169;p18">
            <a:extLst>
              <a:ext uri="{FF2B5EF4-FFF2-40B4-BE49-F238E27FC236}">
                <a16:creationId xmlns:a16="http://schemas.microsoft.com/office/drawing/2014/main" id="{CD0A4814-88D3-4783-9179-1A5E4CD94B4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6D4D968-9CF1-42CD-B5F2-4BCCCD287E55}"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10</a:t>
            </a:fld>
            <a:endParaRPr lang="sk-SK" altLang="sk-SK" sz="800">
              <a:solidFill>
                <a:srgbClr val="FFFFFF"/>
              </a:solidFill>
              <a:latin typeface="Roboto Slab" pitchFamily="2" charset="0"/>
              <a:sym typeface="Roboto Slab" pitchFamily="2" charset="0"/>
            </a:endParaRPr>
          </a:p>
        </p:txBody>
      </p:sp>
      <p:sp>
        <p:nvSpPr>
          <p:cNvPr id="26627" name="Google Shape;161;p18">
            <a:extLst>
              <a:ext uri="{FF2B5EF4-FFF2-40B4-BE49-F238E27FC236}">
                <a16:creationId xmlns:a16="http://schemas.microsoft.com/office/drawing/2014/main" id="{EE18A6EE-B4D6-4842-8589-0B66996BD691}"/>
              </a:ext>
            </a:extLst>
          </p:cNvPr>
          <p:cNvSpPr txBox="1">
            <a:spLocks noGrp="1"/>
          </p:cNvSpPr>
          <p:nvPr>
            <p:ph type="body" idx="4294967295"/>
          </p:nvPr>
        </p:nvSpPr>
        <p:spPr>
          <a:xfrm>
            <a:off x="563562" y="1218727"/>
            <a:ext cx="4440237" cy="3800948"/>
          </a:xfrm>
        </p:spPr>
        <p:txBody>
          <a:bodyPr/>
          <a:lstStyle/>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DÍA DE SAN JORDI</a:t>
            </a: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23 DE ABRIL</a:t>
            </a: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SE REGALA UNA ROSA Y UN LIBRO</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DÍA DEL LIBRO</a:t>
            </a:r>
          </a:p>
        </p:txBody>
      </p:sp>
      <p:sp>
        <p:nvSpPr>
          <p:cNvPr id="26628" name="Google Shape;160;p18">
            <a:extLst>
              <a:ext uri="{FF2B5EF4-FFF2-40B4-BE49-F238E27FC236}">
                <a16:creationId xmlns:a16="http://schemas.microsoft.com/office/drawing/2014/main" id="{E7EC48ED-8BA1-40B6-BC54-05686C1E9C75}"/>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ABRIL</a:t>
            </a:r>
          </a:p>
        </p:txBody>
      </p:sp>
      <p:grpSp>
        <p:nvGrpSpPr>
          <p:cNvPr id="26629" name="Google Shape;162;p18">
            <a:extLst>
              <a:ext uri="{FF2B5EF4-FFF2-40B4-BE49-F238E27FC236}">
                <a16:creationId xmlns:a16="http://schemas.microsoft.com/office/drawing/2014/main" id="{F208AC3C-44C6-4574-AB58-F89B34B485B8}"/>
              </a:ext>
            </a:extLst>
          </p:cNvPr>
          <p:cNvGrpSpPr>
            <a:grpSpLocks/>
          </p:cNvGrpSpPr>
          <p:nvPr/>
        </p:nvGrpSpPr>
        <p:grpSpPr bwMode="auto">
          <a:xfrm>
            <a:off x="323850" y="758825"/>
            <a:ext cx="366713" cy="366713"/>
            <a:chOff x="1923675" y="1633650"/>
            <a:chExt cx="436000" cy="435975"/>
          </a:xfrm>
        </p:grpSpPr>
        <p:sp>
          <p:nvSpPr>
            <p:cNvPr id="26633" name="Google Shape;163;p18">
              <a:extLst>
                <a:ext uri="{FF2B5EF4-FFF2-40B4-BE49-F238E27FC236}">
                  <a16:creationId xmlns:a16="http://schemas.microsoft.com/office/drawing/2014/main" id="{A230F4BD-940D-4E94-991E-0B967129FD0C}"/>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6634" name="Google Shape;164;p18">
              <a:extLst>
                <a:ext uri="{FF2B5EF4-FFF2-40B4-BE49-F238E27FC236}">
                  <a16:creationId xmlns:a16="http://schemas.microsoft.com/office/drawing/2014/main" id="{0A87E5C3-5724-4FB8-8FFA-1E909448972F}"/>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6635" name="Google Shape;165;p18">
              <a:extLst>
                <a:ext uri="{FF2B5EF4-FFF2-40B4-BE49-F238E27FC236}">
                  <a16:creationId xmlns:a16="http://schemas.microsoft.com/office/drawing/2014/main" id="{D0D0D682-19DF-4CAD-91A9-F240246B26D1}"/>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6636" name="Google Shape;166;p18">
              <a:extLst>
                <a:ext uri="{FF2B5EF4-FFF2-40B4-BE49-F238E27FC236}">
                  <a16:creationId xmlns:a16="http://schemas.microsoft.com/office/drawing/2014/main" id="{3CED249B-8074-4334-B0DB-BFE6AF0A9899}"/>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6637" name="Google Shape;167;p18">
              <a:extLst>
                <a:ext uri="{FF2B5EF4-FFF2-40B4-BE49-F238E27FC236}">
                  <a16:creationId xmlns:a16="http://schemas.microsoft.com/office/drawing/2014/main" id="{0D8F591E-46D7-4A6E-816F-84B957CC7BB1}"/>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6638" name="Google Shape;168;p18">
              <a:extLst>
                <a:ext uri="{FF2B5EF4-FFF2-40B4-BE49-F238E27FC236}">
                  <a16:creationId xmlns:a16="http://schemas.microsoft.com/office/drawing/2014/main" id="{D32D95E6-DC70-437D-81E7-3A112F80A3B3}"/>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9F5E7105-803C-430F-80C6-5C4809F1234D}"/>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6631" name="Obrázok 13" descr="Erasmus+ logo EN.jpg">
            <a:extLst>
              <a:ext uri="{FF2B5EF4-FFF2-40B4-BE49-F238E27FC236}">
                <a16:creationId xmlns:a16="http://schemas.microsoft.com/office/drawing/2014/main" id="{BFCD7FC9-BAE0-423D-819E-65B169F2E7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Obrázek 3">
            <a:extLst>
              <a:ext uri="{FF2B5EF4-FFF2-40B4-BE49-F238E27FC236}">
                <a16:creationId xmlns:a16="http://schemas.microsoft.com/office/drawing/2014/main" id="{59AD9C42-2D17-4EC4-B8C8-B8D973BEB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016000"/>
            <a:ext cx="2763837"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Google Shape;169;p18">
            <a:extLst>
              <a:ext uri="{FF2B5EF4-FFF2-40B4-BE49-F238E27FC236}">
                <a16:creationId xmlns:a16="http://schemas.microsoft.com/office/drawing/2014/main" id="{D7D59DDA-479B-4A09-BD87-91754316FDE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7E540F2-0059-45ED-B092-348001884AEF}"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11</a:t>
            </a:fld>
            <a:endParaRPr lang="sk-SK" altLang="sk-SK" sz="800">
              <a:solidFill>
                <a:srgbClr val="FFFFFF"/>
              </a:solidFill>
              <a:latin typeface="Roboto Slab" pitchFamily="2" charset="0"/>
              <a:sym typeface="Roboto Slab" pitchFamily="2" charset="0"/>
            </a:endParaRPr>
          </a:p>
        </p:txBody>
      </p:sp>
      <p:sp>
        <p:nvSpPr>
          <p:cNvPr id="28675" name="Google Shape;161;p18">
            <a:extLst>
              <a:ext uri="{FF2B5EF4-FFF2-40B4-BE49-F238E27FC236}">
                <a16:creationId xmlns:a16="http://schemas.microsoft.com/office/drawing/2014/main" id="{BF5CF8CA-23CB-413D-8037-6E1A5C8F14C0}"/>
              </a:ext>
            </a:extLst>
          </p:cNvPr>
          <p:cNvSpPr txBox="1">
            <a:spLocks noGrp="1"/>
          </p:cNvSpPr>
          <p:nvPr>
            <p:ph type="body" idx="4294967295"/>
          </p:nvPr>
        </p:nvSpPr>
        <p:spPr>
          <a:xfrm>
            <a:off x="638175" y="1218727"/>
            <a:ext cx="4870450" cy="3797773"/>
          </a:xfrm>
        </p:spPr>
        <p:txBody>
          <a:bodyPr/>
          <a:lstStyle/>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DÍA DE SAN JUAN</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24 DE JUNIO</a:t>
            </a:r>
          </a:p>
          <a:p>
            <a:pPr eaLnBrk="1" hangingPunct="1">
              <a:lnSpc>
                <a:spcPct val="150000"/>
              </a:lnSpc>
              <a:buClr>
                <a:schemeClr val="bg1"/>
              </a:buClr>
              <a:buFont typeface="Wingdings" panose="05000000000000000000" pitchFamily="2" charset="2"/>
              <a:buChar char="Ø"/>
            </a:pPr>
            <a:r>
              <a:rPr lang="es-ES" altLang="cs-CZ" sz="2000" dirty="0">
                <a:solidFill>
                  <a:schemeClr val="bg1"/>
                </a:solidFill>
                <a:latin typeface="Weekly Free Light" panose="00000400000000000000" pitchFamily="50" charset="-18"/>
                <a:cs typeface="Times New Roman" panose="02020603050405020304" pitchFamily="18" charset="0"/>
              </a:rPr>
              <a:t>I</a:t>
            </a:r>
            <a:r>
              <a:rPr lang="cs-CZ" altLang="cs-CZ" sz="2000" dirty="0">
                <a:solidFill>
                  <a:schemeClr val="bg1"/>
                </a:solidFill>
                <a:latin typeface="Weekly Free Light" panose="00000400000000000000" pitchFamily="50" charset="-18"/>
                <a:cs typeface="Times New Roman" panose="02020603050405020304" pitchFamily="18" charset="0"/>
              </a:rPr>
              <a:t>GLESIA CELEBRA EL NACIMIENTO DE</a:t>
            </a:r>
            <a:r>
              <a:rPr lang="es-ES" altLang="cs-CZ" sz="2000" dirty="0">
                <a:solidFill>
                  <a:schemeClr val="bg1"/>
                </a:solidFill>
                <a:latin typeface="Weekly Free Light" panose="00000400000000000000" pitchFamily="50" charset="-18"/>
                <a:cs typeface="Times New Roman" panose="02020603050405020304" pitchFamily="18" charset="0"/>
              </a:rPr>
              <a:t> S</a:t>
            </a:r>
            <a:r>
              <a:rPr lang="cs-CZ" altLang="cs-CZ" sz="2000" dirty="0">
                <a:solidFill>
                  <a:schemeClr val="bg1"/>
                </a:solidFill>
                <a:latin typeface="Weekly Free Light" panose="00000400000000000000" pitchFamily="50" charset="-18"/>
                <a:cs typeface="Times New Roman" panose="02020603050405020304" pitchFamily="18" charset="0"/>
              </a:rPr>
              <a:t>AN</a:t>
            </a:r>
            <a:r>
              <a:rPr lang="es-ES" altLang="cs-CZ" sz="2000" dirty="0">
                <a:solidFill>
                  <a:schemeClr val="bg1"/>
                </a:solidFill>
                <a:latin typeface="Weekly Free Light" panose="00000400000000000000" pitchFamily="50" charset="-18"/>
                <a:cs typeface="Times New Roman" panose="02020603050405020304" pitchFamily="18" charset="0"/>
              </a:rPr>
              <a:t> J</a:t>
            </a:r>
            <a:r>
              <a:rPr lang="cs-CZ" altLang="cs-CZ" sz="2000" dirty="0">
                <a:solidFill>
                  <a:schemeClr val="bg1"/>
                </a:solidFill>
                <a:latin typeface="Weekly Free Light" panose="00000400000000000000" pitchFamily="50" charset="-18"/>
                <a:cs typeface="Times New Roman" panose="02020603050405020304" pitchFamily="18" charset="0"/>
              </a:rPr>
              <a:t>UAN EL BAUTISTA</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RITUALES – QUEMAR OBJETOS, PEDIR DESEOS, ATRAER EL DINERO</a:t>
            </a: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Times New Roman" panose="02020603050405020304" pitchFamily="18" charset="0"/>
            </a:endParaRP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Arial" panose="020B0604020202020204" pitchFamily="34" charset="0"/>
            </a:endParaRPr>
          </a:p>
        </p:txBody>
      </p:sp>
      <p:sp>
        <p:nvSpPr>
          <p:cNvPr id="28676" name="Google Shape;160;p18">
            <a:extLst>
              <a:ext uri="{FF2B5EF4-FFF2-40B4-BE49-F238E27FC236}">
                <a16:creationId xmlns:a16="http://schemas.microsoft.com/office/drawing/2014/main" id="{F64D9312-D036-463A-A368-5B23C118BCB0}"/>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JUNIO</a:t>
            </a:r>
          </a:p>
        </p:txBody>
      </p:sp>
      <p:grpSp>
        <p:nvGrpSpPr>
          <p:cNvPr id="28677" name="Google Shape;162;p18">
            <a:extLst>
              <a:ext uri="{FF2B5EF4-FFF2-40B4-BE49-F238E27FC236}">
                <a16:creationId xmlns:a16="http://schemas.microsoft.com/office/drawing/2014/main" id="{8866B393-398B-40AE-BD73-BB3E1F81BE9E}"/>
              </a:ext>
            </a:extLst>
          </p:cNvPr>
          <p:cNvGrpSpPr>
            <a:grpSpLocks/>
          </p:cNvGrpSpPr>
          <p:nvPr/>
        </p:nvGrpSpPr>
        <p:grpSpPr bwMode="auto">
          <a:xfrm>
            <a:off x="323850" y="758825"/>
            <a:ext cx="366713" cy="366713"/>
            <a:chOff x="1923675" y="1633650"/>
            <a:chExt cx="436000" cy="435975"/>
          </a:xfrm>
        </p:grpSpPr>
        <p:sp>
          <p:nvSpPr>
            <p:cNvPr id="28681" name="Google Shape;163;p18">
              <a:extLst>
                <a:ext uri="{FF2B5EF4-FFF2-40B4-BE49-F238E27FC236}">
                  <a16:creationId xmlns:a16="http://schemas.microsoft.com/office/drawing/2014/main" id="{AB0E8247-F94C-4C2D-B933-6B9FFCAEB1C2}"/>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8682" name="Google Shape;164;p18">
              <a:extLst>
                <a:ext uri="{FF2B5EF4-FFF2-40B4-BE49-F238E27FC236}">
                  <a16:creationId xmlns:a16="http://schemas.microsoft.com/office/drawing/2014/main" id="{87A6B14A-93A3-40F7-9736-483FF729A74C}"/>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8683" name="Google Shape;165;p18">
              <a:extLst>
                <a:ext uri="{FF2B5EF4-FFF2-40B4-BE49-F238E27FC236}">
                  <a16:creationId xmlns:a16="http://schemas.microsoft.com/office/drawing/2014/main" id="{7B4B4B0F-3A85-43E2-B005-AF3356455844}"/>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8684" name="Google Shape;166;p18">
              <a:extLst>
                <a:ext uri="{FF2B5EF4-FFF2-40B4-BE49-F238E27FC236}">
                  <a16:creationId xmlns:a16="http://schemas.microsoft.com/office/drawing/2014/main" id="{82512729-8979-4244-A5C0-8B363F8842CC}"/>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8685" name="Google Shape;167;p18">
              <a:extLst>
                <a:ext uri="{FF2B5EF4-FFF2-40B4-BE49-F238E27FC236}">
                  <a16:creationId xmlns:a16="http://schemas.microsoft.com/office/drawing/2014/main" id="{B254A5E9-0681-4E1F-B7A1-0113DCB37D17}"/>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8686" name="Google Shape;168;p18">
              <a:extLst>
                <a:ext uri="{FF2B5EF4-FFF2-40B4-BE49-F238E27FC236}">
                  <a16:creationId xmlns:a16="http://schemas.microsoft.com/office/drawing/2014/main" id="{240AAC4F-A29B-4D74-9BA7-CDBAE56D35AF}"/>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D82C77DB-E7ED-4FED-9C7C-23A2D1B82ADD}"/>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8679" name="Obrázok 13" descr="Erasmus+ logo EN.jpg">
            <a:extLst>
              <a:ext uri="{FF2B5EF4-FFF2-40B4-BE49-F238E27FC236}">
                <a16:creationId xmlns:a16="http://schemas.microsoft.com/office/drawing/2014/main" id="{4D8E5995-5240-454C-A415-F63A513C60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Obrázek 2" descr="Obsah obrázku příroda, oheň, exteriér, rozmazaný&#10;&#10;Popis byl vytvořen automaticky">
            <a:extLst>
              <a:ext uri="{FF2B5EF4-FFF2-40B4-BE49-F238E27FC236}">
                <a16:creationId xmlns:a16="http://schemas.microsoft.com/office/drawing/2014/main" id="{BA3B2575-F3DF-4065-83BA-EE339BC2C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292225"/>
            <a:ext cx="37147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169;p18">
            <a:extLst>
              <a:ext uri="{FF2B5EF4-FFF2-40B4-BE49-F238E27FC236}">
                <a16:creationId xmlns:a16="http://schemas.microsoft.com/office/drawing/2014/main" id="{DC492E1B-F1A6-4C82-93C8-3C2F023D2AF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AD1AA02-74B0-41C8-B7FC-9AEC6E8E365B}"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12</a:t>
            </a:fld>
            <a:endParaRPr lang="sk-SK" altLang="sk-SK" sz="800">
              <a:solidFill>
                <a:srgbClr val="FFFFFF"/>
              </a:solidFill>
              <a:latin typeface="Roboto Slab" pitchFamily="2" charset="0"/>
              <a:sym typeface="Roboto Slab" pitchFamily="2" charset="0"/>
            </a:endParaRPr>
          </a:p>
        </p:txBody>
      </p:sp>
      <p:sp>
        <p:nvSpPr>
          <p:cNvPr id="30723" name="Google Shape;161;p18">
            <a:extLst>
              <a:ext uri="{FF2B5EF4-FFF2-40B4-BE49-F238E27FC236}">
                <a16:creationId xmlns:a16="http://schemas.microsoft.com/office/drawing/2014/main" id="{2CB08504-F2E5-4E0A-A1D5-0DBE86C5348F}"/>
              </a:ext>
            </a:extLst>
          </p:cNvPr>
          <p:cNvSpPr txBox="1">
            <a:spLocks noGrp="1"/>
          </p:cNvSpPr>
          <p:nvPr>
            <p:ph type="body" idx="4294967295"/>
          </p:nvPr>
        </p:nvSpPr>
        <p:spPr>
          <a:xfrm>
            <a:off x="563563" y="1242298"/>
            <a:ext cx="4078554" cy="3774202"/>
          </a:xfrm>
        </p:spPr>
        <p:txBody>
          <a:bodyPr/>
          <a:lstStyle/>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SAN FERMÍNES</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PAMPLONA, 6 - 14 DE JULIO</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ENCIERROS, TOROS</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CHUPINAZO</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PAŇUELO ROJO</a:t>
            </a: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Arial" panose="020B0604020202020204" pitchFamily="34" charset="0"/>
            </a:endParaRPr>
          </a:p>
        </p:txBody>
      </p:sp>
      <p:sp>
        <p:nvSpPr>
          <p:cNvPr id="30724" name="Google Shape;160;p18">
            <a:extLst>
              <a:ext uri="{FF2B5EF4-FFF2-40B4-BE49-F238E27FC236}">
                <a16:creationId xmlns:a16="http://schemas.microsoft.com/office/drawing/2014/main" id="{35E067EA-7C16-4FC1-AB5A-953F52CC5C85}"/>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rPr>
              <a:t>JULIO</a:t>
            </a:r>
          </a:p>
        </p:txBody>
      </p:sp>
      <p:grpSp>
        <p:nvGrpSpPr>
          <p:cNvPr id="30725" name="Google Shape;162;p18">
            <a:extLst>
              <a:ext uri="{FF2B5EF4-FFF2-40B4-BE49-F238E27FC236}">
                <a16:creationId xmlns:a16="http://schemas.microsoft.com/office/drawing/2014/main" id="{7AFC936C-18AE-4765-B6D0-1B754331655E}"/>
              </a:ext>
            </a:extLst>
          </p:cNvPr>
          <p:cNvGrpSpPr>
            <a:grpSpLocks/>
          </p:cNvGrpSpPr>
          <p:nvPr/>
        </p:nvGrpSpPr>
        <p:grpSpPr bwMode="auto">
          <a:xfrm>
            <a:off x="323850" y="758825"/>
            <a:ext cx="366713" cy="366713"/>
            <a:chOff x="1923675" y="1633650"/>
            <a:chExt cx="436000" cy="435975"/>
          </a:xfrm>
        </p:grpSpPr>
        <p:sp>
          <p:nvSpPr>
            <p:cNvPr id="30728" name="Google Shape;163;p18">
              <a:extLst>
                <a:ext uri="{FF2B5EF4-FFF2-40B4-BE49-F238E27FC236}">
                  <a16:creationId xmlns:a16="http://schemas.microsoft.com/office/drawing/2014/main" id="{51F37DA6-1DE0-44CE-80A6-AE417F03D774}"/>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0729" name="Google Shape;164;p18">
              <a:extLst>
                <a:ext uri="{FF2B5EF4-FFF2-40B4-BE49-F238E27FC236}">
                  <a16:creationId xmlns:a16="http://schemas.microsoft.com/office/drawing/2014/main" id="{57E7C64D-BE6B-4E95-B88C-B5775765006B}"/>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0730" name="Google Shape;165;p18">
              <a:extLst>
                <a:ext uri="{FF2B5EF4-FFF2-40B4-BE49-F238E27FC236}">
                  <a16:creationId xmlns:a16="http://schemas.microsoft.com/office/drawing/2014/main" id="{AD160B5A-0983-4900-AA1D-2C3F7AC5334F}"/>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0731" name="Google Shape;166;p18">
              <a:extLst>
                <a:ext uri="{FF2B5EF4-FFF2-40B4-BE49-F238E27FC236}">
                  <a16:creationId xmlns:a16="http://schemas.microsoft.com/office/drawing/2014/main" id="{C731547C-88DE-4C14-B1A7-9F4813026E31}"/>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0732" name="Google Shape;167;p18">
              <a:extLst>
                <a:ext uri="{FF2B5EF4-FFF2-40B4-BE49-F238E27FC236}">
                  <a16:creationId xmlns:a16="http://schemas.microsoft.com/office/drawing/2014/main" id="{CB2156A7-17CC-42F9-B8A9-94321B85C6E8}"/>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0733" name="Google Shape;168;p18">
              <a:extLst>
                <a:ext uri="{FF2B5EF4-FFF2-40B4-BE49-F238E27FC236}">
                  <a16:creationId xmlns:a16="http://schemas.microsoft.com/office/drawing/2014/main" id="{B79EBF25-855B-4405-9997-06AF40E219F3}"/>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E63E609F-6CAD-495A-ADE6-3213BF1B3C5F}"/>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30727" name="Obrázok 13" descr="Erasmus+ logo EN.jpg">
            <a:extLst>
              <a:ext uri="{FF2B5EF4-FFF2-40B4-BE49-F238E27FC236}">
                <a16:creationId xmlns:a16="http://schemas.microsoft.com/office/drawing/2014/main" id="{4CA7668E-C1FE-489B-9688-5011F283C3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descr="Obsah obrázku kráva, ulice, exteriér, savci&#10;&#10;Popis byl vytvořen automaticky">
            <a:extLst>
              <a:ext uri="{FF2B5EF4-FFF2-40B4-BE49-F238E27FC236}">
                <a16:creationId xmlns:a16="http://schemas.microsoft.com/office/drawing/2014/main" id="{B15D9202-E3DA-46DE-A511-49C844B9A55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292080" y="1242298"/>
            <a:ext cx="3774470" cy="2658904"/>
          </a:xfrm>
          <a:prstGeom prst="rect">
            <a:avLst/>
          </a:prstGeom>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Google Shape;148;p16">
            <a:extLst>
              <a:ext uri="{FF2B5EF4-FFF2-40B4-BE49-F238E27FC236}">
                <a16:creationId xmlns:a16="http://schemas.microsoft.com/office/drawing/2014/main" id="{B6C429AB-30EE-4B5A-A560-22C1C4902F24}"/>
              </a:ext>
            </a:extLst>
          </p:cNvPr>
          <p:cNvSpPr txBox="1">
            <a:spLocks noChangeArrowheads="1"/>
          </p:cNvSpPr>
          <p:nvPr/>
        </p:nvSpPr>
        <p:spPr bwMode="auto">
          <a:xfrm>
            <a:off x="0" y="365125"/>
            <a:ext cx="3211513"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dirty="0">
                <a:solidFill>
                  <a:srgbClr val="18637B"/>
                </a:solidFill>
                <a:latin typeface="Roboto Slab" pitchFamily="2" charset="0"/>
                <a:sym typeface="Roboto Slab" pitchFamily="2" charset="0"/>
              </a:rPr>
              <a:t>2</a:t>
            </a:r>
          </a:p>
        </p:txBody>
      </p:sp>
      <p:sp>
        <p:nvSpPr>
          <p:cNvPr id="57347" name="Google Shape;149;p16">
            <a:extLst>
              <a:ext uri="{FF2B5EF4-FFF2-40B4-BE49-F238E27FC236}">
                <a16:creationId xmlns:a16="http://schemas.microsoft.com/office/drawing/2014/main" id="{A7B51231-A824-4A7A-90C9-E043EBAF95B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0FC7C19-EFF9-4712-9AE7-C7D03B84CBB2}"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13</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B376AF46-7BA0-49D0-87E2-E8F94B312BF6}"/>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57349" name="Obrázok 7" descr="Erasmus+ logo EN.jpg">
            <a:extLst>
              <a:ext uri="{FF2B5EF4-FFF2-40B4-BE49-F238E27FC236}">
                <a16:creationId xmlns:a16="http://schemas.microsoft.com/office/drawing/2014/main" id="{FFB953F0-E783-4650-8FD4-A44ECFCD7B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ovéPole 9">
            <a:extLst>
              <a:ext uri="{FF2B5EF4-FFF2-40B4-BE49-F238E27FC236}">
                <a16:creationId xmlns:a16="http://schemas.microsoft.com/office/drawing/2014/main" id="{3A5A135A-1D62-45BA-BF94-A79678FC9CEB}"/>
              </a:ext>
            </a:extLst>
          </p:cNvPr>
          <p:cNvSpPr txBox="1">
            <a:spLocks noChangeArrowheads="1"/>
          </p:cNvSpPr>
          <p:nvPr/>
        </p:nvSpPr>
        <p:spPr bwMode="auto">
          <a:xfrm>
            <a:off x="3851920" y="987574"/>
            <a:ext cx="51847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Font typeface="Nixie One" charset="0"/>
              <a:buNone/>
            </a:pPr>
            <a:r>
              <a:rPr lang="sk-SK" altLang="sk-SK" sz="2000" dirty="0">
                <a:solidFill>
                  <a:srgbClr val="114454"/>
                </a:solidFill>
                <a:latin typeface="Weekly Free Light" panose="00000400000000000000" pitchFamily="50" charset="-18"/>
                <a:sym typeface="Nixie One" charset="0"/>
                <a:hlinkClick r:id="rId4"/>
              </a:rPr>
              <a:t>FIESTAS – QUIZIZZ</a:t>
            </a: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Arial" panose="020B0604020202020204" pitchFamily="34" charset="0"/>
              <a:buNone/>
            </a:pPr>
            <a:r>
              <a:rPr lang="sk-SK" altLang="sk-SK" sz="2000" dirty="0">
                <a:solidFill>
                  <a:srgbClr val="114454"/>
                </a:solidFill>
                <a:latin typeface="Weekly Free Light" panose="00000400000000000000" pitchFamily="50" charset="-18"/>
                <a:sym typeface="Nixie One" charset="0"/>
                <a:hlinkClick r:id="rId5"/>
              </a:rPr>
              <a:t>FIESTAS – WORLD WALL</a:t>
            </a: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Arial" panose="020B0604020202020204" pitchFamily="34" charset="0"/>
              <a:buNone/>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Arial" panose="020B0604020202020204" pitchFamily="34" charset="0"/>
              <a:buNone/>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None/>
            </a:pPr>
            <a:r>
              <a:rPr lang="sk-SK" altLang="sk-SK" sz="2000" dirty="0">
                <a:solidFill>
                  <a:srgbClr val="114454"/>
                </a:solidFill>
                <a:latin typeface="Weekly Free Light" panose="00000400000000000000" pitchFamily="50" charset="-18"/>
                <a:sym typeface="Nixie One" charset="0"/>
                <a:hlinkClick r:id="rId6"/>
              </a:rPr>
              <a:t>FIESTAS – LUGAR, WORLD WALL</a:t>
            </a: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pPr>
            <a:endParaRPr lang="sk-SK" altLang="sk-SK" dirty="0">
              <a:solidFill>
                <a:srgbClr val="114454"/>
              </a:solidFill>
              <a:latin typeface="Nixie One" charset="0"/>
              <a:sym typeface="Nixie One" charset="0"/>
            </a:endParaRPr>
          </a:p>
        </p:txBody>
      </p:sp>
      <p:sp>
        <p:nvSpPr>
          <p:cNvPr id="57351" name="TextovéPole 2">
            <a:extLst>
              <a:ext uri="{FF2B5EF4-FFF2-40B4-BE49-F238E27FC236}">
                <a16:creationId xmlns:a16="http://schemas.microsoft.com/office/drawing/2014/main" id="{A45E8967-E589-4241-900C-A05CB6699B38}"/>
              </a:ext>
            </a:extLst>
          </p:cNvPr>
          <p:cNvSpPr txBox="1">
            <a:spLocks noChangeArrowheads="1"/>
          </p:cNvSpPr>
          <p:nvPr/>
        </p:nvSpPr>
        <p:spPr bwMode="auto">
          <a:xfrm>
            <a:off x="298450" y="3724275"/>
            <a:ext cx="304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cs-CZ" altLang="cs-CZ" sz="2000">
                <a:solidFill>
                  <a:schemeClr val="bg1"/>
                </a:solidFill>
                <a:latin typeface="Weekly Free Light" panose="00000400000000000000" pitchFamily="50" charset="-18"/>
              </a:rPr>
              <a:t>Materiales educativos</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Google Shape;138;p15">
            <a:extLst>
              <a:ext uri="{FF2B5EF4-FFF2-40B4-BE49-F238E27FC236}">
                <a16:creationId xmlns:a16="http://schemas.microsoft.com/office/drawing/2014/main" id="{14111846-06A6-4358-9239-56BE88B51307}"/>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rPr>
              <a:t>R E S O U R C E S </a:t>
            </a:r>
          </a:p>
        </p:txBody>
      </p:sp>
      <p:sp>
        <p:nvSpPr>
          <p:cNvPr id="61443" name="Google Shape;141;p15">
            <a:extLst>
              <a:ext uri="{FF2B5EF4-FFF2-40B4-BE49-F238E27FC236}">
                <a16:creationId xmlns:a16="http://schemas.microsoft.com/office/drawing/2014/main" id="{1576B522-B016-4040-B3F0-5ECAB4317CB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E4DEA83-78EF-4008-9BA2-A94B35FED5A3}"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14</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E34C9B9A-60E3-407F-9A74-C4BBEC717C13}"/>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61445" name="Obrázok 7" descr="Erasmus+ logo EN.jpg">
            <a:extLst>
              <a:ext uri="{FF2B5EF4-FFF2-40B4-BE49-F238E27FC236}">
                <a16:creationId xmlns:a16="http://schemas.microsoft.com/office/drawing/2014/main" id="{F8B5D5E2-08F7-4D00-9CAF-AAB6CFCF3F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BlokTextu 10">
            <a:extLst>
              <a:ext uri="{FF2B5EF4-FFF2-40B4-BE49-F238E27FC236}">
                <a16:creationId xmlns:a16="http://schemas.microsoft.com/office/drawing/2014/main" id="{3CA5F9AC-D765-4D07-862E-EC6690B9DBA5}"/>
              </a:ext>
            </a:extLst>
          </p:cNvPr>
          <p:cNvSpPr txBox="1">
            <a:spLocks noChangeArrowheads="1"/>
          </p:cNvSpPr>
          <p:nvPr/>
        </p:nvSpPr>
        <p:spPr bwMode="auto">
          <a:xfrm>
            <a:off x="428625" y="1500188"/>
            <a:ext cx="81438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buClrTx/>
              <a:buFontTx/>
              <a:buNone/>
            </a:pPr>
            <a:r>
              <a:rPr lang="sk-SK" altLang="cs-CZ" sz="2000" dirty="0">
                <a:solidFill>
                  <a:schemeClr val="bg1"/>
                </a:solidFill>
                <a:latin typeface="Weekly Free Light" panose="00000400000000000000" pitchFamily="50" charset="-18"/>
              </a:rPr>
              <a:t>www.youtube.com</a:t>
            </a:r>
          </a:p>
          <a:p>
            <a:pPr eaLnBrk="1" hangingPunct="1">
              <a:buClrTx/>
              <a:buFontTx/>
              <a:buNone/>
            </a:pPr>
            <a:endParaRPr lang="sk-SK" altLang="cs-CZ" dirty="0"/>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Google Shape;139;p15">
            <a:extLst>
              <a:ext uri="{FF2B5EF4-FFF2-40B4-BE49-F238E27FC236}">
                <a16:creationId xmlns:a16="http://schemas.microsoft.com/office/drawing/2014/main" id="{9E5CEE6F-05B2-41B6-A9EC-7E3B07786DAE}"/>
              </a:ext>
            </a:extLst>
          </p:cNvPr>
          <p:cNvSpPr txBox="1">
            <a:spLocks noGrp="1"/>
          </p:cNvSpPr>
          <p:nvPr>
            <p:ph type="subTitle" idx="4294967295"/>
          </p:nvPr>
        </p:nvSpPr>
        <p:spPr>
          <a:xfrm>
            <a:off x="179388" y="1347788"/>
            <a:ext cx="8669337" cy="2519362"/>
          </a:xfrm>
        </p:spPr>
        <p:txBody>
          <a:bodyPr/>
          <a:lstStyle/>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Délka projektu:</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Rozpočet partnerství: </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101</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092</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Rozpočet GJŠ Zlín: </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20</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829</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Intelektuální výstupy všech partnerů: </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ANJ, NEJ, FRJ,</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SPJ, DEJ, OBN, CHE, GEO, MAT, BIO, </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Intelektuální výstupy GJŠ Zlín</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MAT, GEO, CHE, SPJ</a:t>
            </a:r>
          </a:p>
        </p:txBody>
      </p:sp>
      <p:sp>
        <p:nvSpPr>
          <p:cNvPr id="65539" name="Google Shape;141;p15">
            <a:extLst>
              <a:ext uri="{FF2B5EF4-FFF2-40B4-BE49-F238E27FC236}">
                <a16:creationId xmlns:a16="http://schemas.microsoft.com/office/drawing/2014/main" id="{420348AA-AC26-4961-AAD2-8AEB33CD65B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090CFF9-BC45-4FB2-A27C-F68E0C6A7A24}"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15</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E1A308B4-98CF-4CF7-9E64-222892B0A554}"/>
              </a:ext>
            </a:extLst>
          </p:cNvPr>
          <p:cNvSpPr/>
          <p:nvPr/>
        </p:nvSpPr>
        <p:spPr>
          <a:xfrm>
            <a:off x="9525" y="4443413"/>
            <a:ext cx="9144000" cy="696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65541" name="Obrázok 7" descr="Erasmus+ logo EN.jpg">
            <a:extLst>
              <a:ext uri="{FF2B5EF4-FFF2-40B4-BE49-F238E27FC236}">
                <a16:creationId xmlns:a16="http://schemas.microsoft.com/office/drawing/2014/main" id="{A99523E7-EC70-408C-89A1-40D983773A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4516438"/>
            <a:ext cx="27511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D906EAF1-C036-4EBF-AC19-03EF2E664136}"/>
              </a:ext>
            </a:extLst>
          </p:cNvPr>
          <p:cNvSpPr/>
          <p:nvPr/>
        </p:nvSpPr>
        <p:spPr>
          <a:xfrm>
            <a:off x="0" y="123825"/>
            <a:ext cx="9144000" cy="935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65543" name="Obrázek 2">
            <a:extLst>
              <a:ext uri="{FF2B5EF4-FFF2-40B4-BE49-F238E27FC236}">
                <a16:creationId xmlns:a16="http://schemas.microsoft.com/office/drawing/2014/main" id="{16C51B70-9ED0-4352-9714-371532CE3C7D}"/>
              </a:ext>
            </a:extLst>
          </p:cNvPr>
          <p:cNvPicPr>
            <a:picLocks noChangeAspect="1" noChangeArrowheads="1"/>
          </p:cNvPicPr>
          <p:nvPr/>
        </p:nvPicPr>
        <p:blipFill>
          <a:blip r:embed="rId4"/>
          <a:srcRect/>
          <a:stretch/>
        </p:blipFill>
        <p:spPr bwMode="auto">
          <a:xfrm>
            <a:off x="820446" y="241300"/>
            <a:ext cx="930859"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A4F8387A-874A-45D1-9F0D-EF8A9AC9A2F1}"/>
              </a:ext>
            </a:extLst>
          </p:cNvPr>
          <p:cNvSpPr txBox="1"/>
          <p:nvPr/>
        </p:nvSpPr>
        <p:spPr>
          <a:xfrm>
            <a:off x="1947863" y="360363"/>
            <a:ext cx="2414587" cy="508000"/>
          </a:xfrm>
          <a:prstGeom prst="rect">
            <a:avLst/>
          </a:prstGeom>
          <a:noFill/>
        </p:spPr>
        <p:txBody>
          <a:bodyPr>
            <a:spAutoFit/>
          </a:bodyPr>
          <a:lstStyle/>
          <a:p>
            <a:pPr>
              <a:defRPr/>
            </a:pPr>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b="1" dirty="0">
              <a:solidFill>
                <a:srgbClr val="2A2841"/>
              </a:solidFill>
              <a:latin typeface="Roboto Slab" pitchFamily="2" charset="0"/>
              <a:ea typeface="Roboto Slab" pitchFamily="2" charset="0"/>
              <a:sym typeface="Nixie One" panose="02000503080000020004" pitchFamily="50" charset="0"/>
            </a:endParaRPr>
          </a:p>
          <a:p>
            <a:pPr>
              <a:defRPr/>
            </a:pPr>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65545" name="Obrázek 13">
            <a:extLst>
              <a:ext uri="{FF2B5EF4-FFF2-40B4-BE49-F238E27FC236}">
                <a16:creationId xmlns:a16="http://schemas.microsoft.com/office/drawing/2014/main" id="{0915976C-E644-4978-BDBC-78C17AFA4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5888" y="241300"/>
            <a:ext cx="766762"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ovéPole 14">
            <a:extLst>
              <a:ext uri="{FF2B5EF4-FFF2-40B4-BE49-F238E27FC236}">
                <a16:creationId xmlns:a16="http://schemas.microsoft.com/office/drawing/2014/main" id="{06701C7B-EAF2-4F4F-9E59-8D9CCF1A7407}"/>
              </a:ext>
            </a:extLst>
          </p:cNvPr>
          <p:cNvSpPr txBox="1"/>
          <p:nvPr/>
        </p:nvSpPr>
        <p:spPr>
          <a:xfrm>
            <a:off x="5907088" y="385763"/>
            <a:ext cx="2792412" cy="469900"/>
          </a:xfrm>
          <a:prstGeom prst="rect">
            <a:avLst/>
          </a:prstGeom>
          <a:noFill/>
        </p:spPr>
        <p:txBody>
          <a:bodyPr>
            <a:spAutoFit/>
          </a:bodyPr>
          <a:lstStyle/>
          <a:p>
            <a:pPr>
              <a:defRPr/>
            </a:pPr>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Google Shape;139;p15">
            <a:extLst>
              <a:ext uri="{FF2B5EF4-FFF2-40B4-BE49-F238E27FC236}">
                <a16:creationId xmlns:a16="http://schemas.microsoft.com/office/drawing/2014/main" id="{ED8D6929-6B76-44BB-9135-B32F97A10F01}"/>
              </a:ext>
            </a:extLst>
          </p:cNvPr>
          <p:cNvSpPr txBox="1">
            <a:spLocks noGrp="1"/>
          </p:cNvSpPr>
          <p:nvPr>
            <p:ph type="subTitle" idx="4294967295"/>
          </p:nvPr>
        </p:nvSpPr>
        <p:spPr>
          <a:xfrm>
            <a:off x="3348038" y="1347788"/>
            <a:ext cx="5500687" cy="2519362"/>
          </a:xfrm>
        </p:spPr>
        <p:txBody>
          <a:bodyPr/>
          <a:lstStyle/>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EN</a:t>
            </a:r>
            <a:br>
              <a:rPr lang="cs-CZ" altLang="sk-SK">
                <a:solidFill>
                  <a:schemeClr val="bg1"/>
                </a:solidFill>
                <a:latin typeface="Weekly Free Light" panose="00000400000000000000" pitchFamily="50" charset="-18"/>
                <a:cs typeface="Arial" panose="020B0604020202020204" pitchFamily="34" charset="0"/>
              </a:rPr>
            </a:br>
            <a:r>
              <a:rPr lang="en-US" altLang="sk-SK">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Font typeface="Arial" panose="020B0604020202020204" pitchFamily="34" charset="0"/>
              <a:buNone/>
            </a:pPr>
            <a:r>
              <a:rPr lang="sk-SK" altLang="sk-SK" b="1">
                <a:solidFill>
                  <a:schemeClr val="bg1"/>
                </a:solidFill>
                <a:latin typeface="Weekly Free Light" panose="00000400000000000000" pitchFamily="50" charset="-18"/>
                <a:cs typeface="Arial" panose="020B0604020202020204" pitchFamily="34" charset="0"/>
              </a:rPr>
              <a:t>CZ</a:t>
            </a:r>
            <a:br>
              <a:rPr lang="sk-SK" altLang="sk-SK">
                <a:solidFill>
                  <a:schemeClr val="bg1"/>
                </a:solidFill>
                <a:latin typeface="Weekly Free Light" panose="00000400000000000000" pitchFamily="50" charset="-18"/>
                <a:cs typeface="Arial" panose="020B0604020202020204" pitchFamily="34" charset="0"/>
              </a:rPr>
            </a:br>
            <a:r>
              <a:rPr lang="sk-SK" altLang="sk-SK">
                <a:solidFill>
                  <a:schemeClr val="bg1"/>
                </a:solidFill>
                <a:latin typeface="Weekly Free Light" panose="00000400000000000000" pitchFamily="50" charset="-18"/>
                <a:cs typeface="Arial" panose="020B0604020202020204" pitchFamily="34" charset="0"/>
              </a:rPr>
              <a:t>Podpora Evropské komise na zhotovení této práce nevyjadřuje názor Komise, obsah je názorem autora a Komise není zodpovědná za informace v práci obsažené. </a:t>
            </a:r>
          </a:p>
        </p:txBody>
      </p:sp>
      <p:sp>
        <p:nvSpPr>
          <p:cNvPr id="63491" name="Google Shape;141;p15">
            <a:extLst>
              <a:ext uri="{FF2B5EF4-FFF2-40B4-BE49-F238E27FC236}">
                <a16:creationId xmlns:a16="http://schemas.microsoft.com/office/drawing/2014/main" id="{C0CF624B-1013-458F-A4A1-E5C90CBEC3A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985B84B-7E98-4B27-9180-7B4CD8CC2EBD}"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16</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5AC6BD43-39CF-49CE-BD4D-A9A0E6E1E296}"/>
              </a:ext>
            </a:extLst>
          </p:cNvPr>
          <p:cNvSpPr txBox="1">
            <a:spLocks/>
          </p:cNvSpPr>
          <p:nvPr/>
        </p:nvSpPr>
        <p:spPr bwMode="auto">
          <a:xfrm>
            <a:off x="179388" y="1347788"/>
            <a:ext cx="5616575" cy="2447925"/>
          </a:xfrm>
          <a:prstGeom prst="rect">
            <a:avLst/>
          </a:prstGeom>
          <a:noFill/>
          <a:ln>
            <a:noFill/>
          </a:ln>
        </p:spPr>
        <p:txBody>
          <a:bodyPr lIns="91425" tIns="91425" rIns="91425" bIns="91425"/>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defRPr/>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defRPr/>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E26694EB-0D72-483B-9E38-23CB010FF009}"/>
              </a:ext>
            </a:extLst>
          </p:cNvPr>
          <p:cNvSpPr/>
          <p:nvPr/>
        </p:nvSpPr>
        <p:spPr>
          <a:xfrm>
            <a:off x="9525" y="4443413"/>
            <a:ext cx="9144000" cy="696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63494" name="Obrázok 7" descr="Erasmus+ logo EN.jpg">
            <a:extLst>
              <a:ext uri="{FF2B5EF4-FFF2-40B4-BE49-F238E27FC236}">
                <a16:creationId xmlns:a16="http://schemas.microsoft.com/office/drawing/2014/main" id="{62E4ED0E-86F3-4F79-A3E3-844BE755C1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4516438"/>
            <a:ext cx="27511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38;p15">
            <a:extLst>
              <a:ext uri="{FF2B5EF4-FFF2-40B4-BE49-F238E27FC236}">
                <a16:creationId xmlns:a16="http://schemas.microsoft.com/office/drawing/2014/main" id="{6694D44E-EF2C-42B7-BAF8-CC67E6BC60F6}"/>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r>
              <a:rPr lang="sk-SK" altLang="sk-SK" sz="4800" b="1">
                <a:solidFill>
                  <a:srgbClr val="FFFFFF"/>
                </a:solidFill>
                <a:latin typeface="Weekly Free Light" panose="00000400000000000000" pitchFamily="50" charset="-18"/>
                <a:cs typeface="Arial" panose="020B0604020202020204" pitchFamily="34" charset="0"/>
                <a:sym typeface="Roboto Slab" pitchFamily="2" charset="0"/>
              </a:rPr>
              <a:t>FIESTAS</a:t>
            </a:r>
            <a:endParaRPr lang="sk-SK" altLang="sk-SK" sz="4800" b="1">
              <a:solidFill>
                <a:srgbClr val="FFFFFF"/>
              </a:solidFill>
              <a:latin typeface="Nixie One" charset="0"/>
              <a:cs typeface="Arial" panose="020B0604020202020204" pitchFamily="34" charset="0"/>
              <a:sym typeface="Roboto Slab" pitchFamily="2" charset="0"/>
            </a:endParaRPr>
          </a:p>
        </p:txBody>
      </p:sp>
      <p:sp>
        <p:nvSpPr>
          <p:cNvPr id="10243" name="Google Shape;141;p15">
            <a:extLst>
              <a:ext uri="{FF2B5EF4-FFF2-40B4-BE49-F238E27FC236}">
                <a16:creationId xmlns:a16="http://schemas.microsoft.com/office/drawing/2014/main" id="{747DDB94-772D-4EC5-8DBD-1654876FD07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7B4C085-7EFC-4FC5-885B-1AD3047F6EDE}"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25144DFA-8C6A-4E32-A096-3B051C9FB68A}"/>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715E7E58-D78A-4973-B1B2-6E687AAED6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5919D132-94E4-4A22-AF99-83EE1AD216AB}"/>
              </a:ext>
            </a:extLst>
          </p:cNvPr>
          <p:cNvSpPr txBox="1">
            <a:spLocks noChangeArrowheads="1"/>
          </p:cNvSpPr>
          <p:nvPr/>
        </p:nvSpPr>
        <p:spPr bwMode="auto">
          <a:xfrm>
            <a:off x="323850" y="1347788"/>
            <a:ext cx="82311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ClrTx/>
              <a:buFont typeface="Wingdings" panose="05000000000000000000" pitchFamily="2" charset="2"/>
              <a:buChar char="Ø"/>
            </a:pPr>
            <a:r>
              <a:rPr lang="sk-SK" altLang="cs-CZ" sz="2000" dirty="0">
                <a:solidFill>
                  <a:schemeClr val="bg1"/>
                </a:solidFill>
                <a:latin typeface="Weekly Free Light" panose="00000400000000000000" pitchFamily="50" charset="-18"/>
              </a:rPr>
              <a:t>SUBJECT: FIESTAS</a:t>
            </a:r>
          </a:p>
          <a:p>
            <a:pPr eaLnBrk="1" hangingPunct="1">
              <a:lnSpc>
                <a:spcPct val="200000"/>
              </a:lnSpc>
              <a:buClrTx/>
              <a:buFont typeface="Wingdings" panose="05000000000000000000" pitchFamily="2" charset="2"/>
              <a:buChar char="Ø"/>
            </a:pPr>
            <a:r>
              <a:rPr lang="sk-SK" altLang="cs-CZ" sz="2000" dirty="0">
                <a:solidFill>
                  <a:schemeClr val="bg1"/>
                </a:solidFill>
                <a:latin typeface="Weekly Free Light" panose="00000400000000000000" pitchFamily="50" charset="-18"/>
              </a:rPr>
              <a:t>SPECIFICATION</a:t>
            </a:r>
            <a:r>
              <a:rPr lang="sk-SK" altLang="cs-CZ" sz="2000">
                <a:solidFill>
                  <a:schemeClr val="bg1"/>
                </a:solidFill>
                <a:latin typeface="Weekly Free Light" panose="00000400000000000000" pitchFamily="50" charset="-18"/>
              </a:rPr>
              <a:t>: IN </a:t>
            </a:r>
            <a:r>
              <a:rPr lang="sk-SK" altLang="cs-CZ" sz="2000" dirty="0">
                <a:solidFill>
                  <a:schemeClr val="bg1"/>
                </a:solidFill>
                <a:latin typeface="Weekly Free Light" panose="00000400000000000000" pitchFamily="50" charset="-18"/>
              </a:rPr>
              <a:t>SPANISH</a:t>
            </a:r>
          </a:p>
          <a:p>
            <a:pPr eaLnBrk="1" hangingPunct="1">
              <a:lnSpc>
                <a:spcPct val="200000"/>
              </a:lnSpc>
              <a:buClrTx/>
              <a:buFont typeface="Wingdings" panose="05000000000000000000" pitchFamily="2" charset="2"/>
              <a:buChar char="Ø"/>
            </a:pPr>
            <a:r>
              <a:rPr lang="sk-SK" altLang="cs-CZ" sz="2000" dirty="0">
                <a:solidFill>
                  <a:schemeClr val="bg1"/>
                </a:solidFill>
                <a:latin typeface="Weekly Free Light" panose="00000400000000000000" pitchFamily="50" charset="-18"/>
              </a:rPr>
              <a:t>AGE OF STUDENTS: 16-19</a:t>
            </a:r>
          </a:p>
          <a:p>
            <a:pPr eaLnBrk="1" hangingPunct="1">
              <a:lnSpc>
                <a:spcPct val="200000"/>
              </a:lnSpc>
              <a:buClrTx/>
              <a:buFont typeface="Wingdings" panose="05000000000000000000" pitchFamily="2" charset="2"/>
              <a:buChar char="Ø"/>
            </a:pPr>
            <a:r>
              <a:rPr lang="sk-SK" altLang="cs-CZ" sz="2000" dirty="0">
                <a:solidFill>
                  <a:schemeClr val="bg1"/>
                </a:solidFill>
                <a:latin typeface="Weekly Free Light" panose="00000400000000000000" pitchFamily="50" charset="-18"/>
              </a:rPr>
              <a:t>1 LESSON : 45 min</a:t>
            </a:r>
          </a:p>
          <a:p>
            <a:pPr eaLnBrk="1" hangingPunct="1">
              <a:buClrTx/>
              <a:buFontTx/>
              <a:buNone/>
            </a:pPr>
            <a:endParaRPr lang="sk-SK" altLang="cs-CZ" dirty="0">
              <a:latin typeface="Weekly Free Light" panose="00000400000000000000" pitchFamily="50" charset="-18"/>
            </a:endParaRPr>
          </a:p>
        </p:txBody>
      </p:sp>
      <p:pic>
        <p:nvPicPr>
          <p:cNvPr id="8" name="Obrázek 2" descr="Obsah obrázku text, různé, stejné, barvy&#10;&#10;Popis byl vytvořen automaticky">
            <a:extLst>
              <a:ext uri="{FF2B5EF4-FFF2-40B4-BE49-F238E27FC236}">
                <a16:creationId xmlns:a16="http://schemas.microsoft.com/office/drawing/2014/main" id="{8B60740C-9AD3-46FB-9C7E-CDEA4053EF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635646"/>
            <a:ext cx="1996157" cy="199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265;p25">
            <a:extLst>
              <a:ext uri="{FF2B5EF4-FFF2-40B4-BE49-F238E27FC236}">
                <a16:creationId xmlns:a16="http://schemas.microsoft.com/office/drawing/2014/main" id="{AF54CADC-B326-44D2-A0FB-E1F7BF5481EB}"/>
              </a:ext>
            </a:extLst>
          </p:cNvPr>
          <p:cNvSpPr txBox="1">
            <a:spLocks noGrp="1"/>
          </p:cNvSpPr>
          <p:nvPr>
            <p:ph type="title" idx="4294967295"/>
          </p:nvPr>
        </p:nvSpPr>
        <p:spPr>
          <a:xfrm>
            <a:off x="500063" y="785813"/>
            <a:ext cx="2071687" cy="500062"/>
          </a:xfrm>
        </p:spPr>
        <p:txBody>
          <a:bodyPr anchor="t"/>
          <a:lstStyle/>
          <a:p>
            <a:pPr eaLnBrk="1" hangingPunct="1">
              <a:buClr>
                <a:srgbClr val="FFFFFF"/>
              </a:buClr>
              <a:buSzPts val="1800"/>
              <a:buFont typeface="Roboto Slab" pitchFamily="2" charset="0"/>
              <a:buNone/>
            </a:pPr>
            <a:r>
              <a:rPr lang="sk-SK" altLang="sk-SK" sz="2000" b="1" dirty="0">
                <a:solidFill>
                  <a:srgbClr val="124057"/>
                </a:solidFill>
                <a:latin typeface="Weekly Free Light" panose="00000400000000000000" pitchFamily="50" charset="-18"/>
                <a:cs typeface="Arial" panose="020B0604020202020204" pitchFamily="34" charset="0"/>
                <a:sym typeface="Roboto Slab" pitchFamily="2" charset="0"/>
              </a:rPr>
              <a:t>C O N T E N T </a:t>
            </a:r>
          </a:p>
        </p:txBody>
      </p:sp>
      <p:sp>
        <p:nvSpPr>
          <p:cNvPr id="12293" name="Google Shape;268;p25">
            <a:extLst>
              <a:ext uri="{FF2B5EF4-FFF2-40B4-BE49-F238E27FC236}">
                <a16:creationId xmlns:a16="http://schemas.microsoft.com/office/drawing/2014/main" id="{DAA4B4A9-AC9A-4E5E-B67A-C5649C4DC0C0}"/>
              </a:ext>
            </a:extLst>
          </p:cNvPr>
          <p:cNvSpPr>
            <a:spLocks noChangeArrowheads="1"/>
          </p:cNvSpPr>
          <p:nvPr/>
        </p:nvSpPr>
        <p:spPr bwMode="auto">
          <a:xfrm>
            <a:off x="3759200" y="2259013"/>
            <a:ext cx="2227263"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sz="1200">
              <a:latin typeface="Weekly Free Light" panose="00000400000000000000" pitchFamily="50" charset="-18"/>
            </a:endParaRPr>
          </a:p>
        </p:txBody>
      </p:sp>
      <p:sp>
        <p:nvSpPr>
          <p:cNvPr id="12294" name="Google Shape;269;p25">
            <a:extLst>
              <a:ext uri="{FF2B5EF4-FFF2-40B4-BE49-F238E27FC236}">
                <a16:creationId xmlns:a16="http://schemas.microsoft.com/office/drawing/2014/main" id="{53E6863A-CA2F-4E17-9FD6-8C8F53C2330E}"/>
              </a:ext>
            </a:extLst>
          </p:cNvPr>
          <p:cNvSpPr>
            <a:spLocks noChangeArrowheads="1"/>
          </p:cNvSpPr>
          <p:nvPr/>
        </p:nvSpPr>
        <p:spPr bwMode="auto">
          <a:xfrm>
            <a:off x="3759200" y="1508125"/>
            <a:ext cx="2554288"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sz="1200">
              <a:latin typeface="Weekly Free Light" panose="00000400000000000000" pitchFamily="50" charset="-18"/>
            </a:endParaRPr>
          </a:p>
        </p:txBody>
      </p:sp>
      <p:sp>
        <p:nvSpPr>
          <p:cNvPr id="12295" name="Google Shape;270;p25">
            <a:extLst>
              <a:ext uri="{FF2B5EF4-FFF2-40B4-BE49-F238E27FC236}">
                <a16:creationId xmlns:a16="http://schemas.microsoft.com/office/drawing/2014/main" id="{350E91F5-E24E-43D9-8961-8AC17E4C1D7D}"/>
              </a:ext>
            </a:extLst>
          </p:cNvPr>
          <p:cNvSpPr>
            <a:spLocks noChangeArrowheads="1"/>
          </p:cNvSpPr>
          <p:nvPr/>
        </p:nvSpPr>
        <p:spPr bwMode="auto">
          <a:xfrm>
            <a:off x="2879725" y="1285875"/>
            <a:ext cx="882650" cy="9540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296" name="Google Shape;271;p25">
            <a:extLst>
              <a:ext uri="{FF2B5EF4-FFF2-40B4-BE49-F238E27FC236}">
                <a16:creationId xmlns:a16="http://schemas.microsoft.com/office/drawing/2014/main" id="{63E5FBFB-21FF-41FD-8B22-5158288528DE}"/>
              </a:ext>
            </a:extLst>
          </p:cNvPr>
          <p:cNvSpPr>
            <a:spLocks noChangeArrowheads="1"/>
          </p:cNvSpPr>
          <p:nvPr/>
        </p:nvSpPr>
        <p:spPr bwMode="auto">
          <a:xfrm>
            <a:off x="2892425" y="2132013"/>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00" name="Google Shape;275;p25">
            <a:extLst>
              <a:ext uri="{FF2B5EF4-FFF2-40B4-BE49-F238E27FC236}">
                <a16:creationId xmlns:a16="http://schemas.microsoft.com/office/drawing/2014/main" id="{211A9698-FB90-4D6B-989D-0A3BA341C890}"/>
              </a:ext>
            </a:extLst>
          </p:cNvPr>
          <p:cNvSpPr>
            <a:spLocks noChangeArrowheads="1"/>
          </p:cNvSpPr>
          <p:nvPr/>
        </p:nvSpPr>
        <p:spPr bwMode="auto">
          <a:xfrm flipH="1">
            <a:off x="2017713" y="2127250"/>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01" name="Google Shape;276;p25">
            <a:extLst>
              <a:ext uri="{FF2B5EF4-FFF2-40B4-BE49-F238E27FC236}">
                <a16:creationId xmlns:a16="http://schemas.microsoft.com/office/drawing/2014/main" id="{1EDBA288-22C4-4106-B898-C8A5FD529A49}"/>
              </a:ext>
            </a:extLst>
          </p:cNvPr>
          <p:cNvSpPr>
            <a:spLocks noChangeArrowheads="1"/>
          </p:cNvSpPr>
          <p:nvPr/>
        </p:nvSpPr>
        <p:spPr bwMode="auto">
          <a:xfrm flipH="1">
            <a:off x="2016125" y="1314450"/>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03" name="Google Shape;278;p25">
            <a:extLst>
              <a:ext uri="{FF2B5EF4-FFF2-40B4-BE49-F238E27FC236}">
                <a16:creationId xmlns:a16="http://schemas.microsoft.com/office/drawing/2014/main" id="{F501841E-2967-4007-A3BC-F34B69993451}"/>
              </a:ext>
            </a:extLst>
          </p:cNvPr>
          <p:cNvSpPr>
            <a:spLocks noChangeArrowheads="1"/>
          </p:cNvSpPr>
          <p:nvPr/>
        </p:nvSpPr>
        <p:spPr bwMode="auto">
          <a:xfrm>
            <a:off x="1985963" y="1412875"/>
            <a:ext cx="477837" cy="3290888"/>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04" name="Google Shape;279;p25">
            <a:extLst>
              <a:ext uri="{FF2B5EF4-FFF2-40B4-BE49-F238E27FC236}">
                <a16:creationId xmlns:a16="http://schemas.microsoft.com/office/drawing/2014/main" id="{E99EFEE5-8976-4E50-BDCF-29C1A151E9C6}"/>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b="1">
                <a:solidFill>
                  <a:srgbClr val="FFFFFF"/>
                </a:solidFill>
                <a:latin typeface="Weekly Free Light" panose="00000400000000000000" pitchFamily="50" charset="-18"/>
                <a:sym typeface="Nixie One" charset="0"/>
              </a:rPr>
              <a:t>01</a:t>
            </a:r>
          </a:p>
        </p:txBody>
      </p:sp>
      <p:cxnSp>
        <p:nvCxnSpPr>
          <p:cNvPr id="12305" name="Google Shape;280;p25">
            <a:extLst>
              <a:ext uri="{FF2B5EF4-FFF2-40B4-BE49-F238E27FC236}">
                <a16:creationId xmlns:a16="http://schemas.microsoft.com/office/drawing/2014/main" id="{661632FC-C725-4E98-8D7F-23F30C3E78C4}"/>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6" name="Google Shape;281;p25">
            <a:extLst>
              <a:ext uri="{FF2B5EF4-FFF2-40B4-BE49-F238E27FC236}">
                <a16:creationId xmlns:a16="http://schemas.microsoft.com/office/drawing/2014/main" id="{CAEB5248-4075-41A7-8875-804B4463F449}"/>
              </a:ext>
            </a:extLst>
          </p:cNvPr>
          <p:cNvSpPr txBox="1">
            <a:spLocks noChangeArrowheads="1"/>
          </p:cNvSpPr>
          <p:nvPr/>
        </p:nvSpPr>
        <p:spPr bwMode="auto">
          <a:xfrm>
            <a:off x="4532313" y="1666875"/>
            <a:ext cx="145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dirty="0">
                <a:solidFill>
                  <a:srgbClr val="FFFFFF"/>
                </a:solidFill>
                <a:latin typeface="Weekly Free Light" panose="00000400000000000000" pitchFamily="50" charset="-18"/>
                <a:sym typeface="Nixie One" charset="0"/>
              </a:rPr>
              <a:t>FIESTAS</a:t>
            </a:r>
          </a:p>
        </p:txBody>
      </p:sp>
      <p:sp>
        <p:nvSpPr>
          <p:cNvPr id="12307" name="Google Shape;282;p25">
            <a:extLst>
              <a:ext uri="{FF2B5EF4-FFF2-40B4-BE49-F238E27FC236}">
                <a16:creationId xmlns:a16="http://schemas.microsoft.com/office/drawing/2014/main" id="{CB44CEDA-3A31-4572-BF4B-9A4E347AD3DA}"/>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b="1">
                <a:solidFill>
                  <a:srgbClr val="FFFFFF"/>
                </a:solidFill>
                <a:latin typeface="Weekly Free Light" panose="00000400000000000000" pitchFamily="50" charset="-18"/>
                <a:sym typeface="Nixie One" charset="0"/>
              </a:rPr>
              <a:t>02</a:t>
            </a:r>
            <a:endParaRPr lang="sk-SK" altLang="sk-SK" b="1">
              <a:latin typeface="Weekly Free Light" panose="00000400000000000000" pitchFamily="50" charset="-18"/>
              <a:sym typeface="Nixie One" charset="0"/>
            </a:endParaRPr>
          </a:p>
        </p:txBody>
      </p:sp>
      <p:cxnSp>
        <p:nvCxnSpPr>
          <p:cNvPr id="12308" name="Google Shape;283;p25">
            <a:extLst>
              <a:ext uri="{FF2B5EF4-FFF2-40B4-BE49-F238E27FC236}">
                <a16:creationId xmlns:a16="http://schemas.microsoft.com/office/drawing/2014/main" id="{AA7327F0-493D-4D05-9A91-7C01F505D385}"/>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4;p25">
            <a:extLst>
              <a:ext uri="{FF2B5EF4-FFF2-40B4-BE49-F238E27FC236}">
                <a16:creationId xmlns:a16="http://schemas.microsoft.com/office/drawing/2014/main" id="{D78B7B2C-0805-4BC5-B076-C912B4BDE83C}"/>
              </a:ext>
            </a:extLst>
          </p:cNvPr>
          <p:cNvSpPr txBox="1">
            <a:spLocks noChangeArrowheads="1"/>
          </p:cNvSpPr>
          <p:nvPr/>
        </p:nvSpPr>
        <p:spPr bwMode="auto">
          <a:xfrm>
            <a:off x="4532313" y="2409825"/>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dirty="0">
                <a:solidFill>
                  <a:schemeClr val="bg1"/>
                </a:solidFill>
                <a:latin typeface="Weekly Free Light" panose="00000400000000000000" pitchFamily="50" charset="-18"/>
                <a:sym typeface="Nixie One" charset="0"/>
              </a:rPr>
              <a:t>MATERIALES EDUCATIVOS</a:t>
            </a:r>
          </a:p>
        </p:txBody>
      </p:sp>
      <p:sp>
        <p:nvSpPr>
          <p:cNvPr id="12310" name="Google Shape;285;p25">
            <a:extLst>
              <a:ext uri="{FF2B5EF4-FFF2-40B4-BE49-F238E27FC236}">
                <a16:creationId xmlns:a16="http://schemas.microsoft.com/office/drawing/2014/main" id="{5C557FDF-4BBE-4527-A409-35F606482545}"/>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b="1" dirty="0">
                <a:solidFill>
                  <a:srgbClr val="FFFFFF"/>
                </a:solidFill>
                <a:latin typeface="Weekly Free Light" panose="00000400000000000000" pitchFamily="50" charset="-18"/>
                <a:sym typeface="Nixie One" charset="0"/>
              </a:rPr>
              <a:t>0</a:t>
            </a:r>
          </a:p>
        </p:txBody>
      </p:sp>
      <p:cxnSp>
        <p:nvCxnSpPr>
          <p:cNvPr id="12311" name="Google Shape;286;p25">
            <a:extLst>
              <a:ext uri="{FF2B5EF4-FFF2-40B4-BE49-F238E27FC236}">
                <a16:creationId xmlns:a16="http://schemas.microsoft.com/office/drawing/2014/main" id="{A0F0BB23-155F-4055-9F41-B3787D271F10}"/>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3" name="Google Shape;288;p25">
            <a:extLst>
              <a:ext uri="{FF2B5EF4-FFF2-40B4-BE49-F238E27FC236}">
                <a16:creationId xmlns:a16="http://schemas.microsoft.com/office/drawing/2014/main" id="{F965884E-7AAA-4118-9D5F-5631B24598F2}"/>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endParaRPr lang="sk-SK" altLang="sk-SK" b="1" dirty="0">
              <a:solidFill>
                <a:srgbClr val="FFFFFF"/>
              </a:solidFill>
              <a:latin typeface="Weekly Free Light" panose="00000400000000000000" pitchFamily="50" charset="-18"/>
              <a:sym typeface="Nixie One" charset="0"/>
            </a:endParaRPr>
          </a:p>
        </p:txBody>
      </p:sp>
      <p:sp>
        <p:nvSpPr>
          <p:cNvPr id="12316" name="Google Shape;291;p25">
            <a:extLst>
              <a:ext uri="{FF2B5EF4-FFF2-40B4-BE49-F238E27FC236}">
                <a16:creationId xmlns:a16="http://schemas.microsoft.com/office/drawing/2014/main" id="{729605C1-E706-4FE9-A07F-A9300FAFEE11}"/>
              </a:ext>
            </a:extLst>
          </p:cNvPr>
          <p:cNvSpPr>
            <a:spLocks noChangeArrowheads="1"/>
          </p:cNvSpPr>
          <p:nvPr/>
        </p:nvSpPr>
        <p:spPr bwMode="auto">
          <a:xfrm flipH="1">
            <a:off x="3787775" y="1509713"/>
            <a:ext cx="90488" cy="2978150"/>
          </a:xfrm>
          <a:custGeom>
            <a:avLst/>
            <a:gdLst>
              <a:gd name="T0" fmla="*/ 0 w 120000"/>
              <a:gd name="T1" fmla="*/ 2147483646 h 120000"/>
              <a:gd name="T2" fmla="*/ 0 w 120000"/>
              <a:gd name="T3" fmla="*/ 2147483646 h 120000"/>
              <a:gd name="T4" fmla="*/ 182 w 120000"/>
              <a:gd name="T5" fmla="*/ 0 h 120000"/>
              <a:gd name="T6" fmla="*/ 182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17" name="Google Shape;292;p25">
            <a:extLst>
              <a:ext uri="{FF2B5EF4-FFF2-40B4-BE49-F238E27FC236}">
                <a16:creationId xmlns:a16="http://schemas.microsoft.com/office/drawing/2014/main" id="{6219B21B-2BD1-44AA-9A1A-D0E3508BE547}"/>
              </a:ext>
            </a:extLst>
          </p:cNvPr>
          <p:cNvSpPr txBox="1">
            <a:spLocks noChangeArrowheads="1"/>
          </p:cNvSpPr>
          <p:nvPr/>
        </p:nvSpPr>
        <p:spPr bwMode="auto">
          <a:xfrm>
            <a:off x="5362575" y="4487863"/>
            <a:ext cx="371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Weekly Free Light" panose="00000400000000000000" pitchFamily="50" charset="-18"/>
              <a:sym typeface="Nixie One" charset="0"/>
            </a:endParaRPr>
          </a:p>
        </p:txBody>
      </p:sp>
      <p:sp>
        <p:nvSpPr>
          <p:cNvPr id="12318" name="Google Shape;312;p25">
            <a:extLst>
              <a:ext uri="{FF2B5EF4-FFF2-40B4-BE49-F238E27FC236}">
                <a16:creationId xmlns:a16="http://schemas.microsoft.com/office/drawing/2014/main" id="{FA6ABCC1-2FC5-4D49-A5C9-95C5B6318E5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D727BDD-5776-43CE-8699-FC50E5E6A07E}" type="slidenum">
              <a:rPr lang="sk-SK" altLang="sk-SK" sz="1200" smtClean="0">
                <a:solidFill>
                  <a:srgbClr val="FFFFFF"/>
                </a:solidFill>
                <a:latin typeface="Weekly Free Light" panose="00000400000000000000" pitchFamily="50" charset="-18"/>
                <a:sym typeface="Roboto Slab" pitchFamily="2" charset="0"/>
              </a:rPr>
              <a:pPr>
                <a:buFont typeface="Arial" panose="020B0604020202020204" pitchFamily="34" charset="0"/>
                <a:buNone/>
              </a:pPr>
              <a:t>3</a:t>
            </a:fld>
            <a:endParaRPr lang="sk-SK" altLang="sk-SK" sz="1200">
              <a:solidFill>
                <a:srgbClr val="FFFFFF"/>
              </a:solidFill>
              <a:latin typeface="Weekly Free Light" panose="00000400000000000000" pitchFamily="50" charset="-18"/>
              <a:sym typeface="Roboto Slab" pitchFamily="2" charset="0"/>
            </a:endParaRPr>
          </a:p>
        </p:txBody>
      </p:sp>
      <p:sp>
        <p:nvSpPr>
          <p:cNvPr id="50" name="Google Shape;132;p14">
            <a:extLst>
              <a:ext uri="{FF2B5EF4-FFF2-40B4-BE49-F238E27FC236}">
                <a16:creationId xmlns:a16="http://schemas.microsoft.com/office/drawing/2014/main" id="{962B14C4-AAC5-4E16-8E63-EC4E8B8037A0}"/>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200" b="1" dirty="0">
                <a:latin typeface="Weekly Free Light" panose="00000400000000000000" pitchFamily="50" charset="-18"/>
                <a:sym typeface="Arial" charset="0"/>
              </a:rPr>
              <a:t>2020-1-SK01-KA226-SCH-094350</a:t>
            </a:r>
          </a:p>
          <a:p>
            <a:pPr eaLnBrk="1" hangingPunct="1">
              <a:spcBef>
                <a:spcPts val="1000"/>
              </a:spcBef>
              <a:buClr>
                <a:srgbClr val="000000"/>
              </a:buClr>
              <a:buFont typeface="Arial" charset="0"/>
              <a:buNone/>
              <a:defRPr/>
            </a:pPr>
            <a:endParaRPr lang="sk-SK" altLang="sk-SK" sz="1200" b="1" dirty="0">
              <a:solidFill>
                <a:srgbClr val="114454"/>
              </a:solidFill>
              <a:latin typeface="Weekly Free Light" panose="00000400000000000000" pitchFamily="50" charset="-18"/>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200" b="1" dirty="0">
              <a:solidFill>
                <a:srgbClr val="114454"/>
              </a:solidFill>
              <a:latin typeface="Weekly Free Light" panose="00000400000000000000" pitchFamily="50" charset="-18"/>
              <a:cs typeface="Arial" charset="0"/>
              <a:sym typeface="Nixie One" charset="0"/>
            </a:endParaRPr>
          </a:p>
        </p:txBody>
      </p:sp>
      <p:sp>
        <p:nvSpPr>
          <p:cNvPr id="12320" name="Google Shape;490;p40">
            <a:extLst>
              <a:ext uri="{FF2B5EF4-FFF2-40B4-BE49-F238E27FC236}">
                <a16:creationId xmlns:a16="http://schemas.microsoft.com/office/drawing/2014/main" id="{E53C34A8-815B-481D-B533-D898D4CA0D28}"/>
              </a:ext>
            </a:extLst>
          </p:cNvPr>
          <p:cNvSpPr>
            <a:spLocks noChangeArrowheads="1"/>
          </p:cNvSpPr>
          <p:nvPr/>
        </p:nvSpPr>
        <p:spPr bwMode="auto">
          <a:xfrm>
            <a:off x="3143250" y="1643063"/>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2321" name="Google Shape;490;p40">
            <a:extLst>
              <a:ext uri="{FF2B5EF4-FFF2-40B4-BE49-F238E27FC236}">
                <a16:creationId xmlns:a16="http://schemas.microsoft.com/office/drawing/2014/main" id="{12040A06-2232-4540-9AFD-78DABE099323}"/>
              </a:ext>
            </a:extLst>
          </p:cNvPr>
          <p:cNvSpPr>
            <a:spLocks noChangeArrowheads="1"/>
          </p:cNvSpPr>
          <p:nvPr/>
        </p:nvSpPr>
        <p:spPr bwMode="auto">
          <a:xfrm>
            <a:off x="3143250" y="2428875"/>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2322" name="Google Shape;490;p40">
            <a:extLst>
              <a:ext uri="{FF2B5EF4-FFF2-40B4-BE49-F238E27FC236}">
                <a16:creationId xmlns:a16="http://schemas.microsoft.com/office/drawing/2014/main" id="{7E26EBED-25D7-4B59-9840-0805508CAC55}"/>
              </a:ext>
            </a:extLst>
          </p:cNvPr>
          <p:cNvSpPr>
            <a:spLocks noChangeArrowheads="1"/>
          </p:cNvSpPr>
          <p:nvPr/>
        </p:nvSpPr>
        <p:spPr bwMode="auto">
          <a:xfrm>
            <a:off x="3143250" y="3286125"/>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2323" name="Google Shape;490;p40">
            <a:extLst>
              <a:ext uri="{FF2B5EF4-FFF2-40B4-BE49-F238E27FC236}">
                <a16:creationId xmlns:a16="http://schemas.microsoft.com/office/drawing/2014/main" id="{C76A5864-F9D5-44EE-BFAA-01D3ED1B361A}"/>
              </a:ext>
            </a:extLst>
          </p:cNvPr>
          <p:cNvSpPr>
            <a:spLocks noChangeArrowheads="1"/>
          </p:cNvSpPr>
          <p:nvPr/>
        </p:nvSpPr>
        <p:spPr bwMode="auto">
          <a:xfrm>
            <a:off x="3143250" y="4071938"/>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pic>
        <p:nvPicPr>
          <p:cNvPr id="12324" name="Obrázok 70" descr="Erasmus+ logo EN.jpg">
            <a:extLst>
              <a:ext uri="{FF2B5EF4-FFF2-40B4-BE49-F238E27FC236}">
                <a16:creationId xmlns:a16="http://schemas.microsoft.com/office/drawing/2014/main" id="{04264001-2242-4E6C-B46B-23B092796B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38;p15">
            <a:extLst>
              <a:ext uri="{FF2B5EF4-FFF2-40B4-BE49-F238E27FC236}">
                <a16:creationId xmlns:a16="http://schemas.microsoft.com/office/drawing/2014/main" id="{8DE3CFBB-3F87-4BC3-BE8E-25EB1F839A0C}"/>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rPr>
              <a:t>FIESTAS</a:t>
            </a:r>
          </a:p>
        </p:txBody>
      </p:sp>
      <p:sp>
        <p:nvSpPr>
          <p:cNvPr id="12291" name="Google Shape;139;p15">
            <a:extLst>
              <a:ext uri="{FF2B5EF4-FFF2-40B4-BE49-F238E27FC236}">
                <a16:creationId xmlns:a16="http://schemas.microsoft.com/office/drawing/2014/main" id="{35586D3A-07AD-4FCC-B420-0CA0FA0D48A6}"/>
              </a:ext>
            </a:extLst>
          </p:cNvPr>
          <p:cNvSpPr txBox="1">
            <a:spLocks noGrp="1"/>
          </p:cNvSpPr>
          <p:nvPr>
            <p:ph type="subTitle" idx="4294967295"/>
          </p:nvPr>
        </p:nvSpPr>
        <p:spPr>
          <a:xfrm>
            <a:off x="214313" y="1428750"/>
            <a:ext cx="5653087" cy="2725738"/>
          </a:xfrm>
        </p:spPr>
        <p:txBody>
          <a:bodyPr anchor="ctr"/>
          <a:lstStyle/>
          <a:p>
            <a:pPr fontAlgn="auto">
              <a:spcBef>
                <a:spcPts val="600"/>
              </a:spcBef>
              <a:spcAft>
                <a:spcPts val="0"/>
              </a:spcAft>
              <a:buClr>
                <a:schemeClr val="dk1"/>
              </a:buClr>
              <a:buSzPts val="1100"/>
              <a:buFont typeface="Arial"/>
              <a:buNone/>
              <a:defRPr/>
            </a:pPr>
            <a:r>
              <a:rPr lang="sk-SK" sz="2000" dirty="0" err="1">
                <a:solidFill>
                  <a:schemeClr val="bg1"/>
                </a:solidFill>
                <a:latin typeface="Weekly Free Light" panose="00000400000000000000" pitchFamily="50" charset="-18"/>
                <a:ea typeface="Nixie One"/>
                <a:cs typeface="Nixie One"/>
                <a:sym typeface="Nixie One"/>
              </a:rPr>
              <a:t>Spanish</a:t>
            </a:r>
            <a:r>
              <a:rPr lang="en-US" sz="2000" dirty="0">
                <a:solidFill>
                  <a:schemeClr val="bg1"/>
                </a:solidFill>
                <a:latin typeface="Weekly Free Light" panose="00000400000000000000" pitchFamily="50" charset="-18"/>
                <a:ea typeface="Nixie One"/>
                <a:cs typeface="Nixie One"/>
                <a:sym typeface="Nixie One"/>
              </a:rPr>
              <a:t> lessons presented here</a:t>
            </a:r>
            <a:r>
              <a:rPr lang="sk-SK" sz="2000" dirty="0">
                <a:solidFill>
                  <a:schemeClr val="bg1"/>
                </a:solidFill>
                <a:latin typeface="Weekly Free Light" panose="00000400000000000000" pitchFamily="50" charset="-18"/>
                <a:ea typeface="Nixie One"/>
                <a:cs typeface="Nixie One"/>
                <a:sym typeface="Nixie One"/>
              </a:rPr>
              <a:t>:</a:t>
            </a:r>
          </a:p>
          <a:p>
            <a:pPr fontAlgn="auto">
              <a:spcBef>
                <a:spcPts val="600"/>
              </a:spcBef>
              <a:spcAft>
                <a:spcPts val="0"/>
              </a:spcAft>
              <a:buClr>
                <a:schemeClr val="bg1"/>
              </a:buClr>
              <a:buSzPts val="1100"/>
              <a:buFont typeface="Wingdings" pitchFamily="2" charset="2"/>
              <a:buChar char="Ø"/>
              <a:defRPr/>
            </a:pPr>
            <a:endParaRPr lang="sk-SK" sz="2000" dirty="0">
              <a:solidFill>
                <a:schemeClr val="bg1"/>
              </a:solidFill>
              <a:latin typeface="Weekly Free Light" panose="00000400000000000000" pitchFamily="50" charset="-18"/>
              <a:ea typeface="Nixie One"/>
              <a:cs typeface="Nixie One"/>
              <a:sym typeface="Nixie One"/>
            </a:endParaRPr>
          </a:p>
          <a:p>
            <a:pPr fontAlgn="auto">
              <a:spcBef>
                <a:spcPts val="600"/>
              </a:spcBef>
              <a:spcAft>
                <a:spcPts val="0"/>
              </a:spcAft>
              <a:buClr>
                <a:schemeClr val="bg1"/>
              </a:buClr>
              <a:buSzPts val="1100"/>
              <a:buFont typeface="Wingdings" pitchFamily="2" charset="2"/>
              <a:buChar char="Ø"/>
              <a:defRPr/>
            </a:pPr>
            <a:r>
              <a:rPr lang="sk-SK" sz="2000" dirty="0" err="1">
                <a:solidFill>
                  <a:schemeClr val="bg1"/>
                </a:solidFill>
                <a:latin typeface="Weekly Free Light" panose="00000400000000000000" pitchFamily="50" charset="-18"/>
                <a:ea typeface="Nixie One"/>
                <a:cs typeface="Nixie One"/>
                <a:sym typeface="Nixie One"/>
              </a:rPr>
              <a:t>Span</a:t>
            </a:r>
            <a:r>
              <a:rPr lang="en-US" sz="2000" dirty="0" err="1">
                <a:solidFill>
                  <a:schemeClr val="bg1"/>
                </a:solidFill>
                <a:latin typeface="Weekly Free Light" panose="00000400000000000000" pitchFamily="50" charset="-18"/>
                <a:ea typeface="Nixie One"/>
                <a:cs typeface="Nixie One"/>
                <a:sym typeface="Nixie One"/>
              </a:rPr>
              <a:t>ish</a:t>
            </a:r>
            <a:r>
              <a:rPr lang="en-US" sz="2000" dirty="0">
                <a:solidFill>
                  <a:schemeClr val="bg1"/>
                </a:solidFill>
                <a:latin typeface="Weekly Free Light" panose="00000400000000000000" pitchFamily="50" charset="-18"/>
                <a:ea typeface="Nixie One"/>
                <a:cs typeface="Nixie One"/>
                <a:sym typeface="Nixie One"/>
              </a:rPr>
              <a:t> is the means o</a:t>
            </a:r>
            <a:r>
              <a:rPr lang="sk-SK" sz="2000" dirty="0">
                <a:solidFill>
                  <a:schemeClr val="bg1"/>
                </a:solidFill>
                <a:latin typeface="Weekly Free Light" panose="00000400000000000000" pitchFamily="50" charset="-18"/>
                <a:ea typeface="Nixie One"/>
                <a:cs typeface="Nixie One"/>
                <a:sym typeface="Nixie One"/>
              </a:rPr>
              <a:t>f </a:t>
            </a:r>
            <a:r>
              <a:rPr lang="en-US" sz="2000" dirty="0">
                <a:solidFill>
                  <a:schemeClr val="bg1"/>
                </a:solidFill>
                <a:latin typeface="Weekly Free Light" panose="00000400000000000000" pitchFamily="50" charset="-18"/>
                <a:ea typeface="Nixie One"/>
                <a:cs typeface="Nixie One"/>
                <a:sym typeface="Nixie One"/>
              </a:rPr>
              <a:t>communication to learn the </a:t>
            </a:r>
            <a:r>
              <a:rPr lang="cs-CZ" sz="2000" dirty="0" err="1">
                <a:solidFill>
                  <a:schemeClr val="bg1"/>
                </a:solidFill>
                <a:latin typeface="Weekly Free Light" panose="00000400000000000000" pitchFamily="50" charset="-18"/>
                <a:ea typeface="Nixie One"/>
                <a:cs typeface="Nixie One"/>
                <a:sym typeface="Nixie One"/>
              </a:rPr>
              <a:t>Fiestas</a:t>
            </a:r>
            <a:r>
              <a:rPr lang="en-US" sz="2000" dirty="0">
                <a:solidFill>
                  <a:schemeClr val="bg1"/>
                </a:solidFill>
                <a:latin typeface="Weekly Free Light" panose="00000400000000000000" pitchFamily="50" charset="-18"/>
                <a:ea typeface="Nixie One"/>
                <a:cs typeface="Nixie One"/>
                <a:sym typeface="Nixie One"/>
              </a:rPr>
              <a:t> content </a:t>
            </a:r>
            <a:r>
              <a:rPr lang="en-US" sz="2000" dirty="0">
                <a:solidFill>
                  <a:srgbClr val="114454"/>
                </a:solidFill>
                <a:latin typeface="Weekly Free Light" panose="00000400000000000000" pitchFamily="50" charset="-18"/>
                <a:ea typeface="Nixie One"/>
                <a:cs typeface="Nixie One"/>
                <a:sym typeface="Nixie One"/>
              </a:rPr>
              <a:t>.</a:t>
            </a:r>
          </a:p>
          <a:p>
            <a:pPr marL="0" indent="0" eaLnBrk="1" hangingPunct="1">
              <a:spcBef>
                <a:spcPts val="600"/>
              </a:spcBef>
              <a:buClr>
                <a:srgbClr val="114454"/>
              </a:buClr>
              <a:buSzPts val="3000"/>
              <a:buFont typeface="Nixie One" charset="0"/>
              <a:buNone/>
              <a:defRPr/>
            </a:pPr>
            <a:endParaRPr lang="sk-SK" altLang="sk-SK" sz="2400" b="1" dirty="0">
              <a:solidFill>
                <a:srgbClr val="FFFFFF"/>
              </a:solidFill>
              <a:latin typeface="Nixie One" charset="0"/>
              <a:cs typeface="Arial" charset="0"/>
              <a:sym typeface="Nixie One" charset="0"/>
            </a:endParaRPr>
          </a:p>
        </p:txBody>
      </p:sp>
      <p:sp>
        <p:nvSpPr>
          <p:cNvPr id="14340" name="Google Shape;141;p15">
            <a:extLst>
              <a:ext uri="{FF2B5EF4-FFF2-40B4-BE49-F238E27FC236}">
                <a16:creationId xmlns:a16="http://schemas.microsoft.com/office/drawing/2014/main" id="{4BB88258-178D-4ACF-967F-8B8C07415B4D}"/>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F30B11E-F9C4-4D3D-AAAA-A9C75248F733}"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4</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9685AA3C-5E4B-46F2-A17B-AB4BDA947000}"/>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4342" name="Obrázok 7" descr="Erasmus+ logo EN.jpg">
            <a:extLst>
              <a:ext uri="{FF2B5EF4-FFF2-40B4-BE49-F238E27FC236}">
                <a16:creationId xmlns:a16="http://schemas.microsoft.com/office/drawing/2014/main" id="{C5F610CF-BF6A-40C2-BACE-7B26ADBC59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72F4714-9454-41E7-BF24-05697496908A}"/>
              </a:ext>
            </a:extLst>
          </p:cNvPr>
          <p:cNvSpPr txBox="1">
            <a:spLocks noGrp="1"/>
          </p:cNvSpPr>
          <p:nvPr>
            <p:ph type="ctrTitle"/>
          </p:nvPr>
        </p:nvSpPr>
        <p:spPr>
          <a:xfrm>
            <a:off x="4067175" y="2878138"/>
            <a:ext cx="4551363" cy="1765300"/>
          </a:xfrm>
        </p:spPr>
        <p:txBody>
          <a:bodyPr/>
          <a:lstStyle/>
          <a:p>
            <a:pPr algn="ctr" eaLnBrk="1" hangingPunct="1">
              <a:spcBef>
                <a:spcPct val="0"/>
              </a:spcBef>
              <a:spcAft>
                <a:spcPct val="0"/>
              </a:spcAft>
              <a:buFont typeface="Roboto Slab" pitchFamily="2" charset="0"/>
              <a:buNone/>
            </a:pPr>
            <a:r>
              <a:rPr lang="sk-SK" altLang="sk-SK" b="1" dirty="0">
                <a:latin typeface="Weekly Free Light" panose="00000400000000000000" pitchFamily="50" charset="-18"/>
                <a:cs typeface="Arial" panose="020B0604020202020204" pitchFamily="34" charset="0"/>
                <a:sym typeface="Roboto Slab" pitchFamily="2" charset="0"/>
              </a:rPr>
              <a:t>FIESTAS</a:t>
            </a:r>
          </a:p>
        </p:txBody>
      </p:sp>
      <p:sp>
        <p:nvSpPr>
          <p:cNvPr id="16387" name="Google Shape;148;p16">
            <a:extLst>
              <a:ext uri="{FF2B5EF4-FFF2-40B4-BE49-F238E27FC236}">
                <a16:creationId xmlns:a16="http://schemas.microsoft.com/office/drawing/2014/main" id="{14252526-0CB3-4D64-850F-200B472BC8CD}"/>
              </a:ext>
            </a:extLst>
          </p:cNvPr>
          <p:cNvSpPr txBox="1">
            <a:spLocks noChangeArrowheads="1"/>
          </p:cNvSpPr>
          <p:nvPr/>
        </p:nvSpPr>
        <p:spPr bwMode="auto">
          <a:xfrm>
            <a:off x="0" y="503238"/>
            <a:ext cx="35004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1</a:t>
            </a:r>
          </a:p>
        </p:txBody>
      </p:sp>
      <p:sp>
        <p:nvSpPr>
          <p:cNvPr id="16388" name="Google Shape;149;p16">
            <a:extLst>
              <a:ext uri="{FF2B5EF4-FFF2-40B4-BE49-F238E27FC236}">
                <a16:creationId xmlns:a16="http://schemas.microsoft.com/office/drawing/2014/main" id="{F4349184-BE9F-49D3-8FE1-6FB182334DF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89F9BB2-F800-44A9-B6F9-15AC3FB91812}"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5</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CAC91D02-D0E7-450E-ABB3-72C1CB615ACE}"/>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6390" name="Obrázok 7" descr="Erasmus+ logo EN.jpg">
            <a:extLst>
              <a:ext uri="{FF2B5EF4-FFF2-40B4-BE49-F238E27FC236}">
                <a16:creationId xmlns:a16="http://schemas.microsoft.com/office/drawing/2014/main" id="{88DEC539-F9F5-4FAE-88D8-583FC57F17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Obrázek 2" descr="Obsah obrázku text, různé, stejné, barvy&#10;&#10;Popis byl vytvořen automaticky">
            <a:extLst>
              <a:ext uri="{FF2B5EF4-FFF2-40B4-BE49-F238E27FC236}">
                <a16:creationId xmlns:a16="http://schemas.microsoft.com/office/drawing/2014/main" id="{F30A0C8E-7088-48F7-8790-36849B5D1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075" y="142875"/>
            <a:ext cx="343535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9;p18">
            <a:extLst>
              <a:ext uri="{FF2B5EF4-FFF2-40B4-BE49-F238E27FC236}">
                <a16:creationId xmlns:a16="http://schemas.microsoft.com/office/drawing/2014/main" id="{F59D72C4-4F01-47C2-B1CA-A45B9B2BF1D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B13B0730-AB17-4152-A18B-528064DA1D4F}"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6</a:t>
            </a:fld>
            <a:endParaRPr lang="sk-SK" altLang="sk-SK" sz="800">
              <a:solidFill>
                <a:srgbClr val="FFFFFF"/>
              </a:solidFill>
              <a:latin typeface="Roboto Slab" pitchFamily="2" charset="0"/>
              <a:sym typeface="Roboto Slab" pitchFamily="2" charset="0"/>
            </a:endParaRPr>
          </a:p>
        </p:txBody>
      </p:sp>
      <p:sp>
        <p:nvSpPr>
          <p:cNvPr id="18435" name="Google Shape;161;p18">
            <a:extLst>
              <a:ext uri="{FF2B5EF4-FFF2-40B4-BE49-F238E27FC236}">
                <a16:creationId xmlns:a16="http://schemas.microsoft.com/office/drawing/2014/main" id="{69BA11F6-4A6C-471C-B3D8-83C298E638BD}"/>
              </a:ext>
            </a:extLst>
          </p:cNvPr>
          <p:cNvSpPr txBox="1">
            <a:spLocks noGrp="1"/>
          </p:cNvSpPr>
          <p:nvPr>
            <p:ph type="body" idx="4294967295"/>
          </p:nvPr>
        </p:nvSpPr>
        <p:spPr>
          <a:xfrm>
            <a:off x="130175" y="1112838"/>
            <a:ext cx="4729857" cy="3816350"/>
          </a:xfrm>
        </p:spPr>
        <p:txBody>
          <a:bodyPr/>
          <a:lstStyle/>
          <a:p>
            <a:pPr algn="just">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FIESTAS – DÍAS CUANDO </a:t>
            </a:r>
            <a:r>
              <a:rPr lang="cs-CZ" altLang="cs-CZ" sz="2000" b="1" dirty="0">
                <a:solidFill>
                  <a:schemeClr val="bg1"/>
                </a:solidFill>
                <a:latin typeface="Weekly Free Light" panose="00000400000000000000" pitchFamily="50" charset="-18"/>
                <a:cs typeface="Arial" panose="020B0604020202020204" pitchFamily="34" charset="0"/>
              </a:rPr>
              <a:t>LA GENTE NO TRABAJA Y FESTEJA ALGÚN ACONTECIMIENTO</a:t>
            </a:r>
            <a:r>
              <a:rPr lang="es-ES" altLang="cs-CZ" sz="2000" b="1" dirty="0">
                <a:solidFill>
                  <a:schemeClr val="bg1"/>
                </a:solidFill>
                <a:latin typeface="Weekly Free Light" panose="00000400000000000000" pitchFamily="50" charset="-18"/>
                <a:cs typeface="Arial" panose="020B0604020202020204" pitchFamily="34" charset="0"/>
              </a:rPr>
              <a:t>.</a:t>
            </a:r>
            <a:endParaRPr lang="cs-CZ" altLang="cs-CZ" sz="2000" b="1" dirty="0">
              <a:solidFill>
                <a:schemeClr val="bg1"/>
              </a:solidFill>
              <a:latin typeface="Weekly Free Light" panose="00000400000000000000" pitchFamily="50" charset="-18"/>
              <a:cs typeface="Arial" panose="020B0604020202020204" pitchFamily="34" charset="0"/>
            </a:endParaRPr>
          </a:p>
          <a:p>
            <a:pPr algn="just">
              <a:lnSpc>
                <a:spcPct val="150000"/>
              </a:lnSpc>
              <a:buClr>
                <a:schemeClr val="bg1"/>
              </a:buClr>
              <a:buFont typeface="Wingdings" panose="05000000000000000000" pitchFamily="2" charset="2"/>
              <a:buChar char="Ø"/>
            </a:pPr>
            <a:r>
              <a:rPr lang="cs-CZ" altLang="cs-CZ" sz="2000" b="1" dirty="0">
                <a:solidFill>
                  <a:schemeClr val="bg1"/>
                </a:solidFill>
                <a:latin typeface="Weekly Free Light" panose="00000400000000000000" pitchFamily="50" charset="-18"/>
                <a:cs typeface="Arial" panose="020B0604020202020204" pitchFamily="34" charset="0"/>
              </a:rPr>
              <a:t>RELIGIOSAS</a:t>
            </a:r>
            <a:r>
              <a:rPr lang="es-ES" altLang="cs-CZ" sz="2000" b="1" dirty="0">
                <a:solidFill>
                  <a:schemeClr val="bg1"/>
                </a:solidFill>
                <a:latin typeface="Weekly Free Light" panose="00000400000000000000" pitchFamily="50" charset="-18"/>
                <a:cs typeface="Arial" panose="020B0604020202020204" pitchFamily="34" charset="0"/>
              </a:rPr>
              <a:t>,</a:t>
            </a:r>
            <a:r>
              <a:rPr lang="cs-CZ" altLang="cs-CZ" sz="2000" b="1" dirty="0">
                <a:solidFill>
                  <a:schemeClr val="bg1"/>
                </a:solidFill>
                <a:latin typeface="Weekly Free Light" panose="00000400000000000000" pitchFamily="50" charset="-18"/>
                <a:cs typeface="Arial" panose="020B0604020202020204" pitchFamily="34" charset="0"/>
              </a:rPr>
              <a:t> REGIONALES</a:t>
            </a:r>
            <a:r>
              <a:rPr lang="es-ES" altLang="cs-CZ" sz="2000" b="1" dirty="0">
                <a:solidFill>
                  <a:schemeClr val="bg1"/>
                </a:solidFill>
                <a:latin typeface="Weekly Free Light" panose="00000400000000000000" pitchFamily="50" charset="-18"/>
                <a:cs typeface="Arial" panose="020B0604020202020204" pitchFamily="34" charset="0"/>
              </a:rPr>
              <a:t> </a:t>
            </a:r>
            <a:r>
              <a:rPr lang="cs-CZ" altLang="cs-CZ" sz="2000" b="1" dirty="0">
                <a:solidFill>
                  <a:schemeClr val="bg1"/>
                </a:solidFill>
                <a:latin typeface="Weekly Free Light" panose="00000400000000000000" pitchFamily="50" charset="-18"/>
                <a:cs typeface="Arial" panose="020B0604020202020204" pitchFamily="34" charset="0"/>
              </a:rPr>
              <a:t>NACIONALES</a:t>
            </a:r>
            <a:r>
              <a:rPr lang="es-ES" altLang="cs-CZ" sz="2000" b="1" dirty="0">
                <a:solidFill>
                  <a:schemeClr val="bg1"/>
                </a:solidFill>
                <a:latin typeface="Weekly Free Light" panose="00000400000000000000" pitchFamily="50" charset="-18"/>
                <a:cs typeface="Arial" panose="020B0604020202020204" pitchFamily="34" charset="0"/>
              </a:rPr>
              <a:t>, </a:t>
            </a:r>
            <a:r>
              <a:rPr lang="cs-CZ" altLang="cs-CZ" sz="2000" b="1" dirty="0">
                <a:solidFill>
                  <a:schemeClr val="bg1"/>
                </a:solidFill>
                <a:latin typeface="Weekly Free Light" panose="00000400000000000000" pitchFamily="50" charset="-18"/>
                <a:cs typeface="Arial" panose="020B0604020202020204" pitchFamily="34" charset="0"/>
              </a:rPr>
              <a:t>FAMILIARES</a:t>
            </a:r>
            <a:r>
              <a:rPr lang="es-ES" altLang="cs-CZ" sz="2000" b="1" dirty="0">
                <a:solidFill>
                  <a:schemeClr val="bg1"/>
                </a:solidFill>
                <a:latin typeface="Weekly Free Light" panose="00000400000000000000" pitchFamily="50" charset="-18"/>
                <a:cs typeface="Arial" panose="020B0604020202020204" pitchFamily="34" charset="0"/>
              </a:rPr>
              <a:t>.</a:t>
            </a:r>
            <a:endParaRPr lang="cs-CZ" altLang="cs-CZ" sz="2000" b="1" dirty="0">
              <a:solidFill>
                <a:schemeClr val="bg1"/>
              </a:solidFill>
              <a:latin typeface="Weekly Free Light" panose="00000400000000000000" pitchFamily="50" charset="-18"/>
              <a:cs typeface="Arial" panose="020B0604020202020204" pitchFamily="34" charset="0"/>
            </a:endParaRPr>
          </a:p>
          <a:p>
            <a:pPr algn="just">
              <a:lnSpc>
                <a:spcPct val="150000"/>
              </a:lnSpc>
              <a:buClr>
                <a:schemeClr val="bg1"/>
              </a:buClr>
              <a:buFont typeface="Wingdings" panose="05000000000000000000" pitchFamily="2" charset="2"/>
              <a:buChar char="Ø"/>
            </a:pPr>
            <a:r>
              <a:rPr lang="es-ES" altLang="cs-CZ" sz="2000" b="1" dirty="0">
                <a:solidFill>
                  <a:schemeClr val="bg1"/>
                </a:solidFill>
                <a:latin typeface="Weekly Free Light" panose="00000400000000000000" pitchFamily="50" charset="-18"/>
                <a:cs typeface="Arial" panose="020B0604020202020204" pitchFamily="34" charset="0"/>
              </a:rPr>
              <a:t>A</a:t>
            </a:r>
            <a:r>
              <a:rPr lang="cs-CZ" altLang="cs-CZ" sz="2000" b="1" dirty="0">
                <a:solidFill>
                  <a:schemeClr val="bg1"/>
                </a:solidFill>
                <a:latin typeface="Weekly Free Light" panose="00000400000000000000" pitchFamily="50" charset="-18"/>
                <a:cs typeface="Arial" panose="020B0604020202020204" pitchFamily="34" charset="0"/>
              </a:rPr>
              <a:t> MENUDO CONMEMORAN LOS HECHOS DE LA HISTORIA DEL PAÍS</a:t>
            </a:r>
          </a:p>
        </p:txBody>
      </p:sp>
      <p:sp>
        <p:nvSpPr>
          <p:cNvPr id="18436" name="Google Shape;160;p18">
            <a:extLst>
              <a:ext uri="{FF2B5EF4-FFF2-40B4-BE49-F238E27FC236}">
                <a16:creationId xmlns:a16="http://schemas.microsoft.com/office/drawing/2014/main" id="{4C0F697F-EDBD-401E-B02F-0EECDF9931F8}"/>
              </a:ext>
            </a:extLst>
          </p:cNvPr>
          <p:cNvSpPr txBox="1">
            <a:spLocks noGrp="1"/>
          </p:cNvSpPr>
          <p:nvPr>
            <p:ph type="title" idx="4294967295"/>
          </p:nvPr>
        </p:nvSpPr>
        <p:spPr>
          <a:xfrm>
            <a:off x="479425" y="484188"/>
            <a:ext cx="3444875" cy="1109662"/>
          </a:xfrm>
        </p:spPr>
        <p:txBody>
          <a:bodyPr/>
          <a:lstStyle/>
          <a:p>
            <a:pPr eaLnBrk="1" hangingPunct="1">
              <a:buClr>
                <a:srgbClr val="FFFFFF"/>
              </a:buClr>
              <a:buFont typeface="Roboto Slab" pitchFamily="2"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rPr>
              <a:t>INFORMACIÓN GENERAL</a:t>
            </a:r>
          </a:p>
        </p:txBody>
      </p:sp>
      <p:grpSp>
        <p:nvGrpSpPr>
          <p:cNvPr id="18437" name="Google Shape;162;p18">
            <a:extLst>
              <a:ext uri="{FF2B5EF4-FFF2-40B4-BE49-F238E27FC236}">
                <a16:creationId xmlns:a16="http://schemas.microsoft.com/office/drawing/2014/main" id="{8AC5A52C-DCAB-4131-83D2-112FD08DCFB3}"/>
              </a:ext>
            </a:extLst>
          </p:cNvPr>
          <p:cNvGrpSpPr>
            <a:grpSpLocks/>
          </p:cNvGrpSpPr>
          <p:nvPr/>
        </p:nvGrpSpPr>
        <p:grpSpPr bwMode="auto">
          <a:xfrm>
            <a:off x="215900" y="785813"/>
            <a:ext cx="366713" cy="366712"/>
            <a:chOff x="1923675" y="1633650"/>
            <a:chExt cx="436000" cy="435975"/>
          </a:xfrm>
        </p:grpSpPr>
        <p:sp>
          <p:nvSpPr>
            <p:cNvPr id="18441" name="Google Shape;163;p18">
              <a:extLst>
                <a:ext uri="{FF2B5EF4-FFF2-40B4-BE49-F238E27FC236}">
                  <a16:creationId xmlns:a16="http://schemas.microsoft.com/office/drawing/2014/main" id="{31FC3A29-9265-48B4-9913-F0121FF0276A}"/>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8442" name="Google Shape;164;p18">
              <a:extLst>
                <a:ext uri="{FF2B5EF4-FFF2-40B4-BE49-F238E27FC236}">
                  <a16:creationId xmlns:a16="http://schemas.microsoft.com/office/drawing/2014/main" id="{EA349FCA-9B89-4300-B0C8-4B99100827C7}"/>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8443" name="Google Shape;165;p18">
              <a:extLst>
                <a:ext uri="{FF2B5EF4-FFF2-40B4-BE49-F238E27FC236}">
                  <a16:creationId xmlns:a16="http://schemas.microsoft.com/office/drawing/2014/main" id="{3D330A97-1D26-457E-83D1-C57A3E49476F}"/>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8444" name="Google Shape;166;p18">
              <a:extLst>
                <a:ext uri="{FF2B5EF4-FFF2-40B4-BE49-F238E27FC236}">
                  <a16:creationId xmlns:a16="http://schemas.microsoft.com/office/drawing/2014/main" id="{A8CAB02E-DFE0-40E8-8B14-4E4262E1AC88}"/>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8445" name="Google Shape;167;p18">
              <a:extLst>
                <a:ext uri="{FF2B5EF4-FFF2-40B4-BE49-F238E27FC236}">
                  <a16:creationId xmlns:a16="http://schemas.microsoft.com/office/drawing/2014/main" id="{226B2CF0-AE99-4CAD-AFFB-4B2E17C73E2F}"/>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8446" name="Google Shape;168;p18">
              <a:extLst>
                <a:ext uri="{FF2B5EF4-FFF2-40B4-BE49-F238E27FC236}">
                  <a16:creationId xmlns:a16="http://schemas.microsoft.com/office/drawing/2014/main" id="{A8D142BB-4323-4EB5-970E-28A7EA638E37}"/>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DB093343-E944-45F7-A2C9-2E4D21D7DBB0}"/>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8439" name="Obrázok 13" descr="Erasmus+ logo EN.jpg">
            <a:extLst>
              <a:ext uri="{FF2B5EF4-FFF2-40B4-BE49-F238E27FC236}">
                <a16:creationId xmlns:a16="http://schemas.microsoft.com/office/drawing/2014/main" id="{A58D839D-A0A4-4CE5-B347-5DFD5BD1D6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Obrázek 6" descr="Obsah obrázku osoba, budova, exteriér, lidé&#10;&#10;Popis byl vytvořen automaticky">
            <a:extLst>
              <a:ext uri="{FF2B5EF4-FFF2-40B4-BE49-F238E27FC236}">
                <a16:creationId xmlns:a16="http://schemas.microsoft.com/office/drawing/2014/main" id="{BD548C7A-A9DA-4754-8CAE-60CC35C3A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879" y="1275606"/>
            <a:ext cx="3534946" cy="266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Obrázek 8" descr="Obsah obrázku text, osoba&#10;&#10;Popis byl vytvořen automaticky">
            <a:extLst>
              <a:ext uri="{FF2B5EF4-FFF2-40B4-BE49-F238E27FC236}">
                <a16:creationId xmlns:a16="http://schemas.microsoft.com/office/drawing/2014/main" id="{F0B56A1C-B865-4797-9A7A-3E401F24A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331913"/>
            <a:ext cx="3413125"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Google Shape;169;p18">
            <a:extLst>
              <a:ext uri="{FF2B5EF4-FFF2-40B4-BE49-F238E27FC236}">
                <a16:creationId xmlns:a16="http://schemas.microsoft.com/office/drawing/2014/main" id="{1136C1A8-E368-4D57-93A7-6AB9A829749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3F8E2D9-F020-4ACF-81EF-6560601FCCF2}"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7</a:t>
            </a:fld>
            <a:endParaRPr lang="sk-SK" altLang="sk-SK" sz="800">
              <a:solidFill>
                <a:srgbClr val="FFFFFF"/>
              </a:solidFill>
              <a:latin typeface="Roboto Slab" pitchFamily="2" charset="0"/>
              <a:sym typeface="Roboto Slab" pitchFamily="2" charset="0"/>
            </a:endParaRPr>
          </a:p>
        </p:txBody>
      </p:sp>
      <p:sp>
        <p:nvSpPr>
          <p:cNvPr id="20483" name="Google Shape;161;p18">
            <a:extLst>
              <a:ext uri="{FF2B5EF4-FFF2-40B4-BE49-F238E27FC236}">
                <a16:creationId xmlns:a16="http://schemas.microsoft.com/office/drawing/2014/main" id="{E92BDF0B-7FEB-4A50-A2EC-18A58C445B28}"/>
              </a:ext>
            </a:extLst>
          </p:cNvPr>
          <p:cNvSpPr txBox="1">
            <a:spLocks noGrp="1"/>
          </p:cNvSpPr>
          <p:nvPr>
            <p:ph type="body" idx="4294967295"/>
          </p:nvPr>
        </p:nvSpPr>
        <p:spPr>
          <a:xfrm>
            <a:off x="563563" y="1330325"/>
            <a:ext cx="6384701" cy="3689350"/>
          </a:xfrm>
        </p:spPr>
        <p:txBody>
          <a:bodyPr/>
          <a:lstStyle/>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REYES MAGOS</a:t>
            </a:r>
          </a:p>
          <a:p>
            <a:pPr marL="0" indent="0" eaLnBrk="1" hangingPunct="1">
              <a:lnSpc>
                <a:spcPct val="150000"/>
              </a:lnSpc>
              <a:buClr>
                <a:schemeClr val="bg1"/>
              </a:buClr>
              <a:buNone/>
            </a:pPr>
            <a:r>
              <a:rPr lang="cs-CZ" altLang="cs-CZ" sz="2000" dirty="0">
                <a:solidFill>
                  <a:schemeClr val="bg1"/>
                </a:solidFill>
                <a:latin typeface="Weekly Free Light" panose="00000400000000000000" pitchFamily="50" charset="-18"/>
                <a:cs typeface="Times New Roman" panose="02020603050405020304" pitchFamily="18" charset="0"/>
              </a:rPr>
              <a:t>     MELCHOR, GASPAR, BALTASAR</a:t>
            </a: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6 DE ENERO</a:t>
            </a:r>
          </a:p>
          <a:p>
            <a:pPr marL="0" indent="0" eaLnBrk="1" hangingPunct="1">
              <a:lnSpc>
                <a:spcPct val="150000"/>
              </a:lnSpc>
              <a:buClr>
                <a:schemeClr val="bg1"/>
              </a:buClr>
              <a:buNone/>
            </a:pPr>
            <a:r>
              <a:rPr lang="cs-CZ" altLang="cs-CZ" sz="2000" dirty="0">
                <a:solidFill>
                  <a:schemeClr val="bg1"/>
                </a:solidFill>
                <a:latin typeface="Weekly Free Light" panose="00000400000000000000" pitchFamily="50" charset="-18"/>
                <a:cs typeface="Times New Roman" panose="02020603050405020304" pitchFamily="18" charset="0"/>
              </a:rPr>
              <a:t>     CABALGATA</a:t>
            </a:r>
            <a:endParaRPr lang="cs-CZ" altLang="cs-CZ" sz="2000" dirty="0">
              <a:solidFill>
                <a:schemeClr val="bg1"/>
              </a:solidFill>
              <a:latin typeface="Weekly Free Light" panose="00000400000000000000" pitchFamily="50" charset="-18"/>
              <a:cs typeface="Arial" panose="020B0604020202020204" pitchFamily="34" charset="0"/>
            </a:endParaRPr>
          </a:p>
          <a:p>
            <a:pPr marL="0" indent="0" eaLnBrk="1" hangingPunct="1">
              <a:lnSpc>
                <a:spcPct val="150000"/>
              </a:lnSpc>
              <a:buClr>
                <a:schemeClr val="bg1"/>
              </a:buClr>
              <a:buNone/>
            </a:pPr>
            <a:r>
              <a:rPr lang="cs-CZ" altLang="cs-CZ" sz="2000" dirty="0">
                <a:solidFill>
                  <a:schemeClr val="bg1"/>
                </a:solidFill>
                <a:latin typeface="Weekly Free Light" panose="00000400000000000000" pitchFamily="50" charset="-18"/>
                <a:cs typeface="Arial" panose="020B0604020202020204" pitchFamily="34" charset="0"/>
              </a:rPr>
              <a:t>     LES TRAEN A LOS NIŇOS LOS REGALOS</a:t>
            </a:r>
          </a:p>
        </p:txBody>
      </p:sp>
      <p:sp>
        <p:nvSpPr>
          <p:cNvPr id="20484" name="Google Shape;160;p18">
            <a:extLst>
              <a:ext uri="{FF2B5EF4-FFF2-40B4-BE49-F238E27FC236}">
                <a16:creationId xmlns:a16="http://schemas.microsoft.com/office/drawing/2014/main" id="{D2D25C1A-E877-45F9-A91B-F32105014621}"/>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ENERO</a:t>
            </a:r>
          </a:p>
        </p:txBody>
      </p:sp>
      <p:grpSp>
        <p:nvGrpSpPr>
          <p:cNvPr id="20485" name="Google Shape;162;p18">
            <a:extLst>
              <a:ext uri="{FF2B5EF4-FFF2-40B4-BE49-F238E27FC236}">
                <a16:creationId xmlns:a16="http://schemas.microsoft.com/office/drawing/2014/main" id="{67214C95-01C8-4058-A0A6-316401336324}"/>
              </a:ext>
            </a:extLst>
          </p:cNvPr>
          <p:cNvGrpSpPr>
            <a:grpSpLocks/>
          </p:cNvGrpSpPr>
          <p:nvPr/>
        </p:nvGrpSpPr>
        <p:grpSpPr bwMode="auto">
          <a:xfrm>
            <a:off x="323850" y="758825"/>
            <a:ext cx="366713" cy="366713"/>
            <a:chOff x="1923675" y="1633650"/>
            <a:chExt cx="436000" cy="435975"/>
          </a:xfrm>
        </p:grpSpPr>
        <p:sp>
          <p:nvSpPr>
            <p:cNvPr id="20489" name="Google Shape;163;p18">
              <a:extLst>
                <a:ext uri="{FF2B5EF4-FFF2-40B4-BE49-F238E27FC236}">
                  <a16:creationId xmlns:a16="http://schemas.microsoft.com/office/drawing/2014/main" id="{C7493E94-F09F-4844-B50E-084A5909E3F1}"/>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0490" name="Google Shape;164;p18">
              <a:extLst>
                <a:ext uri="{FF2B5EF4-FFF2-40B4-BE49-F238E27FC236}">
                  <a16:creationId xmlns:a16="http://schemas.microsoft.com/office/drawing/2014/main" id="{9747051A-CCFB-4C37-98CE-70637966F0A4}"/>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0491" name="Google Shape;165;p18">
              <a:extLst>
                <a:ext uri="{FF2B5EF4-FFF2-40B4-BE49-F238E27FC236}">
                  <a16:creationId xmlns:a16="http://schemas.microsoft.com/office/drawing/2014/main" id="{972AF06A-885E-4573-8FC0-6C1E445F92C2}"/>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0492" name="Google Shape;166;p18">
              <a:extLst>
                <a:ext uri="{FF2B5EF4-FFF2-40B4-BE49-F238E27FC236}">
                  <a16:creationId xmlns:a16="http://schemas.microsoft.com/office/drawing/2014/main" id="{0D01ED40-0403-45D5-830E-9805862988CF}"/>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0493" name="Google Shape;167;p18">
              <a:extLst>
                <a:ext uri="{FF2B5EF4-FFF2-40B4-BE49-F238E27FC236}">
                  <a16:creationId xmlns:a16="http://schemas.microsoft.com/office/drawing/2014/main" id="{4B00DD50-B4BE-43DE-885C-063A59A97688}"/>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0494" name="Google Shape;168;p18">
              <a:extLst>
                <a:ext uri="{FF2B5EF4-FFF2-40B4-BE49-F238E27FC236}">
                  <a16:creationId xmlns:a16="http://schemas.microsoft.com/office/drawing/2014/main" id="{FE9A8995-11D0-4651-B922-206275866A4B}"/>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0214E6E7-C72C-42C6-8B3D-2CA884F3EEFB}"/>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0487" name="Obrázok 13" descr="Erasmus+ logo EN.jpg">
            <a:extLst>
              <a:ext uri="{FF2B5EF4-FFF2-40B4-BE49-F238E27FC236}">
                <a16:creationId xmlns:a16="http://schemas.microsoft.com/office/drawing/2014/main" id="{5D86E9BF-3A41-4394-ADC2-A33F3EA0EC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169;p18">
            <a:extLst>
              <a:ext uri="{FF2B5EF4-FFF2-40B4-BE49-F238E27FC236}">
                <a16:creationId xmlns:a16="http://schemas.microsoft.com/office/drawing/2014/main" id="{B5AA7BFB-D458-4C0C-A4A7-31C6813E368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D4C2C05-3475-470C-AD19-FB37B8756EB1}"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8</a:t>
            </a:fld>
            <a:endParaRPr lang="sk-SK" altLang="sk-SK" sz="800">
              <a:solidFill>
                <a:srgbClr val="FFFFFF"/>
              </a:solidFill>
              <a:latin typeface="Roboto Slab" pitchFamily="2" charset="0"/>
              <a:sym typeface="Roboto Slab" pitchFamily="2" charset="0"/>
            </a:endParaRPr>
          </a:p>
        </p:txBody>
      </p:sp>
      <p:sp>
        <p:nvSpPr>
          <p:cNvPr id="22531" name="Google Shape;161;p18">
            <a:extLst>
              <a:ext uri="{FF2B5EF4-FFF2-40B4-BE49-F238E27FC236}">
                <a16:creationId xmlns:a16="http://schemas.microsoft.com/office/drawing/2014/main" id="{D69039FF-5F6C-4DB6-874C-0B042A025A72}"/>
              </a:ext>
            </a:extLst>
          </p:cNvPr>
          <p:cNvSpPr txBox="1">
            <a:spLocks noGrp="1"/>
          </p:cNvSpPr>
          <p:nvPr>
            <p:ph type="body" idx="4294967295"/>
          </p:nvPr>
        </p:nvSpPr>
        <p:spPr>
          <a:xfrm>
            <a:off x="625000" y="1218727"/>
            <a:ext cx="4343875" cy="3800948"/>
          </a:xfrm>
        </p:spPr>
        <p:txBody>
          <a:bodyPr/>
          <a:lstStyle/>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LAS FALLAS</a:t>
            </a:r>
            <a:r>
              <a:rPr lang="es-ES" altLang="cs-CZ" sz="2000" dirty="0">
                <a:solidFill>
                  <a:schemeClr val="bg1"/>
                </a:solidFill>
                <a:latin typeface="Weekly Free Light" panose="00000400000000000000" pitchFamily="50" charset="-18"/>
                <a:cs typeface="Times New Roman" panose="02020603050405020304" pitchFamily="18" charset="0"/>
              </a:rPr>
              <a:t> </a:t>
            </a: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VALENCIA,  15 - </a:t>
            </a:r>
            <a:r>
              <a:rPr lang="cs-CZ" altLang="cs-CZ" sz="2000" dirty="0">
                <a:solidFill>
                  <a:schemeClr val="bg1"/>
                </a:solidFill>
                <a:latin typeface="Weekly Free Light" panose="00000400000000000000" pitchFamily="50" charset="-18"/>
                <a:cs typeface="Times New Roman" panose="02020603050405020304" pitchFamily="18" charset="0"/>
              </a:rPr>
              <a:t>19 DE MARZO</a:t>
            </a: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MUŇECOS DE PAPEL, CARTÓN</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MASCLETÁ, CREMÁ</a:t>
            </a: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Arial" panose="020B0604020202020204" pitchFamily="34" charset="0"/>
            </a:endParaRPr>
          </a:p>
        </p:txBody>
      </p:sp>
      <p:sp>
        <p:nvSpPr>
          <p:cNvPr id="22532" name="Google Shape;160;p18">
            <a:extLst>
              <a:ext uri="{FF2B5EF4-FFF2-40B4-BE49-F238E27FC236}">
                <a16:creationId xmlns:a16="http://schemas.microsoft.com/office/drawing/2014/main" id="{CAD985F4-D92B-4135-9A3E-8DDB5865D1D4}"/>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MARZO</a:t>
            </a:r>
          </a:p>
        </p:txBody>
      </p:sp>
      <p:grpSp>
        <p:nvGrpSpPr>
          <p:cNvPr id="22533" name="Google Shape;162;p18">
            <a:extLst>
              <a:ext uri="{FF2B5EF4-FFF2-40B4-BE49-F238E27FC236}">
                <a16:creationId xmlns:a16="http://schemas.microsoft.com/office/drawing/2014/main" id="{739E64B1-2961-4B33-8AC0-0203CAD79910}"/>
              </a:ext>
            </a:extLst>
          </p:cNvPr>
          <p:cNvGrpSpPr>
            <a:grpSpLocks/>
          </p:cNvGrpSpPr>
          <p:nvPr/>
        </p:nvGrpSpPr>
        <p:grpSpPr bwMode="auto">
          <a:xfrm>
            <a:off x="323850" y="758825"/>
            <a:ext cx="366713" cy="366713"/>
            <a:chOff x="1923675" y="1633650"/>
            <a:chExt cx="436000" cy="435975"/>
          </a:xfrm>
        </p:grpSpPr>
        <p:sp>
          <p:nvSpPr>
            <p:cNvPr id="22538" name="Google Shape;163;p18">
              <a:extLst>
                <a:ext uri="{FF2B5EF4-FFF2-40B4-BE49-F238E27FC236}">
                  <a16:creationId xmlns:a16="http://schemas.microsoft.com/office/drawing/2014/main" id="{FF6AE234-88AB-47C1-9199-11B629FB7527}"/>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2539" name="Google Shape;164;p18">
              <a:extLst>
                <a:ext uri="{FF2B5EF4-FFF2-40B4-BE49-F238E27FC236}">
                  <a16:creationId xmlns:a16="http://schemas.microsoft.com/office/drawing/2014/main" id="{6689F384-3555-46E3-938E-3CE63B1AEDBB}"/>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2540" name="Google Shape;165;p18">
              <a:extLst>
                <a:ext uri="{FF2B5EF4-FFF2-40B4-BE49-F238E27FC236}">
                  <a16:creationId xmlns:a16="http://schemas.microsoft.com/office/drawing/2014/main" id="{FEF6EFA1-69A0-497F-BBC2-64634C7DA154}"/>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2541" name="Google Shape;166;p18">
              <a:extLst>
                <a:ext uri="{FF2B5EF4-FFF2-40B4-BE49-F238E27FC236}">
                  <a16:creationId xmlns:a16="http://schemas.microsoft.com/office/drawing/2014/main" id="{374B1B16-8815-416D-985F-97A2EFC0FA51}"/>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2542" name="Google Shape;167;p18">
              <a:extLst>
                <a:ext uri="{FF2B5EF4-FFF2-40B4-BE49-F238E27FC236}">
                  <a16:creationId xmlns:a16="http://schemas.microsoft.com/office/drawing/2014/main" id="{36C5DECC-4381-44BC-ABC9-2BAC03A87618}"/>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2543" name="Google Shape;168;p18">
              <a:extLst>
                <a:ext uri="{FF2B5EF4-FFF2-40B4-BE49-F238E27FC236}">
                  <a16:creationId xmlns:a16="http://schemas.microsoft.com/office/drawing/2014/main" id="{ED218882-CE63-41C0-96EF-D0CFD5E4254F}"/>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A3DE47C1-23C9-492A-8F24-3F23A21B31E0}"/>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2535" name="Obrázok 13" descr="Erasmus+ logo EN.jpg">
            <a:extLst>
              <a:ext uri="{FF2B5EF4-FFF2-40B4-BE49-F238E27FC236}">
                <a16:creationId xmlns:a16="http://schemas.microsoft.com/office/drawing/2014/main" id="{ECAC4537-6B02-4363-B6B4-9A55EC92A8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Obrázek 2" descr="Obsah obrázku text, exteriér, strom, oblečený&#10;&#10;Popis byl vytvořen automaticky">
            <a:extLst>
              <a:ext uri="{FF2B5EF4-FFF2-40B4-BE49-F238E27FC236}">
                <a16:creationId xmlns:a16="http://schemas.microsoft.com/office/drawing/2014/main" id="{5D9DCE29-FA39-4D3A-907D-2F4B3513A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447675"/>
            <a:ext cx="324008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Obrázek 5" descr="Obsah obrázku oheň, exteriér, osoba, příroda&#10;&#10;Popis byl vytvořen automaticky">
            <a:extLst>
              <a:ext uri="{FF2B5EF4-FFF2-40B4-BE49-F238E27FC236}">
                <a16:creationId xmlns:a16="http://schemas.microsoft.com/office/drawing/2014/main" id="{5BCB6159-D1DA-4A6B-99FD-ED1DB08AB7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0" y="2868613"/>
            <a:ext cx="3240088"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69;p18">
            <a:extLst>
              <a:ext uri="{FF2B5EF4-FFF2-40B4-BE49-F238E27FC236}">
                <a16:creationId xmlns:a16="http://schemas.microsoft.com/office/drawing/2014/main" id="{41E9BDAA-0894-4B64-BACC-BF9F5894537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14B5E11-4A9C-47C0-A3B1-957AF1145C12}"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9</a:t>
            </a:fld>
            <a:endParaRPr lang="sk-SK" altLang="sk-SK" sz="800">
              <a:solidFill>
                <a:srgbClr val="FFFFFF"/>
              </a:solidFill>
              <a:latin typeface="Roboto Slab" pitchFamily="2" charset="0"/>
              <a:sym typeface="Roboto Slab" pitchFamily="2" charset="0"/>
            </a:endParaRPr>
          </a:p>
        </p:txBody>
      </p:sp>
      <p:sp>
        <p:nvSpPr>
          <p:cNvPr id="24579" name="Google Shape;161;p18">
            <a:extLst>
              <a:ext uri="{FF2B5EF4-FFF2-40B4-BE49-F238E27FC236}">
                <a16:creationId xmlns:a16="http://schemas.microsoft.com/office/drawing/2014/main" id="{6B4E6142-05E7-4BBD-B040-80C2D234DF34}"/>
              </a:ext>
            </a:extLst>
          </p:cNvPr>
          <p:cNvSpPr txBox="1">
            <a:spLocks noGrp="1"/>
          </p:cNvSpPr>
          <p:nvPr>
            <p:ph type="body" idx="4294967295"/>
          </p:nvPr>
        </p:nvSpPr>
        <p:spPr>
          <a:xfrm>
            <a:off x="650610" y="1218727"/>
            <a:ext cx="4641469" cy="3800948"/>
          </a:xfrm>
        </p:spPr>
        <p:txBody>
          <a:bodyPr/>
          <a:lstStyle/>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LA FERIA</a:t>
            </a:r>
            <a:r>
              <a:rPr lang="es-ES" altLang="cs-CZ" sz="2000" dirty="0">
                <a:solidFill>
                  <a:schemeClr val="bg1"/>
                </a:solidFill>
                <a:latin typeface="Weekly Free Light" panose="00000400000000000000" pitchFamily="50" charset="-18"/>
                <a:cs typeface="Times New Roman" panose="02020603050405020304" pitchFamily="18" charset="0"/>
              </a:rPr>
              <a:t> </a:t>
            </a: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SEVILLA,  ANDALUCÍA</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UNA SEMANA DE DURACIÓN</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Arial" panose="020B0604020202020204" pitchFamily="34" charset="0"/>
              </a:rPr>
              <a:t>MÚSICA, COMIDA</a:t>
            </a:r>
          </a:p>
          <a:p>
            <a:pPr eaLnBrk="1" hangingPunct="1">
              <a:lnSpc>
                <a:spcPct val="150000"/>
              </a:lnSpc>
              <a:buClr>
                <a:schemeClr val="bg1"/>
              </a:buClr>
              <a:buFont typeface="Wingdings" panose="05000000000000000000" pitchFamily="2" charset="2"/>
              <a:buChar char="Ø"/>
            </a:pPr>
            <a:r>
              <a:rPr lang="cs-CZ" altLang="cs-CZ" sz="2000">
                <a:solidFill>
                  <a:schemeClr val="bg1"/>
                </a:solidFill>
                <a:latin typeface="Weekly Free Light" panose="00000400000000000000" pitchFamily="50" charset="-18"/>
                <a:cs typeface="Arial" panose="020B0604020202020204" pitchFamily="34" charset="0"/>
              </a:rPr>
              <a:t>CASETAS, </a:t>
            </a:r>
            <a:r>
              <a:rPr lang="cs-CZ" altLang="cs-CZ" sz="2000" dirty="0">
                <a:solidFill>
                  <a:schemeClr val="bg1"/>
                </a:solidFill>
                <a:latin typeface="Weekly Free Light" panose="00000400000000000000" pitchFamily="50" charset="-18"/>
                <a:cs typeface="Arial" panose="020B0604020202020204" pitchFamily="34" charset="0"/>
              </a:rPr>
              <a:t>ROPA TRADICIONAL</a:t>
            </a: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Arial" panose="020B0604020202020204" pitchFamily="34" charset="0"/>
            </a:endParaRPr>
          </a:p>
        </p:txBody>
      </p:sp>
      <p:sp>
        <p:nvSpPr>
          <p:cNvPr id="24580" name="Google Shape;160;p18">
            <a:extLst>
              <a:ext uri="{FF2B5EF4-FFF2-40B4-BE49-F238E27FC236}">
                <a16:creationId xmlns:a16="http://schemas.microsoft.com/office/drawing/2014/main" id="{E7C40257-18FE-4835-B203-8315DC747B65}"/>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ABRIL</a:t>
            </a:r>
          </a:p>
        </p:txBody>
      </p:sp>
      <p:grpSp>
        <p:nvGrpSpPr>
          <p:cNvPr id="24581" name="Google Shape;162;p18">
            <a:extLst>
              <a:ext uri="{FF2B5EF4-FFF2-40B4-BE49-F238E27FC236}">
                <a16:creationId xmlns:a16="http://schemas.microsoft.com/office/drawing/2014/main" id="{3401797B-FCFA-484C-8D8F-EE9AD2775E3B}"/>
              </a:ext>
            </a:extLst>
          </p:cNvPr>
          <p:cNvGrpSpPr>
            <a:grpSpLocks/>
          </p:cNvGrpSpPr>
          <p:nvPr/>
        </p:nvGrpSpPr>
        <p:grpSpPr bwMode="auto">
          <a:xfrm>
            <a:off x="323850" y="758825"/>
            <a:ext cx="366713" cy="366713"/>
            <a:chOff x="1923675" y="1633650"/>
            <a:chExt cx="436000" cy="435975"/>
          </a:xfrm>
        </p:grpSpPr>
        <p:sp>
          <p:nvSpPr>
            <p:cNvPr id="24586" name="Google Shape;163;p18">
              <a:extLst>
                <a:ext uri="{FF2B5EF4-FFF2-40B4-BE49-F238E27FC236}">
                  <a16:creationId xmlns:a16="http://schemas.microsoft.com/office/drawing/2014/main" id="{E54C7C8E-AD22-441A-9894-9EDB619C0024}"/>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4587" name="Google Shape;164;p18">
              <a:extLst>
                <a:ext uri="{FF2B5EF4-FFF2-40B4-BE49-F238E27FC236}">
                  <a16:creationId xmlns:a16="http://schemas.microsoft.com/office/drawing/2014/main" id="{CB0CECA9-594C-4389-8D75-55C15F6EEC24}"/>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4588" name="Google Shape;165;p18">
              <a:extLst>
                <a:ext uri="{FF2B5EF4-FFF2-40B4-BE49-F238E27FC236}">
                  <a16:creationId xmlns:a16="http://schemas.microsoft.com/office/drawing/2014/main" id="{26A1FCC8-0538-449C-A470-9D0063825C5D}"/>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4589" name="Google Shape;166;p18">
              <a:extLst>
                <a:ext uri="{FF2B5EF4-FFF2-40B4-BE49-F238E27FC236}">
                  <a16:creationId xmlns:a16="http://schemas.microsoft.com/office/drawing/2014/main" id="{F1F76363-655C-4F66-8C19-DD69F66E2173}"/>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4590" name="Google Shape;167;p18">
              <a:extLst>
                <a:ext uri="{FF2B5EF4-FFF2-40B4-BE49-F238E27FC236}">
                  <a16:creationId xmlns:a16="http://schemas.microsoft.com/office/drawing/2014/main" id="{83E8EC24-D8A0-4200-B749-C38AD9E19CB6}"/>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24591" name="Google Shape;168;p18">
              <a:extLst>
                <a:ext uri="{FF2B5EF4-FFF2-40B4-BE49-F238E27FC236}">
                  <a16:creationId xmlns:a16="http://schemas.microsoft.com/office/drawing/2014/main" id="{DDB64BD5-6795-419C-B333-333598E6D21F}"/>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11FF04ED-6201-436C-A475-EFB2B2D4863E}"/>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4583" name="Obrázok 13" descr="Erasmus+ logo EN.jpg">
            <a:extLst>
              <a:ext uri="{FF2B5EF4-FFF2-40B4-BE49-F238E27FC236}">
                <a16:creationId xmlns:a16="http://schemas.microsoft.com/office/drawing/2014/main" id="{5CDA36AE-5158-439B-9111-9683DA90E4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Obrázek 3" descr="Obsah obrázku exteriér, kočár, doprava, koňský povoz&#10;&#10;Popis byl vytvořen automaticky">
            <a:extLst>
              <a:ext uri="{FF2B5EF4-FFF2-40B4-BE49-F238E27FC236}">
                <a16:creationId xmlns:a16="http://schemas.microsoft.com/office/drawing/2014/main" id="{D47EE030-8F6E-4DA9-AEC8-6B719B4F9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571750"/>
            <a:ext cx="29781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Obrázek 7" descr="Obsah obrázku osoba, exteriér, sport, tanečník&#10;&#10;Popis byl vytvořen automaticky">
            <a:extLst>
              <a:ext uri="{FF2B5EF4-FFF2-40B4-BE49-F238E27FC236}">
                <a16:creationId xmlns:a16="http://schemas.microsoft.com/office/drawing/2014/main" id="{31943C77-600D-4B5C-AC85-49E2E4594C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360363"/>
            <a:ext cx="29781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461</Words>
  <Application>Microsoft Office PowerPoint</Application>
  <PresentationFormat>Předvádění na obrazovce (16:9)</PresentationFormat>
  <Paragraphs>109</Paragraphs>
  <Slides>16</Slides>
  <Notes>16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16</vt:i4>
      </vt:variant>
    </vt:vector>
  </HeadingPairs>
  <TitlesOfParts>
    <vt:vector size="22" baseType="lpstr">
      <vt:lpstr>Weekly Free Light</vt:lpstr>
      <vt:lpstr>Roboto Slab</vt:lpstr>
      <vt:lpstr>Arial</vt:lpstr>
      <vt:lpstr>Nixie One</vt:lpstr>
      <vt:lpstr>Wingdings</vt:lpstr>
      <vt:lpstr>Warwick template</vt:lpstr>
      <vt:lpstr>FIESTAS</vt:lpstr>
      <vt:lpstr>FIESTAS</vt:lpstr>
      <vt:lpstr>C O N T E N T </vt:lpstr>
      <vt:lpstr>FIESTAS</vt:lpstr>
      <vt:lpstr>FIESTAS</vt:lpstr>
      <vt:lpstr>INFORMACIÓN GENERAL</vt:lpstr>
      <vt:lpstr>ENERO</vt:lpstr>
      <vt:lpstr>MARZO</vt:lpstr>
      <vt:lpstr>ABRIL</vt:lpstr>
      <vt:lpstr>ABRIL</vt:lpstr>
      <vt:lpstr>JUNIO</vt:lpstr>
      <vt:lpstr>JULIO</vt:lpstr>
      <vt:lpstr>Prezentace aplikace PowerPoint</vt:lpstr>
      <vt:lpstr>R E S O U R C E S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100</cp:revision>
  <dcterms:modified xsi:type="dcterms:W3CDTF">2021-10-27T11:52:44Z</dcterms:modified>
</cp:coreProperties>
</file>