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319" r:id="rId2"/>
    <p:sldId id="288" r:id="rId3"/>
    <p:sldId id="268" r:id="rId4"/>
    <p:sldId id="258" r:id="rId5"/>
    <p:sldId id="287" r:id="rId6"/>
    <p:sldId id="328" r:id="rId7"/>
    <p:sldId id="329" r:id="rId8"/>
    <p:sldId id="325" r:id="rId9"/>
    <p:sldId id="326" r:id="rId10"/>
    <p:sldId id="327" r:id="rId11"/>
    <p:sldId id="330" r:id="rId12"/>
    <p:sldId id="331" r:id="rId13"/>
    <p:sldId id="311" r:id="rId14"/>
    <p:sldId id="312" r:id="rId15"/>
    <p:sldId id="291" r:id="rId16"/>
    <p:sldId id="300" r:id="rId17"/>
    <p:sldId id="313" r:id="rId18"/>
  </p:sldIdLst>
  <p:sldSz cx="9144000" cy="5143500" type="screen16x9"/>
  <p:notesSz cx="6858000" cy="9144000"/>
  <p:embeddedFontLst>
    <p:embeddedFont>
      <p:font typeface="Nixie One" panose="020B0604020202020204" charset="0"/>
      <p:regular r:id="rId20"/>
    </p:embeddedFont>
    <p:embeddedFont>
      <p:font typeface="Roboto Slab" panose="020B0604020202020204" charset="0"/>
      <p:regular r:id="rId21"/>
      <p:bold r:id="rId22"/>
    </p:embeddedFont>
    <p:embeddedFont>
      <p:font typeface="Weekly Free Light" panose="020B0604020202020204" charset="-18"/>
      <p:regular r:id="rId23"/>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D7E47-0429-4F1E-B519-7B32C40ECC44}" v="5" dt="2021-08-06T15:38:28.40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970" autoAdjust="0"/>
  </p:normalViewPr>
  <p:slideViewPr>
    <p:cSldViewPr>
      <p:cViewPr varScale="1">
        <p:scale>
          <a:sx n="107" d="100"/>
          <a:sy n="107" d="100"/>
        </p:scale>
        <p:origin x="778"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n Nášel" userId="213b0d21-dc7e-435f-88f7-4d44942bdcee" providerId="ADAL" clId="{37ED7E47-0429-4F1E-B519-7B32C40ECC44}"/>
    <pc:docChg chg="undo custSel modSld">
      <pc:chgData name="Milan Nášel" userId="213b0d21-dc7e-435f-88f7-4d44942bdcee" providerId="ADAL" clId="{37ED7E47-0429-4F1E-B519-7B32C40ECC44}" dt="2021-08-06T18:03:24.385" v="161" actId="20577"/>
      <pc:docMkLst>
        <pc:docMk/>
      </pc:docMkLst>
      <pc:sldChg chg="modSp mod">
        <pc:chgData name="Milan Nášel" userId="213b0d21-dc7e-435f-88f7-4d44942bdcee" providerId="ADAL" clId="{37ED7E47-0429-4F1E-B519-7B32C40ECC44}" dt="2021-08-06T18:03:24.385" v="161" actId="20577"/>
        <pc:sldMkLst>
          <pc:docMk/>
          <pc:sldMk cId="0" sldId="321"/>
        </pc:sldMkLst>
        <pc:spChg chg="mod">
          <ac:chgData name="Milan Nášel" userId="213b0d21-dc7e-435f-88f7-4d44942bdcee" providerId="ADAL" clId="{37ED7E47-0429-4F1E-B519-7B32C40ECC44}" dt="2021-08-06T18:03:24.385" v="161" actId="20577"/>
          <ac:spMkLst>
            <pc:docMk/>
            <pc:sldMk cId="0" sldId="321"/>
            <ac:spMk id="24579" creationId="{6B4E6142-05E7-4BBD-B040-80C2D234DF34}"/>
          </ac:spMkLst>
        </pc:spChg>
      </pc:sldChg>
      <pc:sldChg chg="modSp mod">
        <pc:chgData name="Milan Nášel" userId="213b0d21-dc7e-435f-88f7-4d44942bdcee" providerId="ADAL" clId="{37ED7E47-0429-4F1E-B519-7B32C40ECC44}" dt="2021-08-06T15:38:13.293" v="157" actId="20577"/>
        <pc:sldMkLst>
          <pc:docMk/>
          <pc:sldMk cId="0" sldId="322"/>
        </pc:sldMkLst>
        <pc:spChg chg="mod">
          <ac:chgData name="Milan Nášel" userId="213b0d21-dc7e-435f-88f7-4d44942bdcee" providerId="ADAL" clId="{37ED7E47-0429-4F1E-B519-7B32C40ECC44}" dt="2021-08-06T15:38:13.293" v="157" actId="20577"/>
          <ac:spMkLst>
            <pc:docMk/>
            <pc:sldMk cId="0" sldId="322"/>
            <ac:spMk id="26627" creationId="{EE18A6EE-B4D6-4842-8589-0B66996BD691}"/>
          </ac:spMkLst>
        </pc:spChg>
      </pc:sldChg>
      <pc:sldChg chg="addSp delSp modSp mod">
        <pc:chgData name="Milan Nášel" userId="213b0d21-dc7e-435f-88f7-4d44942bdcee" providerId="ADAL" clId="{37ED7E47-0429-4F1E-B519-7B32C40ECC44}" dt="2021-08-06T15:38:28.407" v="158" actId="14100"/>
        <pc:sldMkLst>
          <pc:docMk/>
          <pc:sldMk cId="0" sldId="324"/>
        </pc:sldMkLst>
        <pc:spChg chg="add del mod">
          <ac:chgData name="Milan Nášel" userId="213b0d21-dc7e-435f-88f7-4d44942bdcee" providerId="ADAL" clId="{37ED7E47-0429-4F1E-B519-7B32C40ECC44}" dt="2021-08-06T15:26:35.833" v="60" actId="478"/>
          <ac:spMkLst>
            <pc:docMk/>
            <pc:sldMk cId="0" sldId="324"/>
            <ac:spMk id="4" creationId="{291667F4-465B-4FFC-9E0D-0E6CED1E61B9}"/>
          </ac:spMkLst>
        </pc:spChg>
        <pc:spChg chg="mod">
          <ac:chgData name="Milan Nášel" userId="213b0d21-dc7e-435f-88f7-4d44942bdcee" providerId="ADAL" clId="{37ED7E47-0429-4F1E-B519-7B32C40ECC44}" dt="2021-08-06T15:38:28.407" v="158" actId="14100"/>
          <ac:spMkLst>
            <pc:docMk/>
            <pc:sldMk cId="0" sldId="324"/>
            <ac:spMk id="30723" creationId="{2CB08504-F2E5-4E0A-A1D5-0DBE86C5348F}"/>
          </ac:spMkLst>
        </pc:spChg>
        <pc:picChg chg="add del mod">
          <ac:chgData name="Milan Nášel" userId="213b0d21-dc7e-435f-88f7-4d44942bdcee" providerId="ADAL" clId="{37ED7E47-0429-4F1E-B519-7B32C40ECC44}" dt="2021-08-06T15:26:45.611" v="64" actId="1076"/>
          <ac:picMkLst>
            <pc:docMk/>
            <pc:sldMk cId="0" sldId="324"/>
            <ac:picMk id="3" creationId="{B15D9202-E3DA-46DE-A511-49C844B9A5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CF3360AF-A87C-4CA2-A066-16CAF7CB6A63}"/>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E7BD3B1C-91B4-4B5D-8F1F-09275F56A5E5}"/>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5D39CD6D-1CF2-41D2-861C-5F0BA883FFFA}"/>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FFEA18B3-F6FC-419D-AC9D-551FB980FE1A}"/>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157;p:notes">
            <a:extLst>
              <a:ext uri="{FF2B5EF4-FFF2-40B4-BE49-F238E27FC236}">
                <a16:creationId xmlns:a16="http://schemas.microsoft.com/office/drawing/2014/main" id="{E900650E-A808-4A8B-A946-AF1B8E1FAB29}"/>
              </a:ext>
            </a:extLst>
          </p:cNvPr>
          <p:cNvSpPr>
            <a:spLocks noGrp="1" noRot="1" noChangeAspect="1" noTextEdit="1"/>
          </p:cNvSpPr>
          <p:nvPr>
            <p:ph type="sldImg" idx="2"/>
          </p:nvPr>
        </p:nvSpPr>
        <p:spPr>
          <a:ln>
            <a:miter lim="800000"/>
            <a:headEnd/>
            <a:tailEnd/>
          </a:ln>
        </p:spPr>
      </p:sp>
      <p:sp>
        <p:nvSpPr>
          <p:cNvPr id="41987" name="Google Shape;158;p:notes">
            <a:extLst>
              <a:ext uri="{FF2B5EF4-FFF2-40B4-BE49-F238E27FC236}">
                <a16:creationId xmlns:a16="http://schemas.microsoft.com/office/drawing/2014/main" id="{16DCA9C4-9661-4709-AA15-2B8A6A250B3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157;p:notes">
            <a:extLst>
              <a:ext uri="{FF2B5EF4-FFF2-40B4-BE49-F238E27FC236}">
                <a16:creationId xmlns:a16="http://schemas.microsoft.com/office/drawing/2014/main" id="{E900650E-A808-4A8B-A946-AF1B8E1FAB29}"/>
              </a:ext>
            </a:extLst>
          </p:cNvPr>
          <p:cNvSpPr>
            <a:spLocks noGrp="1" noRot="1" noChangeAspect="1" noTextEdit="1"/>
          </p:cNvSpPr>
          <p:nvPr>
            <p:ph type="sldImg" idx="2"/>
          </p:nvPr>
        </p:nvSpPr>
        <p:spPr>
          <a:ln>
            <a:miter lim="800000"/>
            <a:headEnd/>
            <a:tailEnd/>
          </a:ln>
        </p:spPr>
      </p:sp>
      <p:sp>
        <p:nvSpPr>
          <p:cNvPr id="41987" name="Google Shape;158;p:notes">
            <a:extLst>
              <a:ext uri="{FF2B5EF4-FFF2-40B4-BE49-F238E27FC236}">
                <a16:creationId xmlns:a16="http://schemas.microsoft.com/office/drawing/2014/main" id="{16DCA9C4-9661-4709-AA15-2B8A6A250B3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94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157;p:notes">
            <a:extLst>
              <a:ext uri="{FF2B5EF4-FFF2-40B4-BE49-F238E27FC236}">
                <a16:creationId xmlns:a16="http://schemas.microsoft.com/office/drawing/2014/main" id="{E900650E-A808-4A8B-A946-AF1B8E1FAB29}"/>
              </a:ext>
            </a:extLst>
          </p:cNvPr>
          <p:cNvSpPr>
            <a:spLocks noGrp="1" noRot="1" noChangeAspect="1" noTextEdit="1"/>
          </p:cNvSpPr>
          <p:nvPr>
            <p:ph type="sldImg" idx="2"/>
          </p:nvPr>
        </p:nvSpPr>
        <p:spPr>
          <a:ln>
            <a:miter lim="800000"/>
            <a:headEnd/>
            <a:tailEnd/>
          </a:ln>
        </p:spPr>
      </p:sp>
      <p:sp>
        <p:nvSpPr>
          <p:cNvPr id="41987" name="Google Shape;158;p:notes">
            <a:extLst>
              <a:ext uri="{FF2B5EF4-FFF2-40B4-BE49-F238E27FC236}">
                <a16:creationId xmlns:a16="http://schemas.microsoft.com/office/drawing/2014/main" id="{16DCA9C4-9661-4709-AA15-2B8A6A250B3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79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143;g35f391192_029:notes">
            <a:extLst>
              <a:ext uri="{FF2B5EF4-FFF2-40B4-BE49-F238E27FC236}">
                <a16:creationId xmlns:a16="http://schemas.microsoft.com/office/drawing/2014/main" id="{43A26538-08D8-4902-891B-29E753DBBA7F}"/>
              </a:ext>
            </a:extLst>
          </p:cNvPr>
          <p:cNvSpPr>
            <a:spLocks noGrp="1" noRot="1" noChangeAspect="1" noTextEdit="1"/>
          </p:cNvSpPr>
          <p:nvPr>
            <p:ph type="sldImg" idx="2"/>
          </p:nvPr>
        </p:nvSpPr>
        <p:spPr>
          <a:ln>
            <a:miter lim="800000"/>
            <a:headEnd/>
            <a:tailEnd/>
          </a:ln>
        </p:spPr>
      </p:sp>
      <p:sp>
        <p:nvSpPr>
          <p:cNvPr id="58371" name="Google Shape;144;g35f391192_029:notes">
            <a:extLst>
              <a:ext uri="{FF2B5EF4-FFF2-40B4-BE49-F238E27FC236}">
                <a16:creationId xmlns:a16="http://schemas.microsoft.com/office/drawing/2014/main" id="{C8F0238E-D7F1-496D-B349-2870F1BD2CF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143;g35f391192_029:notes">
            <a:extLst>
              <a:ext uri="{FF2B5EF4-FFF2-40B4-BE49-F238E27FC236}">
                <a16:creationId xmlns:a16="http://schemas.microsoft.com/office/drawing/2014/main" id="{AE1B520E-335E-480C-B17A-EC6B8DCE8475}"/>
              </a:ext>
            </a:extLst>
          </p:cNvPr>
          <p:cNvSpPr>
            <a:spLocks noGrp="1" noRot="1" noChangeAspect="1" noTextEdit="1"/>
          </p:cNvSpPr>
          <p:nvPr>
            <p:ph type="sldImg" idx="2"/>
          </p:nvPr>
        </p:nvSpPr>
        <p:spPr>
          <a:ln>
            <a:miter lim="800000"/>
            <a:headEnd/>
            <a:tailEnd/>
          </a:ln>
        </p:spPr>
      </p:sp>
      <p:sp>
        <p:nvSpPr>
          <p:cNvPr id="60419" name="Google Shape;144;g35f391192_029:notes">
            <a:extLst>
              <a:ext uri="{FF2B5EF4-FFF2-40B4-BE49-F238E27FC236}">
                <a16:creationId xmlns:a16="http://schemas.microsoft.com/office/drawing/2014/main" id="{C8E2812A-D640-4374-A2B0-A0E4A5949A6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Google Shape;135;g35f391192_04:notes">
            <a:extLst>
              <a:ext uri="{FF2B5EF4-FFF2-40B4-BE49-F238E27FC236}">
                <a16:creationId xmlns:a16="http://schemas.microsoft.com/office/drawing/2014/main" id="{51C3C945-39D1-41C1-80E4-CB8594996D32}"/>
              </a:ext>
            </a:extLst>
          </p:cNvPr>
          <p:cNvSpPr>
            <a:spLocks noGrp="1" noRot="1" noChangeAspect="1" noTextEdit="1"/>
          </p:cNvSpPr>
          <p:nvPr>
            <p:ph type="sldImg" idx="2"/>
          </p:nvPr>
        </p:nvSpPr>
        <p:spPr>
          <a:ln>
            <a:miter lim="800000"/>
            <a:headEnd/>
            <a:tailEnd/>
          </a:ln>
        </p:spPr>
      </p:sp>
      <p:sp>
        <p:nvSpPr>
          <p:cNvPr id="62467" name="Google Shape;136;g35f391192_04:notes">
            <a:extLst>
              <a:ext uri="{FF2B5EF4-FFF2-40B4-BE49-F238E27FC236}">
                <a16:creationId xmlns:a16="http://schemas.microsoft.com/office/drawing/2014/main" id="{B5470263-9F1A-4E83-A721-F8B4C8B262EF}"/>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135;g35f391192_04:notes">
            <a:extLst>
              <a:ext uri="{FF2B5EF4-FFF2-40B4-BE49-F238E27FC236}">
                <a16:creationId xmlns:a16="http://schemas.microsoft.com/office/drawing/2014/main" id="{E2A3CC66-FD55-4DB8-A743-64489BBEF367}"/>
              </a:ext>
            </a:extLst>
          </p:cNvPr>
          <p:cNvSpPr>
            <a:spLocks noGrp="1" noRot="1" noChangeAspect="1" noTextEdit="1"/>
          </p:cNvSpPr>
          <p:nvPr>
            <p:ph type="sldImg" idx="2"/>
          </p:nvPr>
        </p:nvSpPr>
        <p:spPr>
          <a:ln>
            <a:miter lim="800000"/>
            <a:headEnd/>
            <a:tailEnd/>
          </a:ln>
        </p:spPr>
      </p:sp>
      <p:sp>
        <p:nvSpPr>
          <p:cNvPr id="66563" name="Google Shape;136;g35f391192_04:notes">
            <a:extLst>
              <a:ext uri="{FF2B5EF4-FFF2-40B4-BE49-F238E27FC236}">
                <a16:creationId xmlns:a16="http://schemas.microsoft.com/office/drawing/2014/main" id="{2BA1C3B9-D476-4EE3-B388-7778500A226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Google Shape;135;g35f391192_04:notes">
            <a:extLst>
              <a:ext uri="{FF2B5EF4-FFF2-40B4-BE49-F238E27FC236}">
                <a16:creationId xmlns:a16="http://schemas.microsoft.com/office/drawing/2014/main" id="{9DAB00F5-F026-475E-8EE7-F4599947EF83}"/>
              </a:ext>
            </a:extLst>
          </p:cNvPr>
          <p:cNvSpPr>
            <a:spLocks noGrp="1" noRot="1" noChangeAspect="1" noTextEdit="1"/>
          </p:cNvSpPr>
          <p:nvPr>
            <p:ph type="sldImg" idx="2"/>
          </p:nvPr>
        </p:nvSpPr>
        <p:spPr>
          <a:ln>
            <a:miter lim="800000"/>
            <a:headEnd/>
            <a:tailEnd/>
          </a:ln>
        </p:spPr>
      </p:sp>
      <p:sp>
        <p:nvSpPr>
          <p:cNvPr id="64515" name="Google Shape;136;g35f391192_04:notes">
            <a:extLst>
              <a:ext uri="{FF2B5EF4-FFF2-40B4-BE49-F238E27FC236}">
                <a16:creationId xmlns:a16="http://schemas.microsoft.com/office/drawing/2014/main" id="{A3A8AAF5-5EBF-48C4-A1DA-3A25C5B818E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35;g35f391192_04:notes">
            <a:extLst>
              <a:ext uri="{FF2B5EF4-FFF2-40B4-BE49-F238E27FC236}">
                <a16:creationId xmlns:a16="http://schemas.microsoft.com/office/drawing/2014/main" id="{92811DE8-C3D9-4961-A577-03D2DB5164F6}"/>
              </a:ext>
            </a:extLst>
          </p:cNvPr>
          <p:cNvSpPr>
            <a:spLocks noGrp="1" noRot="1" noChangeAspect="1" noTextEdit="1"/>
          </p:cNvSpPr>
          <p:nvPr>
            <p:ph type="sldImg" idx="2"/>
          </p:nvPr>
        </p:nvSpPr>
        <p:spPr>
          <a:ln>
            <a:miter lim="800000"/>
            <a:headEnd/>
            <a:tailEnd/>
          </a:ln>
        </p:spPr>
      </p:sp>
      <p:sp>
        <p:nvSpPr>
          <p:cNvPr id="11267" name="Google Shape;136;g35f391192_04:notes">
            <a:extLst>
              <a:ext uri="{FF2B5EF4-FFF2-40B4-BE49-F238E27FC236}">
                <a16:creationId xmlns:a16="http://schemas.microsoft.com/office/drawing/2014/main" id="{217C5A0D-2A94-4D72-BCAE-D3E6485A037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1A234FEF-1F28-416E-9D86-5EBF013CE026}"/>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7B5D3B48-DE7A-4533-B1A0-30E24530DB6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35;g35f391192_04:notes">
            <a:extLst>
              <a:ext uri="{FF2B5EF4-FFF2-40B4-BE49-F238E27FC236}">
                <a16:creationId xmlns:a16="http://schemas.microsoft.com/office/drawing/2014/main" id="{B928F1DC-C3C3-4FEA-8DC3-EBA217919254}"/>
              </a:ext>
            </a:extLst>
          </p:cNvPr>
          <p:cNvSpPr>
            <a:spLocks noGrp="1" noRot="1" noChangeAspect="1" noTextEdit="1"/>
          </p:cNvSpPr>
          <p:nvPr>
            <p:ph type="sldImg" idx="2"/>
          </p:nvPr>
        </p:nvSpPr>
        <p:spPr>
          <a:ln>
            <a:miter lim="800000"/>
            <a:headEnd/>
            <a:tailEnd/>
          </a:ln>
        </p:spPr>
      </p:sp>
      <p:sp>
        <p:nvSpPr>
          <p:cNvPr id="15363" name="Google Shape;136;g35f391192_04:notes">
            <a:extLst>
              <a:ext uri="{FF2B5EF4-FFF2-40B4-BE49-F238E27FC236}">
                <a16:creationId xmlns:a16="http://schemas.microsoft.com/office/drawing/2014/main" id="{B86118B8-4018-4E58-A547-746990E2CC5C}"/>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43;g35f391192_029:notes">
            <a:extLst>
              <a:ext uri="{FF2B5EF4-FFF2-40B4-BE49-F238E27FC236}">
                <a16:creationId xmlns:a16="http://schemas.microsoft.com/office/drawing/2014/main" id="{A93C23AE-F893-43C7-AC08-915506A90F55}"/>
              </a:ext>
            </a:extLst>
          </p:cNvPr>
          <p:cNvSpPr>
            <a:spLocks noGrp="1" noRot="1" noChangeAspect="1" noTextEdit="1"/>
          </p:cNvSpPr>
          <p:nvPr>
            <p:ph type="sldImg" idx="2"/>
          </p:nvPr>
        </p:nvSpPr>
        <p:spPr>
          <a:ln>
            <a:miter lim="800000"/>
            <a:headEnd/>
            <a:tailEnd/>
          </a:ln>
        </p:spPr>
      </p:sp>
      <p:sp>
        <p:nvSpPr>
          <p:cNvPr id="17411" name="Google Shape;144;g35f391192_029:notes">
            <a:extLst>
              <a:ext uri="{FF2B5EF4-FFF2-40B4-BE49-F238E27FC236}">
                <a16:creationId xmlns:a16="http://schemas.microsoft.com/office/drawing/2014/main" id="{39EAAED2-873A-4DF3-87CD-38AB2B129A3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157;p:notes">
            <a:extLst>
              <a:ext uri="{FF2B5EF4-FFF2-40B4-BE49-F238E27FC236}">
                <a16:creationId xmlns:a16="http://schemas.microsoft.com/office/drawing/2014/main" id="{7051EEC5-0D39-46A3-A0F7-F7B7EA287059}"/>
              </a:ext>
            </a:extLst>
          </p:cNvPr>
          <p:cNvSpPr>
            <a:spLocks noGrp="1" noRot="1" noChangeAspect="1" noTextEdit="1"/>
          </p:cNvSpPr>
          <p:nvPr>
            <p:ph type="sldImg" idx="2"/>
          </p:nvPr>
        </p:nvSpPr>
        <p:spPr>
          <a:ln>
            <a:miter lim="800000"/>
            <a:headEnd/>
            <a:tailEnd/>
          </a:ln>
        </p:spPr>
      </p:sp>
      <p:sp>
        <p:nvSpPr>
          <p:cNvPr id="33795" name="Google Shape;158;p:notes">
            <a:extLst>
              <a:ext uri="{FF2B5EF4-FFF2-40B4-BE49-F238E27FC236}">
                <a16:creationId xmlns:a16="http://schemas.microsoft.com/office/drawing/2014/main" id="{D05685CA-1B4B-4711-947D-35D611246880}"/>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57;p:notes">
            <a:extLst>
              <a:ext uri="{FF2B5EF4-FFF2-40B4-BE49-F238E27FC236}">
                <a16:creationId xmlns:a16="http://schemas.microsoft.com/office/drawing/2014/main" id="{68B1DA24-6BA0-49DE-9866-ED4AB74E8B2C}"/>
              </a:ext>
            </a:extLst>
          </p:cNvPr>
          <p:cNvSpPr>
            <a:spLocks noGrp="1" noRot="1" noChangeAspect="1" noTextEdit="1"/>
          </p:cNvSpPr>
          <p:nvPr>
            <p:ph type="sldImg" idx="2"/>
          </p:nvPr>
        </p:nvSpPr>
        <p:spPr>
          <a:ln>
            <a:miter lim="800000"/>
            <a:headEnd/>
            <a:tailEnd/>
          </a:ln>
        </p:spPr>
      </p:sp>
      <p:sp>
        <p:nvSpPr>
          <p:cNvPr id="35843" name="Google Shape;158;p:notes">
            <a:extLst>
              <a:ext uri="{FF2B5EF4-FFF2-40B4-BE49-F238E27FC236}">
                <a16:creationId xmlns:a16="http://schemas.microsoft.com/office/drawing/2014/main" id="{C2B4898F-CB88-4D9D-8D32-53A94C057914}"/>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57;p:notes">
            <a:extLst>
              <a:ext uri="{FF2B5EF4-FFF2-40B4-BE49-F238E27FC236}">
                <a16:creationId xmlns:a16="http://schemas.microsoft.com/office/drawing/2014/main" id="{BAC16F23-22DA-4F04-93CA-E0759B9D3871}"/>
              </a:ext>
            </a:extLst>
          </p:cNvPr>
          <p:cNvSpPr>
            <a:spLocks noGrp="1" noRot="1" noChangeAspect="1" noTextEdit="1"/>
          </p:cNvSpPr>
          <p:nvPr>
            <p:ph type="sldImg" idx="2"/>
          </p:nvPr>
        </p:nvSpPr>
        <p:spPr>
          <a:ln>
            <a:miter lim="800000"/>
            <a:headEnd/>
            <a:tailEnd/>
          </a:ln>
        </p:spPr>
      </p:sp>
      <p:sp>
        <p:nvSpPr>
          <p:cNvPr id="37891" name="Google Shape;158;p:notes">
            <a:extLst>
              <a:ext uri="{FF2B5EF4-FFF2-40B4-BE49-F238E27FC236}">
                <a16:creationId xmlns:a16="http://schemas.microsoft.com/office/drawing/2014/main" id="{387B0B03-174B-433E-A693-7968BED3B97E}"/>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157;p:notes">
            <a:extLst>
              <a:ext uri="{FF2B5EF4-FFF2-40B4-BE49-F238E27FC236}">
                <a16:creationId xmlns:a16="http://schemas.microsoft.com/office/drawing/2014/main" id="{9567E50F-0CF6-4E0C-9618-938A0D2EFA56}"/>
              </a:ext>
            </a:extLst>
          </p:cNvPr>
          <p:cNvSpPr>
            <a:spLocks noGrp="1" noRot="1" noChangeAspect="1" noTextEdit="1"/>
          </p:cNvSpPr>
          <p:nvPr>
            <p:ph type="sldImg" idx="2"/>
          </p:nvPr>
        </p:nvSpPr>
        <p:spPr>
          <a:ln>
            <a:miter lim="800000"/>
            <a:headEnd/>
            <a:tailEnd/>
          </a:ln>
        </p:spPr>
      </p:sp>
      <p:sp>
        <p:nvSpPr>
          <p:cNvPr id="39939" name="Google Shape;158;p:notes">
            <a:extLst>
              <a:ext uri="{FF2B5EF4-FFF2-40B4-BE49-F238E27FC236}">
                <a16:creationId xmlns:a16="http://schemas.microsoft.com/office/drawing/2014/main" id="{C8954A26-AAC7-4826-B8D0-E9F61197791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97F66C1A-16AF-4A68-99F9-C2C1C5DEE757}"/>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11;p2">
            <a:extLst>
              <a:ext uri="{FF2B5EF4-FFF2-40B4-BE49-F238E27FC236}">
                <a16:creationId xmlns:a16="http://schemas.microsoft.com/office/drawing/2014/main" id="{D1CE92C5-4A0E-4EDD-84D4-B00086832E94}"/>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65CE459B-95D6-47B4-80B0-117A0E68ED43}"/>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13;p2">
            <a:extLst>
              <a:ext uri="{FF2B5EF4-FFF2-40B4-BE49-F238E27FC236}">
                <a16:creationId xmlns:a16="http://schemas.microsoft.com/office/drawing/2014/main" id="{E14EC686-CE17-42F0-9FA9-7D0EDFB8B6B9}"/>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14;p2">
            <a:extLst>
              <a:ext uri="{FF2B5EF4-FFF2-40B4-BE49-F238E27FC236}">
                <a16:creationId xmlns:a16="http://schemas.microsoft.com/office/drawing/2014/main" id="{2A81C6CE-EAFC-429F-897E-FFB1319A44ED}"/>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11485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66B194AA-6C00-4A68-84F1-ACCAD33412FB}"/>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20;p3">
            <a:extLst>
              <a:ext uri="{FF2B5EF4-FFF2-40B4-BE49-F238E27FC236}">
                <a16:creationId xmlns:a16="http://schemas.microsoft.com/office/drawing/2014/main" id="{665D61CB-C163-462F-9E65-5E5B2559F4CC}"/>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C0E7B058-C229-4A08-9A1B-FB5AD9D7CC1E}"/>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22;p3">
            <a:extLst>
              <a:ext uri="{FF2B5EF4-FFF2-40B4-BE49-F238E27FC236}">
                <a16:creationId xmlns:a16="http://schemas.microsoft.com/office/drawing/2014/main" id="{13C32B53-F588-4797-A153-ED25F0BE005F}"/>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8" name="Google Shape;23;p3">
            <a:extLst>
              <a:ext uri="{FF2B5EF4-FFF2-40B4-BE49-F238E27FC236}">
                <a16:creationId xmlns:a16="http://schemas.microsoft.com/office/drawing/2014/main" id="{4F7F8412-C07C-407C-948B-DC7B13D97882}"/>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5065B60C-BEF7-427B-89C3-5C6EB4385125}"/>
              </a:ext>
            </a:extLst>
          </p:cNvPr>
          <p:cNvSpPr txBox="1">
            <a:spLocks noGrp="1"/>
          </p:cNvSpPr>
          <p:nvPr>
            <p:ph type="sldNum" idx="10"/>
          </p:nvPr>
        </p:nvSpPr>
        <p:spPr/>
        <p:txBody>
          <a:bodyPr/>
          <a:lstStyle>
            <a:lvl1pPr>
              <a:defRPr/>
            </a:lvl1pPr>
          </a:lstStyle>
          <a:p>
            <a:pPr>
              <a:defRPr/>
            </a:pPr>
            <a:fld id="{C262505E-764F-4858-A4D9-8E7686441052}" type="slidenum">
              <a:rPr lang="sk-SK" altLang="cs-CZ"/>
              <a:pPr>
                <a:defRPr/>
              </a:pPr>
              <a:t>‹#›</a:t>
            </a:fld>
            <a:endParaRPr lang="sk-SK" altLang="cs-CZ"/>
          </a:p>
        </p:txBody>
      </p:sp>
    </p:spTree>
    <p:extLst>
      <p:ext uri="{BB962C8B-B14F-4D97-AF65-F5344CB8AC3E}">
        <p14:creationId xmlns:p14="http://schemas.microsoft.com/office/powerpoint/2010/main" val="241918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B4EB815F-3E12-4D5E-B2C3-8F4D6DB4FD54}"/>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441711CB-FDF2-46B3-8CA6-C071F39B1860}"/>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4" name="Google Shape;87;p10">
            <a:extLst>
              <a:ext uri="{FF2B5EF4-FFF2-40B4-BE49-F238E27FC236}">
                <a16:creationId xmlns:a16="http://schemas.microsoft.com/office/drawing/2014/main" id="{DD807551-A2CE-42A6-A6DB-5CE7926410E5}"/>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88;p10">
            <a:extLst>
              <a:ext uri="{FF2B5EF4-FFF2-40B4-BE49-F238E27FC236}">
                <a16:creationId xmlns:a16="http://schemas.microsoft.com/office/drawing/2014/main" id="{2F682F59-A11A-4D94-9AE1-8A78F324CF48}"/>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89;p10">
            <a:extLst>
              <a:ext uri="{FF2B5EF4-FFF2-40B4-BE49-F238E27FC236}">
                <a16:creationId xmlns:a16="http://schemas.microsoft.com/office/drawing/2014/main" id="{7F82176D-5A81-4C92-8410-93C9193A262A}"/>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0;p10">
            <a:extLst>
              <a:ext uri="{FF2B5EF4-FFF2-40B4-BE49-F238E27FC236}">
                <a16:creationId xmlns:a16="http://schemas.microsoft.com/office/drawing/2014/main" id="{D3FD3B35-740E-426B-9F9D-C6177E667F39}"/>
              </a:ext>
            </a:extLst>
          </p:cNvPr>
          <p:cNvSpPr txBox="1">
            <a:spLocks noGrp="1"/>
          </p:cNvSpPr>
          <p:nvPr>
            <p:ph type="sldNum" idx="10"/>
          </p:nvPr>
        </p:nvSpPr>
        <p:spPr/>
        <p:txBody>
          <a:bodyPr/>
          <a:lstStyle>
            <a:lvl1pPr>
              <a:defRPr/>
            </a:lvl1pPr>
          </a:lstStyle>
          <a:p>
            <a:pPr>
              <a:defRPr/>
            </a:pPr>
            <a:fld id="{34EB69CE-FEE5-44EF-96C9-1CEF7995109D}" type="slidenum">
              <a:rPr lang="sk-SK" altLang="cs-CZ"/>
              <a:pPr>
                <a:defRPr/>
              </a:pPr>
              <a:t>‹#›</a:t>
            </a:fld>
            <a:endParaRPr lang="sk-SK" altLang="cs-CZ"/>
          </a:p>
        </p:txBody>
      </p:sp>
    </p:spTree>
    <p:extLst>
      <p:ext uri="{BB962C8B-B14F-4D97-AF65-F5344CB8AC3E}">
        <p14:creationId xmlns:p14="http://schemas.microsoft.com/office/powerpoint/2010/main" val="235694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7297B0B4-6F39-4355-9EF5-2241764FCC22}"/>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3EDDB00D-A4A4-4BF1-B033-615B4B7408B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2DEE9E9-E59F-4124-BE4C-D7782FDFCA00}"/>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7F9ACEBB-7325-4D64-9FA8-D6EB8882D71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75214830-E25C-471B-846E-259EEE7CD931}"/>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A036AF39-9B61-4FE1-9E7F-AE500E0A6CA8}"/>
              </a:ext>
            </a:extLst>
          </p:cNvPr>
          <p:cNvSpPr txBox="1">
            <a:spLocks noGrp="1"/>
          </p:cNvSpPr>
          <p:nvPr>
            <p:ph type="sldNum" idx="10"/>
          </p:nvPr>
        </p:nvSpPr>
        <p:spPr/>
        <p:txBody>
          <a:bodyPr/>
          <a:lstStyle>
            <a:lvl1pPr>
              <a:defRPr/>
            </a:lvl1pPr>
          </a:lstStyle>
          <a:p>
            <a:pPr>
              <a:defRPr/>
            </a:pPr>
            <a:fld id="{D5F25430-81A4-4F68-8DA0-1971A59DDBC7}" type="slidenum">
              <a:rPr lang="sk-SK" altLang="cs-CZ"/>
              <a:pPr>
                <a:defRPr/>
              </a:pPr>
              <a:t>‹#›</a:t>
            </a:fld>
            <a:endParaRPr lang="sk-SK" altLang="cs-CZ"/>
          </a:p>
        </p:txBody>
      </p:sp>
    </p:spTree>
    <p:extLst>
      <p:ext uri="{BB962C8B-B14F-4D97-AF65-F5344CB8AC3E}">
        <p14:creationId xmlns:p14="http://schemas.microsoft.com/office/powerpoint/2010/main" val="3301281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09252088-D27A-4E4E-8AB5-9129C21E621A}"/>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C8F56F2D-7521-425A-820B-2890CEF8457E}"/>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869658BB-47C1-4A7B-A7AA-99DA1E2AC9A0}"/>
              </a:ext>
            </a:extLst>
          </p:cNvPr>
          <p:cNvSpPr txBox="1">
            <a:spLocks noGrp="1"/>
          </p:cNvSpPr>
          <p:nvPr>
            <p:ph type="sldNum" idx="12"/>
          </p:nvPr>
        </p:nvSpPr>
        <p:spPr bwMode="auto">
          <a:xfrm>
            <a:off x="-50800" y="4819650"/>
            <a:ext cx="349250" cy="323850"/>
          </a:xfrm>
          <a:prstGeom prst="rect">
            <a:avLst/>
          </a:prstGeom>
          <a:noFill/>
          <a:ln>
            <a:noFill/>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panose="020B0604020202020204" charset="0"/>
                <a:sym typeface="Roboto Slab" panose="020B0604020202020204" charset="0"/>
              </a:defRPr>
            </a:lvl1pPr>
          </a:lstStyle>
          <a:p>
            <a:pPr>
              <a:defRPr/>
            </a:pPr>
            <a:fld id="{45A95DEA-C943-44BA-8355-A8CF69248DE2}" type="slidenum">
              <a:rPr lang="sk-SK" altLang="cs-CZ"/>
              <a:pPr>
                <a:defRPr/>
              </a:pPr>
              <a:t>‹#›</a:t>
            </a:fld>
            <a:endParaRPr lang="sk-SK" altLang="cs-CZ"/>
          </a:p>
        </p:txBody>
      </p:sp>
    </p:spTree>
  </p:cSld>
  <p:clrMap bg1="lt1" tx1="dk1" bg2="dk2" tx2="lt2" accent1="accent1" accent2="accent2" accent3="accent3" accent4="accent4" accent5="accent5" accent6="accent6" hlink="hlink" folHlink="folHlink"/>
  <p:sldLayoutIdLst>
    <p:sldLayoutId id="2147483996" r:id="rId1"/>
    <p:sldLayoutId id="2147483997" r:id="rId2"/>
    <p:sldLayoutId id="2147483999" r:id="rId3"/>
    <p:sldLayoutId id="2147484000" r:id="rId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ca.wikipedia.org/wiki/XVIII_Concurs_de_castells_de_Tarragona"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es.wikipedia.org/wiki/Gigantes_y_cabezudos"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earningapps.org/display?v=psypof26t21" TargetMode="External"/><Relationship Id="rId5" Type="http://schemas.openxmlformats.org/officeDocument/2006/relationships/hyperlink" Target="https://wordwall.net/resource/19856431/fiestas-anagrama-erasmus-project-number-2020-1-sk01-ka226-sch" TargetMode="External"/><Relationship Id="rId4" Type="http://schemas.openxmlformats.org/officeDocument/2006/relationships/hyperlink" Target="https://create.kahoot.it/details/0f540f7f-211c-4b83-858d-7989b4235cd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youtube.com/watch?v=XbQK8hSKmFU" TargetMode="External"/><Relationship Id="rId4" Type="http://schemas.openxmlformats.org/officeDocument/2006/relationships/hyperlink" Target="https://www.youtube.com/watch?v=7Yy8rCBcMtc&amp;t=341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de.wikipedia.org/wiki/Tomatina"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2FE359B2-58D2-4FD9-8E54-CF63A1E475FD}"/>
              </a:ext>
            </a:extLst>
          </p:cNvPr>
          <p:cNvSpPr txBox="1">
            <a:spLocks noGrp="1"/>
          </p:cNvSpPr>
          <p:nvPr>
            <p:ph type="ctrTitle"/>
          </p:nvPr>
        </p:nvSpPr>
        <p:spPr>
          <a:xfrm>
            <a:off x="685800" y="2708275"/>
            <a:ext cx="5810250" cy="1158875"/>
          </a:xfrm>
        </p:spPr>
        <p:txBody>
          <a:bodyPr/>
          <a:lstStyle/>
          <a:p>
            <a:pPr eaLnBrk="1" hangingPunct="1">
              <a:spcBef>
                <a:spcPct val="0"/>
              </a:spcBef>
              <a:spcAft>
                <a:spcPct val="0"/>
              </a:spcAft>
              <a:buClr>
                <a:srgbClr val="FFFFFF"/>
              </a:buClr>
              <a:buFont typeface="Roboto Slab" pitchFamily="2" charset="0"/>
              <a:buNone/>
            </a:pPr>
            <a:r>
              <a:rPr lang="sk-SK" altLang="cs-CZ" b="1" dirty="0">
                <a:solidFill>
                  <a:srgbClr val="FFFFFF"/>
                </a:solidFill>
                <a:latin typeface="Weekly Free Light" panose="00000400000000000000" pitchFamily="50" charset="-18"/>
                <a:cs typeface="Arial" panose="020B0604020202020204" pitchFamily="34" charset="0"/>
                <a:sym typeface="Roboto Slab" pitchFamily="2" charset="0"/>
              </a:rPr>
              <a:t>FIESTAS II.</a:t>
            </a:r>
          </a:p>
        </p:txBody>
      </p:sp>
      <p:grpSp>
        <p:nvGrpSpPr>
          <p:cNvPr id="8195" name="Google Shape;110;p13">
            <a:extLst>
              <a:ext uri="{FF2B5EF4-FFF2-40B4-BE49-F238E27FC236}">
                <a16:creationId xmlns:a16="http://schemas.microsoft.com/office/drawing/2014/main" id="{4407F287-2901-413A-84AF-72B41CC7DBE7}"/>
              </a:ext>
            </a:extLst>
          </p:cNvPr>
          <p:cNvGrpSpPr>
            <a:grpSpLocks/>
          </p:cNvGrpSpPr>
          <p:nvPr/>
        </p:nvGrpSpPr>
        <p:grpSpPr bwMode="auto">
          <a:xfrm>
            <a:off x="755650" y="1851025"/>
            <a:ext cx="965200" cy="1011238"/>
            <a:chOff x="5961125" y="1623900"/>
            <a:chExt cx="427450" cy="448175"/>
          </a:xfrm>
        </p:grpSpPr>
        <p:sp>
          <p:nvSpPr>
            <p:cNvPr id="8203" name="Google Shape;111;p13">
              <a:extLst>
                <a:ext uri="{FF2B5EF4-FFF2-40B4-BE49-F238E27FC236}">
                  <a16:creationId xmlns:a16="http://schemas.microsoft.com/office/drawing/2014/main" id="{B80AC0E8-1B60-4110-81D0-314CDE96D90A}"/>
                </a:ext>
              </a:extLst>
            </p:cNvPr>
            <p:cNvSpPr>
              <a:spLocks noChangeArrowheads="1"/>
            </p:cNvSpPr>
            <p:nvPr/>
          </p:nvSpPr>
          <p:spPr bwMode="auto">
            <a:xfrm>
              <a:off x="5961125" y="1678700"/>
              <a:ext cx="376925" cy="376925"/>
            </a:xfrm>
            <a:custGeom>
              <a:avLst/>
              <a:gdLst>
                <a:gd name="T0" fmla="*/ 2147483646 w 15077"/>
                <a:gd name="T1" fmla="*/ 2147483646 h 15077"/>
                <a:gd name="T2" fmla="*/ 2147483646 w 15077"/>
                <a:gd name="T3" fmla="*/ 2147483646 h 15077"/>
                <a:gd name="T4" fmla="*/ 2147483646 w 15077"/>
                <a:gd name="T5" fmla="*/ 2147483646 h 15077"/>
                <a:gd name="T6" fmla="*/ 2147483646 w 15077"/>
                <a:gd name="T7" fmla="*/ 2147483646 h 15077"/>
                <a:gd name="T8" fmla="*/ 2147483646 w 15077"/>
                <a:gd name="T9" fmla="*/ 2147483646 h 15077"/>
                <a:gd name="T10" fmla="*/ 2147483646 w 15077"/>
                <a:gd name="T11" fmla="*/ 2147483646 h 15077"/>
                <a:gd name="T12" fmla="*/ 2147483646 w 15077"/>
                <a:gd name="T13" fmla="*/ 2147483646 h 15077"/>
                <a:gd name="T14" fmla="*/ 2147483646 w 15077"/>
                <a:gd name="T15" fmla="*/ 2147483646 h 15077"/>
                <a:gd name="T16" fmla="*/ 2147483646 w 15077"/>
                <a:gd name="T17" fmla="*/ 2147483646 h 15077"/>
                <a:gd name="T18" fmla="*/ 2147483646 w 15077"/>
                <a:gd name="T19" fmla="*/ 2147483646 h 15077"/>
                <a:gd name="T20" fmla="*/ 2147483646 w 15077"/>
                <a:gd name="T21" fmla="*/ 2147483646 h 15077"/>
                <a:gd name="T22" fmla="*/ 2147483646 w 15077"/>
                <a:gd name="T23" fmla="*/ 2147483646 h 15077"/>
                <a:gd name="T24" fmla="*/ 2147483646 w 15077"/>
                <a:gd name="T25" fmla="*/ 2147483646 h 15077"/>
                <a:gd name="T26" fmla="*/ 2147483646 w 15077"/>
                <a:gd name="T27" fmla="*/ 2147483646 h 15077"/>
                <a:gd name="T28" fmla="*/ 2147483646 w 15077"/>
                <a:gd name="T29" fmla="*/ 2147483646 h 15077"/>
                <a:gd name="T30" fmla="*/ 2147483646 w 15077"/>
                <a:gd name="T31" fmla="*/ 2147483646 h 15077"/>
                <a:gd name="T32" fmla="*/ 2147483646 w 15077"/>
                <a:gd name="T33" fmla="*/ 2147483646 h 15077"/>
                <a:gd name="T34" fmla="*/ 2147483646 w 15077"/>
                <a:gd name="T35" fmla="*/ 2147483646 h 15077"/>
                <a:gd name="T36" fmla="*/ 2147483646 w 15077"/>
                <a:gd name="T37" fmla="*/ 2147483646 h 15077"/>
                <a:gd name="T38" fmla="*/ 2147483646 w 15077"/>
                <a:gd name="T39" fmla="*/ 2147483646 h 15077"/>
                <a:gd name="T40" fmla="*/ 0 w 15077"/>
                <a:gd name="T41" fmla="*/ 2147483646 h 15077"/>
                <a:gd name="T42" fmla="*/ 2147483646 w 15077"/>
                <a:gd name="T43" fmla="*/ 2147483646 h 15077"/>
                <a:gd name="T44" fmla="*/ 2147483646 w 15077"/>
                <a:gd name="T45" fmla="*/ 2147483646 h 15077"/>
                <a:gd name="T46" fmla="*/ 2147483646 w 15077"/>
                <a:gd name="T47" fmla="*/ 2147483646 h 15077"/>
                <a:gd name="T48" fmla="*/ 2147483646 w 15077"/>
                <a:gd name="T49" fmla="*/ 2147483646 h 15077"/>
                <a:gd name="T50" fmla="*/ 2147483646 w 15077"/>
                <a:gd name="T51" fmla="*/ 2147483646 h 15077"/>
                <a:gd name="T52" fmla="*/ 2147483646 w 15077"/>
                <a:gd name="T53" fmla="*/ 2147483646 h 15077"/>
                <a:gd name="T54" fmla="*/ 2147483646 w 15077"/>
                <a:gd name="T55" fmla="*/ 2147483646 h 15077"/>
                <a:gd name="T56" fmla="*/ 2147483646 w 15077"/>
                <a:gd name="T57" fmla="*/ 2147483646 h 15077"/>
                <a:gd name="T58" fmla="*/ 2147483646 w 15077"/>
                <a:gd name="T59" fmla="*/ 2147483646 h 15077"/>
                <a:gd name="T60" fmla="*/ 2147483646 w 15077"/>
                <a:gd name="T61" fmla="*/ 2147483646 h 15077"/>
                <a:gd name="T62" fmla="*/ 2147483646 w 15077"/>
                <a:gd name="T63" fmla="*/ 2147483646 h 15077"/>
                <a:gd name="T64" fmla="*/ 2147483646 w 15077"/>
                <a:gd name="T65" fmla="*/ 2147483646 h 15077"/>
                <a:gd name="T66" fmla="*/ 2147483646 w 15077"/>
                <a:gd name="T67" fmla="*/ 2147483646 h 15077"/>
                <a:gd name="T68" fmla="*/ 2147483646 w 15077"/>
                <a:gd name="T69" fmla="*/ 2147483646 h 15077"/>
                <a:gd name="T70" fmla="*/ 2147483646 w 15077"/>
                <a:gd name="T71" fmla="*/ 2147483646 h 15077"/>
                <a:gd name="T72" fmla="*/ 2147483646 w 15077"/>
                <a:gd name="T73" fmla="*/ 2147483646 h 15077"/>
                <a:gd name="T74" fmla="*/ 2147483646 w 15077"/>
                <a:gd name="T75" fmla="*/ 2147483646 h 15077"/>
                <a:gd name="T76" fmla="*/ 2147483646 w 15077"/>
                <a:gd name="T77" fmla="*/ 2147483646 h 15077"/>
                <a:gd name="T78" fmla="*/ 2147483646 w 15077"/>
                <a:gd name="T79" fmla="*/ 2147483646 h 15077"/>
                <a:gd name="T80" fmla="*/ 2147483646 w 15077"/>
                <a:gd name="T81" fmla="*/ 2147483646 h 15077"/>
                <a:gd name="T82" fmla="*/ 2147483646 w 15077"/>
                <a:gd name="T83" fmla="*/ 2147483646 h 15077"/>
                <a:gd name="T84" fmla="*/ 2147483646 w 15077"/>
                <a:gd name="T85" fmla="*/ 2147483646 h 15077"/>
                <a:gd name="T86" fmla="*/ 2147483646 w 15077"/>
                <a:gd name="T87" fmla="*/ 2147483646 h 15077"/>
                <a:gd name="T88" fmla="*/ 2147483646 w 15077"/>
                <a:gd name="T89" fmla="*/ 2147483646 h 15077"/>
                <a:gd name="T90" fmla="*/ 2147483646 w 15077"/>
                <a:gd name="T91" fmla="*/ 2147483646 h 15077"/>
                <a:gd name="T92" fmla="*/ 2147483646 w 15077"/>
                <a:gd name="T93" fmla="*/ 2147483646 h 15077"/>
                <a:gd name="T94" fmla="*/ 2147483646 w 15077"/>
                <a:gd name="T95" fmla="*/ 2147483646 h 15077"/>
                <a:gd name="T96" fmla="*/ 2147483646 w 15077"/>
                <a:gd name="T97" fmla="*/ 2147483646 h 15077"/>
                <a:gd name="T98" fmla="*/ 2147483646 w 15077"/>
                <a:gd name="T99" fmla="*/ 2147483646 h 15077"/>
                <a:gd name="T100" fmla="*/ 2147483646 w 15077"/>
                <a:gd name="T101" fmla="*/ 2147483646 h 15077"/>
                <a:gd name="T102" fmla="*/ 2147483646 w 15077"/>
                <a:gd name="T103" fmla="*/ 2147483646 h 15077"/>
                <a:gd name="T104" fmla="*/ 2147483646 w 15077"/>
                <a:gd name="T105" fmla="*/ 2147483646 h 15077"/>
                <a:gd name="T106" fmla="*/ 2147483646 w 15077"/>
                <a:gd name="T107" fmla="*/ 2147483646 h 15077"/>
                <a:gd name="T108" fmla="*/ 2147483646 w 15077"/>
                <a:gd name="T109" fmla="*/ 2147483646 h 15077"/>
                <a:gd name="T110" fmla="*/ 2147483646 w 15077"/>
                <a:gd name="T111" fmla="*/ 2147483646 h 15077"/>
                <a:gd name="T112" fmla="*/ 2147483646 w 15077"/>
                <a:gd name="T113" fmla="*/ 2147483646 h 150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7"/>
                <a:gd name="T172" fmla="*/ 0 h 15077"/>
                <a:gd name="T173" fmla="*/ 15077 w 15077"/>
                <a:gd name="T174" fmla="*/ 15077 h 150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4" name="Google Shape;112;p13">
              <a:extLst>
                <a:ext uri="{FF2B5EF4-FFF2-40B4-BE49-F238E27FC236}">
                  <a16:creationId xmlns:a16="http://schemas.microsoft.com/office/drawing/2014/main" id="{BD4F17FE-7C9A-4169-A278-10829EF8F8C5}"/>
                </a:ext>
              </a:extLst>
            </p:cNvPr>
            <p:cNvSpPr>
              <a:spLocks noChangeArrowheads="1"/>
            </p:cNvSpPr>
            <p:nvPr/>
          </p:nvSpPr>
          <p:spPr bwMode="auto">
            <a:xfrm>
              <a:off x="6009825" y="1727425"/>
              <a:ext cx="279500" cy="279500"/>
            </a:xfrm>
            <a:custGeom>
              <a:avLst/>
              <a:gdLst>
                <a:gd name="T0" fmla="*/ 2147483646 w 11180"/>
                <a:gd name="T1" fmla="*/ 2147483646 h 11180"/>
                <a:gd name="T2" fmla="*/ 2147483646 w 11180"/>
                <a:gd name="T3" fmla="*/ 2147483646 h 11180"/>
                <a:gd name="T4" fmla="*/ 2147483646 w 11180"/>
                <a:gd name="T5" fmla="*/ 2147483646 h 11180"/>
                <a:gd name="T6" fmla="*/ 2147483646 w 11180"/>
                <a:gd name="T7" fmla="*/ 2147483646 h 11180"/>
                <a:gd name="T8" fmla="*/ 2147483646 w 11180"/>
                <a:gd name="T9" fmla="*/ 2147483646 h 11180"/>
                <a:gd name="T10" fmla="*/ 2147483646 w 11180"/>
                <a:gd name="T11" fmla="*/ 2147483646 h 11180"/>
                <a:gd name="T12" fmla="*/ 2147483646 w 11180"/>
                <a:gd name="T13" fmla="*/ 2147483646 h 11180"/>
                <a:gd name="T14" fmla="*/ 2147483646 w 11180"/>
                <a:gd name="T15" fmla="*/ 2147483646 h 11180"/>
                <a:gd name="T16" fmla="*/ 2147483646 w 11180"/>
                <a:gd name="T17" fmla="*/ 2147483646 h 11180"/>
                <a:gd name="T18" fmla="*/ 2147483646 w 11180"/>
                <a:gd name="T19" fmla="*/ 2147483646 h 11180"/>
                <a:gd name="T20" fmla="*/ 2147483646 w 11180"/>
                <a:gd name="T21" fmla="*/ 2147483646 h 11180"/>
                <a:gd name="T22" fmla="*/ 2147483646 w 11180"/>
                <a:gd name="T23" fmla="*/ 2147483646 h 11180"/>
                <a:gd name="T24" fmla="*/ 2147483646 w 11180"/>
                <a:gd name="T25" fmla="*/ 2147483646 h 11180"/>
                <a:gd name="T26" fmla="*/ 2147483646 w 11180"/>
                <a:gd name="T27" fmla="*/ 2147483646 h 11180"/>
                <a:gd name="T28" fmla="*/ 2147483646 w 11180"/>
                <a:gd name="T29" fmla="*/ 2147483646 h 11180"/>
                <a:gd name="T30" fmla="*/ 2147483646 w 11180"/>
                <a:gd name="T31" fmla="*/ 2147483646 h 11180"/>
                <a:gd name="T32" fmla="*/ 2147483646 w 11180"/>
                <a:gd name="T33" fmla="*/ 2147483646 h 11180"/>
                <a:gd name="T34" fmla="*/ 2147483646 w 11180"/>
                <a:gd name="T35" fmla="*/ 2147483646 h 11180"/>
                <a:gd name="T36" fmla="*/ 2147483646 w 11180"/>
                <a:gd name="T37" fmla="*/ 2147483646 h 11180"/>
                <a:gd name="T38" fmla="*/ 2147483646 w 11180"/>
                <a:gd name="T39" fmla="*/ 2147483646 h 11180"/>
                <a:gd name="T40" fmla="*/ 2147483646 w 11180"/>
                <a:gd name="T41" fmla="*/ 2147483646 h 11180"/>
                <a:gd name="T42" fmla="*/ 2147483646 w 11180"/>
                <a:gd name="T43" fmla="*/ 2147483646 h 11180"/>
                <a:gd name="T44" fmla="*/ 2147483646 w 11180"/>
                <a:gd name="T45" fmla="*/ 2147483646 h 11180"/>
                <a:gd name="T46" fmla="*/ 2147483646 w 11180"/>
                <a:gd name="T47" fmla="*/ 2147483646 h 11180"/>
                <a:gd name="T48" fmla="*/ 2147483646 w 11180"/>
                <a:gd name="T49" fmla="*/ 2147483646 h 11180"/>
                <a:gd name="T50" fmla="*/ 2147483646 w 11180"/>
                <a:gd name="T51" fmla="*/ 2147483646 h 11180"/>
                <a:gd name="T52" fmla="*/ 2147483646 w 11180"/>
                <a:gd name="T53" fmla="*/ 2147483646 h 11180"/>
                <a:gd name="T54" fmla="*/ 2147483646 w 11180"/>
                <a:gd name="T55" fmla="*/ 2147483646 h 11180"/>
                <a:gd name="T56" fmla="*/ 2147483646 w 11180"/>
                <a:gd name="T57" fmla="*/ 0 h 11180"/>
                <a:gd name="T58" fmla="*/ 2147483646 w 11180"/>
                <a:gd name="T59" fmla="*/ 2147483646 h 11180"/>
                <a:gd name="T60" fmla="*/ 2147483646 w 11180"/>
                <a:gd name="T61" fmla="*/ 2147483646 h 11180"/>
                <a:gd name="T62" fmla="*/ 2147483646 w 11180"/>
                <a:gd name="T63" fmla="*/ 2147483646 h 11180"/>
                <a:gd name="T64" fmla="*/ 2147483646 w 11180"/>
                <a:gd name="T65" fmla="*/ 2147483646 h 11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80"/>
                <a:gd name="T100" fmla="*/ 0 h 11180"/>
                <a:gd name="T101" fmla="*/ 11180 w 11180"/>
                <a:gd name="T102" fmla="*/ 11180 h 11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5" name="Google Shape;113;p13">
              <a:extLst>
                <a:ext uri="{FF2B5EF4-FFF2-40B4-BE49-F238E27FC236}">
                  <a16:creationId xmlns:a16="http://schemas.microsoft.com/office/drawing/2014/main" id="{BD05A489-6312-4493-8830-FAB460B70957}"/>
                </a:ext>
              </a:extLst>
            </p:cNvPr>
            <p:cNvSpPr>
              <a:spLocks noChangeArrowheads="1"/>
            </p:cNvSpPr>
            <p:nvPr/>
          </p:nvSpPr>
          <p:spPr bwMode="auto">
            <a:xfrm>
              <a:off x="6107250" y="1824850"/>
              <a:ext cx="84650" cy="84650"/>
            </a:xfrm>
            <a:custGeom>
              <a:avLst/>
              <a:gdLst>
                <a:gd name="T0" fmla="*/ 2147483646 w 3386"/>
                <a:gd name="T1" fmla="*/ 2147483646 h 3386"/>
                <a:gd name="T2" fmla="*/ 2147483646 w 3386"/>
                <a:gd name="T3" fmla="*/ 2147483646 h 3386"/>
                <a:gd name="T4" fmla="*/ 2147483646 w 3386"/>
                <a:gd name="T5" fmla="*/ 2147483646 h 3386"/>
                <a:gd name="T6" fmla="*/ 2147483646 w 3386"/>
                <a:gd name="T7" fmla="*/ 2147483646 h 3386"/>
                <a:gd name="T8" fmla="*/ 2147483646 w 3386"/>
                <a:gd name="T9" fmla="*/ 2147483646 h 3386"/>
                <a:gd name="T10" fmla="*/ 2147483646 w 3386"/>
                <a:gd name="T11" fmla="*/ 2147483646 h 3386"/>
                <a:gd name="T12" fmla="*/ 2147483646 w 3386"/>
                <a:gd name="T13" fmla="*/ 2147483646 h 3386"/>
                <a:gd name="T14" fmla="*/ 2147483646 w 3386"/>
                <a:gd name="T15" fmla="*/ 2147483646 h 3386"/>
                <a:gd name="T16" fmla="*/ 2147483646 w 3386"/>
                <a:gd name="T17" fmla="*/ 2147483646 h 3386"/>
                <a:gd name="T18" fmla="*/ 2147483646 w 3386"/>
                <a:gd name="T19" fmla="*/ 2147483646 h 3386"/>
                <a:gd name="T20" fmla="*/ 2147483646 w 3386"/>
                <a:gd name="T21" fmla="*/ 2147483646 h 3386"/>
                <a:gd name="T22" fmla="*/ 2147483646 w 3386"/>
                <a:gd name="T23" fmla="*/ 2147483646 h 3386"/>
                <a:gd name="T24" fmla="*/ 2147483646 w 3386"/>
                <a:gd name="T25" fmla="*/ 2147483646 h 3386"/>
                <a:gd name="T26" fmla="*/ 2147483646 w 3386"/>
                <a:gd name="T27" fmla="*/ 2147483646 h 3386"/>
                <a:gd name="T28" fmla="*/ 2147483646 w 3386"/>
                <a:gd name="T29" fmla="*/ 2147483646 h 3386"/>
                <a:gd name="T30" fmla="*/ 2147483646 w 3386"/>
                <a:gd name="T31" fmla="*/ 2147483646 h 3386"/>
                <a:gd name="T32" fmla="*/ 2147483646 w 3386"/>
                <a:gd name="T33" fmla="*/ 2147483646 h 3386"/>
                <a:gd name="T34" fmla="*/ 2147483646 w 3386"/>
                <a:gd name="T35" fmla="*/ 2147483646 h 3386"/>
                <a:gd name="T36" fmla="*/ 2147483646 w 3386"/>
                <a:gd name="T37" fmla="*/ 2147483646 h 3386"/>
                <a:gd name="T38" fmla="*/ 2147483646 w 3386"/>
                <a:gd name="T39" fmla="*/ 2147483646 h 3386"/>
                <a:gd name="T40" fmla="*/ 2147483646 w 3386"/>
                <a:gd name="T41" fmla="*/ 2147483646 h 3386"/>
                <a:gd name="T42" fmla="*/ 2147483646 w 3386"/>
                <a:gd name="T43" fmla="*/ 2147483646 h 3386"/>
                <a:gd name="T44" fmla="*/ 2147483646 w 3386"/>
                <a:gd name="T45" fmla="*/ 2147483646 h 3386"/>
                <a:gd name="T46" fmla="*/ 2147483646 w 3386"/>
                <a:gd name="T47" fmla="*/ 2147483646 h 3386"/>
                <a:gd name="T48" fmla="*/ 2147483646 w 3386"/>
                <a:gd name="T49" fmla="*/ 2147483646 h 3386"/>
                <a:gd name="T50" fmla="*/ 2147483646 w 3386"/>
                <a:gd name="T51" fmla="*/ 2147483646 h 3386"/>
                <a:gd name="T52" fmla="*/ 2147483646 w 3386"/>
                <a:gd name="T53" fmla="*/ 2147483646 h 3386"/>
                <a:gd name="T54" fmla="*/ 2147483646 w 3386"/>
                <a:gd name="T55" fmla="*/ 2147483646 h 3386"/>
                <a:gd name="T56" fmla="*/ 2147483646 w 3386"/>
                <a:gd name="T57" fmla="*/ 2147483646 h 3386"/>
                <a:gd name="T58" fmla="*/ 2147483646 w 3386"/>
                <a:gd name="T59" fmla="*/ 2147483646 h 3386"/>
                <a:gd name="T60" fmla="*/ 2147483646 w 3386"/>
                <a:gd name="T61" fmla="*/ 2147483646 h 3386"/>
                <a:gd name="T62" fmla="*/ 2147483646 w 3386"/>
                <a:gd name="T63" fmla="*/ 2147483646 h 3386"/>
                <a:gd name="T64" fmla="*/ 2147483646 w 3386"/>
                <a:gd name="T65" fmla="*/ 2147483646 h 3386"/>
                <a:gd name="T66" fmla="*/ 2147483646 w 3386"/>
                <a:gd name="T67" fmla="*/ 2147483646 h 3386"/>
                <a:gd name="T68" fmla="*/ 2147483646 w 3386"/>
                <a:gd name="T69" fmla="*/ 2147483646 h 3386"/>
                <a:gd name="T70" fmla="*/ 2147483646 w 3386"/>
                <a:gd name="T71" fmla="*/ 2147483646 h 3386"/>
                <a:gd name="T72" fmla="*/ 2147483646 w 3386"/>
                <a:gd name="T73" fmla="*/ 2147483646 h 3386"/>
                <a:gd name="T74" fmla="*/ 2147483646 w 3386"/>
                <a:gd name="T75" fmla="*/ 2147483646 h 3386"/>
                <a:gd name="T76" fmla="*/ 2147483646 w 3386"/>
                <a:gd name="T77" fmla="*/ 2147483646 h 3386"/>
                <a:gd name="T78" fmla="*/ 2147483646 w 3386"/>
                <a:gd name="T79" fmla="*/ 2147483646 h 3386"/>
                <a:gd name="T80" fmla="*/ 2147483646 w 3386"/>
                <a:gd name="T81" fmla="*/ 2147483646 h 3386"/>
                <a:gd name="T82" fmla="*/ 2147483646 w 3386"/>
                <a:gd name="T83" fmla="*/ 2147483646 h 3386"/>
                <a:gd name="T84" fmla="*/ 2147483646 w 3386"/>
                <a:gd name="T85" fmla="*/ 2147483646 h 3386"/>
                <a:gd name="T86" fmla="*/ 2147483646 w 3386"/>
                <a:gd name="T87" fmla="*/ 2147483646 h 3386"/>
                <a:gd name="T88" fmla="*/ 2147483646 w 3386"/>
                <a:gd name="T89" fmla="*/ 2147483646 h 3386"/>
                <a:gd name="T90" fmla="*/ 2147483646 w 3386"/>
                <a:gd name="T91" fmla="*/ 2147483646 h 3386"/>
                <a:gd name="T92" fmla="*/ 2147483646 w 3386"/>
                <a:gd name="T93" fmla="*/ 2147483646 h 3386"/>
                <a:gd name="T94" fmla="*/ 2147483646 w 3386"/>
                <a:gd name="T95" fmla="*/ 2147483646 h 3386"/>
                <a:gd name="T96" fmla="*/ 2147483646 w 3386"/>
                <a:gd name="T97" fmla="*/ 2147483646 h 3386"/>
                <a:gd name="T98" fmla="*/ 2147483646 w 3386"/>
                <a:gd name="T99" fmla="*/ 0 h 3386"/>
                <a:gd name="T100" fmla="*/ 2147483646 w 3386"/>
                <a:gd name="T101" fmla="*/ 0 h 3386"/>
                <a:gd name="T102" fmla="*/ 2147483646 w 3386"/>
                <a:gd name="T103" fmla="*/ 2147483646 h 3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86"/>
                <a:gd name="T157" fmla="*/ 0 h 3386"/>
                <a:gd name="T158" fmla="*/ 3386 w 3386"/>
                <a:gd name="T159" fmla="*/ 3386 h 33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6" name="Google Shape;114;p13">
              <a:extLst>
                <a:ext uri="{FF2B5EF4-FFF2-40B4-BE49-F238E27FC236}">
                  <a16:creationId xmlns:a16="http://schemas.microsoft.com/office/drawing/2014/main" id="{D569BF90-BEFB-47B0-B170-45F9004DDD70}"/>
                </a:ext>
              </a:extLst>
            </p:cNvPr>
            <p:cNvSpPr>
              <a:spLocks noChangeArrowheads="1"/>
            </p:cNvSpPr>
            <p:nvPr/>
          </p:nvSpPr>
          <p:spPr bwMode="auto">
            <a:xfrm>
              <a:off x="6058550" y="1776125"/>
              <a:ext cx="182075" cy="182075"/>
            </a:xfrm>
            <a:custGeom>
              <a:avLst/>
              <a:gdLst>
                <a:gd name="T0" fmla="*/ 2147483646 w 7283"/>
                <a:gd name="T1" fmla="*/ 2147483646 h 7283"/>
                <a:gd name="T2" fmla="*/ 2147483646 w 7283"/>
                <a:gd name="T3" fmla="*/ 2147483646 h 7283"/>
                <a:gd name="T4" fmla="*/ 2147483646 w 7283"/>
                <a:gd name="T5" fmla="*/ 2147483646 h 7283"/>
                <a:gd name="T6" fmla="*/ 2147483646 w 7283"/>
                <a:gd name="T7" fmla="*/ 2147483646 h 7283"/>
                <a:gd name="T8" fmla="*/ 2147483646 w 7283"/>
                <a:gd name="T9" fmla="*/ 2147483646 h 7283"/>
                <a:gd name="T10" fmla="*/ 2147483646 w 7283"/>
                <a:gd name="T11" fmla="*/ 2147483646 h 7283"/>
                <a:gd name="T12" fmla="*/ 2147483646 w 7283"/>
                <a:gd name="T13" fmla="*/ 2147483646 h 7283"/>
                <a:gd name="T14" fmla="*/ 2147483646 w 7283"/>
                <a:gd name="T15" fmla="*/ 2147483646 h 7283"/>
                <a:gd name="T16" fmla="*/ 2147483646 w 7283"/>
                <a:gd name="T17" fmla="*/ 2147483646 h 7283"/>
                <a:gd name="T18" fmla="*/ 2147483646 w 7283"/>
                <a:gd name="T19" fmla="*/ 2147483646 h 7283"/>
                <a:gd name="T20" fmla="*/ 2147483646 w 7283"/>
                <a:gd name="T21" fmla="*/ 2147483646 h 7283"/>
                <a:gd name="T22" fmla="*/ 2147483646 w 7283"/>
                <a:gd name="T23" fmla="*/ 2147483646 h 7283"/>
                <a:gd name="T24" fmla="*/ 2147483646 w 7283"/>
                <a:gd name="T25" fmla="*/ 2147483646 h 7283"/>
                <a:gd name="T26" fmla="*/ 2147483646 w 7283"/>
                <a:gd name="T27" fmla="*/ 2147483646 h 7283"/>
                <a:gd name="T28" fmla="*/ 2147483646 w 7283"/>
                <a:gd name="T29" fmla="*/ 2147483646 h 7283"/>
                <a:gd name="T30" fmla="*/ 2147483646 w 7283"/>
                <a:gd name="T31" fmla="*/ 2147483646 h 7283"/>
                <a:gd name="T32" fmla="*/ 2147483646 w 7283"/>
                <a:gd name="T33" fmla="*/ 2147483646 h 7283"/>
                <a:gd name="T34" fmla="*/ 2147483646 w 7283"/>
                <a:gd name="T35" fmla="*/ 2147483646 h 7283"/>
                <a:gd name="T36" fmla="*/ 2147483646 w 7283"/>
                <a:gd name="T37" fmla="*/ 2147483646 h 7283"/>
                <a:gd name="T38" fmla="*/ 2147483646 w 7283"/>
                <a:gd name="T39" fmla="*/ 2147483646 h 7283"/>
                <a:gd name="T40" fmla="*/ 2147483646 w 7283"/>
                <a:gd name="T41" fmla="*/ 2147483646 h 7283"/>
                <a:gd name="T42" fmla="*/ 2147483646 w 7283"/>
                <a:gd name="T43" fmla="*/ 2147483646 h 7283"/>
                <a:gd name="T44" fmla="*/ 2147483646 w 7283"/>
                <a:gd name="T45" fmla="*/ 2147483646 h 7283"/>
                <a:gd name="T46" fmla="*/ 2147483646 w 7283"/>
                <a:gd name="T47" fmla="*/ 2147483646 h 7283"/>
                <a:gd name="T48" fmla="*/ 2147483646 w 7283"/>
                <a:gd name="T49" fmla="*/ 2147483646 h 7283"/>
                <a:gd name="T50" fmla="*/ 2147483646 w 7283"/>
                <a:gd name="T51" fmla="*/ 2147483646 h 7283"/>
                <a:gd name="T52" fmla="*/ 2147483646 w 7283"/>
                <a:gd name="T53" fmla="*/ 2147483646 h 7283"/>
                <a:gd name="T54" fmla="*/ 2147483646 w 7283"/>
                <a:gd name="T55" fmla="*/ 2147483646 h 7283"/>
                <a:gd name="T56" fmla="*/ 2147483646 w 7283"/>
                <a:gd name="T57" fmla="*/ 2147483646 h 7283"/>
                <a:gd name="T58" fmla="*/ 2147483646 w 7283"/>
                <a:gd name="T59" fmla="*/ 2147483646 h 7283"/>
                <a:gd name="T60" fmla="*/ 2147483646 w 7283"/>
                <a:gd name="T61" fmla="*/ 2147483646 h 7283"/>
                <a:gd name="T62" fmla="*/ 2147483646 w 7283"/>
                <a:gd name="T63" fmla="*/ 2147483646 h 7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83"/>
                <a:gd name="T97" fmla="*/ 0 h 7283"/>
                <a:gd name="T98" fmla="*/ 7283 w 7283"/>
                <a:gd name="T99" fmla="*/ 7283 h 7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7" name="Google Shape;115;p13">
              <a:extLst>
                <a:ext uri="{FF2B5EF4-FFF2-40B4-BE49-F238E27FC236}">
                  <a16:creationId xmlns:a16="http://schemas.microsoft.com/office/drawing/2014/main" id="{D34DA93C-6AE3-437D-97EA-65E8BC2B68C2}"/>
                </a:ext>
              </a:extLst>
            </p:cNvPr>
            <p:cNvSpPr>
              <a:spLocks noChangeArrowheads="1"/>
            </p:cNvSpPr>
            <p:nvPr/>
          </p:nvSpPr>
          <p:spPr bwMode="auto">
            <a:xfrm>
              <a:off x="5971475" y="2001400"/>
              <a:ext cx="74925" cy="70675"/>
            </a:xfrm>
            <a:custGeom>
              <a:avLst/>
              <a:gdLst>
                <a:gd name="T0" fmla="*/ 2147483646 w 2997"/>
                <a:gd name="T1" fmla="*/ 2147483646 h 2827"/>
                <a:gd name="T2" fmla="*/ 2147483646 w 2997"/>
                <a:gd name="T3" fmla="*/ 2147483646 h 2827"/>
                <a:gd name="T4" fmla="*/ 2147483646 w 2997"/>
                <a:gd name="T5" fmla="*/ 2147483646 h 2827"/>
                <a:gd name="T6" fmla="*/ 2147483646 w 2997"/>
                <a:gd name="T7" fmla="*/ 2147483646 h 2827"/>
                <a:gd name="T8" fmla="*/ 2147483646 w 2997"/>
                <a:gd name="T9" fmla="*/ 2147483646 h 2827"/>
                <a:gd name="T10" fmla="*/ 2147483646 w 2997"/>
                <a:gd name="T11" fmla="*/ 2147483646 h 2827"/>
                <a:gd name="T12" fmla="*/ 2147483646 w 2997"/>
                <a:gd name="T13" fmla="*/ 2147483646 h 2827"/>
                <a:gd name="T14" fmla="*/ 2147483646 w 2997"/>
                <a:gd name="T15" fmla="*/ 2147483646 h 2827"/>
                <a:gd name="T16" fmla="*/ 2147483646 w 2997"/>
                <a:gd name="T17" fmla="*/ 2147483646 h 2827"/>
                <a:gd name="T18" fmla="*/ 2147483646 w 2997"/>
                <a:gd name="T19" fmla="*/ 2147483646 h 2827"/>
                <a:gd name="T20" fmla="*/ 2147483646 w 2997"/>
                <a:gd name="T21" fmla="*/ 2147483646 h 2827"/>
                <a:gd name="T22" fmla="*/ 2147483646 w 2997"/>
                <a:gd name="T23" fmla="*/ 2147483646 h 2827"/>
                <a:gd name="T24" fmla="*/ 2147483646 w 2997"/>
                <a:gd name="T25" fmla="*/ 2147483646 h 2827"/>
                <a:gd name="T26" fmla="*/ 2147483646 w 2997"/>
                <a:gd name="T27" fmla="*/ 2147483646 h 2827"/>
                <a:gd name="T28" fmla="*/ 2147483646 w 2997"/>
                <a:gd name="T29" fmla="*/ 2147483646 h 2827"/>
                <a:gd name="T30" fmla="*/ 2147483646 w 2997"/>
                <a:gd name="T31" fmla="*/ 2147483646 h 2827"/>
                <a:gd name="T32" fmla="*/ 2147483646 w 2997"/>
                <a:gd name="T33" fmla="*/ 2147483646 h 2827"/>
                <a:gd name="T34" fmla="*/ 2147483646 w 2997"/>
                <a:gd name="T35" fmla="*/ 2147483646 h 2827"/>
                <a:gd name="T36" fmla="*/ 2147483646 w 2997"/>
                <a:gd name="T37" fmla="*/ 2147483646 h 2827"/>
                <a:gd name="T38" fmla="*/ 2147483646 w 2997"/>
                <a:gd name="T39" fmla="*/ 2147483646 h 28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97"/>
                <a:gd name="T61" fmla="*/ 0 h 2827"/>
                <a:gd name="T62" fmla="*/ 2997 w 2997"/>
                <a:gd name="T63" fmla="*/ 2827 h 28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8" name="Google Shape;116;p13">
              <a:extLst>
                <a:ext uri="{FF2B5EF4-FFF2-40B4-BE49-F238E27FC236}">
                  <a16:creationId xmlns:a16="http://schemas.microsoft.com/office/drawing/2014/main" id="{1D1F4838-A768-4F15-96E0-4F6D6EEEA950}"/>
                </a:ext>
              </a:extLst>
            </p:cNvPr>
            <p:cNvSpPr>
              <a:spLocks noChangeArrowheads="1"/>
            </p:cNvSpPr>
            <p:nvPr/>
          </p:nvSpPr>
          <p:spPr bwMode="auto">
            <a:xfrm>
              <a:off x="6253375" y="2001400"/>
              <a:ext cx="74325" cy="70675"/>
            </a:xfrm>
            <a:custGeom>
              <a:avLst/>
              <a:gdLst>
                <a:gd name="T0" fmla="*/ 2147483646 w 2973"/>
                <a:gd name="T1" fmla="*/ 2147483646 h 2827"/>
                <a:gd name="T2" fmla="*/ 2147483646 w 2973"/>
                <a:gd name="T3" fmla="*/ 2147483646 h 2827"/>
                <a:gd name="T4" fmla="*/ 2147483646 w 2973"/>
                <a:gd name="T5" fmla="*/ 2147483646 h 2827"/>
                <a:gd name="T6" fmla="*/ 2147483646 w 2973"/>
                <a:gd name="T7" fmla="*/ 2147483646 h 2827"/>
                <a:gd name="T8" fmla="*/ 2147483646 w 2973"/>
                <a:gd name="T9" fmla="*/ 2147483646 h 2827"/>
                <a:gd name="T10" fmla="*/ 2147483646 w 2973"/>
                <a:gd name="T11" fmla="*/ 2147483646 h 2827"/>
                <a:gd name="T12" fmla="*/ 2147483646 w 2973"/>
                <a:gd name="T13" fmla="*/ 2147483646 h 2827"/>
                <a:gd name="T14" fmla="*/ 2147483646 w 2973"/>
                <a:gd name="T15" fmla="*/ 2147483646 h 2827"/>
                <a:gd name="T16" fmla="*/ 2147483646 w 2973"/>
                <a:gd name="T17" fmla="*/ 2147483646 h 2827"/>
                <a:gd name="T18" fmla="*/ 2147483646 w 2973"/>
                <a:gd name="T19" fmla="*/ 2147483646 h 2827"/>
                <a:gd name="T20" fmla="*/ 2147483646 w 2973"/>
                <a:gd name="T21" fmla="*/ 2147483646 h 2827"/>
                <a:gd name="T22" fmla="*/ 2147483646 w 2973"/>
                <a:gd name="T23" fmla="*/ 2147483646 h 2827"/>
                <a:gd name="T24" fmla="*/ 2147483646 w 2973"/>
                <a:gd name="T25" fmla="*/ 2147483646 h 2827"/>
                <a:gd name="T26" fmla="*/ 2147483646 w 2973"/>
                <a:gd name="T27" fmla="*/ 2147483646 h 2827"/>
                <a:gd name="T28" fmla="*/ 2147483646 w 2973"/>
                <a:gd name="T29" fmla="*/ 2147483646 h 2827"/>
                <a:gd name="T30" fmla="*/ 2147483646 w 2973"/>
                <a:gd name="T31" fmla="*/ 2147483646 h 2827"/>
                <a:gd name="T32" fmla="*/ 2147483646 w 2973"/>
                <a:gd name="T33" fmla="*/ 2147483646 h 2827"/>
                <a:gd name="T34" fmla="*/ 2147483646 w 2973"/>
                <a:gd name="T35" fmla="*/ 2147483646 h 2827"/>
                <a:gd name="T36" fmla="*/ 2147483646 w 2973"/>
                <a:gd name="T37" fmla="*/ 2147483646 h 2827"/>
                <a:gd name="T38" fmla="*/ 2147483646 w 2973"/>
                <a:gd name="T39" fmla="*/ 2147483646 h 2827"/>
                <a:gd name="T40" fmla="*/ 2147483646 w 2973"/>
                <a:gd name="T41" fmla="*/ 2147483646 h 28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3"/>
                <a:gd name="T64" fmla="*/ 0 h 2827"/>
                <a:gd name="T65" fmla="*/ 2973 w 2973"/>
                <a:gd name="T66" fmla="*/ 2827 h 28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8209" name="Google Shape;117;p13">
              <a:extLst>
                <a:ext uri="{FF2B5EF4-FFF2-40B4-BE49-F238E27FC236}">
                  <a16:creationId xmlns:a16="http://schemas.microsoft.com/office/drawing/2014/main" id="{40F6DBD4-75F6-4C56-B3E2-CBC7D6ADA1A8}"/>
                </a:ext>
              </a:extLst>
            </p:cNvPr>
            <p:cNvSpPr>
              <a:spLocks noChangeArrowheads="1"/>
            </p:cNvSpPr>
            <p:nvPr/>
          </p:nvSpPr>
          <p:spPr bwMode="auto">
            <a:xfrm>
              <a:off x="6137700" y="1623900"/>
              <a:ext cx="250875" cy="255150"/>
            </a:xfrm>
            <a:custGeom>
              <a:avLst/>
              <a:gdLst>
                <a:gd name="T0" fmla="*/ 2147483646 w 10035"/>
                <a:gd name="T1" fmla="*/ 2147483646 h 10206"/>
                <a:gd name="T2" fmla="*/ 2147483646 w 10035"/>
                <a:gd name="T3" fmla="*/ 2147483646 h 10206"/>
                <a:gd name="T4" fmla="*/ 2147483646 w 10035"/>
                <a:gd name="T5" fmla="*/ 2147483646 h 10206"/>
                <a:gd name="T6" fmla="*/ 2147483646 w 10035"/>
                <a:gd name="T7" fmla="*/ 2147483646 h 10206"/>
                <a:gd name="T8" fmla="*/ 2147483646 w 10035"/>
                <a:gd name="T9" fmla="*/ 2147483646 h 10206"/>
                <a:gd name="T10" fmla="*/ 2147483646 w 10035"/>
                <a:gd name="T11" fmla="*/ 2147483646 h 10206"/>
                <a:gd name="T12" fmla="*/ 2147483646 w 10035"/>
                <a:gd name="T13" fmla="*/ 2147483646 h 10206"/>
                <a:gd name="T14" fmla="*/ 2147483646 w 10035"/>
                <a:gd name="T15" fmla="*/ 2147483646 h 10206"/>
                <a:gd name="T16" fmla="*/ 2147483646 w 10035"/>
                <a:gd name="T17" fmla="*/ 2147483646 h 10206"/>
                <a:gd name="T18" fmla="*/ 2147483646 w 10035"/>
                <a:gd name="T19" fmla="*/ 2147483646 h 10206"/>
                <a:gd name="T20" fmla="*/ 2147483646 w 10035"/>
                <a:gd name="T21" fmla="*/ 2147483646 h 10206"/>
                <a:gd name="T22" fmla="*/ 2147483646 w 10035"/>
                <a:gd name="T23" fmla="*/ 2147483646 h 10206"/>
                <a:gd name="T24" fmla="*/ 2147483646 w 10035"/>
                <a:gd name="T25" fmla="*/ 2147483646 h 10206"/>
                <a:gd name="T26" fmla="*/ 2147483646 w 10035"/>
                <a:gd name="T27" fmla="*/ 2147483646 h 10206"/>
                <a:gd name="T28" fmla="*/ 2147483646 w 10035"/>
                <a:gd name="T29" fmla="*/ 2147483646 h 10206"/>
                <a:gd name="T30" fmla="*/ 2147483646 w 10035"/>
                <a:gd name="T31" fmla="*/ 2147483646 h 10206"/>
                <a:gd name="T32" fmla="*/ 2147483646 w 10035"/>
                <a:gd name="T33" fmla="*/ 2147483646 h 10206"/>
                <a:gd name="T34" fmla="*/ 2147483646 w 10035"/>
                <a:gd name="T35" fmla="*/ 2147483646 h 10206"/>
                <a:gd name="T36" fmla="*/ 2147483646 w 10035"/>
                <a:gd name="T37" fmla="*/ 2147483646 h 10206"/>
                <a:gd name="T38" fmla="*/ 2147483646 w 10035"/>
                <a:gd name="T39" fmla="*/ 2147483646 h 10206"/>
                <a:gd name="T40" fmla="*/ 2147483646 w 10035"/>
                <a:gd name="T41" fmla="*/ 2147483646 h 10206"/>
                <a:gd name="T42" fmla="*/ 2147483646 w 10035"/>
                <a:gd name="T43" fmla="*/ 2147483646 h 10206"/>
                <a:gd name="T44" fmla="*/ 0 w 10035"/>
                <a:gd name="T45" fmla="*/ 2147483646 h 10206"/>
                <a:gd name="T46" fmla="*/ 2147483646 w 10035"/>
                <a:gd name="T47" fmla="*/ 2147483646 h 10206"/>
                <a:gd name="T48" fmla="*/ 2147483646 w 10035"/>
                <a:gd name="T49" fmla="*/ 2147483646 h 10206"/>
                <a:gd name="T50" fmla="*/ 2147483646 w 10035"/>
                <a:gd name="T51" fmla="*/ 2147483646 h 10206"/>
                <a:gd name="T52" fmla="*/ 2147483646 w 10035"/>
                <a:gd name="T53" fmla="*/ 2147483646 h 10206"/>
                <a:gd name="T54" fmla="*/ 2147483646 w 10035"/>
                <a:gd name="T55" fmla="*/ 2147483646 h 10206"/>
                <a:gd name="T56" fmla="*/ 2147483646 w 10035"/>
                <a:gd name="T57" fmla="*/ 2147483646 h 10206"/>
                <a:gd name="T58" fmla="*/ 2147483646 w 10035"/>
                <a:gd name="T59" fmla="*/ 2147483646 h 10206"/>
                <a:gd name="T60" fmla="*/ 2147483646 w 10035"/>
                <a:gd name="T61" fmla="*/ 2147483646 h 10206"/>
                <a:gd name="T62" fmla="*/ 2147483646 w 10035"/>
                <a:gd name="T63" fmla="*/ 2147483646 h 10206"/>
                <a:gd name="T64" fmla="*/ 2147483646 w 10035"/>
                <a:gd name="T65" fmla="*/ 2147483646 h 10206"/>
                <a:gd name="T66" fmla="*/ 2147483646 w 10035"/>
                <a:gd name="T67" fmla="*/ 2147483646 h 10206"/>
                <a:gd name="T68" fmla="*/ 2147483646 w 10035"/>
                <a:gd name="T69" fmla="*/ 2147483646 h 10206"/>
                <a:gd name="T70" fmla="*/ 2147483646 w 10035"/>
                <a:gd name="T71" fmla="*/ 2147483646 h 10206"/>
                <a:gd name="T72" fmla="*/ 2147483646 w 10035"/>
                <a:gd name="T73" fmla="*/ 2147483646 h 10206"/>
                <a:gd name="T74" fmla="*/ 2147483646 w 10035"/>
                <a:gd name="T75" fmla="*/ 2147483646 h 102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35"/>
                <a:gd name="T115" fmla="*/ 0 h 10206"/>
                <a:gd name="T116" fmla="*/ 10035 w 10035"/>
                <a:gd name="T117" fmla="*/ 10206 h 102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2" name="Obdélník 1">
            <a:extLst>
              <a:ext uri="{FF2B5EF4-FFF2-40B4-BE49-F238E27FC236}">
                <a16:creationId xmlns:a16="http://schemas.microsoft.com/office/drawing/2014/main" id="{386882F2-9BD4-49D8-A1FD-1DECD6341203}"/>
              </a:ext>
            </a:extLst>
          </p:cNvPr>
          <p:cNvSpPr/>
          <p:nvPr/>
        </p:nvSpPr>
        <p:spPr>
          <a:xfrm>
            <a:off x="0" y="627063"/>
            <a:ext cx="9144000"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8197" name="Obrázek 2">
            <a:extLst>
              <a:ext uri="{FF2B5EF4-FFF2-40B4-BE49-F238E27FC236}">
                <a16:creationId xmlns:a16="http://schemas.microsoft.com/office/drawing/2014/main" id="{90600CD7-2C09-468E-B908-70F2701EB16B}"/>
              </a:ext>
            </a:extLst>
          </p:cNvPr>
          <p:cNvPicPr>
            <a:picLocks noChangeAspect="1" noChangeArrowheads="1"/>
          </p:cNvPicPr>
          <p:nvPr/>
        </p:nvPicPr>
        <p:blipFill>
          <a:blip r:embed="rId3"/>
          <a:srcRect/>
          <a:stretch/>
        </p:blipFill>
        <p:spPr bwMode="auto">
          <a:xfrm>
            <a:off x="810921" y="750888"/>
            <a:ext cx="930859"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8D1022F0-F347-4EDE-A1AE-7610DA1CC46B}"/>
              </a:ext>
            </a:extLst>
          </p:cNvPr>
          <p:cNvSpPr txBox="1"/>
          <p:nvPr/>
        </p:nvSpPr>
        <p:spPr>
          <a:xfrm>
            <a:off x="1939925" y="869950"/>
            <a:ext cx="2413000" cy="508000"/>
          </a:xfrm>
          <a:prstGeom prst="rect">
            <a:avLst/>
          </a:prstGeom>
          <a:noFill/>
        </p:spPr>
        <p:txBody>
          <a:bodyPr>
            <a:spAutoFit/>
          </a:bodyPr>
          <a:lstStyle/>
          <a:p>
            <a:pPr>
              <a:defRPr/>
            </a:pPr>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b="1" dirty="0">
              <a:solidFill>
                <a:srgbClr val="2A2841"/>
              </a:solidFill>
              <a:latin typeface="Roboto Slab" pitchFamily="2" charset="0"/>
              <a:ea typeface="Roboto Slab" pitchFamily="2" charset="0"/>
              <a:sym typeface="Nixie One" panose="02000503080000020004" pitchFamily="50" charset="0"/>
            </a:endParaRPr>
          </a:p>
          <a:p>
            <a:pPr>
              <a:defRPr/>
            </a:pPr>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8199" name="Obrázek 4">
            <a:extLst>
              <a:ext uri="{FF2B5EF4-FFF2-40B4-BE49-F238E27FC236}">
                <a16:creationId xmlns:a16="http://schemas.microsoft.com/office/drawing/2014/main" id="{06AC6514-BFD8-4E77-8437-76C62E1E9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363" y="750888"/>
            <a:ext cx="76676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ovéPole 16">
            <a:extLst>
              <a:ext uri="{FF2B5EF4-FFF2-40B4-BE49-F238E27FC236}">
                <a16:creationId xmlns:a16="http://schemas.microsoft.com/office/drawing/2014/main" id="{30EA8114-4618-4F26-A499-60C9118DD071}"/>
              </a:ext>
            </a:extLst>
          </p:cNvPr>
          <p:cNvSpPr txBox="1"/>
          <p:nvPr/>
        </p:nvSpPr>
        <p:spPr>
          <a:xfrm>
            <a:off x="5897563" y="895350"/>
            <a:ext cx="2792412" cy="469900"/>
          </a:xfrm>
          <a:prstGeom prst="rect">
            <a:avLst/>
          </a:prstGeom>
          <a:noFill/>
        </p:spPr>
        <p:txBody>
          <a:bodyPr>
            <a:spAutoFit/>
          </a:bodyPr>
          <a:lstStyle/>
          <a:p>
            <a:pPr>
              <a:defRPr/>
            </a:pPr>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C126E395-9483-4583-A67B-D3AE039E61F3}"/>
              </a:ext>
            </a:extLst>
          </p:cNvPr>
          <p:cNvSpPr/>
          <p:nvPr/>
        </p:nvSpPr>
        <p:spPr>
          <a:xfrm>
            <a:off x="9525" y="4659313"/>
            <a:ext cx="9144000" cy="48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8202" name="Obrázok 7" descr="Erasmus+ logo EN.jpg">
            <a:extLst>
              <a:ext uri="{FF2B5EF4-FFF2-40B4-BE49-F238E27FC236}">
                <a16:creationId xmlns:a16="http://schemas.microsoft.com/office/drawing/2014/main" id="{C9DA901D-D952-4DF9-A776-6AF4D799D2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6763" y="4678363"/>
            <a:ext cx="20177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ázek 2" descr="Obsah obrázku text, různé, stejné, barvy&#10;&#10;Popis byl vytvořen automaticky">
            <a:extLst>
              <a:ext uri="{FF2B5EF4-FFF2-40B4-BE49-F238E27FC236}">
                <a16:creationId xmlns:a16="http://schemas.microsoft.com/office/drawing/2014/main" id="{8322A639-6EA6-4459-923F-10D2D7ABC8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557" y="1716722"/>
            <a:ext cx="1996157" cy="19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169;p18">
            <a:extLst>
              <a:ext uri="{FF2B5EF4-FFF2-40B4-BE49-F238E27FC236}">
                <a16:creationId xmlns:a16="http://schemas.microsoft.com/office/drawing/2014/main" id="{565BCB72-9627-456F-A10D-31349BDC0F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BAB110-39D8-45E1-82CC-D251E0A435D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10</a:t>
            </a:fld>
            <a:endParaRPr lang="sk-SK" altLang="sk-SK" sz="800">
              <a:solidFill>
                <a:srgbClr val="FFFFFF"/>
              </a:solidFill>
              <a:latin typeface="Roboto Slab" pitchFamily="2" charset="0"/>
              <a:sym typeface="Roboto Slab" pitchFamily="2" charset="0"/>
            </a:endParaRPr>
          </a:p>
        </p:txBody>
      </p:sp>
      <p:sp>
        <p:nvSpPr>
          <p:cNvPr id="40963" name="Google Shape;161;p18">
            <a:extLst>
              <a:ext uri="{FF2B5EF4-FFF2-40B4-BE49-F238E27FC236}">
                <a16:creationId xmlns:a16="http://schemas.microsoft.com/office/drawing/2014/main" id="{C4B2199B-6782-4EDD-9F81-B135CC3BC946}"/>
              </a:ext>
            </a:extLst>
          </p:cNvPr>
          <p:cNvSpPr txBox="1">
            <a:spLocks noGrp="1"/>
          </p:cNvSpPr>
          <p:nvPr>
            <p:ph type="body" idx="4294967295"/>
          </p:nvPr>
        </p:nvSpPr>
        <p:spPr>
          <a:xfrm>
            <a:off x="586584" y="1044621"/>
            <a:ext cx="4922041" cy="3971879"/>
          </a:xfrm>
        </p:spPr>
        <p:txBody>
          <a:bodyPr/>
          <a:lstStyle/>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LA NAVIDAD</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24 - </a:t>
            </a: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NOCHEBUENA, LA CENA</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25 - </a:t>
            </a: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LA NAVIDAD, COMIDA FAMILIAR, TURRÓN</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31 - </a:t>
            </a: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NOCHEVIEJA – 12 UVAS</a:t>
            </a:r>
          </a:p>
          <a:p>
            <a:pPr eaLnBrk="1" hangingPunct="1">
              <a:lnSpc>
                <a:spcPct val="150000"/>
              </a:lnSpc>
              <a:buClr>
                <a:schemeClr val="bg1"/>
              </a:buClr>
              <a:buFont typeface="Wingdings" panose="05000000000000000000" pitchFamily="2" charset="2"/>
              <a:buChar char="Ø"/>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6 DE ENERO REYES MAGOS</a:t>
            </a:r>
          </a:p>
          <a:p>
            <a:pPr eaLnBrk="1" hangingPunct="1">
              <a:lnSpc>
                <a:spcPct val="150000"/>
              </a:lnSpc>
              <a:buClr>
                <a:schemeClr val="bg1"/>
              </a:buClr>
              <a:buFont typeface="Wingdings" panose="05000000000000000000" pitchFamily="2" charset="2"/>
              <a:buChar char="Ø"/>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ADORNOS – BELÉN, ÁRBOL</a:t>
            </a:r>
          </a:p>
          <a:p>
            <a:pPr eaLnBrk="1" hangingPunct="1">
              <a:lnSpc>
                <a:spcPct val="150000"/>
              </a:lnSpc>
              <a:buClr>
                <a:schemeClr val="bg1"/>
              </a:buClr>
              <a:buFont typeface="Wingdings" panose="05000000000000000000" pitchFamily="2" charset="2"/>
              <a:buChar char="Ø"/>
            </a:pPr>
            <a:endParaRPr lang="sk-SK" altLang="sk-SK" sz="2000" b="1">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sk-SK" altLang="sk-SK" sz="2000" b="1">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sk-SK" altLang="sk-SK" sz="2000" b="1">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cs-CZ" altLang="cs-CZ" sz="2000">
              <a:solidFill>
                <a:schemeClr val="bg1"/>
              </a:solidFill>
              <a:latin typeface="Weekly Free Light" panose="00000400000000000000" pitchFamily="50" charset="-18"/>
              <a:cs typeface="Arial" panose="020B0604020202020204" pitchFamily="34" charset="0"/>
            </a:endParaRPr>
          </a:p>
        </p:txBody>
      </p:sp>
      <p:sp>
        <p:nvSpPr>
          <p:cNvPr id="40964" name="Google Shape;160;p18">
            <a:extLst>
              <a:ext uri="{FF2B5EF4-FFF2-40B4-BE49-F238E27FC236}">
                <a16:creationId xmlns:a16="http://schemas.microsoft.com/office/drawing/2014/main" id="{15F59230-274A-4C8C-9795-9A3AB7746778}"/>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DICIEMBRE</a:t>
            </a:r>
          </a:p>
        </p:txBody>
      </p:sp>
      <p:grpSp>
        <p:nvGrpSpPr>
          <p:cNvPr id="40965" name="Google Shape;162;p18">
            <a:extLst>
              <a:ext uri="{FF2B5EF4-FFF2-40B4-BE49-F238E27FC236}">
                <a16:creationId xmlns:a16="http://schemas.microsoft.com/office/drawing/2014/main" id="{4CDD478D-C97B-4F22-AC7A-686147084E09}"/>
              </a:ext>
            </a:extLst>
          </p:cNvPr>
          <p:cNvGrpSpPr>
            <a:grpSpLocks/>
          </p:cNvGrpSpPr>
          <p:nvPr/>
        </p:nvGrpSpPr>
        <p:grpSpPr bwMode="auto">
          <a:xfrm>
            <a:off x="323850" y="758825"/>
            <a:ext cx="366713" cy="366713"/>
            <a:chOff x="1923675" y="1633650"/>
            <a:chExt cx="436000" cy="435975"/>
          </a:xfrm>
        </p:grpSpPr>
        <p:sp>
          <p:nvSpPr>
            <p:cNvPr id="40969" name="Google Shape;163;p18">
              <a:extLst>
                <a:ext uri="{FF2B5EF4-FFF2-40B4-BE49-F238E27FC236}">
                  <a16:creationId xmlns:a16="http://schemas.microsoft.com/office/drawing/2014/main" id="{085790AE-F776-42A1-A995-5F6F0593C333}"/>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0" name="Google Shape;164;p18">
              <a:extLst>
                <a:ext uri="{FF2B5EF4-FFF2-40B4-BE49-F238E27FC236}">
                  <a16:creationId xmlns:a16="http://schemas.microsoft.com/office/drawing/2014/main" id="{89F782B7-DE1F-4F30-892A-76B159B5D668}"/>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1" name="Google Shape;165;p18">
              <a:extLst>
                <a:ext uri="{FF2B5EF4-FFF2-40B4-BE49-F238E27FC236}">
                  <a16:creationId xmlns:a16="http://schemas.microsoft.com/office/drawing/2014/main" id="{DF8C28C8-1648-4ACF-B112-BC78F0F174B9}"/>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2" name="Google Shape;166;p18">
              <a:extLst>
                <a:ext uri="{FF2B5EF4-FFF2-40B4-BE49-F238E27FC236}">
                  <a16:creationId xmlns:a16="http://schemas.microsoft.com/office/drawing/2014/main" id="{61927EA6-DD17-47E3-8F67-941ACD0B49E7}"/>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3" name="Google Shape;167;p18">
              <a:extLst>
                <a:ext uri="{FF2B5EF4-FFF2-40B4-BE49-F238E27FC236}">
                  <a16:creationId xmlns:a16="http://schemas.microsoft.com/office/drawing/2014/main" id="{B2102B6A-D8A8-4B75-BBE9-F75036C3102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4" name="Google Shape;168;p18">
              <a:extLst>
                <a:ext uri="{FF2B5EF4-FFF2-40B4-BE49-F238E27FC236}">
                  <a16:creationId xmlns:a16="http://schemas.microsoft.com/office/drawing/2014/main" id="{77E16F8F-3DC6-452E-9050-577B9538AB07}"/>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A1846722-8B51-4FA3-AD27-18FEBEA30B94}"/>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40967" name="Obrázok 13" descr="Erasmus+ logo EN.jpg">
            <a:extLst>
              <a:ext uri="{FF2B5EF4-FFF2-40B4-BE49-F238E27FC236}">
                <a16:creationId xmlns:a16="http://schemas.microsoft.com/office/drawing/2014/main" id="{1EA31ACF-51A2-4561-B1C6-7DFA1803E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Obrázek 3" descr="Obsah obrázku exteriér, budova, noc, vysoký&#10;&#10;Popis byl vytvořen automaticky">
            <a:extLst>
              <a:ext uri="{FF2B5EF4-FFF2-40B4-BE49-F238E27FC236}">
                <a16:creationId xmlns:a16="http://schemas.microsoft.com/office/drawing/2014/main" id="{D8A46ABD-1A55-47C1-8375-CE7B407AF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813" y="1276350"/>
            <a:ext cx="31273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169;p18">
            <a:extLst>
              <a:ext uri="{FF2B5EF4-FFF2-40B4-BE49-F238E27FC236}">
                <a16:creationId xmlns:a16="http://schemas.microsoft.com/office/drawing/2014/main" id="{565BCB72-9627-456F-A10D-31349BDC0F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BAB110-39D8-45E1-82CC-D251E0A435D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11</a:t>
            </a:fld>
            <a:endParaRPr lang="sk-SK" altLang="sk-SK" sz="800">
              <a:solidFill>
                <a:srgbClr val="FFFFFF"/>
              </a:solidFill>
              <a:latin typeface="Roboto Slab" pitchFamily="2" charset="0"/>
              <a:sym typeface="Roboto Slab" pitchFamily="2" charset="0"/>
            </a:endParaRPr>
          </a:p>
        </p:txBody>
      </p:sp>
      <p:sp>
        <p:nvSpPr>
          <p:cNvPr id="40963" name="Google Shape;161;p18">
            <a:extLst>
              <a:ext uri="{FF2B5EF4-FFF2-40B4-BE49-F238E27FC236}">
                <a16:creationId xmlns:a16="http://schemas.microsoft.com/office/drawing/2014/main" id="{C4B2199B-6782-4EDD-9F81-B135CC3BC946}"/>
              </a:ext>
            </a:extLst>
          </p:cNvPr>
          <p:cNvSpPr txBox="1">
            <a:spLocks noGrp="1"/>
          </p:cNvSpPr>
          <p:nvPr>
            <p:ph type="body" idx="4294967295"/>
          </p:nvPr>
        </p:nvSpPr>
        <p:spPr>
          <a:xfrm>
            <a:off x="586584" y="1044621"/>
            <a:ext cx="4946515" cy="3971879"/>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CASTELLS – TORRES HUMANAS</a:t>
            </a:r>
          </a:p>
          <a:p>
            <a:pPr eaLnBrk="1" hangingPunct="1">
              <a:lnSpc>
                <a:spcPct val="150000"/>
              </a:lnSpc>
              <a:buClr>
                <a:schemeClr val="bg1"/>
              </a:buClr>
              <a:buFont typeface="Wingdings" panose="05000000000000000000" pitchFamily="2" charset="2"/>
              <a:buChar char="Ø"/>
            </a:pPr>
            <a:r>
              <a:rPr lang="cs-CZ" sz="2000" b="0" i="0" dirty="0">
                <a:solidFill>
                  <a:schemeClr val="bg1"/>
                </a:solidFill>
                <a:effectLst/>
                <a:latin typeface="Weekly Free Light" panose="00000400000000000000" pitchFamily="50" charset="-18"/>
              </a:rPr>
              <a:t>FORMAN PARTE INTEGRANTE DE LA CULTURA CATALANA</a:t>
            </a:r>
          </a:p>
          <a:p>
            <a:pPr eaLnBrk="1" hangingPunct="1">
              <a:lnSpc>
                <a:spcPct val="150000"/>
              </a:lnSpc>
              <a:buClr>
                <a:schemeClr val="bg1"/>
              </a:buClr>
              <a:buFont typeface="Wingdings" panose="05000000000000000000" pitchFamily="2" charset="2"/>
              <a:buChar char="Ø"/>
            </a:pPr>
            <a:r>
              <a:rPr lang="cs-CZ" sz="2000" b="0" i="0" dirty="0">
                <a:solidFill>
                  <a:schemeClr val="bg1"/>
                </a:solidFill>
                <a:effectLst/>
                <a:latin typeface="Weekly Free Light" panose="00000400000000000000" pitchFamily="50" charset="-18"/>
              </a:rPr>
              <a:t>TORRES HUMANAS DE VARIOS PISOS (6-10)</a:t>
            </a:r>
          </a:p>
          <a:p>
            <a:pPr eaLnBrk="1" hangingPunct="1">
              <a:lnSpc>
                <a:spcPct val="150000"/>
              </a:lnSpc>
              <a:buClr>
                <a:schemeClr val="bg1"/>
              </a:buClr>
              <a:buFont typeface="Wingdings" panose="05000000000000000000" pitchFamily="2" charset="2"/>
              <a:buChar char="Ø"/>
            </a:pPr>
            <a:r>
              <a:rPr lang="es-ES" sz="2000" b="0" i="0" dirty="0">
                <a:solidFill>
                  <a:schemeClr val="bg1"/>
                </a:solidFill>
                <a:effectLst/>
                <a:latin typeface="Weekly Free Light" panose="00000400000000000000" pitchFamily="50" charset="-18"/>
              </a:rPr>
              <a:t>DE JUNIO A MEDIADOS DE NOVIEMBRE</a:t>
            </a:r>
            <a:endParaRPr lang="sk-SK" altLang="sk-SK" sz="2000" b="1" dirty="0">
              <a:solidFill>
                <a:schemeClr val="bg1"/>
              </a:solidFill>
              <a:latin typeface="Weekly Free Light" panose="00000400000000000000" pitchFamily="50" charset="-18"/>
              <a:cs typeface="Arial" panose="020B0604020202020204" pitchFamily="34" charset="0"/>
              <a:sym typeface="Roboto Slab" pitchFamily="2" charset="0"/>
            </a:endParaRPr>
          </a:p>
          <a:p>
            <a:pPr marL="0" indent="0" eaLnBrk="1" hangingPunct="1">
              <a:lnSpc>
                <a:spcPct val="150000"/>
              </a:lnSpc>
              <a:buClr>
                <a:schemeClr val="bg1"/>
              </a:buClr>
              <a:buNone/>
            </a:pP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40964" name="Google Shape;160;p18">
            <a:extLst>
              <a:ext uri="{FF2B5EF4-FFF2-40B4-BE49-F238E27FC236}">
                <a16:creationId xmlns:a16="http://schemas.microsoft.com/office/drawing/2014/main" id="{15F59230-274A-4C8C-9795-9A3AB7746778}"/>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 </a:t>
            </a:r>
          </a:p>
        </p:txBody>
      </p:sp>
      <p:grpSp>
        <p:nvGrpSpPr>
          <p:cNvPr id="40965" name="Google Shape;162;p18">
            <a:extLst>
              <a:ext uri="{FF2B5EF4-FFF2-40B4-BE49-F238E27FC236}">
                <a16:creationId xmlns:a16="http://schemas.microsoft.com/office/drawing/2014/main" id="{4CDD478D-C97B-4F22-AC7A-686147084E09}"/>
              </a:ext>
            </a:extLst>
          </p:cNvPr>
          <p:cNvGrpSpPr>
            <a:grpSpLocks/>
          </p:cNvGrpSpPr>
          <p:nvPr/>
        </p:nvGrpSpPr>
        <p:grpSpPr bwMode="auto">
          <a:xfrm>
            <a:off x="323850" y="758825"/>
            <a:ext cx="366713" cy="366713"/>
            <a:chOff x="1923675" y="1633650"/>
            <a:chExt cx="436000" cy="435975"/>
          </a:xfrm>
        </p:grpSpPr>
        <p:sp>
          <p:nvSpPr>
            <p:cNvPr id="40969" name="Google Shape;163;p18">
              <a:extLst>
                <a:ext uri="{FF2B5EF4-FFF2-40B4-BE49-F238E27FC236}">
                  <a16:creationId xmlns:a16="http://schemas.microsoft.com/office/drawing/2014/main" id="{085790AE-F776-42A1-A995-5F6F0593C333}"/>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0" name="Google Shape;164;p18">
              <a:extLst>
                <a:ext uri="{FF2B5EF4-FFF2-40B4-BE49-F238E27FC236}">
                  <a16:creationId xmlns:a16="http://schemas.microsoft.com/office/drawing/2014/main" id="{89F782B7-DE1F-4F30-892A-76B159B5D668}"/>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1" name="Google Shape;165;p18">
              <a:extLst>
                <a:ext uri="{FF2B5EF4-FFF2-40B4-BE49-F238E27FC236}">
                  <a16:creationId xmlns:a16="http://schemas.microsoft.com/office/drawing/2014/main" id="{DF8C28C8-1648-4ACF-B112-BC78F0F174B9}"/>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2" name="Google Shape;166;p18">
              <a:extLst>
                <a:ext uri="{FF2B5EF4-FFF2-40B4-BE49-F238E27FC236}">
                  <a16:creationId xmlns:a16="http://schemas.microsoft.com/office/drawing/2014/main" id="{61927EA6-DD17-47E3-8F67-941ACD0B49E7}"/>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3" name="Google Shape;167;p18">
              <a:extLst>
                <a:ext uri="{FF2B5EF4-FFF2-40B4-BE49-F238E27FC236}">
                  <a16:creationId xmlns:a16="http://schemas.microsoft.com/office/drawing/2014/main" id="{B2102B6A-D8A8-4B75-BBE9-F75036C3102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4" name="Google Shape;168;p18">
              <a:extLst>
                <a:ext uri="{FF2B5EF4-FFF2-40B4-BE49-F238E27FC236}">
                  <a16:creationId xmlns:a16="http://schemas.microsoft.com/office/drawing/2014/main" id="{77E16F8F-3DC6-452E-9050-577B9538AB07}"/>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A1846722-8B51-4FA3-AD27-18FEBEA30B94}"/>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40967" name="Obrázok 13" descr="Erasmus+ logo EN.jpg">
            <a:extLst>
              <a:ext uri="{FF2B5EF4-FFF2-40B4-BE49-F238E27FC236}">
                <a16:creationId xmlns:a16="http://schemas.microsoft.com/office/drawing/2014/main" id="{1EA31ACF-51A2-4561-B1C6-7DFA1803E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D6BDC17C-333C-46CA-B3DE-1B1B6C238C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32240" y="1275606"/>
            <a:ext cx="2304256" cy="2808296"/>
          </a:xfrm>
          <a:prstGeom prst="rect">
            <a:avLst/>
          </a:prstGeom>
        </p:spPr>
      </p:pic>
    </p:spTree>
    <p:extLst>
      <p:ext uri="{BB962C8B-B14F-4D97-AF65-F5344CB8AC3E}">
        <p14:creationId xmlns:p14="http://schemas.microsoft.com/office/powerpoint/2010/main" val="143789855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169;p18">
            <a:extLst>
              <a:ext uri="{FF2B5EF4-FFF2-40B4-BE49-F238E27FC236}">
                <a16:creationId xmlns:a16="http://schemas.microsoft.com/office/drawing/2014/main" id="{565BCB72-9627-456F-A10D-31349BDC0F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9DBAB110-39D8-45E1-82CC-D251E0A435D1}"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40963" name="Google Shape;161;p18">
            <a:extLst>
              <a:ext uri="{FF2B5EF4-FFF2-40B4-BE49-F238E27FC236}">
                <a16:creationId xmlns:a16="http://schemas.microsoft.com/office/drawing/2014/main" id="{C4B2199B-6782-4EDD-9F81-B135CC3BC946}"/>
              </a:ext>
            </a:extLst>
          </p:cNvPr>
          <p:cNvSpPr txBox="1">
            <a:spLocks noGrp="1"/>
          </p:cNvSpPr>
          <p:nvPr>
            <p:ph type="body" idx="4294967295"/>
          </p:nvPr>
        </p:nvSpPr>
        <p:spPr>
          <a:xfrm>
            <a:off x="586584" y="1044621"/>
            <a:ext cx="5713608" cy="3971879"/>
          </a:xfrm>
        </p:spPr>
        <p:txBody>
          <a:bodyPr/>
          <a:lstStyle/>
          <a:p>
            <a:pPr eaLnBrk="1" hangingPunct="1">
              <a:lnSpc>
                <a:spcPct val="150000"/>
              </a:lnSpc>
              <a:buClr>
                <a:schemeClr val="bg1"/>
              </a:buClr>
              <a:buFont typeface="Wingdings" panose="05000000000000000000" pitchFamily="2" charset="2"/>
              <a:buChar char="Ø"/>
            </a:pPr>
            <a:r>
              <a:rPr lang="cs-CZ" altLang="cs-CZ" sz="2000" b="1" dirty="0">
                <a:solidFill>
                  <a:schemeClr val="bg1"/>
                </a:solidFill>
                <a:latin typeface="Weekly Free Light" panose="00000400000000000000" pitchFamily="50" charset="-18"/>
                <a:cs typeface="Times New Roman" panose="02020603050405020304" pitchFamily="18" charset="0"/>
              </a:rPr>
              <a:t>GIGANTES Y CABEZUDOS</a:t>
            </a:r>
          </a:p>
          <a:p>
            <a:pPr eaLnBrk="1" hangingPunct="1">
              <a:lnSpc>
                <a:spcPct val="150000"/>
              </a:lnSpc>
              <a:buClr>
                <a:schemeClr val="bg1"/>
              </a:buClr>
              <a:buFont typeface="Wingdings" panose="05000000000000000000" pitchFamily="2" charset="2"/>
              <a:buChar char="Ø"/>
            </a:pPr>
            <a:r>
              <a:rPr lang="es-ES" sz="2000" b="0" i="0" dirty="0">
                <a:solidFill>
                  <a:schemeClr val="bg1"/>
                </a:solidFill>
                <a:effectLst/>
                <a:latin typeface="Weekly Free Light" panose="00000400000000000000" pitchFamily="50" charset="-18"/>
              </a:rPr>
              <a:t>FIGURAS DE VARIOS METROS DE ALTURA PORTADOS POR UNA PERSONA</a:t>
            </a:r>
            <a:endParaRPr lang="cs-CZ" sz="2000" b="0" i="0" dirty="0">
              <a:solidFill>
                <a:schemeClr val="bg1"/>
              </a:solidFill>
              <a:effectLst/>
              <a:latin typeface="Weekly Free Light" panose="00000400000000000000" pitchFamily="50" charset="-18"/>
            </a:endParaRPr>
          </a:p>
          <a:p>
            <a:pPr eaLnBrk="1" hangingPunct="1">
              <a:lnSpc>
                <a:spcPct val="150000"/>
              </a:lnSpc>
              <a:buClr>
                <a:schemeClr val="bg1"/>
              </a:buClr>
              <a:buFont typeface="Wingdings" panose="05000000000000000000" pitchFamily="2" charset="2"/>
              <a:buChar char="Ø"/>
            </a:pPr>
            <a:r>
              <a:rPr lang="es-ES" sz="2000" b="0" i="0" dirty="0">
                <a:solidFill>
                  <a:schemeClr val="bg1"/>
                </a:solidFill>
                <a:effectLst/>
                <a:latin typeface="Weekly Free Light" panose="00000400000000000000" pitchFamily="50" charset="-18"/>
              </a:rPr>
              <a:t>EL PORTADOR HACE GIRAR Y BAILAR EL </a:t>
            </a:r>
            <a:r>
              <a:rPr lang="es-ES" sz="2000" i="0" dirty="0">
                <a:solidFill>
                  <a:schemeClr val="bg1"/>
                </a:solidFill>
                <a:effectLst/>
                <a:latin typeface="Weekly Free Light" panose="00000400000000000000" pitchFamily="50" charset="-18"/>
              </a:rPr>
              <a:t>GIGANTE</a:t>
            </a:r>
            <a:r>
              <a:rPr lang="es-ES" sz="2000" b="0" i="0" dirty="0">
                <a:solidFill>
                  <a:schemeClr val="bg1"/>
                </a:solidFill>
                <a:effectLst/>
                <a:latin typeface="Weekly Free Light" panose="00000400000000000000" pitchFamily="50" charset="-18"/>
              </a:rPr>
              <a:t> AL SON DE UNA BANDA POPULAR DE MÚSICA</a:t>
            </a: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40964" name="Google Shape;160;p18">
            <a:extLst>
              <a:ext uri="{FF2B5EF4-FFF2-40B4-BE49-F238E27FC236}">
                <a16:creationId xmlns:a16="http://schemas.microsoft.com/office/drawing/2014/main" id="{15F59230-274A-4C8C-9795-9A3AB7746778}"/>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 </a:t>
            </a:r>
          </a:p>
        </p:txBody>
      </p:sp>
      <p:grpSp>
        <p:nvGrpSpPr>
          <p:cNvPr id="40965" name="Google Shape;162;p18">
            <a:extLst>
              <a:ext uri="{FF2B5EF4-FFF2-40B4-BE49-F238E27FC236}">
                <a16:creationId xmlns:a16="http://schemas.microsoft.com/office/drawing/2014/main" id="{4CDD478D-C97B-4F22-AC7A-686147084E09}"/>
              </a:ext>
            </a:extLst>
          </p:cNvPr>
          <p:cNvGrpSpPr>
            <a:grpSpLocks/>
          </p:cNvGrpSpPr>
          <p:nvPr/>
        </p:nvGrpSpPr>
        <p:grpSpPr bwMode="auto">
          <a:xfrm>
            <a:off x="323850" y="758825"/>
            <a:ext cx="366713" cy="366713"/>
            <a:chOff x="1923675" y="1633650"/>
            <a:chExt cx="436000" cy="435975"/>
          </a:xfrm>
        </p:grpSpPr>
        <p:sp>
          <p:nvSpPr>
            <p:cNvPr id="40969" name="Google Shape;163;p18">
              <a:extLst>
                <a:ext uri="{FF2B5EF4-FFF2-40B4-BE49-F238E27FC236}">
                  <a16:creationId xmlns:a16="http://schemas.microsoft.com/office/drawing/2014/main" id="{085790AE-F776-42A1-A995-5F6F0593C333}"/>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0" name="Google Shape;164;p18">
              <a:extLst>
                <a:ext uri="{FF2B5EF4-FFF2-40B4-BE49-F238E27FC236}">
                  <a16:creationId xmlns:a16="http://schemas.microsoft.com/office/drawing/2014/main" id="{89F782B7-DE1F-4F30-892A-76B159B5D668}"/>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1" name="Google Shape;165;p18">
              <a:extLst>
                <a:ext uri="{FF2B5EF4-FFF2-40B4-BE49-F238E27FC236}">
                  <a16:creationId xmlns:a16="http://schemas.microsoft.com/office/drawing/2014/main" id="{DF8C28C8-1648-4ACF-B112-BC78F0F174B9}"/>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2" name="Google Shape;166;p18">
              <a:extLst>
                <a:ext uri="{FF2B5EF4-FFF2-40B4-BE49-F238E27FC236}">
                  <a16:creationId xmlns:a16="http://schemas.microsoft.com/office/drawing/2014/main" id="{61927EA6-DD17-47E3-8F67-941ACD0B49E7}"/>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3" name="Google Shape;167;p18">
              <a:extLst>
                <a:ext uri="{FF2B5EF4-FFF2-40B4-BE49-F238E27FC236}">
                  <a16:creationId xmlns:a16="http://schemas.microsoft.com/office/drawing/2014/main" id="{B2102B6A-D8A8-4B75-BBE9-F75036C31027}"/>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40974" name="Google Shape;168;p18">
              <a:extLst>
                <a:ext uri="{FF2B5EF4-FFF2-40B4-BE49-F238E27FC236}">
                  <a16:creationId xmlns:a16="http://schemas.microsoft.com/office/drawing/2014/main" id="{77E16F8F-3DC6-452E-9050-577B9538AB07}"/>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A1846722-8B51-4FA3-AD27-18FEBEA30B94}"/>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40967" name="Obrázok 13" descr="Erasmus+ logo EN.jpg">
            <a:extLst>
              <a:ext uri="{FF2B5EF4-FFF2-40B4-BE49-F238E27FC236}">
                <a16:creationId xmlns:a16="http://schemas.microsoft.com/office/drawing/2014/main" id="{1EA31ACF-51A2-4561-B1C6-7DFA1803E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descr="Obsah obrázku osoba, budova, exteriér, lidé&#10;&#10;Popis byl vytvořen automaticky">
            <a:extLst>
              <a:ext uri="{FF2B5EF4-FFF2-40B4-BE49-F238E27FC236}">
                <a16:creationId xmlns:a16="http://schemas.microsoft.com/office/drawing/2014/main" id="{A58D8537-A3FE-44C5-965F-CBC74098918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76256" y="1238250"/>
            <a:ext cx="2095500" cy="2667000"/>
          </a:xfrm>
          <a:prstGeom prst="rect">
            <a:avLst/>
          </a:prstGeom>
        </p:spPr>
      </p:pic>
    </p:spTree>
    <p:extLst>
      <p:ext uri="{BB962C8B-B14F-4D97-AF65-F5344CB8AC3E}">
        <p14:creationId xmlns:p14="http://schemas.microsoft.com/office/powerpoint/2010/main" val="378331816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Google Shape;148;p16">
            <a:extLst>
              <a:ext uri="{FF2B5EF4-FFF2-40B4-BE49-F238E27FC236}">
                <a16:creationId xmlns:a16="http://schemas.microsoft.com/office/drawing/2014/main" id="{B6C429AB-30EE-4B5A-A560-22C1C4902F24}"/>
              </a:ext>
            </a:extLst>
          </p:cNvPr>
          <p:cNvSpPr txBox="1">
            <a:spLocks noChangeArrowheads="1"/>
          </p:cNvSpPr>
          <p:nvPr/>
        </p:nvSpPr>
        <p:spPr bwMode="auto">
          <a:xfrm>
            <a:off x="0" y="365125"/>
            <a:ext cx="32115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dirty="0">
                <a:solidFill>
                  <a:srgbClr val="18637B"/>
                </a:solidFill>
                <a:latin typeface="Roboto Slab" pitchFamily="2" charset="0"/>
                <a:sym typeface="Roboto Slab" pitchFamily="2" charset="0"/>
              </a:rPr>
              <a:t>2</a:t>
            </a:r>
          </a:p>
        </p:txBody>
      </p:sp>
      <p:sp>
        <p:nvSpPr>
          <p:cNvPr id="57347" name="Google Shape;149;p16">
            <a:extLst>
              <a:ext uri="{FF2B5EF4-FFF2-40B4-BE49-F238E27FC236}">
                <a16:creationId xmlns:a16="http://schemas.microsoft.com/office/drawing/2014/main" id="{A7B51231-A824-4A7A-90C9-E043EBAF95B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0FC7C19-EFF9-4712-9AE7-C7D03B84CBB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B376AF46-7BA0-49D0-87E2-E8F94B312BF6}"/>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57349" name="Obrázok 7" descr="Erasmus+ logo EN.jpg">
            <a:extLst>
              <a:ext uri="{FF2B5EF4-FFF2-40B4-BE49-F238E27FC236}">
                <a16:creationId xmlns:a16="http://schemas.microsoft.com/office/drawing/2014/main" id="{FFB953F0-E783-4650-8FD4-A44ECFCD7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ovéPole 9">
            <a:extLst>
              <a:ext uri="{FF2B5EF4-FFF2-40B4-BE49-F238E27FC236}">
                <a16:creationId xmlns:a16="http://schemas.microsoft.com/office/drawing/2014/main" id="{3A5A135A-1D62-45BA-BF94-A79678FC9CEB}"/>
              </a:ext>
            </a:extLst>
          </p:cNvPr>
          <p:cNvSpPr txBox="1">
            <a:spLocks noChangeArrowheads="1"/>
          </p:cNvSpPr>
          <p:nvPr/>
        </p:nvSpPr>
        <p:spPr bwMode="auto">
          <a:xfrm>
            <a:off x="3910012" y="987574"/>
            <a:ext cx="518477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114454"/>
              </a:buClr>
              <a:buFont typeface="Nixie One" charset="0"/>
              <a:buNone/>
            </a:pPr>
            <a:r>
              <a:rPr lang="sk-SK" altLang="sk-SK" sz="2000" dirty="0">
                <a:solidFill>
                  <a:srgbClr val="114454"/>
                </a:solidFill>
                <a:latin typeface="Weekly Free Light" panose="00000400000000000000" pitchFamily="50" charset="-18"/>
                <a:sym typeface="Nixie One" charset="0"/>
                <a:hlinkClick r:id="rId4"/>
              </a:rPr>
              <a:t>FIESTAS – KAHOOT</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r>
              <a:rPr lang="sk-SK" altLang="sk-SK" sz="2000" dirty="0">
                <a:solidFill>
                  <a:srgbClr val="114454"/>
                </a:solidFill>
                <a:latin typeface="Weekly Free Light" panose="00000400000000000000" pitchFamily="50" charset="-18"/>
                <a:sym typeface="Nixie One" charset="0"/>
                <a:hlinkClick r:id="rId5"/>
              </a:rPr>
              <a:t>FIESTAS – ANAGRAM, WORLDWALL</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None/>
            </a:pPr>
            <a:r>
              <a:rPr lang="sk-SK" altLang="sk-SK" sz="2000" dirty="0">
                <a:solidFill>
                  <a:srgbClr val="114454"/>
                </a:solidFill>
                <a:latin typeface="Weekly Free Light" panose="00000400000000000000" pitchFamily="50" charset="-18"/>
                <a:sym typeface="Nixie One" charset="0"/>
                <a:hlinkClick r:id="rId6"/>
              </a:rPr>
              <a:t>FIESTAS –LEARNINGAPPS</a:t>
            </a: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r>
              <a:rPr lang="sk-SK" altLang="sk-SK" sz="2000" dirty="0">
                <a:solidFill>
                  <a:srgbClr val="114454"/>
                </a:solidFill>
                <a:latin typeface="Weekly Free Light" panose="00000400000000000000" pitchFamily="50" charset="-18"/>
                <a:sym typeface="Nixie One" charset="0"/>
              </a:rPr>
              <a:t> </a:t>
            </a: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pPr>
            <a:endParaRPr lang="sk-SK" altLang="sk-SK" dirty="0">
              <a:solidFill>
                <a:srgbClr val="114454"/>
              </a:solidFill>
              <a:latin typeface="Nixie One" charset="0"/>
              <a:sym typeface="Nixie One" charset="0"/>
            </a:endParaRPr>
          </a:p>
        </p:txBody>
      </p:sp>
      <p:sp>
        <p:nvSpPr>
          <p:cNvPr id="57351" name="TextovéPole 2">
            <a:extLst>
              <a:ext uri="{FF2B5EF4-FFF2-40B4-BE49-F238E27FC236}">
                <a16:creationId xmlns:a16="http://schemas.microsoft.com/office/drawing/2014/main" id="{A45E8967-E589-4241-900C-A05CB6699B38}"/>
              </a:ext>
            </a:extLst>
          </p:cNvPr>
          <p:cNvSpPr txBox="1">
            <a:spLocks noChangeArrowheads="1"/>
          </p:cNvSpPr>
          <p:nvPr/>
        </p:nvSpPr>
        <p:spPr bwMode="auto">
          <a:xfrm>
            <a:off x="298450" y="3724275"/>
            <a:ext cx="304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sz="2000">
                <a:solidFill>
                  <a:schemeClr val="bg1"/>
                </a:solidFill>
                <a:latin typeface="Weekly Free Light" panose="00000400000000000000" pitchFamily="50" charset="-18"/>
              </a:rPr>
              <a:t>Materiales educativos</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Google Shape;148;p16">
            <a:extLst>
              <a:ext uri="{FF2B5EF4-FFF2-40B4-BE49-F238E27FC236}">
                <a16:creationId xmlns:a16="http://schemas.microsoft.com/office/drawing/2014/main" id="{683DAB23-ADF2-4358-A619-5111A1CAC894}"/>
              </a:ext>
            </a:extLst>
          </p:cNvPr>
          <p:cNvSpPr txBox="1">
            <a:spLocks noChangeArrowheads="1"/>
          </p:cNvSpPr>
          <p:nvPr/>
        </p:nvSpPr>
        <p:spPr bwMode="auto">
          <a:xfrm>
            <a:off x="0" y="365125"/>
            <a:ext cx="32115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dirty="0">
                <a:solidFill>
                  <a:srgbClr val="18637B"/>
                </a:solidFill>
                <a:latin typeface="Roboto Slab" pitchFamily="2" charset="0"/>
                <a:sym typeface="Roboto Slab" pitchFamily="2" charset="0"/>
              </a:rPr>
              <a:t>3</a:t>
            </a:r>
          </a:p>
        </p:txBody>
      </p:sp>
      <p:sp>
        <p:nvSpPr>
          <p:cNvPr id="59395" name="Google Shape;149;p16">
            <a:extLst>
              <a:ext uri="{FF2B5EF4-FFF2-40B4-BE49-F238E27FC236}">
                <a16:creationId xmlns:a16="http://schemas.microsoft.com/office/drawing/2014/main" id="{B9CE3071-6960-4B21-AE61-E5D421C2D2D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6BE5CA1-E45A-489A-95FB-3701420E237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97E945E4-9471-482A-AAD8-96BA1BF7EC4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59397" name="Obrázok 7" descr="Erasmus+ logo EN.jpg">
            <a:extLst>
              <a:ext uri="{FF2B5EF4-FFF2-40B4-BE49-F238E27FC236}">
                <a16:creationId xmlns:a16="http://schemas.microsoft.com/office/drawing/2014/main" id="{A529A653-7525-4571-BE5B-CB50768C42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9">
            <a:hlinkClick r:id="rId4"/>
            <a:extLst>
              <a:ext uri="{FF2B5EF4-FFF2-40B4-BE49-F238E27FC236}">
                <a16:creationId xmlns:a16="http://schemas.microsoft.com/office/drawing/2014/main" id="{C1084AC5-04F3-4BE8-859F-6187DE17EBC3}"/>
              </a:ext>
            </a:extLst>
          </p:cNvPr>
          <p:cNvSpPr txBox="1"/>
          <p:nvPr/>
        </p:nvSpPr>
        <p:spPr>
          <a:xfrm>
            <a:off x="3779912" y="987574"/>
            <a:ext cx="4681538" cy="1231106"/>
          </a:xfrm>
          <a:prstGeom prst="rect">
            <a:avLst/>
          </a:prstGeom>
          <a:noFill/>
        </p:spPr>
        <p:txBody>
          <a:bodyPr>
            <a:spAutoFit/>
          </a:bodyPr>
          <a:lstStyle/>
          <a:p>
            <a:pPr eaLnBrk="1" hangingPunct="1">
              <a:buClr>
                <a:srgbClr val="114454"/>
              </a:buClr>
              <a:buFont typeface="Nixie One" charset="0"/>
              <a:buNone/>
              <a:defRPr/>
            </a:pPr>
            <a:r>
              <a:rPr lang="sk-SK" altLang="sk-SK" sz="2000" dirty="0">
                <a:solidFill>
                  <a:srgbClr val="114454"/>
                </a:solidFill>
                <a:latin typeface="Weekly Free Light" panose="00000400000000000000" pitchFamily="50" charset="-18"/>
                <a:sym typeface="Nixie One" charset="0"/>
                <a:hlinkClick r:id="rId5"/>
              </a:rPr>
              <a:t>FIESTAS ESPAŇOLAS</a:t>
            </a:r>
            <a:r>
              <a:rPr lang="sk-SK" altLang="sk-SK" sz="2000" dirty="0">
                <a:solidFill>
                  <a:srgbClr val="114454"/>
                </a:solidFill>
                <a:latin typeface="Weekly Free Light" panose="00000400000000000000" pitchFamily="50" charset="-18"/>
                <a:sym typeface="Nixie One" charset="0"/>
              </a:rPr>
              <a:t> </a:t>
            </a:r>
          </a:p>
          <a:p>
            <a:pPr eaLnBrk="1" hangingPunct="1">
              <a:buClr>
                <a:srgbClr val="114454"/>
              </a:buClr>
              <a:buFont typeface="Nixie One" charset="0"/>
              <a:buNone/>
              <a:defRPr/>
            </a:pPr>
            <a:endParaRPr lang="sk-SK" altLang="sk-SK" sz="2000" dirty="0">
              <a:solidFill>
                <a:srgbClr val="114454"/>
              </a:solidFill>
              <a:latin typeface="Weekly Free Light" panose="00000400000000000000" pitchFamily="50" charset="-18"/>
              <a:sym typeface="Nixie One" charset="0"/>
            </a:endParaRPr>
          </a:p>
          <a:p>
            <a:pPr eaLnBrk="1" hangingPunct="1">
              <a:buClr>
                <a:srgbClr val="114454"/>
              </a:buClr>
              <a:buFont typeface="Nixie One" charset="0"/>
              <a:buNone/>
              <a:defRPr/>
            </a:pPr>
            <a:r>
              <a:rPr lang="sk-SK" altLang="sk-SK" sz="2000" dirty="0" err="1">
                <a:solidFill>
                  <a:schemeClr val="accent2">
                    <a:lumMod val="50000"/>
                  </a:schemeClr>
                </a:solidFill>
                <a:latin typeface="Weekly Free Light" panose="00000400000000000000" pitchFamily="50" charset="-18"/>
                <a:sym typeface="Nixie One" charset="0"/>
              </a:rPr>
              <a:t>Describe</a:t>
            </a:r>
            <a:r>
              <a:rPr lang="sk-SK" altLang="sk-SK" sz="2000" dirty="0">
                <a:solidFill>
                  <a:schemeClr val="accent2">
                    <a:lumMod val="50000"/>
                  </a:schemeClr>
                </a:solidFill>
                <a:latin typeface="Weekly Free Light" panose="00000400000000000000" pitchFamily="50" charset="-18"/>
                <a:sym typeface="Nixie One" charset="0"/>
              </a:rPr>
              <a:t> </a:t>
            </a:r>
            <a:r>
              <a:rPr lang="sk-SK" altLang="sk-SK" sz="2000" dirty="0" err="1">
                <a:solidFill>
                  <a:schemeClr val="accent2">
                    <a:lumMod val="50000"/>
                  </a:schemeClr>
                </a:solidFill>
                <a:latin typeface="Weekly Free Light" panose="00000400000000000000" pitchFamily="50" charset="-18"/>
                <a:sym typeface="Nixie One" charset="0"/>
              </a:rPr>
              <a:t>las</a:t>
            </a:r>
            <a:r>
              <a:rPr lang="sk-SK" altLang="sk-SK" sz="2000" dirty="0">
                <a:solidFill>
                  <a:schemeClr val="accent2">
                    <a:lumMod val="50000"/>
                  </a:schemeClr>
                </a:solidFill>
                <a:latin typeface="Weekly Free Light" panose="00000400000000000000" pitchFamily="50" charset="-18"/>
                <a:sym typeface="Nixie One" charset="0"/>
              </a:rPr>
              <a:t> </a:t>
            </a:r>
            <a:r>
              <a:rPr lang="sk-SK" altLang="sk-SK" sz="2000" dirty="0" err="1">
                <a:solidFill>
                  <a:schemeClr val="accent2">
                    <a:lumMod val="50000"/>
                  </a:schemeClr>
                </a:solidFill>
                <a:latin typeface="Weekly Free Light" panose="00000400000000000000" pitchFamily="50" charset="-18"/>
                <a:sym typeface="Nixie One" charset="0"/>
              </a:rPr>
              <a:t>fiestas</a:t>
            </a:r>
            <a:r>
              <a:rPr lang="sk-SK" altLang="sk-SK" sz="2000" dirty="0">
                <a:solidFill>
                  <a:schemeClr val="accent2">
                    <a:lumMod val="50000"/>
                  </a:schemeClr>
                </a:solidFill>
                <a:latin typeface="Weekly Free Light" panose="00000400000000000000" pitchFamily="50" charset="-18"/>
                <a:sym typeface="Nixie One" charset="0"/>
              </a:rPr>
              <a:t> </a:t>
            </a:r>
            <a:r>
              <a:rPr lang="sk-SK" altLang="sk-SK" sz="2000" dirty="0" err="1">
                <a:solidFill>
                  <a:schemeClr val="accent2">
                    <a:lumMod val="50000"/>
                  </a:schemeClr>
                </a:solidFill>
                <a:latin typeface="Weekly Free Light" panose="00000400000000000000" pitchFamily="50" charset="-18"/>
                <a:sym typeface="Nixie One" charset="0"/>
              </a:rPr>
              <a:t>que</a:t>
            </a:r>
            <a:r>
              <a:rPr lang="sk-SK" altLang="sk-SK" sz="2000" dirty="0">
                <a:solidFill>
                  <a:schemeClr val="accent2">
                    <a:lumMod val="50000"/>
                  </a:schemeClr>
                </a:solidFill>
                <a:latin typeface="Weekly Free Light" panose="00000400000000000000" pitchFamily="50" charset="-18"/>
                <a:sym typeface="Nixie One" charset="0"/>
              </a:rPr>
              <a:t> ves.</a:t>
            </a:r>
          </a:p>
          <a:p>
            <a:pPr eaLnBrk="1" hangingPunct="1">
              <a:buClr>
                <a:srgbClr val="114454"/>
              </a:buClr>
              <a:buFont typeface="Nixie One" charset="0"/>
              <a:buNone/>
              <a:defRPr/>
            </a:pPr>
            <a:endParaRPr lang="sk-SK" altLang="sk-SK" dirty="0">
              <a:solidFill>
                <a:srgbClr val="114454"/>
              </a:solidFill>
              <a:latin typeface="Weekly Free Light" panose="00000400000000000000" pitchFamily="50" charset="-18"/>
              <a:sym typeface="Nixie One" charset="0"/>
            </a:endParaRPr>
          </a:p>
        </p:txBody>
      </p:sp>
      <p:sp>
        <p:nvSpPr>
          <p:cNvPr id="59399" name="TextovéPole 2">
            <a:extLst>
              <a:ext uri="{FF2B5EF4-FFF2-40B4-BE49-F238E27FC236}">
                <a16:creationId xmlns:a16="http://schemas.microsoft.com/office/drawing/2014/main" id="{6C393BB7-7E83-4C36-8DE4-CAAF3302C0BD}"/>
              </a:ext>
            </a:extLst>
          </p:cNvPr>
          <p:cNvSpPr txBox="1">
            <a:spLocks noChangeArrowheads="1"/>
          </p:cNvSpPr>
          <p:nvPr/>
        </p:nvSpPr>
        <p:spPr bwMode="auto">
          <a:xfrm>
            <a:off x="298450" y="3724275"/>
            <a:ext cx="304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cs-CZ" altLang="cs-CZ" sz="2000">
                <a:solidFill>
                  <a:schemeClr val="bg1"/>
                </a:solidFill>
                <a:latin typeface="Weekly Free Light" panose="00000400000000000000" pitchFamily="50" charset="-18"/>
              </a:rPr>
              <a:t>Video</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Google Shape;138;p15">
            <a:extLst>
              <a:ext uri="{FF2B5EF4-FFF2-40B4-BE49-F238E27FC236}">
                <a16:creationId xmlns:a16="http://schemas.microsoft.com/office/drawing/2014/main" id="{14111846-06A6-4358-9239-56BE88B51307}"/>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R E S O U R C E S </a:t>
            </a:r>
          </a:p>
        </p:txBody>
      </p:sp>
      <p:sp>
        <p:nvSpPr>
          <p:cNvPr id="61443" name="Google Shape;141;p15">
            <a:extLst>
              <a:ext uri="{FF2B5EF4-FFF2-40B4-BE49-F238E27FC236}">
                <a16:creationId xmlns:a16="http://schemas.microsoft.com/office/drawing/2014/main" id="{1576B522-B016-4040-B3F0-5ECAB4317C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E4DEA83-78EF-4008-9BA2-A94B35FED5A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E34C9B9A-60E3-407F-9A74-C4BBEC717C13}"/>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61445" name="Obrázok 7" descr="Erasmus+ logo EN.jpg">
            <a:extLst>
              <a:ext uri="{FF2B5EF4-FFF2-40B4-BE49-F238E27FC236}">
                <a16:creationId xmlns:a16="http://schemas.microsoft.com/office/drawing/2014/main" id="{F8B5D5E2-08F7-4D00-9CAF-AAB6CFCF3F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BlokTextu 10">
            <a:extLst>
              <a:ext uri="{FF2B5EF4-FFF2-40B4-BE49-F238E27FC236}">
                <a16:creationId xmlns:a16="http://schemas.microsoft.com/office/drawing/2014/main" id="{3CA5F9AC-D765-4D07-862E-EC6690B9DBA5}"/>
              </a:ext>
            </a:extLst>
          </p:cNvPr>
          <p:cNvSpPr txBox="1">
            <a:spLocks noChangeArrowheads="1"/>
          </p:cNvSpPr>
          <p:nvPr/>
        </p:nvSpPr>
        <p:spPr bwMode="auto">
          <a:xfrm>
            <a:off x="428625" y="1500188"/>
            <a:ext cx="8143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buClrTx/>
              <a:buFontTx/>
              <a:buNone/>
            </a:pPr>
            <a:r>
              <a:rPr lang="sk-SK" altLang="cs-CZ" sz="2000" dirty="0">
                <a:solidFill>
                  <a:schemeClr val="bg1"/>
                </a:solidFill>
                <a:latin typeface="Weekly Free Light" panose="00000400000000000000" pitchFamily="50" charset="-18"/>
              </a:rPr>
              <a:t>www.youtube.com</a:t>
            </a:r>
          </a:p>
          <a:p>
            <a:pPr eaLnBrk="1" hangingPunct="1">
              <a:buClrTx/>
              <a:buFontTx/>
              <a:buNone/>
            </a:pPr>
            <a:endParaRPr lang="sk-SK" altLang="cs-CZ"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Google Shape;139;p15">
            <a:extLst>
              <a:ext uri="{FF2B5EF4-FFF2-40B4-BE49-F238E27FC236}">
                <a16:creationId xmlns:a16="http://schemas.microsoft.com/office/drawing/2014/main" id="{9E5CEE6F-05B2-41B6-A9EC-7E3B07786DAE}"/>
              </a:ext>
            </a:extLst>
          </p:cNvPr>
          <p:cNvSpPr txBox="1">
            <a:spLocks noGrp="1"/>
          </p:cNvSpPr>
          <p:nvPr>
            <p:ph type="subTitle" idx="4294967295"/>
          </p:nvPr>
        </p:nvSpPr>
        <p:spPr>
          <a:xfrm>
            <a:off x="179388" y="1347788"/>
            <a:ext cx="8669337" cy="2519362"/>
          </a:xfrm>
        </p:spPr>
        <p:txBody>
          <a:bodyPr/>
          <a:lstStyle/>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Délka projektu:</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Rozpočet partnerství: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101</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092</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Rozpočet GJŠ Zlín: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20</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829</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Intelektuální výstupy všech partnerů: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ANJ, NEJ, FRJ,</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SPJ, DEJ, OBN, CHE, GEO, MAT, BIO, </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Intelektuální výstupy GJŠ Zlín</a:t>
            </a:r>
            <a:r>
              <a:rPr lang="cs-CZ" altLang="sk-SK" b="1">
                <a:solidFill>
                  <a:schemeClr val="bg1"/>
                </a:solidFill>
                <a:latin typeface="Weekly Free Light" panose="00000400000000000000" pitchFamily="50" charset="-18"/>
                <a:cs typeface="Arial" panose="020B0604020202020204" pitchFamily="34" charset="0"/>
              </a:rPr>
              <a:t>:		</a:t>
            </a:r>
            <a:r>
              <a:rPr lang="en-US" altLang="sk-SK" b="1">
                <a:solidFill>
                  <a:schemeClr val="bg1"/>
                </a:solidFill>
                <a:latin typeface="Weekly Free Light" panose="00000400000000000000" pitchFamily="50" charset="-18"/>
                <a:cs typeface="Arial" panose="020B0604020202020204" pitchFamily="34" charset="0"/>
              </a:rPr>
              <a:t>MAT, GEO, CHE, SPJ</a:t>
            </a:r>
          </a:p>
        </p:txBody>
      </p:sp>
      <p:sp>
        <p:nvSpPr>
          <p:cNvPr id="65539" name="Google Shape;141;p15">
            <a:extLst>
              <a:ext uri="{FF2B5EF4-FFF2-40B4-BE49-F238E27FC236}">
                <a16:creationId xmlns:a16="http://schemas.microsoft.com/office/drawing/2014/main" id="{420348AA-AC26-4961-AAD2-8AEB33CD65B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A090CFF9-BC45-4FB2-A27C-F68E0C6A7A24}"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E1A308B4-98CF-4CF7-9E64-222892B0A554}"/>
              </a:ext>
            </a:extLst>
          </p:cNvPr>
          <p:cNvSpPr/>
          <p:nvPr/>
        </p:nvSpPr>
        <p:spPr>
          <a:xfrm>
            <a:off x="9525" y="4443413"/>
            <a:ext cx="9144000" cy="69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5541" name="Obrázok 7" descr="Erasmus+ logo EN.jpg">
            <a:extLst>
              <a:ext uri="{FF2B5EF4-FFF2-40B4-BE49-F238E27FC236}">
                <a16:creationId xmlns:a16="http://schemas.microsoft.com/office/drawing/2014/main" id="{A99523E7-EC70-408C-89A1-40D983773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516438"/>
            <a:ext cx="2751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D906EAF1-C036-4EBF-AC19-03EF2E664136}"/>
              </a:ext>
            </a:extLst>
          </p:cNvPr>
          <p:cNvSpPr/>
          <p:nvPr/>
        </p:nvSpPr>
        <p:spPr>
          <a:xfrm>
            <a:off x="0" y="123825"/>
            <a:ext cx="9144000" cy="935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5543" name="Obrázek 2">
            <a:extLst>
              <a:ext uri="{FF2B5EF4-FFF2-40B4-BE49-F238E27FC236}">
                <a16:creationId xmlns:a16="http://schemas.microsoft.com/office/drawing/2014/main" id="{16C51B70-9ED0-4352-9714-371532CE3C7D}"/>
              </a:ext>
            </a:extLst>
          </p:cNvPr>
          <p:cNvPicPr>
            <a:picLocks noChangeAspect="1" noChangeArrowheads="1"/>
          </p:cNvPicPr>
          <p:nvPr/>
        </p:nvPicPr>
        <p:blipFill>
          <a:blip r:embed="rId4"/>
          <a:srcRect/>
          <a:stretch/>
        </p:blipFill>
        <p:spPr bwMode="auto">
          <a:xfrm>
            <a:off x="820446" y="241300"/>
            <a:ext cx="930859"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A4F8387A-874A-45D1-9F0D-EF8A9AC9A2F1}"/>
              </a:ext>
            </a:extLst>
          </p:cNvPr>
          <p:cNvSpPr txBox="1"/>
          <p:nvPr/>
        </p:nvSpPr>
        <p:spPr>
          <a:xfrm>
            <a:off x="1947863" y="360363"/>
            <a:ext cx="2414587" cy="508000"/>
          </a:xfrm>
          <a:prstGeom prst="rect">
            <a:avLst/>
          </a:prstGeom>
          <a:noFill/>
        </p:spPr>
        <p:txBody>
          <a:bodyPr>
            <a:spAutoFit/>
          </a:bodyPr>
          <a:lstStyle/>
          <a:p>
            <a:pPr>
              <a:defRPr/>
            </a:pPr>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b="1" dirty="0">
              <a:solidFill>
                <a:srgbClr val="2A2841"/>
              </a:solidFill>
              <a:latin typeface="Roboto Slab" pitchFamily="2" charset="0"/>
              <a:ea typeface="Roboto Slab" pitchFamily="2" charset="0"/>
              <a:sym typeface="Nixie One" panose="02000503080000020004" pitchFamily="50" charset="0"/>
            </a:endParaRPr>
          </a:p>
          <a:p>
            <a:pPr>
              <a:defRPr/>
            </a:pPr>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65545" name="Obrázek 13">
            <a:extLst>
              <a:ext uri="{FF2B5EF4-FFF2-40B4-BE49-F238E27FC236}">
                <a16:creationId xmlns:a16="http://schemas.microsoft.com/office/drawing/2014/main" id="{0915976C-E644-4978-BDBC-78C17AFA4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888" y="241300"/>
            <a:ext cx="76676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ovéPole 14">
            <a:extLst>
              <a:ext uri="{FF2B5EF4-FFF2-40B4-BE49-F238E27FC236}">
                <a16:creationId xmlns:a16="http://schemas.microsoft.com/office/drawing/2014/main" id="{06701C7B-EAF2-4F4F-9E59-8D9CCF1A7407}"/>
              </a:ext>
            </a:extLst>
          </p:cNvPr>
          <p:cNvSpPr txBox="1"/>
          <p:nvPr/>
        </p:nvSpPr>
        <p:spPr>
          <a:xfrm>
            <a:off x="5907088" y="385763"/>
            <a:ext cx="2792412" cy="469900"/>
          </a:xfrm>
          <a:prstGeom prst="rect">
            <a:avLst/>
          </a:prstGeom>
          <a:noFill/>
        </p:spPr>
        <p:txBody>
          <a:bodyPr>
            <a:spAutoFit/>
          </a:bodyPr>
          <a:lstStyle/>
          <a:p>
            <a:pPr>
              <a:defRPr/>
            </a:pPr>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Google Shape;139;p15">
            <a:extLst>
              <a:ext uri="{FF2B5EF4-FFF2-40B4-BE49-F238E27FC236}">
                <a16:creationId xmlns:a16="http://schemas.microsoft.com/office/drawing/2014/main" id="{ED8D6929-6B76-44BB-9135-B32F97A10F01}"/>
              </a:ext>
            </a:extLst>
          </p:cNvPr>
          <p:cNvSpPr txBox="1">
            <a:spLocks noGrp="1"/>
          </p:cNvSpPr>
          <p:nvPr>
            <p:ph type="subTitle" idx="4294967295"/>
          </p:nvPr>
        </p:nvSpPr>
        <p:spPr>
          <a:xfrm>
            <a:off x="3348038" y="1347788"/>
            <a:ext cx="5500687" cy="2519362"/>
          </a:xfrm>
        </p:spPr>
        <p:txBody>
          <a:bodyPr/>
          <a:lstStyle/>
          <a:p>
            <a:pPr marL="0" indent="0" eaLnBrk="1" hangingPunct="1">
              <a:spcBef>
                <a:spcPts val="600"/>
              </a:spcBef>
              <a:buClr>
                <a:srgbClr val="114454"/>
              </a:buClr>
              <a:buSzPts val="3000"/>
              <a:buFont typeface="Arial" panose="020B0604020202020204" pitchFamily="34" charset="0"/>
              <a:buNone/>
            </a:pPr>
            <a:r>
              <a:rPr lang="en-US" altLang="sk-SK" b="1">
                <a:solidFill>
                  <a:schemeClr val="bg1"/>
                </a:solidFill>
                <a:latin typeface="Weekly Free Light" panose="00000400000000000000" pitchFamily="50" charset="-18"/>
                <a:cs typeface="Arial" panose="020B0604020202020204" pitchFamily="34" charset="0"/>
              </a:rPr>
              <a:t>EN</a:t>
            </a:r>
            <a:br>
              <a:rPr lang="cs-CZ" altLang="sk-SK">
                <a:solidFill>
                  <a:schemeClr val="bg1"/>
                </a:solidFill>
                <a:latin typeface="Weekly Free Light" panose="00000400000000000000" pitchFamily="50" charset="-18"/>
                <a:cs typeface="Arial" panose="020B0604020202020204" pitchFamily="34" charset="0"/>
              </a:rPr>
            </a:br>
            <a:r>
              <a:rPr lang="en-US" altLang="sk-SK">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Font typeface="Arial" panose="020B0604020202020204" pitchFamily="34" charset="0"/>
              <a:buNone/>
            </a:pPr>
            <a:r>
              <a:rPr lang="sk-SK" altLang="sk-SK" b="1">
                <a:solidFill>
                  <a:schemeClr val="bg1"/>
                </a:solidFill>
                <a:latin typeface="Weekly Free Light" panose="00000400000000000000" pitchFamily="50" charset="-18"/>
                <a:cs typeface="Arial" panose="020B0604020202020204" pitchFamily="34" charset="0"/>
              </a:rPr>
              <a:t>CZ</a:t>
            </a:r>
            <a:br>
              <a:rPr lang="sk-SK" altLang="sk-SK">
                <a:solidFill>
                  <a:schemeClr val="bg1"/>
                </a:solidFill>
                <a:latin typeface="Weekly Free Light" panose="00000400000000000000" pitchFamily="50" charset="-18"/>
                <a:cs typeface="Arial" panose="020B0604020202020204" pitchFamily="34" charset="0"/>
              </a:rPr>
            </a:br>
            <a:r>
              <a:rPr lang="sk-SK" altLang="sk-SK">
                <a:solidFill>
                  <a:schemeClr val="bg1"/>
                </a:solidFill>
                <a:latin typeface="Weekly Free Light" panose="00000400000000000000" pitchFamily="50" charset="-18"/>
                <a:cs typeface="Arial" panose="020B0604020202020204" pitchFamily="34" charset="0"/>
              </a:rPr>
              <a:t>Podpora Evropské komise na zhotovení této práce nevyjadřuje názor Komise, obsah je názorem autora a Komise není zodpovědná za informace v práci obsažené. </a:t>
            </a:r>
          </a:p>
        </p:txBody>
      </p:sp>
      <p:sp>
        <p:nvSpPr>
          <p:cNvPr id="63491" name="Google Shape;141;p15">
            <a:extLst>
              <a:ext uri="{FF2B5EF4-FFF2-40B4-BE49-F238E27FC236}">
                <a16:creationId xmlns:a16="http://schemas.microsoft.com/office/drawing/2014/main" id="{C0CF624B-1013-458F-A4A1-E5C90CBEC3A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0985B84B-7E98-4B27-9180-7B4CD8CC2EBD}"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17</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5AC6BD43-39CF-49CE-BD4D-A9A0E6E1E296}"/>
              </a:ext>
            </a:extLst>
          </p:cNvPr>
          <p:cNvSpPr txBox="1">
            <a:spLocks/>
          </p:cNvSpPr>
          <p:nvPr/>
        </p:nvSpPr>
        <p:spPr bwMode="auto">
          <a:xfrm>
            <a:off x="179388" y="1347788"/>
            <a:ext cx="5616575" cy="2447925"/>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defRPr/>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defRPr/>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E26694EB-0D72-483B-9E38-23CB010FF009}"/>
              </a:ext>
            </a:extLst>
          </p:cNvPr>
          <p:cNvSpPr/>
          <p:nvPr/>
        </p:nvSpPr>
        <p:spPr>
          <a:xfrm>
            <a:off x="9525" y="4443413"/>
            <a:ext cx="9144000" cy="696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3494" name="Obrázok 7" descr="Erasmus+ logo EN.jpg">
            <a:extLst>
              <a:ext uri="{FF2B5EF4-FFF2-40B4-BE49-F238E27FC236}">
                <a16:creationId xmlns:a16="http://schemas.microsoft.com/office/drawing/2014/main" id="{62E4ED0E-86F3-4F79-A3E3-844BE755C1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516438"/>
            <a:ext cx="27511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8;p15">
            <a:extLst>
              <a:ext uri="{FF2B5EF4-FFF2-40B4-BE49-F238E27FC236}">
                <a16:creationId xmlns:a16="http://schemas.microsoft.com/office/drawing/2014/main" id="{6694D44E-EF2C-42B7-BAF8-CC67E6BC60F6}"/>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4800" b="1">
                <a:solidFill>
                  <a:srgbClr val="FFFFFF"/>
                </a:solidFill>
                <a:latin typeface="Weekly Free Light" panose="00000400000000000000" pitchFamily="50" charset="-18"/>
                <a:cs typeface="Arial" panose="020B0604020202020204" pitchFamily="34" charset="0"/>
                <a:sym typeface="Roboto Slab" pitchFamily="2" charset="0"/>
              </a:rPr>
              <a:t>FIESTAS II.</a:t>
            </a:r>
            <a:endParaRPr lang="sk-SK" altLang="sk-SK" sz="4800" b="1">
              <a:solidFill>
                <a:srgbClr val="FFFFFF"/>
              </a:solidFill>
              <a:latin typeface="Nixie One" charset="0"/>
              <a:cs typeface="Arial" panose="020B0604020202020204" pitchFamily="34" charset="0"/>
              <a:sym typeface="Roboto Slab" pitchFamily="2" charset="0"/>
            </a:endParaRPr>
          </a:p>
        </p:txBody>
      </p:sp>
      <p:sp>
        <p:nvSpPr>
          <p:cNvPr id="10243" name="Google Shape;141;p15">
            <a:extLst>
              <a:ext uri="{FF2B5EF4-FFF2-40B4-BE49-F238E27FC236}">
                <a16:creationId xmlns:a16="http://schemas.microsoft.com/office/drawing/2014/main" id="{747DDB94-772D-4EC5-8DBD-1654876FD0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7B4C085-7EFC-4FC5-885B-1AD3047F6EDE}"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2</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25144DFA-8C6A-4E32-A096-3B051C9FB68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715E7E58-D78A-4973-B1B2-6E687AAED6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5919D132-94E4-4A22-AF99-83EE1AD216AB}"/>
              </a:ext>
            </a:extLst>
          </p:cNvPr>
          <p:cNvSpPr txBox="1">
            <a:spLocks noChangeArrowheads="1"/>
          </p:cNvSpPr>
          <p:nvPr/>
        </p:nvSpPr>
        <p:spPr bwMode="auto">
          <a:xfrm>
            <a:off x="323850" y="1347788"/>
            <a:ext cx="82311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SUBJECT: FIESTAS</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SPECIFICATION</a:t>
            </a:r>
            <a:r>
              <a:rPr lang="sk-SK" altLang="cs-CZ" sz="2000">
                <a:solidFill>
                  <a:schemeClr val="bg1"/>
                </a:solidFill>
                <a:latin typeface="Weekly Free Light" panose="00000400000000000000" pitchFamily="50" charset="-18"/>
              </a:rPr>
              <a:t>: IN </a:t>
            </a:r>
            <a:r>
              <a:rPr lang="sk-SK" altLang="cs-CZ" sz="2000" dirty="0">
                <a:solidFill>
                  <a:schemeClr val="bg1"/>
                </a:solidFill>
                <a:latin typeface="Weekly Free Light" panose="00000400000000000000" pitchFamily="50" charset="-18"/>
              </a:rPr>
              <a:t>SPANISH</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AGE OF STUDENTS: 16-19</a:t>
            </a:r>
          </a:p>
          <a:p>
            <a:pPr eaLnBrk="1" hangingPunct="1">
              <a:lnSpc>
                <a:spcPct val="200000"/>
              </a:lnSpc>
              <a:buClrTx/>
              <a:buFont typeface="Wingdings" panose="05000000000000000000" pitchFamily="2" charset="2"/>
              <a:buChar char="Ø"/>
            </a:pPr>
            <a:r>
              <a:rPr lang="sk-SK" altLang="cs-CZ" sz="2000" dirty="0">
                <a:solidFill>
                  <a:schemeClr val="bg1"/>
                </a:solidFill>
                <a:latin typeface="Weekly Free Light" panose="00000400000000000000" pitchFamily="50" charset="-18"/>
              </a:rPr>
              <a:t>1 LESSON : 45 min</a:t>
            </a:r>
          </a:p>
          <a:p>
            <a:pPr eaLnBrk="1" hangingPunct="1">
              <a:buClrTx/>
              <a:buFontTx/>
              <a:buNone/>
            </a:pPr>
            <a:endParaRPr lang="sk-SK" altLang="cs-CZ" dirty="0">
              <a:latin typeface="Weekly Free Light" panose="00000400000000000000" pitchFamily="50" charset="-18"/>
            </a:endParaRPr>
          </a:p>
        </p:txBody>
      </p:sp>
      <p:pic>
        <p:nvPicPr>
          <p:cNvPr id="8" name="Obrázek 2" descr="Obsah obrázku text, různé, stejné, barvy&#10;&#10;Popis byl vytvořen automaticky">
            <a:extLst>
              <a:ext uri="{FF2B5EF4-FFF2-40B4-BE49-F238E27FC236}">
                <a16:creationId xmlns:a16="http://schemas.microsoft.com/office/drawing/2014/main" id="{8B60740C-9AD3-46FB-9C7E-CDEA4053E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635646"/>
            <a:ext cx="1996157" cy="19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AF54CADC-B326-44D2-A0FB-E1F7BF5481EB}"/>
              </a:ext>
            </a:extLst>
          </p:cNvPr>
          <p:cNvSpPr txBox="1">
            <a:spLocks noGrp="1"/>
          </p:cNvSpPr>
          <p:nvPr>
            <p:ph type="title" idx="4294967295"/>
          </p:nvPr>
        </p:nvSpPr>
        <p:spPr>
          <a:xfrm>
            <a:off x="500063" y="785813"/>
            <a:ext cx="2071687" cy="500062"/>
          </a:xfrm>
        </p:spPr>
        <p:txBody>
          <a:bodyPr anchor="t"/>
          <a:lstStyle/>
          <a:p>
            <a:pPr eaLnBrk="1" hangingPunct="1">
              <a:buClr>
                <a:srgbClr val="FFFFFF"/>
              </a:buClr>
              <a:buSzPts val="1800"/>
              <a:buFont typeface="Roboto Slab" pitchFamily="2" charset="0"/>
              <a:buNone/>
            </a:pPr>
            <a:r>
              <a:rPr lang="sk-SK" altLang="sk-SK" sz="2000" b="1" dirty="0">
                <a:solidFill>
                  <a:srgbClr val="124057"/>
                </a:solidFill>
                <a:latin typeface="Weekly Free Light" panose="00000400000000000000" pitchFamily="50" charset="-18"/>
                <a:cs typeface="Arial" panose="020B0604020202020204" pitchFamily="34" charset="0"/>
                <a:sym typeface="Roboto Slab" pitchFamily="2" charset="0"/>
              </a:rPr>
              <a:t>C O N T E N T </a:t>
            </a:r>
          </a:p>
        </p:txBody>
      </p:sp>
      <p:sp>
        <p:nvSpPr>
          <p:cNvPr id="12292" name="Google Shape;267;p25">
            <a:extLst>
              <a:ext uri="{FF2B5EF4-FFF2-40B4-BE49-F238E27FC236}">
                <a16:creationId xmlns:a16="http://schemas.microsoft.com/office/drawing/2014/main" id="{3FE30D8B-C3F6-456E-A823-019EAF8219E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3" name="Google Shape;268;p25">
            <a:extLst>
              <a:ext uri="{FF2B5EF4-FFF2-40B4-BE49-F238E27FC236}">
                <a16:creationId xmlns:a16="http://schemas.microsoft.com/office/drawing/2014/main" id="{DAA4B4A9-AC9A-4E5E-B67A-C5649C4DC0C0}"/>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4" name="Google Shape;269;p25">
            <a:extLst>
              <a:ext uri="{FF2B5EF4-FFF2-40B4-BE49-F238E27FC236}">
                <a16:creationId xmlns:a16="http://schemas.microsoft.com/office/drawing/2014/main" id="{53E6863A-CA2F-4E17-9FD6-8C8F53C2330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sz="1200">
              <a:latin typeface="Weekly Free Light" panose="00000400000000000000" pitchFamily="50" charset="-18"/>
            </a:endParaRPr>
          </a:p>
        </p:txBody>
      </p:sp>
      <p:sp>
        <p:nvSpPr>
          <p:cNvPr id="12295" name="Google Shape;270;p25">
            <a:extLst>
              <a:ext uri="{FF2B5EF4-FFF2-40B4-BE49-F238E27FC236}">
                <a16:creationId xmlns:a16="http://schemas.microsoft.com/office/drawing/2014/main" id="{350E91F5-E24E-43D9-8961-8AC17E4C1D7D}"/>
              </a:ext>
            </a:extLst>
          </p:cNvPr>
          <p:cNvSpPr>
            <a:spLocks noChangeArrowheads="1"/>
          </p:cNvSpPr>
          <p:nvPr/>
        </p:nvSpPr>
        <p:spPr bwMode="auto">
          <a:xfrm>
            <a:off x="2879725" y="128587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296" name="Google Shape;271;p25">
            <a:extLst>
              <a:ext uri="{FF2B5EF4-FFF2-40B4-BE49-F238E27FC236}">
                <a16:creationId xmlns:a16="http://schemas.microsoft.com/office/drawing/2014/main" id="{63E5FBFB-21FF-41FD-8B22-5158288528DE}"/>
              </a:ext>
            </a:extLst>
          </p:cNvPr>
          <p:cNvSpPr>
            <a:spLocks noChangeArrowheads="1"/>
          </p:cNvSpPr>
          <p:nvPr/>
        </p:nvSpPr>
        <p:spPr bwMode="auto">
          <a:xfrm>
            <a:off x="2892425" y="2132013"/>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297" name="Google Shape;272;p25">
            <a:extLst>
              <a:ext uri="{FF2B5EF4-FFF2-40B4-BE49-F238E27FC236}">
                <a16:creationId xmlns:a16="http://schemas.microsoft.com/office/drawing/2014/main" id="{5DA98591-8B71-4B3D-A91D-A4A3ED27F2E0}"/>
              </a:ext>
            </a:extLst>
          </p:cNvPr>
          <p:cNvSpPr>
            <a:spLocks noChangeArrowheads="1"/>
          </p:cNvSpPr>
          <p:nvPr/>
        </p:nvSpPr>
        <p:spPr bwMode="auto">
          <a:xfrm rot="10800000" flipH="1">
            <a:off x="2892425" y="3008313"/>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0" name="Google Shape;275;p25">
            <a:extLst>
              <a:ext uri="{FF2B5EF4-FFF2-40B4-BE49-F238E27FC236}">
                <a16:creationId xmlns:a16="http://schemas.microsoft.com/office/drawing/2014/main" id="{211A9698-FB90-4D6B-989D-0A3BA341C890}"/>
              </a:ext>
            </a:extLst>
          </p:cNvPr>
          <p:cNvSpPr>
            <a:spLocks noChangeArrowheads="1"/>
          </p:cNvSpPr>
          <p:nvPr/>
        </p:nvSpPr>
        <p:spPr bwMode="auto">
          <a:xfrm flipH="1">
            <a:off x="2017713" y="2127250"/>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1" name="Google Shape;276;p25">
            <a:extLst>
              <a:ext uri="{FF2B5EF4-FFF2-40B4-BE49-F238E27FC236}">
                <a16:creationId xmlns:a16="http://schemas.microsoft.com/office/drawing/2014/main" id="{1EDBA288-22C4-4106-B898-C8A5FD529A49}"/>
              </a:ext>
            </a:extLst>
          </p:cNvPr>
          <p:cNvSpPr>
            <a:spLocks noChangeArrowheads="1"/>
          </p:cNvSpPr>
          <p:nvPr/>
        </p:nvSpPr>
        <p:spPr bwMode="auto">
          <a:xfrm flipH="1">
            <a:off x="2016125" y="1314450"/>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2" name="Google Shape;277;p25">
            <a:extLst>
              <a:ext uri="{FF2B5EF4-FFF2-40B4-BE49-F238E27FC236}">
                <a16:creationId xmlns:a16="http://schemas.microsoft.com/office/drawing/2014/main" id="{9869815C-75BE-41C0-8A74-C7B8F6A80613}"/>
              </a:ext>
            </a:extLst>
          </p:cNvPr>
          <p:cNvSpPr>
            <a:spLocks noChangeArrowheads="1"/>
          </p:cNvSpPr>
          <p:nvPr/>
        </p:nvSpPr>
        <p:spPr bwMode="auto">
          <a:xfrm rot="10800000">
            <a:off x="2020888" y="3003550"/>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3" name="Google Shape;278;p25">
            <a:extLst>
              <a:ext uri="{FF2B5EF4-FFF2-40B4-BE49-F238E27FC236}">
                <a16:creationId xmlns:a16="http://schemas.microsoft.com/office/drawing/2014/main" id="{F501841E-2967-4007-A3BC-F34B69993451}"/>
              </a:ext>
            </a:extLst>
          </p:cNvPr>
          <p:cNvSpPr>
            <a:spLocks noChangeArrowheads="1"/>
          </p:cNvSpPr>
          <p:nvPr/>
        </p:nvSpPr>
        <p:spPr bwMode="auto">
          <a:xfrm>
            <a:off x="1985963" y="1412875"/>
            <a:ext cx="477837" cy="3290888"/>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04" name="Google Shape;279;p25">
            <a:extLst>
              <a:ext uri="{FF2B5EF4-FFF2-40B4-BE49-F238E27FC236}">
                <a16:creationId xmlns:a16="http://schemas.microsoft.com/office/drawing/2014/main" id="{E99EFEE5-8976-4E50-BDCF-29C1A151E9C6}"/>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01</a:t>
            </a:r>
          </a:p>
        </p:txBody>
      </p:sp>
      <p:cxnSp>
        <p:nvCxnSpPr>
          <p:cNvPr id="12305" name="Google Shape;280;p25">
            <a:extLst>
              <a:ext uri="{FF2B5EF4-FFF2-40B4-BE49-F238E27FC236}">
                <a16:creationId xmlns:a16="http://schemas.microsoft.com/office/drawing/2014/main" id="{661632FC-C725-4E98-8D7F-23F30C3E78C4}"/>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1;p25">
            <a:extLst>
              <a:ext uri="{FF2B5EF4-FFF2-40B4-BE49-F238E27FC236}">
                <a16:creationId xmlns:a16="http://schemas.microsoft.com/office/drawing/2014/main" id="{CAEB5248-4075-41A7-8875-804B4463F449}"/>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rgbClr val="FFFFFF"/>
                </a:solidFill>
                <a:latin typeface="Weekly Free Light" panose="00000400000000000000" pitchFamily="50" charset="-18"/>
                <a:sym typeface="Nixie One" charset="0"/>
              </a:rPr>
              <a:t>FIESTAS</a:t>
            </a:r>
          </a:p>
        </p:txBody>
      </p:sp>
      <p:sp>
        <p:nvSpPr>
          <p:cNvPr id="12307" name="Google Shape;282;p25">
            <a:extLst>
              <a:ext uri="{FF2B5EF4-FFF2-40B4-BE49-F238E27FC236}">
                <a16:creationId xmlns:a16="http://schemas.microsoft.com/office/drawing/2014/main" id="{CB44CEDA-3A31-4572-BF4B-9A4E347AD3DA}"/>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02</a:t>
            </a:r>
            <a:endParaRPr lang="sk-SK" altLang="sk-SK" b="1">
              <a:latin typeface="Weekly Free Light" panose="00000400000000000000" pitchFamily="50" charset="-18"/>
              <a:sym typeface="Nixie One" charset="0"/>
            </a:endParaRPr>
          </a:p>
        </p:txBody>
      </p:sp>
      <p:cxnSp>
        <p:nvCxnSpPr>
          <p:cNvPr id="12308" name="Google Shape;283;p25">
            <a:extLst>
              <a:ext uri="{FF2B5EF4-FFF2-40B4-BE49-F238E27FC236}">
                <a16:creationId xmlns:a16="http://schemas.microsoft.com/office/drawing/2014/main" id="{AA7327F0-493D-4D05-9A91-7C01F505D385}"/>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4;p25">
            <a:extLst>
              <a:ext uri="{FF2B5EF4-FFF2-40B4-BE49-F238E27FC236}">
                <a16:creationId xmlns:a16="http://schemas.microsoft.com/office/drawing/2014/main" id="{D78B7B2C-0805-4BC5-B076-C912B4BDE83C}"/>
              </a:ext>
            </a:extLst>
          </p:cNvPr>
          <p:cNvSpPr txBox="1">
            <a:spLocks noChangeArrowheads="1"/>
          </p:cNvSpPr>
          <p:nvPr/>
        </p:nvSpPr>
        <p:spPr bwMode="auto">
          <a:xfrm>
            <a:off x="4532313" y="2409825"/>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chemeClr val="bg1"/>
                </a:solidFill>
                <a:latin typeface="Weekly Free Light" panose="00000400000000000000" pitchFamily="50" charset="-18"/>
                <a:sym typeface="Nixie One" charset="0"/>
              </a:rPr>
              <a:t>MATERIALES EDUCATIVOS</a:t>
            </a:r>
          </a:p>
        </p:txBody>
      </p:sp>
      <p:sp>
        <p:nvSpPr>
          <p:cNvPr id="12310" name="Google Shape;285;p25">
            <a:extLst>
              <a:ext uri="{FF2B5EF4-FFF2-40B4-BE49-F238E27FC236}">
                <a16:creationId xmlns:a16="http://schemas.microsoft.com/office/drawing/2014/main" id="{5C557FDF-4BBE-4527-A409-35F606482545}"/>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b="1">
                <a:solidFill>
                  <a:srgbClr val="FFFFFF"/>
                </a:solidFill>
                <a:latin typeface="Weekly Free Light" panose="00000400000000000000" pitchFamily="50" charset="-18"/>
                <a:sym typeface="Nixie One" charset="0"/>
              </a:rPr>
              <a:t>03</a:t>
            </a:r>
          </a:p>
        </p:txBody>
      </p:sp>
      <p:cxnSp>
        <p:nvCxnSpPr>
          <p:cNvPr id="12311" name="Google Shape;286;p25">
            <a:extLst>
              <a:ext uri="{FF2B5EF4-FFF2-40B4-BE49-F238E27FC236}">
                <a16:creationId xmlns:a16="http://schemas.microsoft.com/office/drawing/2014/main" id="{A0F0BB23-155F-4055-9F41-B3787D271F10}"/>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87;p25">
            <a:extLst>
              <a:ext uri="{FF2B5EF4-FFF2-40B4-BE49-F238E27FC236}">
                <a16:creationId xmlns:a16="http://schemas.microsoft.com/office/drawing/2014/main" id="{AE33C7EA-D4D7-4EC8-9BB0-1431B72F4D2D}"/>
              </a:ext>
            </a:extLst>
          </p:cNvPr>
          <p:cNvSpPr txBox="1">
            <a:spLocks noChangeArrowheads="1"/>
          </p:cNvSpPr>
          <p:nvPr/>
        </p:nvSpPr>
        <p:spPr bwMode="auto">
          <a:xfrm>
            <a:off x="4554538" y="3081338"/>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dirty="0">
                <a:solidFill>
                  <a:schemeClr val="bg1"/>
                </a:solidFill>
                <a:latin typeface="Weekly Free Light" panose="00000400000000000000" pitchFamily="50" charset="-18"/>
                <a:sym typeface="Nixie One" charset="0"/>
              </a:rPr>
              <a:t>VIDEO</a:t>
            </a:r>
          </a:p>
        </p:txBody>
      </p:sp>
      <p:sp>
        <p:nvSpPr>
          <p:cNvPr id="12313" name="Google Shape;288;p25">
            <a:extLst>
              <a:ext uri="{FF2B5EF4-FFF2-40B4-BE49-F238E27FC236}">
                <a16:creationId xmlns:a16="http://schemas.microsoft.com/office/drawing/2014/main" id="{F965884E-7AAA-4118-9D5F-5631B24598F2}"/>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endParaRPr lang="sk-SK" altLang="sk-SK" b="1" dirty="0">
              <a:solidFill>
                <a:srgbClr val="FFFFFF"/>
              </a:solidFill>
              <a:latin typeface="Weekly Free Light" panose="00000400000000000000" pitchFamily="50" charset="-18"/>
              <a:sym typeface="Nixie One" charset="0"/>
            </a:endParaRPr>
          </a:p>
        </p:txBody>
      </p:sp>
      <p:sp>
        <p:nvSpPr>
          <p:cNvPr id="12316" name="Google Shape;291;p25">
            <a:extLst>
              <a:ext uri="{FF2B5EF4-FFF2-40B4-BE49-F238E27FC236}">
                <a16:creationId xmlns:a16="http://schemas.microsoft.com/office/drawing/2014/main" id="{729605C1-E706-4FE9-A07F-A9300FAFEE11}"/>
              </a:ext>
            </a:extLst>
          </p:cNvPr>
          <p:cNvSpPr>
            <a:spLocks noChangeArrowheads="1"/>
          </p:cNvSpPr>
          <p:nvPr/>
        </p:nvSpPr>
        <p:spPr bwMode="auto">
          <a:xfrm flipH="1">
            <a:off x="3787775" y="1509713"/>
            <a:ext cx="90488" cy="2978150"/>
          </a:xfrm>
          <a:custGeom>
            <a:avLst/>
            <a:gdLst>
              <a:gd name="T0" fmla="*/ 0 w 120000"/>
              <a:gd name="T1" fmla="*/ 2147483646 h 120000"/>
              <a:gd name="T2" fmla="*/ 0 w 120000"/>
              <a:gd name="T3" fmla="*/ 2147483646 h 120000"/>
              <a:gd name="T4" fmla="*/ 182 w 120000"/>
              <a:gd name="T5" fmla="*/ 0 h 120000"/>
              <a:gd name="T6" fmla="*/ 182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cs-CZ"/>
          </a:p>
        </p:txBody>
      </p:sp>
      <p:sp>
        <p:nvSpPr>
          <p:cNvPr id="12317" name="Google Shape;292;p25">
            <a:extLst>
              <a:ext uri="{FF2B5EF4-FFF2-40B4-BE49-F238E27FC236}">
                <a16:creationId xmlns:a16="http://schemas.microsoft.com/office/drawing/2014/main" id="{6219B21B-2BD1-44AA-9A1A-D0E3508BE547}"/>
              </a:ext>
            </a:extLst>
          </p:cNvPr>
          <p:cNvSpPr txBox="1">
            <a:spLocks noChangeArrowheads="1"/>
          </p:cNvSpPr>
          <p:nvPr/>
        </p:nvSpPr>
        <p:spPr bwMode="auto">
          <a:xfrm>
            <a:off x="5362575" y="4487863"/>
            <a:ext cx="371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Weekly Free Light" panose="00000400000000000000" pitchFamily="50" charset="-18"/>
              <a:sym typeface="Nixie One" charset="0"/>
            </a:endParaRPr>
          </a:p>
        </p:txBody>
      </p:sp>
      <p:sp>
        <p:nvSpPr>
          <p:cNvPr id="12318" name="Google Shape;312;p25">
            <a:extLst>
              <a:ext uri="{FF2B5EF4-FFF2-40B4-BE49-F238E27FC236}">
                <a16:creationId xmlns:a16="http://schemas.microsoft.com/office/drawing/2014/main" id="{FA6ABCC1-2FC5-4D49-A5C9-95C5B6318E5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D727BDD-5776-43CE-8699-FC50E5E6A07E}" type="slidenum">
              <a:rPr lang="sk-SK" altLang="sk-SK" sz="1200" smtClean="0">
                <a:solidFill>
                  <a:srgbClr val="FFFFFF"/>
                </a:solidFill>
                <a:latin typeface="Weekly Free Light" panose="00000400000000000000" pitchFamily="50" charset="-18"/>
                <a:sym typeface="Roboto Slab" pitchFamily="2" charset="0"/>
              </a:rPr>
              <a:pPr>
                <a:buFont typeface="Arial" panose="020B0604020202020204" pitchFamily="34" charset="0"/>
                <a:buNone/>
              </a:pPr>
              <a:t>3</a:t>
            </a:fld>
            <a:endParaRPr lang="sk-SK" altLang="sk-SK" sz="1200">
              <a:solidFill>
                <a:srgbClr val="FFFFFF"/>
              </a:solidFill>
              <a:latin typeface="Weekly Free Light" panose="00000400000000000000" pitchFamily="50" charset="-18"/>
              <a:sym typeface="Roboto Slab" pitchFamily="2" charset="0"/>
            </a:endParaRPr>
          </a:p>
        </p:txBody>
      </p:sp>
      <p:sp>
        <p:nvSpPr>
          <p:cNvPr id="50" name="Google Shape;132;p14">
            <a:extLst>
              <a:ext uri="{FF2B5EF4-FFF2-40B4-BE49-F238E27FC236}">
                <a16:creationId xmlns:a16="http://schemas.microsoft.com/office/drawing/2014/main" id="{962B14C4-AAC5-4E16-8E63-EC4E8B8037A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2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12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200" b="1" dirty="0">
              <a:solidFill>
                <a:srgbClr val="114454"/>
              </a:solidFill>
              <a:latin typeface="Weekly Free Light" panose="00000400000000000000" pitchFamily="50" charset="-18"/>
              <a:cs typeface="Arial" charset="0"/>
              <a:sym typeface="Nixie One" charset="0"/>
            </a:endParaRPr>
          </a:p>
        </p:txBody>
      </p:sp>
      <p:sp>
        <p:nvSpPr>
          <p:cNvPr id="12320" name="Google Shape;490;p40">
            <a:extLst>
              <a:ext uri="{FF2B5EF4-FFF2-40B4-BE49-F238E27FC236}">
                <a16:creationId xmlns:a16="http://schemas.microsoft.com/office/drawing/2014/main" id="{E53C34A8-815B-481D-B533-D898D4CA0D28}"/>
              </a:ext>
            </a:extLst>
          </p:cNvPr>
          <p:cNvSpPr>
            <a:spLocks noChangeArrowheads="1"/>
          </p:cNvSpPr>
          <p:nvPr/>
        </p:nvSpPr>
        <p:spPr bwMode="auto">
          <a:xfrm>
            <a:off x="3143250" y="1643063"/>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1" name="Google Shape;490;p40">
            <a:extLst>
              <a:ext uri="{FF2B5EF4-FFF2-40B4-BE49-F238E27FC236}">
                <a16:creationId xmlns:a16="http://schemas.microsoft.com/office/drawing/2014/main" id="{12040A06-2232-4540-9AFD-78DABE099323}"/>
              </a:ext>
            </a:extLst>
          </p:cNvPr>
          <p:cNvSpPr>
            <a:spLocks noChangeArrowheads="1"/>
          </p:cNvSpPr>
          <p:nvPr/>
        </p:nvSpPr>
        <p:spPr bwMode="auto">
          <a:xfrm>
            <a:off x="3143250" y="242887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2" name="Google Shape;490;p40">
            <a:extLst>
              <a:ext uri="{FF2B5EF4-FFF2-40B4-BE49-F238E27FC236}">
                <a16:creationId xmlns:a16="http://schemas.microsoft.com/office/drawing/2014/main" id="{7E26EBED-25D7-4B59-9840-0805508CAC55}"/>
              </a:ext>
            </a:extLst>
          </p:cNvPr>
          <p:cNvSpPr>
            <a:spLocks noChangeArrowheads="1"/>
          </p:cNvSpPr>
          <p:nvPr/>
        </p:nvSpPr>
        <p:spPr bwMode="auto">
          <a:xfrm>
            <a:off x="3143250" y="3286125"/>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12323" name="Google Shape;490;p40">
            <a:extLst>
              <a:ext uri="{FF2B5EF4-FFF2-40B4-BE49-F238E27FC236}">
                <a16:creationId xmlns:a16="http://schemas.microsoft.com/office/drawing/2014/main" id="{C76A5864-F9D5-44EE-BFAA-01D3ED1B361A}"/>
              </a:ext>
            </a:extLst>
          </p:cNvPr>
          <p:cNvSpPr>
            <a:spLocks noChangeArrowheads="1"/>
          </p:cNvSpPr>
          <p:nvPr/>
        </p:nvSpPr>
        <p:spPr bwMode="auto">
          <a:xfrm>
            <a:off x="3143250" y="4071938"/>
            <a:ext cx="247650" cy="285750"/>
          </a:xfrm>
          <a:custGeom>
            <a:avLst/>
            <a:gdLst>
              <a:gd name="T0" fmla="*/ 2147483646 w 13883"/>
              <a:gd name="T1" fmla="*/ 2147483646 h 15978"/>
              <a:gd name="T2" fmla="*/ 2147483646 w 13883"/>
              <a:gd name="T3" fmla="*/ 2147483646 h 15978"/>
              <a:gd name="T4" fmla="*/ 2147483646 w 13883"/>
              <a:gd name="T5" fmla="*/ 2147483646 h 15978"/>
              <a:gd name="T6" fmla="*/ 2147483646 w 13883"/>
              <a:gd name="T7" fmla="*/ 2147483646 h 15978"/>
              <a:gd name="T8" fmla="*/ 2147483646 w 13883"/>
              <a:gd name="T9" fmla="*/ 2147483646 h 15978"/>
              <a:gd name="T10" fmla="*/ 2147483646 w 13883"/>
              <a:gd name="T11" fmla="*/ 2147483646 h 15978"/>
              <a:gd name="T12" fmla="*/ 2147483646 w 13883"/>
              <a:gd name="T13" fmla="*/ 2147483646 h 15978"/>
              <a:gd name="T14" fmla="*/ 2147483646 w 13883"/>
              <a:gd name="T15" fmla="*/ 2147483646 h 15978"/>
              <a:gd name="T16" fmla="*/ 2147483646 w 13883"/>
              <a:gd name="T17" fmla="*/ 2147483646 h 15978"/>
              <a:gd name="T18" fmla="*/ 2147483646 w 13883"/>
              <a:gd name="T19" fmla="*/ 2147483646 h 15978"/>
              <a:gd name="T20" fmla="*/ 2147483646 w 13883"/>
              <a:gd name="T21" fmla="*/ 2147483646 h 15978"/>
              <a:gd name="T22" fmla="*/ 2147483646 w 13883"/>
              <a:gd name="T23" fmla="*/ 2147483646 h 15978"/>
              <a:gd name="T24" fmla="*/ 2147483646 w 13883"/>
              <a:gd name="T25" fmla="*/ 2147483646 h 15978"/>
              <a:gd name="T26" fmla="*/ 2147483646 w 13883"/>
              <a:gd name="T27" fmla="*/ 2147483646 h 15978"/>
              <a:gd name="T28" fmla="*/ 2147483646 w 13883"/>
              <a:gd name="T29" fmla="*/ 2147483646 h 15978"/>
              <a:gd name="T30" fmla="*/ 2147483646 w 13883"/>
              <a:gd name="T31" fmla="*/ 2147483646 h 15978"/>
              <a:gd name="T32" fmla="*/ 2147483646 w 13883"/>
              <a:gd name="T33" fmla="*/ 2147483646 h 15978"/>
              <a:gd name="T34" fmla="*/ 2147483646 w 13883"/>
              <a:gd name="T35" fmla="*/ 2147483646 h 15978"/>
              <a:gd name="T36" fmla="*/ 2147483646 w 13883"/>
              <a:gd name="T37" fmla="*/ 2147483646 h 15978"/>
              <a:gd name="T38" fmla="*/ 2147483646 w 13883"/>
              <a:gd name="T39" fmla="*/ 2147483646 h 15978"/>
              <a:gd name="T40" fmla="*/ 2147483646 w 13883"/>
              <a:gd name="T41" fmla="*/ 2147483646 h 15978"/>
              <a:gd name="T42" fmla="*/ 2147483646 w 13883"/>
              <a:gd name="T43" fmla="*/ 2147483646 h 15978"/>
              <a:gd name="T44" fmla="*/ 2147483646 w 13883"/>
              <a:gd name="T45" fmla="*/ 2147483646 h 15978"/>
              <a:gd name="T46" fmla="*/ 2147483646 w 13883"/>
              <a:gd name="T47" fmla="*/ 2147483646 h 15978"/>
              <a:gd name="T48" fmla="*/ 2147483646 w 13883"/>
              <a:gd name="T49" fmla="*/ 2147483646 h 15978"/>
              <a:gd name="T50" fmla="*/ 2147483646 w 13883"/>
              <a:gd name="T51" fmla="*/ 2147483646 h 15978"/>
              <a:gd name="T52" fmla="*/ 2147483646 w 13883"/>
              <a:gd name="T53" fmla="*/ 2147483646 h 15978"/>
              <a:gd name="T54" fmla="*/ 2147483646 w 13883"/>
              <a:gd name="T55" fmla="*/ 2147483646 h 15978"/>
              <a:gd name="T56" fmla="*/ 2147483646 w 13883"/>
              <a:gd name="T57" fmla="*/ 2147483646 h 15978"/>
              <a:gd name="T58" fmla="*/ 2147483646 w 13883"/>
              <a:gd name="T59" fmla="*/ 2147483646 h 15978"/>
              <a:gd name="T60" fmla="*/ 2147483646 w 13883"/>
              <a:gd name="T61" fmla="*/ 2147483646 h 15978"/>
              <a:gd name="T62" fmla="*/ 2147483646 w 13883"/>
              <a:gd name="T63" fmla="*/ 2147483646 h 15978"/>
              <a:gd name="T64" fmla="*/ 2147483646 w 13883"/>
              <a:gd name="T65" fmla="*/ 2147483646 h 15978"/>
              <a:gd name="T66" fmla="*/ 2147483646 w 13883"/>
              <a:gd name="T67" fmla="*/ 2147483646 h 15978"/>
              <a:gd name="T68" fmla="*/ 2147483646 w 13883"/>
              <a:gd name="T69" fmla="*/ 2147483646 h 15978"/>
              <a:gd name="T70" fmla="*/ 2147483646 w 13883"/>
              <a:gd name="T71" fmla="*/ 2147483646 h 15978"/>
              <a:gd name="T72" fmla="*/ 2147483646 w 13883"/>
              <a:gd name="T73" fmla="*/ 2147483646 h 15978"/>
              <a:gd name="T74" fmla="*/ 2147483646 w 13883"/>
              <a:gd name="T75" fmla="*/ 2147483646 h 15978"/>
              <a:gd name="T76" fmla="*/ 2147483646 w 13883"/>
              <a:gd name="T77" fmla="*/ 2147483646 h 15978"/>
              <a:gd name="T78" fmla="*/ 2147483646 w 13883"/>
              <a:gd name="T79" fmla="*/ 2147483646 h 15978"/>
              <a:gd name="T80" fmla="*/ 2147483646 w 13883"/>
              <a:gd name="T81" fmla="*/ 2147483646 h 15978"/>
              <a:gd name="T82" fmla="*/ 2147483646 w 13883"/>
              <a:gd name="T83" fmla="*/ 2147483646 h 15978"/>
              <a:gd name="T84" fmla="*/ 2147483646 w 13883"/>
              <a:gd name="T85" fmla="*/ 2147483646 h 15978"/>
              <a:gd name="T86" fmla="*/ 2147483646 w 13883"/>
              <a:gd name="T87" fmla="*/ 2147483646 h 15978"/>
              <a:gd name="T88" fmla="*/ 2147483646 w 13883"/>
              <a:gd name="T89" fmla="*/ 2147483646 h 15978"/>
              <a:gd name="T90" fmla="*/ 2147483646 w 13883"/>
              <a:gd name="T91" fmla="*/ 2147483646 h 15978"/>
              <a:gd name="T92" fmla="*/ 2147483646 w 13883"/>
              <a:gd name="T93" fmla="*/ 2147483646 h 15978"/>
              <a:gd name="T94" fmla="*/ 2147483646 w 13883"/>
              <a:gd name="T95" fmla="*/ 2147483646 h 15978"/>
              <a:gd name="T96" fmla="*/ 2147483646 w 13883"/>
              <a:gd name="T97" fmla="*/ 0 h 15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83"/>
              <a:gd name="T148" fmla="*/ 0 h 15978"/>
              <a:gd name="T149" fmla="*/ 13883 w 13883"/>
              <a:gd name="T150" fmla="*/ 15978 h 159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pic>
        <p:nvPicPr>
          <p:cNvPr id="12324" name="Obrázok 70" descr="Erasmus+ logo EN.jpg">
            <a:extLst>
              <a:ext uri="{FF2B5EF4-FFF2-40B4-BE49-F238E27FC236}">
                <a16:creationId xmlns:a16="http://schemas.microsoft.com/office/drawing/2014/main" id="{04264001-2242-4E6C-B46B-23B092796B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38;p15">
            <a:extLst>
              <a:ext uri="{FF2B5EF4-FFF2-40B4-BE49-F238E27FC236}">
                <a16:creationId xmlns:a16="http://schemas.microsoft.com/office/drawing/2014/main" id="{8DE3CFBB-3F87-4BC3-BE8E-25EB1F839A0C}"/>
              </a:ext>
            </a:extLst>
          </p:cNvPr>
          <p:cNvSpPr txBox="1">
            <a:spLocks noGrp="1"/>
          </p:cNvSpPr>
          <p:nvPr>
            <p:ph type="ctrTitle" idx="4294967295"/>
          </p:nvPr>
        </p:nvSpPr>
        <p:spPr>
          <a:xfrm>
            <a:off x="3000375" y="571500"/>
            <a:ext cx="4279900" cy="687388"/>
          </a:xfrm>
        </p:spPr>
        <p:txBody>
          <a:bodyPr/>
          <a:lstStyle/>
          <a:p>
            <a:pPr eaLnBrk="1" hangingPunct="1">
              <a:buClr>
                <a:srgbClr val="FFFFFF"/>
              </a:buClr>
              <a:buSzPts val="1800"/>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FIESTAS</a:t>
            </a:r>
          </a:p>
        </p:txBody>
      </p:sp>
      <p:sp>
        <p:nvSpPr>
          <p:cNvPr id="12291" name="Google Shape;139;p15">
            <a:extLst>
              <a:ext uri="{FF2B5EF4-FFF2-40B4-BE49-F238E27FC236}">
                <a16:creationId xmlns:a16="http://schemas.microsoft.com/office/drawing/2014/main" id="{35586D3A-07AD-4FCC-B420-0CA0FA0D48A6}"/>
              </a:ext>
            </a:extLst>
          </p:cNvPr>
          <p:cNvSpPr txBox="1">
            <a:spLocks noGrp="1"/>
          </p:cNvSpPr>
          <p:nvPr>
            <p:ph type="subTitle" idx="4294967295"/>
          </p:nvPr>
        </p:nvSpPr>
        <p:spPr>
          <a:xfrm>
            <a:off x="214313" y="1428750"/>
            <a:ext cx="5653087" cy="2725738"/>
          </a:xfrm>
        </p:spPr>
        <p:txBody>
          <a:bodyPr anchor="ctr"/>
          <a:lstStyle/>
          <a:p>
            <a:pPr fontAlgn="auto">
              <a:spcBef>
                <a:spcPts val="600"/>
              </a:spcBef>
              <a:spcAft>
                <a:spcPts val="0"/>
              </a:spcAft>
              <a:buClr>
                <a:schemeClr val="dk1"/>
              </a:buClr>
              <a:buSzPts val="1100"/>
              <a:buFont typeface="Arial"/>
              <a:buNone/>
              <a:defRPr/>
            </a:pPr>
            <a:r>
              <a:rPr lang="sk-SK" sz="2000" dirty="0" err="1">
                <a:solidFill>
                  <a:schemeClr val="bg1"/>
                </a:solidFill>
                <a:latin typeface="Weekly Free Light" panose="00000400000000000000" pitchFamily="50" charset="-18"/>
                <a:ea typeface="Nixie One"/>
                <a:cs typeface="Nixie One"/>
                <a:sym typeface="Nixie One"/>
              </a:rPr>
              <a:t>Spanish</a:t>
            </a:r>
            <a:r>
              <a:rPr lang="en-US" sz="2000" dirty="0">
                <a:solidFill>
                  <a:schemeClr val="bg1"/>
                </a:solidFill>
                <a:latin typeface="Weekly Free Light" panose="00000400000000000000" pitchFamily="50" charset="-18"/>
                <a:ea typeface="Nixie One"/>
                <a:cs typeface="Nixie One"/>
                <a:sym typeface="Nixie One"/>
              </a:rPr>
              <a:t> lessons presented here</a:t>
            </a:r>
            <a:r>
              <a:rPr lang="sk-SK" sz="2000" dirty="0">
                <a:solidFill>
                  <a:schemeClr val="bg1"/>
                </a:solidFill>
                <a:latin typeface="Weekly Free Light" panose="00000400000000000000" pitchFamily="50" charset="-18"/>
                <a:ea typeface="Nixie One"/>
                <a:cs typeface="Nixie One"/>
                <a:sym typeface="Nixie One"/>
              </a:rPr>
              <a:t>:</a:t>
            </a:r>
          </a:p>
          <a:p>
            <a:pPr fontAlgn="auto">
              <a:spcBef>
                <a:spcPts val="600"/>
              </a:spcBef>
              <a:spcAft>
                <a:spcPts val="0"/>
              </a:spcAft>
              <a:buClr>
                <a:schemeClr val="bg1"/>
              </a:buClr>
              <a:buSzPts val="1100"/>
              <a:buFont typeface="Wingdings" pitchFamily="2" charset="2"/>
              <a:buChar char="Ø"/>
              <a:defRPr/>
            </a:pPr>
            <a:endParaRPr lang="sk-SK" sz="2000" dirty="0">
              <a:solidFill>
                <a:schemeClr val="bg1"/>
              </a:solidFill>
              <a:latin typeface="Weekly Free Light" panose="00000400000000000000" pitchFamily="50" charset="-18"/>
              <a:ea typeface="Nixie One"/>
              <a:cs typeface="Nixie One"/>
              <a:sym typeface="Nixie One"/>
            </a:endParaRPr>
          </a:p>
          <a:p>
            <a:pPr fontAlgn="auto">
              <a:spcBef>
                <a:spcPts val="600"/>
              </a:spcBef>
              <a:spcAft>
                <a:spcPts val="0"/>
              </a:spcAft>
              <a:buClr>
                <a:schemeClr val="bg1"/>
              </a:buClr>
              <a:buSzPts val="1100"/>
              <a:buFont typeface="Wingdings" pitchFamily="2" charset="2"/>
              <a:buChar char="Ø"/>
              <a:defRPr/>
            </a:pPr>
            <a:r>
              <a:rPr lang="sk-SK" sz="2000" dirty="0" err="1">
                <a:solidFill>
                  <a:schemeClr val="bg1"/>
                </a:solidFill>
                <a:latin typeface="Weekly Free Light" panose="00000400000000000000" pitchFamily="50" charset="-18"/>
                <a:ea typeface="Nixie One"/>
                <a:cs typeface="Nixie One"/>
                <a:sym typeface="Nixie One"/>
              </a:rPr>
              <a:t>Span</a:t>
            </a:r>
            <a:r>
              <a:rPr lang="en-US" sz="2000" dirty="0" err="1">
                <a:solidFill>
                  <a:schemeClr val="bg1"/>
                </a:solidFill>
                <a:latin typeface="Weekly Free Light" panose="00000400000000000000" pitchFamily="50" charset="-18"/>
                <a:ea typeface="Nixie One"/>
                <a:cs typeface="Nixie One"/>
                <a:sym typeface="Nixie One"/>
              </a:rPr>
              <a:t>ish</a:t>
            </a:r>
            <a:r>
              <a:rPr lang="en-US" sz="2000" dirty="0">
                <a:solidFill>
                  <a:schemeClr val="bg1"/>
                </a:solidFill>
                <a:latin typeface="Weekly Free Light" panose="00000400000000000000" pitchFamily="50" charset="-18"/>
                <a:ea typeface="Nixie One"/>
                <a:cs typeface="Nixie One"/>
                <a:sym typeface="Nixie One"/>
              </a:rPr>
              <a:t> is the means o</a:t>
            </a:r>
            <a:r>
              <a:rPr lang="sk-SK" sz="2000" dirty="0">
                <a:solidFill>
                  <a:schemeClr val="bg1"/>
                </a:solidFill>
                <a:latin typeface="Weekly Free Light" panose="00000400000000000000" pitchFamily="50" charset="-18"/>
                <a:ea typeface="Nixie One"/>
                <a:cs typeface="Nixie One"/>
                <a:sym typeface="Nixie One"/>
              </a:rPr>
              <a:t>f </a:t>
            </a:r>
            <a:r>
              <a:rPr lang="en-US" sz="2000" dirty="0">
                <a:solidFill>
                  <a:schemeClr val="bg1"/>
                </a:solidFill>
                <a:latin typeface="Weekly Free Light" panose="00000400000000000000" pitchFamily="50" charset="-18"/>
                <a:ea typeface="Nixie One"/>
                <a:cs typeface="Nixie One"/>
                <a:sym typeface="Nixie One"/>
              </a:rPr>
              <a:t>communication to learn the </a:t>
            </a:r>
            <a:r>
              <a:rPr lang="cs-CZ" sz="2000" dirty="0" err="1">
                <a:solidFill>
                  <a:schemeClr val="bg1"/>
                </a:solidFill>
                <a:latin typeface="Weekly Free Light" panose="00000400000000000000" pitchFamily="50" charset="-18"/>
                <a:ea typeface="Nixie One"/>
                <a:cs typeface="Nixie One"/>
                <a:sym typeface="Nixie One"/>
              </a:rPr>
              <a:t>Fiestas</a:t>
            </a:r>
            <a:r>
              <a:rPr lang="en-US" sz="2000" dirty="0">
                <a:solidFill>
                  <a:schemeClr val="bg1"/>
                </a:solidFill>
                <a:latin typeface="Weekly Free Light" panose="00000400000000000000" pitchFamily="50" charset="-18"/>
                <a:ea typeface="Nixie One"/>
                <a:cs typeface="Nixie One"/>
                <a:sym typeface="Nixie One"/>
              </a:rPr>
              <a:t> content </a:t>
            </a:r>
            <a:r>
              <a:rPr lang="en-US" sz="2000" dirty="0">
                <a:solidFill>
                  <a:srgbClr val="114454"/>
                </a:solidFill>
                <a:latin typeface="Weekly Free Light" panose="00000400000000000000" pitchFamily="50" charset="-18"/>
                <a:ea typeface="Nixie One"/>
                <a:cs typeface="Nixie One"/>
                <a:sym typeface="Nixie One"/>
              </a:rPr>
              <a:t>.</a:t>
            </a:r>
          </a:p>
          <a:p>
            <a:pPr marL="0" indent="0" eaLnBrk="1" hangingPunct="1">
              <a:spcBef>
                <a:spcPts val="600"/>
              </a:spcBef>
              <a:buClr>
                <a:srgbClr val="114454"/>
              </a:buClr>
              <a:buSzPts val="3000"/>
              <a:buFont typeface="Nixie One" charset="0"/>
              <a:buNone/>
              <a:defRPr/>
            </a:pPr>
            <a:endParaRPr lang="sk-SK" altLang="sk-SK" sz="2400" b="1" dirty="0">
              <a:solidFill>
                <a:srgbClr val="FFFFFF"/>
              </a:solidFill>
              <a:latin typeface="Nixie One" charset="0"/>
              <a:cs typeface="Arial" charset="0"/>
              <a:sym typeface="Nixie One" charset="0"/>
            </a:endParaRPr>
          </a:p>
        </p:txBody>
      </p:sp>
      <p:sp>
        <p:nvSpPr>
          <p:cNvPr id="14340" name="Google Shape;141;p15">
            <a:extLst>
              <a:ext uri="{FF2B5EF4-FFF2-40B4-BE49-F238E27FC236}">
                <a16:creationId xmlns:a16="http://schemas.microsoft.com/office/drawing/2014/main" id="{4BB88258-178D-4ACF-967F-8B8C07415B4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F30B11E-F9C4-4D3D-AAAA-A9C75248F733}"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4</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9685AA3C-5E4B-46F2-A17B-AB4BDA947000}"/>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4342" name="Obrázok 7" descr="Erasmus+ logo EN.jpg">
            <a:extLst>
              <a:ext uri="{FF2B5EF4-FFF2-40B4-BE49-F238E27FC236}">
                <a16:creationId xmlns:a16="http://schemas.microsoft.com/office/drawing/2014/main" id="{C5F610CF-BF6A-40C2-BACE-7B26ADBC5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072F4714-9454-41E7-BF24-05697496908A}"/>
              </a:ext>
            </a:extLst>
          </p:cNvPr>
          <p:cNvSpPr txBox="1">
            <a:spLocks noGrp="1"/>
          </p:cNvSpPr>
          <p:nvPr>
            <p:ph type="ctrTitle"/>
          </p:nvPr>
        </p:nvSpPr>
        <p:spPr>
          <a:xfrm>
            <a:off x="4067175" y="2878138"/>
            <a:ext cx="4551363" cy="1765300"/>
          </a:xfrm>
        </p:spPr>
        <p:txBody>
          <a:bodyPr/>
          <a:lstStyle/>
          <a:p>
            <a:pPr algn="ctr" eaLnBrk="1" hangingPunct="1">
              <a:spcBef>
                <a:spcPct val="0"/>
              </a:spcBef>
              <a:spcAft>
                <a:spcPct val="0"/>
              </a:spcAft>
              <a:buFont typeface="Roboto Slab" pitchFamily="2" charset="0"/>
              <a:buNone/>
            </a:pPr>
            <a:r>
              <a:rPr lang="sk-SK" altLang="sk-SK" b="1" dirty="0">
                <a:latin typeface="Weekly Free Light" panose="00000400000000000000" pitchFamily="50" charset="-18"/>
                <a:cs typeface="Arial" panose="020B0604020202020204" pitchFamily="34" charset="0"/>
                <a:sym typeface="Roboto Slab" pitchFamily="2" charset="0"/>
              </a:rPr>
              <a:t>FIESTAS</a:t>
            </a:r>
          </a:p>
        </p:txBody>
      </p:sp>
      <p:sp>
        <p:nvSpPr>
          <p:cNvPr id="16387" name="Google Shape;148;p16">
            <a:extLst>
              <a:ext uri="{FF2B5EF4-FFF2-40B4-BE49-F238E27FC236}">
                <a16:creationId xmlns:a16="http://schemas.microsoft.com/office/drawing/2014/main" id="{14252526-0CB3-4D64-850F-200B472BC8CD}"/>
              </a:ext>
            </a:extLst>
          </p:cNvPr>
          <p:cNvSpPr txBox="1">
            <a:spLocks noChangeArrowheads="1"/>
          </p:cNvSpPr>
          <p:nvPr/>
        </p:nvSpPr>
        <p:spPr bwMode="auto">
          <a:xfrm>
            <a:off x="0" y="503238"/>
            <a:ext cx="3500438"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itchFamily="2" charset="0"/>
                <a:sym typeface="Roboto Slab" pitchFamily="2" charset="0"/>
              </a:rPr>
              <a:t>1</a:t>
            </a:r>
          </a:p>
        </p:txBody>
      </p:sp>
      <p:sp>
        <p:nvSpPr>
          <p:cNvPr id="16388" name="Google Shape;149;p16">
            <a:extLst>
              <a:ext uri="{FF2B5EF4-FFF2-40B4-BE49-F238E27FC236}">
                <a16:creationId xmlns:a16="http://schemas.microsoft.com/office/drawing/2014/main" id="{F4349184-BE9F-49D3-8FE1-6FB182334DF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89F9BB2-F800-44A9-B6F9-15AC3FB91812}"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CAC91D02-D0E7-450E-ABB3-72C1CB615ACE}"/>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6390" name="Obrázok 7" descr="Erasmus+ logo EN.jpg">
            <a:extLst>
              <a:ext uri="{FF2B5EF4-FFF2-40B4-BE49-F238E27FC236}">
                <a16:creationId xmlns:a16="http://schemas.microsoft.com/office/drawing/2014/main" id="{88DEC539-F9F5-4FAE-88D8-583FC57F1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brázek 2" descr="Obsah obrázku text, různé, stejné, barvy&#10;&#10;Popis byl vytvořen automaticky">
            <a:extLst>
              <a:ext uri="{FF2B5EF4-FFF2-40B4-BE49-F238E27FC236}">
                <a16:creationId xmlns:a16="http://schemas.microsoft.com/office/drawing/2014/main" id="{F30A0C8E-7088-48F7-8790-36849B5D1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142875"/>
            <a:ext cx="343535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169;p18">
            <a:extLst>
              <a:ext uri="{FF2B5EF4-FFF2-40B4-BE49-F238E27FC236}">
                <a16:creationId xmlns:a16="http://schemas.microsoft.com/office/drawing/2014/main" id="{FAE11C20-AAE3-43FC-B25D-1AFCC8713C8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4E17DF3-EB22-4DE7-945E-C790858D9940}"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6</a:t>
            </a:fld>
            <a:endParaRPr lang="sk-SK" altLang="sk-SK" sz="800">
              <a:solidFill>
                <a:srgbClr val="FFFFFF"/>
              </a:solidFill>
              <a:latin typeface="Roboto Slab" pitchFamily="2" charset="0"/>
              <a:sym typeface="Roboto Slab" pitchFamily="2" charset="0"/>
            </a:endParaRPr>
          </a:p>
        </p:txBody>
      </p:sp>
      <p:sp>
        <p:nvSpPr>
          <p:cNvPr id="32771" name="Google Shape;161;p18">
            <a:extLst>
              <a:ext uri="{FF2B5EF4-FFF2-40B4-BE49-F238E27FC236}">
                <a16:creationId xmlns:a16="http://schemas.microsoft.com/office/drawing/2014/main" id="{42697C37-B43D-4E0B-ADB1-03CEC9AE8A15}"/>
              </a:ext>
            </a:extLst>
          </p:cNvPr>
          <p:cNvSpPr txBox="1">
            <a:spLocks noGrp="1"/>
          </p:cNvSpPr>
          <p:nvPr>
            <p:ph type="body" idx="4294967295"/>
          </p:nvPr>
        </p:nvSpPr>
        <p:spPr>
          <a:xfrm>
            <a:off x="586585" y="1212377"/>
            <a:ext cx="4922040" cy="3804123"/>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TOMATINA</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BUŇOL, (VALENCIA)</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LUCHA VEGETAL</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DURA 1 HORA</a:t>
            </a:r>
            <a:endParaRPr lang="cs-CZ" altLang="cs-CZ" sz="2000" dirty="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32772" name="Google Shape;160;p18">
            <a:extLst>
              <a:ext uri="{FF2B5EF4-FFF2-40B4-BE49-F238E27FC236}">
                <a16:creationId xmlns:a16="http://schemas.microsoft.com/office/drawing/2014/main" id="{AA6A86DE-1A1A-4A29-95A7-29974D0A5FC8}"/>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AGOSTO</a:t>
            </a:r>
          </a:p>
        </p:txBody>
      </p:sp>
      <p:grpSp>
        <p:nvGrpSpPr>
          <p:cNvPr id="32773" name="Google Shape;162;p18">
            <a:extLst>
              <a:ext uri="{FF2B5EF4-FFF2-40B4-BE49-F238E27FC236}">
                <a16:creationId xmlns:a16="http://schemas.microsoft.com/office/drawing/2014/main" id="{BA803FFF-5077-4CE7-B260-D8C3B0E5EB36}"/>
              </a:ext>
            </a:extLst>
          </p:cNvPr>
          <p:cNvGrpSpPr>
            <a:grpSpLocks/>
          </p:cNvGrpSpPr>
          <p:nvPr/>
        </p:nvGrpSpPr>
        <p:grpSpPr bwMode="auto">
          <a:xfrm>
            <a:off x="323850" y="758825"/>
            <a:ext cx="366713" cy="366713"/>
            <a:chOff x="1923675" y="1633650"/>
            <a:chExt cx="436000" cy="435975"/>
          </a:xfrm>
        </p:grpSpPr>
        <p:sp>
          <p:nvSpPr>
            <p:cNvPr id="32778" name="Google Shape;163;p18">
              <a:extLst>
                <a:ext uri="{FF2B5EF4-FFF2-40B4-BE49-F238E27FC236}">
                  <a16:creationId xmlns:a16="http://schemas.microsoft.com/office/drawing/2014/main" id="{D419D376-2FB8-463B-BA63-9A1C18DC2BAB}"/>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2779" name="Google Shape;164;p18">
              <a:extLst>
                <a:ext uri="{FF2B5EF4-FFF2-40B4-BE49-F238E27FC236}">
                  <a16:creationId xmlns:a16="http://schemas.microsoft.com/office/drawing/2014/main" id="{F229EE22-0DB1-45A2-AE4A-03CC3831B5D3}"/>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2780" name="Google Shape;165;p18">
              <a:extLst>
                <a:ext uri="{FF2B5EF4-FFF2-40B4-BE49-F238E27FC236}">
                  <a16:creationId xmlns:a16="http://schemas.microsoft.com/office/drawing/2014/main" id="{E0A1B597-CFA5-4E88-9A24-2818E92A2DEA}"/>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2781" name="Google Shape;166;p18">
              <a:extLst>
                <a:ext uri="{FF2B5EF4-FFF2-40B4-BE49-F238E27FC236}">
                  <a16:creationId xmlns:a16="http://schemas.microsoft.com/office/drawing/2014/main" id="{04BA705A-BA96-4E36-B1E1-31494490EF1C}"/>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2782" name="Google Shape;167;p18">
              <a:extLst>
                <a:ext uri="{FF2B5EF4-FFF2-40B4-BE49-F238E27FC236}">
                  <a16:creationId xmlns:a16="http://schemas.microsoft.com/office/drawing/2014/main" id="{F2034577-E0BD-4C26-9221-38D175DFF0AC}"/>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2783" name="Google Shape;168;p18">
              <a:extLst>
                <a:ext uri="{FF2B5EF4-FFF2-40B4-BE49-F238E27FC236}">
                  <a16:creationId xmlns:a16="http://schemas.microsoft.com/office/drawing/2014/main" id="{E5D46223-A495-437F-ADB4-68491612A40F}"/>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CDFAC1BF-E39E-4C72-8EA1-ED8B55E1A43C}"/>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2775" name="Obrázok 13" descr="Erasmus+ logo EN.jpg">
            <a:extLst>
              <a:ext uri="{FF2B5EF4-FFF2-40B4-BE49-F238E27FC236}">
                <a16:creationId xmlns:a16="http://schemas.microsoft.com/office/drawing/2014/main" id="{AB0DFDFA-D0A2-4051-A8A4-96D07083B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Obrázek 5" descr="Obsah obrázku text, dav, oltář&#10;&#10;Popis byl vytvořen automaticky">
            <a:extLst>
              <a:ext uri="{FF2B5EF4-FFF2-40B4-BE49-F238E27FC236}">
                <a16:creationId xmlns:a16="http://schemas.microsoft.com/office/drawing/2014/main" id="{957817CE-E80D-4685-9059-BE879FA74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328738"/>
            <a:ext cx="374808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ovéPole 6">
            <a:extLst>
              <a:ext uri="{FF2B5EF4-FFF2-40B4-BE49-F238E27FC236}">
                <a16:creationId xmlns:a16="http://schemas.microsoft.com/office/drawing/2014/main" id="{CA5A86FA-F2A8-454F-B314-D336ED5F8A18}"/>
              </a:ext>
            </a:extLst>
          </p:cNvPr>
          <p:cNvSpPr txBox="1">
            <a:spLocks noChangeArrowheads="1"/>
          </p:cNvSpPr>
          <p:nvPr/>
        </p:nvSpPr>
        <p:spPr bwMode="auto">
          <a:xfrm>
            <a:off x="695325" y="5143500"/>
            <a:ext cx="7753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sz="900">
                <a:hlinkClick r:id="rId5" tooltip="https://de.wikipedia.org/wiki/Tomatina"/>
              </a:rPr>
              <a:t>Tato fotka</a:t>
            </a:r>
            <a:r>
              <a:rPr lang="cs-CZ" altLang="cs-CZ" sz="900"/>
              <a:t> od autora Neznámý autor s licencí </a:t>
            </a:r>
            <a:r>
              <a:rPr lang="cs-CZ" altLang="cs-CZ" sz="900">
                <a:hlinkClick r:id="rId6" tooltip="https://creativecommons.org/licenses/by-sa/3.0/"/>
              </a:rPr>
              <a:t>CC BY-SA</a:t>
            </a:r>
            <a:endParaRPr lang="cs-CZ" altLang="cs-CZ" sz="90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Google Shape;169;p18">
            <a:extLst>
              <a:ext uri="{FF2B5EF4-FFF2-40B4-BE49-F238E27FC236}">
                <a16:creationId xmlns:a16="http://schemas.microsoft.com/office/drawing/2014/main" id="{DFCFCEFA-FB6F-4E18-87A2-3077818EFB7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58B28FD-82A9-4B5D-9CE9-BCCC7D19311A}"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7</a:t>
            </a:fld>
            <a:endParaRPr lang="sk-SK" altLang="sk-SK" sz="800">
              <a:solidFill>
                <a:srgbClr val="FFFFFF"/>
              </a:solidFill>
              <a:latin typeface="Roboto Slab" pitchFamily="2" charset="0"/>
              <a:sym typeface="Roboto Slab" pitchFamily="2" charset="0"/>
            </a:endParaRPr>
          </a:p>
        </p:txBody>
      </p:sp>
      <p:sp>
        <p:nvSpPr>
          <p:cNvPr id="34819" name="Google Shape;161;p18">
            <a:extLst>
              <a:ext uri="{FF2B5EF4-FFF2-40B4-BE49-F238E27FC236}">
                <a16:creationId xmlns:a16="http://schemas.microsoft.com/office/drawing/2014/main" id="{61389A21-AA00-45C2-BC80-780B974FEA6E}"/>
              </a:ext>
            </a:extLst>
          </p:cNvPr>
          <p:cNvSpPr txBox="1">
            <a:spLocks noGrp="1"/>
          </p:cNvSpPr>
          <p:nvPr>
            <p:ph type="body" idx="4294967295"/>
          </p:nvPr>
        </p:nvSpPr>
        <p:spPr>
          <a:xfrm>
            <a:off x="586584" y="1189548"/>
            <a:ext cx="5064916" cy="3826952"/>
          </a:xfrm>
        </p:spPr>
        <p:txBody>
          <a:bodyPr/>
          <a:lstStyle/>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SEMANA GRANDE</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BILBAO, SAN SEBASTIAN</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EVENTOS CULTURALES Y DEPORTIVOS, REGATAS, JUEGOS TRADICIONALES, MÚSICA, FUEGOS ARTIFICIALES, TEATRO, TOROS</a:t>
            </a:r>
          </a:p>
        </p:txBody>
      </p:sp>
      <p:sp>
        <p:nvSpPr>
          <p:cNvPr id="34820" name="Google Shape;160;p18">
            <a:extLst>
              <a:ext uri="{FF2B5EF4-FFF2-40B4-BE49-F238E27FC236}">
                <a16:creationId xmlns:a16="http://schemas.microsoft.com/office/drawing/2014/main" id="{29349265-4B5F-47BC-B6BD-39B5518595B3}"/>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AGOSTO</a:t>
            </a:r>
          </a:p>
        </p:txBody>
      </p:sp>
      <p:grpSp>
        <p:nvGrpSpPr>
          <p:cNvPr id="34821" name="Google Shape;162;p18">
            <a:extLst>
              <a:ext uri="{FF2B5EF4-FFF2-40B4-BE49-F238E27FC236}">
                <a16:creationId xmlns:a16="http://schemas.microsoft.com/office/drawing/2014/main" id="{F4F7D3B5-2B9E-4478-A9E8-2513DA6B7EBB}"/>
              </a:ext>
            </a:extLst>
          </p:cNvPr>
          <p:cNvGrpSpPr>
            <a:grpSpLocks/>
          </p:cNvGrpSpPr>
          <p:nvPr/>
        </p:nvGrpSpPr>
        <p:grpSpPr bwMode="auto">
          <a:xfrm>
            <a:off x="323850" y="758825"/>
            <a:ext cx="366713" cy="366713"/>
            <a:chOff x="1923675" y="1633650"/>
            <a:chExt cx="436000" cy="435975"/>
          </a:xfrm>
        </p:grpSpPr>
        <p:sp>
          <p:nvSpPr>
            <p:cNvPr id="34825" name="Google Shape;163;p18">
              <a:extLst>
                <a:ext uri="{FF2B5EF4-FFF2-40B4-BE49-F238E27FC236}">
                  <a16:creationId xmlns:a16="http://schemas.microsoft.com/office/drawing/2014/main" id="{E395F067-198C-4909-80F3-257B6FFAB661}"/>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4826" name="Google Shape;164;p18">
              <a:extLst>
                <a:ext uri="{FF2B5EF4-FFF2-40B4-BE49-F238E27FC236}">
                  <a16:creationId xmlns:a16="http://schemas.microsoft.com/office/drawing/2014/main" id="{F126EDC1-BD04-4F9D-8211-E6688C8750B7}"/>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4827" name="Google Shape;165;p18">
              <a:extLst>
                <a:ext uri="{FF2B5EF4-FFF2-40B4-BE49-F238E27FC236}">
                  <a16:creationId xmlns:a16="http://schemas.microsoft.com/office/drawing/2014/main" id="{D93945F3-AA75-4B6A-9BA2-EDFA4B9AA1FA}"/>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4828" name="Google Shape;166;p18">
              <a:extLst>
                <a:ext uri="{FF2B5EF4-FFF2-40B4-BE49-F238E27FC236}">
                  <a16:creationId xmlns:a16="http://schemas.microsoft.com/office/drawing/2014/main" id="{3FFC0211-5569-4D85-A0E7-48B49A08CEA6}"/>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4829" name="Google Shape;167;p18">
              <a:extLst>
                <a:ext uri="{FF2B5EF4-FFF2-40B4-BE49-F238E27FC236}">
                  <a16:creationId xmlns:a16="http://schemas.microsoft.com/office/drawing/2014/main" id="{5F0E8C09-301C-47AB-BAA3-97EFDA240958}"/>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4830" name="Google Shape;168;p18">
              <a:extLst>
                <a:ext uri="{FF2B5EF4-FFF2-40B4-BE49-F238E27FC236}">
                  <a16:creationId xmlns:a16="http://schemas.microsoft.com/office/drawing/2014/main" id="{024EE2C1-23A2-4FA2-AF09-409A0E063F9A}"/>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4CD54637-56D5-4B00-825F-5250D0EC914F}"/>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4823" name="Obrázok 13" descr="Erasmus+ logo EN.jpg">
            <a:extLst>
              <a:ext uri="{FF2B5EF4-FFF2-40B4-BE49-F238E27FC236}">
                <a16:creationId xmlns:a16="http://schemas.microsoft.com/office/drawing/2014/main" id="{1F252A49-04BB-4B78-9AFF-883840BFD7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Obrázek 7" descr="Obsah obrázku osoba, exteriér, lidé, dav&#10;&#10;Popis byl vytvořen automaticky">
            <a:extLst>
              <a:ext uri="{FF2B5EF4-FFF2-40B4-BE49-F238E27FC236}">
                <a16:creationId xmlns:a16="http://schemas.microsoft.com/office/drawing/2014/main" id="{2B4FF469-AE08-4DAF-9FAF-ACDF8D852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108075"/>
            <a:ext cx="36639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169;p18">
            <a:extLst>
              <a:ext uri="{FF2B5EF4-FFF2-40B4-BE49-F238E27FC236}">
                <a16:creationId xmlns:a16="http://schemas.microsoft.com/office/drawing/2014/main" id="{76645674-520B-43FC-9E1E-51F592ACD5D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87FBB4B-4164-48C8-B21C-6F6FDF7648F5}"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8</a:t>
            </a:fld>
            <a:endParaRPr lang="sk-SK" altLang="sk-SK" sz="800">
              <a:solidFill>
                <a:srgbClr val="FFFFFF"/>
              </a:solidFill>
              <a:latin typeface="Roboto Slab" pitchFamily="2" charset="0"/>
              <a:sym typeface="Roboto Slab" pitchFamily="2" charset="0"/>
            </a:endParaRPr>
          </a:p>
        </p:txBody>
      </p:sp>
      <p:sp>
        <p:nvSpPr>
          <p:cNvPr id="36867" name="Google Shape;161;p18">
            <a:extLst>
              <a:ext uri="{FF2B5EF4-FFF2-40B4-BE49-F238E27FC236}">
                <a16:creationId xmlns:a16="http://schemas.microsoft.com/office/drawing/2014/main" id="{7B8AE66D-0E63-4428-BF96-EBC056113A9C}"/>
              </a:ext>
            </a:extLst>
          </p:cNvPr>
          <p:cNvSpPr txBox="1">
            <a:spLocks noGrp="1"/>
          </p:cNvSpPr>
          <p:nvPr>
            <p:ph type="body" idx="4294967295"/>
          </p:nvPr>
        </p:nvSpPr>
        <p:spPr>
          <a:xfrm>
            <a:off x="563563" y="1218726"/>
            <a:ext cx="4945062" cy="3797773"/>
          </a:xfrm>
        </p:spPr>
        <p:txBody>
          <a:bodyPr/>
          <a:lstStyle/>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DÍA DE LA HISPANIDAD</a:t>
            </a:r>
          </a:p>
          <a:p>
            <a:pPr eaLnBrk="1" hangingPunct="1">
              <a:lnSpc>
                <a:spcPct val="150000"/>
              </a:lnSpc>
              <a:buClr>
                <a:schemeClr val="bg1"/>
              </a:buClr>
              <a:buFont typeface="Wingdings" panose="05000000000000000000" pitchFamily="2" charset="2"/>
              <a:buChar char="Ø"/>
            </a:pPr>
            <a:r>
              <a:rPr lang="cs-CZ" altLang="cs-CZ" sz="2000">
                <a:solidFill>
                  <a:schemeClr val="bg1"/>
                </a:solidFill>
                <a:latin typeface="Weekly Free Light" panose="00000400000000000000" pitchFamily="50" charset="-18"/>
                <a:cs typeface="Times New Roman" panose="02020603050405020304" pitchFamily="18" charset="0"/>
              </a:rPr>
              <a:t>12 DE OCTUBRE</a:t>
            </a:r>
          </a:p>
          <a:p>
            <a:pPr eaLnBrk="1" hangingPunct="1">
              <a:lnSpc>
                <a:spcPct val="150000"/>
              </a:lnSpc>
              <a:buClr>
                <a:schemeClr val="bg1"/>
              </a:buClr>
              <a:buFont typeface="Wingdings" panose="05000000000000000000" pitchFamily="2" charset="2"/>
              <a:buChar char="Ø"/>
            </a:pPr>
            <a:r>
              <a:rPr lang="sk-SK" altLang="cs-CZ" sz="2000" b="1">
                <a:solidFill>
                  <a:srgbClr val="FFFFFF"/>
                </a:solidFill>
                <a:latin typeface="Weekly Free Light" panose="00000400000000000000" pitchFamily="50" charset="-18"/>
                <a:cs typeface="Arial" panose="020B0604020202020204" pitchFamily="34" charset="0"/>
                <a:sym typeface="Roboto Slab" pitchFamily="2" charset="0"/>
              </a:rPr>
              <a:t>SE CELEBRAN DIVERSOS ACTOS CONMEMORATIVOS</a:t>
            </a:r>
            <a:endParaRPr lang="cs-CZ" altLang="cs-CZ" sz="2000" b="1">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a:solidFill>
                <a:schemeClr val="bg1"/>
              </a:solidFill>
              <a:latin typeface="Weekly Free Light" panose="00000400000000000000" pitchFamily="50" charset="-18"/>
              <a:cs typeface="Arial" panose="020B0604020202020204" pitchFamily="34" charset="0"/>
            </a:endParaRPr>
          </a:p>
          <a:p>
            <a:pPr eaLnBrk="1" hangingPunct="1">
              <a:lnSpc>
                <a:spcPct val="150000"/>
              </a:lnSpc>
              <a:buClr>
                <a:schemeClr val="bg1"/>
              </a:buClr>
              <a:buFont typeface="Wingdings" panose="05000000000000000000" pitchFamily="2" charset="2"/>
              <a:buChar char="Ø"/>
            </a:pPr>
            <a:endParaRPr lang="cs-CZ" altLang="cs-CZ" sz="2000">
              <a:solidFill>
                <a:schemeClr val="bg1"/>
              </a:solidFill>
              <a:latin typeface="Weekly Free Light" panose="00000400000000000000" pitchFamily="50" charset="-18"/>
              <a:cs typeface="Arial" panose="020B0604020202020204" pitchFamily="34" charset="0"/>
            </a:endParaRPr>
          </a:p>
        </p:txBody>
      </p:sp>
      <p:sp>
        <p:nvSpPr>
          <p:cNvPr id="36868" name="Google Shape;160;p18">
            <a:extLst>
              <a:ext uri="{FF2B5EF4-FFF2-40B4-BE49-F238E27FC236}">
                <a16:creationId xmlns:a16="http://schemas.microsoft.com/office/drawing/2014/main" id="{BABDB4C5-344C-430A-B164-F9F3F6493CE8}"/>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a:solidFill>
                  <a:srgbClr val="FFFFFF"/>
                </a:solidFill>
                <a:latin typeface="Weekly Free Light" panose="00000400000000000000" pitchFamily="50" charset="-18"/>
                <a:cs typeface="Arial" panose="020B0604020202020204" pitchFamily="34" charset="0"/>
                <a:sym typeface="Roboto Slab" pitchFamily="2" charset="0"/>
              </a:rPr>
              <a:t>OCTUBRE</a:t>
            </a:r>
          </a:p>
        </p:txBody>
      </p:sp>
      <p:grpSp>
        <p:nvGrpSpPr>
          <p:cNvPr id="36869" name="Google Shape;162;p18">
            <a:extLst>
              <a:ext uri="{FF2B5EF4-FFF2-40B4-BE49-F238E27FC236}">
                <a16:creationId xmlns:a16="http://schemas.microsoft.com/office/drawing/2014/main" id="{D0F8C71D-CAD1-439F-B633-CC771D04C18D}"/>
              </a:ext>
            </a:extLst>
          </p:cNvPr>
          <p:cNvGrpSpPr>
            <a:grpSpLocks/>
          </p:cNvGrpSpPr>
          <p:nvPr/>
        </p:nvGrpSpPr>
        <p:grpSpPr bwMode="auto">
          <a:xfrm>
            <a:off x="323850" y="758825"/>
            <a:ext cx="366713" cy="366713"/>
            <a:chOff x="1923675" y="1633650"/>
            <a:chExt cx="436000" cy="435975"/>
          </a:xfrm>
        </p:grpSpPr>
        <p:sp>
          <p:nvSpPr>
            <p:cNvPr id="36873" name="Google Shape;163;p18">
              <a:extLst>
                <a:ext uri="{FF2B5EF4-FFF2-40B4-BE49-F238E27FC236}">
                  <a16:creationId xmlns:a16="http://schemas.microsoft.com/office/drawing/2014/main" id="{F9804199-C705-42BD-BFF3-62E7AA3A0E32}"/>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6874" name="Google Shape;164;p18">
              <a:extLst>
                <a:ext uri="{FF2B5EF4-FFF2-40B4-BE49-F238E27FC236}">
                  <a16:creationId xmlns:a16="http://schemas.microsoft.com/office/drawing/2014/main" id="{E659C948-D51B-42D1-A526-D151C24339EF}"/>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6875" name="Google Shape;165;p18">
              <a:extLst>
                <a:ext uri="{FF2B5EF4-FFF2-40B4-BE49-F238E27FC236}">
                  <a16:creationId xmlns:a16="http://schemas.microsoft.com/office/drawing/2014/main" id="{B7C09656-AE51-4155-8A5B-E242D413DF95}"/>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6876" name="Google Shape;166;p18">
              <a:extLst>
                <a:ext uri="{FF2B5EF4-FFF2-40B4-BE49-F238E27FC236}">
                  <a16:creationId xmlns:a16="http://schemas.microsoft.com/office/drawing/2014/main" id="{71C47EB2-154B-4CC2-B1F3-82C715D4ADC0}"/>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6877" name="Google Shape;167;p18">
              <a:extLst>
                <a:ext uri="{FF2B5EF4-FFF2-40B4-BE49-F238E27FC236}">
                  <a16:creationId xmlns:a16="http://schemas.microsoft.com/office/drawing/2014/main" id="{E7C0B3FE-F27C-4E99-A34E-996E6BF62783}"/>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6878" name="Google Shape;168;p18">
              <a:extLst>
                <a:ext uri="{FF2B5EF4-FFF2-40B4-BE49-F238E27FC236}">
                  <a16:creationId xmlns:a16="http://schemas.microsoft.com/office/drawing/2014/main" id="{A5A05FF1-3CDB-4FFD-A771-7D0AE2E993BE}"/>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EE485CD7-1CEC-49E4-AD7D-818561499290}"/>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6871" name="Obrázok 13" descr="Erasmus+ logo EN.jpg">
            <a:extLst>
              <a:ext uri="{FF2B5EF4-FFF2-40B4-BE49-F238E27FC236}">
                <a16:creationId xmlns:a16="http://schemas.microsoft.com/office/drawing/2014/main" id="{D7BE3D88-9ED9-4C64-8B73-F45EB5CE3C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Obrázek 5" descr="Obsah obrázku strom, osoba, exteriér, silnice&#10;&#10;Popis byl vytvořen automaticky">
            <a:extLst>
              <a:ext uri="{FF2B5EF4-FFF2-40B4-BE49-F238E27FC236}">
                <a16:creationId xmlns:a16="http://schemas.microsoft.com/office/drawing/2014/main" id="{68CCDA78-006C-48E7-B7CD-B2E0E7890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260030"/>
            <a:ext cx="4000946" cy="266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Google Shape;169;p18">
            <a:extLst>
              <a:ext uri="{FF2B5EF4-FFF2-40B4-BE49-F238E27FC236}">
                <a16:creationId xmlns:a16="http://schemas.microsoft.com/office/drawing/2014/main" id="{31D2A5CB-9D98-4F5B-A6DB-08D35BC328F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28E91A45-4A2A-47A3-AC41-69C9AA1F3D39}" type="slidenum">
              <a:rPr lang="sk-SK" altLang="sk-SK" sz="800" smtClean="0">
                <a:solidFill>
                  <a:srgbClr val="FFFFFF"/>
                </a:solidFill>
                <a:latin typeface="Roboto Slab" pitchFamily="2" charset="0"/>
                <a:sym typeface="Roboto Slab" pitchFamily="2" charset="0"/>
              </a:rPr>
              <a:pPr>
                <a:buFont typeface="Arial" panose="020B0604020202020204" pitchFamily="34" charset="0"/>
                <a:buNone/>
              </a:pPr>
              <a:t>9</a:t>
            </a:fld>
            <a:endParaRPr lang="sk-SK" altLang="sk-SK" sz="800">
              <a:solidFill>
                <a:srgbClr val="FFFFFF"/>
              </a:solidFill>
              <a:latin typeface="Roboto Slab" pitchFamily="2" charset="0"/>
              <a:sym typeface="Roboto Slab" pitchFamily="2" charset="0"/>
            </a:endParaRPr>
          </a:p>
        </p:txBody>
      </p:sp>
      <p:sp>
        <p:nvSpPr>
          <p:cNvPr id="38915" name="Google Shape;161;p18">
            <a:extLst>
              <a:ext uri="{FF2B5EF4-FFF2-40B4-BE49-F238E27FC236}">
                <a16:creationId xmlns:a16="http://schemas.microsoft.com/office/drawing/2014/main" id="{44E2A50E-58A7-4AF9-AAEC-9F7E5A2B5EB5}"/>
              </a:ext>
            </a:extLst>
          </p:cNvPr>
          <p:cNvSpPr txBox="1">
            <a:spLocks noGrp="1"/>
          </p:cNvSpPr>
          <p:nvPr>
            <p:ph type="body" idx="4294967295"/>
          </p:nvPr>
        </p:nvSpPr>
        <p:spPr>
          <a:xfrm>
            <a:off x="586583" y="1147050"/>
            <a:ext cx="4922041" cy="3869450"/>
          </a:xfrm>
        </p:spPr>
        <p:txBody>
          <a:bodyPr/>
          <a:lstStyle/>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DÍA DE LA CONSTITUCIÓN</a:t>
            </a:r>
          </a:p>
          <a:p>
            <a:pPr eaLnBrk="1" hangingPunct="1">
              <a:lnSpc>
                <a:spcPct val="150000"/>
              </a:lnSpc>
              <a:buClr>
                <a:schemeClr val="bg1"/>
              </a:buClr>
              <a:buFont typeface="Wingdings" panose="05000000000000000000" pitchFamily="2" charset="2"/>
              <a:buChar char="Ø"/>
            </a:pPr>
            <a:r>
              <a:rPr lang="cs-CZ" altLang="cs-CZ" sz="2000" dirty="0">
                <a:solidFill>
                  <a:schemeClr val="bg1"/>
                </a:solidFill>
                <a:latin typeface="Weekly Free Light" panose="00000400000000000000" pitchFamily="50" charset="-18"/>
                <a:cs typeface="Times New Roman" panose="02020603050405020304" pitchFamily="18" charset="0"/>
              </a:rPr>
              <a:t>6 DE </a:t>
            </a:r>
            <a:r>
              <a:rPr lang="sk-SK" altLang="sk-SK" sz="2000" dirty="0">
                <a:solidFill>
                  <a:srgbClr val="FFFFFF"/>
                </a:solidFill>
                <a:latin typeface="Weekly Free Light" panose="00000400000000000000" pitchFamily="50" charset="-18"/>
                <a:cs typeface="Arial" panose="020B0604020202020204" pitchFamily="34" charset="0"/>
                <a:sym typeface="Roboto Slab" pitchFamily="2" charset="0"/>
              </a:rPr>
              <a:t>DICIEMBRE</a:t>
            </a:r>
          </a:p>
          <a:p>
            <a:pPr eaLnBrk="1" hangingPunct="1">
              <a:lnSpc>
                <a:spcPct val="150000"/>
              </a:lnSpc>
              <a:buClr>
                <a:schemeClr val="bg1"/>
              </a:buClr>
              <a:buFont typeface="Wingdings" panose="05000000000000000000" pitchFamily="2" charset="2"/>
              <a:buChar char="Ø"/>
            </a:pPr>
            <a:r>
              <a:rPr lang="sk-SK" altLang="sk-SK" sz="2000" dirty="0">
                <a:solidFill>
                  <a:srgbClr val="FFFFFF"/>
                </a:solidFill>
                <a:latin typeface="Weekly Free Light" panose="00000400000000000000" pitchFamily="50" charset="-18"/>
                <a:cs typeface="Arial" panose="020B0604020202020204" pitchFamily="34" charset="0"/>
                <a:sym typeface="Roboto Slab" pitchFamily="2" charset="0"/>
              </a:rPr>
              <a:t>RATIFICADA EN 1978</a:t>
            </a:r>
          </a:p>
          <a:p>
            <a:pPr eaLnBrk="1" hangingPunct="1">
              <a:lnSpc>
                <a:spcPct val="150000"/>
              </a:lnSpc>
              <a:buClr>
                <a:schemeClr val="bg1"/>
              </a:buClr>
              <a:buFont typeface="Wingdings" panose="05000000000000000000" pitchFamily="2" charset="2"/>
              <a:buChar char="Ø"/>
            </a:pPr>
            <a:endPar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endParaRPr>
          </a:p>
          <a:p>
            <a:pPr eaLnBrk="1" hangingPunct="1">
              <a:lnSpc>
                <a:spcPct val="150000"/>
              </a:lnSpc>
              <a:buClr>
                <a:schemeClr val="bg1"/>
              </a:buClr>
              <a:buFont typeface="Wingdings" panose="05000000000000000000" pitchFamily="2" charset="2"/>
              <a:buChar char="Ø"/>
            </a:pPr>
            <a:endParaRPr lang="cs-CZ" altLang="cs-CZ" sz="2000" dirty="0">
              <a:solidFill>
                <a:schemeClr val="bg1"/>
              </a:solidFill>
              <a:latin typeface="Weekly Free Light" panose="00000400000000000000" pitchFamily="50" charset="-18"/>
              <a:cs typeface="Arial" panose="020B0604020202020204" pitchFamily="34" charset="0"/>
            </a:endParaRPr>
          </a:p>
        </p:txBody>
      </p:sp>
      <p:sp>
        <p:nvSpPr>
          <p:cNvPr id="38916" name="Google Shape;160;p18">
            <a:extLst>
              <a:ext uri="{FF2B5EF4-FFF2-40B4-BE49-F238E27FC236}">
                <a16:creationId xmlns:a16="http://schemas.microsoft.com/office/drawing/2014/main" id="{8DE5908B-E429-46F7-AC67-500AD2A65A1C}"/>
              </a:ext>
            </a:extLst>
          </p:cNvPr>
          <p:cNvSpPr txBox="1">
            <a:spLocks noGrp="1"/>
          </p:cNvSpPr>
          <p:nvPr>
            <p:ph type="title" idx="4294967295"/>
          </p:nvPr>
        </p:nvSpPr>
        <p:spPr>
          <a:xfrm>
            <a:off x="638175" y="425450"/>
            <a:ext cx="3536950" cy="1173163"/>
          </a:xfrm>
        </p:spPr>
        <p:txBody>
          <a:bodyPr/>
          <a:lstStyle/>
          <a:p>
            <a:pPr eaLnBrk="1" hangingPunct="1">
              <a:buClr>
                <a:srgbClr val="FFFFFF"/>
              </a:buClr>
              <a:buFont typeface="Roboto Slab" pitchFamily="2" charset="0"/>
              <a:buNone/>
            </a:pPr>
            <a:r>
              <a:rPr lang="sk-SK" altLang="sk-SK" sz="2000" b="1" dirty="0">
                <a:solidFill>
                  <a:srgbClr val="FFFFFF"/>
                </a:solidFill>
                <a:latin typeface="Weekly Free Light" panose="00000400000000000000" pitchFamily="50" charset="-18"/>
                <a:cs typeface="Arial" panose="020B0604020202020204" pitchFamily="34" charset="0"/>
                <a:sym typeface="Roboto Slab" pitchFamily="2" charset="0"/>
              </a:rPr>
              <a:t>DICIEMBRE</a:t>
            </a:r>
          </a:p>
        </p:txBody>
      </p:sp>
      <p:grpSp>
        <p:nvGrpSpPr>
          <p:cNvPr id="38917" name="Google Shape;162;p18">
            <a:extLst>
              <a:ext uri="{FF2B5EF4-FFF2-40B4-BE49-F238E27FC236}">
                <a16:creationId xmlns:a16="http://schemas.microsoft.com/office/drawing/2014/main" id="{1FAB3638-1474-4D1B-B588-F5219E129055}"/>
              </a:ext>
            </a:extLst>
          </p:cNvPr>
          <p:cNvGrpSpPr>
            <a:grpSpLocks/>
          </p:cNvGrpSpPr>
          <p:nvPr/>
        </p:nvGrpSpPr>
        <p:grpSpPr bwMode="auto">
          <a:xfrm>
            <a:off x="323850" y="758825"/>
            <a:ext cx="366713" cy="366713"/>
            <a:chOff x="1923675" y="1633650"/>
            <a:chExt cx="436000" cy="435975"/>
          </a:xfrm>
        </p:grpSpPr>
        <p:sp>
          <p:nvSpPr>
            <p:cNvPr id="38921" name="Google Shape;163;p18">
              <a:extLst>
                <a:ext uri="{FF2B5EF4-FFF2-40B4-BE49-F238E27FC236}">
                  <a16:creationId xmlns:a16="http://schemas.microsoft.com/office/drawing/2014/main" id="{BFB4CCA3-95EA-440C-8F67-E7D5EE4A8494}"/>
                </a:ext>
              </a:extLst>
            </p:cNvPr>
            <p:cNvSpPr>
              <a:spLocks noChangeArrowheads="1"/>
            </p:cNvSpPr>
            <p:nvPr/>
          </p:nvSpPr>
          <p:spPr bwMode="auto">
            <a:xfrm>
              <a:off x="2209250" y="1633650"/>
              <a:ext cx="150425" cy="150425"/>
            </a:xfrm>
            <a:custGeom>
              <a:avLst/>
              <a:gdLst>
                <a:gd name="T0" fmla="*/ 2147483646 w 6017"/>
                <a:gd name="T1" fmla="*/ 2147483646 h 6017"/>
                <a:gd name="T2" fmla="*/ 2147483646 w 6017"/>
                <a:gd name="T3" fmla="*/ 2147483646 h 6017"/>
                <a:gd name="T4" fmla="*/ 2147483646 w 6017"/>
                <a:gd name="T5" fmla="*/ 2147483646 h 6017"/>
                <a:gd name="T6" fmla="*/ 2147483646 w 6017"/>
                <a:gd name="T7" fmla="*/ 2147483646 h 6017"/>
                <a:gd name="T8" fmla="*/ 2147483646 w 6017"/>
                <a:gd name="T9" fmla="*/ 2147483646 h 6017"/>
                <a:gd name="T10" fmla="*/ 2147483646 w 6017"/>
                <a:gd name="T11" fmla="*/ 2147483646 h 6017"/>
                <a:gd name="T12" fmla="*/ 2147483646 w 6017"/>
                <a:gd name="T13" fmla="*/ 2147483646 h 6017"/>
                <a:gd name="T14" fmla="*/ 2147483646 w 6017"/>
                <a:gd name="T15" fmla="*/ 2147483646 h 6017"/>
                <a:gd name="T16" fmla="*/ 2147483646 w 6017"/>
                <a:gd name="T17" fmla="*/ 2147483646 h 6017"/>
                <a:gd name="T18" fmla="*/ 2147483646 w 6017"/>
                <a:gd name="T19" fmla="*/ 2147483646 h 6017"/>
                <a:gd name="T20" fmla="*/ 0 w 6017"/>
                <a:gd name="T21" fmla="*/ 2147483646 h 6017"/>
                <a:gd name="T22" fmla="*/ 2147483646 w 6017"/>
                <a:gd name="T23" fmla="*/ 2147483646 h 6017"/>
                <a:gd name="T24" fmla="*/ 2147483646 w 6017"/>
                <a:gd name="T25" fmla="*/ 2147483646 h 6017"/>
                <a:gd name="T26" fmla="*/ 2147483646 w 6017"/>
                <a:gd name="T27" fmla="*/ 2147483646 h 6017"/>
                <a:gd name="T28" fmla="*/ 2147483646 w 6017"/>
                <a:gd name="T29" fmla="*/ 2147483646 h 6017"/>
                <a:gd name="T30" fmla="*/ 2147483646 w 6017"/>
                <a:gd name="T31" fmla="*/ 2147483646 h 6017"/>
                <a:gd name="T32" fmla="*/ 2147483646 w 6017"/>
                <a:gd name="T33" fmla="*/ 2147483646 h 6017"/>
                <a:gd name="T34" fmla="*/ 2147483646 w 6017"/>
                <a:gd name="T35" fmla="*/ 2147483646 h 6017"/>
                <a:gd name="T36" fmla="*/ 2147483646 w 6017"/>
                <a:gd name="T37" fmla="*/ 2147483646 h 6017"/>
                <a:gd name="T38" fmla="*/ 2147483646 w 6017"/>
                <a:gd name="T39" fmla="*/ 2147483646 h 6017"/>
                <a:gd name="T40" fmla="*/ 2147483646 w 6017"/>
                <a:gd name="T41" fmla="*/ 2147483646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8922" name="Google Shape;164;p18">
              <a:extLst>
                <a:ext uri="{FF2B5EF4-FFF2-40B4-BE49-F238E27FC236}">
                  <a16:creationId xmlns:a16="http://schemas.microsoft.com/office/drawing/2014/main" id="{AC74B7AE-A578-48C4-843C-FBEFBA5AF3E1}"/>
                </a:ext>
              </a:extLst>
            </p:cNvPr>
            <p:cNvSpPr>
              <a:spLocks noChangeArrowheads="1"/>
            </p:cNvSpPr>
            <p:nvPr/>
          </p:nvSpPr>
          <p:spPr bwMode="auto">
            <a:xfrm>
              <a:off x="2019900" y="1757250"/>
              <a:ext cx="261825" cy="261850"/>
            </a:xfrm>
            <a:custGeom>
              <a:avLst/>
              <a:gdLst>
                <a:gd name="T0" fmla="*/ 2147483646 w 10473"/>
                <a:gd name="T1" fmla="*/ 2147483646 h 10474"/>
                <a:gd name="T2" fmla="*/ 0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8923" name="Google Shape;165;p18">
              <a:extLst>
                <a:ext uri="{FF2B5EF4-FFF2-40B4-BE49-F238E27FC236}">
                  <a16:creationId xmlns:a16="http://schemas.microsoft.com/office/drawing/2014/main" id="{28BCD56A-CB6A-4A76-B362-F54E271C5405}"/>
                </a:ext>
              </a:extLst>
            </p:cNvPr>
            <p:cNvSpPr>
              <a:spLocks noChangeArrowheads="1"/>
            </p:cNvSpPr>
            <p:nvPr/>
          </p:nvSpPr>
          <p:spPr bwMode="auto">
            <a:xfrm>
              <a:off x="1923675" y="1681150"/>
              <a:ext cx="388500" cy="388475"/>
            </a:xfrm>
            <a:custGeom>
              <a:avLst/>
              <a:gdLst>
                <a:gd name="T0" fmla="*/ 2147483646 w 15540"/>
                <a:gd name="T1" fmla="*/ 0 h 15539"/>
                <a:gd name="T2" fmla="*/ 2147483646 w 15540"/>
                <a:gd name="T3" fmla="*/ 2147483646 h 15539"/>
                <a:gd name="T4" fmla="*/ 2147483646 w 15540"/>
                <a:gd name="T5" fmla="*/ 2147483646 h 15539"/>
                <a:gd name="T6" fmla="*/ 2147483646 w 15540"/>
                <a:gd name="T7" fmla="*/ 2147483646 h 15539"/>
                <a:gd name="T8" fmla="*/ 2147483646 w 15540"/>
                <a:gd name="T9" fmla="*/ 2147483646 h 15539"/>
                <a:gd name="T10" fmla="*/ 2147483646 w 15540"/>
                <a:gd name="T11" fmla="*/ 2147483646 h 15539"/>
                <a:gd name="T12" fmla="*/ 2147483646 w 15540"/>
                <a:gd name="T13" fmla="*/ 2147483646 h 15539"/>
                <a:gd name="T14" fmla="*/ 2147483646 w 15540"/>
                <a:gd name="T15" fmla="*/ 2147483646 h 15539"/>
                <a:gd name="T16" fmla="*/ 2147483646 w 15540"/>
                <a:gd name="T17" fmla="*/ 2147483646 h 15539"/>
                <a:gd name="T18" fmla="*/ 2147483646 w 15540"/>
                <a:gd name="T19" fmla="*/ 2147483646 h 15539"/>
                <a:gd name="T20" fmla="*/ 2147483646 w 15540"/>
                <a:gd name="T21" fmla="*/ 2147483646 h 15539"/>
                <a:gd name="T22" fmla="*/ 2147483646 w 15540"/>
                <a:gd name="T23" fmla="*/ 2147483646 h 15539"/>
                <a:gd name="T24" fmla="*/ 2147483646 w 15540"/>
                <a:gd name="T25" fmla="*/ 2147483646 h 15539"/>
                <a:gd name="T26" fmla="*/ 2147483646 w 15540"/>
                <a:gd name="T27" fmla="*/ 2147483646 h 15539"/>
                <a:gd name="T28" fmla="*/ 2147483646 w 15540"/>
                <a:gd name="T29" fmla="*/ 2147483646 h 15539"/>
                <a:gd name="T30" fmla="*/ 2147483646 w 15540"/>
                <a:gd name="T31" fmla="*/ 2147483646 h 15539"/>
                <a:gd name="T32" fmla="*/ 2147483646 w 15540"/>
                <a:gd name="T33" fmla="*/ 2147483646 h 15539"/>
                <a:gd name="T34" fmla="*/ 2147483646 w 15540"/>
                <a:gd name="T35" fmla="*/ 2147483646 h 15539"/>
                <a:gd name="T36" fmla="*/ 2147483646 w 15540"/>
                <a:gd name="T37" fmla="*/ 2147483646 h 15539"/>
                <a:gd name="T38" fmla="*/ 2147483646 w 15540"/>
                <a:gd name="T39" fmla="*/ 2147483646 h 15539"/>
                <a:gd name="T40" fmla="*/ 2147483646 w 15540"/>
                <a:gd name="T41" fmla="*/ 2147483646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8924" name="Google Shape;166;p18">
              <a:extLst>
                <a:ext uri="{FF2B5EF4-FFF2-40B4-BE49-F238E27FC236}">
                  <a16:creationId xmlns:a16="http://schemas.microsoft.com/office/drawing/2014/main" id="{8DC81ECD-C6E5-4245-B2D4-E3830583852A}"/>
                </a:ext>
              </a:extLst>
            </p:cNvPr>
            <p:cNvSpPr>
              <a:spLocks noChangeArrowheads="1"/>
            </p:cNvSpPr>
            <p:nvPr/>
          </p:nvSpPr>
          <p:spPr bwMode="auto">
            <a:xfrm>
              <a:off x="1974225" y="1711575"/>
              <a:ext cx="261825" cy="261850"/>
            </a:xfrm>
            <a:custGeom>
              <a:avLst/>
              <a:gdLst>
                <a:gd name="T0" fmla="*/ 0 w 10473"/>
                <a:gd name="T1" fmla="*/ 2147483646 h 10474"/>
                <a:gd name="T2" fmla="*/ 2147483646 w 10473"/>
                <a:gd name="T3" fmla="*/ 2147483646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8925" name="Google Shape;167;p18">
              <a:extLst>
                <a:ext uri="{FF2B5EF4-FFF2-40B4-BE49-F238E27FC236}">
                  <a16:creationId xmlns:a16="http://schemas.microsoft.com/office/drawing/2014/main" id="{4ED28CB2-F6D9-4D5B-AB64-CE8233A9E7C2}"/>
                </a:ext>
              </a:extLst>
            </p:cNvPr>
            <p:cNvSpPr>
              <a:spLocks noChangeArrowheads="1"/>
            </p:cNvSpPr>
            <p:nvPr/>
          </p:nvSpPr>
          <p:spPr bwMode="auto">
            <a:xfrm>
              <a:off x="1934650" y="2014200"/>
              <a:ext cx="44475" cy="44475"/>
            </a:xfrm>
            <a:custGeom>
              <a:avLst/>
              <a:gdLst>
                <a:gd name="T0" fmla="*/ 2147483646 w 1779"/>
                <a:gd name="T1" fmla="*/ 2147483646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sp>
          <p:nvSpPr>
            <p:cNvPr id="38926" name="Google Shape;168;p18">
              <a:extLst>
                <a:ext uri="{FF2B5EF4-FFF2-40B4-BE49-F238E27FC236}">
                  <a16:creationId xmlns:a16="http://schemas.microsoft.com/office/drawing/2014/main" id="{B0B14F98-6504-4779-88EA-CA3B62FD4547}"/>
                </a:ext>
              </a:extLst>
            </p:cNvPr>
            <p:cNvSpPr>
              <a:spLocks noChangeArrowheads="1"/>
            </p:cNvSpPr>
            <p:nvPr/>
          </p:nvSpPr>
          <p:spPr bwMode="auto">
            <a:xfrm>
              <a:off x="1944375" y="1947225"/>
              <a:ext cx="101725" cy="101700"/>
            </a:xfrm>
            <a:custGeom>
              <a:avLst/>
              <a:gdLst>
                <a:gd name="T0" fmla="*/ 2147483646 w 4069"/>
                <a:gd name="T1" fmla="*/ 2147483646 h 4068"/>
                <a:gd name="T2" fmla="*/ 2147483646 w 4069"/>
                <a:gd name="T3" fmla="*/ 2147483646 h 4068"/>
                <a:gd name="T4" fmla="*/ 2147483646 w 4069"/>
                <a:gd name="T5" fmla="*/ 0 h 4068"/>
                <a:gd name="T6" fmla="*/ 2147483646 w 4069"/>
                <a:gd name="T7" fmla="*/ 2147483646 h 4068"/>
                <a:gd name="T8" fmla="*/ 2147483646 w 4069"/>
                <a:gd name="T9" fmla="*/ 2147483646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cs-CZ"/>
            </a:p>
          </p:txBody>
        </p:sp>
      </p:grpSp>
      <p:sp>
        <p:nvSpPr>
          <p:cNvPr id="13" name="Google Shape;132;p14">
            <a:extLst>
              <a:ext uri="{FF2B5EF4-FFF2-40B4-BE49-F238E27FC236}">
                <a16:creationId xmlns:a16="http://schemas.microsoft.com/office/drawing/2014/main" id="{FCB68259-CAA8-41C5-8FA3-5B4FB8FDD6E7}"/>
              </a:ext>
            </a:extLst>
          </p:cNvPr>
          <p:cNvSpPr txBox="1">
            <a:spLocks noChangeArrowheads="1"/>
          </p:cNvSpPr>
          <p:nvPr/>
        </p:nvSpPr>
        <p:spPr bwMode="auto">
          <a:xfrm>
            <a:off x="214313" y="4816475"/>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9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38919" name="Obrázok 13" descr="Erasmus+ logo EN.jpg">
            <a:extLst>
              <a:ext uri="{FF2B5EF4-FFF2-40B4-BE49-F238E27FC236}">
                <a16:creationId xmlns:a16="http://schemas.microsoft.com/office/drawing/2014/main" id="{24967B23-EA6E-424A-8F76-D4B226758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Obrázek 2" descr="Obsah obrázku text&#10;&#10;Popis byl vytvořen automaticky">
            <a:extLst>
              <a:ext uri="{FF2B5EF4-FFF2-40B4-BE49-F238E27FC236}">
                <a16:creationId xmlns:a16="http://schemas.microsoft.com/office/drawing/2014/main" id="{EAFE1C51-C890-4881-9165-C575099CB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300163"/>
            <a:ext cx="37433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484</Words>
  <Application>Microsoft Office PowerPoint</Application>
  <PresentationFormat>Předvádění na obrazovce (16:9)</PresentationFormat>
  <Paragraphs>121</Paragraphs>
  <Slides>17</Slides>
  <Notes>17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Nixie One</vt:lpstr>
      <vt:lpstr>Arial</vt:lpstr>
      <vt:lpstr>Weekly Free Light</vt:lpstr>
      <vt:lpstr>Roboto Slab</vt:lpstr>
      <vt:lpstr>Wingdings</vt:lpstr>
      <vt:lpstr>Warwick template</vt:lpstr>
      <vt:lpstr>FIESTAS II.</vt:lpstr>
      <vt:lpstr>FIESTAS II.</vt:lpstr>
      <vt:lpstr>C O N T E N T </vt:lpstr>
      <vt:lpstr>FIESTAS</vt:lpstr>
      <vt:lpstr>FIESTAS</vt:lpstr>
      <vt:lpstr>AGOSTO</vt:lpstr>
      <vt:lpstr>AGOSTO</vt:lpstr>
      <vt:lpstr>OCTUBRE</vt:lpstr>
      <vt:lpstr>DICIEMBRE</vt:lpstr>
      <vt:lpstr>DICIEMBRE</vt:lpstr>
      <vt:lpstr> </vt:lpstr>
      <vt:lpstr> </vt:lpstr>
      <vt:lpstr>Prezentace aplikace PowerPoint</vt:lpstr>
      <vt:lpstr>Prezentace aplikace PowerPoint</vt:lpstr>
      <vt:lpstr>R E S O U R C E 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102</cp:revision>
  <dcterms:modified xsi:type="dcterms:W3CDTF">2021-10-27T11:51:43Z</dcterms:modified>
</cp:coreProperties>
</file>