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8.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 id="2147483660" r:id="rId10"/>
  </p:sldMasterIdLst>
  <p:notesMasterIdLst>
    <p:notesMasterId r:id="rId11"/>
  </p:notesMasterIdLst>
  <p:sldIdLst>
    <p:sldId id="256" r:id="rId12"/>
    <p:sldId id="257" r:id="rId13"/>
    <p:sldId id="258" r:id="rId14"/>
    <p:sldId id="259" r:id="rId15"/>
    <p:sldId id="260" r:id="rId16"/>
    <p:sldId id="261" r:id="rId17"/>
    <p:sldId id="262" r:id="rId18"/>
    <p:sldId id="263" r:id="rId19"/>
    <p:sldId id="264" r:id="rId20"/>
  </p:sldIdLst>
  <p:sldSz cy="5143500" cx="9144000"/>
  <p:notesSz cx="6858000" cy="9144000"/>
  <p:embeddedFontLst>
    <p:embeddedFont>
      <p:font typeface="Roboto Slab"/>
      <p:regular r:id="rId21"/>
      <p:bold r:id="rId22"/>
    </p:embeddedFont>
    <p:embeddedFont>
      <p:font typeface="Nixie One"/>
      <p:regular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4" roundtripDataSignature="AMtx7miz4+rC6lAnmdLB7OwjEIN0JPn2X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9.xml"/><Relationship Id="rId11" Type="http://schemas.openxmlformats.org/officeDocument/2006/relationships/notesMaster" Target="notesMasters/notesMaster1.xml"/><Relationship Id="rId22" Type="http://schemas.openxmlformats.org/officeDocument/2006/relationships/font" Target="fonts/RobotoSlab-bold.fntdata"/><Relationship Id="rId10" Type="http://schemas.openxmlformats.org/officeDocument/2006/relationships/slideMaster" Target="slideMasters/slideMaster7.xml"/><Relationship Id="rId21" Type="http://schemas.openxmlformats.org/officeDocument/2006/relationships/font" Target="fonts/RobotoSlab-regular.fntdata"/><Relationship Id="rId13" Type="http://schemas.openxmlformats.org/officeDocument/2006/relationships/slide" Target="slides/slide2.xml"/><Relationship Id="rId24" Type="http://customschemas.google.com/relationships/presentationmetadata" Target="metadata"/><Relationship Id="rId12" Type="http://schemas.openxmlformats.org/officeDocument/2006/relationships/slide" Target="slides/slide1.xml"/><Relationship Id="rId23" Type="http://schemas.openxmlformats.org/officeDocument/2006/relationships/font" Target="fonts/NixieOne-regular.fntdata"/><Relationship Id="rId1" Type="http://schemas.openxmlformats.org/officeDocument/2006/relationships/theme" Target="theme/theme5.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5" Type="http://schemas.openxmlformats.org/officeDocument/2006/relationships/slide" Target="slides/slide4.xml"/><Relationship Id="rId14" Type="http://schemas.openxmlformats.org/officeDocument/2006/relationships/slide" Target="slides/slide3.xml"/><Relationship Id="rId17" Type="http://schemas.openxmlformats.org/officeDocument/2006/relationships/slide" Target="slides/slide6.xml"/><Relationship Id="rId16" Type="http://schemas.openxmlformats.org/officeDocument/2006/relationships/slide" Target="slides/slide5.xml"/><Relationship Id="rId5" Type="http://schemas.openxmlformats.org/officeDocument/2006/relationships/slideMaster" Target="slideMasters/slideMaster2.xml"/><Relationship Id="rId19" Type="http://schemas.openxmlformats.org/officeDocument/2006/relationships/slide" Target="slides/slide8.xml"/><Relationship Id="rId6" Type="http://schemas.openxmlformats.org/officeDocument/2006/relationships/slideMaster" Target="slideMasters/slideMaster3.xml"/><Relationship Id="rId18" Type="http://schemas.openxmlformats.org/officeDocument/2006/relationships/slide" Target="slides/slide7.xml"/><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4" name="Google Shape;9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2" name="Google Shape;10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0" name="Google Shape;13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9" name="Google Shape;139;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6" name="Google Shape;15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5" name="Google Shape;16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8" name="Google Shape;178;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7" name="Google Shape;187;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11"/>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17"/>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17"/>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60" name="Shape 60"/>
        <p:cNvGrpSpPr/>
        <p:nvPr/>
      </p:nvGrpSpPr>
      <p:grpSpPr>
        <a:xfrm>
          <a:off x="0" y="0"/>
          <a:ext cx="0" cy="0"/>
          <a:chOff x="0" y="0"/>
          <a:chExt cx="0" cy="0"/>
        </a:xfrm>
      </p:grpSpPr>
      <p:sp>
        <p:nvSpPr>
          <p:cNvPr id="61" name="Google Shape;61;p19"/>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2" name="Google Shape;62;p19"/>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63" name="Google Shape;63;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 + 3 columns">
    <p:spTree>
      <p:nvGrpSpPr>
        <p:cNvPr id="74" name="Shape 74"/>
        <p:cNvGrpSpPr/>
        <p:nvPr/>
      </p:nvGrpSpPr>
      <p:grpSpPr>
        <a:xfrm>
          <a:off x="0" y="0"/>
          <a:ext cx="0" cy="0"/>
          <a:chOff x="0" y="0"/>
          <a:chExt cx="0" cy="0"/>
        </a:xfrm>
      </p:grpSpPr>
      <p:sp>
        <p:nvSpPr>
          <p:cNvPr id="75" name="Google Shape;75;p21"/>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76" name="Google Shape;76;p21"/>
          <p:cNvSpPr txBox="1"/>
          <p:nvPr>
            <p:ph idx="1" type="body"/>
          </p:nvPr>
        </p:nvSpPr>
        <p:spPr>
          <a:xfrm>
            <a:off x="1146025"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spcBef>
                <a:spcPts val="600"/>
              </a:spcBef>
              <a:spcAft>
                <a:spcPts val="0"/>
              </a:spcAft>
              <a:buSzPts val="1800"/>
              <a:buChar char="▪"/>
              <a:defRPr sz="1800"/>
            </a:lvl1pPr>
            <a:lvl2pPr indent="-342900" lvl="1" marL="914400" algn="l">
              <a:spcBef>
                <a:spcPts val="0"/>
              </a:spcBef>
              <a:spcAft>
                <a:spcPts val="0"/>
              </a:spcAft>
              <a:buSzPts val="1800"/>
              <a:buChar char="▫"/>
              <a:defRPr sz="1800"/>
            </a:lvl2pPr>
            <a:lvl3pPr indent="-342900" lvl="2" marL="1371600" algn="l">
              <a:spcBef>
                <a:spcPts val="0"/>
              </a:spcBef>
              <a:spcAft>
                <a:spcPts val="0"/>
              </a:spcAft>
              <a:buSzPts val="1800"/>
              <a:buChar char="■"/>
              <a:defRPr sz="1800"/>
            </a:lvl3pPr>
            <a:lvl4pPr indent="-342900" lvl="3" marL="1828800" algn="l">
              <a:spcBef>
                <a:spcPts val="0"/>
              </a:spcBef>
              <a:spcAft>
                <a:spcPts val="0"/>
              </a:spcAft>
              <a:buSzPts val="1800"/>
              <a:buChar char="●"/>
              <a:defRPr/>
            </a:lvl4pPr>
            <a:lvl5pPr indent="-342900" lvl="4" marL="2286000" algn="l">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7" name="Google Shape;77;p21"/>
          <p:cNvSpPr txBox="1"/>
          <p:nvPr>
            <p:ph idx="2" type="body"/>
          </p:nvPr>
        </p:nvSpPr>
        <p:spPr>
          <a:xfrm>
            <a:off x="3679388"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spcBef>
                <a:spcPts val="600"/>
              </a:spcBef>
              <a:spcAft>
                <a:spcPts val="0"/>
              </a:spcAft>
              <a:buSzPts val="1800"/>
              <a:buChar char="▪"/>
              <a:defRPr sz="1800"/>
            </a:lvl1pPr>
            <a:lvl2pPr indent="-342900" lvl="1" marL="914400" algn="l">
              <a:spcBef>
                <a:spcPts val="0"/>
              </a:spcBef>
              <a:spcAft>
                <a:spcPts val="0"/>
              </a:spcAft>
              <a:buSzPts val="1800"/>
              <a:buChar char="▫"/>
              <a:defRPr sz="1800"/>
            </a:lvl2pPr>
            <a:lvl3pPr indent="-342900" lvl="2" marL="1371600" algn="l">
              <a:spcBef>
                <a:spcPts val="0"/>
              </a:spcBef>
              <a:spcAft>
                <a:spcPts val="0"/>
              </a:spcAft>
              <a:buSzPts val="1800"/>
              <a:buChar char="■"/>
              <a:defRPr sz="1800"/>
            </a:lvl3pPr>
            <a:lvl4pPr indent="-342900" lvl="3" marL="1828800" algn="l">
              <a:spcBef>
                <a:spcPts val="0"/>
              </a:spcBef>
              <a:spcAft>
                <a:spcPts val="0"/>
              </a:spcAft>
              <a:buSzPts val="1800"/>
              <a:buChar char="●"/>
              <a:defRPr/>
            </a:lvl4pPr>
            <a:lvl5pPr indent="-342900" lvl="4" marL="2286000" algn="l">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8" name="Google Shape;78;p21"/>
          <p:cNvSpPr txBox="1"/>
          <p:nvPr>
            <p:ph idx="3" type="body"/>
          </p:nvPr>
        </p:nvSpPr>
        <p:spPr>
          <a:xfrm>
            <a:off x="6212750"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spcBef>
                <a:spcPts val="600"/>
              </a:spcBef>
              <a:spcAft>
                <a:spcPts val="0"/>
              </a:spcAft>
              <a:buSzPts val="1800"/>
              <a:buChar char="▪"/>
              <a:defRPr sz="1800"/>
            </a:lvl1pPr>
            <a:lvl2pPr indent="-342900" lvl="1" marL="914400" algn="l">
              <a:spcBef>
                <a:spcPts val="0"/>
              </a:spcBef>
              <a:spcAft>
                <a:spcPts val="0"/>
              </a:spcAft>
              <a:buSzPts val="1800"/>
              <a:buChar char="▫"/>
              <a:defRPr sz="1800"/>
            </a:lvl2pPr>
            <a:lvl3pPr indent="-342900" lvl="2" marL="1371600" algn="l">
              <a:spcBef>
                <a:spcPts val="0"/>
              </a:spcBef>
              <a:spcAft>
                <a:spcPts val="0"/>
              </a:spcAft>
              <a:buSzPts val="1800"/>
              <a:buChar char="■"/>
              <a:defRPr sz="1800"/>
            </a:lvl3pPr>
            <a:lvl4pPr indent="-342900" lvl="3" marL="1828800" algn="l">
              <a:spcBef>
                <a:spcPts val="0"/>
              </a:spcBef>
              <a:spcAft>
                <a:spcPts val="0"/>
              </a:spcAft>
              <a:buSzPts val="1800"/>
              <a:buChar char="●"/>
              <a:defRPr/>
            </a:lvl4pPr>
            <a:lvl5pPr indent="-342900" lvl="4" marL="2286000" algn="l">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9" name="Google Shape;79;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5.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3.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1.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2.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8.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0"/>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10"/>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10"/>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10"/>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10"/>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10"/>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10"/>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12"/>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12"/>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12"/>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12"/>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12"/>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12"/>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12"/>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14"/>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14"/>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14"/>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4"/>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4"/>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4"/>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14"/>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16"/>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 name="Google Shape;39;p16"/>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 name="Google Shape;40;p16"/>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6"/>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6"/>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6"/>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4" name="Google Shape;44;p16"/>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5" name="Google Shape;45;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8"/>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2" name="Google Shape;52;p18"/>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3" name="Google Shape;53;p18"/>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18"/>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18"/>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56" name="Google Shape;56;p18"/>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57" name="Google Shape;57;p18"/>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8" name="Google Shape;58;p18"/>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 name="Shape 64"/>
        <p:cNvGrpSpPr/>
        <p:nvPr/>
      </p:nvGrpSpPr>
      <p:grpSpPr>
        <a:xfrm>
          <a:off x="0" y="0"/>
          <a:ext cx="0" cy="0"/>
          <a:chOff x="0" y="0"/>
          <a:chExt cx="0" cy="0"/>
        </a:xfrm>
      </p:grpSpPr>
      <p:sp>
        <p:nvSpPr>
          <p:cNvPr id="65" name="Google Shape;65;p20"/>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6" name="Google Shape;66;p20"/>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7" name="Google Shape;67;p20"/>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8" name="Google Shape;68;p20"/>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9" name="Google Shape;69;p20"/>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70" name="Google Shape;70;p20"/>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71" name="Google Shape;71;p20"/>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2" name="Google Shape;72;p20"/>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3" name="Google Shape;73;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0" name="Shape 80"/>
        <p:cNvGrpSpPr/>
        <p:nvPr/>
      </p:nvGrpSpPr>
      <p:grpSpPr>
        <a:xfrm>
          <a:off x="0" y="0"/>
          <a:ext cx="0" cy="0"/>
          <a:chOff x="0" y="0"/>
          <a:chExt cx="0" cy="0"/>
        </a:xfrm>
      </p:grpSpPr>
      <p:sp>
        <p:nvSpPr>
          <p:cNvPr id="81" name="Google Shape;81;p22"/>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2" name="Google Shape;82;p22"/>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3" name="Google Shape;83;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1.jpg"/><Relationship Id="rId4" Type="http://schemas.openxmlformats.org/officeDocument/2006/relationships/hyperlink" Target="https://jamboard.google.com/d/1Svd1Ihl9LtRfmwVcLRZIXUkpKDo2XPWa-adb2_H-67s/edit?usp=shari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hyperlink" Target="https://www.loom.com/share/9644f29a157d46a4b263af2c4fd0bf5d" TargetMode="External"/><Relationship Id="rId4" Type="http://schemas.openxmlformats.org/officeDocument/2006/relationships/image" Target="../media/image1.jpg"/><Relationship Id="rId5" Type="http://schemas.openxmlformats.org/officeDocument/2006/relationships/hyperlink" Target="https://wordwall.net/resource/26946545" TargetMode="External"/><Relationship Id="rId6" Type="http://schemas.openxmlformats.org/officeDocument/2006/relationships/hyperlink" Target="https://wordwall.net/resource/26946520" TargetMode="External"/><Relationship Id="rId7" Type="http://schemas.openxmlformats.org/officeDocument/2006/relationships/hyperlink" Target="https://wordwall.net/resource/26946465" TargetMode="External"/><Relationship Id="rId8" Type="http://schemas.openxmlformats.org/officeDocument/2006/relationships/hyperlink" Target="https://www.flippity.net/sh.php?k=1tWIypuY6OBXr18Z6MKzKvW2uUF5diWEJ1Be_qKcL6C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b="0" l="0" r="0" t="0"/>
          <a:stretch/>
        </p:blipFill>
        <p:spPr>
          <a:xfrm>
            <a:off x="7740650" y="1347787"/>
            <a:ext cx="1158875" cy="652462"/>
          </a:xfrm>
          <a:prstGeom prst="rect">
            <a:avLst/>
          </a:prstGeom>
          <a:noFill/>
          <a:ln>
            <a:noFill/>
          </a:ln>
        </p:spPr>
      </p:pic>
      <p:sp>
        <p:nvSpPr>
          <p:cNvPr id="89" name="Google Shape;89;p1"/>
          <p:cNvSpPr txBox="1"/>
          <p:nvPr/>
        </p:nvSpPr>
        <p:spPr>
          <a:xfrm>
            <a:off x="539750" y="4587875"/>
            <a:ext cx="4535487" cy="504825"/>
          </a:xfrm>
          <a:prstGeom prst="rect">
            <a:avLst/>
          </a:prstGeom>
          <a:solidFill>
            <a:srgbClr val="94BF6E"/>
          </a:solidFill>
          <a:ln cap="flat" cmpd="sng" w="25400">
            <a:solidFill>
              <a:srgbClr val="6B8C4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000"/>
              <a:buFont typeface="Arial"/>
              <a:buNone/>
            </a:pPr>
            <a:r>
              <a:rPr b="1" i="0" lang="sk-SK" sz="2000" u="none">
                <a:solidFill>
                  <a:srgbClr val="FFFFFF"/>
                </a:solidFill>
                <a:latin typeface="Arial"/>
                <a:ea typeface="Arial"/>
                <a:cs typeface="Arial"/>
                <a:sym typeface="Arial"/>
              </a:rPr>
              <a:t>2020-1-SK01-KA226-SCH-094350</a:t>
            </a:r>
            <a:endParaRPr/>
          </a:p>
        </p:txBody>
      </p:sp>
      <p:pic>
        <p:nvPicPr>
          <p:cNvPr descr="Erasmus+ logo EN.jpg" id="90" name="Google Shape;90;p1"/>
          <p:cNvPicPr preferRelativeResize="0"/>
          <p:nvPr/>
        </p:nvPicPr>
        <p:blipFill rotWithShape="1">
          <a:blip r:embed="rId4">
            <a:alphaModFix/>
          </a:blip>
          <a:srcRect b="0" l="22207" r="0" t="0"/>
          <a:stretch/>
        </p:blipFill>
        <p:spPr>
          <a:xfrm>
            <a:off x="6948487" y="627062"/>
            <a:ext cx="2017712" cy="571500"/>
          </a:xfrm>
          <a:prstGeom prst="rect">
            <a:avLst/>
          </a:prstGeom>
          <a:noFill/>
          <a:ln>
            <a:noFill/>
          </a:ln>
        </p:spPr>
      </p:pic>
      <p:sp>
        <p:nvSpPr>
          <p:cNvPr id="91" name="Google Shape;91;p1"/>
          <p:cNvSpPr txBox="1"/>
          <p:nvPr/>
        </p:nvSpPr>
        <p:spPr>
          <a:xfrm>
            <a:off x="539750" y="2932112"/>
            <a:ext cx="5810250" cy="1158875"/>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rgbClr val="FFFFFF"/>
              </a:buClr>
              <a:buSzPts val="4800"/>
              <a:buFont typeface="Nixie One"/>
              <a:buNone/>
            </a:pPr>
            <a:r>
              <a:rPr b="1" i="0" lang="sk-SK" sz="4800" u="none">
                <a:solidFill>
                  <a:srgbClr val="FFFFFF"/>
                </a:solidFill>
                <a:latin typeface="Nixie One"/>
                <a:ea typeface="Nixie One"/>
                <a:cs typeface="Nixie One"/>
                <a:sym typeface="Nixie One"/>
              </a:rPr>
              <a:t>Digi school</a:t>
            </a:r>
            <a:endParaRPr/>
          </a:p>
          <a:p>
            <a:pPr indent="0" lvl="0" marL="0" marR="0" rtl="0" algn="l">
              <a:lnSpc>
                <a:spcPct val="100000"/>
              </a:lnSpc>
              <a:spcBef>
                <a:spcPts val="0"/>
              </a:spcBef>
              <a:spcAft>
                <a:spcPts val="0"/>
              </a:spcAft>
              <a:buClr>
                <a:srgbClr val="FFFFFF"/>
              </a:buClr>
              <a:buSzPts val="4800"/>
              <a:buFont typeface="Nixie One"/>
              <a:buNone/>
            </a:pPr>
            <a:r>
              <a:rPr b="1" i="0" lang="sk-SK" sz="4800" u="none">
                <a:solidFill>
                  <a:srgbClr val="FFFFFF"/>
                </a:solidFill>
                <a:latin typeface="Nixie One"/>
                <a:ea typeface="Nixie One"/>
                <a:cs typeface="Nixie One"/>
                <a:sym typeface="Nixie One"/>
              </a:rPr>
              <a:t>MATHEMATICS</a:t>
            </a:r>
            <a:endParaRPr/>
          </a:p>
          <a:p>
            <a:pPr indent="0" lvl="0" marL="0" marR="0" rtl="0" algn="l">
              <a:lnSpc>
                <a:spcPct val="100000"/>
              </a:lnSpc>
              <a:spcBef>
                <a:spcPts val="0"/>
              </a:spcBef>
              <a:spcAft>
                <a:spcPts val="0"/>
              </a:spcAft>
              <a:buClr>
                <a:srgbClr val="FFFFFF"/>
              </a:buClr>
              <a:buSzPts val="2800"/>
              <a:buFont typeface="Nixie One"/>
              <a:buNone/>
            </a:pPr>
            <a:r>
              <a:rPr b="1" i="0" lang="sk-SK" sz="2800" u="none">
                <a:solidFill>
                  <a:srgbClr val="FFFFFF"/>
                </a:solidFill>
                <a:latin typeface="Nixie One"/>
                <a:ea typeface="Nixie One"/>
                <a:cs typeface="Nixie One"/>
                <a:sym typeface="Nixie One"/>
              </a:rPr>
              <a:t>Angles</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97" name="Google Shape;97;p2"/>
          <p:cNvSpPr txBox="1"/>
          <p:nvPr/>
        </p:nvSpPr>
        <p:spPr>
          <a:xfrm>
            <a:off x="0"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98" name="Google Shape;98;p2"/>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99" name="Google Shape;99;p2"/>
          <p:cNvSpPr txBox="1"/>
          <p:nvPr/>
        </p:nvSpPr>
        <p:spPr>
          <a:xfrm>
            <a:off x="428625" y="1500187"/>
            <a:ext cx="8143875" cy="2032000"/>
          </a:xfrm>
          <a:prstGeom prst="rect">
            <a:avLst/>
          </a:prstGeom>
          <a:noFill/>
          <a:ln>
            <a:noFill/>
          </a:ln>
        </p:spPr>
        <p:txBody>
          <a:bodyPr anchorCtr="0" anchor="t" bIns="45700" lIns="91425" spcFirstLastPara="1" rIns="91425" wrap="square" tIns="45700">
            <a:spAutoFit/>
          </a:bodyPr>
          <a:lstStyle/>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SUBJECT: MATHEMATICS</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SPECIFICATION: Mathematics for secondary school students (</a:t>
            </a:r>
            <a:r>
              <a:rPr lang="sk-SK">
                <a:solidFill>
                  <a:schemeClr val="lt1"/>
                </a:solidFill>
              </a:rPr>
              <a:t>Year 1)</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AGE GROUP: 15 - 16 </a:t>
            </a:r>
            <a:endParaRPr/>
          </a:p>
          <a:p>
            <a:pPr indent="-88900" lvl="0" marL="0" marR="0" rtl="0" algn="l">
              <a:lnSpc>
                <a:spcPct val="200000"/>
              </a:lnSpc>
              <a:spcBef>
                <a:spcPts val="0"/>
              </a:spcBef>
              <a:spcAft>
                <a:spcPts val="0"/>
              </a:spcAft>
              <a:buClr>
                <a:schemeClr val="lt1"/>
              </a:buClr>
              <a:buSzPts val="1400"/>
              <a:buFont typeface="Noto Sans Symbols"/>
              <a:buChar char="⮚"/>
            </a:pPr>
            <a:r>
              <a:rPr b="0" i="0" lang="sk-SK" sz="1400" u="none">
                <a:solidFill>
                  <a:schemeClr val="lt1"/>
                </a:solidFill>
                <a:latin typeface="Arial"/>
                <a:ea typeface="Arial"/>
                <a:cs typeface="Arial"/>
                <a:sym typeface="Arial"/>
              </a:rPr>
              <a:t>1 LESSON: 45 min</a:t>
            </a:r>
            <a:endParaRPr/>
          </a:p>
          <a:p>
            <a:pPr indent="0" lvl="0" marL="0" marR="0" rtl="0" algn="l">
              <a:lnSpc>
                <a:spcPct val="100000"/>
              </a:lnSpc>
              <a:spcBef>
                <a:spcPts val="0"/>
              </a:spcBef>
              <a:spcAft>
                <a:spcPts val="0"/>
              </a:spcAft>
              <a:buNone/>
            </a:pPr>
            <a:r>
              <a:t/>
            </a:r>
            <a:endParaRPr b="0" i="0" sz="1400" u="none">
              <a:solidFill>
                <a:schemeClr val="lt1"/>
              </a:solidFill>
              <a:latin typeface="Arial"/>
              <a:ea typeface="Arial"/>
              <a:cs typeface="Arial"/>
              <a:sym typeface="Arial"/>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3"/>
          <p:cNvSpPr txBox="1"/>
          <p:nvPr>
            <p:ph idx="4294967295" type="title"/>
          </p:nvPr>
        </p:nvSpPr>
        <p:spPr>
          <a:xfrm>
            <a:off x="500062" y="785812"/>
            <a:ext cx="2071687" cy="50006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sk-SK" sz="1800" u="none" cap="none" strike="noStrike">
                <a:solidFill>
                  <a:srgbClr val="124057"/>
                </a:solidFill>
                <a:latin typeface="Roboto Slab"/>
                <a:ea typeface="Roboto Slab"/>
                <a:cs typeface="Roboto Slab"/>
                <a:sym typeface="Roboto Slab"/>
              </a:rPr>
              <a:t>CONTENTS</a:t>
            </a:r>
            <a:endParaRPr/>
          </a:p>
        </p:txBody>
      </p:sp>
      <p:sp>
        <p:nvSpPr>
          <p:cNvPr id="105" name="Google Shape;105;p3"/>
          <p:cNvSpPr/>
          <p:nvPr/>
        </p:nvSpPr>
        <p:spPr>
          <a:xfrm>
            <a:off x="3759200" y="2259012"/>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3"/>
          <p:cNvSpPr/>
          <p:nvPr/>
        </p:nvSpPr>
        <p:spPr>
          <a:xfrm>
            <a:off x="3759200" y="1508125"/>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p:nvPr/>
        </p:nvSpPr>
        <p:spPr>
          <a:xfrm>
            <a:off x="2898775" y="13128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p:nvPr/>
        </p:nvSpPr>
        <p:spPr>
          <a:xfrm>
            <a:off x="2892425" y="2132012"/>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9" name="Google Shape;109;p3"/>
          <p:cNvSpPr/>
          <p:nvPr/>
        </p:nvSpPr>
        <p:spPr>
          <a:xfrm flipH="1">
            <a:off x="2017712"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0" name="Google Shape;110;p3"/>
          <p:cNvSpPr/>
          <p:nvPr/>
        </p:nvSpPr>
        <p:spPr>
          <a:xfrm flipH="1">
            <a:off x="2016125" y="131445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1" name="Google Shape;111;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2" name="Google Shape;112;p3"/>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sk-SK" sz="2400" u="none">
                <a:solidFill>
                  <a:srgbClr val="FFFFFF"/>
                </a:solidFill>
                <a:latin typeface="Roboto Slab"/>
                <a:ea typeface="Roboto Slab"/>
                <a:cs typeface="Roboto Slab"/>
                <a:sym typeface="Roboto Slab"/>
              </a:rPr>
              <a:t>01</a:t>
            </a:r>
            <a:endParaRPr/>
          </a:p>
        </p:txBody>
      </p:sp>
      <p:cxnSp>
        <p:nvCxnSpPr>
          <p:cNvPr id="113" name="Google Shape;113;p3"/>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4" name="Google Shape;114;p3"/>
          <p:cNvSpPr txBox="1"/>
          <p:nvPr/>
        </p:nvSpPr>
        <p:spPr>
          <a:xfrm>
            <a:off x="4532312" y="1666875"/>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5" name="Google Shape;115;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sk-SK" sz="2400" u="none">
                <a:solidFill>
                  <a:srgbClr val="FFFFFF"/>
                </a:solidFill>
                <a:latin typeface="Roboto Slab"/>
                <a:ea typeface="Roboto Slab"/>
                <a:cs typeface="Roboto Slab"/>
                <a:sym typeface="Roboto Slab"/>
              </a:rPr>
              <a:t>02</a:t>
            </a:r>
            <a:endParaRPr/>
          </a:p>
        </p:txBody>
      </p:sp>
      <p:cxnSp>
        <p:nvCxnSpPr>
          <p:cNvPr id="116" name="Google Shape;116;p3"/>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7" name="Google Shape;117;p3"/>
          <p:cNvSpPr txBox="1"/>
          <p:nvPr/>
        </p:nvSpPr>
        <p:spPr>
          <a:xfrm>
            <a:off x="4427537" y="1666875"/>
            <a:ext cx="1558925"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chemeClr val="lt1"/>
              </a:buClr>
              <a:buSzPts val="1400"/>
              <a:buFont typeface="Roboto Slab"/>
              <a:buNone/>
            </a:pPr>
            <a:r>
              <a:rPr b="0" i="0" lang="sk-SK" sz="1400" u="none">
                <a:solidFill>
                  <a:schemeClr val="lt1"/>
                </a:solidFill>
                <a:latin typeface="Roboto Slab"/>
                <a:ea typeface="Roboto Slab"/>
                <a:cs typeface="Roboto Slab"/>
                <a:sym typeface="Roboto Slab"/>
              </a:rPr>
              <a:t>Angles – theoretical background</a:t>
            </a:r>
            <a:endParaRPr/>
          </a:p>
        </p:txBody>
      </p:sp>
      <p:sp>
        <p:nvSpPr>
          <p:cNvPr id="118" name="Google Shape;118;p3"/>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sk-SK" sz="2400" u="none">
                <a:solidFill>
                  <a:srgbClr val="FFFFFF"/>
                </a:solidFill>
                <a:latin typeface="Roboto Slab"/>
                <a:ea typeface="Roboto Slab"/>
                <a:cs typeface="Roboto Slab"/>
                <a:sym typeface="Roboto Slab"/>
              </a:rPr>
              <a:t>03</a:t>
            </a:r>
            <a:endParaRPr/>
          </a:p>
        </p:txBody>
      </p:sp>
      <p:cxnSp>
        <p:nvCxnSpPr>
          <p:cNvPr id="119" name="Google Shape;119;p3"/>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0" name="Google Shape;120;p3"/>
          <p:cNvSpPr txBox="1"/>
          <p:nvPr/>
        </p:nvSpPr>
        <p:spPr>
          <a:xfrm>
            <a:off x="4478337" y="2435225"/>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Roboto Slab"/>
              <a:buNone/>
            </a:pPr>
            <a:r>
              <a:rPr b="1" i="0" lang="sk-SK" sz="1200" u="none">
                <a:solidFill>
                  <a:srgbClr val="FFFFFF"/>
                </a:solidFill>
                <a:latin typeface="Roboto Slab"/>
                <a:ea typeface="Roboto Slab"/>
                <a:cs typeface="Roboto Slab"/>
                <a:sym typeface="Roboto Slab"/>
              </a:rPr>
              <a:t>Interactive exercises</a:t>
            </a:r>
            <a:endParaRPr/>
          </a:p>
        </p:txBody>
      </p:sp>
      <p:cxnSp>
        <p:nvCxnSpPr>
          <p:cNvPr id="121" name="Google Shape;121;p3"/>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22" name="Google Shape;122;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3" name="Google Shape;123;p3"/>
          <p:cNvSpPr txBox="1"/>
          <p:nvPr/>
        </p:nvSpPr>
        <p:spPr>
          <a:xfrm>
            <a:off x="5362575" y="4487862"/>
            <a:ext cx="3711575" cy="51752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4" name="Google Shape;124;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25" name="Google Shape;125;p3"/>
          <p:cNvSpPr txBox="1"/>
          <p:nvPr/>
        </p:nvSpPr>
        <p:spPr>
          <a:xfrm>
            <a:off x="6350" y="4819650"/>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126" name="Google Shape;126;p3"/>
          <p:cNvSpPr/>
          <p:nvPr/>
        </p:nvSpPr>
        <p:spPr>
          <a:xfrm>
            <a:off x="3143250" y="4071937"/>
            <a:ext cx="247650" cy="285750"/>
          </a:xfrm>
          <a:custGeom>
            <a:rect b="b" l="l" r="r" t="t"/>
            <a:pathLst>
              <a:path extrusionOk="0" fill="none" h="15978" w="13883">
                <a:moveTo>
                  <a:pt x="3240" y="3240"/>
                </a:moveTo>
                <a:lnTo>
                  <a:pt x="3240" y="12616"/>
                </a:lnTo>
                <a:lnTo>
                  <a:pt x="2899" y="12592"/>
                </a:lnTo>
                <a:lnTo>
                  <a:pt x="2558" y="12592"/>
                </a:lnTo>
                <a:lnTo>
                  <a:pt x="2193" y="12641"/>
                </a:lnTo>
                <a:lnTo>
                  <a:pt x="1827" y="12738"/>
                </a:lnTo>
                <a:lnTo>
                  <a:pt x="1608" y="12811"/>
                </a:lnTo>
                <a:lnTo>
                  <a:pt x="1389" y="12909"/>
                </a:lnTo>
                <a:lnTo>
                  <a:pt x="1194" y="13030"/>
                </a:lnTo>
                <a:lnTo>
                  <a:pt x="999" y="13128"/>
                </a:lnTo>
                <a:lnTo>
                  <a:pt x="804" y="13274"/>
                </a:lnTo>
                <a:lnTo>
                  <a:pt x="658" y="13396"/>
                </a:lnTo>
                <a:lnTo>
                  <a:pt x="512" y="13542"/>
                </a:lnTo>
                <a:lnTo>
                  <a:pt x="390" y="13688"/>
                </a:lnTo>
                <a:lnTo>
                  <a:pt x="269" y="13858"/>
                </a:lnTo>
                <a:lnTo>
                  <a:pt x="171" y="14005"/>
                </a:lnTo>
                <a:lnTo>
                  <a:pt x="98" y="14175"/>
                </a:lnTo>
                <a:lnTo>
                  <a:pt x="49" y="14346"/>
                </a:lnTo>
                <a:lnTo>
                  <a:pt x="25" y="14492"/>
                </a:lnTo>
                <a:lnTo>
                  <a:pt x="1" y="14662"/>
                </a:lnTo>
                <a:lnTo>
                  <a:pt x="25" y="14833"/>
                </a:lnTo>
                <a:lnTo>
                  <a:pt x="49" y="14979"/>
                </a:lnTo>
                <a:lnTo>
                  <a:pt x="122" y="15149"/>
                </a:lnTo>
                <a:lnTo>
                  <a:pt x="196" y="15295"/>
                </a:lnTo>
                <a:lnTo>
                  <a:pt x="293" y="15417"/>
                </a:lnTo>
                <a:lnTo>
                  <a:pt x="415" y="15539"/>
                </a:lnTo>
                <a:lnTo>
                  <a:pt x="561" y="15636"/>
                </a:lnTo>
                <a:lnTo>
                  <a:pt x="707" y="15734"/>
                </a:lnTo>
                <a:lnTo>
                  <a:pt x="877" y="15807"/>
                </a:lnTo>
                <a:lnTo>
                  <a:pt x="1072" y="15880"/>
                </a:lnTo>
                <a:lnTo>
                  <a:pt x="1243" y="15929"/>
                </a:lnTo>
                <a:lnTo>
                  <a:pt x="1462" y="15953"/>
                </a:lnTo>
                <a:lnTo>
                  <a:pt x="1657" y="15977"/>
                </a:lnTo>
                <a:lnTo>
                  <a:pt x="1876" y="15977"/>
                </a:lnTo>
                <a:lnTo>
                  <a:pt x="2095" y="15953"/>
                </a:lnTo>
                <a:lnTo>
                  <a:pt x="2339" y="15929"/>
                </a:lnTo>
                <a:lnTo>
                  <a:pt x="2558" y="15880"/>
                </a:lnTo>
                <a:lnTo>
                  <a:pt x="2801" y="15831"/>
                </a:lnTo>
                <a:lnTo>
                  <a:pt x="3216" y="15661"/>
                </a:lnTo>
                <a:lnTo>
                  <a:pt x="3581" y="15466"/>
                </a:lnTo>
                <a:lnTo>
                  <a:pt x="3897" y="15247"/>
                </a:lnTo>
                <a:lnTo>
                  <a:pt x="4165" y="14979"/>
                </a:lnTo>
                <a:lnTo>
                  <a:pt x="4360" y="14711"/>
                </a:lnTo>
                <a:lnTo>
                  <a:pt x="4458" y="14565"/>
                </a:lnTo>
                <a:lnTo>
                  <a:pt x="4531" y="14419"/>
                </a:lnTo>
                <a:lnTo>
                  <a:pt x="4579" y="14272"/>
                </a:lnTo>
                <a:lnTo>
                  <a:pt x="4604" y="14126"/>
                </a:lnTo>
                <a:lnTo>
                  <a:pt x="4628" y="13980"/>
                </a:lnTo>
                <a:lnTo>
                  <a:pt x="4628" y="13834"/>
                </a:lnTo>
                <a:lnTo>
                  <a:pt x="4628" y="6187"/>
                </a:lnTo>
                <a:lnTo>
                  <a:pt x="12470" y="3727"/>
                </a:lnTo>
                <a:lnTo>
                  <a:pt x="12470" y="10108"/>
                </a:lnTo>
                <a:lnTo>
                  <a:pt x="12154" y="10083"/>
                </a:lnTo>
                <a:lnTo>
                  <a:pt x="11813" y="10083"/>
                </a:lnTo>
                <a:lnTo>
                  <a:pt x="11447" y="10132"/>
                </a:lnTo>
                <a:lnTo>
                  <a:pt x="11082" y="10230"/>
                </a:lnTo>
                <a:lnTo>
                  <a:pt x="10863" y="10303"/>
                </a:lnTo>
                <a:lnTo>
                  <a:pt x="10644" y="10400"/>
                </a:lnTo>
                <a:lnTo>
                  <a:pt x="10425" y="10522"/>
                </a:lnTo>
                <a:lnTo>
                  <a:pt x="10254" y="10619"/>
                </a:lnTo>
                <a:lnTo>
                  <a:pt x="10059" y="10765"/>
                </a:lnTo>
                <a:lnTo>
                  <a:pt x="9913" y="10887"/>
                </a:lnTo>
                <a:lnTo>
                  <a:pt x="9767" y="11033"/>
                </a:lnTo>
                <a:lnTo>
                  <a:pt x="9621" y="11179"/>
                </a:lnTo>
                <a:lnTo>
                  <a:pt x="9523" y="11350"/>
                </a:lnTo>
                <a:lnTo>
                  <a:pt x="9426" y="11496"/>
                </a:lnTo>
                <a:lnTo>
                  <a:pt x="9353" y="11666"/>
                </a:lnTo>
                <a:lnTo>
                  <a:pt x="9304" y="11837"/>
                </a:lnTo>
                <a:lnTo>
                  <a:pt x="9280" y="11983"/>
                </a:lnTo>
                <a:lnTo>
                  <a:pt x="9256" y="12154"/>
                </a:lnTo>
                <a:lnTo>
                  <a:pt x="9280" y="12324"/>
                </a:lnTo>
                <a:lnTo>
                  <a:pt x="9304" y="12470"/>
                </a:lnTo>
                <a:lnTo>
                  <a:pt x="9377" y="12641"/>
                </a:lnTo>
                <a:lnTo>
                  <a:pt x="9450" y="12787"/>
                </a:lnTo>
                <a:lnTo>
                  <a:pt x="9548" y="12909"/>
                </a:lnTo>
                <a:lnTo>
                  <a:pt x="9670" y="13030"/>
                </a:lnTo>
                <a:lnTo>
                  <a:pt x="9816" y="13128"/>
                </a:lnTo>
                <a:lnTo>
                  <a:pt x="9962" y="13225"/>
                </a:lnTo>
                <a:lnTo>
                  <a:pt x="10132" y="13298"/>
                </a:lnTo>
                <a:lnTo>
                  <a:pt x="10303" y="13371"/>
                </a:lnTo>
                <a:lnTo>
                  <a:pt x="10498" y="13420"/>
                </a:lnTo>
                <a:lnTo>
                  <a:pt x="10717" y="13444"/>
                </a:lnTo>
                <a:lnTo>
                  <a:pt x="10912" y="13469"/>
                </a:lnTo>
                <a:lnTo>
                  <a:pt x="11131" y="13469"/>
                </a:lnTo>
                <a:lnTo>
                  <a:pt x="11350" y="13444"/>
                </a:lnTo>
                <a:lnTo>
                  <a:pt x="11594" y="13420"/>
                </a:lnTo>
                <a:lnTo>
                  <a:pt x="11813" y="13371"/>
                </a:lnTo>
                <a:lnTo>
                  <a:pt x="12056" y="13323"/>
                </a:lnTo>
                <a:lnTo>
                  <a:pt x="12422" y="13176"/>
                </a:lnTo>
                <a:lnTo>
                  <a:pt x="12763" y="13006"/>
                </a:lnTo>
                <a:lnTo>
                  <a:pt x="13055" y="12787"/>
                </a:lnTo>
                <a:lnTo>
                  <a:pt x="13323" y="12568"/>
                </a:lnTo>
                <a:lnTo>
                  <a:pt x="13542" y="12324"/>
                </a:lnTo>
                <a:lnTo>
                  <a:pt x="13713" y="12056"/>
                </a:lnTo>
                <a:lnTo>
                  <a:pt x="13810" y="11788"/>
                </a:lnTo>
                <a:lnTo>
                  <a:pt x="13859" y="11642"/>
                </a:lnTo>
                <a:lnTo>
                  <a:pt x="13883" y="11520"/>
                </a:lnTo>
                <a:lnTo>
                  <a:pt x="13883" y="0"/>
                </a:lnTo>
                <a:lnTo>
                  <a:pt x="3240" y="324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pic>
        <p:nvPicPr>
          <p:cNvPr descr="Erasmus+ logo EN.jpg" id="127" name="Google Shape;127;p3"/>
          <p:cNvPicPr preferRelativeResize="0"/>
          <p:nvPr/>
        </p:nvPicPr>
        <p:blipFill rotWithShape="1">
          <a:blip r:embed="rId3">
            <a:alphaModFix/>
          </a:blip>
          <a:srcRect b="0" l="18112" r="0" t="0"/>
          <a:stretch/>
        </p:blipFill>
        <p:spPr>
          <a:xfrm>
            <a:off x="593725" y="152400"/>
            <a:ext cx="2124075" cy="571500"/>
          </a:xfrm>
          <a:prstGeom prst="rect">
            <a:avLst/>
          </a:prstGeom>
          <a:noFill/>
          <a:ln>
            <a:noFill/>
          </a:ln>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4"/>
          <p:cNvSpPr txBox="1"/>
          <p:nvPr>
            <p:ph type="ctrTitle"/>
          </p:nvPr>
        </p:nvSpPr>
        <p:spPr>
          <a:xfrm>
            <a:off x="3924300" y="3579812"/>
            <a:ext cx="4505325"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sk-SK" sz="4800" u="none">
                <a:solidFill>
                  <a:srgbClr val="114454"/>
                </a:solidFill>
                <a:latin typeface="Roboto Slab"/>
                <a:ea typeface="Roboto Slab"/>
                <a:cs typeface="Roboto Slab"/>
                <a:sym typeface="Roboto Slab"/>
              </a:rPr>
              <a:t>Angles  </a:t>
            </a:r>
            <a:br>
              <a:rPr b="1" i="0" lang="sk-SK" sz="4800" u="none">
                <a:solidFill>
                  <a:srgbClr val="114454"/>
                </a:solidFill>
                <a:latin typeface="Roboto Slab"/>
                <a:ea typeface="Roboto Slab"/>
                <a:cs typeface="Roboto Slab"/>
                <a:sym typeface="Roboto Slab"/>
              </a:rPr>
            </a:br>
            <a:r>
              <a:rPr b="0" i="0" lang="sk-SK" sz="2800" u="none">
                <a:solidFill>
                  <a:srgbClr val="114454"/>
                </a:solidFill>
                <a:latin typeface="Roboto Slab"/>
                <a:ea typeface="Roboto Slab"/>
                <a:cs typeface="Roboto Slab"/>
                <a:sym typeface="Roboto Slab"/>
              </a:rPr>
              <a:t>Theoretical background</a:t>
            </a:r>
            <a:endParaRPr/>
          </a:p>
        </p:txBody>
      </p:sp>
      <p:sp>
        <p:nvSpPr>
          <p:cNvPr id="133" name="Google Shape;133;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sk-SK" sz="20000" u="none">
                <a:solidFill>
                  <a:srgbClr val="18637B"/>
                </a:solidFill>
                <a:latin typeface="Roboto Slab"/>
                <a:ea typeface="Roboto Slab"/>
                <a:cs typeface="Roboto Slab"/>
                <a:sym typeface="Roboto Slab"/>
              </a:rPr>
              <a:t>1</a:t>
            </a:r>
            <a:endParaRPr/>
          </a:p>
        </p:txBody>
      </p:sp>
      <p:sp>
        <p:nvSpPr>
          <p:cNvPr id="134" name="Google Shape;134;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35" name="Google Shape;135;p4"/>
          <p:cNvSpPr txBox="1"/>
          <p:nvPr/>
        </p:nvSpPr>
        <p:spPr>
          <a:xfrm>
            <a:off x="111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36" name="Google Shape;136;p4"/>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5"/>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sk-SK" sz="1800" u="none">
                <a:solidFill>
                  <a:srgbClr val="FFFFFF"/>
                </a:solidFill>
                <a:latin typeface="Roboto Slab"/>
                <a:ea typeface="Roboto Slab"/>
                <a:cs typeface="Roboto Slab"/>
                <a:sym typeface="Roboto Slab"/>
              </a:rPr>
              <a:t>Theoretical background</a:t>
            </a:r>
            <a:endParaRPr/>
          </a:p>
        </p:txBody>
      </p:sp>
      <p:grpSp>
        <p:nvGrpSpPr>
          <p:cNvPr id="142" name="Google Shape;142;p5"/>
          <p:cNvGrpSpPr/>
          <p:nvPr/>
        </p:nvGrpSpPr>
        <p:grpSpPr>
          <a:xfrm>
            <a:off x="323850" y="758825"/>
            <a:ext cx="366712" cy="366712"/>
            <a:chOff x="1923675" y="1633650"/>
            <a:chExt cx="436000" cy="435975"/>
          </a:xfrm>
        </p:grpSpPr>
        <p:sp>
          <p:nvSpPr>
            <p:cNvPr id="143" name="Google Shape;143;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4" name="Google Shape;144;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5" name="Google Shape;145;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6" name="Google Shape;146;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7" name="Google Shape;147;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8" name="Google Shape;148;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49" name="Google Shape;149;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50" name="Google Shape;150;p5"/>
          <p:cNvSpPr txBox="1"/>
          <p:nvPr/>
        </p:nvSpPr>
        <p:spPr>
          <a:xfrm>
            <a:off x="0"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51" name="Google Shape;151;p5"/>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152" name="Google Shape;152;p5"/>
          <p:cNvSpPr txBox="1"/>
          <p:nvPr/>
        </p:nvSpPr>
        <p:spPr>
          <a:xfrm>
            <a:off x="971601" y="1851671"/>
            <a:ext cx="3600400" cy="504056"/>
          </a:xfrm>
          <a:prstGeom prst="rect">
            <a:avLst/>
          </a:prstGeom>
          <a:noFill/>
          <a:ln>
            <a:noFill/>
          </a:ln>
        </p:spPr>
        <p:txBody>
          <a:bodyPr anchorCtr="0" anchor="t" bIns="91425" lIns="91425" spcFirstLastPara="1" rIns="91425" wrap="square" tIns="91425">
            <a:noAutofit/>
          </a:bodyPr>
          <a:lstStyle/>
          <a:p>
            <a:pPr indent="-406400" lvl="0" marL="457200" marR="0" rtl="0" algn="l">
              <a:lnSpc>
                <a:spcPct val="100000"/>
              </a:lnSpc>
              <a:spcBef>
                <a:spcPts val="600"/>
              </a:spcBef>
              <a:spcAft>
                <a:spcPts val="0"/>
              </a:spcAft>
              <a:buClr>
                <a:srgbClr val="114454"/>
              </a:buClr>
              <a:buSzPts val="2800"/>
              <a:buFont typeface="Noto Sans Symbols"/>
              <a:buChar char="⮚"/>
            </a:pPr>
            <a:r>
              <a:rPr b="0" i="0" lang="sk-SK" sz="1600" u="sng" cap="none" strike="noStrike">
                <a:solidFill>
                  <a:srgbClr val="114454"/>
                </a:solidFill>
                <a:latin typeface="Arial"/>
                <a:ea typeface="Arial"/>
                <a:cs typeface="Arial"/>
                <a:sym typeface="Arial"/>
                <a:hlinkClick r:id="rId4">
                  <a:extLst>
                    <a:ext uri="{A12FA001-AC4F-418D-AE19-62706E023703}">
                      <ahyp:hlinkClr val="tx"/>
                    </a:ext>
                  </a:extLst>
                </a:hlinkClick>
              </a:rPr>
              <a:t>Angles (theory) </a:t>
            </a:r>
            <a:endParaRPr b="0" i="0" sz="1600" u="none" cap="none" strike="noStrike">
              <a:solidFill>
                <a:srgbClr val="114454"/>
              </a:solidFill>
              <a:latin typeface="Nixie One"/>
              <a:ea typeface="Nixie One"/>
              <a:cs typeface="Nixie One"/>
              <a:sym typeface="Nixie One"/>
            </a:endParaRPr>
          </a:p>
          <a:p>
            <a:pPr indent="-228600" lvl="0" marL="457200" marR="0" rtl="0" algn="l">
              <a:lnSpc>
                <a:spcPct val="100000"/>
              </a:lnSpc>
              <a:spcBef>
                <a:spcPts val="600"/>
              </a:spcBef>
              <a:spcAft>
                <a:spcPts val="0"/>
              </a:spcAft>
              <a:buClr>
                <a:srgbClr val="114454"/>
              </a:buClr>
              <a:buSzPts val="2800"/>
              <a:buFont typeface="Noto Sans Symbols"/>
              <a:buNone/>
            </a:pPr>
            <a:r>
              <a:t/>
            </a:r>
            <a:endParaRPr b="0" i="0" sz="1600" u="none" cap="none" strike="noStrike">
              <a:solidFill>
                <a:srgbClr val="114454"/>
              </a:solidFill>
              <a:latin typeface="Nixie One"/>
              <a:ea typeface="Nixie One"/>
              <a:cs typeface="Nixie One"/>
              <a:sym typeface="Nixie One"/>
            </a:endParaRPr>
          </a:p>
        </p:txBody>
      </p:sp>
      <p:sp>
        <p:nvSpPr>
          <p:cNvPr id="153" name="Google Shape;153;p5"/>
          <p:cNvSpPr txBox="1"/>
          <p:nvPr/>
        </p:nvSpPr>
        <p:spPr>
          <a:xfrm>
            <a:off x="1547812" y="2427287"/>
            <a:ext cx="7343775" cy="1200150"/>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124A5C"/>
              </a:buClr>
              <a:buSzPts val="2400"/>
              <a:buFont typeface="Noto Sans Symbols"/>
              <a:buChar char="▪"/>
            </a:pPr>
            <a:r>
              <a:rPr b="0" i="0" lang="sk-SK" sz="2400" u="none">
                <a:solidFill>
                  <a:srgbClr val="124A5C"/>
                </a:solidFill>
                <a:latin typeface="Roboto Slab"/>
                <a:ea typeface="Roboto Slab"/>
                <a:cs typeface="Roboto Slab"/>
                <a:sym typeface="Roboto Slab"/>
              </a:rPr>
              <a:t>An angle</a:t>
            </a:r>
            <a:endParaRPr/>
          </a:p>
          <a:p>
            <a:pPr indent="-285750" lvl="0" marL="285750" marR="0" rtl="0" algn="l">
              <a:lnSpc>
                <a:spcPct val="100000"/>
              </a:lnSpc>
              <a:spcBef>
                <a:spcPts val="0"/>
              </a:spcBef>
              <a:spcAft>
                <a:spcPts val="0"/>
              </a:spcAft>
              <a:buClr>
                <a:srgbClr val="124A5C"/>
              </a:buClr>
              <a:buSzPts val="2400"/>
              <a:buFont typeface="Noto Sans Symbols"/>
              <a:buChar char="▪"/>
            </a:pPr>
            <a:r>
              <a:rPr b="0" i="0" lang="sk-SK" sz="2400" u="none">
                <a:solidFill>
                  <a:srgbClr val="124A5C"/>
                </a:solidFill>
                <a:latin typeface="Roboto Slab"/>
                <a:ea typeface="Roboto Slab"/>
                <a:cs typeface="Roboto Slab"/>
                <a:sym typeface="Roboto Slab"/>
              </a:rPr>
              <a:t>Types of angles based on their measurements</a:t>
            </a:r>
            <a:endParaRPr/>
          </a:p>
          <a:p>
            <a:pPr indent="-285750" lvl="0" marL="285750" marR="0" rtl="0" algn="l">
              <a:lnSpc>
                <a:spcPct val="100000"/>
              </a:lnSpc>
              <a:spcBef>
                <a:spcPts val="0"/>
              </a:spcBef>
              <a:spcAft>
                <a:spcPts val="0"/>
              </a:spcAft>
              <a:buClr>
                <a:srgbClr val="124A5C"/>
              </a:buClr>
              <a:buSzPts val="2400"/>
              <a:buFont typeface="Noto Sans Symbols"/>
              <a:buChar char="▪"/>
            </a:pPr>
            <a:r>
              <a:rPr b="0" i="0" lang="sk-SK" sz="2400" u="none">
                <a:solidFill>
                  <a:srgbClr val="124A5C"/>
                </a:solidFill>
                <a:latin typeface="Roboto Slab"/>
                <a:ea typeface="Roboto Slab"/>
                <a:cs typeface="Roboto Slab"/>
                <a:sym typeface="Roboto Slab"/>
              </a:rPr>
              <a:t>Pairs of angles</a:t>
            </a:r>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6"/>
          <p:cNvSpPr txBox="1"/>
          <p:nvPr>
            <p:ph type="ctrTitle"/>
          </p:nvPr>
        </p:nvSpPr>
        <p:spPr>
          <a:xfrm>
            <a:off x="3995737" y="3641725"/>
            <a:ext cx="4505325"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sk-SK" sz="4800" u="none">
                <a:solidFill>
                  <a:srgbClr val="114454"/>
                </a:solidFill>
                <a:latin typeface="Roboto Slab"/>
                <a:ea typeface="Roboto Slab"/>
                <a:cs typeface="Roboto Slab"/>
                <a:sym typeface="Roboto Slab"/>
              </a:rPr>
              <a:t>Interactive exercises</a:t>
            </a:r>
            <a:endParaRPr/>
          </a:p>
        </p:txBody>
      </p:sp>
      <p:sp>
        <p:nvSpPr>
          <p:cNvPr id="159" name="Google Shape;159;p6"/>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sk-SK" sz="20000" u="none">
                <a:solidFill>
                  <a:srgbClr val="18637B"/>
                </a:solidFill>
                <a:latin typeface="Roboto Slab"/>
                <a:ea typeface="Roboto Slab"/>
                <a:cs typeface="Roboto Slab"/>
                <a:sym typeface="Roboto Slab"/>
              </a:rPr>
              <a:t>2</a:t>
            </a:r>
            <a:endParaRPr/>
          </a:p>
        </p:txBody>
      </p:sp>
      <p:sp>
        <p:nvSpPr>
          <p:cNvPr id="160" name="Google Shape;160;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61" name="Google Shape;161;p6"/>
          <p:cNvSpPr txBox="1"/>
          <p:nvPr/>
        </p:nvSpPr>
        <p:spPr>
          <a:xfrm>
            <a:off x="0" y="481488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62" name="Google Shape;162;p6"/>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sk-SK" sz="1800" u="none">
                <a:solidFill>
                  <a:srgbClr val="FFFFFF"/>
                </a:solidFill>
                <a:latin typeface="Roboto Slab"/>
                <a:ea typeface="Roboto Slab"/>
                <a:cs typeface="Roboto Slab"/>
                <a:sym typeface="Roboto Slab"/>
              </a:rPr>
              <a:t>INTERACTIVE EXERCISES</a:t>
            </a:r>
            <a:endParaRPr/>
          </a:p>
        </p:txBody>
      </p:sp>
      <p:sp>
        <p:nvSpPr>
          <p:cNvPr id="168" name="Google Shape;168;p7"/>
          <p:cNvSpPr txBox="1"/>
          <p:nvPr>
            <p:ph idx="1" type="body"/>
          </p:nvPr>
        </p:nvSpPr>
        <p:spPr>
          <a:xfrm>
            <a:off x="1812925" y="5621337"/>
            <a:ext cx="1006475" cy="10318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228600" lvl="0" marL="457200" rtl="0" algn="l">
              <a:spcBef>
                <a:spcPts val="600"/>
              </a:spcBef>
              <a:spcAft>
                <a:spcPts val="0"/>
              </a:spcAft>
              <a:buSzPts val="1800"/>
              <a:buNone/>
            </a:pPr>
            <a:r>
              <a:t/>
            </a:r>
            <a:endParaRPr b="0" i="0" sz="1800" u="none">
              <a:solidFill>
                <a:srgbClr val="114454"/>
              </a:solidFill>
              <a:latin typeface="Nixie One"/>
              <a:ea typeface="Nixie One"/>
              <a:cs typeface="Nixie One"/>
              <a:sym typeface="Nixie One"/>
            </a:endParaRPr>
          </a:p>
        </p:txBody>
      </p:sp>
      <p:sp>
        <p:nvSpPr>
          <p:cNvPr id="169" name="Google Shape;169;p7"/>
          <p:cNvSpPr txBox="1"/>
          <p:nvPr>
            <p:ph idx="1" type="body"/>
          </p:nvPr>
        </p:nvSpPr>
        <p:spPr>
          <a:xfrm>
            <a:off x="10371137" y="4686300"/>
            <a:ext cx="2409825" cy="31527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0" lvl="0" marL="0" rtl="0" algn="l">
              <a:lnSpc>
                <a:spcPct val="100000"/>
              </a:lnSpc>
              <a:spcBef>
                <a:spcPts val="600"/>
              </a:spcBef>
              <a:spcAft>
                <a:spcPts val="0"/>
              </a:spcAft>
              <a:buSzPts val="1800"/>
              <a:buNone/>
            </a:pPr>
            <a:r>
              <a:rPr b="0" i="0" lang="sk-SK" sz="1800" u="sng">
                <a:solidFill>
                  <a:srgbClr val="114454"/>
                </a:solidFill>
                <a:hlinkClick r:id="rId3">
                  <a:extLst>
                    <a:ext uri="{A12FA001-AC4F-418D-AE19-62706E023703}">
                      <ahyp:hlinkClr val="tx"/>
                    </a:ext>
                  </a:extLst>
                </a:hlinkClick>
              </a:rPr>
              <a:t> </a:t>
            </a:r>
            <a:endParaRPr/>
          </a:p>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228600" lvl="0" marL="457200" rtl="0" algn="l">
              <a:spcBef>
                <a:spcPts val="600"/>
              </a:spcBef>
              <a:spcAft>
                <a:spcPts val="0"/>
              </a:spcAft>
              <a:buSzPts val="1800"/>
              <a:buNone/>
            </a:pPr>
            <a:r>
              <a:t/>
            </a:r>
            <a:endParaRPr b="0" i="0" sz="1800" u="none">
              <a:solidFill>
                <a:srgbClr val="114454"/>
              </a:solidFill>
              <a:latin typeface="Nixie One"/>
              <a:ea typeface="Nixie One"/>
              <a:cs typeface="Nixie One"/>
              <a:sym typeface="Nixie One"/>
            </a:endParaRPr>
          </a:p>
        </p:txBody>
      </p:sp>
      <p:sp>
        <p:nvSpPr>
          <p:cNvPr id="170" name="Google Shape;170;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71" name="Google Shape;171;p7"/>
          <p:cNvSpPr txBox="1"/>
          <p:nvPr/>
        </p:nvSpPr>
        <p:spPr>
          <a:xfrm>
            <a:off x="0" y="4819650"/>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72" name="Google Shape;172;p7"/>
          <p:cNvPicPr preferRelativeResize="0"/>
          <p:nvPr/>
        </p:nvPicPr>
        <p:blipFill rotWithShape="1">
          <a:blip r:embed="rId4">
            <a:alphaModFix/>
          </a:blip>
          <a:srcRect b="0" l="0" r="0" t="0"/>
          <a:stretch/>
        </p:blipFill>
        <p:spPr>
          <a:xfrm>
            <a:off x="357187" y="142875"/>
            <a:ext cx="2593975" cy="571500"/>
          </a:xfrm>
          <a:prstGeom prst="rect">
            <a:avLst/>
          </a:prstGeom>
          <a:noFill/>
          <a:ln>
            <a:noFill/>
          </a:ln>
        </p:spPr>
      </p:pic>
      <p:sp>
        <p:nvSpPr>
          <p:cNvPr id="173" name="Google Shape;173;p7"/>
          <p:cNvSpPr txBox="1"/>
          <p:nvPr/>
        </p:nvSpPr>
        <p:spPr>
          <a:xfrm>
            <a:off x="4536008" y="1779662"/>
            <a:ext cx="4032448" cy="400110"/>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92D050"/>
              </a:buClr>
              <a:buSzPts val="2000"/>
              <a:buFont typeface="Noto Sans Symbols"/>
              <a:buChar char="⮚"/>
            </a:pPr>
            <a:r>
              <a:rPr b="0" i="0" lang="sk-SK" sz="2000" u="sng" cap="none" strike="noStrike">
                <a:solidFill>
                  <a:srgbClr val="92D050"/>
                </a:solidFill>
                <a:latin typeface="Roboto Slab"/>
                <a:ea typeface="Roboto Slab"/>
                <a:cs typeface="Roboto Slab"/>
                <a:sym typeface="Roboto Slab"/>
                <a:hlinkClick r:id="rId5">
                  <a:extLst>
                    <a:ext uri="{A12FA001-AC4F-418D-AE19-62706E023703}">
                      <ahyp:hlinkClr val="tx"/>
                    </a:ext>
                  </a:extLst>
                </a:hlinkClick>
              </a:rPr>
              <a:t>Convex and concave shapes</a:t>
            </a:r>
            <a:endParaRPr b="0" i="0" sz="2000" u="none" cap="none" strike="noStrike">
              <a:solidFill>
                <a:srgbClr val="92D050"/>
              </a:solidFill>
              <a:latin typeface="Roboto Slab"/>
              <a:ea typeface="Roboto Slab"/>
              <a:cs typeface="Roboto Slab"/>
              <a:sym typeface="Roboto Slab"/>
            </a:endParaRPr>
          </a:p>
        </p:txBody>
      </p:sp>
      <p:sp>
        <p:nvSpPr>
          <p:cNvPr id="174" name="Google Shape;174;p7"/>
          <p:cNvSpPr txBox="1"/>
          <p:nvPr/>
        </p:nvSpPr>
        <p:spPr>
          <a:xfrm>
            <a:off x="4508725" y="2236375"/>
            <a:ext cx="4179992" cy="707886"/>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000000"/>
              </a:buClr>
              <a:buSzPts val="2000"/>
              <a:buFont typeface="Noto Sans Symbols"/>
              <a:buChar char="⮚"/>
            </a:pPr>
            <a:r>
              <a:rPr b="0" i="0" lang="sk-SK" sz="2000" u="sng" cap="none" strike="noStrike">
                <a:solidFill>
                  <a:srgbClr val="000000"/>
                </a:solidFill>
                <a:latin typeface="Roboto Slab"/>
                <a:ea typeface="Roboto Slab"/>
                <a:cs typeface="Roboto Slab"/>
                <a:sym typeface="Roboto Slab"/>
                <a:hlinkClick r:id="rId6">
                  <a:extLst>
                    <a:ext uri="{A12FA001-AC4F-418D-AE19-62706E023703}">
                      <ahyp:hlinkClr val="tx"/>
                    </a:ext>
                  </a:extLst>
                </a:hlinkClick>
              </a:rPr>
              <a:t>Types of angles based on their measurements  </a:t>
            </a:r>
            <a:endParaRPr b="0" i="0" sz="2000" u="none" cap="none" strike="noStrike">
              <a:solidFill>
                <a:srgbClr val="000000"/>
              </a:solidFill>
              <a:latin typeface="Roboto Slab"/>
              <a:ea typeface="Roboto Slab"/>
              <a:cs typeface="Roboto Slab"/>
              <a:sym typeface="Roboto Slab"/>
            </a:endParaRPr>
          </a:p>
        </p:txBody>
      </p:sp>
      <p:sp>
        <p:nvSpPr>
          <p:cNvPr id="175" name="Google Shape;175;p7"/>
          <p:cNvSpPr txBox="1"/>
          <p:nvPr/>
        </p:nvSpPr>
        <p:spPr>
          <a:xfrm>
            <a:off x="4496464" y="2944261"/>
            <a:ext cx="3963968" cy="707886"/>
          </a:xfrm>
          <a:prstGeom prst="rect">
            <a:avLst/>
          </a:prstGeom>
          <a:noFill/>
          <a:ln>
            <a:noFill/>
          </a:ln>
        </p:spPr>
        <p:txBody>
          <a:bodyPr anchorCtr="0" anchor="t" bIns="45700" lIns="91425" spcFirstLastPara="1" rIns="91425" wrap="square" tIns="45700">
            <a:spAutoFit/>
          </a:bodyPr>
          <a:lstStyle/>
          <a:p>
            <a:pPr indent="-285750" lvl="0" marL="285750" marR="0" rtl="0" algn="l">
              <a:lnSpc>
                <a:spcPct val="100000"/>
              </a:lnSpc>
              <a:spcBef>
                <a:spcPts val="0"/>
              </a:spcBef>
              <a:spcAft>
                <a:spcPts val="0"/>
              </a:spcAft>
              <a:buClr>
                <a:srgbClr val="000000"/>
              </a:buClr>
              <a:buSzPts val="2000"/>
              <a:buFont typeface="Noto Sans Symbols"/>
              <a:buChar char="⮚"/>
            </a:pPr>
            <a:r>
              <a:rPr b="0" i="0" lang="sk-SK" sz="2000" u="sng" cap="none" strike="noStrike">
                <a:solidFill>
                  <a:srgbClr val="000000"/>
                </a:solidFill>
                <a:latin typeface="Roboto Slab"/>
                <a:ea typeface="Roboto Slab"/>
                <a:cs typeface="Roboto Slab"/>
                <a:sym typeface="Roboto Slab"/>
                <a:hlinkClick r:id="rId7">
                  <a:extLst>
                    <a:ext uri="{A12FA001-AC4F-418D-AE19-62706E023703}">
                      <ahyp:hlinkClr val="tx"/>
                    </a:ext>
                  </a:extLst>
                </a:hlinkClick>
              </a:rPr>
              <a:t>Pairs of angles</a:t>
            </a:r>
            <a:endParaRPr b="0" i="0" sz="2000" u="none" cap="none" strike="noStrike">
              <a:solidFill>
                <a:srgbClr val="000000"/>
              </a:solidFill>
              <a:latin typeface="Roboto Slab"/>
              <a:ea typeface="Roboto Slab"/>
              <a:cs typeface="Roboto Slab"/>
              <a:sym typeface="Roboto Slab"/>
            </a:endParaRPr>
          </a:p>
          <a:p>
            <a:pPr indent="-285750" lvl="0" marL="285750" marR="0" rtl="0" algn="l">
              <a:lnSpc>
                <a:spcPct val="100000"/>
              </a:lnSpc>
              <a:spcBef>
                <a:spcPts val="0"/>
              </a:spcBef>
              <a:spcAft>
                <a:spcPts val="0"/>
              </a:spcAft>
              <a:buClr>
                <a:srgbClr val="000000"/>
              </a:buClr>
              <a:buSzPts val="2000"/>
              <a:buFont typeface="Noto Sans Symbols"/>
              <a:buChar char="⮚"/>
            </a:pPr>
            <a:r>
              <a:rPr b="0" i="0" lang="sk-SK" sz="2000" u="sng" cap="none" strike="noStrike">
                <a:solidFill>
                  <a:srgbClr val="000000"/>
                </a:solidFill>
                <a:latin typeface="Roboto Slab"/>
                <a:ea typeface="Roboto Slab"/>
                <a:cs typeface="Roboto Slab"/>
                <a:sym typeface="Roboto Slab"/>
                <a:hlinkClick r:id="rId8">
                  <a:extLst>
                    <a:ext uri="{A12FA001-AC4F-418D-AE19-62706E023703}">
                      <ahyp:hlinkClr val="tx"/>
                    </a:ext>
                  </a:extLst>
                </a:hlinkClick>
              </a:rPr>
              <a:t>Pairs of angles - calculations</a:t>
            </a:r>
            <a:endParaRPr b="0" i="0" sz="2000" u="none" cap="none" strike="noStrike">
              <a:solidFill>
                <a:srgbClr val="000000"/>
              </a:solidFill>
              <a:latin typeface="Roboto Slab"/>
              <a:ea typeface="Roboto Slab"/>
              <a:cs typeface="Roboto Slab"/>
              <a:sym typeface="Roboto Slab"/>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8"/>
          <p:cNvSpPr txBox="1"/>
          <p:nvPr>
            <p:ph idx="4294967295" type="ctrTitle"/>
          </p:nvPr>
        </p:nvSpPr>
        <p:spPr>
          <a:xfrm>
            <a:off x="282575" y="627062"/>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sk-SK" sz="1800" u="none" cap="none" strike="noStrike">
                <a:solidFill>
                  <a:srgbClr val="FFFFFF"/>
                </a:solidFill>
                <a:latin typeface="Roboto Slab"/>
                <a:ea typeface="Roboto Slab"/>
                <a:cs typeface="Roboto Slab"/>
                <a:sym typeface="Roboto Slab"/>
              </a:rPr>
              <a:t>SOURCES</a:t>
            </a:r>
            <a:endParaRPr/>
          </a:p>
        </p:txBody>
      </p:sp>
      <p:sp>
        <p:nvSpPr>
          <p:cNvPr id="181" name="Google Shape;181;p8"/>
          <p:cNvSpPr txBox="1"/>
          <p:nvPr>
            <p:ph idx="4294967295" type="subTitle"/>
          </p:nvPr>
        </p:nvSpPr>
        <p:spPr>
          <a:xfrm>
            <a:off x="250825" y="1131887"/>
            <a:ext cx="8353425" cy="2087562"/>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sk-SK" sz="1200" u="none" cap="none" strike="noStrike">
                <a:solidFill>
                  <a:schemeClr val="lt1"/>
                </a:solidFill>
                <a:latin typeface="Roboto Slab"/>
                <a:ea typeface="Roboto Slab"/>
                <a:cs typeface="Roboto Slab"/>
                <a:sym typeface="Roboto Slab"/>
              </a:rPr>
              <a:t>Bátorová, M. Planimetria. [online] Bratislava: Fakulta matematiky, fyziky a informatiky Univerzity Komenského v Bratislave. </a:t>
            </a:r>
            <a:r>
              <a:rPr lang="sk-SK" sz="1200">
                <a:solidFill>
                  <a:schemeClr val="lt1"/>
                </a:solidFill>
                <a:latin typeface="Roboto Slab"/>
                <a:ea typeface="Roboto Slab"/>
                <a:cs typeface="Roboto Slab"/>
                <a:sym typeface="Roboto Slab"/>
              </a:rPr>
              <a:t>Available at</a:t>
            </a:r>
            <a:r>
              <a:rPr b="0" i="0" lang="sk-SK" sz="1200" u="none" cap="none" strike="noStrike">
                <a:solidFill>
                  <a:schemeClr val="lt1"/>
                </a:solidFill>
                <a:latin typeface="Roboto Slab"/>
                <a:ea typeface="Roboto Slab"/>
                <a:cs typeface="Roboto Slab"/>
                <a:sym typeface="Roboto Slab"/>
              </a:rPr>
              <a:t>: http://sccg.sk/~batorova/ZM2/ZM2-P12-Planimetria.pdf</a:t>
            </a:r>
            <a:endParaRPr/>
          </a:p>
          <a:p>
            <a:pPr indent="0" lvl="0" marL="0" marR="0" rtl="0" algn="l">
              <a:lnSpc>
                <a:spcPct val="100000"/>
              </a:lnSpc>
              <a:spcBef>
                <a:spcPts val="600"/>
              </a:spcBef>
              <a:spcAft>
                <a:spcPts val="0"/>
              </a:spcAft>
              <a:buClr>
                <a:srgbClr val="000000"/>
              </a:buClr>
              <a:buSzPts val="1200"/>
              <a:buFont typeface="Arial"/>
              <a:buNone/>
            </a:pPr>
            <a:r>
              <a:t/>
            </a:r>
            <a:endParaRPr b="0" i="0" sz="1200" u="none" cap="none" strike="noStrike">
              <a:solidFill>
                <a:schemeClr val="lt1"/>
              </a:solidFill>
              <a:latin typeface="Roboto Slab"/>
              <a:ea typeface="Roboto Slab"/>
              <a:cs typeface="Roboto Slab"/>
              <a:sym typeface="Roboto Slab"/>
            </a:endParaRPr>
          </a:p>
          <a:p>
            <a:pPr indent="0" lvl="0" marL="0" marR="0" rtl="0" algn="l">
              <a:lnSpc>
                <a:spcPct val="100000"/>
              </a:lnSpc>
              <a:spcBef>
                <a:spcPts val="600"/>
              </a:spcBef>
              <a:spcAft>
                <a:spcPts val="0"/>
              </a:spcAft>
              <a:buClr>
                <a:srgbClr val="000000"/>
              </a:buClr>
              <a:buSzPts val="1200"/>
              <a:buFont typeface="Arial"/>
              <a:buNone/>
            </a:pPr>
            <a:r>
              <a:rPr b="0" i="0" lang="sk-SK" sz="1200" u="none" cap="none" strike="noStrike">
                <a:solidFill>
                  <a:schemeClr val="lt1"/>
                </a:solidFill>
                <a:latin typeface="Roboto Slab"/>
                <a:ea typeface="Roboto Slab"/>
                <a:cs typeface="Roboto Slab"/>
                <a:sym typeface="Roboto Slab"/>
              </a:rPr>
              <a:t>Žilková, K. 2013. Geometria. [online] Trnava: Pedagogická fakulta Trnavskej univerzity, 2013. </a:t>
            </a:r>
            <a:r>
              <a:rPr lang="sk-SK" sz="1200">
                <a:solidFill>
                  <a:schemeClr val="lt1"/>
                </a:solidFill>
                <a:latin typeface="Roboto Slab"/>
                <a:ea typeface="Roboto Slab"/>
                <a:cs typeface="Roboto Slab"/>
                <a:sym typeface="Roboto Slab"/>
              </a:rPr>
              <a:t>Available at</a:t>
            </a:r>
            <a:r>
              <a:rPr b="0" i="0" lang="sk-SK" sz="1200" u="none" cap="none" strike="noStrike">
                <a:solidFill>
                  <a:schemeClr val="lt1"/>
                </a:solidFill>
                <a:latin typeface="Roboto Slab"/>
                <a:ea typeface="Roboto Slab"/>
                <a:cs typeface="Roboto Slab"/>
                <a:sym typeface="Roboto Slab"/>
              </a:rPr>
              <a:t>:  https://pdf.truni.sk/e-ucebnice/geometria/ ISBN 978-80-8082-689-5</a:t>
            </a:r>
            <a:endParaRPr/>
          </a:p>
          <a:p>
            <a:pPr indent="-266700" lvl="0" marL="342900" marR="0" rtl="0" algn="l">
              <a:spcBef>
                <a:spcPts val="0"/>
              </a:spcBef>
              <a:spcAft>
                <a:spcPts val="0"/>
              </a:spcAft>
              <a:buClr>
                <a:srgbClr val="000000"/>
              </a:buClr>
              <a:buSzPts val="1200"/>
              <a:buFont typeface="Arial"/>
              <a:buNone/>
            </a:pPr>
            <a:r>
              <a:t/>
            </a:r>
            <a:endParaRPr b="0" i="0" sz="1200" u="none">
              <a:solidFill>
                <a:schemeClr val="lt1"/>
              </a:solidFill>
              <a:latin typeface="Roboto Slab"/>
              <a:ea typeface="Roboto Slab"/>
              <a:cs typeface="Roboto Slab"/>
              <a:sym typeface="Roboto Slab"/>
            </a:endParaRPr>
          </a:p>
        </p:txBody>
      </p:sp>
      <p:sp>
        <p:nvSpPr>
          <p:cNvPr id="182" name="Google Shape;182;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83" name="Google Shape;183;p8"/>
          <p:cNvSpPr txBox="1"/>
          <p:nvPr/>
        </p:nvSpPr>
        <p:spPr>
          <a:xfrm>
            <a:off x="-3175"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84" name="Google Shape;184;p8"/>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9"/>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sk-SK" sz="1200" u="none">
                <a:solidFill>
                  <a:schemeClr val="lt1"/>
                </a:solidFill>
                <a:latin typeface="Roboto Slab"/>
                <a:ea typeface="Roboto Slab"/>
                <a:cs typeface="Roboto Slab"/>
                <a:sym typeface="Roboto Slab"/>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190" name="Google Shape;190;p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sk-SK" sz="800" u="none">
                <a:solidFill>
                  <a:srgbClr val="FFFFFF"/>
                </a:solidFill>
                <a:latin typeface="Roboto Slab"/>
                <a:ea typeface="Roboto Slab"/>
                <a:cs typeface="Roboto Slab"/>
                <a:sym typeface="Roboto Slab"/>
              </a:rPr>
              <a:t>‹#›</a:t>
            </a:fld>
            <a:endParaRPr/>
          </a:p>
        </p:txBody>
      </p:sp>
      <p:sp>
        <p:nvSpPr>
          <p:cNvPr id="191" name="Google Shape;191;p9"/>
          <p:cNvSpPr txBox="1"/>
          <p:nvPr/>
        </p:nvSpPr>
        <p:spPr>
          <a:xfrm>
            <a:off x="0"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92" name="Google Shape;192;p9"/>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93" name="Google Shape;193;p9"/>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Roboto Slab"/>
              <a:buNone/>
            </a:pPr>
            <a:r>
              <a:rPr b="0" i="0" lang="sk-SK" sz="1200" u="none">
                <a:solidFill>
                  <a:schemeClr val="lt1"/>
                </a:solidFill>
                <a:latin typeface="Roboto Slab"/>
                <a:ea typeface="Roboto Slab"/>
                <a:cs typeface="Roboto Slab"/>
                <a:sym typeface="Roboto Slab"/>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6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