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256" r:id="rId2"/>
    <p:sldId id="288" r:id="rId3"/>
    <p:sldId id="268" r:id="rId4"/>
    <p:sldId id="286" r:id="rId5"/>
    <p:sldId id="295" r:id="rId6"/>
    <p:sldId id="287" r:id="rId7"/>
    <p:sldId id="261" r:id="rId8"/>
    <p:sldId id="292" r:id="rId9"/>
    <p:sldId id="264" r:id="rId10"/>
    <p:sldId id="289" r:id="rId11"/>
    <p:sldId id="294" r:id="rId12"/>
  </p:sldIdLst>
  <p:sldSz cx="9144000" cy="5143500" type="screen16x9"/>
  <p:notesSz cx="6858000" cy="9144000"/>
  <p:embeddedFontLst>
    <p:embeddedFont>
      <p:font typeface="Roboto Slab" pitchFamily="2" charset="0"/>
      <p:regular r:id="rId14"/>
      <p:bold r:id="rId15"/>
    </p:embeddedFont>
    <p:embeddedFont>
      <p:font typeface="Nixie One" panose="020B0604020202020204" charset="0"/>
      <p:regular r:id="rId16"/>
    </p:embeddedFont>
  </p:embeddedFontLst>
  <p:defaultTextStyle>
    <a:defPPr>
      <a:defRPr lang="sk-SK"/>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586"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Google Shape;3;n">
            <a:extLst>
              <a:ext uri="{FF2B5EF4-FFF2-40B4-BE49-F238E27FC236}">
                <a16:creationId xmlns:a16="http://schemas.microsoft.com/office/drawing/2014/main" xmlns="" id="{933DE52A-7EA0-4120-8FC2-09BFF7920D98}"/>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8195" name="Google Shape;4;n">
            <a:extLst>
              <a:ext uri="{FF2B5EF4-FFF2-40B4-BE49-F238E27FC236}">
                <a16:creationId xmlns:a16="http://schemas.microsoft.com/office/drawing/2014/main" xmlns="" id="{7F8CB7C6-CF73-474E-946C-74F169812480}"/>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Tree>
    <p:extLst>
      <p:ext uri="{BB962C8B-B14F-4D97-AF65-F5344CB8AC3E}">
        <p14:creationId xmlns:p14="http://schemas.microsoft.com/office/powerpoint/2010/main" val="36401522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106;g35f391192_00:notes">
            <a:extLst>
              <a:ext uri="{FF2B5EF4-FFF2-40B4-BE49-F238E27FC236}">
                <a16:creationId xmlns:a16="http://schemas.microsoft.com/office/drawing/2014/main" xmlns="" id="{29A1B231-8F7D-472A-AA91-3683B1443613}"/>
              </a:ext>
            </a:extLst>
          </p:cNvPr>
          <p:cNvSpPr>
            <a:spLocks noGrp="1" noRot="1" noChangeAspect="1" noTextEdit="1"/>
          </p:cNvSpPr>
          <p:nvPr>
            <p:ph type="sldImg" idx="2"/>
          </p:nvPr>
        </p:nvSpPr>
        <p:spPr>
          <a:ln>
            <a:miter lim="800000"/>
            <a:headEnd/>
            <a:tailEnd/>
          </a:ln>
        </p:spPr>
      </p:sp>
      <p:sp>
        <p:nvSpPr>
          <p:cNvPr id="10243" name="Google Shape;107;g35f391192_00:notes">
            <a:extLst>
              <a:ext uri="{FF2B5EF4-FFF2-40B4-BE49-F238E27FC236}">
                <a16:creationId xmlns:a16="http://schemas.microsoft.com/office/drawing/2014/main" xmlns="" id="{0B3E7417-1E46-4352-89AE-A4361B90910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80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Google Shape;135;g35f391192_04:notes">
            <a:extLst>
              <a:ext uri="{FF2B5EF4-FFF2-40B4-BE49-F238E27FC236}">
                <a16:creationId xmlns:a16="http://schemas.microsoft.com/office/drawing/2014/main" xmlns="" id="{AB4A7F8A-F081-42CA-ACF7-F7BDE96D02C2}"/>
              </a:ext>
            </a:extLst>
          </p:cNvPr>
          <p:cNvSpPr>
            <a:spLocks noGrp="1" noRot="1" noChangeAspect="1" noTextEdit="1"/>
          </p:cNvSpPr>
          <p:nvPr>
            <p:ph type="sldImg" idx="2"/>
          </p:nvPr>
        </p:nvSpPr>
        <p:spPr>
          <a:ln>
            <a:miter lim="800000"/>
            <a:headEnd/>
            <a:tailEnd/>
          </a:ln>
        </p:spPr>
      </p:sp>
      <p:sp>
        <p:nvSpPr>
          <p:cNvPr id="29699" name="Google Shape;136;g35f391192_04:notes">
            <a:extLst>
              <a:ext uri="{FF2B5EF4-FFF2-40B4-BE49-F238E27FC236}">
                <a16:creationId xmlns:a16="http://schemas.microsoft.com/office/drawing/2014/main" xmlns="" id="{AD71C9F1-B5A1-44B9-9AB5-8414BC163720}"/>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02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Google Shape;135;g35f391192_04:notes">
            <a:extLst>
              <a:ext uri="{FF2B5EF4-FFF2-40B4-BE49-F238E27FC236}">
                <a16:creationId xmlns:a16="http://schemas.microsoft.com/office/drawing/2014/main" xmlns="" id="{7D3FA890-EF91-49E8-9BD9-04A1D328D25B}"/>
              </a:ext>
            </a:extLst>
          </p:cNvPr>
          <p:cNvSpPr>
            <a:spLocks noGrp="1" noRot="1" noChangeAspect="1" noTextEdit="1"/>
          </p:cNvSpPr>
          <p:nvPr>
            <p:ph type="sldImg" idx="2"/>
          </p:nvPr>
        </p:nvSpPr>
        <p:spPr>
          <a:ln>
            <a:miter lim="800000"/>
            <a:headEnd/>
            <a:tailEnd/>
          </a:ln>
        </p:spPr>
      </p:sp>
      <p:sp>
        <p:nvSpPr>
          <p:cNvPr id="12291" name="Google Shape;136;g35f391192_04:notes">
            <a:extLst>
              <a:ext uri="{FF2B5EF4-FFF2-40B4-BE49-F238E27FC236}">
                <a16:creationId xmlns:a16="http://schemas.microsoft.com/office/drawing/2014/main" xmlns="" id="{FE6AA109-7FDA-471F-A508-4736809B528F}"/>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2273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62;gcd36154fc_196_0:notes">
            <a:extLst>
              <a:ext uri="{FF2B5EF4-FFF2-40B4-BE49-F238E27FC236}">
                <a16:creationId xmlns:a16="http://schemas.microsoft.com/office/drawing/2014/main" xmlns="" id="{4ACF355B-5B20-46FA-8612-6993F3A55030}"/>
              </a:ext>
            </a:extLst>
          </p:cNvPr>
          <p:cNvSpPr>
            <a:spLocks noGrp="1" noRot="1" noChangeAspect="1" noTextEdit="1"/>
          </p:cNvSpPr>
          <p:nvPr>
            <p:ph type="sldImg" idx="2"/>
          </p:nvPr>
        </p:nvSpPr>
        <p:spPr>
          <a:ln>
            <a:miter lim="800000"/>
            <a:headEnd/>
            <a:tailEnd/>
          </a:ln>
        </p:spPr>
      </p:sp>
      <p:sp>
        <p:nvSpPr>
          <p:cNvPr id="14339" name="Google Shape;263;gcd36154fc_196_0:notes">
            <a:extLst>
              <a:ext uri="{FF2B5EF4-FFF2-40B4-BE49-F238E27FC236}">
                <a16:creationId xmlns:a16="http://schemas.microsoft.com/office/drawing/2014/main" xmlns="" id="{4B061B4F-5217-434B-A306-48B1A56564AD}"/>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82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Google Shape;143;g35f391192_029:notes">
            <a:extLst>
              <a:ext uri="{FF2B5EF4-FFF2-40B4-BE49-F238E27FC236}">
                <a16:creationId xmlns:a16="http://schemas.microsoft.com/office/drawing/2014/main" xmlns="" id="{8034653D-322F-4CE1-918B-7281063C5359}"/>
              </a:ext>
            </a:extLst>
          </p:cNvPr>
          <p:cNvSpPr>
            <a:spLocks noGrp="1" noRot="1" noChangeAspect="1" noTextEdit="1"/>
          </p:cNvSpPr>
          <p:nvPr>
            <p:ph type="sldImg" idx="2"/>
          </p:nvPr>
        </p:nvSpPr>
        <p:spPr>
          <a:ln>
            <a:miter lim="800000"/>
            <a:headEnd/>
            <a:tailEnd/>
          </a:ln>
        </p:spPr>
      </p:sp>
      <p:sp>
        <p:nvSpPr>
          <p:cNvPr id="16387" name="Google Shape;144;g35f391192_029:notes">
            <a:extLst>
              <a:ext uri="{FF2B5EF4-FFF2-40B4-BE49-F238E27FC236}">
                <a16:creationId xmlns:a16="http://schemas.microsoft.com/office/drawing/2014/main" xmlns="" id="{EBC19937-507E-4959-8AEE-5D2E6432CC8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76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Google Shape;143;g35f391192_029:notes">
            <a:extLst>
              <a:ext uri="{FF2B5EF4-FFF2-40B4-BE49-F238E27FC236}">
                <a16:creationId xmlns:a16="http://schemas.microsoft.com/office/drawing/2014/main" xmlns="" id="{1006608A-F0BC-4D41-81BD-6AB15AEE4210}"/>
              </a:ext>
            </a:extLst>
          </p:cNvPr>
          <p:cNvSpPr>
            <a:spLocks noGrp="1" noRot="1" noChangeAspect="1" noTextEdit="1"/>
          </p:cNvSpPr>
          <p:nvPr>
            <p:ph type="sldImg" idx="2"/>
          </p:nvPr>
        </p:nvSpPr>
        <p:spPr>
          <a:ln>
            <a:miter lim="800000"/>
            <a:headEnd/>
            <a:tailEnd/>
          </a:ln>
        </p:spPr>
      </p:sp>
      <p:sp>
        <p:nvSpPr>
          <p:cNvPr id="19459" name="Google Shape;144;g35f391192_029:notes">
            <a:extLst>
              <a:ext uri="{FF2B5EF4-FFF2-40B4-BE49-F238E27FC236}">
                <a16:creationId xmlns:a16="http://schemas.microsoft.com/office/drawing/2014/main" xmlns="" id="{CD90F193-2294-440D-A0D1-48AA87CC7AA4}"/>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5296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Google Shape;157;p:notes">
            <a:extLst>
              <a:ext uri="{FF2B5EF4-FFF2-40B4-BE49-F238E27FC236}">
                <a16:creationId xmlns:a16="http://schemas.microsoft.com/office/drawing/2014/main" xmlns="" id="{3DFBE215-C5AC-4EA0-80C2-51A34184AD4C}"/>
              </a:ext>
            </a:extLst>
          </p:cNvPr>
          <p:cNvSpPr>
            <a:spLocks noGrp="1" noRot="1" noChangeAspect="1" noTextEdit="1"/>
          </p:cNvSpPr>
          <p:nvPr>
            <p:ph type="sldImg" idx="2"/>
          </p:nvPr>
        </p:nvSpPr>
        <p:spPr>
          <a:ln>
            <a:miter lim="800000"/>
            <a:headEnd/>
            <a:tailEnd/>
          </a:ln>
        </p:spPr>
      </p:sp>
      <p:sp>
        <p:nvSpPr>
          <p:cNvPr id="21507" name="Google Shape;158;p:notes">
            <a:extLst>
              <a:ext uri="{FF2B5EF4-FFF2-40B4-BE49-F238E27FC236}">
                <a16:creationId xmlns:a16="http://schemas.microsoft.com/office/drawing/2014/main" xmlns="" id="{F8D9E406-F4E5-48E5-8177-162E03D57776}"/>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493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Google Shape;143;g35f391192_029:notes">
            <a:extLst>
              <a:ext uri="{FF2B5EF4-FFF2-40B4-BE49-F238E27FC236}">
                <a16:creationId xmlns:a16="http://schemas.microsoft.com/office/drawing/2014/main" xmlns="" id="{D0535F5C-C2B2-4A4E-9DF9-2C86A68E83B6}"/>
              </a:ext>
            </a:extLst>
          </p:cNvPr>
          <p:cNvSpPr>
            <a:spLocks noGrp="1" noRot="1" noChangeAspect="1" noTextEdit="1"/>
          </p:cNvSpPr>
          <p:nvPr>
            <p:ph type="sldImg" idx="2"/>
          </p:nvPr>
        </p:nvSpPr>
        <p:spPr>
          <a:ln>
            <a:miter lim="800000"/>
            <a:headEnd/>
            <a:tailEnd/>
          </a:ln>
        </p:spPr>
      </p:sp>
      <p:sp>
        <p:nvSpPr>
          <p:cNvPr id="23555" name="Google Shape;144;g35f391192_029:notes">
            <a:extLst>
              <a:ext uri="{FF2B5EF4-FFF2-40B4-BE49-F238E27FC236}">
                <a16:creationId xmlns:a16="http://schemas.microsoft.com/office/drawing/2014/main" xmlns="" id="{69C516C3-44B7-4EAB-BBFC-DC8EECDCE0B7}"/>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031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Google Shape;204;g35f391192_045:notes">
            <a:extLst>
              <a:ext uri="{FF2B5EF4-FFF2-40B4-BE49-F238E27FC236}">
                <a16:creationId xmlns:a16="http://schemas.microsoft.com/office/drawing/2014/main" xmlns="" id="{97C0BB56-83F7-4A5E-91BA-26B4B1ED3203}"/>
              </a:ext>
            </a:extLst>
          </p:cNvPr>
          <p:cNvSpPr>
            <a:spLocks noGrp="1" noRot="1" noChangeAspect="1" noTextEdit="1"/>
          </p:cNvSpPr>
          <p:nvPr>
            <p:ph type="sldImg" idx="2"/>
          </p:nvPr>
        </p:nvSpPr>
        <p:spPr>
          <a:ln>
            <a:miter lim="800000"/>
            <a:headEnd/>
            <a:tailEnd/>
          </a:ln>
        </p:spPr>
      </p:sp>
      <p:sp>
        <p:nvSpPr>
          <p:cNvPr id="25603" name="Google Shape;205;g35f391192_045:notes">
            <a:extLst>
              <a:ext uri="{FF2B5EF4-FFF2-40B4-BE49-F238E27FC236}">
                <a16:creationId xmlns:a16="http://schemas.microsoft.com/office/drawing/2014/main" xmlns="" id="{83E886D7-68EC-4AFA-AE24-DEABD9D54B0F}"/>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010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Google Shape;135;g35f391192_04:notes">
            <a:extLst>
              <a:ext uri="{FF2B5EF4-FFF2-40B4-BE49-F238E27FC236}">
                <a16:creationId xmlns:a16="http://schemas.microsoft.com/office/drawing/2014/main" xmlns="" id="{DDE8FCD8-2CB3-400D-92A7-4C5CFE4B4A60}"/>
              </a:ext>
            </a:extLst>
          </p:cNvPr>
          <p:cNvSpPr>
            <a:spLocks noGrp="1" noRot="1" noChangeAspect="1" noTextEdit="1"/>
          </p:cNvSpPr>
          <p:nvPr>
            <p:ph type="sldImg" idx="2"/>
          </p:nvPr>
        </p:nvSpPr>
        <p:spPr>
          <a:ln>
            <a:miter lim="800000"/>
            <a:headEnd/>
            <a:tailEnd/>
          </a:ln>
        </p:spPr>
      </p:sp>
      <p:sp>
        <p:nvSpPr>
          <p:cNvPr id="27651" name="Google Shape;136;g35f391192_04:notes">
            <a:extLst>
              <a:ext uri="{FF2B5EF4-FFF2-40B4-BE49-F238E27FC236}">
                <a16:creationId xmlns:a16="http://schemas.microsoft.com/office/drawing/2014/main" xmlns="" id="{B68DF9C3-D95A-4D67-889B-7C4027A4C70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21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xmlns="" id="{E2815EDF-49ED-4E55-8A5F-106C1C81CDE7}"/>
              </a:ext>
            </a:extLst>
          </p:cNvPr>
          <p:cNvSpPr>
            <a:spLocks noChangeArrowheads="1"/>
          </p:cNvSpPr>
          <p:nvPr/>
        </p:nvSpPr>
        <p:spPr bwMode="auto">
          <a:xfrm>
            <a:off x="0" y="4287838"/>
            <a:ext cx="9144000"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11;p2">
            <a:extLst>
              <a:ext uri="{FF2B5EF4-FFF2-40B4-BE49-F238E27FC236}">
                <a16:creationId xmlns:a16="http://schemas.microsoft.com/office/drawing/2014/main" xmlns="" id="{1745E7A0-2514-49A9-B897-09BEB866C8E7}"/>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12;p2">
            <a:extLst>
              <a:ext uri="{FF2B5EF4-FFF2-40B4-BE49-F238E27FC236}">
                <a16:creationId xmlns:a16="http://schemas.microsoft.com/office/drawing/2014/main" xmlns="" id="{CC79FF55-0D58-4650-AAA9-14181B52ED8F}"/>
              </a:ext>
            </a:extLst>
          </p:cNvPr>
          <p:cNvSpPr>
            <a:spLocks noChangeArrowheads="1"/>
          </p:cNvSpPr>
          <p:nvPr/>
        </p:nvSpPr>
        <p:spPr bwMode="auto">
          <a:xfrm>
            <a:off x="0" y="500063"/>
            <a:ext cx="9144000"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13;p2">
            <a:extLst>
              <a:ext uri="{FF2B5EF4-FFF2-40B4-BE49-F238E27FC236}">
                <a16:creationId xmlns:a16="http://schemas.microsoft.com/office/drawing/2014/main" xmlns="" id="{F1321AB8-F46D-4CAA-A4EB-34DE9F03264A}"/>
              </a:ext>
            </a:extLst>
          </p:cNvPr>
          <p:cNvSpPr>
            <a:spLocks noChangeArrowheads="1"/>
          </p:cNvSpPr>
          <p:nvPr/>
        </p:nvSpPr>
        <p:spPr bwMode="auto">
          <a:xfrm>
            <a:off x="0" y="4494213"/>
            <a:ext cx="9144000"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14;p2">
            <a:extLst>
              <a:ext uri="{FF2B5EF4-FFF2-40B4-BE49-F238E27FC236}">
                <a16:creationId xmlns:a16="http://schemas.microsoft.com/office/drawing/2014/main" xmlns="" id="{AD8438C4-4064-4347-8E2B-5087162471E3}"/>
              </a:ext>
            </a:extLst>
          </p:cNvPr>
          <p:cNvSpPr>
            <a:spLocks noChangeArrowheads="1"/>
          </p:cNvSpPr>
          <p:nvPr/>
        </p:nvSpPr>
        <p:spPr bwMode="auto">
          <a:xfrm>
            <a:off x="0" y="4584700"/>
            <a:ext cx="9144000"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297360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xmlns="" id="{F0CF2762-94EA-4D9C-BE3F-F92E1B81E889}"/>
              </a:ext>
            </a:extLst>
          </p:cNvPr>
          <p:cNvSpPr>
            <a:spLocks noChangeArrowheads="1"/>
          </p:cNvSpPr>
          <p:nvPr/>
        </p:nvSpPr>
        <p:spPr bwMode="auto">
          <a:xfrm>
            <a:off x="0" y="4287838"/>
            <a:ext cx="3475038"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20;p3">
            <a:extLst>
              <a:ext uri="{FF2B5EF4-FFF2-40B4-BE49-F238E27FC236}">
                <a16:creationId xmlns:a16="http://schemas.microsoft.com/office/drawing/2014/main" xmlns="" id="{F33C81AD-861D-43C1-8983-1A2D580D44EB}"/>
              </a:ext>
            </a:extLst>
          </p:cNvPr>
          <p:cNvSpPr>
            <a:spLocks noChangeArrowheads="1"/>
          </p:cNvSpPr>
          <p:nvPr/>
        </p:nvSpPr>
        <p:spPr bwMode="auto">
          <a:xfrm>
            <a:off x="0" y="0"/>
            <a:ext cx="3475038"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6" name="Google Shape;21;p3">
            <a:extLst>
              <a:ext uri="{FF2B5EF4-FFF2-40B4-BE49-F238E27FC236}">
                <a16:creationId xmlns:a16="http://schemas.microsoft.com/office/drawing/2014/main" xmlns="" id="{115F61EB-1E5B-4945-B980-DB0BAAFDB08F}"/>
              </a:ext>
            </a:extLst>
          </p:cNvPr>
          <p:cNvSpPr>
            <a:spLocks noChangeArrowheads="1"/>
          </p:cNvSpPr>
          <p:nvPr/>
        </p:nvSpPr>
        <p:spPr bwMode="auto">
          <a:xfrm>
            <a:off x="0" y="500063"/>
            <a:ext cx="3475038"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22;p3">
            <a:extLst>
              <a:ext uri="{FF2B5EF4-FFF2-40B4-BE49-F238E27FC236}">
                <a16:creationId xmlns:a16="http://schemas.microsoft.com/office/drawing/2014/main" xmlns="" id="{CA2139D9-8A35-4C88-96C5-E15D91CE2B63}"/>
              </a:ext>
            </a:extLst>
          </p:cNvPr>
          <p:cNvSpPr>
            <a:spLocks noChangeArrowheads="1"/>
          </p:cNvSpPr>
          <p:nvPr/>
        </p:nvSpPr>
        <p:spPr bwMode="auto">
          <a:xfrm>
            <a:off x="0" y="4494213"/>
            <a:ext cx="3475038"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23;p3">
            <a:extLst>
              <a:ext uri="{FF2B5EF4-FFF2-40B4-BE49-F238E27FC236}">
                <a16:creationId xmlns:a16="http://schemas.microsoft.com/office/drawing/2014/main" xmlns="" id="{D77FC788-D2E4-4B40-87B3-3CC8BC132859}"/>
              </a:ext>
            </a:extLst>
          </p:cNvPr>
          <p:cNvSpPr>
            <a:spLocks noChangeArrowheads="1"/>
          </p:cNvSpPr>
          <p:nvPr/>
        </p:nvSpPr>
        <p:spPr bwMode="auto">
          <a:xfrm>
            <a:off x="0" y="4584700"/>
            <a:ext cx="3475038"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xmlns="" id="{E449652A-A349-4E54-BD4C-4CD6A143C6C1}"/>
              </a:ext>
            </a:extLst>
          </p:cNvPr>
          <p:cNvSpPr txBox="1">
            <a:spLocks noGrp="1"/>
          </p:cNvSpPr>
          <p:nvPr>
            <p:ph type="sldNum" idx="10"/>
          </p:nvPr>
        </p:nvSpPr>
        <p:spPr/>
        <p:txBody>
          <a:bodyPr/>
          <a:lstStyle>
            <a:lvl1pPr>
              <a:defRPr/>
            </a:lvl1pPr>
          </a:lstStyle>
          <a:p>
            <a:fld id="{27ED9538-DF57-4BD4-846A-0E9332F7BE82}" type="slidenum">
              <a:rPr lang="sk-SK" altLang="sk-SK"/>
              <a:pPr/>
              <a:t>‹#›</a:t>
            </a:fld>
            <a:endParaRPr lang="sk-SK" altLang="sk-SK"/>
          </a:p>
        </p:txBody>
      </p:sp>
    </p:spTree>
    <p:extLst>
      <p:ext uri="{BB962C8B-B14F-4D97-AF65-F5344CB8AC3E}">
        <p14:creationId xmlns:p14="http://schemas.microsoft.com/office/powerpoint/2010/main" val="1143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xmlns="" id="{0FE3276F-31F8-496B-93A5-0E4649DE5A64}"/>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36;p5">
            <a:extLst>
              <a:ext uri="{FF2B5EF4-FFF2-40B4-BE49-F238E27FC236}">
                <a16:creationId xmlns:a16="http://schemas.microsoft.com/office/drawing/2014/main" xmlns="" id="{E9DC532C-146B-4ED7-B95B-CCAA3110FFB8}"/>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37;p5">
            <a:extLst>
              <a:ext uri="{FF2B5EF4-FFF2-40B4-BE49-F238E27FC236}">
                <a16:creationId xmlns:a16="http://schemas.microsoft.com/office/drawing/2014/main" xmlns="" id="{6D2B08F8-8168-4C5F-BFA3-CC404B86A51B}"/>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38;p5">
            <a:extLst>
              <a:ext uri="{FF2B5EF4-FFF2-40B4-BE49-F238E27FC236}">
                <a16:creationId xmlns:a16="http://schemas.microsoft.com/office/drawing/2014/main" xmlns="" id="{10BA07E6-33A9-44D2-BB4F-15CEA663406B}"/>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39;p5">
            <a:extLst>
              <a:ext uri="{FF2B5EF4-FFF2-40B4-BE49-F238E27FC236}">
                <a16:creationId xmlns:a16="http://schemas.microsoft.com/office/drawing/2014/main" xmlns="" id="{B860532B-D772-401B-9AC7-4F02B1703AD0}"/>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9" name="Google Shape;40;p5">
            <a:extLst>
              <a:ext uri="{FF2B5EF4-FFF2-40B4-BE49-F238E27FC236}">
                <a16:creationId xmlns:a16="http://schemas.microsoft.com/office/drawing/2014/main" xmlns="" id="{1CC7F691-D17A-4CAB-A9BA-8E315E74F056}"/>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xmlns="" id="{C129C7D6-EC4C-4ECF-91E0-1E89E396B2F8}"/>
              </a:ext>
            </a:extLst>
          </p:cNvPr>
          <p:cNvSpPr txBox="1">
            <a:spLocks noGrp="1"/>
          </p:cNvSpPr>
          <p:nvPr>
            <p:ph type="sldNum" idx="10"/>
          </p:nvPr>
        </p:nvSpPr>
        <p:spPr/>
        <p:txBody>
          <a:bodyPr/>
          <a:lstStyle>
            <a:lvl1pPr>
              <a:defRPr/>
            </a:lvl1pPr>
          </a:lstStyle>
          <a:p>
            <a:fld id="{F4F74157-7335-4028-8814-5397B4C935CC}" type="slidenum">
              <a:rPr lang="sk-SK" altLang="sk-SK"/>
              <a:pPr/>
              <a:t>‹#›</a:t>
            </a:fld>
            <a:endParaRPr lang="sk-SK" altLang="sk-SK"/>
          </a:p>
        </p:txBody>
      </p:sp>
    </p:spTree>
    <p:extLst>
      <p:ext uri="{BB962C8B-B14F-4D97-AF65-F5344CB8AC3E}">
        <p14:creationId xmlns:p14="http://schemas.microsoft.com/office/powerpoint/2010/main" val="104283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55"/>
        <p:cNvGrpSpPr/>
        <p:nvPr/>
      </p:nvGrpSpPr>
      <p:grpSpPr>
        <a:xfrm>
          <a:off x="0" y="0"/>
          <a:ext cx="0" cy="0"/>
          <a:chOff x="0" y="0"/>
          <a:chExt cx="0" cy="0"/>
        </a:xfrm>
      </p:grpSpPr>
      <p:sp>
        <p:nvSpPr>
          <p:cNvPr id="6" name="Google Shape;56;p7">
            <a:extLst>
              <a:ext uri="{FF2B5EF4-FFF2-40B4-BE49-F238E27FC236}">
                <a16:creationId xmlns:a16="http://schemas.microsoft.com/office/drawing/2014/main" xmlns="" id="{6117F1EB-CFCE-46BA-989A-2321B3DD4864}"/>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7" name="Google Shape;57;p7">
            <a:extLst>
              <a:ext uri="{FF2B5EF4-FFF2-40B4-BE49-F238E27FC236}">
                <a16:creationId xmlns:a16="http://schemas.microsoft.com/office/drawing/2014/main" xmlns="" id="{39FA5CE1-115C-4D2F-A538-B9762905690B}"/>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58;p7">
            <a:extLst>
              <a:ext uri="{FF2B5EF4-FFF2-40B4-BE49-F238E27FC236}">
                <a16:creationId xmlns:a16="http://schemas.microsoft.com/office/drawing/2014/main" xmlns="" id="{825044B0-DD36-400C-BCE0-36D5840F70E9}"/>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9" name="Google Shape;59;p7">
            <a:extLst>
              <a:ext uri="{FF2B5EF4-FFF2-40B4-BE49-F238E27FC236}">
                <a16:creationId xmlns:a16="http://schemas.microsoft.com/office/drawing/2014/main" xmlns="" id="{5B104F7D-E8FF-4EED-B0C5-D66BB0169F49}"/>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0" name="Google Shape;60;p7">
            <a:extLst>
              <a:ext uri="{FF2B5EF4-FFF2-40B4-BE49-F238E27FC236}">
                <a16:creationId xmlns:a16="http://schemas.microsoft.com/office/drawing/2014/main" xmlns="" id="{820645D1-1A27-4945-ABFD-2BA0D36321CB}"/>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11" name="Google Shape;61;p7">
            <a:extLst>
              <a:ext uri="{FF2B5EF4-FFF2-40B4-BE49-F238E27FC236}">
                <a16:creationId xmlns:a16="http://schemas.microsoft.com/office/drawing/2014/main" xmlns="" id="{EFF76972-78C5-4BB4-927C-B10DDB174E7F}"/>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62" name="Google Shape;62;p7"/>
          <p:cNvSpPr txBox="1">
            <a:spLocks noGrp="1"/>
          </p:cNvSpPr>
          <p:nvPr>
            <p:ph type="title"/>
          </p:nvPr>
        </p:nvSpPr>
        <p:spPr>
          <a:xfrm>
            <a:off x="1146025" y="530725"/>
            <a:ext cx="3208800" cy="1028700"/>
          </a:xfrm>
          <a:prstGeom prst="rect">
            <a:avLst/>
          </a:prstGeom>
        </p:spPr>
        <p:txBody>
          <a:bodyPr spcFirstLastPara="1">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63" name="Google Shape;63;p7"/>
          <p:cNvSpPr txBox="1">
            <a:spLocks noGrp="1"/>
          </p:cNvSpPr>
          <p:nvPr>
            <p:ph type="body" idx="1"/>
          </p:nvPr>
        </p:nvSpPr>
        <p:spPr>
          <a:xfrm>
            <a:off x="1146025"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4" name="Google Shape;64;p7"/>
          <p:cNvSpPr txBox="1">
            <a:spLocks noGrp="1"/>
          </p:cNvSpPr>
          <p:nvPr>
            <p:ph type="body" idx="2"/>
          </p:nvPr>
        </p:nvSpPr>
        <p:spPr>
          <a:xfrm>
            <a:off x="3679388"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5" name="Google Shape;65;p7"/>
          <p:cNvSpPr txBox="1">
            <a:spLocks noGrp="1"/>
          </p:cNvSpPr>
          <p:nvPr>
            <p:ph type="body" idx="3"/>
          </p:nvPr>
        </p:nvSpPr>
        <p:spPr>
          <a:xfrm>
            <a:off x="6212750"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2" name="Google Shape;66;p7">
            <a:extLst>
              <a:ext uri="{FF2B5EF4-FFF2-40B4-BE49-F238E27FC236}">
                <a16:creationId xmlns:a16="http://schemas.microsoft.com/office/drawing/2014/main" xmlns="" id="{C7FCB568-830C-4DCE-9D24-5BBB91687445}"/>
              </a:ext>
            </a:extLst>
          </p:cNvPr>
          <p:cNvSpPr txBox="1">
            <a:spLocks noGrp="1"/>
          </p:cNvSpPr>
          <p:nvPr>
            <p:ph type="sldNum" idx="10"/>
          </p:nvPr>
        </p:nvSpPr>
        <p:spPr/>
        <p:txBody>
          <a:bodyPr/>
          <a:lstStyle>
            <a:lvl1pPr>
              <a:defRPr/>
            </a:lvl1pPr>
          </a:lstStyle>
          <a:p>
            <a:fld id="{53143E17-A40E-4A19-9FC0-06C0B04CAAF5}" type="slidenum">
              <a:rPr lang="sk-SK" altLang="sk-SK"/>
              <a:pPr/>
              <a:t>‹#›</a:t>
            </a:fld>
            <a:endParaRPr lang="sk-SK" altLang="sk-SK"/>
          </a:p>
        </p:txBody>
      </p:sp>
    </p:spTree>
    <p:extLst>
      <p:ext uri="{BB962C8B-B14F-4D97-AF65-F5344CB8AC3E}">
        <p14:creationId xmlns:p14="http://schemas.microsoft.com/office/powerpoint/2010/main" val="300073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a:extLst>
              <a:ext uri="{FF2B5EF4-FFF2-40B4-BE49-F238E27FC236}">
                <a16:creationId xmlns:a16="http://schemas.microsoft.com/office/drawing/2014/main" xmlns="" id="{CB08780E-19C2-4D2A-909C-72BD4D0E1E7E}"/>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3" name="Google Shape;86;p10">
            <a:extLst>
              <a:ext uri="{FF2B5EF4-FFF2-40B4-BE49-F238E27FC236}">
                <a16:creationId xmlns:a16="http://schemas.microsoft.com/office/drawing/2014/main" xmlns="" id="{10972710-22AD-4257-B390-8C8EA68AF461}"/>
              </a:ext>
            </a:extLst>
          </p:cNvPr>
          <p:cNvSpPr>
            <a:spLocks noChangeArrowheads="1"/>
          </p:cNvSpPr>
          <p:nvPr/>
        </p:nvSpPr>
        <p:spPr bwMode="auto">
          <a:xfrm>
            <a:off x="0" y="500063"/>
            <a:ext cx="24765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87;p10">
            <a:extLst>
              <a:ext uri="{FF2B5EF4-FFF2-40B4-BE49-F238E27FC236}">
                <a16:creationId xmlns:a16="http://schemas.microsoft.com/office/drawing/2014/main" xmlns="" id="{C482BDDE-891B-411F-AC14-97B8CA98DE2C}"/>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88;p10">
            <a:extLst>
              <a:ext uri="{FF2B5EF4-FFF2-40B4-BE49-F238E27FC236}">
                <a16:creationId xmlns:a16="http://schemas.microsoft.com/office/drawing/2014/main" xmlns="" id="{3A648172-6407-46BD-88EB-7EB52B0F6D42}"/>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89;p10">
            <a:extLst>
              <a:ext uri="{FF2B5EF4-FFF2-40B4-BE49-F238E27FC236}">
                <a16:creationId xmlns:a16="http://schemas.microsoft.com/office/drawing/2014/main" xmlns="" id="{FFEF8639-F895-43B6-914E-ED141E7457E8}"/>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0;p10">
            <a:extLst>
              <a:ext uri="{FF2B5EF4-FFF2-40B4-BE49-F238E27FC236}">
                <a16:creationId xmlns:a16="http://schemas.microsoft.com/office/drawing/2014/main" xmlns="" id="{66B03896-91AD-4B2D-9FA6-D9B61556A05D}"/>
              </a:ext>
            </a:extLst>
          </p:cNvPr>
          <p:cNvSpPr txBox="1">
            <a:spLocks noGrp="1"/>
          </p:cNvSpPr>
          <p:nvPr>
            <p:ph type="sldNum" idx="10"/>
          </p:nvPr>
        </p:nvSpPr>
        <p:spPr/>
        <p:txBody>
          <a:bodyPr/>
          <a:lstStyle>
            <a:lvl1pPr>
              <a:defRPr/>
            </a:lvl1pPr>
          </a:lstStyle>
          <a:p>
            <a:fld id="{D04D56A2-F460-4633-A82D-1962A0D41F47}" type="slidenum">
              <a:rPr lang="sk-SK" altLang="sk-SK"/>
              <a:pPr/>
              <a:t>‹#›</a:t>
            </a:fld>
            <a:endParaRPr lang="sk-SK" altLang="sk-SK"/>
          </a:p>
        </p:txBody>
      </p:sp>
    </p:spTree>
    <p:extLst>
      <p:ext uri="{BB962C8B-B14F-4D97-AF65-F5344CB8AC3E}">
        <p14:creationId xmlns:p14="http://schemas.microsoft.com/office/powerpoint/2010/main" val="112669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xmlns="" id="{6FB1F6EE-2D27-427F-BD20-3CDD28C1B01C}"/>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xmlns="" id="{96D4E6DF-23C0-48C6-A789-C5FA0B9D0EC2}"/>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xmlns="" id="{7A77B561-72DB-4DDA-AD10-10D1C049D884}"/>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xmlns="" id="{F818294C-29EC-4C38-A650-275B1317BA68}"/>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xmlns="" id="{6361D628-5CF6-438A-8CF3-27C4ABF4ED3C}"/>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xmlns="" id="{ADED15C5-EDC8-487E-A3AF-E5AD8AC25BFB}"/>
              </a:ext>
            </a:extLst>
          </p:cNvPr>
          <p:cNvSpPr txBox="1">
            <a:spLocks noGrp="1"/>
          </p:cNvSpPr>
          <p:nvPr>
            <p:ph type="sldNum" idx="10"/>
          </p:nvPr>
        </p:nvSpPr>
        <p:spPr/>
        <p:txBody>
          <a:bodyPr/>
          <a:lstStyle>
            <a:lvl1pPr>
              <a:defRPr/>
            </a:lvl1pPr>
          </a:lstStyle>
          <a:p>
            <a:fld id="{C4630D38-548B-418B-8430-7995A606D186}" type="slidenum">
              <a:rPr lang="sk-SK" altLang="sk-SK"/>
              <a:pPr/>
              <a:t>‹#›</a:t>
            </a:fld>
            <a:endParaRPr lang="sk-SK" altLang="sk-SK"/>
          </a:p>
        </p:txBody>
      </p:sp>
    </p:spTree>
    <p:extLst>
      <p:ext uri="{BB962C8B-B14F-4D97-AF65-F5344CB8AC3E}">
        <p14:creationId xmlns:p14="http://schemas.microsoft.com/office/powerpoint/2010/main" val="996402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xmlns="" id="{C9C3DDF4-095D-4079-92CE-CB1DB0FB2401}"/>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sk-SK" altLang="sk-SK">
              <a:sym typeface="Arial" panose="020B0604020202020204" pitchFamily="34" charset="0"/>
            </a:endParaRPr>
          </a:p>
        </p:txBody>
      </p:sp>
      <p:sp>
        <p:nvSpPr>
          <p:cNvPr id="1027" name="Google Shape;7;p1">
            <a:extLst>
              <a:ext uri="{FF2B5EF4-FFF2-40B4-BE49-F238E27FC236}">
                <a16:creationId xmlns:a16="http://schemas.microsoft.com/office/drawing/2014/main" xmlns="" id="{FDA92899-CBD0-403A-BCA6-1DA56D1484EB}"/>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
        <p:nvSpPr>
          <p:cNvPr id="1028" name="Google Shape;8;p1">
            <a:extLst>
              <a:ext uri="{FF2B5EF4-FFF2-40B4-BE49-F238E27FC236}">
                <a16:creationId xmlns:a16="http://schemas.microsoft.com/office/drawing/2014/main" xmlns="" id="{764AE75A-3EB7-4442-997F-526DD5B81106}"/>
              </a:ext>
            </a:extLst>
          </p:cNvPr>
          <p:cNvSpPr txBox="1">
            <a:spLocks noGrp="1"/>
          </p:cNvSpPr>
          <p:nvPr>
            <p:ph type="sldNum" idx="12"/>
          </p:nvPr>
        </p:nvSpPr>
        <p:spPr bwMode="auto">
          <a:xfrm>
            <a:off x="-50800" y="4819650"/>
            <a:ext cx="349250" cy="323850"/>
          </a:xfrm>
          <a:prstGeom prst="rect">
            <a:avLst/>
          </a:prstGeom>
          <a:noFill/>
          <a:ln>
            <a:noFill/>
          </a:ln>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panose="020B0604020202020204" pitchFamily="34" charset="0"/>
              <a:buNone/>
              <a:defRPr sz="800">
                <a:solidFill>
                  <a:srgbClr val="FFFFFF"/>
                </a:solidFill>
                <a:latin typeface="Roboto Slab" pitchFamily="2" charset="0"/>
                <a:sym typeface="Roboto Slab" pitchFamily="2" charset="0"/>
              </a:defRPr>
            </a:lvl1pPr>
          </a:lstStyle>
          <a:p>
            <a:fld id="{598C5A6C-9888-417C-A5C2-423DF12C0EDC}" type="slidenum">
              <a:rPr lang="sk-SK" altLang="sk-SK"/>
              <a:pPr/>
              <a:t>‹#›</a:t>
            </a:fld>
            <a:endParaRPr lang="sk-SK" altLang="sk-SK"/>
          </a:p>
        </p:txBody>
      </p:sp>
    </p:spTree>
  </p:cSld>
  <p:clrMap bg1="lt1" tx1="dk1" bg2="dk2" tx2="lt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nswergarden.ch/2037356" TargetMode="External"/><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jamboard.google.com/d/1sitjJBVlJB-tkK9q6BZlw3flqv1AAc-s4OlOY6TUqys/edit?usp=shar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oom.com/share/9644f29a157d46a4b263af2c4fd0bf5d" TargetMode="External"/><Relationship Id="rId7" Type="http://schemas.openxmlformats.org/officeDocument/2006/relationships/hyperlink" Target="https://www.flippity.net/sh.php?k=1NC9AwmvV3BWhKqR0eyRTMul7tysZcbboyl0nUJuhGo8"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wordwall.net/play/19861/718/497" TargetMode="External"/><Relationship Id="rId5" Type="http://schemas.openxmlformats.org/officeDocument/2006/relationships/hyperlink" Target="https://wordwall.net/play/19861/829/837"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ázok 2">
            <a:extLst>
              <a:ext uri="{FF2B5EF4-FFF2-40B4-BE49-F238E27FC236}">
                <a16:creationId xmlns:a16="http://schemas.microsoft.com/office/drawing/2014/main" xmlns="" id="{2EB38A9C-AA03-4120-B7CD-250A447CDCB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1347788"/>
            <a:ext cx="115887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ĺžnik 4">
            <a:extLst>
              <a:ext uri="{FF2B5EF4-FFF2-40B4-BE49-F238E27FC236}">
                <a16:creationId xmlns:a16="http://schemas.microsoft.com/office/drawing/2014/main" xmlns="" id="{C2087529-01B4-469D-91B6-8C0578F7791E}"/>
              </a:ext>
            </a:extLst>
          </p:cNvPr>
          <p:cNvSpPr/>
          <p:nvPr/>
        </p:nvSpPr>
        <p:spPr>
          <a:xfrm>
            <a:off x="539750" y="4587875"/>
            <a:ext cx="4535488" cy="5048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sk-SK" sz="2000" b="1" dirty="0">
                <a:cs typeface="Arial" pitchFamily="34" charset="0"/>
                <a:sym typeface="Arial" charset="0"/>
              </a:rPr>
              <a:t>2020-1-SK01-KA226-SCH-094350</a:t>
            </a:r>
          </a:p>
        </p:txBody>
      </p:sp>
      <p:pic>
        <p:nvPicPr>
          <p:cNvPr id="9220" name="Obrázok 6" descr="Erasmus+ logo EN.jpg">
            <a:extLst>
              <a:ext uri="{FF2B5EF4-FFF2-40B4-BE49-F238E27FC236}">
                <a16:creationId xmlns:a16="http://schemas.microsoft.com/office/drawing/2014/main" xmlns="" id="{87ED4B15-C8C5-48BD-95D8-B92C4972C195}"/>
              </a:ext>
            </a:extLst>
          </p:cNvPr>
          <p:cNvPicPr>
            <a:picLocks noChangeAspect="1"/>
          </p:cNvPicPr>
          <p:nvPr/>
        </p:nvPicPr>
        <p:blipFill>
          <a:blip r:embed="rId4">
            <a:extLst>
              <a:ext uri="{28A0092B-C50C-407E-A947-70E740481C1C}">
                <a14:useLocalDpi xmlns:a14="http://schemas.microsoft.com/office/drawing/2010/main" val="0"/>
              </a:ext>
            </a:extLst>
          </a:blip>
          <a:srcRect l="22208"/>
          <a:stretch>
            <a:fillRect/>
          </a:stretch>
        </p:blipFill>
        <p:spPr bwMode="auto">
          <a:xfrm>
            <a:off x="6948488" y="627063"/>
            <a:ext cx="20177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Google Shape;109;p13">
            <a:extLst>
              <a:ext uri="{FF2B5EF4-FFF2-40B4-BE49-F238E27FC236}">
                <a16:creationId xmlns:a16="http://schemas.microsoft.com/office/drawing/2014/main" xmlns="" id="{7626E2CD-3A50-43B2-A90F-D258B0C2F20D}"/>
              </a:ext>
            </a:extLst>
          </p:cNvPr>
          <p:cNvSpPr txBox="1">
            <a:spLocks/>
          </p:cNvSpPr>
          <p:nvPr/>
        </p:nvSpPr>
        <p:spPr bwMode="auto">
          <a:xfrm>
            <a:off x="539750" y="2932113"/>
            <a:ext cx="58102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b"/>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FFFFFF"/>
              </a:buClr>
              <a:buSzPts val="4800"/>
              <a:buFont typeface="Roboto Slab" pitchFamily="2" charset="0"/>
              <a:buNone/>
            </a:pPr>
            <a:r>
              <a:rPr lang="sk-SK" altLang="sk-SK" sz="4800" b="1">
                <a:solidFill>
                  <a:srgbClr val="FFFFFF"/>
                </a:solidFill>
                <a:latin typeface="Nixie One" charset="0"/>
                <a:sym typeface="Roboto Slab" pitchFamily="2" charset="0"/>
              </a:rPr>
              <a:t>Digi school</a:t>
            </a:r>
          </a:p>
          <a:p>
            <a:pPr eaLnBrk="1" hangingPunct="1">
              <a:buClr>
                <a:srgbClr val="FFFFFF"/>
              </a:buClr>
              <a:buSzPts val="4800"/>
              <a:buFont typeface="Roboto Slab" pitchFamily="2" charset="0"/>
              <a:buNone/>
            </a:pPr>
            <a:r>
              <a:rPr lang="sk-SK" altLang="sk-SK" sz="4800" b="1">
                <a:solidFill>
                  <a:srgbClr val="FFFFFF"/>
                </a:solidFill>
                <a:latin typeface="Nixie One" charset="0"/>
                <a:sym typeface="Roboto Slab" pitchFamily="2" charset="0"/>
              </a:rPr>
              <a:t>MATEMATIKA</a:t>
            </a:r>
            <a:endParaRPr lang="af-ZA" altLang="sk-SK" sz="4800" b="1">
              <a:solidFill>
                <a:srgbClr val="FFFFFF"/>
              </a:solidFill>
              <a:latin typeface="Nixie One" charset="0"/>
              <a:sym typeface="Roboto Slab" pitchFamily="2" charset="0"/>
            </a:endParaRPr>
          </a:p>
          <a:p>
            <a:pPr eaLnBrk="1" hangingPunct="1">
              <a:buClr>
                <a:srgbClr val="FFFFFF"/>
              </a:buClr>
              <a:buSzPts val="4800"/>
              <a:buFont typeface="Roboto Slab" pitchFamily="2" charset="0"/>
              <a:buNone/>
            </a:pPr>
            <a:r>
              <a:rPr lang="af-ZA" altLang="sk-SK" sz="2800" b="1">
                <a:solidFill>
                  <a:srgbClr val="FFFFFF"/>
                </a:solidFill>
                <a:latin typeface="Nixie One" charset="0"/>
                <a:sym typeface="Roboto Slab" pitchFamily="2" charset="0"/>
              </a:rPr>
              <a:t>Trojuholn</a:t>
            </a:r>
            <a:r>
              <a:rPr lang="sk-SK" altLang="sk-SK" sz="2800" b="1">
                <a:solidFill>
                  <a:srgbClr val="FFFFFF"/>
                </a:solidFill>
                <a:latin typeface="Nixie One" charset="0"/>
                <a:sym typeface="Roboto Slab" pitchFamily="2" charset="0"/>
              </a:rPr>
              <a:t>ík I.</a:t>
            </a:r>
          </a:p>
          <a:p>
            <a:pPr eaLnBrk="1" hangingPunct="1">
              <a:buClr>
                <a:srgbClr val="FFFFFF"/>
              </a:buClr>
              <a:buSzPts val="4800"/>
              <a:buFont typeface="Roboto Slab" pitchFamily="2" charset="0"/>
              <a:buNone/>
            </a:pPr>
            <a:r>
              <a:rPr lang="sk-SK" altLang="sk-SK" sz="1800" b="1">
                <a:solidFill>
                  <a:srgbClr val="FFFFFF"/>
                </a:solidFill>
                <a:latin typeface="Nixie One" charset="0"/>
                <a:sym typeface="Roboto Slab" pitchFamily="2" charset="0"/>
              </a:rPr>
              <a:t>Základné prvky, vzťahy, klasifikácia trojuholníkov</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Google Shape;138;p15">
            <a:extLst>
              <a:ext uri="{FF2B5EF4-FFF2-40B4-BE49-F238E27FC236}">
                <a16:creationId xmlns:a16="http://schemas.microsoft.com/office/drawing/2014/main" xmlns="" id="{2E2E07A0-0CD2-4CDB-8C7C-77CE3974F113}"/>
              </a:ext>
            </a:extLst>
          </p:cNvPr>
          <p:cNvSpPr txBox="1">
            <a:spLocks noGrp="1"/>
          </p:cNvSpPr>
          <p:nvPr>
            <p:ph type="ctrTitle" idx="4294967295"/>
          </p:nvPr>
        </p:nvSpPr>
        <p:spPr>
          <a:xfrm>
            <a:off x="282575" y="627063"/>
            <a:ext cx="4279900" cy="687387"/>
          </a:xfrm>
        </p:spPr>
        <p:txBody>
          <a:bodyPr/>
          <a:lstStyle/>
          <a:p>
            <a:pPr eaLnBrk="1" hangingPunct="1">
              <a:buClr>
                <a:srgbClr val="FFFFFF"/>
              </a:buClr>
              <a:buSzPts val="1800"/>
              <a:buFont typeface="Roboto Slab" pitchFamily="2" charset="0"/>
              <a:buNone/>
            </a:pPr>
            <a:r>
              <a:rPr lang="sk-SK" altLang="sk-SK" sz="1800" b="1">
                <a:solidFill>
                  <a:srgbClr val="FFFFFF"/>
                </a:solidFill>
                <a:latin typeface="Roboto Slab" pitchFamily="2" charset="0"/>
                <a:cs typeface="Arial" panose="020B0604020202020204" pitchFamily="34" charset="0"/>
                <a:sym typeface="Roboto Slab" pitchFamily="2" charset="0"/>
              </a:rPr>
              <a:t>POUŽITÉ ZDROJE</a:t>
            </a:r>
          </a:p>
        </p:txBody>
      </p:sp>
      <p:sp>
        <p:nvSpPr>
          <p:cNvPr id="26627" name="Google Shape;139;p15">
            <a:extLst>
              <a:ext uri="{FF2B5EF4-FFF2-40B4-BE49-F238E27FC236}">
                <a16:creationId xmlns:a16="http://schemas.microsoft.com/office/drawing/2014/main" xmlns="" id="{E98AA185-DC4D-4B6B-89C5-4E2A00F97258}"/>
              </a:ext>
            </a:extLst>
          </p:cNvPr>
          <p:cNvSpPr txBox="1">
            <a:spLocks noGrp="1"/>
          </p:cNvSpPr>
          <p:nvPr>
            <p:ph type="subTitle" idx="4294967295"/>
          </p:nvPr>
        </p:nvSpPr>
        <p:spPr>
          <a:xfrm>
            <a:off x="252413" y="142875"/>
            <a:ext cx="8605837" cy="3230563"/>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1200">
                <a:solidFill>
                  <a:schemeClr val="bg1"/>
                </a:solidFill>
                <a:latin typeface="Roboto Slab" pitchFamily="2" charset="0"/>
                <a:cs typeface="Arial" panose="020B0604020202020204" pitchFamily="34" charset="0"/>
                <a:sym typeface="Nixie One" charset="0"/>
              </a:rPr>
              <a:t>Bátorová, M. Planimetria. [online] Bratislava: Fakulta matematiky, fyziky a informatiky Univerzity Komenského v Bratislave. Dostupné na internete: http://sccg.sk/~batorova/ZM2/ZM2-P12-Planimetria.pdf</a:t>
            </a:r>
          </a:p>
          <a:p>
            <a:pPr marL="0" indent="0" eaLnBrk="1" hangingPunct="1">
              <a:spcBef>
                <a:spcPts val="600"/>
              </a:spcBef>
              <a:buClr>
                <a:srgbClr val="114454"/>
              </a:buClr>
              <a:buSzPts val="3000"/>
              <a:buFont typeface="Arial" panose="020B0604020202020204" pitchFamily="34" charset="0"/>
              <a:buNone/>
            </a:pPr>
            <a:endParaRPr lang="sk-SK" altLang="sk-SK" sz="1200">
              <a:solidFill>
                <a:schemeClr val="bg1"/>
              </a:solidFill>
              <a:latin typeface="Roboto Slab" pitchFamily="2" charset="0"/>
              <a:cs typeface="Arial" panose="020B0604020202020204" pitchFamily="34" charset="0"/>
              <a:sym typeface="Nixie One" charset="0"/>
            </a:endParaRPr>
          </a:p>
        </p:txBody>
      </p:sp>
      <p:sp>
        <p:nvSpPr>
          <p:cNvPr id="26628" name="Google Shape;141;p15">
            <a:extLst>
              <a:ext uri="{FF2B5EF4-FFF2-40B4-BE49-F238E27FC236}">
                <a16:creationId xmlns:a16="http://schemas.microsoft.com/office/drawing/2014/main" xmlns="" id="{6B5B6D50-9268-4656-8411-4BDF7CFAB8CC}"/>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A9F954BE-B775-4A9F-847C-4BBE53A64939}"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10</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3A018F85-E187-4E74-8B8B-2E5310F766FE}"/>
              </a:ext>
            </a:extLst>
          </p:cNvPr>
          <p:cNvSpPr txBox="1">
            <a:spLocks noChangeArrowheads="1"/>
          </p:cNvSpPr>
          <p:nvPr/>
        </p:nvSpPr>
        <p:spPr bwMode="auto">
          <a:xfrm>
            <a:off x="-3175"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6630" name="Obrázok 7" descr="Erasmus+ logo EN.jpg">
            <a:extLst>
              <a:ext uri="{FF2B5EF4-FFF2-40B4-BE49-F238E27FC236}">
                <a16:creationId xmlns:a16="http://schemas.microsoft.com/office/drawing/2014/main" xmlns="" id="{2EAE78BA-639B-4AB0-A67F-C711CBEC65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Google Shape;139;p15">
            <a:extLst>
              <a:ext uri="{FF2B5EF4-FFF2-40B4-BE49-F238E27FC236}">
                <a16:creationId xmlns:a16="http://schemas.microsoft.com/office/drawing/2014/main" xmlns="" id="{28377CDF-5BC2-4837-8999-E8C8D8925EA8}"/>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Roboto Slab" pitchFamily="2"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a:solidFill>
                <a:schemeClr val="bg1"/>
              </a:solidFill>
              <a:latin typeface="Roboto Slab" pitchFamily="2" charset="0"/>
              <a:cs typeface="Arial" panose="020B0604020202020204" pitchFamily="34" charset="0"/>
              <a:sym typeface="Nixie One" charset="0"/>
            </a:endParaRPr>
          </a:p>
        </p:txBody>
      </p:sp>
      <p:sp>
        <p:nvSpPr>
          <p:cNvPr id="28675" name="Google Shape;141;p15">
            <a:extLst>
              <a:ext uri="{FF2B5EF4-FFF2-40B4-BE49-F238E27FC236}">
                <a16:creationId xmlns:a16="http://schemas.microsoft.com/office/drawing/2014/main" xmlns="" id="{E26D40FC-3262-4520-BBA4-19659A3FF33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6C27E3D0-F7C8-449A-8B4E-31AAED4950BE}"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11</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155F03DF-A789-46D2-9218-C973C152990C}"/>
              </a:ext>
            </a:extLst>
          </p:cNvPr>
          <p:cNvSpPr txBox="1">
            <a:spLocks noChangeArrowheads="1"/>
          </p:cNvSpPr>
          <p:nvPr/>
        </p:nvSpPr>
        <p:spPr bwMode="auto">
          <a:xfrm>
            <a:off x="0"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8677" name="Obrázok 7" descr="Erasmus+ logo EN.jpg">
            <a:extLst>
              <a:ext uri="{FF2B5EF4-FFF2-40B4-BE49-F238E27FC236}">
                <a16:creationId xmlns:a16="http://schemas.microsoft.com/office/drawing/2014/main" xmlns="" id="{4BF1E92F-3649-4328-8751-D0870BB7EC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BlokTextu 9">
            <a:extLst>
              <a:ext uri="{FF2B5EF4-FFF2-40B4-BE49-F238E27FC236}">
                <a16:creationId xmlns:a16="http://schemas.microsoft.com/office/drawing/2014/main" xmlns="" id="{65025680-B643-4968-9479-3AC4F073B8CE}"/>
              </a:ext>
            </a:extLst>
          </p:cNvPr>
          <p:cNvSpPr txBox="1">
            <a:spLocks noChangeArrowheads="1"/>
          </p:cNvSpPr>
          <p:nvPr/>
        </p:nvSpPr>
        <p:spPr bwMode="auto">
          <a:xfrm>
            <a:off x="214313" y="2643188"/>
            <a:ext cx="5143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a:solidFill>
                  <a:schemeClr val="bg1"/>
                </a:solidFill>
                <a:latin typeface="Roboto Slab" pitchFamily="2" charset="0"/>
              </a:rPr>
              <a:t>SK Podpora Európskej komisie na výrobu tejto publikácie nepredstavuje súhlas s obsahom, ktorý odráža len názory autorov, a Komisia nemôže byť zodpovedná za prípadné použitie informácií, ktoré sú v nej obsiahnuté.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41;p15">
            <a:extLst>
              <a:ext uri="{FF2B5EF4-FFF2-40B4-BE49-F238E27FC236}">
                <a16:creationId xmlns:a16="http://schemas.microsoft.com/office/drawing/2014/main" xmlns="" id="{39DDF160-808D-4EF0-B682-B2F297947BF5}"/>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C583E8C7-4E2F-492D-9473-D932B73AE33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2</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8F55B865-F75E-40D3-A154-2757C05F4081}"/>
              </a:ext>
            </a:extLst>
          </p:cNvPr>
          <p:cNvSpPr txBox="1">
            <a:spLocks noChangeArrowheads="1"/>
          </p:cNvSpPr>
          <p:nvPr/>
        </p:nvSpPr>
        <p:spPr bwMode="auto">
          <a:xfrm>
            <a:off x="0"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1268" name="Obrázok 7" descr="Erasmus+ logo EN.jpg">
            <a:extLst>
              <a:ext uri="{FF2B5EF4-FFF2-40B4-BE49-F238E27FC236}">
                <a16:creationId xmlns:a16="http://schemas.microsoft.com/office/drawing/2014/main" xmlns="" id="{8836E4F2-A43A-4361-9F2F-01059BA83A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BlokTextu 10">
            <a:extLst>
              <a:ext uri="{FF2B5EF4-FFF2-40B4-BE49-F238E27FC236}">
                <a16:creationId xmlns:a16="http://schemas.microsoft.com/office/drawing/2014/main" xmlns="" id="{228EB76B-81C1-4871-B02B-A2B04F83A12C}"/>
              </a:ext>
            </a:extLst>
          </p:cNvPr>
          <p:cNvSpPr txBox="1">
            <a:spLocks noChangeArrowheads="1"/>
          </p:cNvSpPr>
          <p:nvPr/>
        </p:nvSpPr>
        <p:spPr bwMode="auto">
          <a:xfrm>
            <a:off x="428625" y="1500188"/>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ClrTx/>
              <a:buFont typeface="Wingdings" panose="05000000000000000000" pitchFamily="2" charset="2"/>
              <a:buChar char="Ø"/>
            </a:pPr>
            <a:r>
              <a:rPr lang="sk-SK" altLang="sk-SK" dirty="0">
                <a:solidFill>
                  <a:schemeClr val="bg1"/>
                </a:solidFill>
                <a:latin typeface="Weekly"/>
              </a:rPr>
              <a:t>PREDMET: MATEMATIKA</a:t>
            </a:r>
          </a:p>
          <a:p>
            <a:pPr eaLnBrk="1" hangingPunct="1">
              <a:lnSpc>
                <a:spcPct val="200000"/>
              </a:lnSpc>
              <a:buClrTx/>
              <a:buFont typeface="Wingdings" panose="05000000000000000000" pitchFamily="2" charset="2"/>
              <a:buChar char="Ø"/>
            </a:pPr>
            <a:r>
              <a:rPr lang="sk-SK" altLang="sk-SK" dirty="0">
                <a:solidFill>
                  <a:schemeClr val="bg1"/>
                </a:solidFill>
                <a:latin typeface="Weekly"/>
              </a:rPr>
              <a:t>ŠPECIFIKÁCIA: </a:t>
            </a:r>
            <a:r>
              <a:rPr lang="sk-SK" altLang="sk-SK" dirty="0" smtClean="0">
                <a:solidFill>
                  <a:schemeClr val="bg1"/>
                </a:solidFill>
                <a:latin typeface="Weekly"/>
              </a:rPr>
              <a:t>matematika pre 1. </a:t>
            </a:r>
            <a:r>
              <a:rPr lang="sk-SK" altLang="sk-SK" smtClean="0">
                <a:solidFill>
                  <a:schemeClr val="bg1"/>
                </a:solidFill>
                <a:latin typeface="Weekly"/>
              </a:rPr>
              <a:t>ročník gymnázií </a:t>
            </a:r>
            <a:endParaRPr lang="sk-SK" altLang="sk-SK">
              <a:solidFill>
                <a:schemeClr val="bg1"/>
              </a:solidFill>
              <a:latin typeface="Weekly"/>
            </a:endParaRPr>
          </a:p>
          <a:p>
            <a:pPr eaLnBrk="1" hangingPunct="1">
              <a:lnSpc>
                <a:spcPct val="200000"/>
              </a:lnSpc>
              <a:buClrTx/>
              <a:buFont typeface="Wingdings" panose="05000000000000000000" pitchFamily="2" charset="2"/>
              <a:buChar char="Ø"/>
            </a:pPr>
            <a:r>
              <a:rPr lang="sk-SK" altLang="sk-SK" dirty="0">
                <a:solidFill>
                  <a:schemeClr val="bg1"/>
                </a:solidFill>
                <a:latin typeface="Weekly"/>
              </a:rPr>
              <a:t>VEK ŠTUDENTOV: 15 - 16 rokov</a:t>
            </a:r>
          </a:p>
          <a:p>
            <a:pPr eaLnBrk="1" hangingPunct="1">
              <a:lnSpc>
                <a:spcPct val="200000"/>
              </a:lnSpc>
              <a:buClrTx/>
              <a:buFont typeface="Wingdings" panose="05000000000000000000" pitchFamily="2" charset="2"/>
              <a:buChar char="Ø"/>
            </a:pPr>
            <a:r>
              <a:rPr lang="sk-SK" altLang="sk-SK" dirty="0">
                <a:solidFill>
                  <a:schemeClr val="bg1"/>
                </a:solidFill>
                <a:latin typeface="Weekly"/>
              </a:rPr>
              <a:t>JEDNA VYUČOVACIA HODINA: 45 min</a:t>
            </a:r>
          </a:p>
          <a:p>
            <a:pPr eaLnBrk="1" hangingPunct="1">
              <a:buClrTx/>
              <a:buFontTx/>
              <a:buNone/>
            </a:pPr>
            <a:endParaRPr lang="sk-SK" altLang="sk-SK"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265;p25">
            <a:extLst>
              <a:ext uri="{FF2B5EF4-FFF2-40B4-BE49-F238E27FC236}">
                <a16:creationId xmlns:a16="http://schemas.microsoft.com/office/drawing/2014/main" xmlns="" id="{9AED7078-C9B1-4509-9226-7C010DF1A895}"/>
              </a:ext>
            </a:extLst>
          </p:cNvPr>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pitchFamily="2" charset="0"/>
              <a:buNone/>
            </a:pPr>
            <a:r>
              <a:rPr lang="sk-SK" altLang="sk-SK" sz="1800" b="1">
                <a:solidFill>
                  <a:srgbClr val="124057"/>
                </a:solidFill>
                <a:latin typeface="Roboto Slab" pitchFamily="2" charset="0"/>
                <a:cs typeface="Arial" panose="020B0604020202020204" pitchFamily="34" charset="0"/>
                <a:sym typeface="Roboto Slab" pitchFamily="2" charset="0"/>
              </a:rPr>
              <a:t>OBSAH</a:t>
            </a:r>
          </a:p>
        </p:txBody>
      </p:sp>
      <p:sp>
        <p:nvSpPr>
          <p:cNvPr id="13315" name="Google Shape;267;p25">
            <a:extLst>
              <a:ext uri="{FF2B5EF4-FFF2-40B4-BE49-F238E27FC236}">
                <a16:creationId xmlns:a16="http://schemas.microsoft.com/office/drawing/2014/main" xmlns="" id="{8CBD552B-D180-46B9-B227-82B9D324D0D1}"/>
              </a:ext>
            </a:extLst>
          </p:cNvPr>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6" name="Google Shape;268;p25">
            <a:extLst>
              <a:ext uri="{FF2B5EF4-FFF2-40B4-BE49-F238E27FC236}">
                <a16:creationId xmlns:a16="http://schemas.microsoft.com/office/drawing/2014/main" xmlns="" id="{9B31C2E5-2B8A-4009-83A2-3D39AAC310A3}"/>
              </a:ext>
            </a:extLst>
          </p:cNvPr>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7" name="Google Shape;269;p25">
            <a:extLst>
              <a:ext uri="{FF2B5EF4-FFF2-40B4-BE49-F238E27FC236}">
                <a16:creationId xmlns:a16="http://schemas.microsoft.com/office/drawing/2014/main" xmlns="" id="{AD14EA83-CE15-4AF5-B993-E259CD5133AB}"/>
              </a:ext>
            </a:extLst>
          </p:cNvPr>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8" name="Google Shape;270;p25">
            <a:extLst>
              <a:ext uri="{FF2B5EF4-FFF2-40B4-BE49-F238E27FC236}">
                <a16:creationId xmlns:a16="http://schemas.microsoft.com/office/drawing/2014/main" xmlns="" id="{208A1799-9844-47D3-ADDA-4160627FC8C2}"/>
              </a:ext>
            </a:extLst>
          </p:cNvPr>
          <p:cNvSpPr>
            <a:spLocks noChangeArrowheads="1"/>
          </p:cNvSpPr>
          <p:nvPr/>
        </p:nvSpPr>
        <p:spPr bwMode="auto">
          <a:xfrm>
            <a:off x="2898775" y="1312863"/>
            <a:ext cx="882650" cy="954087"/>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19" name="Google Shape;271;p25">
            <a:extLst>
              <a:ext uri="{FF2B5EF4-FFF2-40B4-BE49-F238E27FC236}">
                <a16:creationId xmlns:a16="http://schemas.microsoft.com/office/drawing/2014/main" xmlns="" id="{ACBAD183-D331-4C2A-A084-D6850C31269B}"/>
              </a:ext>
            </a:extLst>
          </p:cNvPr>
          <p:cNvSpPr>
            <a:spLocks noChangeArrowheads="1"/>
          </p:cNvSpPr>
          <p:nvPr/>
        </p:nvSpPr>
        <p:spPr bwMode="auto">
          <a:xfrm>
            <a:off x="2892425" y="2132013"/>
            <a:ext cx="889000" cy="879475"/>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0" name="Google Shape;272;p25">
            <a:extLst>
              <a:ext uri="{FF2B5EF4-FFF2-40B4-BE49-F238E27FC236}">
                <a16:creationId xmlns:a16="http://schemas.microsoft.com/office/drawing/2014/main" xmlns="" id="{91D32CD5-42BB-4BD3-8472-C36B66CEEB53}"/>
              </a:ext>
            </a:extLst>
          </p:cNvPr>
          <p:cNvSpPr>
            <a:spLocks noChangeArrowheads="1"/>
          </p:cNvSpPr>
          <p:nvPr/>
        </p:nvSpPr>
        <p:spPr bwMode="auto">
          <a:xfrm rot="10800000" flipH="1">
            <a:off x="2892425" y="3008313"/>
            <a:ext cx="889000" cy="874712"/>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1" name="Google Shape;275;p25">
            <a:extLst>
              <a:ext uri="{FF2B5EF4-FFF2-40B4-BE49-F238E27FC236}">
                <a16:creationId xmlns:a16="http://schemas.microsoft.com/office/drawing/2014/main" xmlns="" id="{D10D7019-97E0-4935-9FA8-3B5656D6FD42}"/>
              </a:ext>
            </a:extLst>
          </p:cNvPr>
          <p:cNvSpPr>
            <a:spLocks noChangeArrowheads="1"/>
          </p:cNvSpPr>
          <p:nvPr/>
        </p:nvSpPr>
        <p:spPr bwMode="auto">
          <a:xfrm flipH="1">
            <a:off x="2017713" y="2127250"/>
            <a:ext cx="884237" cy="8763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2" name="Google Shape;276;p25">
            <a:extLst>
              <a:ext uri="{FF2B5EF4-FFF2-40B4-BE49-F238E27FC236}">
                <a16:creationId xmlns:a16="http://schemas.microsoft.com/office/drawing/2014/main" xmlns="" id="{FB46EE5B-BA50-4877-8CE1-F9C6163E55F4}"/>
              </a:ext>
            </a:extLst>
          </p:cNvPr>
          <p:cNvSpPr>
            <a:spLocks noChangeArrowheads="1"/>
          </p:cNvSpPr>
          <p:nvPr/>
        </p:nvSpPr>
        <p:spPr bwMode="auto">
          <a:xfrm flipH="1">
            <a:off x="2016125" y="1314450"/>
            <a:ext cx="887413" cy="9398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3" name="Google Shape;277;p25">
            <a:extLst>
              <a:ext uri="{FF2B5EF4-FFF2-40B4-BE49-F238E27FC236}">
                <a16:creationId xmlns:a16="http://schemas.microsoft.com/office/drawing/2014/main" xmlns="" id="{75E5C2E3-9C70-4D34-B848-CD43695CCE14}"/>
              </a:ext>
            </a:extLst>
          </p:cNvPr>
          <p:cNvSpPr>
            <a:spLocks noChangeArrowheads="1"/>
          </p:cNvSpPr>
          <p:nvPr/>
        </p:nvSpPr>
        <p:spPr bwMode="auto">
          <a:xfrm rot="10800000">
            <a:off x="2020888" y="3003550"/>
            <a:ext cx="877887" cy="871538"/>
          </a:xfrm>
          <a:custGeom>
            <a:avLst/>
            <a:gdLst>
              <a:gd name="T0" fmla="*/ 2147483646 w 120000"/>
              <a:gd name="T1" fmla="*/ 2147483646 h 120000"/>
              <a:gd name="T2" fmla="*/ 2147483646 w 120000"/>
              <a:gd name="T3" fmla="*/ 2147483646 h 120000"/>
              <a:gd name="T4" fmla="*/ 2147483646 w 120000"/>
              <a:gd name="T5" fmla="*/ 0 h 120000"/>
              <a:gd name="T6" fmla="*/ 2147483646 w 120000"/>
              <a:gd name="T7" fmla="*/ 2147483646 h 120000"/>
              <a:gd name="T8" fmla="*/ 2147483646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4" name="Google Shape;278;p25">
            <a:extLst>
              <a:ext uri="{FF2B5EF4-FFF2-40B4-BE49-F238E27FC236}">
                <a16:creationId xmlns:a16="http://schemas.microsoft.com/office/drawing/2014/main" xmlns="" id="{09EE7966-E317-4C77-88AF-C70A2CF82915}"/>
              </a:ext>
            </a:extLst>
          </p:cNvPr>
          <p:cNvSpPr>
            <a:spLocks noChangeArrowheads="1"/>
          </p:cNvSpPr>
          <p:nvPr/>
        </p:nvSpPr>
        <p:spPr bwMode="auto">
          <a:xfrm>
            <a:off x="1985963" y="1412875"/>
            <a:ext cx="477837" cy="3290888"/>
          </a:xfrm>
          <a:custGeom>
            <a:avLst/>
            <a:gdLst>
              <a:gd name="T0" fmla="*/ 0 w 120000"/>
              <a:gd name="T1" fmla="*/ 2147483646 h 120000"/>
              <a:gd name="T2" fmla="*/ 0 w 120000"/>
              <a:gd name="T3" fmla="*/ 2147483646 h 120000"/>
              <a:gd name="T4" fmla="*/ 2147483646 w 120000"/>
              <a:gd name="T5" fmla="*/ 0 h 120000"/>
              <a:gd name="T6" fmla="*/ 2147483646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5" name="Google Shape;279;p25">
            <a:extLst>
              <a:ext uri="{FF2B5EF4-FFF2-40B4-BE49-F238E27FC236}">
                <a16:creationId xmlns:a16="http://schemas.microsoft.com/office/drawing/2014/main" xmlns="" id="{BB84DA13-7911-4E20-B963-F56A1C7488FF}"/>
              </a:ext>
            </a:extLst>
          </p:cNvPr>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01</a:t>
            </a:r>
          </a:p>
        </p:txBody>
      </p:sp>
      <p:cxnSp>
        <p:nvCxnSpPr>
          <p:cNvPr id="13326" name="Google Shape;280;p25">
            <a:extLst>
              <a:ext uri="{FF2B5EF4-FFF2-40B4-BE49-F238E27FC236}">
                <a16:creationId xmlns:a16="http://schemas.microsoft.com/office/drawing/2014/main" xmlns="" id="{F82D9E2A-270F-450E-8C6F-16B8A6548772}"/>
              </a:ext>
            </a:extLst>
          </p:cNvPr>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27" name="Google Shape;281;p25">
            <a:extLst>
              <a:ext uri="{FF2B5EF4-FFF2-40B4-BE49-F238E27FC236}">
                <a16:creationId xmlns:a16="http://schemas.microsoft.com/office/drawing/2014/main" xmlns="" id="{B47385A9-1E10-4709-B56F-0BF9D1BAB80C}"/>
              </a:ext>
            </a:extLst>
          </p:cNvPr>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a:solidFill>
                <a:srgbClr val="FFFFFF"/>
              </a:solidFill>
              <a:latin typeface="Nixie One" charset="0"/>
              <a:sym typeface="Nixie One" charset="0"/>
            </a:endParaRPr>
          </a:p>
        </p:txBody>
      </p:sp>
      <p:sp>
        <p:nvSpPr>
          <p:cNvPr id="13328" name="Google Shape;282;p25">
            <a:extLst>
              <a:ext uri="{FF2B5EF4-FFF2-40B4-BE49-F238E27FC236}">
                <a16:creationId xmlns:a16="http://schemas.microsoft.com/office/drawing/2014/main" xmlns="" id="{6139DCB6-10F4-4FDB-AAC6-0AFBF4C83109}"/>
              </a:ext>
            </a:extLst>
          </p:cNvPr>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02</a:t>
            </a:r>
            <a:endParaRPr lang="sk-SK" altLang="sk-SK" sz="2400" b="1">
              <a:latin typeface="Roboto Slab" pitchFamily="2" charset="0"/>
              <a:sym typeface="Nixie One" charset="0"/>
            </a:endParaRPr>
          </a:p>
        </p:txBody>
      </p:sp>
      <p:cxnSp>
        <p:nvCxnSpPr>
          <p:cNvPr id="13329" name="Google Shape;283;p25">
            <a:extLst>
              <a:ext uri="{FF2B5EF4-FFF2-40B4-BE49-F238E27FC236}">
                <a16:creationId xmlns:a16="http://schemas.microsoft.com/office/drawing/2014/main" xmlns="" id="{C0B5BEE1-FABC-4F27-AA9B-B65036B4F68E}"/>
              </a:ext>
            </a:extLst>
          </p:cNvPr>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0" name="Google Shape;284;p25">
            <a:extLst>
              <a:ext uri="{FF2B5EF4-FFF2-40B4-BE49-F238E27FC236}">
                <a16:creationId xmlns:a16="http://schemas.microsoft.com/office/drawing/2014/main" xmlns="" id="{5D8B4B60-41BF-4046-A036-784E53936F89}"/>
              </a:ext>
            </a:extLst>
          </p:cNvPr>
          <p:cNvSpPr txBox="1">
            <a:spLocks noChangeArrowheads="1"/>
          </p:cNvSpPr>
          <p:nvPr/>
        </p:nvSpPr>
        <p:spPr bwMode="auto">
          <a:xfrm>
            <a:off x="4427538" y="1666875"/>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a:solidFill>
                  <a:schemeClr val="bg1"/>
                </a:solidFill>
                <a:latin typeface="Roboto Slab" pitchFamily="2" charset="0"/>
                <a:sym typeface="Nixie One" charset="0"/>
              </a:rPr>
              <a:t>Trojuholník </a:t>
            </a:r>
          </a:p>
          <a:p>
            <a:pPr eaLnBrk="1" hangingPunct="1">
              <a:lnSpc>
                <a:spcPct val="83000"/>
              </a:lnSpc>
              <a:buFont typeface="Arial" panose="020B0604020202020204" pitchFamily="34" charset="0"/>
              <a:buNone/>
            </a:pPr>
            <a:r>
              <a:rPr lang="sk-SK" altLang="sk-SK">
                <a:solidFill>
                  <a:schemeClr val="bg1"/>
                </a:solidFill>
                <a:latin typeface="Roboto Slab" pitchFamily="2" charset="0"/>
                <a:sym typeface="Nixie One" charset="0"/>
              </a:rPr>
              <a:t>- evokácia</a:t>
            </a:r>
          </a:p>
        </p:txBody>
      </p:sp>
      <p:sp>
        <p:nvSpPr>
          <p:cNvPr id="13331" name="Google Shape;285;p25">
            <a:extLst>
              <a:ext uri="{FF2B5EF4-FFF2-40B4-BE49-F238E27FC236}">
                <a16:creationId xmlns:a16="http://schemas.microsoft.com/office/drawing/2014/main" xmlns="" id="{B7E2D13E-2A8E-4FE3-AB82-1FC8D30362C6}"/>
              </a:ext>
            </a:extLst>
          </p:cNvPr>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03</a:t>
            </a:r>
          </a:p>
        </p:txBody>
      </p:sp>
      <p:cxnSp>
        <p:nvCxnSpPr>
          <p:cNvPr id="13332" name="Google Shape;286;p25">
            <a:extLst>
              <a:ext uri="{FF2B5EF4-FFF2-40B4-BE49-F238E27FC236}">
                <a16:creationId xmlns:a16="http://schemas.microsoft.com/office/drawing/2014/main" xmlns="" id="{65437CDC-0D7B-4695-AE13-74DFD8592532}"/>
              </a:ext>
            </a:extLst>
          </p:cNvPr>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3" name="Google Shape;287;p25">
            <a:extLst>
              <a:ext uri="{FF2B5EF4-FFF2-40B4-BE49-F238E27FC236}">
                <a16:creationId xmlns:a16="http://schemas.microsoft.com/office/drawing/2014/main" xmlns="" id="{ECC6DCFF-2CFF-41B8-9BF8-A2F45A035A6C}"/>
              </a:ext>
            </a:extLst>
          </p:cNvPr>
          <p:cNvSpPr txBox="1">
            <a:spLocks noChangeArrowheads="1"/>
          </p:cNvSpPr>
          <p:nvPr/>
        </p:nvSpPr>
        <p:spPr bwMode="auto">
          <a:xfrm>
            <a:off x="4478338" y="2435225"/>
            <a:ext cx="12461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sk-SK" altLang="sk-SK" sz="1200" b="1">
                <a:solidFill>
                  <a:srgbClr val="FFFFFF"/>
                </a:solidFill>
                <a:latin typeface="Roboto Slab" pitchFamily="2" charset="0"/>
                <a:sym typeface="Nixie One" charset="0"/>
              </a:rPr>
              <a:t>Trojuholník</a:t>
            </a:r>
          </a:p>
          <a:p>
            <a:pPr eaLnBrk="1" hangingPunct="1">
              <a:lnSpc>
                <a:spcPct val="83000"/>
              </a:lnSpc>
              <a:buFont typeface="Arial" panose="020B0604020202020204" pitchFamily="34" charset="0"/>
              <a:buNone/>
            </a:pPr>
            <a:r>
              <a:rPr lang="sk-SK" altLang="sk-SK" sz="1200" b="1">
                <a:solidFill>
                  <a:srgbClr val="FFFFFF"/>
                </a:solidFill>
                <a:latin typeface="Roboto Slab" pitchFamily="2" charset="0"/>
                <a:sym typeface="Nixie One" charset="0"/>
              </a:rPr>
              <a:t>- </a:t>
            </a:r>
            <a:r>
              <a:rPr lang="sk-SK" altLang="sk-SK" sz="1200">
                <a:solidFill>
                  <a:srgbClr val="FFFFFF"/>
                </a:solidFill>
                <a:latin typeface="Roboto Slab" pitchFamily="2" charset="0"/>
                <a:sym typeface="Nixie One" charset="0"/>
              </a:rPr>
              <a:t>opakovanie   </a:t>
            </a:r>
          </a:p>
          <a:p>
            <a:pPr eaLnBrk="1" hangingPunct="1">
              <a:lnSpc>
                <a:spcPct val="83000"/>
              </a:lnSpc>
              <a:buFont typeface="Arial" panose="020B0604020202020204" pitchFamily="34" charset="0"/>
              <a:buNone/>
            </a:pPr>
            <a:r>
              <a:rPr lang="sk-SK" altLang="sk-SK" sz="1200">
                <a:solidFill>
                  <a:srgbClr val="FFFFFF"/>
                </a:solidFill>
                <a:latin typeface="Roboto Slab" pitchFamily="2" charset="0"/>
                <a:sym typeface="Nixie One" charset="0"/>
              </a:rPr>
              <a:t>   učiva zo ZŠ</a:t>
            </a:r>
            <a:endParaRPr lang="sk-SK" altLang="sk-SK" sz="1200">
              <a:latin typeface="Roboto Slab" pitchFamily="2" charset="0"/>
              <a:sym typeface="Nixie One" charset="0"/>
            </a:endParaRPr>
          </a:p>
          <a:p>
            <a:pPr eaLnBrk="1" hangingPunct="1">
              <a:lnSpc>
                <a:spcPct val="83000"/>
              </a:lnSpc>
              <a:buFont typeface="Arial" panose="020B0604020202020204" pitchFamily="34" charset="0"/>
              <a:buNone/>
            </a:pP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cxnSp>
        <p:nvCxnSpPr>
          <p:cNvPr id="13334" name="Google Shape;289;p25">
            <a:extLst>
              <a:ext uri="{FF2B5EF4-FFF2-40B4-BE49-F238E27FC236}">
                <a16:creationId xmlns:a16="http://schemas.microsoft.com/office/drawing/2014/main" xmlns="" id="{3902723A-B3B3-4AAA-BC61-00697224116A}"/>
              </a:ext>
            </a:extLst>
          </p:cNvPr>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5" name="Google Shape;291;p25">
            <a:extLst>
              <a:ext uri="{FF2B5EF4-FFF2-40B4-BE49-F238E27FC236}">
                <a16:creationId xmlns:a16="http://schemas.microsoft.com/office/drawing/2014/main" xmlns="" id="{F0EEEAD1-AD05-418E-9E51-6902A6561B92}"/>
              </a:ext>
            </a:extLst>
          </p:cNvPr>
          <p:cNvSpPr>
            <a:spLocks noChangeArrowheads="1"/>
          </p:cNvSpPr>
          <p:nvPr/>
        </p:nvSpPr>
        <p:spPr bwMode="auto">
          <a:xfrm flipH="1">
            <a:off x="3787775" y="1509713"/>
            <a:ext cx="90488" cy="2978150"/>
          </a:xfrm>
          <a:custGeom>
            <a:avLst/>
            <a:gdLst>
              <a:gd name="T0" fmla="*/ 0 w 120000"/>
              <a:gd name="T1" fmla="*/ 2147483646 h 120000"/>
              <a:gd name="T2" fmla="*/ 0 w 120000"/>
              <a:gd name="T3" fmla="*/ 2147483646 h 120000"/>
              <a:gd name="T4" fmla="*/ 8 w 120000"/>
              <a:gd name="T5" fmla="*/ 0 h 120000"/>
              <a:gd name="T6" fmla="*/ 8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36" name="Google Shape;292;p25">
            <a:extLst>
              <a:ext uri="{FF2B5EF4-FFF2-40B4-BE49-F238E27FC236}">
                <a16:creationId xmlns:a16="http://schemas.microsoft.com/office/drawing/2014/main" xmlns="" id="{47D60E18-3924-4CA4-94AD-287027693ABE}"/>
              </a:ext>
            </a:extLst>
          </p:cNvPr>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3337" name="Google Shape;312;p25">
            <a:extLst>
              <a:ext uri="{FF2B5EF4-FFF2-40B4-BE49-F238E27FC236}">
                <a16:creationId xmlns:a16="http://schemas.microsoft.com/office/drawing/2014/main" xmlns="" id="{3C5E5032-FFBE-4504-8779-660A6586843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A7365E0D-BC49-4FED-9E88-45D25788761F}"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3</a:t>
            </a:fld>
            <a:endParaRPr lang="sk-SK" altLang="sk-SK" sz="800">
              <a:solidFill>
                <a:srgbClr val="FFFFFF"/>
              </a:solidFill>
              <a:latin typeface="Roboto Slab" pitchFamily="2" charset="0"/>
              <a:sym typeface="Roboto Slab" pitchFamily="2" charset="0"/>
            </a:endParaRPr>
          </a:p>
        </p:txBody>
      </p:sp>
      <p:sp>
        <p:nvSpPr>
          <p:cNvPr id="50" name="Google Shape;132;p14">
            <a:extLst>
              <a:ext uri="{FF2B5EF4-FFF2-40B4-BE49-F238E27FC236}">
                <a16:creationId xmlns:a16="http://schemas.microsoft.com/office/drawing/2014/main" xmlns="" id="{A4CCC610-D223-4726-BE00-37FC3234DC6B}"/>
              </a:ext>
            </a:extLst>
          </p:cNvPr>
          <p:cNvSpPr txBox="1">
            <a:spLocks noChangeArrowheads="1"/>
          </p:cNvSpPr>
          <p:nvPr/>
        </p:nvSpPr>
        <p:spPr bwMode="auto">
          <a:xfrm>
            <a:off x="6350" y="4819650"/>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sp>
        <p:nvSpPr>
          <p:cNvPr id="13339" name="Google Shape;490;p40">
            <a:extLst>
              <a:ext uri="{FF2B5EF4-FFF2-40B4-BE49-F238E27FC236}">
                <a16:creationId xmlns:a16="http://schemas.microsoft.com/office/drawing/2014/main" xmlns="" id="{3095D9D3-67A0-4ABA-A529-CF47233F8C0B}"/>
              </a:ext>
            </a:extLst>
          </p:cNvPr>
          <p:cNvSpPr>
            <a:spLocks noChangeArrowheads="1"/>
          </p:cNvSpPr>
          <p:nvPr/>
        </p:nvSpPr>
        <p:spPr bwMode="auto">
          <a:xfrm>
            <a:off x="3143250" y="4071938"/>
            <a:ext cx="247650" cy="285750"/>
          </a:xfrm>
          <a:custGeom>
            <a:avLst/>
            <a:gdLst>
              <a:gd name="T0" fmla="*/ 2147483646 w 13883"/>
              <a:gd name="T1" fmla="*/ 2147483646 h 15978"/>
              <a:gd name="T2" fmla="*/ 2147483646 w 13883"/>
              <a:gd name="T3" fmla="*/ 2147483646 h 15978"/>
              <a:gd name="T4" fmla="*/ 2147483646 w 13883"/>
              <a:gd name="T5" fmla="*/ 2147483646 h 15978"/>
              <a:gd name="T6" fmla="*/ 2147483646 w 13883"/>
              <a:gd name="T7" fmla="*/ 2147483646 h 15978"/>
              <a:gd name="T8" fmla="*/ 2147483646 w 13883"/>
              <a:gd name="T9" fmla="*/ 2147483646 h 15978"/>
              <a:gd name="T10" fmla="*/ 2147483646 w 13883"/>
              <a:gd name="T11" fmla="*/ 2147483646 h 15978"/>
              <a:gd name="T12" fmla="*/ 2147483646 w 13883"/>
              <a:gd name="T13" fmla="*/ 2147483646 h 15978"/>
              <a:gd name="T14" fmla="*/ 2147483646 w 13883"/>
              <a:gd name="T15" fmla="*/ 2147483646 h 15978"/>
              <a:gd name="T16" fmla="*/ 2147483646 w 13883"/>
              <a:gd name="T17" fmla="*/ 2147483646 h 15978"/>
              <a:gd name="T18" fmla="*/ 2147483646 w 13883"/>
              <a:gd name="T19" fmla="*/ 2147483646 h 15978"/>
              <a:gd name="T20" fmla="*/ 2147483646 w 13883"/>
              <a:gd name="T21" fmla="*/ 2147483646 h 15978"/>
              <a:gd name="T22" fmla="*/ 2147483646 w 13883"/>
              <a:gd name="T23" fmla="*/ 2147483646 h 15978"/>
              <a:gd name="T24" fmla="*/ 2147483646 w 13883"/>
              <a:gd name="T25" fmla="*/ 2147483646 h 15978"/>
              <a:gd name="T26" fmla="*/ 2147483646 w 13883"/>
              <a:gd name="T27" fmla="*/ 2147483646 h 15978"/>
              <a:gd name="T28" fmla="*/ 2147483646 w 13883"/>
              <a:gd name="T29" fmla="*/ 2147483646 h 15978"/>
              <a:gd name="T30" fmla="*/ 2147483646 w 13883"/>
              <a:gd name="T31" fmla="*/ 2147483646 h 15978"/>
              <a:gd name="T32" fmla="*/ 2147483646 w 13883"/>
              <a:gd name="T33" fmla="*/ 2147483646 h 15978"/>
              <a:gd name="T34" fmla="*/ 2147483646 w 13883"/>
              <a:gd name="T35" fmla="*/ 2147483646 h 15978"/>
              <a:gd name="T36" fmla="*/ 2147483646 w 13883"/>
              <a:gd name="T37" fmla="*/ 2147483646 h 15978"/>
              <a:gd name="T38" fmla="*/ 2147483646 w 13883"/>
              <a:gd name="T39" fmla="*/ 2147483646 h 15978"/>
              <a:gd name="T40" fmla="*/ 2147483646 w 13883"/>
              <a:gd name="T41" fmla="*/ 2147483646 h 15978"/>
              <a:gd name="T42" fmla="*/ 2147483646 w 13883"/>
              <a:gd name="T43" fmla="*/ 2147483646 h 15978"/>
              <a:gd name="T44" fmla="*/ 2147483646 w 13883"/>
              <a:gd name="T45" fmla="*/ 2147483646 h 15978"/>
              <a:gd name="T46" fmla="*/ 2147483646 w 13883"/>
              <a:gd name="T47" fmla="*/ 2147483646 h 15978"/>
              <a:gd name="T48" fmla="*/ 2147483646 w 13883"/>
              <a:gd name="T49" fmla="*/ 2147483646 h 15978"/>
              <a:gd name="T50" fmla="*/ 2147483646 w 13883"/>
              <a:gd name="T51" fmla="*/ 2147483646 h 15978"/>
              <a:gd name="T52" fmla="*/ 2147483646 w 13883"/>
              <a:gd name="T53" fmla="*/ 2147483646 h 15978"/>
              <a:gd name="T54" fmla="*/ 2147483646 w 13883"/>
              <a:gd name="T55" fmla="*/ 2147483646 h 15978"/>
              <a:gd name="T56" fmla="*/ 2147483646 w 13883"/>
              <a:gd name="T57" fmla="*/ 2147483646 h 15978"/>
              <a:gd name="T58" fmla="*/ 2147483646 w 13883"/>
              <a:gd name="T59" fmla="*/ 2147483646 h 15978"/>
              <a:gd name="T60" fmla="*/ 2147483646 w 13883"/>
              <a:gd name="T61" fmla="*/ 2147483646 h 15978"/>
              <a:gd name="T62" fmla="*/ 2147483646 w 13883"/>
              <a:gd name="T63" fmla="*/ 2147483646 h 15978"/>
              <a:gd name="T64" fmla="*/ 2147483646 w 13883"/>
              <a:gd name="T65" fmla="*/ 2147483646 h 15978"/>
              <a:gd name="T66" fmla="*/ 2147483646 w 13883"/>
              <a:gd name="T67" fmla="*/ 2147483646 h 15978"/>
              <a:gd name="T68" fmla="*/ 2147483646 w 13883"/>
              <a:gd name="T69" fmla="*/ 2147483646 h 15978"/>
              <a:gd name="T70" fmla="*/ 2147483646 w 13883"/>
              <a:gd name="T71" fmla="*/ 2147483646 h 15978"/>
              <a:gd name="T72" fmla="*/ 2147483646 w 13883"/>
              <a:gd name="T73" fmla="*/ 2147483646 h 15978"/>
              <a:gd name="T74" fmla="*/ 2147483646 w 13883"/>
              <a:gd name="T75" fmla="*/ 2147483646 h 15978"/>
              <a:gd name="T76" fmla="*/ 2147483646 w 13883"/>
              <a:gd name="T77" fmla="*/ 2147483646 h 15978"/>
              <a:gd name="T78" fmla="*/ 2147483646 w 13883"/>
              <a:gd name="T79" fmla="*/ 2147483646 h 15978"/>
              <a:gd name="T80" fmla="*/ 2147483646 w 13883"/>
              <a:gd name="T81" fmla="*/ 2147483646 h 15978"/>
              <a:gd name="T82" fmla="*/ 2147483646 w 13883"/>
              <a:gd name="T83" fmla="*/ 2147483646 h 15978"/>
              <a:gd name="T84" fmla="*/ 2147483646 w 13883"/>
              <a:gd name="T85" fmla="*/ 2147483646 h 15978"/>
              <a:gd name="T86" fmla="*/ 2147483646 w 13883"/>
              <a:gd name="T87" fmla="*/ 2147483646 h 15978"/>
              <a:gd name="T88" fmla="*/ 2147483646 w 13883"/>
              <a:gd name="T89" fmla="*/ 2147483646 h 15978"/>
              <a:gd name="T90" fmla="*/ 2147483646 w 13883"/>
              <a:gd name="T91" fmla="*/ 2147483646 h 15978"/>
              <a:gd name="T92" fmla="*/ 2147483646 w 13883"/>
              <a:gd name="T93" fmla="*/ 2147483646 h 15978"/>
              <a:gd name="T94" fmla="*/ 2147483646 w 13883"/>
              <a:gd name="T95" fmla="*/ 2147483646 h 15978"/>
              <a:gd name="T96" fmla="*/ 2147483646 w 13883"/>
              <a:gd name="T97" fmla="*/ 0 h 159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83"/>
              <a:gd name="T148" fmla="*/ 0 h 15978"/>
              <a:gd name="T149" fmla="*/ 13883 w 13883"/>
              <a:gd name="T150" fmla="*/ 15978 h 159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pic>
        <p:nvPicPr>
          <p:cNvPr id="13340" name="Obrázok 70" descr="Erasmus+ logo EN.jpg">
            <a:extLst>
              <a:ext uri="{FF2B5EF4-FFF2-40B4-BE49-F238E27FC236}">
                <a16:creationId xmlns:a16="http://schemas.microsoft.com/office/drawing/2014/main" xmlns="" id="{069F3FE6-9B66-424F-AABE-C7A52538C37B}"/>
              </a:ext>
            </a:extLst>
          </p:cNvPr>
          <p:cNvPicPr>
            <a:picLocks noChangeAspect="1"/>
          </p:cNvPicPr>
          <p:nvPr/>
        </p:nvPicPr>
        <p:blipFill>
          <a:blip r:embed="rId3">
            <a:extLst>
              <a:ext uri="{28A0092B-C50C-407E-A947-70E740481C1C}">
                <a14:useLocalDpi xmlns:a14="http://schemas.microsoft.com/office/drawing/2010/main" val="0"/>
              </a:ext>
            </a:extLst>
          </a:blip>
          <a:srcRect l="18112"/>
          <a:stretch>
            <a:fillRect/>
          </a:stretch>
        </p:blipFill>
        <p:spPr bwMode="auto">
          <a:xfrm>
            <a:off x="593725" y="152400"/>
            <a:ext cx="21240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1" name="Google Shape;287;p25">
            <a:extLst>
              <a:ext uri="{FF2B5EF4-FFF2-40B4-BE49-F238E27FC236}">
                <a16:creationId xmlns:a16="http://schemas.microsoft.com/office/drawing/2014/main" xmlns="" id="{5F61C509-FAF7-4466-81D9-2BEAD5AA28AF}"/>
              </a:ext>
            </a:extLst>
          </p:cNvPr>
          <p:cNvSpPr txBox="1">
            <a:spLocks noChangeArrowheads="1"/>
          </p:cNvSpPr>
          <p:nvPr/>
        </p:nvSpPr>
        <p:spPr bwMode="auto">
          <a:xfrm>
            <a:off x="4510088" y="314007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sk-SK" altLang="sk-SK" sz="1200" b="1">
                <a:solidFill>
                  <a:srgbClr val="FFFFFF"/>
                </a:solidFill>
                <a:latin typeface="Nixie One" charset="0"/>
                <a:sym typeface="Nixie One" charset="0"/>
              </a:rPr>
              <a:t>Interaktívne cvičenia</a:t>
            </a:r>
            <a:endParaRPr lang="sk-SK" altLang="sk-SK" sz="1000">
              <a:solidFill>
                <a:srgbClr val="FFFFFF"/>
              </a:solidFill>
              <a:latin typeface="Nixie One" charset="0"/>
              <a:sym typeface="Nixie One"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Google Shape;146;p16">
            <a:extLst>
              <a:ext uri="{FF2B5EF4-FFF2-40B4-BE49-F238E27FC236}">
                <a16:creationId xmlns:a16="http://schemas.microsoft.com/office/drawing/2014/main" xmlns="" id="{175FC310-8C7F-4901-9B54-11D01538250D}"/>
              </a:ext>
            </a:extLst>
          </p:cNvPr>
          <p:cNvSpPr txBox="1">
            <a:spLocks noGrp="1"/>
          </p:cNvSpPr>
          <p:nvPr>
            <p:ph type="ctrTitle"/>
          </p:nvPr>
        </p:nvSpPr>
        <p:spPr>
          <a:xfrm>
            <a:off x="3924300" y="3579813"/>
            <a:ext cx="4505325" cy="1160462"/>
          </a:xfrm>
        </p:spPr>
        <p:txBody>
          <a:bodyPr/>
          <a:lstStyle/>
          <a:p>
            <a:pPr eaLnBrk="1" hangingPunct="1">
              <a:spcBef>
                <a:spcPct val="0"/>
              </a:spcBef>
              <a:spcAft>
                <a:spcPct val="0"/>
              </a:spcAft>
              <a:buFont typeface="Roboto Slab" pitchFamily="2" charset="0"/>
              <a:buNone/>
            </a:pPr>
            <a:r>
              <a:rPr lang="sk-SK" altLang="sk-SK" b="1">
                <a:latin typeface="Roboto Slab" pitchFamily="2" charset="0"/>
                <a:cs typeface="Arial" panose="020B0604020202020204" pitchFamily="34" charset="0"/>
                <a:sym typeface="Roboto Slab" pitchFamily="2" charset="0"/>
              </a:rPr>
              <a:t>Trojuholník</a:t>
            </a:r>
            <a:br>
              <a:rPr lang="sk-SK" altLang="sk-SK" b="1">
                <a:latin typeface="Roboto Slab" pitchFamily="2" charset="0"/>
                <a:cs typeface="Arial" panose="020B0604020202020204" pitchFamily="34" charset="0"/>
                <a:sym typeface="Roboto Slab" pitchFamily="2" charset="0"/>
              </a:rPr>
            </a:br>
            <a:r>
              <a:rPr lang="sk-SK" altLang="sk-SK" sz="2000">
                <a:latin typeface="Roboto Slab" pitchFamily="2" charset="0"/>
                <a:cs typeface="Arial" panose="020B0604020202020204" pitchFamily="34" charset="0"/>
                <a:sym typeface="Roboto Slab" pitchFamily="2" charset="0"/>
              </a:rPr>
              <a:t>  Evokácia</a:t>
            </a:r>
            <a:endParaRPr lang="sk-SK" altLang="sk-SK">
              <a:latin typeface="Roboto Slab" pitchFamily="2" charset="0"/>
              <a:cs typeface="Arial" panose="020B0604020202020204" pitchFamily="34" charset="0"/>
              <a:sym typeface="Roboto Slab" pitchFamily="2" charset="0"/>
            </a:endParaRPr>
          </a:p>
        </p:txBody>
      </p:sp>
      <p:sp>
        <p:nvSpPr>
          <p:cNvPr id="15363" name="Google Shape;148;p16">
            <a:extLst>
              <a:ext uri="{FF2B5EF4-FFF2-40B4-BE49-F238E27FC236}">
                <a16:creationId xmlns:a16="http://schemas.microsoft.com/office/drawing/2014/main" xmlns="" id="{688E68FE-00E6-461A-9B00-9E1ED945E042}"/>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1</a:t>
            </a:r>
          </a:p>
        </p:txBody>
      </p:sp>
      <p:sp>
        <p:nvSpPr>
          <p:cNvPr id="15364" name="Google Shape;149;p16">
            <a:extLst>
              <a:ext uri="{FF2B5EF4-FFF2-40B4-BE49-F238E27FC236}">
                <a16:creationId xmlns:a16="http://schemas.microsoft.com/office/drawing/2014/main" xmlns="" id="{2044C593-8304-46B6-9B22-496E94F2E88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7F9681AC-E41C-45AE-B8DA-1E26D00EC247}"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4</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18CACF14-499D-4E72-84C0-89F75BA017D1}"/>
              </a:ext>
            </a:extLst>
          </p:cNvPr>
          <p:cNvSpPr txBox="1">
            <a:spLocks noChangeArrowheads="1"/>
          </p:cNvSpPr>
          <p:nvPr/>
        </p:nvSpPr>
        <p:spPr bwMode="auto">
          <a:xfrm>
            <a:off x="111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5366" name="Obrázok 7" descr="Erasmus+ logo EN.jpg">
            <a:extLst>
              <a:ext uri="{FF2B5EF4-FFF2-40B4-BE49-F238E27FC236}">
                <a16:creationId xmlns:a16="http://schemas.microsoft.com/office/drawing/2014/main" xmlns="" id="{93462405-6E2B-4033-BF7C-A0C9A9A334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čísla snímky 1">
            <a:extLst>
              <a:ext uri="{FF2B5EF4-FFF2-40B4-BE49-F238E27FC236}">
                <a16:creationId xmlns:a16="http://schemas.microsoft.com/office/drawing/2014/main" xmlns="" id="{4B02300A-F622-4D11-AA56-1F4526E85F0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1BC80FBF-E065-435D-BD68-AB6EA11C359D}"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5</a:t>
            </a:fld>
            <a:endParaRPr lang="sk-SK" altLang="sk-SK" sz="800">
              <a:solidFill>
                <a:srgbClr val="FFFFFF"/>
              </a:solidFill>
              <a:latin typeface="Roboto Slab" pitchFamily="2" charset="0"/>
              <a:sym typeface="Roboto Slab" pitchFamily="2" charset="0"/>
            </a:endParaRPr>
          </a:p>
        </p:txBody>
      </p:sp>
      <p:sp>
        <p:nvSpPr>
          <p:cNvPr id="3" name="Google Shape;132;p14">
            <a:extLst>
              <a:ext uri="{FF2B5EF4-FFF2-40B4-BE49-F238E27FC236}">
                <a16:creationId xmlns:a16="http://schemas.microsoft.com/office/drawing/2014/main" xmlns="" id="{FED5A40B-1AFE-411B-8E7B-01CB4676866B}"/>
              </a:ext>
            </a:extLst>
          </p:cNvPr>
          <p:cNvSpPr txBox="1">
            <a:spLocks noChangeArrowheads="1"/>
          </p:cNvSpPr>
          <p:nvPr/>
        </p:nvSpPr>
        <p:spPr bwMode="auto">
          <a:xfrm>
            <a:off x="0" y="4819650"/>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7412" name="Obrázok 7" descr="Erasmus+ logo EN.jpg">
            <a:extLst>
              <a:ext uri="{FF2B5EF4-FFF2-40B4-BE49-F238E27FC236}">
                <a16:creationId xmlns:a16="http://schemas.microsoft.com/office/drawing/2014/main" xmlns="" id="{398DBDA7-4EEA-404B-A858-C0EF387C6F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50800"/>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BlokTextu 5">
            <a:extLst>
              <a:ext uri="{FF2B5EF4-FFF2-40B4-BE49-F238E27FC236}">
                <a16:creationId xmlns:a16="http://schemas.microsoft.com/office/drawing/2014/main" xmlns="" id="{6DA8E8B9-29FC-4F5F-BE7C-00B185BEEDCE}"/>
              </a:ext>
            </a:extLst>
          </p:cNvPr>
          <p:cNvSpPr txBox="1"/>
          <p:nvPr/>
        </p:nvSpPr>
        <p:spPr>
          <a:xfrm>
            <a:off x="683568" y="1765012"/>
            <a:ext cx="2880320" cy="738664"/>
          </a:xfrm>
          <a:prstGeom prst="rect">
            <a:avLst/>
          </a:prstGeom>
          <a:noFill/>
        </p:spPr>
        <p:txBody>
          <a:bodyPr>
            <a:spAutoFit/>
          </a:bodyPr>
          <a:lstStyle/>
          <a:p>
            <a:pPr>
              <a:defRPr/>
            </a:pPr>
            <a:r>
              <a:rPr lang="sk-SK" dirty="0">
                <a:ln>
                  <a:solidFill>
                    <a:srgbClr val="92D050"/>
                  </a:solidFill>
                </a:ln>
                <a:solidFill>
                  <a:schemeClr val="accent3">
                    <a:lumMod val="75000"/>
                    <a:lumOff val="25000"/>
                  </a:schemeClr>
                </a:solidFill>
                <a:latin typeface="Weekly"/>
              </a:rPr>
              <a:t>Ako by ste definovali trojuholník</a:t>
            </a:r>
          </a:p>
          <a:p>
            <a:pPr>
              <a:defRPr/>
            </a:pPr>
            <a:r>
              <a:rPr lang="sk-SK" dirty="0">
                <a:ln>
                  <a:solidFill>
                    <a:srgbClr val="92D050"/>
                  </a:solidFill>
                </a:ln>
                <a:solidFill>
                  <a:schemeClr val="accent3">
                    <a:lumMod val="75000"/>
                    <a:lumOff val="25000"/>
                  </a:schemeClr>
                </a:solidFill>
                <a:latin typeface="Weekly"/>
              </a:rPr>
              <a:t>Aké prvky trojuholníka poznáte</a:t>
            </a:r>
          </a:p>
          <a:p>
            <a:pPr>
              <a:defRPr/>
            </a:pPr>
            <a:r>
              <a:rPr lang="sk-SK" dirty="0">
                <a:ln>
                  <a:solidFill>
                    <a:srgbClr val="92D050"/>
                  </a:solidFill>
                </a:ln>
                <a:solidFill>
                  <a:schemeClr val="accent3">
                    <a:lumMod val="75000"/>
                    <a:lumOff val="25000"/>
                  </a:schemeClr>
                </a:solidFill>
                <a:latin typeface="Weekly"/>
              </a:rPr>
              <a:t>Aké vzťahy platia v trojuholníku                                                 </a:t>
            </a:r>
          </a:p>
        </p:txBody>
      </p:sp>
      <p:sp>
        <p:nvSpPr>
          <p:cNvPr id="7" name="BlokTextu 6">
            <a:extLst>
              <a:ext uri="{FF2B5EF4-FFF2-40B4-BE49-F238E27FC236}">
                <a16:creationId xmlns:a16="http://schemas.microsoft.com/office/drawing/2014/main" xmlns="" id="{BFF06415-8B03-4F06-8298-5BD85322DD0E}"/>
              </a:ext>
            </a:extLst>
          </p:cNvPr>
          <p:cNvSpPr txBox="1"/>
          <p:nvPr/>
        </p:nvSpPr>
        <p:spPr>
          <a:xfrm>
            <a:off x="1116013" y="1149350"/>
            <a:ext cx="1655762" cy="307975"/>
          </a:xfrm>
          <a:prstGeom prst="rect">
            <a:avLst/>
          </a:prstGeom>
          <a:noFill/>
        </p:spPr>
        <p:txBody>
          <a:bodyPr>
            <a:spAutoFit/>
          </a:bodyPr>
          <a:lstStyle/>
          <a:p>
            <a:pPr algn="ctr">
              <a:defRPr/>
            </a:pPr>
            <a:r>
              <a:rPr lang="sk-SK" b="1" dirty="0">
                <a:solidFill>
                  <a:schemeClr val="accent3">
                    <a:lumMod val="75000"/>
                    <a:lumOff val="25000"/>
                  </a:schemeClr>
                </a:solidFill>
                <a:latin typeface="Weekly"/>
              </a:rPr>
              <a:t>TROJUHOLNÍK</a:t>
            </a:r>
          </a:p>
        </p:txBody>
      </p:sp>
      <p:sp>
        <p:nvSpPr>
          <p:cNvPr id="2" name="Obdĺžnik 1">
            <a:extLst>
              <a:ext uri="{FF2B5EF4-FFF2-40B4-BE49-F238E27FC236}">
                <a16:creationId xmlns:a16="http://schemas.microsoft.com/office/drawing/2014/main" xmlns="" id="{62172E29-2723-4BFF-AEA0-89716B09DCBF}"/>
              </a:ext>
            </a:extLst>
          </p:cNvPr>
          <p:cNvSpPr/>
          <p:nvPr/>
        </p:nvSpPr>
        <p:spPr>
          <a:xfrm>
            <a:off x="3347864" y="1580346"/>
            <a:ext cx="607859" cy="923330"/>
          </a:xfrm>
          <a:prstGeom prst="rect">
            <a:avLst/>
          </a:prstGeom>
          <a:noFill/>
        </p:spPr>
        <p:txBody>
          <a:bodyPr wrap="none">
            <a:spAutoFit/>
          </a:bodyPr>
          <a:lstStyle/>
          <a:p>
            <a:pPr algn="ctr">
              <a:defRPr/>
            </a:pPr>
            <a:r>
              <a:rPr lang="sk-SK" sz="5400" b="1" dirty="0">
                <a:ln w="22225">
                  <a:solidFill>
                    <a:srgbClr val="00B050"/>
                  </a:solidFill>
                  <a:prstDash val="solid"/>
                </a:ln>
                <a:solidFill>
                  <a:schemeClr val="accent2">
                    <a:lumMod val="40000"/>
                    <a:lumOff val="60000"/>
                  </a:schemeClr>
                </a:solidFill>
                <a:hlinkClick r:id="rId3"/>
              </a:rPr>
              <a:t>?</a:t>
            </a:r>
            <a:endParaRPr lang="sk-SK" sz="5400" b="1" dirty="0">
              <a:ln w="22225">
                <a:solidFill>
                  <a:srgbClr val="00B050"/>
                </a:solidFill>
                <a:prstDash val="solid"/>
              </a:ln>
              <a:solidFill>
                <a:schemeClr val="accent2">
                  <a:lumMod val="40000"/>
                  <a:lumOff val="60000"/>
                </a:schemeClr>
              </a:solidFill>
            </a:endParaRPr>
          </a:p>
        </p:txBody>
      </p:sp>
      <p:cxnSp>
        <p:nvCxnSpPr>
          <p:cNvPr id="15" name="Rovná spojnica 14">
            <a:extLst>
              <a:ext uri="{FF2B5EF4-FFF2-40B4-BE49-F238E27FC236}">
                <a16:creationId xmlns:a16="http://schemas.microsoft.com/office/drawing/2014/main" xmlns="" id="{54C9B149-B0C9-4C9E-9925-A2D6F7A06F0C}"/>
              </a:ext>
            </a:extLst>
          </p:cNvPr>
          <p:cNvCxnSpPr/>
          <p:nvPr/>
        </p:nvCxnSpPr>
        <p:spPr>
          <a:xfrm flipV="1">
            <a:off x="1042988" y="2932113"/>
            <a:ext cx="576262" cy="863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Rovná spojnica 16">
            <a:extLst>
              <a:ext uri="{FF2B5EF4-FFF2-40B4-BE49-F238E27FC236}">
                <a16:creationId xmlns:a16="http://schemas.microsoft.com/office/drawing/2014/main" xmlns="" id="{4FCA9C83-8597-4A3F-9FAD-6FC52D71DC1F}"/>
              </a:ext>
            </a:extLst>
          </p:cNvPr>
          <p:cNvCxnSpPr/>
          <p:nvPr/>
        </p:nvCxnSpPr>
        <p:spPr>
          <a:xfrm flipH="1" flipV="1">
            <a:off x="1042988" y="3795713"/>
            <a:ext cx="1584325" cy="431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Rovná spojnica 18">
            <a:extLst>
              <a:ext uri="{FF2B5EF4-FFF2-40B4-BE49-F238E27FC236}">
                <a16:creationId xmlns:a16="http://schemas.microsoft.com/office/drawing/2014/main" xmlns="" id="{A6665EA3-2837-4941-A945-8BD8C7516082}"/>
              </a:ext>
            </a:extLst>
          </p:cNvPr>
          <p:cNvCxnSpPr/>
          <p:nvPr/>
        </p:nvCxnSpPr>
        <p:spPr>
          <a:xfrm flipH="1" flipV="1">
            <a:off x="1619250" y="2932113"/>
            <a:ext cx="1008063" cy="129540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1" name="Obrázok 20">
            <a:extLst>
              <a:ext uri="{FF2B5EF4-FFF2-40B4-BE49-F238E27FC236}">
                <a16:creationId xmlns:a16="http://schemas.microsoft.com/office/drawing/2014/main" xmlns="" id="{8760F3E7-C437-4246-BAFF-47D647A85871}"/>
              </a:ext>
            </a:extLst>
          </p:cNvPr>
          <p:cNvPicPr>
            <a:picLocks noChangeAspect="1"/>
          </p:cNvPicPr>
          <p:nvPr/>
        </p:nvPicPr>
        <p:blipFill>
          <a:blip r:embed="rId4">
            <a:extLst>
              <a:ext uri="{28A0092B-C50C-407E-A947-70E740481C1C}">
                <a14:useLocalDpi xmlns:a14="http://schemas.microsoft.com/office/drawing/2010/main" val="0"/>
              </a:ext>
            </a:extLst>
          </a:blip>
          <a:srcRect b="6772"/>
          <a:stretch>
            <a:fillRect/>
          </a:stretch>
        </p:blipFill>
        <p:spPr bwMode="auto">
          <a:xfrm>
            <a:off x="3348038" y="622300"/>
            <a:ext cx="5545137"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46;p16">
            <a:extLst>
              <a:ext uri="{FF2B5EF4-FFF2-40B4-BE49-F238E27FC236}">
                <a16:creationId xmlns:a16="http://schemas.microsoft.com/office/drawing/2014/main" xmlns="" id="{27E8BDA4-09A5-492E-9D90-C2560380B63C}"/>
              </a:ext>
            </a:extLst>
          </p:cNvPr>
          <p:cNvSpPr txBox="1">
            <a:spLocks noGrp="1"/>
          </p:cNvSpPr>
          <p:nvPr>
            <p:ph type="ctrTitle"/>
          </p:nvPr>
        </p:nvSpPr>
        <p:spPr>
          <a:xfrm>
            <a:off x="3924300" y="3660775"/>
            <a:ext cx="4505325" cy="1158875"/>
          </a:xfrm>
        </p:spPr>
        <p:txBody>
          <a:bodyPr/>
          <a:lstStyle/>
          <a:p>
            <a:pPr eaLnBrk="1" hangingPunct="1">
              <a:spcBef>
                <a:spcPct val="0"/>
              </a:spcBef>
              <a:spcAft>
                <a:spcPct val="0"/>
              </a:spcAft>
              <a:buFont typeface="Roboto Slab" pitchFamily="2" charset="0"/>
              <a:buNone/>
            </a:pPr>
            <a:r>
              <a:rPr lang="sk-SK" altLang="sk-SK" b="1">
                <a:latin typeface="Roboto Slab" pitchFamily="2" charset="0"/>
                <a:cs typeface="Arial" panose="020B0604020202020204" pitchFamily="34" charset="0"/>
                <a:sym typeface="Roboto Slab" pitchFamily="2" charset="0"/>
              </a:rPr>
              <a:t>Trojuholník</a:t>
            </a:r>
            <a:br>
              <a:rPr lang="sk-SK" altLang="sk-SK" b="1">
                <a:latin typeface="Roboto Slab" pitchFamily="2" charset="0"/>
                <a:cs typeface="Arial" panose="020B0604020202020204" pitchFamily="34" charset="0"/>
                <a:sym typeface="Roboto Slab" pitchFamily="2" charset="0"/>
              </a:rPr>
            </a:br>
            <a:r>
              <a:rPr lang="sk-SK" altLang="sk-SK" sz="2000">
                <a:latin typeface="Roboto Slab" pitchFamily="2" charset="0"/>
                <a:cs typeface="Arial" panose="020B0604020202020204" pitchFamily="34" charset="0"/>
                <a:sym typeface="Roboto Slab" pitchFamily="2" charset="0"/>
              </a:rPr>
              <a:t> Opakovanie učiva zo ZŠ</a:t>
            </a:r>
            <a:endParaRPr lang="sk-SK" altLang="sk-SK">
              <a:latin typeface="Roboto Slab" pitchFamily="2" charset="0"/>
              <a:cs typeface="Arial" panose="020B0604020202020204" pitchFamily="34" charset="0"/>
              <a:sym typeface="Roboto Slab" pitchFamily="2" charset="0"/>
            </a:endParaRPr>
          </a:p>
        </p:txBody>
      </p:sp>
      <p:sp>
        <p:nvSpPr>
          <p:cNvPr id="18435" name="Google Shape;148;p16">
            <a:extLst>
              <a:ext uri="{FF2B5EF4-FFF2-40B4-BE49-F238E27FC236}">
                <a16:creationId xmlns:a16="http://schemas.microsoft.com/office/drawing/2014/main" xmlns="" id="{85B7D363-2E3B-4241-9680-68452990B298}"/>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2</a:t>
            </a:r>
          </a:p>
        </p:txBody>
      </p:sp>
      <p:sp>
        <p:nvSpPr>
          <p:cNvPr id="18436" name="Google Shape;149;p16">
            <a:extLst>
              <a:ext uri="{FF2B5EF4-FFF2-40B4-BE49-F238E27FC236}">
                <a16:creationId xmlns:a16="http://schemas.microsoft.com/office/drawing/2014/main" xmlns="" id="{4219DAC4-D9AE-47DF-9991-16B3D7BD5AB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B3D43198-B255-4C55-BD0A-39B21CD13D59}"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6</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B9B8B2B0-2769-4C3F-91BD-3CEAFC1703EB}"/>
              </a:ext>
            </a:extLst>
          </p:cNvPr>
          <p:cNvSpPr txBox="1">
            <a:spLocks noChangeArrowheads="1"/>
          </p:cNvSpPr>
          <p:nvPr/>
        </p:nvSpPr>
        <p:spPr bwMode="auto">
          <a:xfrm>
            <a:off x="0" y="4824413"/>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8438" name="Obrázok 7" descr="Erasmus+ logo EN.jpg">
            <a:extLst>
              <a:ext uri="{FF2B5EF4-FFF2-40B4-BE49-F238E27FC236}">
                <a16:creationId xmlns:a16="http://schemas.microsoft.com/office/drawing/2014/main" xmlns="" id="{681DA512-4D27-48C1-8FEF-4718A29029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Google Shape;160;p18">
            <a:extLst>
              <a:ext uri="{FF2B5EF4-FFF2-40B4-BE49-F238E27FC236}">
                <a16:creationId xmlns:a16="http://schemas.microsoft.com/office/drawing/2014/main" xmlns="" id="{1BB2E2B6-8FCC-41B5-8EAB-8601B40D9F31}"/>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sk-SK" altLang="sk-SK" sz="1800" b="1">
                <a:solidFill>
                  <a:srgbClr val="FFFFFF"/>
                </a:solidFill>
                <a:latin typeface="Roboto Slab" pitchFamily="2" charset="0"/>
                <a:cs typeface="Arial" panose="020B0604020202020204" pitchFamily="34" charset="0"/>
                <a:sym typeface="Roboto Slab" pitchFamily="2" charset="0"/>
              </a:rPr>
              <a:t>Teoretické východiská</a:t>
            </a:r>
          </a:p>
        </p:txBody>
      </p:sp>
      <p:grpSp>
        <p:nvGrpSpPr>
          <p:cNvPr id="20483" name="Google Shape;162;p18">
            <a:extLst>
              <a:ext uri="{FF2B5EF4-FFF2-40B4-BE49-F238E27FC236}">
                <a16:creationId xmlns:a16="http://schemas.microsoft.com/office/drawing/2014/main" xmlns="" id="{05C4DCF7-95E7-4913-A903-2B494125EC51}"/>
              </a:ext>
            </a:extLst>
          </p:cNvPr>
          <p:cNvGrpSpPr>
            <a:grpSpLocks/>
          </p:cNvGrpSpPr>
          <p:nvPr/>
        </p:nvGrpSpPr>
        <p:grpSpPr bwMode="auto">
          <a:xfrm>
            <a:off x="323850" y="758825"/>
            <a:ext cx="366713" cy="366713"/>
            <a:chOff x="1923675" y="1633650"/>
            <a:chExt cx="436000" cy="435975"/>
          </a:xfrm>
        </p:grpSpPr>
        <p:sp>
          <p:nvSpPr>
            <p:cNvPr id="20489" name="Google Shape;163;p18">
              <a:extLst>
                <a:ext uri="{FF2B5EF4-FFF2-40B4-BE49-F238E27FC236}">
                  <a16:creationId xmlns:a16="http://schemas.microsoft.com/office/drawing/2014/main" xmlns="" id="{C54BB9C1-FDCF-4CF5-9A78-71B0D3EB7D14}"/>
                </a:ext>
              </a:extLst>
            </p:cNvPr>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0490" name="Google Shape;164;p18">
              <a:extLst>
                <a:ext uri="{FF2B5EF4-FFF2-40B4-BE49-F238E27FC236}">
                  <a16:creationId xmlns:a16="http://schemas.microsoft.com/office/drawing/2014/main" xmlns="" id="{07457733-9E9C-4558-800E-EEC325CFD55C}"/>
                </a:ext>
              </a:extLst>
            </p:cNvPr>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0491" name="Google Shape;165;p18">
              <a:extLst>
                <a:ext uri="{FF2B5EF4-FFF2-40B4-BE49-F238E27FC236}">
                  <a16:creationId xmlns:a16="http://schemas.microsoft.com/office/drawing/2014/main" xmlns="" id="{4ED3DA77-FF9D-4B2B-B3B9-476F2B68EC19}"/>
                </a:ext>
              </a:extLst>
            </p:cNvPr>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0492" name="Google Shape;166;p18">
              <a:extLst>
                <a:ext uri="{FF2B5EF4-FFF2-40B4-BE49-F238E27FC236}">
                  <a16:creationId xmlns:a16="http://schemas.microsoft.com/office/drawing/2014/main" xmlns="" id="{E3BCDCBF-1FA5-4022-B74A-129BF91E77C8}"/>
                </a:ext>
              </a:extLst>
            </p:cNvPr>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0493" name="Google Shape;167;p18">
              <a:extLst>
                <a:ext uri="{FF2B5EF4-FFF2-40B4-BE49-F238E27FC236}">
                  <a16:creationId xmlns:a16="http://schemas.microsoft.com/office/drawing/2014/main" xmlns="" id="{BE325F22-4507-4F15-AD4E-8BDA958672B8}"/>
                </a:ext>
              </a:extLst>
            </p:cNvPr>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0494" name="Google Shape;168;p18">
              <a:extLst>
                <a:ext uri="{FF2B5EF4-FFF2-40B4-BE49-F238E27FC236}">
                  <a16:creationId xmlns:a16="http://schemas.microsoft.com/office/drawing/2014/main" xmlns="" id="{77A42C68-8E87-4C42-8DBB-AF6BDEDC80CF}"/>
                </a:ext>
              </a:extLst>
            </p:cNvPr>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20484" name="Google Shape;169;p18">
            <a:extLst>
              <a:ext uri="{FF2B5EF4-FFF2-40B4-BE49-F238E27FC236}">
                <a16:creationId xmlns:a16="http://schemas.microsoft.com/office/drawing/2014/main" xmlns="" id="{945EA79F-9B65-4854-8779-F6320DD0B7C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74729452-18E7-48CA-A4E0-C3AA19E00366}"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7</a:t>
            </a:fld>
            <a:endParaRPr lang="sk-SK" altLang="sk-SK" sz="800">
              <a:solidFill>
                <a:srgbClr val="FFFFFF"/>
              </a:solidFill>
              <a:latin typeface="Roboto Slab" pitchFamily="2" charset="0"/>
              <a:sym typeface="Roboto Slab" pitchFamily="2" charset="0"/>
            </a:endParaRPr>
          </a:p>
        </p:txBody>
      </p:sp>
      <p:sp>
        <p:nvSpPr>
          <p:cNvPr id="13" name="Google Shape;132;p14">
            <a:extLst>
              <a:ext uri="{FF2B5EF4-FFF2-40B4-BE49-F238E27FC236}">
                <a16:creationId xmlns:a16="http://schemas.microsoft.com/office/drawing/2014/main" xmlns="" id="{3242F795-ACC0-41B3-9683-6FFC07B49FA7}"/>
              </a:ext>
            </a:extLst>
          </p:cNvPr>
          <p:cNvSpPr txBox="1">
            <a:spLocks noChangeArrowheads="1"/>
          </p:cNvSpPr>
          <p:nvPr/>
        </p:nvSpPr>
        <p:spPr bwMode="auto">
          <a:xfrm>
            <a:off x="0"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0486" name="Obrázok 13" descr="Erasmus+ logo EN.jpg">
            <a:extLst>
              <a:ext uri="{FF2B5EF4-FFF2-40B4-BE49-F238E27FC236}">
                <a16:creationId xmlns:a16="http://schemas.microsoft.com/office/drawing/2014/main" xmlns="" id="{CD52ED89-C2D8-4317-93DB-AD54FABEEEE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Google Shape;161;p18">
            <a:extLst>
              <a:ext uri="{FF2B5EF4-FFF2-40B4-BE49-F238E27FC236}">
                <a16:creationId xmlns:a16="http://schemas.microsoft.com/office/drawing/2014/main" xmlns="" id="{57640C6E-BD06-4B93-8BC8-2F59F26C5705}"/>
              </a:ext>
            </a:extLst>
          </p:cNvPr>
          <p:cNvSpPr txBox="1">
            <a:spLocks/>
          </p:cNvSpPr>
          <p:nvPr/>
        </p:nvSpPr>
        <p:spPr bwMode="auto">
          <a:xfrm>
            <a:off x="971600" y="1851671"/>
            <a:ext cx="4248471"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lIns="91425" tIns="91425" rIns="91425" bIns="91425"/>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eaLnBrk="1" hangingPunct="1">
              <a:spcAft>
                <a:spcPct val="0"/>
              </a:spcAft>
              <a:buClr>
                <a:srgbClr val="114454"/>
              </a:buClr>
              <a:buFont typeface="Wingdings" panose="05000000000000000000" pitchFamily="2" charset="2"/>
              <a:buChar char="Ø"/>
              <a:defRPr/>
            </a:pPr>
            <a:r>
              <a:rPr lang="sk-SK" altLang="sk-SK" sz="1600" kern="0" dirty="0">
                <a:ln>
                  <a:solidFill>
                    <a:srgbClr val="92D050"/>
                  </a:solidFill>
                </a:ln>
                <a:solidFill>
                  <a:srgbClr val="114454"/>
                </a:solidFill>
                <a:latin typeface="Weekly"/>
                <a:cs typeface="Arial" panose="020B0604020202020204" pitchFamily="34" charset="0"/>
                <a:sym typeface="Nixie One" charset="0"/>
                <a:hlinkClick r:id="rId4"/>
              </a:rPr>
              <a:t>Trojuholník (opakovanie učiva zo ZŠ) </a:t>
            </a:r>
            <a:endParaRPr lang="sk-SK" altLang="sk-SK" sz="1600" kern="0" dirty="0">
              <a:ln>
                <a:solidFill>
                  <a:srgbClr val="92D050"/>
                </a:solidFill>
              </a:ln>
              <a:solidFill>
                <a:srgbClr val="114454"/>
              </a:solidFill>
              <a:latin typeface="Nixie One" charset="0"/>
              <a:cs typeface="Arial" panose="020B0604020202020204" pitchFamily="34" charset="0"/>
              <a:sym typeface="Nixie One" charset="0"/>
            </a:endParaRPr>
          </a:p>
          <a:p>
            <a:pPr eaLnBrk="1" hangingPunct="1">
              <a:spcAft>
                <a:spcPct val="0"/>
              </a:spcAft>
              <a:buClr>
                <a:srgbClr val="114454"/>
              </a:buClr>
              <a:buFont typeface="Wingdings" panose="05000000000000000000" pitchFamily="2" charset="2"/>
              <a:buChar char="Ø"/>
              <a:defRPr/>
            </a:pPr>
            <a:endParaRPr lang="sk-SK" altLang="sk-SK" sz="1600" kern="0" dirty="0">
              <a:solidFill>
                <a:srgbClr val="114454"/>
              </a:solidFill>
              <a:latin typeface="Nixie One" charset="0"/>
              <a:cs typeface="Arial" panose="020B0604020202020204" pitchFamily="34" charset="0"/>
              <a:sym typeface="Nixie One" charset="0"/>
            </a:endParaRPr>
          </a:p>
        </p:txBody>
      </p:sp>
      <p:sp>
        <p:nvSpPr>
          <p:cNvPr id="20488" name="BlokTextu 2">
            <a:extLst>
              <a:ext uri="{FF2B5EF4-FFF2-40B4-BE49-F238E27FC236}">
                <a16:creationId xmlns:a16="http://schemas.microsoft.com/office/drawing/2014/main" xmlns="" id="{F7C1E516-7789-4529-8CB1-7DD1469E5055}"/>
              </a:ext>
            </a:extLst>
          </p:cNvPr>
          <p:cNvSpPr txBox="1">
            <a:spLocks noChangeArrowheads="1"/>
          </p:cNvSpPr>
          <p:nvPr/>
        </p:nvSpPr>
        <p:spPr bwMode="auto">
          <a:xfrm>
            <a:off x="1547813" y="2427288"/>
            <a:ext cx="67691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ClrTx/>
              <a:buFont typeface="Wingdings" panose="05000000000000000000" pitchFamily="2" charset="2"/>
              <a:buChar char="§"/>
            </a:pPr>
            <a:r>
              <a:rPr lang="sk-SK" altLang="sk-SK" sz="2400">
                <a:solidFill>
                  <a:srgbClr val="124A5C"/>
                </a:solidFill>
                <a:latin typeface="Roboto Slab" pitchFamily="2" charset="0"/>
              </a:rPr>
              <a:t>definícia trojuholníka</a:t>
            </a:r>
          </a:p>
          <a:p>
            <a:pPr>
              <a:buClrTx/>
              <a:buFont typeface="Wingdings" panose="05000000000000000000" pitchFamily="2" charset="2"/>
              <a:buChar char="§"/>
            </a:pPr>
            <a:r>
              <a:rPr lang="sk-SK" altLang="sk-SK" sz="2400">
                <a:solidFill>
                  <a:srgbClr val="124A5C"/>
                </a:solidFill>
                <a:latin typeface="Roboto Slab" pitchFamily="2" charset="0"/>
              </a:rPr>
              <a:t>základné pojmy, vzťahy, označenia</a:t>
            </a:r>
          </a:p>
          <a:p>
            <a:pPr>
              <a:buClrTx/>
              <a:buFont typeface="Wingdings" panose="05000000000000000000" pitchFamily="2" charset="2"/>
              <a:buChar char="§"/>
            </a:pPr>
            <a:r>
              <a:rPr lang="sk-SK" altLang="sk-SK" sz="2400">
                <a:solidFill>
                  <a:srgbClr val="124A5C"/>
                </a:solidFill>
                <a:latin typeface="Roboto Slab" pitchFamily="2" charset="0"/>
              </a:rPr>
              <a:t>delenie trojuholníkov</a:t>
            </a:r>
          </a:p>
          <a:p>
            <a:pPr>
              <a:buClrTx/>
              <a:buFont typeface="Wingdings" panose="05000000000000000000" pitchFamily="2" charset="2"/>
              <a:buChar char="§"/>
            </a:pPr>
            <a:r>
              <a:rPr lang="sk-SK" altLang="sk-SK" sz="2400">
                <a:solidFill>
                  <a:srgbClr val="124A5C"/>
                </a:solidFill>
                <a:latin typeface="Roboto Slab" pitchFamily="2" charset="0"/>
              </a:rPr>
              <a:t>významné prvky trojuholníka</a:t>
            </a:r>
          </a:p>
          <a:p>
            <a:pPr>
              <a:buClrTx/>
              <a:buFont typeface="Wingdings" panose="05000000000000000000" pitchFamily="2" charset="2"/>
              <a:buChar char="§"/>
            </a:pPr>
            <a:r>
              <a:rPr lang="sk-SK" altLang="sk-SK" sz="2400">
                <a:solidFill>
                  <a:srgbClr val="124A5C"/>
                </a:solidFill>
                <a:latin typeface="Roboto Slab" pitchFamily="2" charset="0"/>
              </a:rPr>
              <a:t>základné vzťahy a vzorce</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146;p16">
            <a:extLst>
              <a:ext uri="{FF2B5EF4-FFF2-40B4-BE49-F238E27FC236}">
                <a16:creationId xmlns:a16="http://schemas.microsoft.com/office/drawing/2014/main" xmlns="" id="{00AF33AD-9990-4478-8AAD-963ADF39504C}"/>
              </a:ext>
            </a:extLst>
          </p:cNvPr>
          <p:cNvSpPr txBox="1">
            <a:spLocks noGrp="1"/>
          </p:cNvSpPr>
          <p:nvPr>
            <p:ph type="ctrTitle"/>
          </p:nvPr>
        </p:nvSpPr>
        <p:spPr>
          <a:xfrm>
            <a:off x="3995738" y="3641725"/>
            <a:ext cx="4505325" cy="1160463"/>
          </a:xfrm>
        </p:spPr>
        <p:txBody>
          <a:bodyPr/>
          <a:lstStyle/>
          <a:p>
            <a:pPr eaLnBrk="1" hangingPunct="1">
              <a:spcBef>
                <a:spcPct val="0"/>
              </a:spcBef>
              <a:spcAft>
                <a:spcPct val="0"/>
              </a:spcAft>
              <a:buFont typeface="Roboto Slab" pitchFamily="2" charset="0"/>
              <a:buNone/>
            </a:pPr>
            <a:r>
              <a:rPr lang="sk-SK" altLang="sk-SK" b="1">
                <a:latin typeface="Roboto Slab" pitchFamily="2" charset="0"/>
                <a:cs typeface="Arial" panose="020B0604020202020204" pitchFamily="34" charset="0"/>
                <a:sym typeface="Roboto Slab" pitchFamily="2" charset="0"/>
              </a:rPr>
              <a:t>Interaktívne cvičenia</a:t>
            </a:r>
          </a:p>
        </p:txBody>
      </p:sp>
      <p:sp>
        <p:nvSpPr>
          <p:cNvPr id="22531" name="Google Shape;148;p16">
            <a:extLst>
              <a:ext uri="{FF2B5EF4-FFF2-40B4-BE49-F238E27FC236}">
                <a16:creationId xmlns:a16="http://schemas.microsoft.com/office/drawing/2014/main" xmlns="" id="{9AA0EE80-5FB9-45BF-AB66-7CB4E97269B0}"/>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3</a:t>
            </a:r>
          </a:p>
        </p:txBody>
      </p:sp>
      <p:sp>
        <p:nvSpPr>
          <p:cNvPr id="22532" name="Google Shape;149;p16">
            <a:extLst>
              <a:ext uri="{FF2B5EF4-FFF2-40B4-BE49-F238E27FC236}">
                <a16:creationId xmlns:a16="http://schemas.microsoft.com/office/drawing/2014/main" xmlns="" id="{D1B582EE-3982-44F1-BD18-BA3D66C8D5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AAA03F94-3034-41FE-874F-8AD59F016625}"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8</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xmlns="" id="{F9AB2DA0-94AC-4F39-AF77-0FC6DAC62A19}"/>
              </a:ext>
            </a:extLst>
          </p:cNvPr>
          <p:cNvSpPr txBox="1">
            <a:spLocks noChangeArrowheads="1"/>
          </p:cNvSpPr>
          <p:nvPr/>
        </p:nvSpPr>
        <p:spPr bwMode="auto">
          <a:xfrm>
            <a:off x="0" y="481488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2534" name="Obrázok 7" descr="Erasmus+ logo EN.jpg">
            <a:extLst>
              <a:ext uri="{FF2B5EF4-FFF2-40B4-BE49-F238E27FC236}">
                <a16:creationId xmlns:a16="http://schemas.microsoft.com/office/drawing/2014/main" xmlns="" id="{B3143307-A199-4100-AB21-E1654F78269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Google Shape;207;p21">
            <a:extLst>
              <a:ext uri="{FF2B5EF4-FFF2-40B4-BE49-F238E27FC236}">
                <a16:creationId xmlns:a16="http://schemas.microsoft.com/office/drawing/2014/main" xmlns="" id="{7B1E4B0F-A7BF-4495-A595-471F978E9B26}"/>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sk-SK" altLang="sk-SK" sz="1800" b="1">
                <a:solidFill>
                  <a:srgbClr val="FFFFFF"/>
                </a:solidFill>
                <a:latin typeface="Roboto Slab" pitchFamily="2" charset="0"/>
                <a:cs typeface="Arial" panose="020B0604020202020204" pitchFamily="34" charset="0"/>
                <a:sym typeface="Roboto Slab" pitchFamily="2" charset="0"/>
              </a:rPr>
              <a:t>INTERAKTÍVNE CVIČENIA</a:t>
            </a:r>
          </a:p>
        </p:txBody>
      </p:sp>
      <p:sp>
        <p:nvSpPr>
          <p:cNvPr id="24579" name="Google Shape;208;p21">
            <a:extLst>
              <a:ext uri="{FF2B5EF4-FFF2-40B4-BE49-F238E27FC236}">
                <a16:creationId xmlns:a16="http://schemas.microsoft.com/office/drawing/2014/main" xmlns="" id="{3D0CC57D-6072-4D44-A202-D057C4B96E6A}"/>
              </a:ext>
            </a:extLst>
          </p:cNvPr>
          <p:cNvSpPr txBox="1">
            <a:spLocks noGrp="1"/>
          </p:cNvSpPr>
          <p:nvPr>
            <p:ph type="body" idx="1"/>
          </p:nvPr>
        </p:nvSpPr>
        <p:spPr>
          <a:xfrm>
            <a:off x="1812925" y="5621338"/>
            <a:ext cx="1006475" cy="10318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24580" name="Google Shape;210;p21">
            <a:extLst>
              <a:ext uri="{FF2B5EF4-FFF2-40B4-BE49-F238E27FC236}">
                <a16:creationId xmlns:a16="http://schemas.microsoft.com/office/drawing/2014/main" xmlns="" id="{8546EE49-2A4F-4240-BDE7-AE93805CD84F}"/>
              </a:ext>
            </a:extLst>
          </p:cNvPr>
          <p:cNvSpPr txBox="1">
            <a:spLocks noGrp="1"/>
          </p:cNvSpPr>
          <p:nvPr>
            <p:ph type="body" idx="3"/>
          </p:nvPr>
        </p:nvSpPr>
        <p:spPr>
          <a:xfrm>
            <a:off x="10371138" y="4686300"/>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hlinkClick r:id="rId3"/>
            </a:endParaRPr>
          </a:p>
          <a:p>
            <a:pPr marL="0" indent="0" eaLnBrk="1" hangingPunct="1">
              <a:spcAft>
                <a:spcPct val="0"/>
              </a:spcAft>
              <a:buClr>
                <a:srgbClr val="114454"/>
              </a:buClr>
              <a:buFont typeface="Nixie One" charset="0"/>
              <a:buNone/>
            </a:pPr>
            <a:r>
              <a:rPr lang="sk-SK" altLang="sk-SK">
                <a:solidFill>
                  <a:srgbClr val="114454"/>
                </a:solidFill>
                <a:latin typeface="Nixie One" charset="0"/>
                <a:cs typeface="Arial" panose="020B0604020202020204" pitchFamily="34" charset="0"/>
                <a:sym typeface="Nixie One" charset="0"/>
                <a:hlinkClick r:id="rId3"/>
              </a:rPr>
              <a:t> </a:t>
            </a: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24581" name="Google Shape;218;p21">
            <a:extLst>
              <a:ext uri="{FF2B5EF4-FFF2-40B4-BE49-F238E27FC236}">
                <a16:creationId xmlns:a16="http://schemas.microsoft.com/office/drawing/2014/main" xmlns="" id="{01A0ABB0-F875-4FF7-AC19-C529B6A4556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0545B601-DC79-4C40-849B-4C70977C72A5}"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9</a:t>
            </a:fld>
            <a:endParaRPr lang="sk-SK" altLang="sk-SK" sz="800">
              <a:solidFill>
                <a:srgbClr val="FFFFFF"/>
              </a:solidFill>
              <a:latin typeface="Roboto Slab" pitchFamily="2" charset="0"/>
              <a:sym typeface="Roboto Slab" pitchFamily="2" charset="0"/>
            </a:endParaRPr>
          </a:p>
        </p:txBody>
      </p:sp>
      <p:sp>
        <p:nvSpPr>
          <p:cNvPr id="20" name="Google Shape;132;p14">
            <a:extLst>
              <a:ext uri="{FF2B5EF4-FFF2-40B4-BE49-F238E27FC236}">
                <a16:creationId xmlns:a16="http://schemas.microsoft.com/office/drawing/2014/main" xmlns="" id="{FC31009B-524C-4A5A-BFD8-5A8E163EBB8A}"/>
              </a:ext>
            </a:extLst>
          </p:cNvPr>
          <p:cNvSpPr txBox="1">
            <a:spLocks noChangeArrowheads="1"/>
          </p:cNvSpPr>
          <p:nvPr/>
        </p:nvSpPr>
        <p:spPr bwMode="auto">
          <a:xfrm>
            <a:off x="0" y="4819650"/>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4583" name="Obrázok 20" descr="Erasmus+ logo EN.jpg">
            <a:extLst>
              <a:ext uri="{FF2B5EF4-FFF2-40B4-BE49-F238E27FC236}">
                <a16:creationId xmlns:a16="http://schemas.microsoft.com/office/drawing/2014/main" xmlns="" id="{3B844955-A5D7-457E-9241-45FCC63429D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BlokTextu 1">
            <a:extLst>
              <a:ext uri="{FF2B5EF4-FFF2-40B4-BE49-F238E27FC236}">
                <a16:creationId xmlns:a16="http://schemas.microsoft.com/office/drawing/2014/main" xmlns="" id="{4D545E1D-D810-480A-A7C3-FADE97FBAB6F}"/>
              </a:ext>
            </a:extLst>
          </p:cNvPr>
          <p:cNvSpPr txBox="1"/>
          <p:nvPr/>
        </p:nvSpPr>
        <p:spPr>
          <a:xfrm>
            <a:off x="4537896" y="2139702"/>
            <a:ext cx="3963968" cy="400110"/>
          </a:xfrm>
          <a:prstGeom prst="rect">
            <a:avLst/>
          </a:prstGeom>
          <a:noFill/>
        </p:spPr>
        <p:txBody>
          <a:bodyPr>
            <a:spAutoFit/>
          </a:bodyPr>
          <a:lstStyle/>
          <a:p>
            <a:pPr marL="285750" indent="-285750">
              <a:buFont typeface="Wingdings" panose="05000000000000000000" pitchFamily="2" charset="2"/>
              <a:buChar char="Ø"/>
              <a:defRPr/>
            </a:pPr>
            <a:r>
              <a:rPr lang="sk-SK" sz="2000" dirty="0">
                <a:ln>
                  <a:solidFill>
                    <a:srgbClr val="92D050"/>
                  </a:solidFill>
                </a:ln>
                <a:solidFill>
                  <a:srgbClr val="92D050"/>
                </a:solidFill>
                <a:latin typeface="Roboto Slab" pitchFamily="2" charset="0"/>
                <a:ea typeface="Roboto Slab" pitchFamily="2" charset="0"/>
                <a:hlinkClick r:id="rId5"/>
              </a:rPr>
              <a:t>Výroky o trojuholníkoch I. </a:t>
            </a:r>
            <a:endParaRPr lang="sk-SK" sz="2000" dirty="0">
              <a:ln>
                <a:solidFill>
                  <a:srgbClr val="92D050"/>
                </a:solidFill>
              </a:ln>
              <a:solidFill>
                <a:srgbClr val="92D050"/>
              </a:solidFill>
              <a:latin typeface="Roboto Slab" pitchFamily="2" charset="0"/>
              <a:ea typeface="Roboto Slab" pitchFamily="2" charset="0"/>
            </a:endParaRPr>
          </a:p>
        </p:txBody>
      </p:sp>
      <p:sp>
        <p:nvSpPr>
          <p:cNvPr id="4" name="BlokTextu 3">
            <a:extLst>
              <a:ext uri="{FF2B5EF4-FFF2-40B4-BE49-F238E27FC236}">
                <a16:creationId xmlns:a16="http://schemas.microsoft.com/office/drawing/2014/main" xmlns="" id="{EBCAEA58-4B12-493A-B8B5-2C2FD479D8EF}"/>
              </a:ext>
            </a:extLst>
          </p:cNvPr>
          <p:cNvSpPr txBox="1"/>
          <p:nvPr/>
        </p:nvSpPr>
        <p:spPr>
          <a:xfrm>
            <a:off x="4537896" y="2807688"/>
            <a:ext cx="4035976" cy="400110"/>
          </a:xfrm>
          <a:prstGeom prst="rect">
            <a:avLst/>
          </a:prstGeom>
          <a:noFill/>
        </p:spPr>
        <p:txBody>
          <a:bodyPr>
            <a:spAutoFit/>
          </a:bodyPr>
          <a:lstStyle/>
          <a:p>
            <a:pPr marL="285750" indent="-285750">
              <a:buFont typeface="Wingdings" panose="05000000000000000000" pitchFamily="2" charset="2"/>
              <a:buChar char="Ø"/>
              <a:defRPr/>
            </a:pPr>
            <a:r>
              <a:rPr lang="sk-SK" sz="2000" dirty="0">
                <a:ln>
                  <a:solidFill>
                    <a:srgbClr val="92D050"/>
                  </a:solidFill>
                </a:ln>
                <a:latin typeface="Roboto Slab" pitchFamily="2" charset="0"/>
                <a:ea typeface="Roboto Slab" pitchFamily="2" charset="0"/>
                <a:hlinkClick r:id="rId6"/>
              </a:rPr>
              <a:t>Výroky o trojuholníkoch II. </a:t>
            </a:r>
            <a:endParaRPr lang="sk-SK" sz="2000" dirty="0">
              <a:ln>
                <a:solidFill>
                  <a:srgbClr val="92D050"/>
                </a:solidFill>
              </a:ln>
              <a:latin typeface="Roboto Slab" pitchFamily="2" charset="0"/>
              <a:ea typeface="Roboto Slab" pitchFamily="2" charset="0"/>
            </a:endParaRPr>
          </a:p>
        </p:txBody>
      </p:sp>
      <p:sp>
        <p:nvSpPr>
          <p:cNvPr id="5" name="BlokTextu 4">
            <a:extLst>
              <a:ext uri="{FF2B5EF4-FFF2-40B4-BE49-F238E27FC236}">
                <a16:creationId xmlns:a16="http://schemas.microsoft.com/office/drawing/2014/main" xmlns="" id="{D7FDE50C-3F22-41AE-A956-7839532980F4}"/>
              </a:ext>
            </a:extLst>
          </p:cNvPr>
          <p:cNvSpPr txBox="1"/>
          <p:nvPr/>
        </p:nvSpPr>
        <p:spPr>
          <a:xfrm>
            <a:off x="4526067" y="3475674"/>
            <a:ext cx="3598937" cy="707886"/>
          </a:xfrm>
          <a:prstGeom prst="rect">
            <a:avLst/>
          </a:prstGeom>
          <a:noFill/>
        </p:spPr>
        <p:txBody>
          <a:bodyPr>
            <a:spAutoFit/>
          </a:bodyPr>
          <a:lstStyle/>
          <a:p>
            <a:pPr marL="285750" indent="-285750">
              <a:buFont typeface="Wingdings" panose="05000000000000000000" pitchFamily="2" charset="2"/>
              <a:buChar char="Ø"/>
              <a:defRPr/>
            </a:pPr>
            <a:r>
              <a:rPr lang="sk-SK" sz="2000" dirty="0">
                <a:ln>
                  <a:solidFill>
                    <a:srgbClr val="92D050"/>
                  </a:solidFill>
                </a:ln>
                <a:latin typeface="Roboto Slab" pitchFamily="2" charset="0"/>
                <a:ea typeface="Roboto Slab" pitchFamily="2" charset="0"/>
                <a:hlinkClick r:id="rId7"/>
              </a:rPr>
              <a:t>Jednoduché výpočtové úlohy</a:t>
            </a:r>
            <a:endParaRPr lang="sk-SK" sz="2000" dirty="0">
              <a:ln>
                <a:solidFill>
                  <a:srgbClr val="92D050"/>
                </a:solidFill>
              </a:ln>
              <a:latin typeface="Roboto Slab" pitchFamily="2" charset="0"/>
              <a:ea typeface="Roboto Slab" pitchFamily="2" charset="0"/>
            </a:endParaRPr>
          </a:p>
        </p:txBody>
      </p:sp>
    </p:spTree>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Prezentácia na obrazovke (16:9)</PresentationFormat>
  <Paragraphs>70</Paragraphs>
  <Slides>11</Slides>
  <Notes>10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11</vt:i4>
      </vt:variant>
    </vt:vector>
  </HeadingPairs>
  <TitlesOfParts>
    <vt:vector size="17" baseType="lpstr">
      <vt:lpstr>Roboto Slab</vt:lpstr>
      <vt:lpstr>Weekly</vt:lpstr>
      <vt:lpstr>Arial</vt:lpstr>
      <vt:lpstr>Nixie One</vt:lpstr>
      <vt:lpstr>Wingdings</vt:lpstr>
      <vt:lpstr>Warwick template</vt:lpstr>
      <vt:lpstr>Prezentácia programu PowerPoint</vt:lpstr>
      <vt:lpstr>Prezentácia programu PowerPoint</vt:lpstr>
      <vt:lpstr>OBSAH</vt:lpstr>
      <vt:lpstr>Trojuholník   Evokácia</vt:lpstr>
      <vt:lpstr>Prezentácia programu PowerPoint</vt:lpstr>
      <vt:lpstr>Trojuholník  Opakovanie učiva zo ZŠ</vt:lpstr>
      <vt:lpstr>Teoretické východiská</vt:lpstr>
      <vt:lpstr>Interaktívne cvičenia</vt:lpstr>
      <vt:lpstr>INTERAKTÍVNE CVIČENIA</vt:lpstr>
      <vt:lpstr>POUŽITÉ ZDROJE</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Asus</cp:lastModifiedBy>
  <cp:revision>123</cp:revision>
  <dcterms:modified xsi:type="dcterms:W3CDTF">2022-08-18T17:14:02Z</dcterms:modified>
</cp:coreProperties>
</file>