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Roboto Slab"/>
      <p:regular r:id="rId15"/>
      <p:bold r:id="rId16"/>
    </p:embeddedFont>
    <p:embeddedFont>
      <p:font typeface="Nixie One"/>
      <p:regular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18" roundtripDataSignature="AMtx7mgPWYerZ08z2vLv/Mx0H+4lT3Owi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Slab-regular.fntdata"/><Relationship Id="rId14" Type="http://schemas.openxmlformats.org/officeDocument/2006/relationships/slide" Target="slides/slide9.xml"/><Relationship Id="rId17" Type="http://schemas.openxmlformats.org/officeDocument/2006/relationships/font" Target="fonts/NixieOne-regular.fntdata"/><Relationship Id="rId16" Type="http://schemas.openxmlformats.org/officeDocument/2006/relationships/font" Target="fonts/RobotoSlab-bold.fntdata"/><Relationship Id="rId5" Type="http://schemas.openxmlformats.org/officeDocument/2006/relationships/notesMaster" Target="notesMasters/notesMaster1.xml"/><Relationship Id="rId6" Type="http://schemas.openxmlformats.org/officeDocument/2006/relationships/slide" Target="slides/slide1.xml"/><Relationship Id="rId18" Type="http://customschemas.google.com/relationships/presentationmetadata" Target="meta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indent="-228600" lvl="1" marL="9144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indent="-228600" lvl="2" marL="13716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indent="-228600" lvl="3" marL="18288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indent="-228600" lvl="4" marL="22860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 name="Shape 49"/>
        <p:cNvGrpSpPr/>
        <p:nvPr/>
      </p:nvGrpSpPr>
      <p:grpSpPr>
        <a:xfrm>
          <a:off x="0" y="0"/>
          <a:ext cx="0" cy="0"/>
          <a:chOff x="0" y="0"/>
          <a:chExt cx="0" cy="0"/>
        </a:xfrm>
      </p:grpSpPr>
      <p:sp>
        <p:nvSpPr>
          <p:cNvPr id="50" name="Google Shape;50;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1" name="Google Shape;5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9" name="Google Shape;59;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67" name="Google Shape;67;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5" name="Google Shape;95;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4" name="Google Shape;104;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0" name="Google Shape;120;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9" name="Google Shape;129;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5" name="Google Shape;145;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4" name="Google Shape;154;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9" name="Shape 9"/>
        <p:cNvGrpSpPr/>
        <p:nvPr/>
      </p:nvGrpSpPr>
      <p:grpSpPr>
        <a:xfrm>
          <a:off x="0" y="0"/>
          <a:ext cx="0" cy="0"/>
          <a:chOff x="0" y="0"/>
          <a:chExt cx="0" cy="0"/>
        </a:xfrm>
      </p:grpSpPr>
      <p:sp>
        <p:nvSpPr>
          <p:cNvPr id="10" name="Google Shape;10;p11"/>
          <p:cNvSpPr/>
          <p:nvPr/>
        </p:nvSpPr>
        <p:spPr>
          <a:xfrm>
            <a:off x="0" y="4287838"/>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11"/>
          <p:cNvSpPr/>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12" name="Google Shape;12;p11"/>
          <p:cNvSpPr/>
          <p:nvPr/>
        </p:nvSpPr>
        <p:spPr>
          <a:xfrm>
            <a:off x="0" y="500063"/>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 name="Google Shape;13;p11"/>
          <p:cNvSpPr/>
          <p:nvPr/>
        </p:nvSpPr>
        <p:spPr>
          <a:xfrm>
            <a:off x="0" y="4494213"/>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 name="Google Shape;14;p11"/>
          <p:cNvSpPr/>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 name="Google Shape;15;p11"/>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16" name="Shape 16"/>
        <p:cNvGrpSpPr/>
        <p:nvPr/>
      </p:nvGrpSpPr>
      <p:grpSpPr>
        <a:xfrm>
          <a:off x="0" y="0"/>
          <a:ext cx="0" cy="0"/>
          <a:chOff x="0" y="0"/>
          <a:chExt cx="0" cy="0"/>
        </a:xfrm>
      </p:grpSpPr>
      <p:sp>
        <p:nvSpPr>
          <p:cNvPr id="17" name="Google Shape;17;p12"/>
          <p:cNvSpPr/>
          <p:nvPr/>
        </p:nvSpPr>
        <p:spPr>
          <a:xfrm>
            <a:off x="0" y="1147763"/>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 name="Google Shape;18;p12"/>
          <p:cNvSpPr/>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19" name="Google Shape;19;p12"/>
          <p:cNvSpPr/>
          <p:nvPr/>
        </p:nvSpPr>
        <p:spPr>
          <a:xfrm>
            <a:off x="0" y="500063"/>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 name="Google Shape;20;p12"/>
          <p:cNvSpPr/>
          <p:nvPr/>
        </p:nvSpPr>
        <p:spPr>
          <a:xfrm>
            <a:off x="0" y="3962400"/>
            <a:ext cx="9144000" cy="36988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 name="Google Shape;21;p12"/>
          <p:cNvSpPr/>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 name="Google Shape;22;p1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1pPr>
            <a:lvl2pPr indent="0" lvl="1" marL="0" marR="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2pPr>
            <a:lvl3pPr indent="0" lvl="2" marL="0" marR="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3pPr>
            <a:lvl4pPr indent="0" lvl="3" marL="0" marR="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4pPr>
            <a:lvl5pPr indent="0" lvl="4" marL="0" marR="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5pPr>
            <a:lvl6pPr indent="0" lvl="5" marL="0" marR="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6pPr>
            <a:lvl7pPr indent="0" lvl="6" marL="0" marR="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7pPr>
            <a:lvl8pPr indent="0" lvl="7" marL="0" marR="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8pPr>
            <a:lvl9pPr indent="0" lvl="8" marL="0" marR="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3" name="Shape 23"/>
        <p:cNvGrpSpPr/>
        <p:nvPr/>
      </p:nvGrpSpPr>
      <p:grpSpPr>
        <a:xfrm>
          <a:off x="0" y="0"/>
          <a:ext cx="0" cy="0"/>
          <a:chOff x="0" y="0"/>
          <a:chExt cx="0" cy="0"/>
        </a:xfrm>
      </p:grpSpPr>
      <p:sp>
        <p:nvSpPr>
          <p:cNvPr id="24" name="Google Shape;24;p13"/>
          <p:cNvSpPr/>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25" name="Google Shape;25;p13"/>
          <p:cNvSpPr/>
          <p:nvPr/>
        </p:nvSpPr>
        <p:spPr>
          <a:xfrm>
            <a:off x="0" y="500063"/>
            <a:ext cx="24765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 name="Google Shape;26;p13"/>
          <p:cNvSpPr/>
          <p:nvPr/>
        </p:nvSpPr>
        <p:spPr>
          <a:xfrm>
            <a:off x="0" y="1554163"/>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 name="Google Shape;27;p13"/>
          <p:cNvSpPr/>
          <p:nvPr/>
        </p:nvSpPr>
        <p:spPr>
          <a:xfrm>
            <a:off x="0" y="3086100"/>
            <a:ext cx="247650" cy="60483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 name="Google Shape;28;p13"/>
          <p:cNvSpPr/>
          <p:nvPr/>
        </p:nvSpPr>
        <p:spPr>
          <a:xfrm>
            <a:off x="0" y="3690938"/>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 name="Google Shape;29;p1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1pPr>
            <a:lvl2pPr indent="0" lvl="1" marL="0" marR="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2pPr>
            <a:lvl3pPr indent="0" lvl="2" marL="0" marR="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3pPr>
            <a:lvl4pPr indent="0" lvl="3" marL="0" marR="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4pPr>
            <a:lvl5pPr indent="0" lvl="4" marL="0" marR="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5pPr>
            <a:lvl6pPr indent="0" lvl="5" marL="0" marR="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6pPr>
            <a:lvl7pPr indent="0" lvl="6" marL="0" marR="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7pPr>
            <a:lvl8pPr indent="0" lvl="7" marL="0" marR="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8pPr>
            <a:lvl9pPr indent="0" lvl="8" marL="0" marR="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30" name="Shape 30"/>
        <p:cNvGrpSpPr/>
        <p:nvPr/>
      </p:nvGrpSpPr>
      <p:grpSpPr>
        <a:xfrm>
          <a:off x="0" y="0"/>
          <a:ext cx="0" cy="0"/>
          <a:chOff x="0" y="0"/>
          <a:chExt cx="0" cy="0"/>
        </a:xfrm>
      </p:grpSpPr>
      <p:sp>
        <p:nvSpPr>
          <p:cNvPr id="31" name="Google Shape;31;p14"/>
          <p:cNvSpPr/>
          <p:nvPr/>
        </p:nvSpPr>
        <p:spPr>
          <a:xfrm>
            <a:off x="0" y="4287838"/>
            <a:ext cx="3475038"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32" name="Google Shape;32;p14"/>
          <p:cNvSpPr/>
          <p:nvPr/>
        </p:nvSpPr>
        <p:spPr>
          <a:xfrm>
            <a:off x="0" y="0"/>
            <a:ext cx="3475038"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114454"/>
              </a:solidFill>
              <a:latin typeface="Arial"/>
              <a:ea typeface="Arial"/>
              <a:cs typeface="Arial"/>
              <a:sym typeface="Arial"/>
            </a:endParaRPr>
          </a:p>
        </p:txBody>
      </p:sp>
      <p:sp>
        <p:nvSpPr>
          <p:cNvPr id="33" name="Google Shape;33;p14"/>
          <p:cNvSpPr/>
          <p:nvPr/>
        </p:nvSpPr>
        <p:spPr>
          <a:xfrm>
            <a:off x="0" y="500063"/>
            <a:ext cx="3475038"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34" name="Google Shape;34;p14"/>
          <p:cNvSpPr/>
          <p:nvPr/>
        </p:nvSpPr>
        <p:spPr>
          <a:xfrm>
            <a:off x="0" y="4494213"/>
            <a:ext cx="3475038"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35" name="Google Shape;35;p14"/>
          <p:cNvSpPr/>
          <p:nvPr/>
        </p:nvSpPr>
        <p:spPr>
          <a:xfrm>
            <a:off x="0" y="4584700"/>
            <a:ext cx="3475038"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36" name="Google Shape;36;p14"/>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37" name="Google Shape;37;p14"/>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38" name="Google Shape;38;p1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spcBef>
                <a:spcPts val="0"/>
              </a:spcBef>
              <a:spcAft>
                <a:spcPts val="0"/>
              </a:spcAft>
              <a:buClr>
                <a:srgbClr val="000000"/>
              </a:buClr>
              <a:buSzPts val="800"/>
              <a:buFont typeface="Arial"/>
              <a:buNone/>
              <a:defRPr sz="800">
                <a:solidFill>
                  <a:srgbClr val="FFFFFF"/>
                </a:solidFill>
                <a:latin typeface="Roboto Slab"/>
                <a:ea typeface="Roboto Slab"/>
                <a:cs typeface="Roboto Slab"/>
                <a:sym typeface="Roboto Slab"/>
              </a:defRPr>
            </a:lvl1pPr>
            <a:lvl2pPr indent="0" lvl="1" marL="0" marR="0" algn="ctr">
              <a:spcBef>
                <a:spcPts val="0"/>
              </a:spcBef>
              <a:spcAft>
                <a:spcPts val="0"/>
              </a:spcAft>
              <a:buClr>
                <a:srgbClr val="000000"/>
              </a:buClr>
              <a:buSzPts val="800"/>
              <a:buFont typeface="Arial"/>
              <a:buNone/>
              <a:defRPr sz="800">
                <a:solidFill>
                  <a:srgbClr val="FFFFFF"/>
                </a:solidFill>
                <a:latin typeface="Roboto Slab"/>
                <a:ea typeface="Roboto Slab"/>
                <a:cs typeface="Roboto Slab"/>
                <a:sym typeface="Roboto Slab"/>
              </a:defRPr>
            </a:lvl2pPr>
            <a:lvl3pPr indent="0" lvl="2" marL="0" marR="0" algn="ctr">
              <a:spcBef>
                <a:spcPts val="0"/>
              </a:spcBef>
              <a:spcAft>
                <a:spcPts val="0"/>
              </a:spcAft>
              <a:buClr>
                <a:srgbClr val="000000"/>
              </a:buClr>
              <a:buSzPts val="800"/>
              <a:buFont typeface="Arial"/>
              <a:buNone/>
              <a:defRPr sz="800">
                <a:solidFill>
                  <a:srgbClr val="FFFFFF"/>
                </a:solidFill>
                <a:latin typeface="Roboto Slab"/>
                <a:ea typeface="Roboto Slab"/>
                <a:cs typeface="Roboto Slab"/>
                <a:sym typeface="Roboto Slab"/>
              </a:defRPr>
            </a:lvl3pPr>
            <a:lvl4pPr indent="0" lvl="3" marL="0" marR="0" algn="ctr">
              <a:spcBef>
                <a:spcPts val="0"/>
              </a:spcBef>
              <a:spcAft>
                <a:spcPts val="0"/>
              </a:spcAft>
              <a:buClr>
                <a:srgbClr val="000000"/>
              </a:buClr>
              <a:buSzPts val="800"/>
              <a:buFont typeface="Arial"/>
              <a:buNone/>
              <a:defRPr sz="800">
                <a:solidFill>
                  <a:srgbClr val="FFFFFF"/>
                </a:solidFill>
                <a:latin typeface="Roboto Slab"/>
                <a:ea typeface="Roboto Slab"/>
                <a:cs typeface="Roboto Slab"/>
                <a:sym typeface="Roboto Slab"/>
              </a:defRPr>
            </a:lvl4pPr>
            <a:lvl5pPr indent="0" lvl="4" marL="0" marR="0" algn="ctr">
              <a:spcBef>
                <a:spcPts val="0"/>
              </a:spcBef>
              <a:spcAft>
                <a:spcPts val="0"/>
              </a:spcAft>
              <a:buClr>
                <a:srgbClr val="000000"/>
              </a:buClr>
              <a:buSzPts val="800"/>
              <a:buFont typeface="Arial"/>
              <a:buNone/>
              <a:defRPr sz="800">
                <a:solidFill>
                  <a:srgbClr val="FFFFFF"/>
                </a:solidFill>
                <a:latin typeface="Roboto Slab"/>
                <a:ea typeface="Roboto Slab"/>
                <a:cs typeface="Roboto Slab"/>
                <a:sym typeface="Roboto Slab"/>
              </a:defRPr>
            </a:lvl5pPr>
            <a:lvl6pPr indent="0" lvl="5" marL="0" marR="0" algn="ctr">
              <a:spcBef>
                <a:spcPts val="0"/>
              </a:spcBef>
              <a:spcAft>
                <a:spcPts val="0"/>
              </a:spcAft>
              <a:buClr>
                <a:srgbClr val="000000"/>
              </a:buClr>
              <a:buSzPts val="800"/>
              <a:buFont typeface="Arial"/>
              <a:buNone/>
              <a:defRPr sz="800">
                <a:solidFill>
                  <a:srgbClr val="FFFFFF"/>
                </a:solidFill>
                <a:latin typeface="Roboto Slab"/>
                <a:ea typeface="Roboto Slab"/>
                <a:cs typeface="Roboto Slab"/>
                <a:sym typeface="Roboto Slab"/>
              </a:defRPr>
            </a:lvl6pPr>
            <a:lvl7pPr indent="0" lvl="6" marL="0" marR="0" algn="ctr">
              <a:spcBef>
                <a:spcPts val="0"/>
              </a:spcBef>
              <a:spcAft>
                <a:spcPts val="0"/>
              </a:spcAft>
              <a:buClr>
                <a:srgbClr val="000000"/>
              </a:buClr>
              <a:buSzPts val="800"/>
              <a:buFont typeface="Arial"/>
              <a:buNone/>
              <a:defRPr sz="800">
                <a:solidFill>
                  <a:srgbClr val="FFFFFF"/>
                </a:solidFill>
                <a:latin typeface="Roboto Slab"/>
                <a:ea typeface="Roboto Slab"/>
                <a:cs typeface="Roboto Slab"/>
                <a:sym typeface="Roboto Slab"/>
              </a:defRPr>
            </a:lvl7pPr>
            <a:lvl8pPr indent="0" lvl="7" marL="0" marR="0" algn="ctr">
              <a:spcBef>
                <a:spcPts val="0"/>
              </a:spcBef>
              <a:spcAft>
                <a:spcPts val="0"/>
              </a:spcAft>
              <a:buClr>
                <a:srgbClr val="000000"/>
              </a:buClr>
              <a:buSzPts val="800"/>
              <a:buFont typeface="Arial"/>
              <a:buNone/>
              <a:defRPr sz="800">
                <a:solidFill>
                  <a:srgbClr val="FFFFFF"/>
                </a:solidFill>
                <a:latin typeface="Roboto Slab"/>
                <a:ea typeface="Roboto Slab"/>
                <a:cs typeface="Roboto Slab"/>
                <a:sym typeface="Roboto Slab"/>
              </a:defRPr>
            </a:lvl8pPr>
            <a:lvl9pPr indent="0" lvl="8" marL="0" marR="0" algn="ctr">
              <a:spcBef>
                <a:spcPts val="0"/>
              </a:spcBef>
              <a:spcAft>
                <a:spcPts val="0"/>
              </a:spcAft>
              <a:buClr>
                <a:srgbClr val="000000"/>
              </a:buClr>
              <a:buSzPts val="800"/>
              <a:buFont typeface="Arial"/>
              <a:buNone/>
              <a:defRPr sz="800">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39" name="Shape 39"/>
        <p:cNvGrpSpPr/>
        <p:nvPr/>
      </p:nvGrpSpPr>
      <p:grpSpPr>
        <a:xfrm>
          <a:off x="0" y="0"/>
          <a:ext cx="0" cy="0"/>
          <a:chOff x="0" y="0"/>
          <a:chExt cx="0" cy="0"/>
        </a:xfrm>
      </p:grpSpPr>
      <p:sp>
        <p:nvSpPr>
          <p:cNvPr id="40" name="Google Shape;40;p15"/>
          <p:cNvSpPr/>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114454"/>
              </a:solidFill>
              <a:latin typeface="Arial"/>
              <a:ea typeface="Arial"/>
              <a:cs typeface="Arial"/>
              <a:sym typeface="Arial"/>
            </a:endParaRPr>
          </a:p>
        </p:txBody>
      </p:sp>
      <p:sp>
        <p:nvSpPr>
          <p:cNvPr id="41" name="Google Shape;41;p15"/>
          <p:cNvSpPr/>
          <p:nvPr/>
        </p:nvSpPr>
        <p:spPr>
          <a:xfrm>
            <a:off x="0" y="500063"/>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42" name="Google Shape;42;p15"/>
          <p:cNvSpPr/>
          <p:nvPr/>
        </p:nvSpPr>
        <p:spPr>
          <a:xfrm>
            <a:off x="0" y="1554163"/>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43" name="Google Shape;43;p15"/>
          <p:cNvSpPr/>
          <p:nvPr/>
        </p:nvSpPr>
        <p:spPr>
          <a:xfrm>
            <a:off x="0" y="3086100"/>
            <a:ext cx="247650" cy="60483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44" name="Google Shape;44;p15"/>
          <p:cNvSpPr/>
          <p:nvPr/>
        </p:nvSpPr>
        <p:spPr>
          <a:xfrm>
            <a:off x="0" y="3690938"/>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cxnSp>
        <p:nvCxnSpPr>
          <p:cNvPr id="45" name="Google Shape;45;p15"/>
          <p:cNvCxnSpPr/>
          <p:nvPr/>
        </p:nvCxnSpPr>
        <p:spPr>
          <a:xfrm>
            <a:off x="1038225" y="809625"/>
            <a:ext cx="0" cy="471488"/>
          </a:xfrm>
          <a:prstGeom prst="straightConnector1">
            <a:avLst/>
          </a:prstGeom>
          <a:noFill/>
          <a:ln cap="flat" cmpd="sng" w="9525">
            <a:solidFill>
              <a:srgbClr val="18637B"/>
            </a:solidFill>
            <a:prstDash val="solid"/>
            <a:round/>
            <a:headEnd len="med" w="med" type="none"/>
            <a:tailEnd len="med" w="med" type="none"/>
          </a:ln>
        </p:spPr>
      </p:cxnSp>
      <p:sp>
        <p:nvSpPr>
          <p:cNvPr id="46" name="Google Shape;46;p15"/>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47" name="Google Shape;47;p15"/>
          <p:cNvSpPr txBox="1"/>
          <p:nvPr>
            <p:ph idx="1" type="body"/>
          </p:nvPr>
        </p:nvSpPr>
        <p:spPr>
          <a:xfrm>
            <a:off x="1146025" y="1767275"/>
            <a:ext cx="7540800" cy="3158700"/>
          </a:xfrm>
          <a:prstGeom prst="rect">
            <a:avLst/>
          </a:prstGeom>
          <a:noFill/>
          <a:ln>
            <a:noFill/>
          </a:ln>
        </p:spPr>
        <p:txBody>
          <a:bodyPr anchorCtr="0" anchor="t" bIns="91425" lIns="91425" spcFirstLastPara="1" rIns="91425" wrap="square" tIns="91425">
            <a:noAutofit/>
          </a:bodyPr>
          <a:lstStyle>
            <a:lvl1pPr indent="-406400" lvl="0" marL="457200" algn="l">
              <a:spcBef>
                <a:spcPts val="600"/>
              </a:spcBef>
              <a:spcAft>
                <a:spcPts val="0"/>
              </a:spcAft>
              <a:buSzPts val="2800"/>
              <a:buChar char="▪"/>
              <a:defRPr sz="2800"/>
            </a:lvl1pPr>
            <a:lvl2pPr indent="-406400" lvl="1" marL="914400" algn="l">
              <a:spcBef>
                <a:spcPts val="0"/>
              </a:spcBef>
              <a:spcAft>
                <a:spcPts val="0"/>
              </a:spcAft>
              <a:buSzPts val="2800"/>
              <a:buChar char="▫"/>
              <a:defRPr sz="2800"/>
            </a:lvl2pPr>
            <a:lvl3pPr indent="-406400" lvl="2" marL="1371600" algn="l">
              <a:spcBef>
                <a:spcPts val="0"/>
              </a:spcBef>
              <a:spcAft>
                <a:spcPts val="0"/>
              </a:spcAft>
              <a:buSzPts val="2800"/>
              <a:buChar char="■"/>
              <a:defRPr sz="2800"/>
            </a:lvl3pPr>
            <a:lvl4pPr indent="-406400" lvl="3" marL="1828800" algn="l">
              <a:spcBef>
                <a:spcPts val="0"/>
              </a:spcBef>
              <a:spcAft>
                <a:spcPts val="0"/>
              </a:spcAft>
              <a:buSzPts val="2800"/>
              <a:buChar char="●"/>
              <a:defRPr sz="2800"/>
            </a:lvl4pPr>
            <a:lvl5pPr indent="-406400" lvl="4" marL="2286000" algn="l">
              <a:spcBef>
                <a:spcPts val="0"/>
              </a:spcBef>
              <a:spcAft>
                <a:spcPts val="0"/>
              </a:spcAft>
              <a:buSzPts val="2800"/>
              <a:buChar char="○"/>
              <a:defRPr sz="2800"/>
            </a:lvl5pPr>
            <a:lvl6pPr indent="-406400" lvl="5" marL="2743200" algn="l">
              <a:lnSpc>
                <a:spcPct val="100000"/>
              </a:lnSpc>
              <a:spcBef>
                <a:spcPts val="0"/>
              </a:spcBef>
              <a:spcAft>
                <a:spcPts val="0"/>
              </a:spcAft>
              <a:buSzPts val="2800"/>
              <a:buChar char="■"/>
              <a:defRPr sz="2800"/>
            </a:lvl6pPr>
            <a:lvl7pPr indent="-406400" lvl="6" marL="3200400" algn="l">
              <a:lnSpc>
                <a:spcPct val="100000"/>
              </a:lnSpc>
              <a:spcBef>
                <a:spcPts val="0"/>
              </a:spcBef>
              <a:spcAft>
                <a:spcPts val="0"/>
              </a:spcAft>
              <a:buSzPts val="2800"/>
              <a:buChar char="●"/>
              <a:defRPr sz="2800"/>
            </a:lvl7pPr>
            <a:lvl8pPr indent="-406400" lvl="7" marL="3657600" algn="l">
              <a:lnSpc>
                <a:spcPct val="100000"/>
              </a:lnSpc>
              <a:spcBef>
                <a:spcPts val="0"/>
              </a:spcBef>
              <a:spcAft>
                <a:spcPts val="0"/>
              </a:spcAft>
              <a:buSzPts val="2800"/>
              <a:buChar char="○"/>
              <a:defRPr sz="2800"/>
            </a:lvl8pPr>
            <a:lvl9pPr indent="-406400" lvl="8" marL="4114800" algn="l">
              <a:lnSpc>
                <a:spcPct val="100000"/>
              </a:lnSpc>
              <a:spcBef>
                <a:spcPts val="0"/>
              </a:spcBef>
              <a:spcAft>
                <a:spcPts val="0"/>
              </a:spcAft>
              <a:buSzPts val="2800"/>
              <a:buChar char="■"/>
              <a:defRPr sz="2800"/>
            </a:lvl9pPr>
          </a:lstStyle>
          <a:p/>
        </p:txBody>
      </p:sp>
      <p:sp>
        <p:nvSpPr>
          <p:cNvPr id="48" name="Google Shape;48;p1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spcBef>
                <a:spcPts val="0"/>
              </a:spcBef>
              <a:spcAft>
                <a:spcPts val="0"/>
              </a:spcAft>
              <a:buClr>
                <a:srgbClr val="000000"/>
              </a:buClr>
              <a:buSzPts val="800"/>
              <a:buFont typeface="Arial"/>
              <a:buNone/>
              <a:defRPr sz="800">
                <a:solidFill>
                  <a:srgbClr val="FFFFFF"/>
                </a:solidFill>
                <a:latin typeface="Roboto Slab"/>
                <a:ea typeface="Roboto Slab"/>
                <a:cs typeface="Roboto Slab"/>
                <a:sym typeface="Roboto Slab"/>
              </a:defRPr>
            </a:lvl1pPr>
            <a:lvl2pPr indent="0" lvl="1" marL="0" marR="0" algn="ctr">
              <a:spcBef>
                <a:spcPts val="0"/>
              </a:spcBef>
              <a:spcAft>
                <a:spcPts val="0"/>
              </a:spcAft>
              <a:buClr>
                <a:srgbClr val="000000"/>
              </a:buClr>
              <a:buSzPts val="800"/>
              <a:buFont typeface="Arial"/>
              <a:buNone/>
              <a:defRPr sz="800">
                <a:solidFill>
                  <a:srgbClr val="FFFFFF"/>
                </a:solidFill>
                <a:latin typeface="Roboto Slab"/>
                <a:ea typeface="Roboto Slab"/>
                <a:cs typeface="Roboto Slab"/>
                <a:sym typeface="Roboto Slab"/>
              </a:defRPr>
            </a:lvl2pPr>
            <a:lvl3pPr indent="0" lvl="2" marL="0" marR="0" algn="ctr">
              <a:spcBef>
                <a:spcPts val="0"/>
              </a:spcBef>
              <a:spcAft>
                <a:spcPts val="0"/>
              </a:spcAft>
              <a:buClr>
                <a:srgbClr val="000000"/>
              </a:buClr>
              <a:buSzPts val="800"/>
              <a:buFont typeface="Arial"/>
              <a:buNone/>
              <a:defRPr sz="800">
                <a:solidFill>
                  <a:srgbClr val="FFFFFF"/>
                </a:solidFill>
                <a:latin typeface="Roboto Slab"/>
                <a:ea typeface="Roboto Slab"/>
                <a:cs typeface="Roboto Slab"/>
                <a:sym typeface="Roboto Slab"/>
              </a:defRPr>
            </a:lvl3pPr>
            <a:lvl4pPr indent="0" lvl="3" marL="0" marR="0" algn="ctr">
              <a:spcBef>
                <a:spcPts val="0"/>
              </a:spcBef>
              <a:spcAft>
                <a:spcPts val="0"/>
              </a:spcAft>
              <a:buClr>
                <a:srgbClr val="000000"/>
              </a:buClr>
              <a:buSzPts val="800"/>
              <a:buFont typeface="Arial"/>
              <a:buNone/>
              <a:defRPr sz="800">
                <a:solidFill>
                  <a:srgbClr val="FFFFFF"/>
                </a:solidFill>
                <a:latin typeface="Roboto Slab"/>
                <a:ea typeface="Roboto Slab"/>
                <a:cs typeface="Roboto Slab"/>
                <a:sym typeface="Roboto Slab"/>
              </a:defRPr>
            </a:lvl4pPr>
            <a:lvl5pPr indent="0" lvl="4" marL="0" marR="0" algn="ctr">
              <a:spcBef>
                <a:spcPts val="0"/>
              </a:spcBef>
              <a:spcAft>
                <a:spcPts val="0"/>
              </a:spcAft>
              <a:buClr>
                <a:srgbClr val="000000"/>
              </a:buClr>
              <a:buSzPts val="800"/>
              <a:buFont typeface="Arial"/>
              <a:buNone/>
              <a:defRPr sz="800">
                <a:solidFill>
                  <a:srgbClr val="FFFFFF"/>
                </a:solidFill>
                <a:latin typeface="Roboto Slab"/>
                <a:ea typeface="Roboto Slab"/>
                <a:cs typeface="Roboto Slab"/>
                <a:sym typeface="Roboto Slab"/>
              </a:defRPr>
            </a:lvl5pPr>
            <a:lvl6pPr indent="0" lvl="5" marL="0" marR="0" algn="ctr">
              <a:spcBef>
                <a:spcPts val="0"/>
              </a:spcBef>
              <a:spcAft>
                <a:spcPts val="0"/>
              </a:spcAft>
              <a:buClr>
                <a:srgbClr val="000000"/>
              </a:buClr>
              <a:buSzPts val="800"/>
              <a:buFont typeface="Arial"/>
              <a:buNone/>
              <a:defRPr sz="800">
                <a:solidFill>
                  <a:srgbClr val="FFFFFF"/>
                </a:solidFill>
                <a:latin typeface="Roboto Slab"/>
                <a:ea typeface="Roboto Slab"/>
                <a:cs typeface="Roboto Slab"/>
                <a:sym typeface="Roboto Slab"/>
              </a:defRPr>
            </a:lvl6pPr>
            <a:lvl7pPr indent="0" lvl="6" marL="0" marR="0" algn="ctr">
              <a:spcBef>
                <a:spcPts val="0"/>
              </a:spcBef>
              <a:spcAft>
                <a:spcPts val="0"/>
              </a:spcAft>
              <a:buClr>
                <a:srgbClr val="000000"/>
              </a:buClr>
              <a:buSzPts val="800"/>
              <a:buFont typeface="Arial"/>
              <a:buNone/>
              <a:defRPr sz="800">
                <a:solidFill>
                  <a:srgbClr val="FFFFFF"/>
                </a:solidFill>
                <a:latin typeface="Roboto Slab"/>
                <a:ea typeface="Roboto Slab"/>
                <a:cs typeface="Roboto Slab"/>
                <a:sym typeface="Roboto Slab"/>
              </a:defRPr>
            </a:lvl7pPr>
            <a:lvl8pPr indent="0" lvl="7" marL="0" marR="0" algn="ctr">
              <a:spcBef>
                <a:spcPts val="0"/>
              </a:spcBef>
              <a:spcAft>
                <a:spcPts val="0"/>
              </a:spcAft>
              <a:buClr>
                <a:srgbClr val="000000"/>
              </a:buClr>
              <a:buSzPts val="800"/>
              <a:buFont typeface="Arial"/>
              <a:buNone/>
              <a:defRPr sz="800">
                <a:solidFill>
                  <a:srgbClr val="FFFFFF"/>
                </a:solidFill>
                <a:latin typeface="Roboto Slab"/>
                <a:ea typeface="Roboto Slab"/>
                <a:cs typeface="Roboto Slab"/>
                <a:sym typeface="Roboto Slab"/>
              </a:defRPr>
            </a:lvl8pPr>
            <a:lvl9pPr indent="0" lvl="8" marL="0" marR="0" algn="ctr">
              <a:spcBef>
                <a:spcPts val="0"/>
              </a:spcBef>
              <a:spcAft>
                <a:spcPts val="0"/>
              </a:spcAft>
              <a:buClr>
                <a:srgbClr val="000000"/>
              </a:buClr>
              <a:buSzPts val="800"/>
              <a:buFont typeface="Arial"/>
              <a:buNone/>
              <a:defRPr sz="800">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0"/>
          <p:cNvSpPr txBox="1"/>
          <p:nvPr>
            <p:ph type="title"/>
          </p:nvPr>
        </p:nvSpPr>
        <p:spPr>
          <a:xfrm>
            <a:off x="1146175" y="530225"/>
            <a:ext cx="3208338"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7" name="Google Shape;7;p10"/>
          <p:cNvSpPr txBox="1"/>
          <p:nvPr>
            <p:ph idx="1" type="body"/>
          </p:nvPr>
        </p:nvSpPr>
        <p:spPr>
          <a:xfrm>
            <a:off x="1146175" y="1766888"/>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8" name="Google Shape;8;p1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1pPr>
            <a:lvl2pPr indent="0" lvl="1"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2pPr>
            <a:lvl3pPr indent="0" lvl="2"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3pPr>
            <a:lvl4pPr indent="0" lvl="3"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4pPr>
            <a:lvl5pPr indent="0" lvl="4"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5pPr>
            <a:lvl6pPr indent="0" lvl="5"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6pPr>
            <a:lvl7pPr indent="0" lvl="6"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7pPr>
            <a:lvl8pPr indent="0" lvl="7"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8pPr>
            <a:lvl9pPr indent="0" lvl="8"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Lst>
  <p:transition>
    <p:fade thruBlk="1"/>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3.jpg"/><Relationship Id="rId4" Type="http://schemas.openxmlformats.org/officeDocument/2006/relationships/hyperlink" Target="https://jamboard.google.com/d/11BGkJMVwzs-ZRoO9P8AXji0Z3uZJfgbO40b2VD5KZ2E/edit?usp=sharing" TargetMode="External"/><Relationship Id="rId5" Type="http://schemas.openxmlformats.org/officeDocument/2006/relationships/hyperlink" Target="https://jamboard.google.com/d/1cvte78MhGw5Lj3vPt8qMIbD8JkW8MwCnOvMjCBhuDMQ/edit?usp=sharin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3.jpg"/><Relationship Id="rId4" Type="http://schemas.openxmlformats.org/officeDocument/2006/relationships/hyperlink" Target="https://wordwall.net/resource/26975259" TargetMode="External"/><Relationship Id="rId5" Type="http://schemas.openxmlformats.org/officeDocument/2006/relationships/hyperlink" Target="https://wordwall.net/resource/26981708" TargetMode="External"/><Relationship Id="rId6" Type="http://schemas.openxmlformats.org/officeDocument/2006/relationships/hyperlink" Target="https://www.flippity.net/sh.php?k=11jT0JvneuhRJd_QMmSb5q_ZVuzsvz0LvBv_Si-Hlwc8" TargetMode="External"/><Relationship Id="rId7" Type="http://schemas.openxmlformats.org/officeDocument/2006/relationships/hyperlink" Target="https://wordwall.net/resource/26983092"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 name="Shape 52"/>
        <p:cNvGrpSpPr/>
        <p:nvPr/>
      </p:nvGrpSpPr>
      <p:grpSpPr>
        <a:xfrm>
          <a:off x="0" y="0"/>
          <a:ext cx="0" cy="0"/>
          <a:chOff x="0" y="0"/>
          <a:chExt cx="0" cy="0"/>
        </a:xfrm>
      </p:grpSpPr>
      <p:pic>
        <p:nvPicPr>
          <p:cNvPr id="53" name="Google Shape;53;p1"/>
          <p:cNvPicPr preferRelativeResize="0"/>
          <p:nvPr/>
        </p:nvPicPr>
        <p:blipFill rotWithShape="1">
          <a:blip r:embed="rId3">
            <a:alphaModFix/>
          </a:blip>
          <a:srcRect b="0" l="0" r="0" t="0"/>
          <a:stretch/>
        </p:blipFill>
        <p:spPr>
          <a:xfrm>
            <a:off x="7740650" y="1347788"/>
            <a:ext cx="1158875" cy="652462"/>
          </a:xfrm>
          <a:prstGeom prst="rect">
            <a:avLst/>
          </a:prstGeom>
          <a:noFill/>
          <a:ln>
            <a:noFill/>
          </a:ln>
        </p:spPr>
      </p:pic>
      <p:sp>
        <p:nvSpPr>
          <p:cNvPr id="54" name="Google Shape;54;p1"/>
          <p:cNvSpPr/>
          <p:nvPr/>
        </p:nvSpPr>
        <p:spPr>
          <a:xfrm>
            <a:off x="539750" y="45878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pic>
        <p:nvPicPr>
          <p:cNvPr descr="Erasmus+ logo EN.jpg" id="55" name="Google Shape;55;p1"/>
          <p:cNvPicPr preferRelativeResize="0"/>
          <p:nvPr/>
        </p:nvPicPr>
        <p:blipFill rotWithShape="1">
          <a:blip r:embed="rId4">
            <a:alphaModFix/>
          </a:blip>
          <a:srcRect b="0" l="22208" r="0" t="0"/>
          <a:stretch/>
        </p:blipFill>
        <p:spPr>
          <a:xfrm>
            <a:off x="6948488" y="627063"/>
            <a:ext cx="2017712" cy="571500"/>
          </a:xfrm>
          <a:prstGeom prst="rect">
            <a:avLst/>
          </a:prstGeom>
          <a:noFill/>
          <a:ln>
            <a:noFill/>
          </a:ln>
        </p:spPr>
      </p:pic>
      <p:sp>
        <p:nvSpPr>
          <p:cNvPr id="56" name="Google Shape;56;p1"/>
          <p:cNvSpPr txBox="1"/>
          <p:nvPr/>
        </p:nvSpPr>
        <p:spPr>
          <a:xfrm>
            <a:off x="539750" y="2932113"/>
            <a:ext cx="6840562" cy="1158875"/>
          </a:xfrm>
          <a:prstGeom prst="rect">
            <a:avLst/>
          </a:prstGeom>
          <a:noFill/>
          <a:ln>
            <a:noFill/>
          </a:ln>
        </p:spPr>
        <p:txBody>
          <a:bodyPr anchorCtr="0" anchor="b" bIns="91425" lIns="91425" spcFirstLastPara="1" rIns="91425" wrap="square" tIns="91425">
            <a:noAutofit/>
          </a:bodyPr>
          <a:lstStyle/>
          <a:p>
            <a:pPr indent="0" lvl="0" marL="0" marR="0" rtl="0" algn="l">
              <a:spcBef>
                <a:spcPts val="0"/>
              </a:spcBef>
              <a:spcAft>
                <a:spcPts val="0"/>
              </a:spcAft>
              <a:buClr>
                <a:srgbClr val="FFFFFF"/>
              </a:buClr>
              <a:buSzPts val="4800"/>
              <a:buFont typeface="Roboto Slab"/>
              <a:buNone/>
            </a:pPr>
            <a:r>
              <a:rPr b="1" i="0" lang="sk-SK" sz="4800" u="none" cap="none" strike="noStrike">
                <a:solidFill>
                  <a:srgbClr val="FFFFFF"/>
                </a:solidFill>
                <a:latin typeface="Nixie One"/>
                <a:ea typeface="Nixie One"/>
                <a:cs typeface="Nixie One"/>
                <a:sym typeface="Nixie One"/>
              </a:rPr>
              <a:t>Digi school</a:t>
            </a:r>
            <a:endParaRPr b="1" i="0" sz="4800" u="none" cap="none" strike="noStrike">
              <a:solidFill>
                <a:srgbClr val="FFFFFF"/>
              </a:solidFill>
              <a:latin typeface="Nixie One"/>
              <a:ea typeface="Nixie One"/>
              <a:cs typeface="Nixie One"/>
              <a:sym typeface="Nixie One"/>
            </a:endParaRPr>
          </a:p>
          <a:p>
            <a:pPr indent="0" lvl="0" marL="0" marR="0" rtl="0" algn="l">
              <a:spcBef>
                <a:spcPts val="0"/>
              </a:spcBef>
              <a:spcAft>
                <a:spcPts val="0"/>
              </a:spcAft>
              <a:buClr>
                <a:srgbClr val="FFFFFF"/>
              </a:buClr>
              <a:buSzPts val="4800"/>
              <a:buFont typeface="Roboto Slab"/>
              <a:buNone/>
            </a:pPr>
            <a:r>
              <a:rPr b="1" i="0" lang="sk-SK" sz="4800" u="none" cap="none" strike="noStrike">
                <a:solidFill>
                  <a:srgbClr val="FFFFFF"/>
                </a:solidFill>
                <a:latin typeface="Nixie One"/>
                <a:ea typeface="Nixie One"/>
                <a:cs typeface="Nixie One"/>
                <a:sym typeface="Nixie One"/>
              </a:rPr>
              <a:t>MATHEMATICS</a:t>
            </a:r>
            <a:endParaRPr b="1" i="0" sz="4800" u="none" cap="none" strike="noStrike">
              <a:solidFill>
                <a:srgbClr val="FFFFFF"/>
              </a:solidFill>
              <a:latin typeface="Nixie One"/>
              <a:ea typeface="Nixie One"/>
              <a:cs typeface="Nixie One"/>
              <a:sym typeface="Nixie One"/>
            </a:endParaRPr>
          </a:p>
          <a:p>
            <a:pPr indent="0" lvl="0" marL="0" marR="0" rtl="0" algn="l">
              <a:spcBef>
                <a:spcPts val="0"/>
              </a:spcBef>
              <a:spcAft>
                <a:spcPts val="0"/>
              </a:spcAft>
              <a:buClr>
                <a:srgbClr val="FFFFFF"/>
              </a:buClr>
              <a:buSzPts val="4800"/>
              <a:buFont typeface="Roboto Slab"/>
              <a:buNone/>
            </a:pPr>
            <a:r>
              <a:rPr b="1" i="0" lang="sk-SK" sz="2800" u="none" cap="none" strike="noStrike">
                <a:solidFill>
                  <a:srgbClr val="FFFFFF"/>
                </a:solidFill>
                <a:latin typeface="Nixie One"/>
                <a:ea typeface="Nixie One"/>
                <a:cs typeface="Nixie One"/>
                <a:sym typeface="Nixie One"/>
              </a:rPr>
              <a:t>A triangle II. </a:t>
            </a:r>
            <a:endParaRPr/>
          </a:p>
          <a:p>
            <a:pPr indent="0" lvl="0" marL="0" marR="0" rtl="0" algn="l">
              <a:spcBef>
                <a:spcPts val="0"/>
              </a:spcBef>
              <a:spcAft>
                <a:spcPts val="0"/>
              </a:spcAft>
              <a:buClr>
                <a:srgbClr val="FFFFFF"/>
              </a:buClr>
              <a:buSzPts val="4800"/>
              <a:buFont typeface="Roboto Slab"/>
              <a:buNone/>
            </a:pPr>
            <a:r>
              <a:rPr b="1" i="0" lang="sk-SK" sz="1800" u="none" cap="none" strike="noStrike">
                <a:solidFill>
                  <a:srgbClr val="FFFFFF"/>
                </a:solidFill>
                <a:latin typeface="Nixie One"/>
                <a:ea typeface="Nixie One"/>
                <a:cs typeface="Nixie One"/>
                <a:sym typeface="Nixie One"/>
              </a:rPr>
              <a:t>Congruence and similarity of triangles, Pythagoras theorem, Euclid´s theorems</a:t>
            </a:r>
            <a:endParaRPr b="1" i="0" sz="1800" u="none" cap="none" strike="noStrike">
              <a:solidFill>
                <a:srgbClr val="FFFFFF"/>
              </a:solidFill>
              <a:latin typeface="Nixie One"/>
              <a:ea typeface="Nixie One"/>
              <a:cs typeface="Nixie One"/>
              <a:sym typeface="Nixie One"/>
            </a:endParaRP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sp>
        <p:nvSpPr>
          <p:cNvPr id="62" name="Google Shape;62;p2"/>
          <p:cNvSpPr txBox="1"/>
          <p:nvPr/>
        </p:nvSpPr>
        <p:spPr>
          <a:xfrm>
            <a:off x="0" y="4816475"/>
            <a:ext cx="2711450" cy="327025"/>
          </a:xfrm>
          <a:prstGeom prst="rect">
            <a:avLst/>
          </a:prstGeom>
          <a:solidFill>
            <a:srgbClr val="6E9C4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i="0" lang="sk-SK" sz="900" u="none" cap="none" strike="noStrike">
                <a:solidFill>
                  <a:srgbClr val="000000"/>
                </a:solidFill>
                <a:latin typeface="Arial"/>
                <a:ea typeface="Arial"/>
                <a:cs typeface="Arial"/>
                <a:sym typeface="Arial"/>
              </a:rPr>
              <a:t>2020-1-SK01-KA226-SCH-094350</a:t>
            </a:r>
            <a:endParaRPr/>
          </a:p>
          <a:p>
            <a:pPr indent="0" lvl="0" marL="0" marR="0" rtl="0" algn="l">
              <a:spcBef>
                <a:spcPts val="100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a:p>
            <a:pPr indent="0" lvl="0" marL="0" marR="0" rtl="0" algn="l">
              <a:spcBef>
                <a:spcPts val="100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p:txBody>
      </p:sp>
      <p:pic>
        <p:nvPicPr>
          <p:cNvPr descr="Erasmus+ logo EN.jpg" id="63" name="Google Shape;63;p2"/>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64" name="Google Shape;64;p2"/>
          <p:cNvSpPr txBox="1"/>
          <p:nvPr/>
        </p:nvSpPr>
        <p:spPr>
          <a:xfrm>
            <a:off x="428625" y="1500188"/>
            <a:ext cx="8143875" cy="2032000"/>
          </a:xfrm>
          <a:prstGeom prst="rect">
            <a:avLst/>
          </a:prstGeom>
          <a:noFill/>
          <a:ln>
            <a:noFill/>
          </a:ln>
        </p:spPr>
        <p:txBody>
          <a:bodyPr anchorCtr="0" anchor="t" bIns="45700" lIns="91425" spcFirstLastPara="1" rIns="91425" wrap="square" tIns="45700">
            <a:spAutoFit/>
          </a:bodyPr>
          <a:lstStyle/>
          <a:p>
            <a:pPr indent="-8890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Arial"/>
                <a:ea typeface="Arial"/>
                <a:cs typeface="Arial"/>
                <a:sym typeface="Arial"/>
              </a:rPr>
              <a:t>SPECIFICATION: MATHEMATICS</a:t>
            </a:r>
            <a:endParaRPr/>
          </a:p>
          <a:p>
            <a:pPr indent="-8890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Arial"/>
                <a:ea typeface="Arial"/>
                <a:cs typeface="Arial"/>
                <a:sym typeface="Arial"/>
              </a:rPr>
              <a:t>SPECIFICATION: </a:t>
            </a:r>
            <a:r>
              <a:rPr lang="sk-SK">
                <a:solidFill>
                  <a:schemeClr val="lt1"/>
                </a:solidFill>
              </a:rPr>
              <a:t>Mathematics for secondary school students (Year 1)</a:t>
            </a:r>
            <a:endParaRPr/>
          </a:p>
          <a:p>
            <a:pPr indent="-8890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Arial"/>
                <a:ea typeface="Arial"/>
                <a:cs typeface="Arial"/>
                <a:sym typeface="Arial"/>
              </a:rPr>
              <a:t>AGE GROUP: 15 - 16 </a:t>
            </a:r>
            <a:endParaRPr/>
          </a:p>
          <a:p>
            <a:pPr indent="-8890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Arial"/>
                <a:ea typeface="Arial"/>
                <a:cs typeface="Arial"/>
                <a:sym typeface="Arial"/>
              </a:rPr>
              <a:t>1 LESSON: 45 min</a:t>
            </a:r>
            <a:endParaRPr/>
          </a:p>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3"/>
          <p:cNvSpPr txBox="1"/>
          <p:nvPr>
            <p:ph idx="4294967295" type="title"/>
          </p:nvPr>
        </p:nvSpPr>
        <p:spPr>
          <a:xfrm>
            <a:off x="500063" y="785813"/>
            <a:ext cx="2071687" cy="500062"/>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rgbClr val="FFFFFF"/>
              </a:buClr>
              <a:buSzPts val="1800"/>
              <a:buFont typeface="Roboto Slab"/>
              <a:buNone/>
            </a:pPr>
            <a:r>
              <a:rPr b="1" lang="sk-SK" sz="1800">
                <a:solidFill>
                  <a:srgbClr val="124057"/>
                </a:solidFill>
                <a:latin typeface="Roboto Slab"/>
                <a:ea typeface="Roboto Slab"/>
                <a:cs typeface="Roboto Slab"/>
                <a:sym typeface="Roboto Slab"/>
              </a:rPr>
              <a:t>CONTENTS</a:t>
            </a:r>
            <a:endParaRPr/>
          </a:p>
        </p:txBody>
      </p:sp>
      <p:sp>
        <p:nvSpPr>
          <p:cNvPr id="70" name="Google Shape;70;p3"/>
          <p:cNvSpPr/>
          <p:nvPr/>
        </p:nvSpPr>
        <p:spPr>
          <a:xfrm>
            <a:off x="3759200" y="2259013"/>
            <a:ext cx="3333750" cy="749300"/>
          </a:xfrm>
          <a:prstGeom prst="homePlate">
            <a:avLst>
              <a:gd fmla="val 35449" name="adj"/>
            </a:avLst>
          </a:prstGeom>
          <a:solidFill>
            <a:srgbClr val="165751"/>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71" name="Google Shape;71;p3"/>
          <p:cNvSpPr/>
          <p:nvPr/>
        </p:nvSpPr>
        <p:spPr>
          <a:xfrm>
            <a:off x="3759200" y="1508125"/>
            <a:ext cx="3405188" cy="750888"/>
          </a:xfrm>
          <a:prstGeom prst="homePlate">
            <a:avLst>
              <a:gd fmla="val 35376" name="adj"/>
            </a:avLst>
          </a:prstGeom>
          <a:solidFill>
            <a:srgbClr val="94BF6E"/>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72" name="Google Shape;72;p3"/>
          <p:cNvSpPr/>
          <p:nvPr/>
        </p:nvSpPr>
        <p:spPr>
          <a:xfrm>
            <a:off x="2898775" y="1312863"/>
            <a:ext cx="882650" cy="954087"/>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73" name="Google Shape;73;p3"/>
          <p:cNvSpPr/>
          <p:nvPr/>
        </p:nvSpPr>
        <p:spPr>
          <a:xfrm>
            <a:off x="2892425" y="2132013"/>
            <a:ext cx="889000" cy="879475"/>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74" name="Google Shape;74;p3"/>
          <p:cNvSpPr/>
          <p:nvPr/>
        </p:nvSpPr>
        <p:spPr>
          <a:xfrm flipH="1">
            <a:off x="2017713" y="2127250"/>
            <a:ext cx="884237" cy="8763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75" name="Google Shape;75;p3"/>
          <p:cNvSpPr/>
          <p:nvPr/>
        </p:nvSpPr>
        <p:spPr>
          <a:xfrm flipH="1">
            <a:off x="2016125" y="1314450"/>
            <a:ext cx="887413" cy="939800"/>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76" name="Google Shape;76;p3"/>
          <p:cNvSpPr/>
          <p:nvPr/>
        </p:nvSpPr>
        <p:spPr>
          <a:xfrm>
            <a:off x="1985963" y="1412875"/>
            <a:ext cx="477837" cy="3290888"/>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77" name="Google Shape;77;p3"/>
          <p:cNvSpPr txBox="1"/>
          <p:nvPr/>
        </p:nvSpPr>
        <p:spPr>
          <a:xfrm>
            <a:off x="3878263" y="1654175"/>
            <a:ext cx="596900" cy="449263"/>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lang="sk-SK" sz="2400" u="none">
                <a:solidFill>
                  <a:srgbClr val="FFFFFF"/>
                </a:solidFill>
                <a:latin typeface="Roboto Slab"/>
                <a:ea typeface="Roboto Slab"/>
                <a:cs typeface="Roboto Slab"/>
                <a:sym typeface="Roboto Slab"/>
              </a:rPr>
              <a:t>01</a:t>
            </a:r>
            <a:endParaRPr/>
          </a:p>
        </p:txBody>
      </p:sp>
      <p:cxnSp>
        <p:nvCxnSpPr>
          <p:cNvPr id="78" name="Google Shape;78;p3"/>
          <p:cNvCxnSpPr/>
          <p:nvPr/>
        </p:nvCxnSpPr>
        <p:spPr>
          <a:xfrm>
            <a:off x="4476750" y="1682750"/>
            <a:ext cx="0" cy="392113"/>
          </a:xfrm>
          <a:prstGeom prst="straightConnector1">
            <a:avLst/>
          </a:prstGeom>
          <a:noFill/>
          <a:ln cap="rnd" cmpd="sng" w="9525">
            <a:solidFill>
              <a:srgbClr val="FFFFFF"/>
            </a:solidFill>
            <a:prstDash val="solid"/>
            <a:round/>
            <a:headEnd len="sm" w="sm" type="none"/>
            <a:tailEnd len="sm" w="sm" type="none"/>
          </a:ln>
        </p:spPr>
      </p:cxnSp>
      <p:sp>
        <p:nvSpPr>
          <p:cNvPr id="79" name="Google Shape;79;p3"/>
          <p:cNvSpPr txBox="1"/>
          <p:nvPr/>
        </p:nvSpPr>
        <p:spPr>
          <a:xfrm>
            <a:off x="4532313" y="1666875"/>
            <a:ext cx="1454150" cy="446088"/>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400"/>
              <a:buFont typeface="Arial"/>
              <a:buNone/>
            </a:pPr>
            <a:r>
              <a:t/>
            </a:r>
            <a:endParaRPr b="0" sz="1400" u="none">
              <a:solidFill>
                <a:srgbClr val="FFFFFF"/>
              </a:solidFill>
              <a:latin typeface="Nixie One"/>
              <a:ea typeface="Nixie One"/>
              <a:cs typeface="Nixie One"/>
              <a:sym typeface="Nixie One"/>
            </a:endParaRPr>
          </a:p>
        </p:txBody>
      </p:sp>
      <p:sp>
        <p:nvSpPr>
          <p:cNvPr id="80" name="Google Shape;80;p3"/>
          <p:cNvSpPr txBox="1"/>
          <p:nvPr/>
        </p:nvSpPr>
        <p:spPr>
          <a:xfrm>
            <a:off x="3878263" y="2392363"/>
            <a:ext cx="596900" cy="44926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lang="sk-SK" sz="2400" u="none">
                <a:solidFill>
                  <a:srgbClr val="FFFFFF"/>
                </a:solidFill>
                <a:latin typeface="Roboto Slab"/>
                <a:ea typeface="Roboto Slab"/>
                <a:cs typeface="Roboto Slab"/>
                <a:sym typeface="Roboto Slab"/>
              </a:rPr>
              <a:t>02</a:t>
            </a:r>
            <a:endParaRPr b="1" sz="2400" u="none">
              <a:solidFill>
                <a:srgbClr val="000000"/>
              </a:solidFill>
              <a:latin typeface="Roboto Slab"/>
              <a:ea typeface="Roboto Slab"/>
              <a:cs typeface="Roboto Slab"/>
              <a:sym typeface="Roboto Slab"/>
            </a:endParaRPr>
          </a:p>
        </p:txBody>
      </p:sp>
      <p:cxnSp>
        <p:nvCxnSpPr>
          <p:cNvPr id="81" name="Google Shape;81;p3"/>
          <p:cNvCxnSpPr/>
          <p:nvPr/>
        </p:nvCxnSpPr>
        <p:spPr>
          <a:xfrm>
            <a:off x="4476750" y="2420938"/>
            <a:ext cx="0" cy="392112"/>
          </a:xfrm>
          <a:prstGeom prst="straightConnector1">
            <a:avLst/>
          </a:prstGeom>
          <a:noFill/>
          <a:ln cap="rnd" cmpd="sng" w="9525">
            <a:solidFill>
              <a:srgbClr val="FFFFFF"/>
            </a:solidFill>
            <a:prstDash val="solid"/>
            <a:round/>
            <a:headEnd len="sm" w="sm" type="none"/>
            <a:tailEnd len="sm" w="sm" type="none"/>
          </a:ln>
        </p:spPr>
      </p:cxnSp>
      <p:sp>
        <p:nvSpPr>
          <p:cNvPr id="82" name="Google Shape;82;p3"/>
          <p:cNvSpPr txBox="1"/>
          <p:nvPr/>
        </p:nvSpPr>
        <p:spPr>
          <a:xfrm>
            <a:off x="4532313" y="1787525"/>
            <a:ext cx="2371725"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400"/>
              <a:buFont typeface="Arial"/>
              <a:buNone/>
            </a:pPr>
            <a:r>
              <a:rPr b="0" lang="sk-SK" sz="1400" u="none">
                <a:solidFill>
                  <a:schemeClr val="lt1"/>
                </a:solidFill>
                <a:latin typeface="Roboto Slab"/>
                <a:ea typeface="Roboto Slab"/>
                <a:cs typeface="Roboto Slab"/>
                <a:sym typeface="Roboto Slab"/>
              </a:rPr>
              <a:t>A triangle -  </a:t>
            </a:r>
            <a:endParaRPr/>
          </a:p>
          <a:p>
            <a:pPr indent="0" lvl="0" marL="0" marR="0" rtl="0" algn="l">
              <a:lnSpc>
                <a:spcPct val="83000"/>
              </a:lnSpc>
              <a:spcBef>
                <a:spcPts val="0"/>
              </a:spcBef>
              <a:spcAft>
                <a:spcPts val="0"/>
              </a:spcAft>
              <a:buClr>
                <a:srgbClr val="000000"/>
              </a:buClr>
              <a:buSzPts val="1400"/>
              <a:buFont typeface="Arial"/>
              <a:buNone/>
            </a:pPr>
            <a:r>
              <a:rPr b="0" lang="sk-SK" sz="1400" u="none">
                <a:solidFill>
                  <a:schemeClr val="lt1"/>
                </a:solidFill>
                <a:latin typeface="Roboto Slab"/>
                <a:ea typeface="Roboto Slab"/>
                <a:cs typeface="Roboto Slab"/>
                <a:sym typeface="Roboto Slab"/>
              </a:rPr>
              <a:t>theoretical background</a:t>
            </a:r>
            <a:endParaRPr/>
          </a:p>
        </p:txBody>
      </p:sp>
      <p:sp>
        <p:nvSpPr>
          <p:cNvPr id="83" name="Google Shape;83;p3"/>
          <p:cNvSpPr txBox="1"/>
          <p:nvPr/>
        </p:nvSpPr>
        <p:spPr>
          <a:xfrm>
            <a:off x="3878263" y="3151188"/>
            <a:ext cx="596900" cy="44926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lang="sk-SK" sz="2400" u="none">
                <a:solidFill>
                  <a:srgbClr val="FFFFFF"/>
                </a:solidFill>
                <a:latin typeface="Roboto Slab"/>
                <a:ea typeface="Roboto Slab"/>
                <a:cs typeface="Roboto Slab"/>
                <a:sym typeface="Roboto Slab"/>
              </a:rPr>
              <a:t>03</a:t>
            </a:r>
            <a:endParaRPr/>
          </a:p>
        </p:txBody>
      </p:sp>
      <p:cxnSp>
        <p:nvCxnSpPr>
          <p:cNvPr id="84" name="Google Shape;84;p3"/>
          <p:cNvCxnSpPr/>
          <p:nvPr/>
        </p:nvCxnSpPr>
        <p:spPr>
          <a:xfrm>
            <a:off x="4476750" y="3179763"/>
            <a:ext cx="0" cy="392112"/>
          </a:xfrm>
          <a:prstGeom prst="straightConnector1">
            <a:avLst/>
          </a:prstGeom>
          <a:noFill/>
          <a:ln cap="rnd" cmpd="sng" w="9525">
            <a:solidFill>
              <a:srgbClr val="FFFFFF"/>
            </a:solidFill>
            <a:prstDash val="solid"/>
            <a:round/>
            <a:headEnd len="sm" w="sm" type="none"/>
            <a:tailEnd len="sm" w="sm" type="none"/>
          </a:ln>
        </p:spPr>
      </p:cxnSp>
      <p:sp>
        <p:nvSpPr>
          <p:cNvPr id="85" name="Google Shape;85;p3"/>
          <p:cNvSpPr txBox="1"/>
          <p:nvPr/>
        </p:nvSpPr>
        <p:spPr>
          <a:xfrm>
            <a:off x="4532313" y="2263775"/>
            <a:ext cx="2371725"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t/>
            </a:r>
            <a:endParaRPr b="0" sz="1200" u="none">
              <a:solidFill>
                <a:srgbClr val="000000"/>
              </a:solidFill>
              <a:latin typeface="Roboto Slab"/>
              <a:ea typeface="Roboto Slab"/>
              <a:cs typeface="Roboto Slab"/>
              <a:sym typeface="Roboto Slab"/>
            </a:endParaRPr>
          </a:p>
          <a:p>
            <a:pPr indent="0" lvl="0" marL="0" marR="0" rtl="0" algn="l">
              <a:lnSpc>
                <a:spcPct val="83000"/>
              </a:lnSpc>
              <a:spcBef>
                <a:spcPts val="0"/>
              </a:spcBef>
              <a:spcAft>
                <a:spcPts val="0"/>
              </a:spcAft>
              <a:buClr>
                <a:srgbClr val="000000"/>
              </a:buClr>
              <a:buSzPts val="1400"/>
              <a:buFont typeface="Arial"/>
              <a:buNone/>
            </a:pPr>
            <a:r>
              <a:rPr b="0" lang="sk-SK" sz="1400" u="none">
                <a:solidFill>
                  <a:srgbClr val="FFFFFF"/>
                </a:solidFill>
                <a:latin typeface="Roboto Slab"/>
                <a:ea typeface="Roboto Slab"/>
                <a:cs typeface="Roboto Slab"/>
                <a:sym typeface="Roboto Slab"/>
              </a:rPr>
              <a:t>Interactive exercises</a:t>
            </a:r>
            <a:endParaRPr/>
          </a:p>
        </p:txBody>
      </p:sp>
      <p:cxnSp>
        <p:nvCxnSpPr>
          <p:cNvPr id="86" name="Google Shape;86;p3"/>
          <p:cNvCxnSpPr/>
          <p:nvPr/>
        </p:nvCxnSpPr>
        <p:spPr>
          <a:xfrm>
            <a:off x="4476750" y="3910013"/>
            <a:ext cx="0" cy="393700"/>
          </a:xfrm>
          <a:prstGeom prst="straightConnector1">
            <a:avLst/>
          </a:prstGeom>
          <a:noFill/>
          <a:ln cap="rnd" cmpd="sng" w="9525">
            <a:solidFill>
              <a:srgbClr val="FFFFFF"/>
            </a:solidFill>
            <a:prstDash val="solid"/>
            <a:round/>
            <a:headEnd len="sm" w="sm" type="none"/>
            <a:tailEnd len="sm" w="sm" type="none"/>
          </a:ln>
        </p:spPr>
      </p:cxnSp>
      <p:sp>
        <p:nvSpPr>
          <p:cNvPr id="87" name="Google Shape;87;p3"/>
          <p:cNvSpPr/>
          <p:nvPr/>
        </p:nvSpPr>
        <p:spPr>
          <a:xfrm flipH="1">
            <a:off x="3787775" y="1509713"/>
            <a:ext cx="90488"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88" name="Google Shape;88;p3"/>
          <p:cNvSpPr txBox="1"/>
          <p:nvPr/>
        </p:nvSpPr>
        <p:spPr>
          <a:xfrm>
            <a:off x="5362575" y="4487863"/>
            <a:ext cx="3711575" cy="517525"/>
          </a:xfrm>
          <a:prstGeom prst="rect">
            <a:avLst/>
          </a:prstGeom>
          <a:noFill/>
          <a:ln>
            <a:noFill/>
          </a:ln>
        </p:spPr>
        <p:txBody>
          <a:bodyPr anchorCtr="0" anchor="ctr" bIns="91425" lIns="91425" spcFirstLastPara="1" rIns="91425" wrap="square" tIns="91425">
            <a:noAutofit/>
          </a:bodyPr>
          <a:lstStyle/>
          <a:p>
            <a:pPr indent="0" lvl="0" marL="0" marR="0" rtl="0" algn="r">
              <a:spcBef>
                <a:spcPts val="0"/>
              </a:spcBef>
              <a:spcAft>
                <a:spcPts val="0"/>
              </a:spcAft>
              <a:buClr>
                <a:srgbClr val="000000"/>
              </a:buClr>
              <a:buSzPts val="1200"/>
              <a:buFont typeface="Arial"/>
              <a:buNone/>
            </a:pPr>
            <a:r>
              <a:t/>
            </a:r>
            <a:endParaRPr b="1" sz="1200" u="none">
              <a:solidFill>
                <a:srgbClr val="18637B"/>
              </a:solidFill>
              <a:latin typeface="Nixie One"/>
              <a:ea typeface="Nixie One"/>
              <a:cs typeface="Nixie One"/>
              <a:sym typeface="Nixie One"/>
            </a:endParaRPr>
          </a:p>
        </p:txBody>
      </p:sp>
      <p:sp>
        <p:nvSpPr>
          <p:cNvPr id="89" name="Google Shape;89;p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sp>
        <p:nvSpPr>
          <p:cNvPr id="90" name="Google Shape;90;p3"/>
          <p:cNvSpPr txBox="1"/>
          <p:nvPr/>
        </p:nvSpPr>
        <p:spPr>
          <a:xfrm>
            <a:off x="6350" y="4819650"/>
            <a:ext cx="2711450" cy="327025"/>
          </a:xfrm>
          <a:prstGeom prst="rect">
            <a:avLst/>
          </a:prstGeom>
          <a:solidFill>
            <a:srgbClr val="6E9C4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lang="sk-SK" sz="900">
                <a:solidFill>
                  <a:srgbClr val="000000"/>
                </a:solidFill>
                <a:latin typeface="Arial"/>
                <a:ea typeface="Arial"/>
                <a:cs typeface="Arial"/>
                <a:sym typeface="Arial"/>
              </a:rPr>
              <a:t>2020-1-SK01-KA226-SCH-094350</a:t>
            </a:r>
            <a:endParaRPr/>
          </a:p>
          <a:p>
            <a:pPr indent="0" lvl="0" marL="0" marR="0" rtl="0" algn="l">
              <a:spcBef>
                <a:spcPts val="1000"/>
              </a:spcBef>
              <a:spcAft>
                <a:spcPts val="0"/>
              </a:spcAft>
              <a:buClr>
                <a:srgbClr val="000000"/>
              </a:buClr>
              <a:buSzPts val="900"/>
              <a:buFont typeface="Arial"/>
              <a:buNone/>
            </a:pPr>
            <a:r>
              <a:t/>
            </a:r>
            <a:endParaRPr b="1" sz="900">
              <a:solidFill>
                <a:srgbClr val="114454"/>
              </a:solidFill>
              <a:latin typeface="Nixie One"/>
              <a:ea typeface="Nixie One"/>
              <a:cs typeface="Nixie One"/>
              <a:sym typeface="Nixie One"/>
            </a:endParaRPr>
          </a:p>
          <a:p>
            <a:pPr indent="0" lvl="0" marL="0" marR="0" rtl="0" algn="l">
              <a:spcBef>
                <a:spcPts val="1000"/>
              </a:spcBef>
              <a:spcAft>
                <a:spcPts val="0"/>
              </a:spcAft>
              <a:buClr>
                <a:srgbClr val="000000"/>
              </a:buClr>
              <a:buSzPts val="900"/>
              <a:buFont typeface="Arial"/>
              <a:buNone/>
            </a:pPr>
            <a:r>
              <a:t/>
            </a:r>
            <a:endParaRPr b="1" sz="900">
              <a:solidFill>
                <a:srgbClr val="114454"/>
              </a:solidFill>
              <a:latin typeface="Nixie One"/>
              <a:ea typeface="Nixie One"/>
              <a:cs typeface="Nixie One"/>
              <a:sym typeface="Nixie One"/>
            </a:endParaRPr>
          </a:p>
        </p:txBody>
      </p:sp>
      <p:sp>
        <p:nvSpPr>
          <p:cNvPr id="91" name="Google Shape;91;p3"/>
          <p:cNvSpPr/>
          <p:nvPr/>
        </p:nvSpPr>
        <p:spPr>
          <a:xfrm>
            <a:off x="3143250" y="4071938"/>
            <a:ext cx="247650" cy="285750"/>
          </a:xfrm>
          <a:custGeom>
            <a:rect b="b" l="l" r="r" t="t"/>
            <a:pathLst>
              <a:path extrusionOk="0" fill="none" h="15978" w="13883">
                <a:moveTo>
                  <a:pt x="3240" y="3240"/>
                </a:moveTo>
                <a:lnTo>
                  <a:pt x="3240" y="12616"/>
                </a:lnTo>
                <a:lnTo>
                  <a:pt x="2899" y="12592"/>
                </a:lnTo>
                <a:lnTo>
                  <a:pt x="2558" y="12592"/>
                </a:lnTo>
                <a:lnTo>
                  <a:pt x="2193" y="12641"/>
                </a:lnTo>
                <a:lnTo>
                  <a:pt x="1827" y="12738"/>
                </a:lnTo>
                <a:lnTo>
                  <a:pt x="1608" y="12811"/>
                </a:lnTo>
                <a:lnTo>
                  <a:pt x="1389" y="12909"/>
                </a:lnTo>
                <a:lnTo>
                  <a:pt x="1194" y="13030"/>
                </a:lnTo>
                <a:lnTo>
                  <a:pt x="999" y="13128"/>
                </a:lnTo>
                <a:lnTo>
                  <a:pt x="804" y="13274"/>
                </a:lnTo>
                <a:lnTo>
                  <a:pt x="658" y="13396"/>
                </a:lnTo>
                <a:lnTo>
                  <a:pt x="512" y="13542"/>
                </a:lnTo>
                <a:lnTo>
                  <a:pt x="390" y="13688"/>
                </a:lnTo>
                <a:lnTo>
                  <a:pt x="269" y="13858"/>
                </a:lnTo>
                <a:lnTo>
                  <a:pt x="171" y="14005"/>
                </a:lnTo>
                <a:lnTo>
                  <a:pt x="98" y="14175"/>
                </a:lnTo>
                <a:lnTo>
                  <a:pt x="49" y="14346"/>
                </a:lnTo>
                <a:lnTo>
                  <a:pt x="25" y="14492"/>
                </a:lnTo>
                <a:lnTo>
                  <a:pt x="1" y="14662"/>
                </a:lnTo>
                <a:lnTo>
                  <a:pt x="25" y="14833"/>
                </a:lnTo>
                <a:lnTo>
                  <a:pt x="49" y="14979"/>
                </a:lnTo>
                <a:lnTo>
                  <a:pt x="122" y="15149"/>
                </a:lnTo>
                <a:lnTo>
                  <a:pt x="196" y="15295"/>
                </a:lnTo>
                <a:lnTo>
                  <a:pt x="293" y="15417"/>
                </a:lnTo>
                <a:lnTo>
                  <a:pt x="415" y="15539"/>
                </a:lnTo>
                <a:lnTo>
                  <a:pt x="561" y="15636"/>
                </a:lnTo>
                <a:lnTo>
                  <a:pt x="707" y="15734"/>
                </a:lnTo>
                <a:lnTo>
                  <a:pt x="877" y="15807"/>
                </a:lnTo>
                <a:lnTo>
                  <a:pt x="1072" y="15880"/>
                </a:lnTo>
                <a:lnTo>
                  <a:pt x="1243" y="15929"/>
                </a:lnTo>
                <a:lnTo>
                  <a:pt x="1462" y="15953"/>
                </a:lnTo>
                <a:lnTo>
                  <a:pt x="1657" y="15977"/>
                </a:lnTo>
                <a:lnTo>
                  <a:pt x="1876" y="15977"/>
                </a:lnTo>
                <a:lnTo>
                  <a:pt x="2095" y="15953"/>
                </a:lnTo>
                <a:lnTo>
                  <a:pt x="2339" y="15929"/>
                </a:lnTo>
                <a:lnTo>
                  <a:pt x="2558" y="15880"/>
                </a:lnTo>
                <a:lnTo>
                  <a:pt x="2801" y="15831"/>
                </a:lnTo>
                <a:lnTo>
                  <a:pt x="3216" y="15661"/>
                </a:lnTo>
                <a:lnTo>
                  <a:pt x="3581" y="15466"/>
                </a:lnTo>
                <a:lnTo>
                  <a:pt x="3897" y="15247"/>
                </a:lnTo>
                <a:lnTo>
                  <a:pt x="4165" y="14979"/>
                </a:lnTo>
                <a:lnTo>
                  <a:pt x="4360" y="14711"/>
                </a:lnTo>
                <a:lnTo>
                  <a:pt x="4458" y="14565"/>
                </a:lnTo>
                <a:lnTo>
                  <a:pt x="4531" y="14419"/>
                </a:lnTo>
                <a:lnTo>
                  <a:pt x="4579" y="14272"/>
                </a:lnTo>
                <a:lnTo>
                  <a:pt x="4604" y="14126"/>
                </a:lnTo>
                <a:lnTo>
                  <a:pt x="4628" y="13980"/>
                </a:lnTo>
                <a:lnTo>
                  <a:pt x="4628" y="13834"/>
                </a:lnTo>
                <a:lnTo>
                  <a:pt x="4628" y="6187"/>
                </a:lnTo>
                <a:lnTo>
                  <a:pt x="12470" y="3727"/>
                </a:lnTo>
                <a:lnTo>
                  <a:pt x="12470" y="10108"/>
                </a:lnTo>
                <a:lnTo>
                  <a:pt x="12154" y="10083"/>
                </a:lnTo>
                <a:lnTo>
                  <a:pt x="11813" y="10083"/>
                </a:lnTo>
                <a:lnTo>
                  <a:pt x="11447" y="10132"/>
                </a:lnTo>
                <a:lnTo>
                  <a:pt x="11082" y="10230"/>
                </a:lnTo>
                <a:lnTo>
                  <a:pt x="10863" y="10303"/>
                </a:lnTo>
                <a:lnTo>
                  <a:pt x="10644" y="10400"/>
                </a:lnTo>
                <a:lnTo>
                  <a:pt x="10425" y="10522"/>
                </a:lnTo>
                <a:lnTo>
                  <a:pt x="10254" y="10619"/>
                </a:lnTo>
                <a:lnTo>
                  <a:pt x="10059" y="10765"/>
                </a:lnTo>
                <a:lnTo>
                  <a:pt x="9913" y="10887"/>
                </a:lnTo>
                <a:lnTo>
                  <a:pt x="9767" y="11033"/>
                </a:lnTo>
                <a:lnTo>
                  <a:pt x="9621" y="11179"/>
                </a:lnTo>
                <a:lnTo>
                  <a:pt x="9523" y="11350"/>
                </a:lnTo>
                <a:lnTo>
                  <a:pt x="9426" y="11496"/>
                </a:lnTo>
                <a:lnTo>
                  <a:pt x="9353" y="11666"/>
                </a:lnTo>
                <a:lnTo>
                  <a:pt x="9304" y="11837"/>
                </a:lnTo>
                <a:lnTo>
                  <a:pt x="9280" y="11983"/>
                </a:lnTo>
                <a:lnTo>
                  <a:pt x="9256" y="12154"/>
                </a:lnTo>
                <a:lnTo>
                  <a:pt x="9280" y="12324"/>
                </a:lnTo>
                <a:lnTo>
                  <a:pt x="9304" y="12470"/>
                </a:lnTo>
                <a:lnTo>
                  <a:pt x="9377" y="12641"/>
                </a:lnTo>
                <a:lnTo>
                  <a:pt x="9450" y="12787"/>
                </a:lnTo>
                <a:lnTo>
                  <a:pt x="9548" y="12909"/>
                </a:lnTo>
                <a:lnTo>
                  <a:pt x="9670" y="13030"/>
                </a:lnTo>
                <a:lnTo>
                  <a:pt x="9816" y="13128"/>
                </a:lnTo>
                <a:lnTo>
                  <a:pt x="9962" y="13225"/>
                </a:lnTo>
                <a:lnTo>
                  <a:pt x="10132" y="13298"/>
                </a:lnTo>
                <a:lnTo>
                  <a:pt x="10303" y="13371"/>
                </a:lnTo>
                <a:lnTo>
                  <a:pt x="10498" y="13420"/>
                </a:lnTo>
                <a:lnTo>
                  <a:pt x="10717" y="13444"/>
                </a:lnTo>
                <a:lnTo>
                  <a:pt x="10912" y="13469"/>
                </a:lnTo>
                <a:lnTo>
                  <a:pt x="11131" y="13469"/>
                </a:lnTo>
                <a:lnTo>
                  <a:pt x="11350" y="13444"/>
                </a:lnTo>
                <a:lnTo>
                  <a:pt x="11594" y="13420"/>
                </a:lnTo>
                <a:lnTo>
                  <a:pt x="11813" y="13371"/>
                </a:lnTo>
                <a:lnTo>
                  <a:pt x="12056" y="13323"/>
                </a:lnTo>
                <a:lnTo>
                  <a:pt x="12422" y="13176"/>
                </a:lnTo>
                <a:lnTo>
                  <a:pt x="12763" y="13006"/>
                </a:lnTo>
                <a:lnTo>
                  <a:pt x="13055" y="12787"/>
                </a:lnTo>
                <a:lnTo>
                  <a:pt x="13323" y="12568"/>
                </a:lnTo>
                <a:lnTo>
                  <a:pt x="13542" y="12324"/>
                </a:lnTo>
                <a:lnTo>
                  <a:pt x="13713" y="12056"/>
                </a:lnTo>
                <a:lnTo>
                  <a:pt x="13810" y="11788"/>
                </a:lnTo>
                <a:lnTo>
                  <a:pt x="13859" y="11642"/>
                </a:lnTo>
                <a:lnTo>
                  <a:pt x="13883" y="11520"/>
                </a:lnTo>
                <a:lnTo>
                  <a:pt x="13883" y="0"/>
                </a:lnTo>
                <a:lnTo>
                  <a:pt x="3240" y="3240"/>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pic>
        <p:nvPicPr>
          <p:cNvPr descr="Erasmus+ logo EN.jpg" id="92" name="Google Shape;92;p3"/>
          <p:cNvPicPr preferRelativeResize="0"/>
          <p:nvPr/>
        </p:nvPicPr>
        <p:blipFill rotWithShape="1">
          <a:blip r:embed="rId3">
            <a:alphaModFix/>
          </a:blip>
          <a:srcRect b="0" l="18112" r="0" t="0"/>
          <a:stretch/>
        </p:blipFill>
        <p:spPr>
          <a:xfrm>
            <a:off x="593725" y="152400"/>
            <a:ext cx="2124075" cy="571500"/>
          </a:xfrm>
          <a:prstGeom prst="rect">
            <a:avLst/>
          </a:prstGeom>
          <a:noFill/>
          <a:ln>
            <a:noFill/>
          </a:ln>
        </p:spPr>
      </p:pic>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4"/>
          <p:cNvSpPr txBox="1"/>
          <p:nvPr>
            <p:ph type="ctrTitle"/>
          </p:nvPr>
        </p:nvSpPr>
        <p:spPr>
          <a:xfrm>
            <a:off x="3924300" y="3706813"/>
            <a:ext cx="4505325" cy="1158875"/>
          </a:xfrm>
          <a:prstGeom prst="rect">
            <a:avLst/>
          </a:prstGeom>
          <a:noFill/>
          <a:ln>
            <a:noFill/>
          </a:ln>
        </p:spPr>
        <p:txBody>
          <a:bodyPr anchorCtr="0" anchor="b" bIns="91425" lIns="91425" spcFirstLastPara="1" rIns="91425" wrap="square" tIns="91425">
            <a:noAutofit/>
          </a:bodyPr>
          <a:lstStyle/>
          <a:p>
            <a:pPr indent="0" lvl="0" marL="0" rtl="0" algn="l">
              <a:spcBef>
                <a:spcPts val="0"/>
              </a:spcBef>
              <a:spcAft>
                <a:spcPts val="0"/>
              </a:spcAft>
              <a:buSzPts val="4800"/>
              <a:buFont typeface="Roboto Slab"/>
              <a:buNone/>
            </a:pPr>
            <a:r>
              <a:rPr b="1" lang="sk-SK">
                <a:latin typeface="Roboto Slab"/>
                <a:ea typeface="Roboto Slab"/>
                <a:cs typeface="Roboto Slab"/>
                <a:sym typeface="Roboto Slab"/>
              </a:rPr>
              <a:t>A triangle </a:t>
            </a:r>
            <a:br>
              <a:rPr b="1" lang="sk-SK">
                <a:latin typeface="Roboto Slab"/>
                <a:ea typeface="Roboto Slab"/>
                <a:cs typeface="Roboto Slab"/>
                <a:sym typeface="Roboto Slab"/>
              </a:rPr>
            </a:br>
            <a:r>
              <a:rPr lang="sk-SK" sz="2000">
                <a:latin typeface="Roboto Slab"/>
                <a:ea typeface="Roboto Slab"/>
                <a:cs typeface="Roboto Slab"/>
                <a:sym typeface="Roboto Slab"/>
              </a:rPr>
              <a:t>Theoretical background</a:t>
            </a:r>
            <a:endParaRPr/>
          </a:p>
        </p:txBody>
      </p:sp>
      <p:sp>
        <p:nvSpPr>
          <p:cNvPr id="98" name="Google Shape;98;p4"/>
          <p:cNvSpPr txBox="1"/>
          <p:nvPr/>
        </p:nvSpPr>
        <p:spPr>
          <a:xfrm>
            <a:off x="0" y="50323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lang="sk-SK" sz="20000">
                <a:solidFill>
                  <a:srgbClr val="18637B"/>
                </a:solidFill>
                <a:latin typeface="Roboto Slab"/>
                <a:ea typeface="Roboto Slab"/>
                <a:cs typeface="Roboto Slab"/>
                <a:sym typeface="Roboto Slab"/>
              </a:rPr>
              <a:t>1</a:t>
            </a:r>
            <a:endParaRPr/>
          </a:p>
        </p:txBody>
      </p:sp>
      <p:sp>
        <p:nvSpPr>
          <p:cNvPr id="99" name="Google Shape;99;p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sp>
        <p:nvSpPr>
          <p:cNvPr id="100" name="Google Shape;100;p4"/>
          <p:cNvSpPr txBox="1"/>
          <p:nvPr/>
        </p:nvSpPr>
        <p:spPr>
          <a:xfrm>
            <a:off x="11113" y="4816475"/>
            <a:ext cx="2711450" cy="327025"/>
          </a:xfrm>
          <a:prstGeom prst="rect">
            <a:avLst/>
          </a:prstGeom>
          <a:solidFill>
            <a:srgbClr val="6E9C4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lang="sk-SK" sz="900">
                <a:solidFill>
                  <a:srgbClr val="000000"/>
                </a:solidFill>
                <a:latin typeface="Arial"/>
                <a:ea typeface="Arial"/>
                <a:cs typeface="Arial"/>
                <a:sym typeface="Arial"/>
              </a:rPr>
              <a:t>2020-1-SK01-KA226-SCH-094350</a:t>
            </a:r>
            <a:endParaRPr/>
          </a:p>
          <a:p>
            <a:pPr indent="0" lvl="0" marL="0" marR="0" rtl="0" algn="l">
              <a:spcBef>
                <a:spcPts val="1000"/>
              </a:spcBef>
              <a:spcAft>
                <a:spcPts val="0"/>
              </a:spcAft>
              <a:buClr>
                <a:srgbClr val="000000"/>
              </a:buClr>
              <a:buSzPts val="900"/>
              <a:buFont typeface="Arial"/>
              <a:buNone/>
            </a:pPr>
            <a:r>
              <a:t/>
            </a:r>
            <a:endParaRPr b="1" sz="900">
              <a:solidFill>
                <a:srgbClr val="114454"/>
              </a:solidFill>
              <a:latin typeface="Nixie One"/>
              <a:ea typeface="Nixie One"/>
              <a:cs typeface="Nixie One"/>
              <a:sym typeface="Nixie One"/>
            </a:endParaRPr>
          </a:p>
          <a:p>
            <a:pPr indent="0" lvl="0" marL="0" marR="0" rtl="0" algn="l">
              <a:spcBef>
                <a:spcPts val="1000"/>
              </a:spcBef>
              <a:spcAft>
                <a:spcPts val="0"/>
              </a:spcAft>
              <a:buClr>
                <a:srgbClr val="000000"/>
              </a:buClr>
              <a:buSzPts val="900"/>
              <a:buFont typeface="Arial"/>
              <a:buNone/>
            </a:pPr>
            <a:r>
              <a:t/>
            </a:r>
            <a:endParaRPr b="1" sz="900">
              <a:solidFill>
                <a:srgbClr val="114454"/>
              </a:solidFill>
              <a:latin typeface="Nixie One"/>
              <a:ea typeface="Nixie One"/>
              <a:cs typeface="Nixie One"/>
              <a:sym typeface="Nixie One"/>
            </a:endParaRPr>
          </a:p>
        </p:txBody>
      </p:sp>
      <p:pic>
        <p:nvPicPr>
          <p:cNvPr descr="Erasmus+ logo EN.jpg" id="101" name="Google Shape;101;p4"/>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5"/>
          <p:cNvSpPr txBox="1"/>
          <p:nvPr>
            <p:ph type="title"/>
          </p:nvPr>
        </p:nvSpPr>
        <p:spPr>
          <a:xfrm>
            <a:off x="1042988" y="550863"/>
            <a:ext cx="3208337"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FFFFFF"/>
              </a:buClr>
              <a:buSzPts val="1800"/>
              <a:buFont typeface="Roboto Slab"/>
              <a:buNone/>
            </a:pPr>
            <a:r>
              <a:rPr b="1" lang="sk-SK" sz="1800">
                <a:solidFill>
                  <a:srgbClr val="FFFFFF"/>
                </a:solidFill>
                <a:latin typeface="Roboto Slab"/>
                <a:ea typeface="Roboto Slab"/>
                <a:cs typeface="Roboto Slab"/>
                <a:sym typeface="Roboto Slab"/>
              </a:rPr>
              <a:t>Theoretical background</a:t>
            </a:r>
            <a:endParaRPr/>
          </a:p>
        </p:txBody>
      </p:sp>
      <p:grpSp>
        <p:nvGrpSpPr>
          <p:cNvPr id="107" name="Google Shape;107;p5"/>
          <p:cNvGrpSpPr/>
          <p:nvPr/>
        </p:nvGrpSpPr>
        <p:grpSpPr>
          <a:xfrm>
            <a:off x="323850" y="758825"/>
            <a:ext cx="366713" cy="366713"/>
            <a:chOff x="1923675" y="1633650"/>
            <a:chExt cx="436000" cy="435975"/>
          </a:xfrm>
        </p:grpSpPr>
        <p:sp>
          <p:nvSpPr>
            <p:cNvPr id="108" name="Google Shape;108;p5"/>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109" name="Google Shape;109;p5"/>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110" name="Google Shape;110;p5"/>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111" name="Google Shape;111;p5"/>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112" name="Google Shape;112;p5"/>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113" name="Google Shape;113;p5"/>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grpSp>
      <p:sp>
        <p:nvSpPr>
          <p:cNvPr id="114" name="Google Shape;114;p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sp>
        <p:nvSpPr>
          <p:cNvPr id="115" name="Google Shape;115;p5"/>
          <p:cNvSpPr txBox="1"/>
          <p:nvPr/>
        </p:nvSpPr>
        <p:spPr>
          <a:xfrm>
            <a:off x="0" y="4816475"/>
            <a:ext cx="2711450" cy="327025"/>
          </a:xfrm>
          <a:prstGeom prst="rect">
            <a:avLst/>
          </a:prstGeom>
          <a:solidFill>
            <a:srgbClr val="6E9C4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lang="sk-SK" sz="900">
                <a:solidFill>
                  <a:srgbClr val="000000"/>
                </a:solidFill>
                <a:latin typeface="Arial"/>
                <a:ea typeface="Arial"/>
                <a:cs typeface="Arial"/>
                <a:sym typeface="Arial"/>
              </a:rPr>
              <a:t>2020-1-SK01-KA226-SCH-094350</a:t>
            </a:r>
            <a:endParaRPr/>
          </a:p>
          <a:p>
            <a:pPr indent="0" lvl="0" marL="0" marR="0" rtl="0" algn="l">
              <a:spcBef>
                <a:spcPts val="1000"/>
              </a:spcBef>
              <a:spcAft>
                <a:spcPts val="0"/>
              </a:spcAft>
              <a:buClr>
                <a:srgbClr val="000000"/>
              </a:buClr>
              <a:buSzPts val="900"/>
              <a:buFont typeface="Arial"/>
              <a:buNone/>
            </a:pPr>
            <a:r>
              <a:t/>
            </a:r>
            <a:endParaRPr b="1" sz="900">
              <a:solidFill>
                <a:srgbClr val="114454"/>
              </a:solidFill>
              <a:latin typeface="Nixie One"/>
              <a:ea typeface="Nixie One"/>
              <a:cs typeface="Nixie One"/>
              <a:sym typeface="Nixie One"/>
            </a:endParaRPr>
          </a:p>
          <a:p>
            <a:pPr indent="0" lvl="0" marL="0" marR="0" rtl="0" algn="l">
              <a:spcBef>
                <a:spcPts val="1000"/>
              </a:spcBef>
              <a:spcAft>
                <a:spcPts val="0"/>
              </a:spcAft>
              <a:buClr>
                <a:srgbClr val="000000"/>
              </a:buClr>
              <a:buSzPts val="900"/>
              <a:buFont typeface="Arial"/>
              <a:buNone/>
            </a:pPr>
            <a:r>
              <a:t/>
            </a:r>
            <a:endParaRPr b="1" sz="900">
              <a:solidFill>
                <a:srgbClr val="114454"/>
              </a:solidFill>
              <a:latin typeface="Nixie One"/>
              <a:ea typeface="Nixie One"/>
              <a:cs typeface="Nixie One"/>
              <a:sym typeface="Nixie One"/>
            </a:endParaRPr>
          </a:p>
        </p:txBody>
      </p:sp>
      <p:pic>
        <p:nvPicPr>
          <p:cNvPr descr="Erasmus+ logo EN.jpg" id="116" name="Google Shape;116;p5"/>
          <p:cNvPicPr preferRelativeResize="0"/>
          <p:nvPr/>
        </p:nvPicPr>
        <p:blipFill rotWithShape="1">
          <a:blip r:embed="rId3">
            <a:alphaModFix/>
          </a:blip>
          <a:srcRect b="0" l="0" r="0" t="0"/>
          <a:stretch/>
        </p:blipFill>
        <p:spPr>
          <a:xfrm>
            <a:off x="285750" y="214313"/>
            <a:ext cx="2593975" cy="571500"/>
          </a:xfrm>
          <a:prstGeom prst="rect">
            <a:avLst/>
          </a:prstGeom>
          <a:noFill/>
          <a:ln>
            <a:noFill/>
          </a:ln>
        </p:spPr>
      </p:pic>
      <p:sp>
        <p:nvSpPr>
          <p:cNvPr id="117" name="Google Shape;117;p5"/>
          <p:cNvSpPr txBox="1"/>
          <p:nvPr/>
        </p:nvSpPr>
        <p:spPr>
          <a:xfrm>
            <a:off x="1017588" y="1955800"/>
            <a:ext cx="6434732" cy="1631216"/>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rgbClr val="124A5C"/>
              </a:buClr>
              <a:buSzPts val="2000"/>
              <a:buFont typeface="Noto Sans Symbols"/>
              <a:buChar char="⮚"/>
            </a:pPr>
            <a:r>
              <a:rPr lang="sk-SK" sz="2000" u="sng">
                <a:solidFill>
                  <a:srgbClr val="124A5C"/>
                </a:solidFill>
                <a:latin typeface="Roboto Slab"/>
                <a:ea typeface="Roboto Slab"/>
                <a:cs typeface="Roboto Slab"/>
                <a:sym typeface="Roboto Slab"/>
                <a:hlinkClick r:id="rId4">
                  <a:extLst>
                    <a:ext uri="{A12FA001-AC4F-418D-AE19-62706E023703}">
                      <ahyp:hlinkClr val="tx"/>
                    </a:ext>
                  </a:extLst>
                </a:hlinkClick>
              </a:rPr>
              <a:t>A triangle</a:t>
            </a:r>
            <a:r>
              <a:rPr lang="sk-SK" sz="2000" u="sng">
                <a:solidFill>
                  <a:srgbClr val="124A5C"/>
                </a:solidFill>
                <a:latin typeface="Roboto Slab"/>
                <a:ea typeface="Roboto Slab"/>
                <a:cs typeface="Roboto Slab"/>
                <a:sym typeface="Roboto Slab"/>
                <a:hlinkClick r:id="rId5">
                  <a:extLst>
                    <a:ext uri="{A12FA001-AC4F-418D-AE19-62706E023703}">
                      <ahyp:hlinkClr val="tx"/>
                    </a:ext>
                  </a:extLst>
                </a:hlinkClick>
              </a:rPr>
              <a:t> </a:t>
            </a:r>
            <a:endParaRPr sz="2000">
              <a:solidFill>
                <a:srgbClr val="124A5C"/>
              </a:solidFill>
              <a:latin typeface="Roboto Slab"/>
              <a:ea typeface="Roboto Slab"/>
              <a:cs typeface="Roboto Slab"/>
              <a:sym typeface="Roboto Slab"/>
            </a:endParaRPr>
          </a:p>
          <a:p>
            <a:pPr indent="-285750" lvl="1" marL="742950" marR="0" rtl="0" algn="l">
              <a:spcBef>
                <a:spcPts val="0"/>
              </a:spcBef>
              <a:spcAft>
                <a:spcPts val="0"/>
              </a:spcAft>
              <a:buClr>
                <a:srgbClr val="124A5C"/>
              </a:buClr>
              <a:buSzPts val="2000"/>
              <a:buFont typeface="Noto Sans Symbols"/>
              <a:buChar char="▪"/>
            </a:pPr>
            <a:r>
              <a:rPr b="0" i="0" lang="sk-SK" sz="2000" u="none" cap="none" strike="noStrike">
                <a:solidFill>
                  <a:srgbClr val="124A5C"/>
                </a:solidFill>
                <a:latin typeface="Roboto Slab"/>
                <a:ea typeface="Roboto Slab"/>
                <a:cs typeface="Roboto Slab"/>
                <a:sym typeface="Roboto Slab"/>
              </a:rPr>
              <a:t>Congruence of triangles</a:t>
            </a:r>
            <a:endParaRPr b="0" i="0" sz="2000" u="none" cap="none" strike="noStrike">
              <a:solidFill>
                <a:srgbClr val="124A5C"/>
              </a:solidFill>
              <a:latin typeface="Roboto Slab"/>
              <a:ea typeface="Roboto Slab"/>
              <a:cs typeface="Roboto Slab"/>
              <a:sym typeface="Roboto Slab"/>
            </a:endParaRPr>
          </a:p>
          <a:p>
            <a:pPr indent="-285750" lvl="1" marL="742950" marR="0" rtl="0" algn="l">
              <a:spcBef>
                <a:spcPts val="0"/>
              </a:spcBef>
              <a:spcAft>
                <a:spcPts val="0"/>
              </a:spcAft>
              <a:buClr>
                <a:srgbClr val="124A5C"/>
              </a:buClr>
              <a:buSzPts val="2000"/>
              <a:buFont typeface="Noto Sans Symbols"/>
              <a:buChar char="▪"/>
            </a:pPr>
            <a:r>
              <a:rPr b="0" i="0" lang="sk-SK" sz="2000" u="none" cap="none" strike="noStrike">
                <a:solidFill>
                  <a:srgbClr val="124A5C"/>
                </a:solidFill>
                <a:latin typeface="Roboto Slab"/>
                <a:ea typeface="Roboto Slab"/>
                <a:cs typeface="Roboto Slab"/>
                <a:sym typeface="Roboto Slab"/>
              </a:rPr>
              <a:t>Similarity of triangles</a:t>
            </a:r>
            <a:endParaRPr b="0" i="0" sz="2000" u="none" cap="none" strike="noStrike">
              <a:solidFill>
                <a:srgbClr val="124A5C"/>
              </a:solidFill>
              <a:latin typeface="Roboto Slab"/>
              <a:ea typeface="Roboto Slab"/>
              <a:cs typeface="Roboto Slab"/>
              <a:sym typeface="Roboto Slab"/>
            </a:endParaRPr>
          </a:p>
          <a:p>
            <a:pPr indent="-285750" lvl="1" marL="742950" marR="0" rtl="0" algn="l">
              <a:spcBef>
                <a:spcPts val="0"/>
              </a:spcBef>
              <a:spcAft>
                <a:spcPts val="0"/>
              </a:spcAft>
              <a:buClr>
                <a:srgbClr val="124A5C"/>
              </a:buClr>
              <a:buSzPts val="2000"/>
              <a:buFont typeface="Noto Sans Symbols"/>
              <a:buChar char="▪"/>
            </a:pPr>
            <a:r>
              <a:rPr b="0" i="0" lang="sk-SK" sz="2000" u="none" cap="none" strike="noStrike">
                <a:solidFill>
                  <a:srgbClr val="124A5C"/>
                </a:solidFill>
                <a:latin typeface="Roboto Slab"/>
                <a:ea typeface="Roboto Slab"/>
                <a:cs typeface="Roboto Slab"/>
                <a:sym typeface="Roboto Slab"/>
              </a:rPr>
              <a:t>Pythagoras theorem</a:t>
            </a:r>
            <a:endParaRPr b="0" i="0" sz="2000" u="none" cap="none" strike="noStrike">
              <a:solidFill>
                <a:srgbClr val="124A5C"/>
              </a:solidFill>
              <a:latin typeface="Roboto Slab"/>
              <a:ea typeface="Roboto Slab"/>
              <a:cs typeface="Roboto Slab"/>
              <a:sym typeface="Roboto Slab"/>
            </a:endParaRPr>
          </a:p>
          <a:p>
            <a:pPr indent="-285750" lvl="1" marL="742950" marR="0" rtl="0" algn="l">
              <a:spcBef>
                <a:spcPts val="0"/>
              </a:spcBef>
              <a:spcAft>
                <a:spcPts val="0"/>
              </a:spcAft>
              <a:buClr>
                <a:srgbClr val="124A5C"/>
              </a:buClr>
              <a:buSzPts val="2000"/>
              <a:buFont typeface="Noto Sans Symbols"/>
              <a:buChar char="▪"/>
            </a:pPr>
            <a:r>
              <a:rPr b="0" i="0" lang="sk-SK" sz="2000" u="none" cap="none" strike="noStrike">
                <a:solidFill>
                  <a:srgbClr val="124A5C"/>
                </a:solidFill>
                <a:latin typeface="Roboto Slab"/>
                <a:ea typeface="Roboto Slab"/>
                <a:cs typeface="Roboto Slab"/>
                <a:sym typeface="Roboto Slab"/>
              </a:rPr>
              <a:t>Euclid´s theorems </a:t>
            </a:r>
            <a:endParaRPr/>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6"/>
          <p:cNvSpPr txBox="1"/>
          <p:nvPr>
            <p:ph type="ctrTitle"/>
          </p:nvPr>
        </p:nvSpPr>
        <p:spPr>
          <a:xfrm>
            <a:off x="3995738" y="3660775"/>
            <a:ext cx="4505325" cy="1158875"/>
          </a:xfrm>
          <a:prstGeom prst="rect">
            <a:avLst/>
          </a:prstGeom>
          <a:noFill/>
          <a:ln>
            <a:noFill/>
          </a:ln>
        </p:spPr>
        <p:txBody>
          <a:bodyPr anchorCtr="0" anchor="b" bIns="91425" lIns="91425" spcFirstLastPara="1" rIns="91425" wrap="square" tIns="91425">
            <a:noAutofit/>
          </a:bodyPr>
          <a:lstStyle/>
          <a:p>
            <a:pPr indent="0" lvl="0" marL="0" rtl="0" algn="l">
              <a:spcBef>
                <a:spcPts val="0"/>
              </a:spcBef>
              <a:spcAft>
                <a:spcPts val="0"/>
              </a:spcAft>
              <a:buSzPts val="4800"/>
              <a:buFont typeface="Roboto Slab"/>
              <a:buNone/>
            </a:pPr>
            <a:r>
              <a:rPr b="1" lang="sk-SK">
                <a:latin typeface="Roboto Slab"/>
                <a:ea typeface="Roboto Slab"/>
                <a:cs typeface="Roboto Slab"/>
                <a:sym typeface="Roboto Slab"/>
              </a:rPr>
              <a:t>Interactive exercises</a:t>
            </a:r>
            <a:endParaRPr b="1" sz="2200">
              <a:latin typeface="Roboto Slab"/>
              <a:ea typeface="Roboto Slab"/>
              <a:cs typeface="Roboto Slab"/>
              <a:sym typeface="Roboto Slab"/>
            </a:endParaRPr>
          </a:p>
        </p:txBody>
      </p:sp>
      <p:sp>
        <p:nvSpPr>
          <p:cNvPr id="123" name="Google Shape;123;p6"/>
          <p:cNvSpPr txBox="1"/>
          <p:nvPr/>
        </p:nvSpPr>
        <p:spPr>
          <a:xfrm>
            <a:off x="0" y="50323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lang="sk-SK" sz="20000">
                <a:solidFill>
                  <a:srgbClr val="18637B"/>
                </a:solidFill>
                <a:latin typeface="Roboto Slab"/>
                <a:ea typeface="Roboto Slab"/>
                <a:cs typeface="Roboto Slab"/>
                <a:sym typeface="Roboto Slab"/>
              </a:rPr>
              <a:t>2</a:t>
            </a:r>
            <a:endParaRPr/>
          </a:p>
        </p:txBody>
      </p:sp>
      <p:sp>
        <p:nvSpPr>
          <p:cNvPr id="124" name="Google Shape;124;p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sp>
        <p:nvSpPr>
          <p:cNvPr id="125" name="Google Shape;125;p6"/>
          <p:cNvSpPr txBox="1"/>
          <p:nvPr/>
        </p:nvSpPr>
        <p:spPr>
          <a:xfrm>
            <a:off x="0" y="4824413"/>
            <a:ext cx="2711450" cy="327025"/>
          </a:xfrm>
          <a:prstGeom prst="rect">
            <a:avLst/>
          </a:prstGeom>
          <a:solidFill>
            <a:srgbClr val="6E9C4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lang="sk-SK" sz="900">
                <a:solidFill>
                  <a:srgbClr val="000000"/>
                </a:solidFill>
                <a:latin typeface="Arial"/>
                <a:ea typeface="Arial"/>
                <a:cs typeface="Arial"/>
                <a:sym typeface="Arial"/>
              </a:rPr>
              <a:t>2020-1-SK01-KA226-SCH-094350</a:t>
            </a:r>
            <a:endParaRPr/>
          </a:p>
          <a:p>
            <a:pPr indent="0" lvl="0" marL="0" marR="0" rtl="0" algn="l">
              <a:spcBef>
                <a:spcPts val="1000"/>
              </a:spcBef>
              <a:spcAft>
                <a:spcPts val="0"/>
              </a:spcAft>
              <a:buClr>
                <a:srgbClr val="000000"/>
              </a:buClr>
              <a:buSzPts val="900"/>
              <a:buFont typeface="Arial"/>
              <a:buNone/>
            </a:pPr>
            <a:r>
              <a:t/>
            </a:r>
            <a:endParaRPr b="1" sz="900">
              <a:solidFill>
                <a:srgbClr val="114454"/>
              </a:solidFill>
              <a:latin typeface="Nixie One"/>
              <a:ea typeface="Nixie One"/>
              <a:cs typeface="Nixie One"/>
              <a:sym typeface="Nixie One"/>
            </a:endParaRPr>
          </a:p>
          <a:p>
            <a:pPr indent="0" lvl="0" marL="0" marR="0" rtl="0" algn="l">
              <a:spcBef>
                <a:spcPts val="1000"/>
              </a:spcBef>
              <a:spcAft>
                <a:spcPts val="0"/>
              </a:spcAft>
              <a:buClr>
                <a:srgbClr val="000000"/>
              </a:buClr>
              <a:buSzPts val="900"/>
              <a:buFont typeface="Arial"/>
              <a:buNone/>
            </a:pPr>
            <a:r>
              <a:t/>
            </a:r>
            <a:endParaRPr b="1" sz="900">
              <a:solidFill>
                <a:srgbClr val="114454"/>
              </a:solidFill>
              <a:latin typeface="Nixie One"/>
              <a:ea typeface="Nixie One"/>
              <a:cs typeface="Nixie One"/>
              <a:sym typeface="Nixie One"/>
            </a:endParaRPr>
          </a:p>
        </p:txBody>
      </p:sp>
      <p:pic>
        <p:nvPicPr>
          <p:cNvPr descr="Erasmus+ logo EN.jpg" id="126" name="Google Shape;126;p6"/>
          <p:cNvPicPr preferRelativeResize="0"/>
          <p:nvPr/>
        </p:nvPicPr>
        <p:blipFill rotWithShape="1">
          <a:blip r:embed="rId3">
            <a:alphaModFix/>
          </a:blip>
          <a:srcRect b="0" l="0" r="0" t="0"/>
          <a:stretch/>
        </p:blipFill>
        <p:spPr>
          <a:xfrm>
            <a:off x="214313" y="142875"/>
            <a:ext cx="2593975" cy="571500"/>
          </a:xfrm>
          <a:prstGeom prst="rect">
            <a:avLst/>
          </a:prstGeom>
          <a:noFill/>
          <a:ln>
            <a:noFill/>
          </a:ln>
        </p:spPr>
      </p:pic>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7"/>
          <p:cNvSpPr txBox="1"/>
          <p:nvPr>
            <p:ph type="title"/>
          </p:nvPr>
        </p:nvSpPr>
        <p:spPr>
          <a:xfrm>
            <a:off x="1042988" y="550863"/>
            <a:ext cx="3208337"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FFFFFF"/>
              </a:buClr>
              <a:buSzPts val="1800"/>
              <a:buFont typeface="Roboto Slab"/>
              <a:buNone/>
            </a:pPr>
            <a:r>
              <a:rPr b="1" lang="sk-SK" sz="1800">
                <a:solidFill>
                  <a:srgbClr val="FFFFFF"/>
                </a:solidFill>
                <a:latin typeface="Roboto Slab"/>
                <a:ea typeface="Roboto Slab"/>
                <a:cs typeface="Roboto Slab"/>
                <a:sym typeface="Roboto Slab"/>
              </a:rPr>
              <a:t>Interactive exercises</a:t>
            </a:r>
            <a:endParaRPr/>
          </a:p>
        </p:txBody>
      </p:sp>
      <p:grpSp>
        <p:nvGrpSpPr>
          <p:cNvPr id="132" name="Google Shape;132;p7"/>
          <p:cNvGrpSpPr/>
          <p:nvPr/>
        </p:nvGrpSpPr>
        <p:grpSpPr>
          <a:xfrm>
            <a:off x="323850" y="758825"/>
            <a:ext cx="366713" cy="366713"/>
            <a:chOff x="1923675" y="1633650"/>
            <a:chExt cx="436000" cy="435975"/>
          </a:xfrm>
        </p:grpSpPr>
        <p:sp>
          <p:nvSpPr>
            <p:cNvPr id="133" name="Google Shape;133;p7"/>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134" name="Google Shape;134;p7"/>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135" name="Google Shape;135;p7"/>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136" name="Google Shape;136;p7"/>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137" name="Google Shape;137;p7"/>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138" name="Google Shape;138;p7"/>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grpSp>
      <p:sp>
        <p:nvSpPr>
          <p:cNvPr id="139" name="Google Shape;139;p7"/>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sp>
        <p:nvSpPr>
          <p:cNvPr id="140" name="Google Shape;140;p7"/>
          <p:cNvSpPr txBox="1"/>
          <p:nvPr/>
        </p:nvSpPr>
        <p:spPr>
          <a:xfrm>
            <a:off x="0" y="4816475"/>
            <a:ext cx="2711450" cy="327025"/>
          </a:xfrm>
          <a:prstGeom prst="rect">
            <a:avLst/>
          </a:prstGeom>
          <a:solidFill>
            <a:srgbClr val="6E9C4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lang="sk-SK" sz="900">
                <a:solidFill>
                  <a:srgbClr val="000000"/>
                </a:solidFill>
                <a:latin typeface="Arial"/>
                <a:ea typeface="Arial"/>
                <a:cs typeface="Arial"/>
                <a:sym typeface="Arial"/>
              </a:rPr>
              <a:t>2020-1-SK01-KA226-SCH-094350</a:t>
            </a:r>
            <a:endParaRPr/>
          </a:p>
          <a:p>
            <a:pPr indent="0" lvl="0" marL="0" marR="0" rtl="0" algn="l">
              <a:spcBef>
                <a:spcPts val="1000"/>
              </a:spcBef>
              <a:spcAft>
                <a:spcPts val="0"/>
              </a:spcAft>
              <a:buClr>
                <a:srgbClr val="000000"/>
              </a:buClr>
              <a:buSzPts val="900"/>
              <a:buFont typeface="Arial"/>
              <a:buNone/>
            </a:pPr>
            <a:r>
              <a:t/>
            </a:r>
            <a:endParaRPr b="1" sz="900">
              <a:solidFill>
                <a:srgbClr val="114454"/>
              </a:solidFill>
              <a:latin typeface="Nixie One"/>
              <a:ea typeface="Nixie One"/>
              <a:cs typeface="Nixie One"/>
              <a:sym typeface="Nixie One"/>
            </a:endParaRPr>
          </a:p>
          <a:p>
            <a:pPr indent="0" lvl="0" marL="0" marR="0" rtl="0" algn="l">
              <a:spcBef>
                <a:spcPts val="1000"/>
              </a:spcBef>
              <a:spcAft>
                <a:spcPts val="0"/>
              </a:spcAft>
              <a:buClr>
                <a:srgbClr val="000000"/>
              </a:buClr>
              <a:buSzPts val="900"/>
              <a:buFont typeface="Arial"/>
              <a:buNone/>
            </a:pPr>
            <a:r>
              <a:t/>
            </a:r>
            <a:endParaRPr b="1" sz="900">
              <a:solidFill>
                <a:srgbClr val="114454"/>
              </a:solidFill>
              <a:latin typeface="Nixie One"/>
              <a:ea typeface="Nixie One"/>
              <a:cs typeface="Nixie One"/>
              <a:sym typeface="Nixie One"/>
            </a:endParaRPr>
          </a:p>
        </p:txBody>
      </p:sp>
      <p:pic>
        <p:nvPicPr>
          <p:cNvPr descr="Erasmus+ logo EN.jpg" id="141" name="Google Shape;141;p7"/>
          <p:cNvPicPr preferRelativeResize="0"/>
          <p:nvPr/>
        </p:nvPicPr>
        <p:blipFill rotWithShape="1">
          <a:blip r:embed="rId3">
            <a:alphaModFix/>
          </a:blip>
          <a:srcRect b="0" l="0" r="0" t="0"/>
          <a:stretch/>
        </p:blipFill>
        <p:spPr>
          <a:xfrm>
            <a:off x="285750" y="214313"/>
            <a:ext cx="2593975" cy="571500"/>
          </a:xfrm>
          <a:prstGeom prst="rect">
            <a:avLst/>
          </a:prstGeom>
          <a:noFill/>
          <a:ln>
            <a:noFill/>
          </a:ln>
        </p:spPr>
      </p:pic>
      <p:sp>
        <p:nvSpPr>
          <p:cNvPr id="142" name="Google Shape;142;p7"/>
          <p:cNvSpPr txBox="1"/>
          <p:nvPr/>
        </p:nvSpPr>
        <p:spPr>
          <a:xfrm>
            <a:off x="3419872" y="1809888"/>
            <a:ext cx="4850556" cy="3477875"/>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rgbClr val="124A5C"/>
              </a:buClr>
              <a:buSzPts val="2000"/>
              <a:buFont typeface="Noto Sans Symbols"/>
              <a:buChar char="⮚"/>
            </a:pPr>
            <a:r>
              <a:rPr lang="sk-SK" sz="2000" u="sng">
                <a:solidFill>
                  <a:srgbClr val="124A5C"/>
                </a:solidFill>
                <a:latin typeface="Roboto Slab"/>
                <a:ea typeface="Roboto Slab"/>
                <a:cs typeface="Roboto Slab"/>
                <a:sym typeface="Roboto Slab"/>
                <a:hlinkClick r:id="rId4">
                  <a:extLst>
                    <a:ext uri="{A12FA001-AC4F-418D-AE19-62706E023703}">
                      <ahyp:hlinkClr val="tx"/>
                    </a:ext>
                  </a:extLst>
                </a:hlinkClick>
              </a:rPr>
              <a:t>Congruence of triangles</a:t>
            </a:r>
            <a:endParaRPr sz="2000">
              <a:solidFill>
                <a:srgbClr val="124A5C"/>
              </a:solidFill>
              <a:latin typeface="Roboto Slab"/>
              <a:ea typeface="Roboto Slab"/>
              <a:cs typeface="Roboto Slab"/>
              <a:sym typeface="Roboto Slab"/>
            </a:endParaRPr>
          </a:p>
          <a:p>
            <a:pPr indent="0" lvl="0" marL="0" marR="0" rtl="0" algn="l">
              <a:spcBef>
                <a:spcPts val="0"/>
              </a:spcBef>
              <a:spcAft>
                <a:spcPts val="0"/>
              </a:spcAft>
              <a:buClr>
                <a:srgbClr val="000000"/>
              </a:buClr>
              <a:buSzPts val="2000"/>
              <a:buFont typeface="Arial"/>
              <a:buNone/>
            </a:pPr>
            <a:r>
              <a:t/>
            </a:r>
            <a:endParaRPr sz="2000">
              <a:solidFill>
                <a:srgbClr val="124A5C"/>
              </a:solidFill>
              <a:latin typeface="Roboto Slab"/>
              <a:ea typeface="Roboto Slab"/>
              <a:cs typeface="Roboto Slab"/>
              <a:sym typeface="Roboto Slab"/>
            </a:endParaRPr>
          </a:p>
          <a:p>
            <a:pPr indent="-285750" lvl="0" marL="285750" marR="0" rtl="0" algn="l">
              <a:spcBef>
                <a:spcPts val="0"/>
              </a:spcBef>
              <a:spcAft>
                <a:spcPts val="0"/>
              </a:spcAft>
              <a:buClr>
                <a:srgbClr val="124A5C"/>
              </a:buClr>
              <a:buSzPts val="2000"/>
              <a:buFont typeface="Noto Sans Symbols"/>
              <a:buChar char="⮚"/>
            </a:pPr>
            <a:r>
              <a:rPr lang="sk-SK" sz="2000" u="sng">
                <a:solidFill>
                  <a:srgbClr val="124A5C"/>
                </a:solidFill>
                <a:latin typeface="Roboto Slab"/>
                <a:ea typeface="Roboto Slab"/>
                <a:cs typeface="Roboto Slab"/>
                <a:sym typeface="Roboto Slab"/>
                <a:hlinkClick r:id="rId5">
                  <a:extLst>
                    <a:ext uri="{A12FA001-AC4F-418D-AE19-62706E023703}">
                      <ahyp:hlinkClr val="tx"/>
                    </a:ext>
                  </a:extLst>
                </a:hlinkClick>
              </a:rPr>
              <a:t>Similarity of triangles</a:t>
            </a:r>
            <a:endParaRPr sz="2000">
              <a:solidFill>
                <a:srgbClr val="124A5C"/>
              </a:solidFill>
              <a:latin typeface="Roboto Slab"/>
              <a:ea typeface="Roboto Slab"/>
              <a:cs typeface="Roboto Slab"/>
              <a:sym typeface="Roboto Slab"/>
            </a:endParaRPr>
          </a:p>
          <a:p>
            <a:pPr indent="0" lvl="0" marL="0" marR="0" rtl="0" algn="l">
              <a:spcBef>
                <a:spcPts val="0"/>
              </a:spcBef>
              <a:spcAft>
                <a:spcPts val="0"/>
              </a:spcAft>
              <a:buClr>
                <a:srgbClr val="000000"/>
              </a:buClr>
              <a:buSzPts val="2000"/>
              <a:buFont typeface="Arial"/>
              <a:buNone/>
            </a:pPr>
            <a:r>
              <a:t/>
            </a:r>
            <a:endParaRPr sz="2000">
              <a:solidFill>
                <a:srgbClr val="124A5C"/>
              </a:solidFill>
              <a:latin typeface="Roboto Slab"/>
              <a:ea typeface="Roboto Slab"/>
              <a:cs typeface="Roboto Slab"/>
              <a:sym typeface="Roboto Slab"/>
            </a:endParaRPr>
          </a:p>
          <a:p>
            <a:pPr indent="-285750" lvl="0" marL="285750" marR="0" rtl="0" algn="l">
              <a:spcBef>
                <a:spcPts val="0"/>
              </a:spcBef>
              <a:spcAft>
                <a:spcPts val="0"/>
              </a:spcAft>
              <a:buClr>
                <a:srgbClr val="124A5C"/>
              </a:buClr>
              <a:buSzPts val="2000"/>
              <a:buFont typeface="Noto Sans Symbols"/>
              <a:buChar char="⮚"/>
            </a:pPr>
            <a:r>
              <a:rPr lang="sk-SK" sz="2000" u="sng">
                <a:solidFill>
                  <a:srgbClr val="124A5C"/>
                </a:solidFill>
                <a:latin typeface="Roboto Slab"/>
                <a:ea typeface="Roboto Slab"/>
                <a:cs typeface="Roboto Slab"/>
                <a:sym typeface="Roboto Slab"/>
                <a:hlinkClick r:id="rId6">
                  <a:extLst>
                    <a:ext uri="{A12FA001-AC4F-418D-AE19-62706E023703}">
                      <ahyp:hlinkClr val="tx"/>
                    </a:ext>
                  </a:extLst>
                </a:hlinkClick>
              </a:rPr>
              <a:t>Similarity of triangles in applied math problems</a:t>
            </a:r>
            <a:endParaRPr sz="2000">
              <a:solidFill>
                <a:srgbClr val="124A5C"/>
              </a:solidFill>
              <a:latin typeface="Roboto Slab"/>
              <a:ea typeface="Roboto Slab"/>
              <a:cs typeface="Roboto Slab"/>
              <a:sym typeface="Roboto Slab"/>
            </a:endParaRPr>
          </a:p>
          <a:p>
            <a:pPr indent="0" lvl="0" marL="0" marR="0" rtl="0" algn="l">
              <a:spcBef>
                <a:spcPts val="0"/>
              </a:spcBef>
              <a:spcAft>
                <a:spcPts val="0"/>
              </a:spcAft>
              <a:buClr>
                <a:srgbClr val="000000"/>
              </a:buClr>
              <a:buSzPts val="2000"/>
              <a:buFont typeface="Arial"/>
              <a:buNone/>
            </a:pPr>
            <a:r>
              <a:t/>
            </a:r>
            <a:endParaRPr sz="2000">
              <a:solidFill>
                <a:srgbClr val="124A5C"/>
              </a:solidFill>
              <a:latin typeface="Roboto Slab"/>
              <a:ea typeface="Roboto Slab"/>
              <a:cs typeface="Roboto Slab"/>
              <a:sym typeface="Roboto Slab"/>
            </a:endParaRPr>
          </a:p>
          <a:p>
            <a:pPr indent="-285750" lvl="0" marL="285750" marR="0" rtl="0" algn="l">
              <a:spcBef>
                <a:spcPts val="0"/>
              </a:spcBef>
              <a:spcAft>
                <a:spcPts val="0"/>
              </a:spcAft>
              <a:buClr>
                <a:srgbClr val="124A5C"/>
              </a:buClr>
              <a:buSzPts val="2000"/>
              <a:buFont typeface="Noto Sans Symbols"/>
              <a:buChar char="⮚"/>
            </a:pPr>
            <a:r>
              <a:rPr lang="sk-SK" sz="2000" u="sng">
                <a:solidFill>
                  <a:srgbClr val="124A5C"/>
                </a:solidFill>
                <a:latin typeface="Roboto Slab"/>
                <a:ea typeface="Roboto Slab"/>
                <a:cs typeface="Roboto Slab"/>
                <a:sym typeface="Roboto Slab"/>
                <a:hlinkClick r:id="rId7">
                  <a:extLst>
                    <a:ext uri="{A12FA001-AC4F-418D-AE19-62706E023703}">
                      <ahyp:hlinkClr val="tx"/>
                    </a:ext>
                  </a:extLst>
                </a:hlinkClick>
              </a:rPr>
              <a:t>Pythagoras theorem and Euclid´s theorems in mathematical statements</a:t>
            </a:r>
            <a:endParaRPr sz="2000">
              <a:solidFill>
                <a:srgbClr val="124A5C"/>
              </a:solidFill>
              <a:latin typeface="Roboto Slab"/>
              <a:ea typeface="Roboto Slab"/>
              <a:cs typeface="Roboto Slab"/>
              <a:sym typeface="Roboto Slab"/>
            </a:endParaRPr>
          </a:p>
          <a:p>
            <a:pPr indent="-158750" lvl="0" marL="285750" marR="0" rtl="0" algn="l">
              <a:spcBef>
                <a:spcPts val="0"/>
              </a:spcBef>
              <a:spcAft>
                <a:spcPts val="0"/>
              </a:spcAft>
              <a:buClr>
                <a:srgbClr val="000000"/>
              </a:buClr>
              <a:buSzPts val="2000"/>
              <a:buFont typeface="Noto Sans Symbols"/>
              <a:buNone/>
            </a:pPr>
            <a:r>
              <a:t/>
            </a:r>
            <a:endParaRPr sz="2000">
              <a:solidFill>
                <a:srgbClr val="124A5C"/>
              </a:solidFill>
              <a:latin typeface="Roboto Slab"/>
              <a:ea typeface="Roboto Slab"/>
              <a:cs typeface="Roboto Slab"/>
              <a:sym typeface="Roboto Slab"/>
            </a:endParaRPr>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8"/>
          <p:cNvSpPr txBox="1"/>
          <p:nvPr>
            <p:ph idx="4294967295" type="ctrTitle"/>
          </p:nvPr>
        </p:nvSpPr>
        <p:spPr>
          <a:xfrm>
            <a:off x="282575" y="627063"/>
            <a:ext cx="4279900" cy="687387"/>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FFFFFF"/>
              </a:buClr>
              <a:buSzPts val="1800"/>
              <a:buFont typeface="Roboto Slab"/>
              <a:buNone/>
            </a:pPr>
            <a:r>
              <a:rPr b="1" i="0" lang="sk-SK" sz="1800" u="none" cap="none" strike="noStrike">
                <a:solidFill>
                  <a:srgbClr val="FFFFFF"/>
                </a:solidFill>
                <a:latin typeface="Roboto Slab"/>
                <a:ea typeface="Roboto Slab"/>
                <a:cs typeface="Roboto Slab"/>
                <a:sym typeface="Roboto Slab"/>
              </a:rPr>
              <a:t>SOURCES</a:t>
            </a:r>
            <a:endParaRPr/>
          </a:p>
        </p:txBody>
      </p:sp>
      <p:sp>
        <p:nvSpPr>
          <p:cNvPr id="148" name="Google Shape;148;p8"/>
          <p:cNvSpPr txBox="1"/>
          <p:nvPr>
            <p:ph idx="4294967295" type="subTitle"/>
          </p:nvPr>
        </p:nvSpPr>
        <p:spPr>
          <a:xfrm>
            <a:off x="250825" y="1131888"/>
            <a:ext cx="8353425" cy="2087562"/>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114454"/>
              </a:buClr>
              <a:buSzPts val="3000"/>
              <a:buFont typeface="Arial"/>
              <a:buNone/>
            </a:pPr>
            <a:r>
              <a:rPr b="0" i="0" lang="sk-SK" sz="1200" u="none" cap="none" strike="noStrike">
                <a:solidFill>
                  <a:schemeClr val="lt1"/>
                </a:solidFill>
                <a:latin typeface="Roboto Slab"/>
                <a:ea typeface="Roboto Slab"/>
                <a:cs typeface="Roboto Slab"/>
                <a:sym typeface="Roboto Slab"/>
              </a:rPr>
              <a:t>Bátorová, M. Planimetria. [online] Bratislava: Fakulta matematiky, fyziky a informatiky Univerzity Komenského v Bratislave. </a:t>
            </a:r>
            <a:r>
              <a:rPr lang="sk-SK" sz="1200">
                <a:solidFill>
                  <a:schemeClr val="lt1"/>
                </a:solidFill>
                <a:latin typeface="Roboto Slab"/>
                <a:ea typeface="Roboto Slab"/>
                <a:cs typeface="Roboto Slab"/>
                <a:sym typeface="Roboto Slab"/>
              </a:rPr>
              <a:t>Available at</a:t>
            </a:r>
            <a:r>
              <a:rPr b="0" i="0" lang="sk-SK" sz="1200" u="none" cap="none" strike="noStrike">
                <a:solidFill>
                  <a:schemeClr val="lt1"/>
                </a:solidFill>
                <a:latin typeface="Roboto Slab"/>
                <a:ea typeface="Roboto Slab"/>
                <a:cs typeface="Roboto Slab"/>
                <a:sym typeface="Roboto Slab"/>
              </a:rPr>
              <a:t>: http://sccg.sk/~batorova/ZM2/ZM2-P12-Planimetria.pdf</a:t>
            </a:r>
            <a:endParaRPr/>
          </a:p>
          <a:p>
            <a:pPr indent="0" lvl="0" marL="0" marR="0" rtl="0" algn="l">
              <a:spcBef>
                <a:spcPts val="600"/>
              </a:spcBef>
              <a:spcAft>
                <a:spcPts val="0"/>
              </a:spcAft>
              <a:buClr>
                <a:srgbClr val="114454"/>
              </a:buClr>
              <a:buSzPts val="3000"/>
              <a:buFont typeface="Arial"/>
              <a:buNone/>
            </a:pPr>
            <a:r>
              <a:t/>
            </a:r>
            <a:endParaRPr b="0" i="0" sz="1200" u="none" cap="none" strike="noStrike">
              <a:solidFill>
                <a:schemeClr val="lt1"/>
              </a:solidFill>
              <a:latin typeface="Roboto Slab"/>
              <a:ea typeface="Roboto Slab"/>
              <a:cs typeface="Roboto Slab"/>
              <a:sym typeface="Roboto Slab"/>
            </a:endParaRPr>
          </a:p>
          <a:p>
            <a:pPr indent="0" lvl="0" marL="0" marR="0" rtl="0" algn="l">
              <a:spcBef>
                <a:spcPts val="600"/>
              </a:spcBef>
              <a:spcAft>
                <a:spcPts val="0"/>
              </a:spcAft>
              <a:buClr>
                <a:srgbClr val="114454"/>
              </a:buClr>
              <a:buSzPts val="3000"/>
              <a:buFont typeface="Arial"/>
              <a:buNone/>
            </a:pPr>
            <a:r>
              <a:rPr b="0" i="0" lang="sk-SK" sz="1200" u="none" cap="none" strike="noStrike">
                <a:solidFill>
                  <a:schemeClr val="lt1"/>
                </a:solidFill>
                <a:latin typeface="Roboto Slab"/>
                <a:ea typeface="Roboto Slab"/>
                <a:cs typeface="Roboto Slab"/>
                <a:sym typeface="Roboto Slab"/>
              </a:rPr>
              <a:t>Žilková, K. 2013. Geometria. [online] Trnava: Pedagogická fakulta Trnavskej univerzity, 2013. </a:t>
            </a:r>
            <a:r>
              <a:rPr lang="sk-SK" sz="1200">
                <a:solidFill>
                  <a:schemeClr val="lt1"/>
                </a:solidFill>
                <a:latin typeface="Roboto Slab"/>
                <a:ea typeface="Roboto Slab"/>
                <a:cs typeface="Roboto Slab"/>
                <a:sym typeface="Roboto Slab"/>
              </a:rPr>
              <a:t>Available at</a:t>
            </a:r>
            <a:r>
              <a:rPr b="0" i="0" lang="sk-SK" sz="1200" u="none" cap="none" strike="noStrike">
                <a:solidFill>
                  <a:schemeClr val="lt1"/>
                </a:solidFill>
                <a:latin typeface="Roboto Slab"/>
                <a:ea typeface="Roboto Slab"/>
                <a:cs typeface="Roboto Slab"/>
                <a:sym typeface="Roboto Slab"/>
              </a:rPr>
              <a:t>:  https://pdf.truni.sk/e-ucebnice/geometria/ ISBN 978-80-8082-689-5</a:t>
            </a:r>
            <a:endParaRPr/>
          </a:p>
          <a:p>
            <a:pPr indent="0" lvl="0" marL="0" marR="0" rtl="0" algn="l">
              <a:spcBef>
                <a:spcPts val="600"/>
              </a:spcBef>
              <a:spcAft>
                <a:spcPts val="0"/>
              </a:spcAft>
              <a:buClr>
                <a:srgbClr val="114454"/>
              </a:buClr>
              <a:buSzPts val="3000"/>
              <a:buFont typeface="Arial"/>
              <a:buNone/>
            </a:pPr>
            <a:r>
              <a:t/>
            </a:r>
            <a:endParaRPr b="0" i="0" sz="1400" u="none" cap="none" strike="noStrike">
              <a:solidFill>
                <a:schemeClr val="lt1"/>
              </a:solidFill>
              <a:latin typeface="Roboto Slab"/>
              <a:ea typeface="Roboto Slab"/>
              <a:cs typeface="Roboto Slab"/>
              <a:sym typeface="Roboto Slab"/>
            </a:endParaRPr>
          </a:p>
        </p:txBody>
      </p:sp>
      <p:sp>
        <p:nvSpPr>
          <p:cNvPr id="149" name="Google Shape;149;p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sp>
        <p:nvSpPr>
          <p:cNvPr id="150" name="Google Shape;150;p8"/>
          <p:cNvSpPr txBox="1"/>
          <p:nvPr/>
        </p:nvSpPr>
        <p:spPr>
          <a:xfrm>
            <a:off x="-3175" y="4816475"/>
            <a:ext cx="2711450" cy="327025"/>
          </a:xfrm>
          <a:prstGeom prst="rect">
            <a:avLst/>
          </a:prstGeom>
          <a:solidFill>
            <a:srgbClr val="6E9C4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lang="sk-SK" sz="900">
                <a:solidFill>
                  <a:srgbClr val="000000"/>
                </a:solidFill>
                <a:latin typeface="Arial"/>
                <a:ea typeface="Arial"/>
                <a:cs typeface="Arial"/>
                <a:sym typeface="Arial"/>
              </a:rPr>
              <a:t>2020-1-SK01-KA226-SCH-094350</a:t>
            </a:r>
            <a:endParaRPr/>
          </a:p>
          <a:p>
            <a:pPr indent="0" lvl="0" marL="0" marR="0" rtl="0" algn="l">
              <a:spcBef>
                <a:spcPts val="1000"/>
              </a:spcBef>
              <a:spcAft>
                <a:spcPts val="0"/>
              </a:spcAft>
              <a:buClr>
                <a:srgbClr val="000000"/>
              </a:buClr>
              <a:buSzPts val="900"/>
              <a:buFont typeface="Arial"/>
              <a:buNone/>
            </a:pPr>
            <a:r>
              <a:t/>
            </a:r>
            <a:endParaRPr b="1" sz="900">
              <a:solidFill>
                <a:srgbClr val="114454"/>
              </a:solidFill>
              <a:latin typeface="Nixie One"/>
              <a:ea typeface="Nixie One"/>
              <a:cs typeface="Nixie One"/>
              <a:sym typeface="Nixie One"/>
            </a:endParaRPr>
          </a:p>
          <a:p>
            <a:pPr indent="0" lvl="0" marL="0" marR="0" rtl="0" algn="l">
              <a:spcBef>
                <a:spcPts val="1000"/>
              </a:spcBef>
              <a:spcAft>
                <a:spcPts val="0"/>
              </a:spcAft>
              <a:buClr>
                <a:srgbClr val="000000"/>
              </a:buClr>
              <a:buSzPts val="900"/>
              <a:buFont typeface="Arial"/>
              <a:buNone/>
            </a:pPr>
            <a:r>
              <a:t/>
            </a:r>
            <a:endParaRPr b="1" sz="900">
              <a:solidFill>
                <a:srgbClr val="114454"/>
              </a:solidFill>
              <a:latin typeface="Nixie One"/>
              <a:ea typeface="Nixie One"/>
              <a:cs typeface="Nixie One"/>
              <a:sym typeface="Nixie One"/>
            </a:endParaRPr>
          </a:p>
        </p:txBody>
      </p:sp>
      <p:pic>
        <p:nvPicPr>
          <p:cNvPr descr="Erasmus+ logo EN.jpg" id="151" name="Google Shape;151;p8"/>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9"/>
          <p:cNvSpPr txBox="1"/>
          <p:nvPr>
            <p:ph idx="4294967295" type="subTitle"/>
          </p:nvPr>
        </p:nvSpPr>
        <p:spPr>
          <a:xfrm>
            <a:off x="214313" y="1428750"/>
            <a:ext cx="5500687" cy="1143000"/>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114454"/>
              </a:buClr>
              <a:buSzPts val="3000"/>
              <a:buFont typeface="Arial"/>
              <a:buNone/>
            </a:pPr>
            <a:r>
              <a:rPr b="0" i="0" lang="sk-SK" sz="1200" u="none" cap="none" strike="noStrike">
                <a:solidFill>
                  <a:schemeClr val="lt1"/>
                </a:solidFill>
                <a:latin typeface="Roboto Slab"/>
                <a:ea typeface="Roboto Slab"/>
                <a:cs typeface="Roboto Slab"/>
                <a:sym typeface="Roboto Slab"/>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b="1" i="0" sz="2400" u="none" cap="none" strike="noStrike">
              <a:solidFill>
                <a:schemeClr val="lt1"/>
              </a:solidFill>
              <a:latin typeface="Roboto Slab"/>
              <a:ea typeface="Roboto Slab"/>
              <a:cs typeface="Roboto Slab"/>
              <a:sym typeface="Roboto Slab"/>
            </a:endParaRPr>
          </a:p>
        </p:txBody>
      </p:sp>
      <p:sp>
        <p:nvSpPr>
          <p:cNvPr id="157" name="Google Shape;157;p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sp>
        <p:nvSpPr>
          <p:cNvPr id="158" name="Google Shape;158;p9"/>
          <p:cNvSpPr txBox="1"/>
          <p:nvPr/>
        </p:nvSpPr>
        <p:spPr>
          <a:xfrm>
            <a:off x="0" y="4816475"/>
            <a:ext cx="2711450" cy="327025"/>
          </a:xfrm>
          <a:prstGeom prst="rect">
            <a:avLst/>
          </a:prstGeom>
          <a:solidFill>
            <a:srgbClr val="6E9C4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lang="sk-SK" sz="900">
                <a:solidFill>
                  <a:srgbClr val="000000"/>
                </a:solidFill>
                <a:latin typeface="Arial"/>
                <a:ea typeface="Arial"/>
                <a:cs typeface="Arial"/>
                <a:sym typeface="Arial"/>
              </a:rPr>
              <a:t>2020-1-SK01-KA226-SCH-094350</a:t>
            </a:r>
            <a:endParaRPr/>
          </a:p>
          <a:p>
            <a:pPr indent="0" lvl="0" marL="0" marR="0" rtl="0" algn="l">
              <a:spcBef>
                <a:spcPts val="1000"/>
              </a:spcBef>
              <a:spcAft>
                <a:spcPts val="0"/>
              </a:spcAft>
              <a:buClr>
                <a:srgbClr val="000000"/>
              </a:buClr>
              <a:buSzPts val="900"/>
              <a:buFont typeface="Arial"/>
              <a:buNone/>
            </a:pPr>
            <a:r>
              <a:t/>
            </a:r>
            <a:endParaRPr b="1" sz="900">
              <a:solidFill>
                <a:srgbClr val="114454"/>
              </a:solidFill>
              <a:latin typeface="Nixie One"/>
              <a:ea typeface="Nixie One"/>
              <a:cs typeface="Nixie One"/>
              <a:sym typeface="Nixie One"/>
            </a:endParaRPr>
          </a:p>
          <a:p>
            <a:pPr indent="0" lvl="0" marL="0" marR="0" rtl="0" algn="l">
              <a:spcBef>
                <a:spcPts val="1000"/>
              </a:spcBef>
              <a:spcAft>
                <a:spcPts val="0"/>
              </a:spcAft>
              <a:buClr>
                <a:srgbClr val="000000"/>
              </a:buClr>
              <a:buSzPts val="900"/>
              <a:buFont typeface="Arial"/>
              <a:buNone/>
            </a:pPr>
            <a:r>
              <a:t/>
            </a:r>
            <a:endParaRPr b="1" sz="900">
              <a:solidFill>
                <a:srgbClr val="114454"/>
              </a:solidFill>
              <a:latin typeface="Nixie One"/>
              <a:ea typeface="Nixie One"/>
              <a:cs typeface="Nixie One"/>
              <a:sym typeface="Nixie One"/>
            </a:endParaRPr>
          </a:p>
        </p:txBody>
      </p:sp>
      <p:pic>
        <p:nvPicPr>
          <p:cNvPr descr="Erasmus+ logo EN.jpg" id="159" name="Google Shape;159;p9"/>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160" name="Google Shape;160;p9"/>
          <p:cNvSpPr txBox="1"/>
          <p:nvPr/>
        </p:nvSpPr>
        <p:spPr>
          <a:xfrm>
            <a:off x="214313" y="2643188"/>
            <a:ext cx="5143500" cy="83026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lt1"/>
              </a:buClr>
              <a:buSzPts val="1200"/>
              <a:buFont typeface="Arial"/>
              <a:buNone/>
            </a:pPr>
            <a:r>
              <a:rPr lang="sk-SK" sz="1200">
                <a:solidFill>
                  <a:schemeClr val="lt1"/>
                </a:solidFill>
                <a:latin typeface="Roboto Slab"/>
                <a:ea typeface="Roboto Slab"/>
                <a:cs typeface="Roboto Slab"/>
                <a:sym typeface="Roboto Slab"/>
              </a:rPr>
              <a:t>SK Podpora Európskej komisie na výrobu tejto publikácie nepredstavuje súhlas s obsahom, ktorý odráža len názory autorov, a Komisia nemôže byť zodpovedná za prípadné použitie informácií, ktoré sú v nej obsiahnuté. </a:t>
            </a:r>
            <a:endParaRPr/>
          </a:p>
        </p:txBody>
      </p:sp>
    </p:spTree>
  </p:cSld>
  <p:clrMapOvr>
    <a:masterClrMapping/>
  </p:clrMapOvr>
  <p:transition>
    <p:fade thruBlk="1"/>
  </p:transition>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