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theme/theme4.xml" ContentType="application/vnd.openxmlformats-officedocument.theme+xml"/>
  <Override PartName="/ppt/slideLayouts/slideLayout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48" r:id="rId1"/>
    <p:sldMasterId id="2147483650" r:id="rId2"/>
    <p:sldMasterId id="2147483652" r:id="rId3"/>
    <p:sldMasterId id="2147483654" r:id="rId4"/>
    <p:sldMasterId id="2147483656" r:id="rId5"/>
    <p:sldMasterId id="2147483658" r:id="rId6"/>
  </p:sldMasterIdLst>
  <p:notesMasterIdLst>
    <p:notesMasterId r:id="rId15"/>
  </p:notesMasterIdLst>
  <p:sldIdLst>
    <p:sldId id="256" r:id="rId7"/>
    <p:sldId id="257" r:id="rId8"/>
    <p:sldId id="258" r:id="rId9"/>
    <p:sldId id="259" r:id="rId10"/>
    <p:sldId id="260" r:id="rId11"/>
    <p:sldId id="261" r:id="rId12"/>
    <p:sldId id="262" r:id="rId13"/>
    <p:sldId id="263" r:id="rId14"/>
  </p:sldIdLst>
  <p:sldSz cx="9144000" cy="5143500" type="screen16x9"/>
  <p:notesSz cx="6858000" cy="9144000"/>
  <p:embeddedFontLst>
    <p:embeddedFont>
      <p:font typeface="Nixie One" panose="020B0604020202020204" charset="0"/>
      <p:regular r:id="rId16"/>
    </p:embeddedFont>
    <p:embeddedFont>
      <p:font typeface="Roboto Slab" pitchFamily="2" charset="0"/>
      <p:regular r:id="rId17"/>
      <p:bold r:id="rId1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000000"/>
          </p15:clr>
        </p15:guide>
        <p15:guide id="2" pos="2880">
          <p15:clr>
            <a:srgbClr val="000000"/>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2" roundtripDataSignature="AMtx7mi9vtagSND/jFsYwrZ/IeiMCgVGN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3" d="100"/>
          <a:sy n="113" d="100"/>
        </p:scale>
        <p:origin x="586" y="8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font" Target="fonts/font3.fntdata"/><Relationship Id="rId26"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font" Target="fonts/font2.fntdata"/><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font" Target="fonts/font1.fntdata"/><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notesMaster" Target="notesMasters/notesMaster1.xml"/><Relationship Id="rId23" Type="http://schemas.openxmlformats.org/officeDocument/2006/relationships/presProps" Target="presProps.xml"/><Relationship Id="rId10" Type="http://schemas.openxmlformats.org/officeDocument/2006/relationships/slide" Target="slides/slide4.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Tree>
    <p:extLst>
      <p:ext uri="{BB962C8B-B14F-4D97-AF65-F5344CB8AC3E}">
        <p14:creationId xmlns:p14="http://schemas.microsoft.com/office/powerpoint/2010/main" val="1505168504"/>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70" name="Google Shape;70;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7718055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78" name="Google Shape;78;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4021634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86" name="Google Shape;86;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453022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13" name="Google Shape;113;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557062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22" name="Google Shape;122;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7941397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38" name="Google Shape;138;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816121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47" name="Google Shape;147;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853249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63" name="Google Shape;163;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6464967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13"/>
        <p:cNvGrpSpPr/>
        <p:nvPr/>
      </p:nvGrpSpPr>
      <p:grpSpPr>
        <a:xfrm>
          <a:off x="0" y="0"/>
          <a:ext cx="0" cy="0"/>
          <a:chOff x="0" y="0"/>
          <a:chExt cx="0" cy="0"/>
        </a:xfrm>
      </p:grpSpPr>
      <p:sp>
        <p:nvSpPr>
          <p:cNvPr id="14" name="Google Shape;14;p10"/>
          <p:cNvSpPr txBox="1">
            <a:spLocks noGrp="1"/>
          </p:cNvSpPr>
          <p:nvPr>
            <p:ph type="ctrTitle"/>
          </p:nvPr>
        </p:nvSpPr>
        <p:spPr>
          <a:xfrm>
            <a:off x="685800" y="2601425"/>
            <a:ext cx="5810400" cy="1159800"/>
          </a:xfrm>
          <a:prstGeom prst="rect">
            <a:avLst/>
          </a:prstGeom>
          <a:noFill/>
          <a:ln>
            <a:noFill/>
          </a:ln>
        </p:spPr>
        <p:txBody>
          <a:bodyPr spcFirstLastPara="1" wrap="square" lIns="91425" tIns="91425" rIns="91425" bIns="91425" anchor="b" anchorCtr="0">
            <a:noAutofit/>
          </a:bodyPr>
          <a:lstStyle>
            <a:lvl1pPr lvl="0" algn="l">
              <a:spcBef>
                <a:spcPts val="0"/>
              </a:spcBef>
              <a:spcAft>
                <a:spcPts val="0"/>
              </a:spcAft>
              <a:buSzPts val="4800"/>
              <a:buNone/>
              <a:defRPr sz="4800"/>
            </a:lvl1pPr>
            <a:lvl2pPr lvl="1" algn="ctr">
              <a:spcBef>
                <a:spcPts val="0"/>
              </a:spcBef>
              <a:spcAft>
                <a:spcPts val="0"/>
              </a:spcAft>
              <a:buSzPts val="6000"/>
              <a:buNone/>
              <a:defRPr sz="6000"/>
            </a:lvl2pPr>
            <a:lvl3pPr lvl="2" algn="ctr">
              <a:spcBef>
                <a:spcPts val="0"/>
              </a:spcBef>
              <a:spcAft>
                <a:spcPts val="0"/>
              </a:spcAft>
              <a:buSzPts val="6000"/>
              <a:buNone/>
              <a:defRPr sz="6000"/>
            </a:lvl3pPr>
            <a:lvl4pPr lvl="3" algn="ctr">
              <a:spcBef>
                <a:spcPts val="0"/>
              </a:spcBef>
              <a:spcAft>
                <a:spcPts val="0"/>
              </a:spcAft>
              <a:buSzPts val="6000"/>
              <a:buNone/>
              <a:defRPr sz="6000"/>
            </a:lvl4pPr>
            <a:lvl5pPr lvl="4" algn="ctr">
              <a:spcBef>
                <a:spcPts val="0"/>
              </a:spcBef>
              <a:spcAft>
                <a:spcPts val="0"/>
              </a:spcAft>
              <a:buSzPts val="6000"/>
              <a:buNone/>
              <a:defRPr sz="6000"/>
            </a:lvl5pPr>
            <a:lvl6pPr lvl="5" algn="ctr">
              <a:lnSpc>
                <a:spcPct val="100000"/>
              </a:lnSpc>
              <a:spcBef>
                <a:spcPts val="0"/>
              </a:spcBef>
              <a:spcAft>
                <a:spcPts val="0"/>
              </a:spcAft>
              <a:buSzPts val="6000"/>
              <a:buNone/>
              <a:defRPr sz="6000"/>
            </a:lvl6pPr>
            <a:lvl7pPr lvl="6" algn="ctr">
              <a:lnSpc>
                <a:spcPct val="100000"/>
              </a:lnSpc>
              <a:spcBef>
                <a:spcPts val="0"/>
              </a:spcBef>
              <a:spcAft>
                <a:spcPts val="0"/>
              </a:spcAft>
              <a:buSzPts val="6000"/>
              <a:buNone/>
              <a:defRPr sz="6000"/>
            </a:lvl7pPr>
            <a:lvl8pPr lvl="7" algn="ctr">
              <a:lnSpc>
                <a:spcPct val="100000"/>
              </a:lnSpc>
              <a:spcBef>
                <a:spcPts val="0"/>
              </a:spcBef>
              <a:spcAft>
                <a:spcPts val="0"/>
              </a:spcAft>
              <a:buSzPts val="6000"/>
              <a:buNone/>
              <a:defRPr sz="6000"/>
            </a:lvl8pPr>
            <a:lvl9pPr lvl="8" algn="ctr">
              <a:lnSpc>
                <a:spcPct val="100000"/>
              </a:lnSpc>
              <a:spcBef>
                <a:spcPts val="0"/>
              </a:spcBef>
              <a:spcAft>
                <a:spcPts val="0"/>
              </a:spcAft>
              <a:buSzPts val="6000"/>
              <a:buNone/>
              <a:defRPr sz="60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lank style A">
  <p:cSld name="Blank style A">
    <p:spTree>
      <p:nvGrpSpPr>
        <p:cNvPr id="1" name="Shape 24"/>
        <p:cNvGrpSpPr/>
        <p:nvPr/>
      </p:nvGrpSpPr>
      <p:grpSpPr>
        <a:xfrm>
          <a:off x="0" y="0"/>
          <a:ext cx="0" cy="0"/>
          <a:chOff x="0" y="0"/>
          <a:chExt cx="0" cy="0"/>
        </a:xfrm>
      </p:grpSpPr>
      <p:sp>
        <p:nvSpPr>
          <p:cNvPr id="25" name="Google Shape;25;p12"/>
          <p:cNvSpPr txBox="1">
            <a:spLocks noGrp="1"/>
          </p:cNvSpPr>
          <p:nvPr>
            <p:ph type="sldNum" idx="12"/>
          </p:nvPr>
        </p:nvSpPr>
        <p:spPr>
          <a:xfrm>
            <a:off x="-50800" y="4819650"/>
            <a:ext cx="349250" cy="323850"/>
          </a:xfrm>
          <a:prstGeom prst="rect">
            <a:avLst/>
          </a:prstGeom>
          <a:noFill/>
          <a:ln>
            <a:noFill/>
          </a:ln>
        </p:spPr>
        <p:txBody>
          <a:bodyPr spcFirstLastPara="1" wrap="square" lIns="91425" tIns="91425" rIns="91425" bIns="91425" anchor="t" anchorCtr="0">
            <a:noAutofit/>
          </a:bodyPr>
          <a:lstStyle>
            <a:lvl1pPr marL="0" marR="0" lvl="0" indent="0" algn="ctr">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1pPr>
            <a:lvl2pPr marL="0" marR="0" lvl="1" indent="0" algn="ctr">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2pPr>
            <a:lvl3pPr marL="0" marR="0" lvl="2" indent="0" algn="ctr">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3pPr>
            <a:lvl4pPr marL="0" marR="0" lvl="3" indent="0" algn="ctr">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4pPr>
            <a:lvl5pPr marL="0" marR="0" lvl="4" indent="0" algn="ctr">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5pPr>
            <a:lvl6pPr marL="0" marR="0" lvl="5" indent="0" algn="ctr">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6pPr>
            <a:lvl7pPr marL="0" marR="0" lvl="6" indent="0" algn="ctr">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7pPr>
            <a:lvl8pPr marL="0" marR="0" lvl="7" indent="0" algn="ctr">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8pPr>
            <a:lvl9pPr marL="0" marR="0" lvl="8" indent="0" algn="ctr">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9pPr>
          </a:lstStyle>
          <a:p>
            <a:pPr marL="0" lvl="0" indent="0" algn="ctr" rtl="0">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5"/>
        <p:cNvGrpSpPr/>
        <p:nvPr/>
      </p:nvGrpSpPr>
      <p:grpSpPr>
        <a:xfrm>
          <a:off x="0" y="0"/>
          <a:ext cx="0" cy="0"/>
          <a:chOff x="0" y="0"/>
          <a:chExt cx="0" cy="0"/>
        </a:xfrm>
      </p:grpSpPr>
      <p:sp>
        <p:nvSpPr>
          <p:cNvPr id="36" name="Google Shape;36;p14"/>
          <p:cNvSpPr txBox="1">
            <a:spLocks noGrp="1"/>
          </p:cNvSpPr>
          <p:nvPr>
            <p:ph type="sldNum" idx="12"/>
          </p:nvPr>
        </p:nvSpPr>
        <p:spPr>
          <a:xfrm>
            <a:off x="-50800" y="4819650"/>
            <a:ext cx="349250" cy="323850"/>
          </a:xfrm>
          <a:prstGeom prst="rect">
            <a:avLst/>
          </a:prstGeom>
          <a:noFill/>
          <a:ln>
            <a:noFill/>
          </a:ln>
        </p:spPr>
        <p:txBody>
          <a:bodyPr spcFirstLastPara="1" wrap="square" lIns="91425" tIns="91425" rIns="91425" bIns="91425" anchor="t" anchorCtr="0">
            <a:noAutofit/>
          </a:bodyPr>
          <a:lstStyle>
            <a:lvl1pPr marL="0" marR="0" lvl="0" indent="0" algn="ctr">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1pPr>
            <a:lvl2pPr marL="0" marR="0" lvl="1" indent="0" algn="ctr">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2pPr>
            <a:lvl3pPr marL="0" marR="0" lvl="2" indent="0" algn="ctr">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3pPr>
            <a:lvl4pPr marL="0" marR="0" lvl="3" indent="0" algn="ctr">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4pPr>
            <a:lvl5pPr marL="0" marR="0" lvl="4" indent="0" algn="ctr">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5pPr>
            <a:lvl6pPr marL="0" marR="0" lvl="5" indent="0" algn="ctr">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6pPr>
            <a:lvl7pPr marL="0" marR="0" lvl="6" indent="0" algn="ctr">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7pPr>
            <a:lvl8pPr marL="0" marR="0" lvl="7" indent="0" algn="ctr">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8pPr>
            <a:lvl9pPr marL="0" marR="0" lvl="8" indent="0" algn="ctr">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9pPr>
          </a:lstStyle>
          <a:p>
            <a:pPr marL="0" lvl="0" indent="0" algn="ctr" rtl="0">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ubtitle">
  <p:cSld name="Subtitle">
    <p:spTree>
      <p:nvGrpSpPr>
        <p:cNvPr id="1" name="Shape 46"/>
        <p:cNvGrpSpPr/>
        <p:nvPr/>
      </p:nvGrpSpPr>
      <p:grpSpPr>
        <a:xfrm>
          <a:off x="0" y="0"/>
          <a:ext cx="0" cy="0"/>
          <a:chOff x="0" y="0"/>
          <a:chExt cx="0" cy="0"/>
        </a:xfrm>
      </p:grpSpPr>
      <p:sp>
        <p:nvSpPr>
          <p:cNvPr id="47" name="Google Shape;47;p16"/>
          <p:cNvSpPr txBox="1">
            <a:spLocks noGrp="1"/>
          </p:cNvSpPr>
          <p:nvPr>
            <p:ph type="ctrTitle"/>
          </p:nvPr>
        </p:nvSpPr>
        <p:spPr>
          <a:xfrm>
            <a:off x="4113600" y="2878750"/>
            <a:ext cx="4505700" cy="1159800"/>
          </a:xfrm>
          <a:prstGeom prst="rect">
            <a:avLst/>
          </a:prstGeom>
          <a:noFill/>
          <a:ln>
            <a:noFill/>
          </a:ln>
        </p:spPr>
        <p:txBody>
          <a:bodyPr spcFirstLastPara="1" wrap="square" lIns="91425" tIns="91425" rIns="91425" bIns="91425" anchor="b" anchorCtr="0">
            <a:noAutofit/>
          </a:bodyPr>
          <a:lstStyle>
            <a:lvl1pPr lvl="0" algn="l">
              <a:spcBef>
                <a:spcPts val="0"/>
              </a:spcBef>
              <a:spcAft>
                <a:spcPts val="0"/>
              </a:spcAft>
              <a:buClr>
                <a:srgbClr val="114454"/>
              </a:buClr>
              <a:buSzPts val="4800"/>
              <a:buNone/>
              <a:defRPr sz="4800">
                <a:solidFill>
                  <a:srgbClr val="114454"/>
                </a:solidFill>
              </a:defRPr>
            </a:lvl1pPr>
            <a:lvl2pPr lvl="1" algn="l">
              <a:spcBef>
                <a:spcPts val="0"/>
              </a:spcBef>
              <a:spcAft>
                <a:spcPts val="0"/>
              </a:spcAft>
              <a:buClr>
                <a:srgbClr val="114454"/>
              </a:buClr>
              <a:buSzPts val="4800"/>
              <a:buNone/>
              <a:defRPr sz="4800">
                <a:solidFill>
                  <a:srgbClr val="114454"/>
                </a:solidFill>
              </a:defRPr>
            </a:lvl2pPr>
            <a:lvl3pPr lvl="2" algn="l">
              <a:spcBef>
                <a:spcPts val="0"/>
              </a:spcBef>
              <a:spcAft>
                <a:spcPts val="0"/>
              </a:spcAft>
              <a:buClr>
                <a:srgbClr val="114454"/>
              </a:buClr>
              <a:buSzPts val="4800"/>
              <a:buNone/>
              <a:defRPr sz="4800">
                <a:solidFill>
                  <a:srgbClr val="114454"/>
                </a:solidFill>
              </a:defRPr>
            </a:lvl3pPr>
            <a:lvl4pPr lvl="3" algn="l">
              <a:spcBef>
                <a:spcPts val="0"/>
              </a:spcBef>
              <a:spcAft>
                <a:spcPts val="0"/>
              </a:spcAft>
              <a:buClr>
                <a:srgbClr val="114454"/>
              </a:buClr>
              <a:buSzPts val="4800"/>
              <a:buNone/>
              <a:defRPr sz="4800">
                <a:solidFill>
                  <a:srgbClr val="114454"/>
                </a:solidFill>
              </a:defRPr>
            </a:lvl4pPr>
            <a:lvl5pPr lvl="4" algn="l">
              <a:spcBef>
                <a:spcPts val="0"/>
              </a:spcBef>
              <a:spcAft>
                <a:spcPts val="0"/>
              </a:spcAft>
              <a:buClr>
                <a:srgbClr val="114454"/>
              </a:buClr>
              <a:buSzPts val="4800"/>
              <a:buNone/>
              <a:defRPr sz="4800">
                <a:solidFill>
                  <a:srgbClr val="114454"/>
                </a:solidFill>
              </a:defRPr>
            </a:lvl5pPr>
            <a:lvl6pPr lvl="5" algn="l">
              <a:lnSpc>
                <a:spcPct val="100000"/>
              </a:lnSpc>
              <a:spcBef>
                <a:spcPts val="0"/>
              </a:spcBef>
              <a:spcAft>
                <a:spcPts val="0"/>
              </a:spcAft>
              <a:buClr>
                <a:srgbClr val="114454"/>
              </a:buClr>
              <a:buSzPts val="4800"/>
              <a:buNone/>
              <a:defRPr sz="4800">
                <a:solidFill>
                  <a:srgbClr val="114454"/>
                </a:solidFill>
              </a:defRPr>
            </a:lvl6pPr>
            <a:lvl7pPr lvl="6" algn="l">
              <a:lnSpc>
                <a:spcPct val="100000"/>
              </a:lnSpc>
              <a:spcBef>
                <a:spcPts val="0"/>
              </a:spcBef>
              <a:spcAft>
                <a:spcPts val="0"/>
              </a:spcAft>
              <a:buClr>
                <a:srgbClr val="114454"/>
              </a:buClr>
              <a:buSzPts val="4800"/>
              <a:buNone/>
              <a:defRPr sz="4800">
                <a:solidFill>
                  <a:srgbClr val="114454"/>
                </a:solidFill>
              </a:defRPr>
            </a:lvl7pPr>
            <a:lvl8pPr lvl="7" algn="l">
              <a:lnSpc>
                <a:spcPct val="100000"/>
              </a:lnSpc>
              <a:spcBef>
                <a:spcPts val="0"/>
              </a:spcBef>
              <a:spcAft>
                <a:spcPts val="0"/>
              </a:spcAft>
              <a:buClr>
                <a:srgbClr val="114454"/>
              </a:buClr>
              <a:buSzPts val="4800"/>
              <a:buNone/>
              <a:defRPr sz="4800">
                <a:solidFill>
                  <a:srgbClr val="114454"/>
                </a:solidFill>
              </a:defRPr>
            </a:lvl8pPr>
            <a:lvl9pPr lvl="8" algn="l">
              <a:lnSpc>
                <a:spcPct val="100000"/>
              </a:lnSpc>
              <a:spcBef>
                <a:spcPts val="0"/>
              </a:spcBef>
              <a:spcAft>
                <a:spcPts val="0"/>
              </a:spcAft>
              <a:buClr>
                <a:srgbClr val="114454"/>
              </a:buClr>
              <a:buSzPts val="4800"/>
              <a:buNone/>
              <a:defRPr sz="4800">
                <a:solidFill>
                  <a:srgbClr val="114454"/>
                </a:solidFill>
              </a:defRPr>
            </a:lvl9pPr>
          </a:lstStyle>
          <a:p>
            <a:endParaRPr/>
          </a:p>
        </p:txBody>
      </p:sp>
      <p:sp>
        <p:nvSpPr>
          <p:cNvPr id="48" name="Google Shape;48;p16"/>
          <p:cNvSpPr txBox="1">
            <a:spLocks noGrp="1"/>
          </p:cNvSpPr>
          <p:nvPr>
            <p:ph type="subTitle" idx="1"/>
          </p:nvPr>
        </p:nvSpPr>
        <p:spPr>
          <a:xfrm>
            <a:off x="4113600" y="3983050"/>
            <a:ext cx="4505700" cy="784800"/>
          </a:xfrm>
          <a:prstGeom prst="rect">
            <a:avLst/>
          </a:prstGeom>
          <a:noFill/>
          <a:ln>
            <a:noFill/>
          </a:ln>
        </p:spPr>
        <p:txBody>
          <a:bodyPr spcFirstLastPara="1" wrap="square" lIns="91425" tIns="91425" rIns="91425" bIns="91425" anchor="t" anchorCtr="0">
            <a:noAutofit/>
          </a:bodyPr>
          <a:lstStyle>
            <a:lvl1pPr lvl="0" algn="l">
              <a:spcBef>
                <a:spcPts val="0"/>
              </a:spcBef>
              <a:spcAft>
                <a:spcPts val="0"/>
              </a:spcAft>
              <a:buClr>
                <a:srgbClr val="94BF6E"/>
              </a:buClr>
              <a:buSzPts val="1800"/>
              <a:buNone/>
              <a:defRPr sz="1800" b="1">
                <a:solidFill>
                  <a:srgbClr val="94BF6E"/>
                </a:solidFill>
              </a:defRPr>
            </a:lvl1pPr>
            <a:lvl2pPr lvl="1" algn="l">
              <a:spcBef>
                <a:spcPts val="0"/>
              </a:spcBef>
              <a:spcAft>
                <a:spcPts val="0"/>
              </a:spcAft>
              <a:buClr>
                <a:srgbClr val="94BF6E"/>
              </a:buClr>
              <a:buSzPts val="1800"/>
              <a:buNone/>
              <a:defRPr sz="1800" b="1">
                <a:solidFill>
                  <a:srgbClr val="94BF6E"/>
                </a:solidFill>
              </a:defRPr>
            </a:lvl2pPr>
            <a:lvl3pPr lvl="2" algn="l">
              <a:spcBef>
                <a:spcPts val="0"/>
              </a:spcBef>
              <a:spcAft>
                <a:spcPts val="0"/>
              </a:spcAft>
              <a:buClr>
                <a:srgbClr val="94BF6E"/>
              </a:buClr>
              <a:buSzPts val="1800"/>
              <a:buNone/>
              <a:defRPr sz="1800" b="1">
                <a:solidFill>
                  <a:srgbClr val="94BF6E"/>
                </a:solidFill>
              </a:defRPr>
            </a:lvl3pPr>
            <a:lvl4pPr lvl="3" algn="l">
              <a:spcBef>
                <a:spcPts val="0"/>
              </a:spcBef>
              <a:spcAft>
                <a:spcPts val="0"/>
              </a:spcAft>
              <a:buClr>
                <a:srgbClr val="94BF6E"/>
              </a:buClr>
              <a:buSzPts val="1800"/>
              <a:buNone/>
              <a:defRPr b="1">
                <a:solidFill>
                  <a:srgbClr val="94BF6E"/>
                </a:solidFill>
              </a:defRPr>
            </a:lvl4pPr>
            <a:lvl5pPr lvl="4" algn="l">
              <a:spcBef>
                <a:spcPts val="0"/>
              </a:spcBef>
              <a:spcAft>
                <a:spcPts val="0"/>
              </a:spcAft>
              <a:buClr>
                <a:srgbClr val="94BF6E"/>
              </a:buClr>
              <a:buSzPts val="1800"/>
              <a:buNone/>
              <a:defRPr b="1">
                <a:solidFill>
                  <a:srgbClr val="94BF6E"/>
                </a:solidFill>
              </a:defRPr>
            </a:lvl5pPr>
            <a:lvl6pPr lvl="5" algn="l">
              <a:lnSpc>
                <a:spcPct val="100000"/>
              </a:lnSpc>
              <a:spcBef>
                <a:spcPts val="0"/>
              </a:spcBef>
              <a:spcAft>
                <a:spcPts val="0"/>
              </a:spcAft>
              <a:buClr>
                <a:srgbClr val="94BF6E"/>
              </a:buClr>
              <a:buSzPts val="1800"/>
              <a:buNone/>
              <a:defRPr b="1">
                <a:solidFill>
                  <a:srgbClr val="94BF6E"/>
                </a:solidFill>
              </a:defRPr>
            </a:lvl6pPr>
            <a:lvl7pPr lvl="6" algn="l">
              <a:lnSpc>
                <a:spcPct val="100000"/>
              </a:lnSpc>
              <a:spcBef>
                <a:spcPts val="0"/>
              </a:spcBef>
              <a:spcAft>
                <a:spcPts val="0"/>
              </a:spcAft>
              <a:buClr>
                <a:srgbClr val="94BF6E"/>
              </a:buClr>
              <a:buSzPts val="1800"/>
              <a:buNone/>
              <a:defRPr b="1">
                <a:solidFill>
                  <a:srgbClr val="94BF6E"/>
                </a:solidFill>
              </a:defRPr>
            </a:lvl7pPr>
            <a:lvl8pPr lvl="7" algn="l">
              <a:lnSpc>
                <a:spcPct val="100000"/>
              </a:lnSpc>
              <a:spcBef>
                <a:spcPts val="0"/>
              </a:spcBef>
              <a:spcAft>
                <a:spcPts val="0"/>
              </a:spcAft>
              <a:buClr>
                <a:srgbClr val="94BF6E"/>
              </a:buClr>
              <a:buSzPts val="1800"/>
              <a:buNone/>
              <a:defRPr b="1">
                <a:solidFill>
                  <a:srgbClr val="94BF6E"/>
                </a:solidFill>
              </a:defRPr>
            </a:lvl8pPr>
            <a:lvl9pPr lvl="8" algn="l">
              <a:lnSpc>
                <a:spcPct val="100000"/>
              </a:lnSpc>
              <a:spcBef>
                <a:spcPts val="0"/>
              </a:spcBef>
              <a:spcAft>
                <a:spcPts val="0"/>
              </a:spcAft>
              <a:buClr>
                <a:srgbClr val="94BF6E"/>
              </a:buClr>
              <a:buSzPts val="1800"/>
              <a:buNone/>
              <a:defRPr b="1">
                <a:solidFill>
                  <a:srgbClr val="94BF6E"/>
                </a:solidFill>
              </a:defRPr>
            </a:lvl9pPr>
          </a:lstStyle>
          <a:p>
            <a:endParaRPr/>
          </a:p>
        </p:txBody>
      </p:sp>
      <p:sp>
        <p:nvSpPr>
          <p:cNvPr id="49" name="Google Shape;49;p16"/>
          <p:cNvSpPr txBox="1">
            <a:spLocks noGrp="1"/>
          </p:cNvSpPr>
          <p:nvPr>
            <p:ph type="sldNum" idx="12"/>
          </p:nvPr>
        </p:nvSpPr>
        <p:spPr>
          <a:xfrm>
            <a:off x="-50800" y="4819650"/>
            <a:ext cx="349250" cy="323850"/>
          </a:xfrm>
          <a:prstGeom prst="rect">
            <a:avLst/>
          </a:prstGeom>
          <a:noFill/>
          <a:ln>
            <a:noFill/>
          </a:ln>
        </p:spPr>
        <p:txBody>
          <a:bodyPr spcFirstLastPara="1" wrap="square" lIns="91425" tIns="91425" rIns="91425" bIns="91425" anchor="t" anchorCtr="0">
            <a:noAutofit/>
          </a:bodyPr>
          <a:lstStyle>
            <a:lvl1pPr marL="0" marR="0" lvl="0" indent="0" algn="ctr">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1pPr>
            <a:lvl2pPr marL="0" marR="0" lvl="1" indent="0" algn="ctr">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2pPr>
            <a:lvl3pPr marL="0" marR="0" lvl="2" indent="0" algn="ctr">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3pPr>
            <a:lvl4pPr marL="0" marR="0" lvl="3" indent="0" algn="ctr">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4pPr>
            <a:lvl5pPr marL="0" marR="0" lvl="4" indent="0" algn="ctr">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5pPr>
            <a:lvl6pPr marL="0" marR="0" lvl="5" indent="0" algn="ctr">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6pPr>
            <a:lvl7pPr marL="0" marR="0" lvl="6" indent="0" algn="ctr">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7pPr>
            <a:lvl8pPr marL="0" marR="0" lvl="7" indent="0" algn="ctr">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8pPr>
            <a:lvl9pPr marL="0" marR="0" lvl="8" indent="0" algn="ctr">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9pPr>
          </a:lstStyle>
          <a:p>
            <a:pPr marL="0" lvl="0" indent="0" algn="ctr" rtl="0">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 1 column" type="tx">
  <p:cSld name="TITLE_AND_BODY">
    <p:spTree>
      <p:nvGrpSpPr>
        <p:cNvPr id="1" name="Shape 60"/>
        <p:cNvGrpSpPr/>
        <p:nvPr/>
      </p:nvGrpSpPr>
      <p:grpSpPr>
        <a:xfrm>
          <a:off x="0" y="0"/>
          <a:ext cx="0" cy="0"/>
          <a:chOff x="0" y="0"/>
          <a:chExt cx="0" cy="0"/>
        </a:xfrm>
      </p:grpSpPr>
      <p:sp>
        <p:nvSpPr>
          <p:cNvPr id="61" name="Google Shape;61;p18"/>
          <p:cNvSpPr txBox="1">
            <a:spLocks noGrp="1"/>
          </p:cNvSpPr>
          <p:nvPr>
            <p:ph type="title"/>
          </p:nvPr>
        </p:nvSpPr>
        <p:spPr>
          <a:xfrm>
            <a:off x="1146025" y="530725"/>
            <a:ext cx="3208800" cy="1028700"/>
          </a:xfrm>
          <a:prstGeom prst="rect">
            <a:avLst/>
          </a:prstGeom>
          <a:noFill/>
          <a:ln>
            <a:noFill/>
          </a:ln>
        </p:spPr>
        <p:txBody>
          <a:bodyPr spcFirstLastPara="1" wrap="square" lIns="91425" tIns="91425" rIns="91425" bIns="91425" anchor="ctr" anchorCtr="0">
            <a:noAutofit/>
          </a:bodyPr>
          <a:lstStyle>
            <a:lvl1pPr lvl="0" algn="l">
              <a:spcBef>
                <a:spcPts val="0"/>
              </a:spcBef>
              <a:spcAft>
                <a:spcPts val="0"/>
              </a:spcAft>
              <a:buSzPts val="1800"/>
              <a:buNone/>
              <a:defRPr/>
            </a:lvl1pPr>
            <a:lvl2pPr lvl="1" algn="l">
              <a:spcBef>
                <a:spcPts val="0"/>
              </a:spcBef>
              <a:spcAft>
                <a:spcPts val="0"/>
              </a:spcAft>
              <a:buSzPts val="1800"/>
              <a:buNone/>
              <a:defRPr/>
            </a:lvl2pPr>
            <a:lvl3pPr lvl="2" algn="l">
              <a:spcBef>
                <a:spcPts val="0"/>
              </a:spcBef>
              <a:spcAft>
                <a:spcPts val="0"/>
              </a:spcAft>
              <a:buSzPts val="1800"/>
              <a:buNone/>
              <a:defRPr/>
            </a:lvl3pPr>
            <a:lvl4pPr lvl="3" algn="l">
              <a:spcBef>
                <a:spcPts val="0"/>
              </a:spcBef>
              <a:spcAft>
                <a:spcPts val="0"/>
              </a:spcAft>
              <a:buSzPts val="1800"/>
              <a:buNone/>
              <a:defRPr/>
            </a:lvl4pPr>
            <a:lvl5pPr lvl="4" algn="l">
              <a:spcBef>
                <a:spcPts val="0"/>
              </a:spcBef>
              <a:spcAft>
                <a:spcPts val="0"/>
              </a:spcAft>
              <a:buSzPts val="1800"/>
              <a:buNone/>
              <a:defRPr/>
            </a:lvl5pPr>
            <a:lvl6pPr lvl="5" algn="l">
              <a:lnSpc>
                <a:spcPct val="100000"/>
              </a:lnSpc>
              <a:spcBef>
                <a:spcPts val="0"/>
              </a:spcBef>
              <a:spcAft>
                <a:spcPts val="0"/>
              </a:spcAft>
              <a:buSzPts val="1800"/>
              <a:buNone/>
              <a:defRPr/>
            </a:lvl6pPr>
            <a:lvl7pPr lvl="6" algn="l">
              <a:lnSpc>
                <a:spcPct val="100000"/>
              </a:lnSpc>
              <a:spcBef>
                <a:spcPts val="0"/>
              </a:spcBef>
              <a:spcAft>
                <a:spcPts val="0"/>
              </a:spcAft>
              <a:buSzPts val="1800"/>
              <a:buNone/>
              <a:defRPr/>
            </a:lvl7pPr>
            <a:lvl8pPr lvl="7" algn="l">
              <a:lnSpc>
                <a:spcPct val="100000"/>
              </a:lnSpc>
              <a:spcBef>
                <a:spcPts val="0"/>
              </a:spcBef>
              <a:spcAft>
                <a:spcPts val="0"/>
              </a:spcAft>
              <a:buSzPts val="1800"/>
              <a:buNone/>
              <a:defRPr/>
            </a:lvl8pPr>
            <a:lvl9pPr lvl="8" algn="l">
              <a:lnSpc>
                <a:spcPct val="100000"/>
              </a:lnSpc>
              <a:spcBef>
                <a:spcPts val="0"/>
              </a:spcBef>
              <a:spcAft>
                <a:spcPts val="0"/>
              </a:spcAft>
              <a:buSzPts val="1800"/>
              <a:buNone/>
              <a:defRPr/>
            </a:lvl9pPr>
          </a:lstStyle>
          <a:p>
            <a:endParaRPr/>
          </a:p>
        </p:txBody>
      </p:sp>
      <p:sp>
        <p:nvSpPr>
          <p:cNvPr id="62" name="Google Shape;62;p18"/>
          <p:cNvSpPr txBox="1">
            <a:spLocks noGrp="1"/>
          </p:cNvSpPr>
          <p:nvPr>
            <p:ph type="body" idx="1"/>
          </p:nvPr>
        </p:nvSpPr>
        <p:spPr>
          <a:xfrm>
            <a:off x="1146025" y="1767275"/>
            <a:ext cx="7540800" cy="3158700"/>
          </a:xfrm>
          <a:prstGeom prst="rect">
            <a:avLst/>
          </a:prstGeom>
          <a:noFill/>
          <a:ln>
            <a:noFill/>
          </a:ln>
        </p:spPr>
        <p:txBody>
          <a:bodyPr spcFirstLastPara="1" wrap="square" lIns="91425" tIns="91425" rIns="91425" bIns="91425" anchor="t" anchorCtr="0">
            <a:noAutofit/>
          </a:bodyPr>
          <a:lstStyle>
            <a:lvl1pPr marL="457200" lvl="0" indent="-406400" algn="l">
              <a:spcBef>
                <a:spcPts val="600"/>
              </a:spcBef>
              <a:spcAft>
                <a:spcPts val="0"/>
              </a:spcAft>
              <a:buSzPts val="2800"/>
              <a:buChar char="▪"/>
              <a:defRPr sz="2800"/>
            </a:lvl1pPr>
            <a:lvl2pPr marL="914400" lvl="1" indent="-406400" algn="l">
              <a:spcBef>
                <a:spcPts val="0"/>
              </a:spcBef>
              <a:spcAft>
                <a:spcPts val="0"/>
              </a:spcAft>
              <a:buSzPts val="2800"/>
              <a:buChar char="▫"/>
              <a:defRPr sz="2800"/>
            </a:lvl2pPr>
            <a:lvl3pPr marL="1371600" lvl="2" indent="-406400" algn="l">
              <a:spcBef>
                <a:spcPts val="0"/>
              </a:spcBef>
              <a:spcAft>
                <a:spcPts val="0"/>
              </a:spcAft>
              <a:buSzPts val="2800"/>
              <a:buChar char="■"/>
              <a:defRPr sz="2800"/>
            </a:lvl3pPr>
            <a:lvl4pPr marL="1828800" lvl="3" indent="-406400" algn="l">
              <a:spcBef>
                <a:spcPts val="0"/>
              </a:spcBef>
              <a:spcAft>
                <a:spcPts val="0"/>
              </a:spcAft>
              <a:buSzPts val="2800"/>
              <a:buChar char="●"/>
              <a:defRPr sz="2800"/>
            </a:lvl4pPr>
            <a:lvl5pPr marL="2286000" lvl="4" indent="-406400" algn="l">
              <a:spcBef>
                <a:spcPts val="0"/>
              </a:spcBef>
              <a:spcAft>
                <a:spcPts val="0"/>
              </a:spcAft>
              <a:buSzPts val="2800"/>
              <a:buChar char="○"/>
              <a:defRPr sz="2800"/>
            </a:lvl5pPr>
            <a:lvl6pPr marL="2743200" lvl="5" indent="-406400" algn="l">
              <a:lnSpc>
                <a:spcPct val="100000"/>
              </a:lnSpc>
              <a:spcBef>
                <a:spcPts val="0"/>
              </a:spcBef>
              <a:spcAft>
                <a:spcPts val="0"/>
              </a:spcAft>
              <a:buSzPts val="2800"/>
              <a:buChar char="■"/>
              <a:defRPr sz="2800"/>
            </a:lvl6pPr>
            <a:lvl7pPr marL="3200400" lvl="6" indent="-406400" algn="l">
              <a:lnSpc>
                <a:spcPct val="100000"/>
              </a:lnSpc>
              <a:spcBef>
                <a:spcPts val="0"/>
              </a:spcBef>
              <a:spcAft>
                <a:spcPts val="0"/>
              </a:spcAft>
              <a:buSzPts val="2800"/>
              <a:buChar char="●"/>
              <a:defRPr sz="2800"/>
            </a:lvl7pPr>
            <a:lvl8pPr marL="3657600" lvl="7" indent="-406400" algn="l">
              <a:lnSpc>
                <a:spcPct val="100000"/>
              </a:lnSpc>
              <a:spcBef>
                <a:spcPts val="0"/>
              </a:spcBef>
              <a:spcAft>
                <a:spcPts val="0"/>
              </a:spcAft>
              <a:buSzPts val="2800"/>
              <a:buChar char="○"/>
              <a:defRPr sz="2800"/>
            </a:lvl8pPr>
            <a:lvl9pPr marL="4114800" lvl="8" indent="-406400" algn="l">
              <a:lnSpc>
                <a:spcPct val="100000"/>
              </a:lnSpc>
              <a:spcBef>
                <a:spcPts val="0"/>
              </a:spcBef>
              <a:spcAft>
                <a:spcPts val="0"/>
              </a:spcAft>
              <a:buSzPts val="2800"/>
              <a:buChar char="■"/>
              <a:defRPr sz="2800"/>
            </a:lvl9pPr>
          </a:lstStyle>
          <a:p>
            <a:endParaRPr/>
          </a:p>
        </p:txBody>
      </p:sp>
      <p:sp>
        <p:nvSpPr>
          <p:cNvPr id="63" name="Google Shape;63;p18"/>
          <p:cNvSpPr txBox="1">
            <a:spLocks noGrp="1"/>
          </p:cNvSpPr>
          <p:nvPr>
            <p:ph type="sldNum" idx="12"/>
          </p:nvPr>
        </p:nvSpPr>
        <p:spPr>
          <a:xfrm>
            <a:off x="-50800" y="4819650"/>
            <a:ext cx="349250" cy="323850"/>
          </a:xfrm>
          <a:prstGeom prst="rect">
            <a:avLst/>
          </a:prstGeom>
          <a:noFill/>
          <a:ln>
            <a:noFill/>
          </a:ln>
        </p:spPr>
        <p:txBody>
          <a:bodyPr spcFirstLastPara="1" wrap="square" lIns="91425" tIns="91425" rIns="91425" bIns="91425" anchor="t" anchorCtr="0">
            <a:noAutofit/>
          </a:bodyPr>
          <a:lstStyle>
            <a:lvl1pPr marL="0" marR="0" lvl="0" indent="0" algn="ctr">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1pPr>
            <a:lvl2pPr marL="0" marR="0" lvl="1" indent="0" algn="ctr">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2pPr>
            <a:lvl3pPr marL="0" marR="0" lvl="2" indent="0" algn="ctr">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3pPr>
            <a:lvl4pPr marL="0" marR="0" lvl="3" indent="0" algn="ctr">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4pPr>
            <a:lvl5pPr marL="0" marR="0" lvl="4" indent="0" algn="ctr">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5pPr>
            <a:lvl6pPr marL="0" marR="0" lvl="5" indent="0" algn="ctr">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6pPr>
            <a:lvl7pPr marL="0" marR="0" lvl="6" indent="0" algn="ctr">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7pPr>
            <a:lvl8pPr marL="0" marR="0" lvl="7" indent="0" algn="ctr">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8pPr>
            <a:lvl9pPr marL="0" marR="0" lvl="8" indent="0" algn="ctr">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9pPr>
          </a:lstStyle>
          <a:p>
            <a:pPr marL="0" lvl="0" indent="0" algn="ctr" rtl="0">
              <a:spcBef>
                <a:spcPts val="0"/>
              </a:spcBef>
              <a:spcAft>
                <a:spcPts val="0"/>
              </a:spcAft>
              <a:buNone/>
            </a:pPr>
            <a:fld id="{00000000-1234-1234-1234-123412341234}" type="slidenum">
              <a:rPr lang="sk-SK"/>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4.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5.xml"/></Relationships>
</file>

<file path=ppt/slideMasters/_rels/slideMaster6.xml.rels><?xml version="1.0" encoding="UTF-8" standalone="yes"?>
<Relationships xmlns="http://schemas.openxmlformats.org/package/2006/relationships"><Relationship Id="rId1" Type="http://schemas.openxmlformats.org/officeDocument/2006/relationships/theme" Target="../theme/theme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9"/>
          <p:cNvSpPr txBox="1"/>
          <p:nvPr/>
        </p:nvSpPr>
        <p:spPr>
          <a:xfrm>
            <a:off x="0" y="4287837"/>
            <a:ext cx="9144000" cy="247650"/>
          </a:xfrm>
          <a:prstGeom prst="rect">
            <a:avLst/>
          </a:prstGeom>
          <a:solidFill>
            <a:srgbClr val="16575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7" name="Google Shape;7;p9"/>
          <p:cNvSpPr txBox="1"/>
          <p:nvPr/>
        </p:nvSpPr>
        <p:spPr>
          <a:xfrm>
            <a:off x="0" y="0"/>
            <a:ext cx="9144000" cy="530225"/>
          </a:xfrm>
          <a:prstGeom prst="rect">
            <a:avLst/>
          </a:prstGeom>
          <a:solidFill>
            <a:srgbClr val="18637B"/>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8" name="Google Shape;8;p9"/>
          <p:cNvSpPr txBox="1"/>
          <p:nvPr/>
        </p:nvSpPr>
        <p:spPr>
          <a:xfrm>
            <a:off x="0" y="500062"/>
            <a:ext cx="9144000" cy="3824287"/>
          </a:xfrm>
          <a:prstGeom prst="rect">
            <a:avLst/>
          </a:prstGeom>
          <a:solidFill>
            <a:srgbClr val="12405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9" name="Google Shape;9;p9"/>
          <p:cNvSpPr txBox="1"/>
          <p:nvPr/>
        </p:nvSpPr>
        <p:spPr>
          <a:xfrm>
            <a:off x="0" y="4494212"/>
            <a:ext cx="9144000" cy="117475"/>
          </a:xfrm>
          <a:prstGeom prst="rect">
            <a:avLst/>
          </a:prstGeom>
          <a:solidFill>
            <a:srgbClr val="3B8D6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10" name="Google Shape;10;p9"/>
          <p:cNvSpPr txBox="1"/>
          <p:nvPr/>
        </p:nvSpPr>
        <p:spPr>
          <a:xfrm>
            <a:off x="0" y="4584700"/>
            <a:ext cx="9144000" cy="558800"/>
          </a:xfrm>
          <a:prstGeom prst="rect">
            <a:avLst/>
          </a:prstGeom>
          <a:solidFill>
            <a:srgbClr val="94BF6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11" name="Google Shape;11;p9"/>
          <p:cNvSpPr txBox="1">
            <a:spLocks noGrp="1"/>
          </p:cNvSpPr>
          <p:nvPr>
            <p:ph type="title"/>
          </p:nvPr>
        </p:nvSpPr>
        <p:spPr>
          <a:xfrm>
            <a:off x="1146175" y="530225"/>
            <a:ext cx="3208337" cy="1028700"/>
          </a:xfrm>
          <a:prstGeom prst="rect">
            <a:avLst/>
          </a:prstGeom>
          <a:noFill/>
          <a:ln>
            <a:noFill/>
          </a:ln>
        </p:spPr>
        <p:txBody>
          <a:bodyPr spcFirstLastPara="1" wrap="square" lIns="91425" tIns="91425" rIns="91425" bIns="91425" anchor="ctr" anchorCtr="0">
            <a:noAutofit/>
          </a:bodyPr>
          <a:lstStyle>
            <a:lvl1pPr marR="0" lvl="0" algn="l" rtl="0">
              <a:spcBef>
                <a:spcPts val="0"/>
              </a:spcBef>
              <a:spcAft>
                <a:spcPts val="0"/>
              </a:spcAft>
              <a:buSzPts val="1400"/>
              <a:buNone/>
              <a:defRPr sz="1400" b="0" i="0" u="none" strike="noStrike" cap="none">
                <a:solidFill>
                  <a:srgbClr val="000000"/>
                </a:solidFill>
                <a:latin typeface="Arial"/>
                <a:ea typeface="Arial"/>
                <a:cs typeface="Arial"/>
                <a:sym typeface="Arial"/>
              </a:defRPr>
            </a:lvl1pPr>
            <a:lvl2pPr marR="0" lvl="1" algn="l" rtl="0">
              <a:spcBef>
                <a:spcPts val="0"/>
              </a:spcBef>
              <a:spcAft>
                <a:spcPts val="0"/>
              </a:spcAft>
              <a:buSzPts val="1400"/>
              <a:buNone/>
              <a:defRPr sz="1400" b="0" i="0" u="none" strike="noStrike" cap="none">
                <a:solidFill>
                  <a:srgbClr val="000000"/>
                </a:solidFill>
                <a:latin typeface="Arial"/>
                <a:ea typeface="Arial"/>
                <a:cs typeface="Arial"/>
                <a:sym typeface="Arial"/>
              </a:defRPr>
            </a:lvl2pPr>
            <a:lvl3pPr marR="0" lvl="2" algn="l" rtl="0">
              <a:spcBef>
                <a:spcPts val="0"/>
              </a:spcBef>
              <a:spcAft>
                <a:spcPts val="0"/>
              </a:spcAft>
              <a:buSzPts val="1400"/>
              <a:buNone/>
              <a:defRPr sz="1400" b="0" i="0" u="none" strike="noStrike" cap="none">
                <a:solidFill>
                  <a:srgbClr val="000000"/>
                </a:solidFill>
                <a:latin typeface="Arial"/>
                <a:ea typeface="Arial"/>
                <a:cs typeface="Arial"/>
                <a:sym typeface="Arial"/>
              </a:defRPr>
            </a:lvl3pPr>
            <a:lvl4pPr marR="0" lvl="3" algn="l" rtl="0">
              <a:spcBef>
                <a:spcPts val="0"/>
              </a:spcBef>
              <a:spcAft>
                <a:spcPts val="0"/>
              </a:spcAft>
              <a:buSzPts val="1400"/>
              <a:buNone/>
              <a:defRPr sz="1400" b="0" i="0" u="none" strike="noStrike" cap="none">
                <a:solidFill>
                  <a:srgbClr val="000000"/>
                </a:solidFill>
                <a:latin typeface="Arial"/>
                <a:ea typeface="Arial"/>
                <a:cs typeface="Arial"/>
                <a:sym typeface="Arial"/>
              </a:defRPr>
            </a:lvl4pPr>
            <a:lvl5pPr marR="0" lvl="4" algn="l" rtl="0">
              <a:spcBef>
                <a:spcPts val="0"/>
              </a:spcBef>
              <a:spcAft>
                <a:spcPts val="0"/>
              </a:spcAft>
              <a:buSzPts val="1400"/>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sp>
        <p:nvSpPr>
          <p:cNvPr id="12" name="Google Shape;12;p9"/>
          <p:cNvSpPr txBox="1">
            <a:spLocks noGrp="1"/>
          </p:cNvSpPr>
          <p:nvPr>
            <p:ph type="body" idx="1"/>
          </p:nvPr>
        </p:nvSpPr>
        <p:spPr>
          <a:xfrm>
            <a:off x="1146175" y="1766887"/>
            <a:ext cx="7540625" cy="3159125"/>
          </a:xfrm>
          <a:prstGeom prst="rect">
            <a:avLst/>
          </a:prstGeom>
          <a:noFill/>
          <a:ln>
            <a:noFill/>
          </a:ln>
        </p:spPr>
        <p:txBody>
          <a:bodyPr spcFirstLastPara="1" wrap="square" lIns="91425" tIns="91425" rIns="91425" bIns="91425" anchor="t" anchorCtr="0">
            <a:noAutofit/>
          </a:bodyPr>
          <a:lstStyle>
            <a:lvl1pPr marL="457200" marR="0" lvl="0" indent="-317500" algn="l" rtl="0">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1pPr>
            <a:lvl2pPr marL="914400" marR="0" lvl="1" indent="-317500" algn="l" rtl="0">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2pPr>
            <a:lvl3pPr marL="1371600" marR="0" lvl="2" indent="-317500" algn="l" rtl="0">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3pPr>
            <a:lvl4pPr marL="1828800" marR="0" lvl="3" indent="-317500" algn="l" rtl="0">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4pPr>
            <a:lvl5pPr marL="2286000" marR="0" lvl="4" indent="-317500" algn="l" rtl="0">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Lst>
  <p:transition spd="slow">
    <p:fade/>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5"/>
        <p:cNvGrpSpPr/>
        <p:nvPr/>
      </p:nvGrpSpPr>
      <p:grpSpPr>
        <a:xfrm>
          <a:off x="0" y="0"/>
          <a:ext cx="0" cy="0"/>
          <a:chOff x="0" y="0"/>
          <a:chExt cx="0" cy="0"/>
        </a:xfrm>
      </p:grpSpPr>
      <p:sp>
        <p:nvSpPr>
          <p:cNvPr id="16" name="Google Shape;16;p11"/>
          <p:cNvSpPr txBox="1"/>
          <p:nvPr/>
        </p:nvSpPr>
        <p:spPr>
          <a:xfrm>
            <a:off x="0" y="1147762"/>
            <a:ext cx="9144000" cy="2847975"/>
          </a:xfrm>
          <a:prstGeom prst="rect">
            <a:avLst/>
          </a:prstGeom>
          <a:solidFill>
            <a:srgbClr val="16575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17" name="Google Shape;17;p11"/>
          <p:cNvSpPr txBox="1"/>
          <p:nvPr/>
        </p:nvSpPr>
        <p:spPr>
          <a:xfrm>
            <a:off x="0" y="0"/>
            <a:ext cx="9144000" cy="530225"/>
          </a:xfrm>
          <a:prstGeom prst="rect">
            <a:avLst/>
          </a:prstGeom>
          <a:solidFill>
            <a:srgbClr val="18637B"/>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18" name="Google Shape;18;p11"/>
          <p:cNvSpPr txBox="1"/>
          <p:nvPr/>
        </p:nvSpPr>
        <p:spPr>
          <a:xfrm>
            <a:off x="0" y="500062"/>
            <a:ext cx="9144000" cy="731837"/>
          </a:xfrm>
          <a:prstGeom prst="rect">
            <a:avLst/>
          </a:prstGeom>
          <a:solidFill>
            <a:srgbClr val="12405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19" name="Google Shape;19;p11"/>
          <p:cNvSpPr txBox="1"/>
          <p:nvPr/>
        </p:nvSpPr>
        <p:spPr>
          <a:xfrm>
            <a:off x="0" y="3962400"/>
            <a:ext cx="9144000" cy="369887"/>
          </a:xfrm>
          <a:prstGeom prst="rect">
            <a:avLst/>
          </a:prstGeom>
          <a:solidFill>
            <a:srgbClr val="3B8D6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20" name="Google Shape;20;p11"/>
          <p:cNvSpPr txBox="1"/>
          <p:nvPr/>
        </p:nvSpPr>
        <p:spPr>
          <a:xfrm>
            <a:off x="0" y="4333875"/>
            <a:ext cx="9144000" cy="809625"/>
          </a:xfrm>
          <a:prstGeom prst="rect">
            <a:avLst/>
          </a:prstGeom>
          <a:solidFill>
            <a:srgbClr val="94BF6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21" name="Google Shape;21;p11"/>
          <p:cNvSpPr txBox="1">
            <a:spLocks noGrp="1"/>
          </p:cNvSpPr>
          <p:nvPr>
            <p:ph type="title"/>
          </p:nvPr>
        </p:nvSpPr>
        <p:spPr>
          <a:xfrm>
            <a:off x="1146175" y="530225"/>
            <a:ext cx="3208337" cy="1028700"/>
          </a:xfrm>
          <a:prstGeom prst="rect">
            <a:avLst/>
          </a:prstGeom>
          <a:noFill/>
          <a:ln>
            <a:noFill/>
          </a:ln>
        </p:spPr>
        <p:txBody>
          <a:bodyPr spcFirstLastPara="1" wrap="square" lIns="91425" tIns="91425" rIns="91425" bIns="91425" anchor="ctr" anchorCtr="0">
            <a:noAutofit/>
          </a:bodyPr>
          <a:lstStyle>
            <a:lvl1pPr marR="0" lvl="0" algn="l" rtl="0">
              <a:spcBef>
                <a:spcPts val="0"/>
              </a:spcBef>
              <a:spcAft>
                <a:spcPts val="0"/>
              </a:spcAft>
              <a:buSzPts val="1400"/>
              <a:buNone/>
              <a:defRPr sz="1400" b="0" i="0" u="none" strike="noStrike" cap="none">
                <a:solidFill>
                  <a:srgbClr val="000000"/>
                </a:solidFill>
                <a:latin typeface="Arial"/>
                <a:ea typeface="Arial"/>
                <a:cs typeface="Arial"/>
                <a:sym typeface="Arial"/>
              </a:defRPr>
            </a:lvl1pPr>
            <a:lvl2pPr marR="0" lvl="1" algn="l" rtl="0">
              <a:spcBef>
                <a:spcPts val="0"/>
              </a:spcBef>
              <a:spcAft>
                <a:spcPts val="0"/>
              </a:spcAft>
              <a:buSzPts val="1400"/>
              <a:buNone/>
              <a:defRPr sz="1400" b="0" i="0" u="none" strike="noStrike" cap="none">
                <a:solidFill>
                  <a:srgbClr val="000000"/>
                </a:solidFill>
                <a:latin typeface="Arial"/>
                <a:ea typeface="Arial"/>
                <a:cs typeface="Arial"/>
                <a:sym typeface="Arial"/>
              </a:defRPr>
            </a:lvl2pPr>
            <a:lvl3pPr marR="0" lvl="2" algn="l" rtl="0">
              <a:spcBef>
                <a:spcPts val="0"/>
              </a:spcBef>
              <a:spcAft>
                <a:spcPts val="0"/>
              </a:spcAft>
              <a:buSzPts val="1400"/>
              <a:buNone/>
              <a:defRPr sz="1400" b="0" i="0" u="none" strike="noStrike" cap="none">
                <a:solidFill>
                  <a:srgbClr val="000000"/>
                </a:solidFill>
                <a:latin typeface="Arial"/>
                <a:ea typeface="Arial"/>
                <a:cs typeface="Arial"/>
                <a:sym typeface="Arial"/>
              </a:defRPr>
            </a:lvl3pPr>
            <a:lvl4pPr marR="0" lvl="3" algn="l" rtl="0">
              <a:spcBef>
                <a:spcPts val="0"/>
              </a:spcBef>
              <a:spcAft>
                <a:spcPts val="0"/>
              </a:spcAft>
              <a:buSzPts val="1400"/>
              <a:buNone/>
              <a:defRPr sz="1400" b="0" i="0" u="none" strike="noStrike" cap="none">
                <a:solidFill>
                  <a:srgbClr val="000000"/>
                </a:solidFill>
                <a:latin typeface="Arial"/>
                <a:ea typeface="Arial"/>
                <a:cs typeface="Arial"/>
                <a:sym typeface="Arial"/>
              </a:defRPr>
            </a:lvl4pPr>
            <a:lvl5pPr marR="0" lvl="4" algn="l" rtl="0">
              <a:spcBef>
                <a:spcPts val="0"/>
              </a:spcBef>
              <a:spcAft>
                <a:spcPts val="0"/>
              </a:spcAft>
              <a:buSzPts val="1400"/>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sp>
        <p:nvSpPr>
          <p:cNvPr id="22" name="Google Shape;22;p11"/>
          <p:cNvSpPr txBox="1">
            <a:spLocks noGrp="1"/>
          </p:cNvSpPr>
          <p:nvPr>
            <p:ph type="body" idx="1"/>
          </p:nvPr>
        </p:nvSpPr>
        <p:spPr>
          <a:xfrm>
            <a:off x="1146175" y="1766887"/>
            <a:ext cx="7540625" cy="3159125"/>
          </a:xfrm>
          <a:prstGeom prst="rect">
            <a:avLst/>
          </a:prstGeom>
          <a:noFill/>
          <a:ln>
            <a:noFill/>
          </a:ln>
        </p:spPr>
        <p:txBody>
          <a:bodyPr spcFirstLastPara="1" wrap="square" lIns="91425" tIns="91425" rIns="91425" bIns="91425" anchor="t" anchorCtr="0">
            <a:noAutofit/>
          </a:bodyPr>
          <a:lstStyle>
            <a:lvl1pPr marL="457200" marR="0" lvl="0" indent="-317500" algn="l" rtl="0">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1pPr>
            <a:lvl2pPr marL="914400" marR="0" lvl="1" indent="-317500" algn="l" rtl="0">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2pPr>
            <a:lvl3pPr marL="1371600" marR="0" lvl="2" indent="-317500" algn="l" rtl="0">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3pPr>
            <a:lvl4pPr marL="1828800" marR="0" lvl="3" indent="-317500" algn="l" rtl="0">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4pPr>
            <a:lvl5pPr marL="2286000" marR="0" lvl="4" indent="-317500" algn="l" rtl="0">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sp>
        <p:nvSpPr>
          <p:cNvPr id="23" name="Google Shape;23;p11"/>
          <p:cNvSpPr txBox="1">
            <a:spLocks noGrp="1"/>
          </p:cNvSpPr>
          <p:nvPr>
            <p:ph type="sldNum" idx="12"/>
          </p:nvPr>
        </p:nvSpPr>
        <p:spPr>
          <a:xfrm>
            <a:off x="-50800" y="4819650"/>
            <a:ext cx="349250" cy="323850"/>
          </a:xfrm>
          <a:prstGeom prst="rect">
            <a:avLst/>
          </a:prstGeom>
          <a:noFill/>
          <a:ln>
            <a:noFill/>
          </a:ln>
        </p:spPr>
        <p:txBody>
          <a:bodyPr spcFirstLastPara="1" wrap="square" lIns="91425" tIns="91425" rIns="91425" bIns="91425" anchor="t" anchorCtr="0">
            <a:noAutofit/>
          </a:bodyPr>
          <a:lstStyle>
            <a:lvl1pPr marL="0" marR="0" lvl="0"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1pPr>
            <a:lvl2pPr marL="0" marR="0" lvl="1"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2pPr>
            <a:lvl3pPr marL="0" marR="0" lvl="2"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3pPr>
            <a:lvl4pPr marL="0" marR="0" lvl="3"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4pPr>
            <a:lvl5pPr marL="0" marR="0" lvl="4"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5pPr>
            <a:lvl6pPr marL="0" marR="0" lvl="5"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6pPr>
            <a:lvl7pPr marL="0" marR="0" lvl="6"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7pPr>
            <a:lvl8pPr marL="0" marR="0" lvl="7"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8pPr>
            <a:lvl9pPr marL="0" marR="0" lvl="8"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9pPr>
          </a:lstStyle>
          <a:p>
            <a:pPr marL="0" lvl="0" indent="0" algn="ctr" rtl="0">
              <a:spcBef>
                <a:spcPts val="0"/>
              </a:spcBef>
              <a:spcAft>
                <a:spcPts val="0"/>
              </a:spcAft>
              <a:buNone/>
            </a:pPr>
            <a:fld id="{00000000-1234-1234-1234-123412341234}" type="slidenum">
              <a:rPr lang="sk-SK"/>
              <a:t>‹#›</a:t>
            </a:fld>
            <a:endParaRPr sz="140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51" r:id="rId1"/>
  </p:sldLayoutIdLst>
  <p:transition spd="slow">
    <p:fade/>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6"/>
        <p:cNvGrpSpPr/>
        <p:nvPr/>
      </p:nvGrpSpPr>
      <p:grpSpPr>
        <a:xfrm>
          <a:off x="0" y="0"/>
          <a:ext cx="0" cy="0"/>
          <a:chOff x="0" y="0"/>
          <a:chExt cx="0" cy="0"/>
        </a:xfrm>
      </p:grpSpPr>
      <p:sp>
        <p:nvSpPr>
          <p:cNvPr id="27" name="Google Shape;27;p13"/>
          <p:cNvSpPr txBox="1"/>
          <p:nvPr/>
        </p:nvSpPr>
        <p:spPr>
          <a:xfrm>
            <a:off x="0" y="0"/>
            <a:ext cx="247650" cy="530225"/>
          </a:xfrm>
          <a:prstGeom prst="rect">
            <a:avLst/>
          </a:prstGeom>
          <a:solidFill>
            <a:srgbClr val="18637B"/>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28" name="Google Shape;28;p13"/>
          <p:cNvSpPr txBox="1"/>
          <p:nvPr/>
        </p:nvSpPr>
        <p:spPr>
          <a:xfrm>
            <a:off x="0" y="500062"/>
            <a:ext cx="247650" cy="1058862"/>
          </a:xfrm>
          <a:prstGeom prst="rect">
            <a:avLst/>
          </a:prstGeom>
          <a:solidFill>
            <a:srgbClr val="12405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29" name="Google Shape;29;p13"/>
          <p:cNvSpPr txBox="1"/>
          <p:nvPr/>
        </p:nvSpPr>
        <p:spPr>
          <a:xfrm>
            <a:off x="0" y="1554162"/>
            <a:ext cx="247650" cy="1531937"/>
          </a:xfrm>
          <a:prstGeom prst="rect">
            <a:avLst/>
          </a:prstGeom>
          <a:solidFill>
            <a:srgbClr val="16575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30" name="Google Shape;30;p13"/>
          <p:cNvSpPr txBox="1"/>
          <p:nvPr/>
        </p:nvSpPr>
        <p:spPr>
          <a:xfrm>
            <a:off x="0" y="3086100"/>
            <a:ext cx="247650" cy="604837"/>
          </a:xfrm>
          <a:prstGeom prst="rect">
            <a:avLst/>
          </a:prstGeom>
          <a:solidFill>
            <a:srgbClr val="3B8D6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31" name="Google Shape;31;p13"/>
          <p:cNvSpPr txBox="1"/>
          <p:nvPr/>
        </p:nvSpPr>
        <p:spPr>
          <a:xfrm>
            <a:off x="0" y="3690937"/>
            <a:ext cx="247650" cy="1452562"/>
          </a:xfrm>
          <a:prstGeom prst="rect">
            <a:avLst/>
          </a:prstGeom>
          <a:solidFill>
            <a:srgbClr val="94BF6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32" name="Google Shape;32;p13"/>
          <p:cNvSpPr txBox="1">
            <a:spLocks noGrp="1"/>
          </p:cNvSpPr>
          <p:nvPr>
            <p:ph type="title"/>
          </p:nvPr>
        </p:nvSpPr>
        <p:spPr>
          <a:xfrm>
            <a:off x="1146175" y="530225"/>
            <a:ext cx="3208337" cy="1028700"/>
          </a:xfrm>
          <a:prstGeom prst="rect">
            <a:avLst/>
          </a:prstGeom>
          <a:noFill/>
          <a:ln>
            <a:noFill/>
          </a:ln>
        </p:spPr>
        <p:txBody>
          <a:bodyPr spcFirstLastPara="1" wrap="square" lIns="91425" tIns="91425" rIns="91425" bIns="91425" anchor="ctr" anchorCtr="0">
            <a:noAutofit/>
          </a:bodyPr>
          <a:lstStyle>
            <a:lvl1pPr marR="0" lvl="0" algn="l" rtl="0">
              <a:spcBef>
                <a:spcPts val="0"/>
              </a:spcBef>
              <a:spcAft>
                <a:spcPts val="0"/>
              </a:spcAft>
              <a:buSzPts val="1400"/>
              <a:buNone/>
              <a:defRPr sz="1400" b="0" i="0" u="none" strike="noStrike" cap="none">
                <a:solidFill>
                  <a:srgbClr val="000000"/>
                </a:solidFill>
                <a:latin typeface="Arial"/>
                <a:ea typeface="Arial"/>
                <a:cs typeface="Arial"/>
                <a:sym typeface="Arial"/>
              </a:defRPr>
            </a:lvl1pPr>
            <a:lvl2pPr marR="0" lvl="1" algn="l" rtl="0">
              <a:spcBef>
                <a:spcPts val="0"/>
              </a:spcBef>
              <a:spcAft>
                <a:spcPts val="0"/>
              </a:spcAft>
              <a:buSzPts val="1400"/>
              <a:buNone/>
              <a:defRPr sz="1400" b="0" i="0" u="none" strike="noStrike" cap="none">
                <a:solidFill>
                  <a:srgbClr val="000000"/>
                </a:solidFill>
                <a:latin typeface="Arial"/>
                <a:ea typeface="Arial"/>
                <a:cs typeface="Arial"/>
                <a:sym typeface="Arial"/>
              </a:defRPr>
            </a:lvl2pPr>
            <a:lvl3pPr marR="0" lvl="2" algn="l" rtl="0">
              <a:spcBef>
                <a:spcPts val="0"/>
              </a:spcBef>
              <a:spcAft>
                <a:spcPts val="0"/>
              </a:spcAft>
              <a:buSzPts val="1400"/>
              <a:buNone/>
              <a:defRPr sz="1400" b="0" i="0" u="none" strike="noStrike" cap="none">
                <a:solidFill>
                  <a:srgbClr val="000000"/>
                </a:solidFill>
                <a:latin typeface="Arial"/>
                <a:ea typeface="Arial"/>
                <a:cs typeface="Arial"/>
                <a:sym typeface="Arial"/>
              </a:defRPr>
            </a:lvl3pPr>
            <a:lvl4pPr marR="0" lvl="3" algn="l" rtl="0">
              <a:spcBef>
                <a:spcPts val="0"/>
              </a:spcBef>
              <a:spcAft>
                <a:spcPts val="0"/>
              </a:spcAft>
              <a:buSzPts val="1400"/>
              <a:buNone/>
              <a:defRPr sz="1400" b="0" i="0" u="none" strike="noStrike" cap="none">
                <a:solidFill>
                  <a:srgbClr val="000000"/>
                </a:solidFill>
                <a:latin typeface="Arial"/>
                <a:ea typeface="Arial"/>
                <a:cs typeface="Arial"/>
                <a:sym typeface="Arial"/>
              </a:defRPr>
            </a:lvl4pPr>
            <a:lvl5pPr marR="0" lvl="4" algn="l" rtl="0">
              <a:spcBef>
                <a:spcPts val="0"/>
              </a:spcBef>
              <a:spcAft>
                <a:spcPts val="0"/>
              </a:spcAft>
              <a:buSzPts val="1400"/>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sp>
        <p:nvSpPr>
          <p:cNvPr id="33" name="Google Shape;33;p13"/>
          <p:cNvSpPr txBox="1">
            <a:spLocks noGrp="1"/>
          </p:cNvSpPr>
          <p:nvPr>
            <p:ph type="body" idx="1"/>
          </p:nvPr>
        </p:nvSpPr>
        <p:spPr>
          <a:xfrm>
            <a:off x="1146175" y="1766887"/>
            <a:ext cx="7540625" cy="3159125"/>
          </a:xfrm>
          <a:prstGeom prst="rect">
            <a:avLst/>
          </a:prstGeom>
          <a:noFill/>
          <a:ln>
            <a:noFill/>
          </a:ln>
        </p:spPr>
        <p:txBody>
          <a:bodyPr spcFirstLastPara="1" wrap="square" lIns="91425" tIns="91425" rIns="91425" bIns="91425" anchor="t" anchorCtr="0">
            <a:noAutofit/>
          </a:bodyPr>
          <a:lstStyle>
            <a:lvl1pPr marL="457200" marR="0" lvl="0" indent="-317500" algn="l" rtl="0">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1pPr>
            <a:lvl2pPr marL="914400" marR="0" lvl="1" indent="-317500" algn="l" rtl="0">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2pPr>
            <a:lvl3pPr marL="1371600" marR="0" lvl="2" indent="-317500" algn="l" rtl="0">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3pPr>
            <a:lvl4pPr marL="1828800" marR="0" lvl="3" indent="-317500" algn="l" rtl="0">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4pPr>
            <a:lvl5pPr marL="2286000" marR="0" lvl="4" indent="-317500" algn="l" rtl="0">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sp>
        <p:nvSpPr>
          <p:cNvPr id="34" name="Google Shape;34;p13"/>
          <p:cNvSpPr txBox="1">
            <a:spLocks noGrp="1"/>
          </p:cNvSpPr>
          <p:nvPr>
            <p:ph type="sldNum" idx="12"/>
          </p:nvPr>
        </p:nvSpPr>
        <p:spPr>
          <a:xfrm>
            <a:off x="-50800" y="4819650"/>
            <a:ext cx="349250" cy="323850"/>
          </a:xfrm>
          <a:prstGeom prst="rect">
            <a:avLst/>
          </a:prstGeom>
          <a:noFill/>
          <a:ln>
            <a:noFill/>
          </a:ln>
        </p:spPr>
        <p:txBody>
          <a:bodyPr spcFirstLastPara="1" wrap="square" lIns="91425" tIns="91425" rIns="91425" bIns="91425" anchor="t" anchorCtr="0">
            <a:noAutofit/>
          </a:bodyPr>
          <a:lstStyle>
            <a:lvl1pPr marL="0" marR="0" lvl="0"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1pPr>
            <a:lvl2pPr marL="0" marR="0" lvl="1"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2pPr>
            <a:lvl3pPr marL="0" marR="0" lvl="2"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3pPr>
            <a:lvl4pPr marL="0" marR="0" lvl="3"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4pPr>
            <a:lvl5pPr marL="0" marR="0" lvl="4"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5pPr>
            <a:lvl6pPr marL="0" marR="0" lvl="5"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6pPr>
            <a:lvl7pPr marL="0" marR="0" lvl="6"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7pPr>
            <a:lvl8pPr marL="0" marR="0" lvl="7"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8pPr>
            <a:lvl9pPr marL="0" marR="0" lvl="8"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9pPr>
          </a:lstStyle>
          <a:p>
            <a:pPr marL="0" lvl="0" indent="0" algn="ctr" rtl="0">
              <a:spcBef>
                <a:spcPts val="0"/>
              </a:spcBef>
              <a:spcAft>
                <a:spcPts val="0"/>
              </a:spcAft>
              <a:buNone/>
            </a:pPr>
            <a:fld id="{00000000-1234-1234-1234-123412341234}" type="slidenum">
              <a:rPr lang="sk-SK"/>
              <a:t>‹#›</a:t>
            </a:fld>
            <a:endParaRPr sz="140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53" r:id="rId1"/>
  </p:sldLayoutIdLst>
  <p:transition spd="slow">
    <p:fade/>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7"/>
        <p:cNvGrpSpPr/>
        <p:nvPr/>
      </p:nvGrpSpPr>
      <p:grpSpPr>
        <a:xfrm>
          <a:off x="0" y="0"/>
          <a:ext cx="0" cy="0"/>
          <a:chOff x="0" y="0"/>
          <a:chExt cx="0" cy="0"/>
        </a:xfrm>
      </p:grpSpPr>
      <p:sp>
        <p:nvSpPr>
          <p:cNvPr id="38" name="Google Shape;38;p15"/>
          <p:cNvSpPr txBox="1"/>
          <p:nvPr/>
        </p:nvSpPr>
        <p:spPr>
          <a:xfrm>
            <a:off x="0" y="4287837"/>
            <a:ext cx="3475037" cy="247650"/>
          </a:xfrm>
          <a:prstGeom prst="rect">
            <a:avLst/>
          </a:prstGeom>
          <a:solidFill>
            <a:srgbClr val="16575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39" name="Google Shape;39;p15"/>
          <p:cNvSpPr txBox="1"/>
          <p:nvPr/>
        </p:nvSpPr>
        <p:spPr>
          <a:xfrm>
            <a:off x="0" y="0"/>
            <a:ext cx="3475037" cy="530225"/>
          </a:xfrm>
          <a:prstGeom prst="rect">
            <a:avLst/>
          </a:prstGeom>
          <a:solidFill>
            <a:srgbClr val="18637B"/>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40" name="Google Shape;40;p15"/>
          <p:cNvSpPr txBox="1"/>
          <p:nvPr/>
        </p:nvSpPr>
        <p:spPr>
          <a:xfrm>
            <a:off x="0" y="500062"/>
            <a:ext cx="3475037" cy="3824287"/>
          </a:xfrm>
          <a:prstGeom prst="rect">
            <a:avLst/>
          </a:prstGeom>
          <a:solidFill>
            <a:srgbClr val="12405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41" name="Google Shape;41;p15"/>
          <p:cNvSpPr txBox="1"/>
          <p:nvPr/>
        </p:nvSpPr>
        <p:spPr>
          <a:xfrm>
            <a:off x="0" y="4494212"/>
            <a:ext cx="3475037" cy="117475"/>
          </a:xfrm>
          <a:prstGeom prst="rect">
            <a:avLst/>
          </a:prstGeom>
          <a:solidFill>
            <a:srgbClr val="3B8D6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42" name="Google Shape;42;p15"/>
          <p:cNvSpPr txBox="1"/>
          <p:nvPr/>
        </p:nvSpPr>
        <p:spPr>
          <a:xfrm>
            <a:off x="0" y="4584700"/>
            <a:ext cx="3475037" cy="558800"/>
          </a:xfrm>
          <a:prstGeom prst="rect">
            <a:avLst/>
          </a:prstGeom>
          <a:solidFill>
            <a:srgbClr val="94BF6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43" name="Google Shape;43;p15"/>
          <p:cNvSpPr txBox="1">
            <a:spLocks noGrp="1"/>
          </p:cNvSpPr>
          <p:nvPr>
            <p:ph type="title"/>
          </p:nvPr>
        </p:nvSpPr>
        <p:spPr>
          <a:xfrm>
            <a:off x="1146175" y="530225"/>
            <a:ext cx="3208337" cy="1028700"/>
          </a:xfrm>
          <a:prstGeom prst="rect">
            <a:avLst/>
          </a:prstGeom>
          <a:noFill/>
          <a:ln>
            <a:noFill/>
          </a:ln>
        </p:spPr>
        <p:txBody>
          <a:bodyPr spcFirstLastPara="1" wrap="square" lIns="91425" tIns="91425" rIns="91425" bIns="91425" anchor="ctr" anchorCtr="0">
            <a:noAutofit/>
          </a:bodyPr>
          <a:lstStyle>
            <a:lvl1pPr marR="0" lvl="0" algn="l" rtl="0">
              <a:spcBef>
                <a:spcPts val="0"/>
              </a:spcBef>
              <a:spcAft>
                <a:spcPts val="0"/>
              </a:spcAft>
              <a:buSzPts val="1400"/>
              <a:buNone/>
              <a:defRPr sz="1400" b="0" i="0" u="none" strike="noStrike" cap="none">
                <a:solidFill>
                  <a:srgbClr val="000000"/>
                </a:solidFill>
                <a:latin typeface="Arial"/>
                <a:ea typeface="Arial"/>
                <a:cs typeface="Arial"/>
                <a:sym typeface="Arial"/>
              </a:defRPr>
            </a:lvl1pPr>
            <a:lvl2pPr marR="0" lvl="1" algn="l" rtl="0">
              <a:spcBef>
                <a:spcPts val="0"/>
              </a:spcBef>
              <a:spcAft>
                <a:spcPts val="0"/>
              </a:spcAft>
              <a:buSzPts val="1400"/>
              <a:buNone/>
              <a:defRPr sz="1400" b="0" i="0" u="none" strike="noStrike" cap="none">
                <a:solidFill>
                  <a:srgbClr val="000000"/>
                </a:solidFill>
                <a:latin typeface="Arial"/>
                <a:ea typeface="Arial"/>
                <a:cs typeface="Arial"/>
                <a:sym typeface="Arial"/>
              </a:defRPr>
            </a:lvl2pPr>
            <a:lvl3pPr marR="0" lvl="2" algn="l" rtl="0">
              <a:spcBef>
                <a:spcPts val="0"/>
              </a:spcBef>
              <a:spcAft>
                <a:spcPts val="0"/>
              </a:spcAft>
              <a:buSzPts val="1400"/>
              <a:buNone/>
              <a:defRPr sz="1400" b="0" i="0" u="none" strike="noStrike" cap="none">
                <a:solidFill>
                  <a:srgbClr val="000000"/>
                </a:solidFill>
                <a:latin typeface="Arial"/>
                <a:ea typeface="Arial"/>
                <a:cs typeface="Arial"/>
                <a:sym typeface="Arial"/>
              </a:defRPr>
            </a:lvl3pPr>
            <a:lvl4pPr marR="0" lvl="3" algn="l" rtl="0">
              <a:spcBef>
                <a:spcPts val="0"/>
              </a:spcBef>
              <a:spcAft>
                <a:spcPts val="0"/>
              </a:spcAft>
              <a:buSzPts val="1400"/>
              <a:buNone/>
              <a:defRPr sz="1400" b="0" i="0" u="none" strike="noStrike" cap="none">
                <a:solidFill>
                  <a:srgbClr val="000000"/>
                </a:solidFill>
                <a:latin typeface="Arial"/>
                <a:ea typeface="Arial"/>
                <a:cs typeface="Arial"/>
                <a:sym typeface="Arial"/>
              </a:defRPr>
            </a:lvl4pPr>
            <a:lvl5pPr marR="0" lvl="4" algn="l" rtl="0">
              <a:spcBef>
                <a:spcPts val="0"/>
              </a:spcBef>
              <a:spcAft>
                <a:spcPts val="0"/>
              </a:spcAft>
              <a:buSzPts val="1400"/>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sp>
        <p:nvSpPr>
          <p:cNvPr id="44" name="Google Shape;44;p15"/>
          <p:cNvSpPr txBox="1">
            <a:spLocks noGrp="1"/>
          </p:cNvSpPr>
          <p:nvPr>
            <p:ph type="body" idx="1"/>
          </p:nvPr>
        </p:nvSpPr>
        <p:spPr>
          <a:xfrm>
            <a:off x="1146175" y="1766887"/>
            <a:ext cx="7540625" cy="3159125"/>
          </a:xfrm>
          <a:prstGeom prst="rect">
            <a:avLst/>
          </a:prstGeom>
          <a:noFill/>
          <a:ln>
            <a:noFill/>
          </a:ln>
        </p:spPr>
        <p:txBody>
          <a:bodyPr spcFirstLastPara="1" wrap="square" lIns="91425" tIns="91425" rIns="91425" bIns="91425" anchor="t" anchorCtr="0">
            <a:noAutofit/>
          </a:bodyPr>
          <a:lstStyle>
            <a:lvl1pPr marL="457200" marR="0" lvl="0" indent="-317500" algn="l" rtl="0">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1pPr>
            <a:lvl2pPr marL="914400" marR="0" lvl="1" indent="-317500" algn="l" rtl="0">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2pPr>
            <a:lvl3pPr marL="1371600" marR="0" lvl="2" indent="-317500" algn="l" rtl="0">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3pPr>
            <a:lvl4pPr marL="1828800" marR="0" lvl="3" indent="-317500" algn="l" rtl="0">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4pPr>
            <a:lvl5pPr marL="2286000" marR="0" lvl="4" indent="-317500" algn="l" rtl="0">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sp>
        <p:nvSpPr>
          <p:cNvPr id="45" name="Google Shape;45;p15"/>
          <p:cNvSpPr txBox="1">
            <a:spLocks noGrp="1"/>
          </p:cNvSpPr>
          <p:nvPr>
            <p:ph type="sldNum" idx="12"/>
          </p:nvPr>
        </p:nvSpPr>
        <p:spPr>
          <a:xfrm>
            <a:off x="-50800" y="4819650"/>
            <a:ext cx="349250" cy="323850"/>
          </a:xfrm>
          <a:prstGeom prst="rect">
            <a:avLst/>
          </a:prstGeom>
          <a:noFill/>
          <a:ln>
            <a:noFill/>
          </a:ln>
        </p:spPr>
        <p:txBody>
          <a:bodyPr spcFirstLastPara="1" wrap="square" lIns="91425" tIns="91425" rIns="91425" bIns="91425" anchor="t" anchorCtr="0">
            <a:noAutofit/>
          </a:bodyPr>
          <a:lstStyle>
            <a:lvl1pPr marL="0" marR="0" lvl="0"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1pPr>
            <a:lvl2pPr marL="0" marR="0" lvl="1"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2pPr>
            <a:lvl3pPr marL="0" marR="0" lvl="2"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3pPr>
            <a:lvl4pPr marL="0" marR="0" lvl="3"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4pPr>
            <a:lvl5pPr marL="0" marR="0" lvl="4"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5pPr>
            <a:lvl6pPr marL="0" marR="0" lvl="5"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6pPr>
            <a:lvl7pPr marL="0" marR="0" lvl="6"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7pPr>
            <a:lvl8pPr marL="0" marR="0" lvl="7"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8pPr>
            <a:lvl9pPr marL="0" marR="0" lvl="8"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9pPr>
          </a:lstStyle>
          <a:p>
            <a:pPr marL="0" lvl="0" indent="0" algn="ctr" rtl="0">
              <a:spcBef>
                <a:spcPts val="0"/>
              </a:spcBef>
              <a:spcAft>
                <a:spcPts val="0"/>
              </a:spcAft>
              <a:buNone/>
            </a:pPr>
            <a:fld id="{00000000-1234-1234-1234-123412341234}" type="slidenum">
              <a:rPr lang="sk-SK"/>
              <a:t>‹#›</a:t>
            </a:fld>
            <a:endParaRPr sz="140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55" r:id="rId1"/>
  </p:sldLayoutIdLst>
  <p:transition spd="slow">
    <p:fade/>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0"/>
        <p:cNvGrpSpPr/>
        <p:nvPr/>
      </p:nvGrpSpPr>
      <p:grpSpPr>
        <a:xfrm>
          <a:off x="0" y="0"/>
          <a:ext cx="0" cy="0"/>
          <a:chOff x="0" y="0"/>
          <a:chExt cx="0" cy="0"/>
        </a:xfrm>
      </p:grpSpPr>
      <p:sp>
        <p:nvSpPr>
          <p:cNvPr id="51" name="Google Shape;51;p17"/>
          <p:cNvSpPr txBox="1"/>
          <p:nvPr/>
        </p:nvSpPr>
        <p:spPr>
          <a:xfrm>
            <a:off x="0" y="0"/>
            <a:ext cx="247650" cy="530225"/>
          </a:xfrm>
          <a:prstGeom prst="rect">
            <a:avLst/>
          </a:prstGeom>
          <a:solidFill>
            <a:srgbClr val="18637B"/>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52" name="Google Shape;52;p17"/>
          <p:cNvSpPr txBox="1"/>
          <p:nvPr/>
        </p:nvSpPr>
        <p:spPr>
          <a:xfrm>
            <a:off x="0" y="500062"/>
            <a:ext cx="4572000" cy="1058862"/>
          </a:xfrm>
          <a:prstGeom prst="rect">
            <a:avLst/>
          </a:prstGeom>
          <a:solidFill>
            <a:srgbClr val="12405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53" name="Google Shape;53;p17"/>
          <p:cNvSpPr txBox="1"/>
          <p:nvPr/>
        </p:nvSpPr>
        <p:spPr>
          <a:xfrm>
            <a:off x="0" y="1554162"/>
            <a:ext cx="247650" cy="1531937"/>
          </a:xfrm>
          <a:prstGeom prst="rect">
            <a:avLst/>
          </a:prstGeom>
          <a:solidFill>
            <a:srgbClr val="16575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54" name="Google Shape;54;p17"/>
          <p:cNvSpPr txBox="1"/>
          <p:nvPr/>
        </p:nvSpPr>
        <p:spPr>
          <a:xfrm>
            <a:off x="0" y="3086100"/>
            <a:ext cx="247650" cy="604837"/>
          </a:xfrm>
          <a:prstGeom prst="rect">
            <a:avLst/>
          </a:prstGeom>
          <a:solidFill>
            <a:srgbClr val="3B8D6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55" name="Google Shape;55;p17"/>
          <p:cNvSpPr txBox="1"/>
          <p:nvPr/>
        </p:nvSpPr>
        <p:spPr>
          <a:xfrm>
            <a:off x="0" y="3690937"/>
            <a:ext cx="247650" cy="1452562"/>
          </a:xfrm>
          <a:prstGeom prst="rect">
            <a:avLst/>
          </a:prstGeom>
          <a:solidFill>
            <a:srgbClr val="94BF6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cxnSp>
        <p:nvCxnSpPr>
          <p:cNvPr id="56" name="Google Shape;56;p17"/>
          <p:cNvCxnSpPr/>
          <p:nvPr/>
        </p:nvCxnSpPr>
        <p:spPr>
          <a:xfrm>
            <a:off x="1038225" y="809625"/>
            <a:ext cx="0" cy="471487"/>
          </a:xfrm>
          <a:prstGeom prst="straightConnector1">
            <a:avLst/>
          </a:prstGeom>
          <a:noFill/>
          <a:ln w="9525" cap="flat" cmpd="sng">
            <a:solidFill>
              <a:srgbClr val="18637B"/>
            </a:solidFill>
            <a:prstDash val="solid"/>
            <a:miter lim="800000"/>
            <a:headEnd type="none" w="med" len="med"/>
            <a:tailEnd type="none" w="med" len="med"/>
          </a:ln>
        </p:spPr>
      </p:cxnSp>
      <p:sp>
        <p:nvSpPr>
          <p:cNvPr id="57" name="Google Shape;57;p17"/>
          <p:cNvSpPr txBox="1">
            <a:spLocks noGrp="1"/>
          </p:cNvSpPr>
          <p:nvPr>
            <p:ph type="title"/>
          </p:nvPr>
        </p:nvSpPr>
        <p:spPr>
          <a:xfrm>
            <a:off x="1146175" y="530225"/>
            <a:ext cx="3208337" cy="1028700"/>
          </a:xfrm>
          <a:prstGeom prst="rect">
            <a:avLst/>
          </a:prstGeom>
          <a:noFill/>
          <a:ln>
            <a:noFill/>
          </a:ln>
        </p:spPr>
        <p:txBody>
          <a:bodyPr spcFirstLastPara="1" wrap="square" lIns="91425" tIns="91425" rIns="91425" bIns="91425" anchor="ctr" anchorCtr="0">
            <a:noAutofit/>
          </a:bodyPr>
          <a:lstStyle>
            <a:lvl1pPr marR="0" lvl="0" algn="l" rtl="0">
              <a:spcBef>
                <a:spcPts val="0"/>
              </a:spcBef>
              <a:spcAft>
                <a:spcPts val="0"/>
              </a:spcAft>
              <a:buSzPts val="1400"/>
              <a:buNone/>
              <a:defRPr sz="1400" b="0" i="0" u="none" strike="noStrike" cap="none">
                <a:solidFill>
                  <a:srgbClr val="000000"/>
                </a:solidFill>
                <a:latin typeface="Arial"/>
                <a:ea typeface="Arial"/>
                <a:cs typeface="Arial"/>
                <a:sym typeface="Arial"/>
              </a:defRPr>
            </a:lvl1pPr>
            <a:lvl2pPr marR="0" lvl="1" algn="l" rtl="0">
              <a:spcBef>
                <a:spcPts val="0"/>
              </a:spcBef>
              <a:spcAft>
                <a:spcPts val="0"/>
              </a:spcAft>
              <a:buSzPts val="1400"/>
              <a:buNone/>
              <a:defRPr sz="1400" b="0" i="0" u="none" strike="noStrike" cap="none">
                <a:solidFill>
                  <a:srgbClr val="000000"/>
                </a:solidFill>
                <a:latin typeface="Arial"/>
                <a:ea typeface="Arial"/>
                <a:cs typeface="Arial"/>
                <a:sym typeface="Arial"/>
              </a:defRPr>
            </a:lvl2pPr>
            <a:lvl3pPr marR="0" lvl="2" algn="l" rtl="0">
              <a:spcBef>
                <a:spcPts val="0"/>
              </a:spcBef>
              <a:spcAft>
                <a:spcPts val="0"/>
              </a:spcAft>
              <a:buSzPts val="1400"/>
              <a:buNone/>
              <a:defRPr sz="1400" b="0" i="0" u="none" strike="noStrike" cap="none">
                <a:solidFill>
                  <a:srgbClr val="000000"/>
                </a:solidFill>
                <a:latin typeface="Arial"/>
                <a:ea typeface="Arial"/>
                <a:cs typeface="Arial"/>
                <a:sym typeface="Arial"/>
              </a:defRPr>
            </a:lvl3pPr>
            <a:lvl4pPr marR="0" lvl="3" algn="l" rtl="0">
              <a:spcBef>
                <a:spcPts val="0"/>
              </a:spcBef>
              <a:spcAft>
                <a:spcPts val="0"/>
              </a:spcAft>
              <a:buSzPts val="1400"/>
              <a:buNone/>
              <a:defRPr sz="1400" b="0" i="0" u="none" strike="noStrike" cap="none">
                <a:solidFill>
                  <a:srgbClr val="000000"/>
                </a:solidFill>
                <a:latin typeface="Arial"/>
                <a:ea typeface="Arial"/>
                <a:cs typeface="Arial"/>
                <a:sym typeface="Arial"/>
              </a:defRPr>
            </a:lvl4pPr>
            <a:lvl5pPr marR="0" lvl="4" algn="l" rtl="0">
              <a:spcBef>
                <a:spcPts val="0"/>
              </a:spcBef>
              <a:spcAft>
                <a:spcPts val="0"/>
              </a:spcAft>
              <a:buSzPts val="1400"/>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sp>
        <p:nvSpPr>
          <p:cNvPr id="58" name="Google Shape;58;p17"/>
          <p:cNvSpPr txBox="1">
            <a:spLocks noGrp="1"/>
          </p:cNvSpPr>
          <p:nvPr>
            <p:ph type="body" idx="1"/>
          </p:nvPr>
        </p:nvSpPr>
        <p:spPr>
          <a:xfrm>
            <a:off x="1146175" y="1766887"/>
            <a:ext cx="7540625" cy="3159125"/>
          </a:xfrm>
          <a:prstGeom prst="rect">
            <a:avLst/>
          </a:prstGeom>
          <a:noFill/>
          <a:ln>
            <a:noFill/>
          </a:ln>
        </p:spPr>
        <p:txBody>
          <a:bodyPr spcFirstLastPara="1" wrap="square" lIns="91425" tIns="91425" rIns="91425" bIns="91425" anchor="t" anchorCtr="0">
            <a:noAutofit/>
          </a:bodyPr>
          <a:lstStyle>
            <a:lvl1pPr marL="457200" marR="0" lvl="0" indent="-317500" algn="l" rtl="0">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1pPr>
            <a:lvl2pPr marL="914400" marR="0" lvl="1" indent="-317500" algn="l" rtl="0">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2pPr>
            <a:lvl3pPr marL="1371600" marR="0" lvl="2" indent="-317500" algn="l" rtl="0">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3pPr>
            <a:lvl4pPr marL="1828800" marR="0" lvl="3" indent="-317500" algn="l" rtl="0">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4pPr>
            <a:lvl5pPr marL="2286000" marR="0" lvl="4" indent="-317500" algn="l" rtl="0">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sp>
        <p:nvSpPr>
          <p:cNvPr id="59" name="Google Shape;59;p17"/>
          <p:cNvSpPr txBox="1">
            <a:spLocks noGrp="1"/>
          </p:cNvSpPr>
          <p:nvPr>
            <p:ph type="sldNum" idx="12"/>
          </p:nvPr>
        </p:nvSpPr>
        <p:spPr>
          <a:xfrm>
            <a:off x="-50800" y="4819650"/>
            <a:ext cx="349250" cy="323850"/>
          </a:xfrm>
          <a:prstGeom prst="rect">
            <a:avLst/>
          </a:prstGeom>
          <a:noFill/>
          <a:ln>
            <a:noFill/>
          </a:ln>
        </p:spPr>
        <p:txBody>
          <a:bodyPr spcFirstLastPara="1" wrap="square" lIns="91425" tIns="91425" rIns="91425" bIns="91425" anchor="t" anchorCtr="0">
            <a:noAutofit/>
          </a:bodyPr>
          <a:lstStyle>
            <a:lvl1pPr marL="0" marR="0" lvl="0"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1pPr>
            <a:lvl2pPr marL="0" marR="0" lvl="1"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2pPr>
            <a:lvl3pPr marL="0" marR="0" lvl="2"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3pPr>
            <a:lvl4pPr marL="0" marR="0" lvl="3"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4pPr>
            <a:lvl5pPr marL="0" marR="0" lvl="4"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5pPr>
            <a:lvl6pPr marL="0" marR="0" lvl="5"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6pPr>
            <a:lvl7pPr marL="0" marR="0" lvl="6"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7pPr>
            <a:lvl8pPr marL="0" marR="0" lvl="7"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8pPr>
            <a:lvl9pPr marL="0" marR="0" lvl="8"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9pPr>
          </a:lstStyle>
          <a:p>
            <a:pPr marL="0" lvl="0" indent="0" algn="ctr" rtl="0">
              <a:spcBef>
                <a:spcPts val="0"/>
              </a:spcBef>
              <a:spcAft>
                <a:spcPts val="0"/>
              </a:spcAft>
              <a:buNone/>
            </a:pPr>
            <a:fld id="{00000000-1234-1234-1234-123412341234}" type="slidenum">
              <a:rPr lang="sk-SK"/>
              <a:t>‹#›</a:t>
            </a:fld>
            <a:endParaRPr sz="140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57" r:id="rId1"/>
  </p:sldLayoutIdLst>
  <p:transition spd="slow">
    <p:fade/>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4"/>
        <p:cNvGrpSpPr/>
        <p:nvPr/>
      </p:nvGrpSpPr>
      <p:grpSpPr>
        <a:xfrm>
          <a:off x="0" y="0"/>
          <a:ext cx="0" cy="0"/>
          <a:chOff x="0" y="0"/>
          <a:chExt cx="0" cy="0"/>
        </a:xfrm>
      </p:grpSpPr>
      <p:sp>
        <p:nvSpPr>
          <p:cNvPr id="65" name="Google Shape;65;p19"/>
          <p:cNvSpPr txBox="1">
            <a:spLocks noGrp="1"/>
          </p:cNvSpPr>
          <p:nvPr>
            <p:ph type="title"/>
          </p:nvPr>
        </p:nvSpPr>
        <p:spPr>
          <a:xfrm>
            <a:off x="1146175" y="530225"/>
            <a:ext cx="3208337" cy="1028700"/>
          </a:xfrm>
          <a:prstGeom prst="rect">
            <a:avLst/>
          </a:prstGeom>
          <a:noFill/>
          <a:ln>
            <a:noFill/>
          </a:ln>
        </p:spPr>
        <p:txBody>
          <a:bodyPr spcFirstLastPara="1" wrap="square" lIns="91425" tIns="91425" rIns="91425" bIns="91425" anchor="ctr" anchorCtr="0">
            <a:noAutofit/>
          </a:bodyPr>
          <a:lstStyle>
            <a:lvl1pPr marR="0" lvl="0" algn="l" rtl="0">
              <a:spcBef>
                <a:spcPts val="0"/>
              </a:spcBef>
              <a:spcAft>
                <a:spcPts val="0"/>
              </a:spcAft>
              <a:buSzPts val="1400"/>
              <a:buNone/>
              <a:defRPr sz="1400" b="0" i="0" u="none" strike="noStrike" cap="none">
                <a:solidFill>
                  <a:srgbClr val="000000"/>
                </a:solidFill>
                <a:latin typeface="Arial"/>
                <a:ea typeface="Arial"/>
                <a:cs typeface="Arial"/>
                <a:sym typeface="Arial"/>
              </a:defRPr>
            </a:lvl1pPr>
            <a:lvl2pPr marR="0" lvl="1" algn="l" rtl="0">
              <a:spcBef>
                <a:spcPts val="0"/>
              </a:spcBef>
              <a:spcAft>
                <a:spcPts val="0"/>
              </a:spcAft>
              <a:buSzPts val="1400"/>
              <a:buNone/>
              <a:defRPr sz="1400" b="0" i="0" u="none" strike="noStrike" cap="none">
                <a:solidFill>
                  <a:srgbClr val="000000"/>
                </a:solidFill>
                <a:latin typeface="Arial"/>
                <a:ea typeface="Arial"/>
                <a:cs typeface="Arial"/>
                <a:sym typeface="Arial"/>
              </a:defRPr>
            </a:lvl2pPr>
            <a:lvl3pPr marR="0" lvl="2" algn="l" rtl="0">
              <a:spcBef>
                <a:spcPts val="0"/>
              </a:spcBef>
              <a:spcAft>
                <a:spcPts val="0"/>
              </a:spcAft>
              <a:buSzPts val="1400"/>
              <a:buNone/>
              <a:defRPr sz="1400" b="0" i="0" u="none" strike="noStrike" cap="none">
                <a:solidFill>
                  <a:srgbClr val="000000"/>
                </a:solidFill>
                <a:latin typeface="Arial"/>
                <a:ea typeface="Arial"/>
                <a:cs typeface="Arial"/>
                <a:sym typeface="Arial"/>
              </a:defRPr>
            </a:lvl3pPr>
            <a:lvl4pPr marR="0" lvl="3" algn="l" rtl="0">
              <a:spcBef>
                <a:spcPts val="0"/>
              </a:spcBef>
              <a:spcAft>
                <a:spcPts val="0"/>
              </a:spcAft>
              <a:buSzPts val="1400"/>
              <a:buNone/>
              <a:defRPr sz="1400" b="0" i="0" u="none" strike="noStrike" cap="none">
                <a:solidFill>
                  <a:srgbClr val="000000"/>
                </a:solidFill>
                <a:latin typeface="Arial"/>
                <a:ea typeface="Arial"/>
                <a:cs typeface="Arial"/>
                <a:sym typeface="Arial"/>
              </a:defRPr>
            </a:lvl4pPr>
            <a:lvl5pPr marR="0" lvl="4" algn="l" rtl="0">
              <a:spcBef>
                <a:spcPts val="0"/>
              </a:spcBef>
              <a:spcAft>
                <a:spcPts val="0"/>
              </a:spcAft>
              <a:buSzPts val="1400"/>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sp>
        <p:nvSpPr>
          <p:cNvPr id="66" name="Google Shape;66;p19"/>
          <p:cNvSpPr txBox="1">
            <a:spLocks noGrp="1"/>
          </p:cNvSpPr>
          <p:nvPr>
            <p:ph type="body" idx="1"/>
          </p:nvPr>
        </p:nvSpPr>
        <p:spPr>
          <a:xfrm>
            <a:off x="1146175" y="1766887"/>
            <a:ext cx="7540625" cy="3159125"/>
          </a:xfrm>
          <a:prstGeom prst="rect">
            <a:avLst/>
          </a:prstGeom>
          <a:noFill/>
          <a:ln>
            <a:noFill/>
          </a:ln>
        </p:spPr>
        <p:txBody>
          <a:bodyPr spcFirstLastPara="1" wrap="square" lIns="91425" tIns="91425" rIns="91425" bIns="91425" anchor="t" anchorCtr="0">
            <a:noAutofit/>
          </a:bodyPr>
          <a:lstStyle>
            <a:lvl1pPr marL="457200" marR="0" lvl="0" indent="-317500" algn="l" rtl="0">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1pPr>
            <a:lvl2pPr marL="914400" marR="0" lvl="1" indent="-317500" algn="l" rtl="0">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2pPr>
            <a:lvl3pPr marL="1371600" marR="0" lvl="2" indent="-317500" algn="l" rtl="0">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3pPr>
            <a:lvl4pPr marL="1828800" marR="0" lvl="3" indent="-317500" algn="l" rtl="0">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4pPr>
            <a:lvl5pPr marL="2286000" marR="0" lvl="4" indent="-317500" algn="l" rtl="0">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sp>
        <p:nvSpPr>
          <p:cNvPr id="67" name="Google Shape;67;p19"/>
          <p:cNvSpPr txBox="1">
            <a:spLocks noGrp="1"/>
          </p:cNvSpPr>
          <p:nvPr>
            <p:ph type="sldNum" idx="12"/>
          </p:nvPr>
        </p:nvSpPr>
        <p:spPr>
          <a:xfrm>
            <a:off x="-50800" y="4819650"/>
            <a:ext cx="349250" cy="323850"/>
          </a:xfrm>
          <a:prstGeom prst="rect">
            <a:avLst/>
          </a:prstGeom>
          <a:noFill/>
          <a:ln>
            <a:noFill/>
          </a:ln>
        </p:spPr>
        <p:txBody>
          <a:bodyPr spcFirstLastPara="1" wrap="square" lIns="91425" tIns="91425" rIns="91425" bIns="91425" anchor="t" anchorCtr="0">
            <a:noAutofit/>
          </a:bodyPr>
          <a:lstStyle>
            <a:lvl1pPr marL="0" marR="0" lvl="0"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1pPr>
            <a:lvl2pPr marL="0" marR="0" lvl="1"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2pPr>
            <a:lvl3pPr marL="0" marR="0" lvl="2"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3pPr>
            <a:lvl4pPr marL="0" marR="0" lvl="3"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4pPr>
            <a:lvl5pPr marL="0" marR="0" lvl="4"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5pPr>
            <a:lvl6pPr marL="0" marR="0" lvl="5"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6pPr>
            <a:lvl7pPr marL="0" marR="0" lvl="6"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7pPr>
            <a:lvl8pPr marL="0" marR="0" lvl="7"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8pPr>
            <a:lvl9pPr marL="0" marR="0" lvl="8"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9pPr>
          </a:lstStyle>
          <a:p>
            <a:pPr marL="0" lvl="0" indent="0" algn="ctr" rtl="0">
              <a:spcBef>
                <a:spcPts val="0"/>
              </a:spcBef>
              <a:spcAft>
                <a:spcPts val="0"/>
              </a:spcAft>
              <a:buNone/>
            </a:pPr>
            <a:fld id="{00000000-1234-1234-1234-123412341234}" type="slidenum">
              <a:rPr lang="sk-SK"/>
              <a:t>‹#›</a:t>
            </a:fld>
            <a:endParaRPr sz="140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transition spd="slow">
    <p:fade/>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5.xml"/><Relationship Id="rId4" Type="http://schemas.openxmlformats.org/officeDocument/2006/relationships/hyperlink" Target="https://jamboard.google.com/d/1x5wFi5BAK4_mEIeDuiIUmk7nOeNIaKcYhqaf2srGX-Q/edit?usp=sharing"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5.xml"/><Relationship Id="rId5" Type="http://schemas.openxmlformats.org/officeDocument/2006/relationships/hyperlink" Target="https://www.flippity.net/sh.php?k=10OWJzA0bQ1m4j8jQuW524WCl3XwlZDOwqwkN7j4Y950" TargetMode="External"/><Relationship Id="rId4" Type="http://schemas.openxmlformats.org/officeDocument/2006/relationships/hyperlink" Target="https://wordwall.net/play/21195/016/606"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pic>
        <p:nvPicPr>
          <p:cNvPr id="72" name="Google Shape;72;p1"/>
          <p:cNvPicPr preferRelativeResize="0"/>
          <p:nvPr/>
        </p:nvPicPr>
        <p:blipFill rotWithShape="1">
          <a:blip r:embed="rId3">
            <a:alphaModFix/>
          </a:blip>
          <a:srcRect/>
          <a:stretch/>
        </p:blipFill>
        <p:spPr>
          <a:xfrm>
            <a:off x="7740650" y="1347787"/>
            <a:ext cx="1158875" cy="652462"/>
          </a:xfrm>
          <a:prstGeom prst="rect">
            <a:avLst/>
          </a:prstGeom>
          <a:noFill/>
          <a:ln>
            <a:noFill/>
          </a:ln>
        </p:spPr>
      </p:pic>
      <p:sp>
        <p:nvSpPr>
          <p:cNvPr id="73" name="Google Shape;73;p1"/>
          <p:cNvSpPr txBox="1"/>
          <p:nvPr/>
        </p:nvSpPr>
        <p:spPr>
          <a:xfrm>
            <a:off x="539750" y="4587875"/>
            <a:ext cx="4535487" cy="504825"/>
          </a:xfrm>
          <a:prstGeom prst="rect">
            <a:avLst/>
          </a:prstGeom>
          <a:solidFill>
            <a:srgbClr val="94BF6E"/>
          </a:solidFill>
          <a:ln w="25400" cap="flat" cmpd="sng">
            <a:solidFill>
              <a:srgbClr val="6B8C4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FFFF"/>
              </a:buClr>
              <a:buSzPts val="2000"/>
              <a:buFont typeface="Arial"/>
              <a:buNone/>
            </a:pPr>
            <a:r>
              <a:rPr lang="sk-SK" sz="2000" b="1" i="0" u="none">
                <a:solidFill>
                  <a:srgbClr val="FFFFFF"/>
                </a:solidFill>
                <a:latin typeface="Arial"/>
                <a:ea typeface="Arial"/>
                <a:cs typeface="Arial"/>
                <a:sym typeface="Arial"/>
              </a:rPr>
              <a:t>2020-1-SK01-KA226-SCH-094350</a:t>
            </a:r>
            <a:endParaRPr/>
          </a:p>
        </p:txBody>
      </p:sp>
      <p:pic>
        <p:nvPicPr>
          <p:cNvPr id="74" name="Google Shape;74;p1" descr="Erasmus+ logo EN.jpg"/>
          <p:cNvPicPr preferRelativeResize="0"/>
          <p:nvPr/>
        </p:nvPicPr>
        <p:blipFill rotWithShape="1">
          <a:blip r:embed="rId4">
            <a:alphaModFix/>
          </a:blip>
          <a:srcRect l="22207"/>
          <a:stretch/>
        </p:blipFill>
        <p:spPr>
          <a:xfrm>
            <a:off x="6948487" y="627062"/>
            <a:ext cx="2017712" cy="571500"/>
          </a:xfrm>
          <a:prstGeom prst="rect">
            <a:avLst/>
          </a:prstGeom>
          <a:noFill/>
          <a:ln>
            <a:noFill/>
          </a:ln>
        </p:spPr>
      </p:pic>
      <p:sp>
        <p:nvSpPr>
          <p:cNvPr id="75" name="Google Shape;75;p1"/>
          <p:cNvSpPr txBox="1"/>
          <p:nvPr/>
        </p:nvSpPr>
        <p:spPr>
          <a:xfrm>
            <a:off x="539750" y="2932112"/>
            <a:ext cx="7200900" cy="1158875"/>
          </a:xfrm>
          <a:prstGeom prst="rect">
            <a:avLst/>
          </a:prstGeom>
          <a:noFill/>
          <a:ln>
            <a:noFill/>
          </a:ln>
        </p:spPr>
        <p:txBody>
          <a:bodyPr spcFirstLastPara="1" wrap="square" lIns="91425" tIns="91425" rIns="91425" bIns="91425" anchor="b" anchorCtr="0">
            <a:noAutofit/>
          </a:bodyPr>
          <a:lstStyle/>
          <a:p>
            <a:pPr marL="0" marR="0" lvl="0" indent="0" algn="l" rtl="0">
              <a:lnSpc>
                <a:spcPct val="100000"/>
              </a:lnSpc>
              <a:spcBef>
                <a:spcPts val="0"/>
              </a:spcBef>
              <a:spcAft>
                <a:spcPts val="0"/>
              </a:spcAft>
              <a:buClr>
                <a:srgbClr val="FFFFFF"/>
              </a:buClr>
              <a:buSzPts val="4800"/>
              <a:buFont typeface="Nixie One"/>
              <a:buNone/>
            </a:pPr>
            <a:r>
              <a:rPr lang="sk-SK" sz="4800" b="1" i="0" u="none">
                <a:solidFill>
                  <a:srgbClr val="FFFFFF"/>
                </a:solidFill>
                <a:latin typeface="Nixie One"/>
                <a:ea typeface="Nixie One"/>
                <a:cs typeface="Nixie One"/>
                <a:sym typeface="Nixie One"/>
              </a:rPr>
              <a:t>Digi school</a:t>
            </a:r>
            <a:endParaRPr/>
          </a:p>
          <a:p>
            <a:pPr marL="0" marR="0" lvl="0" indent="0" algn="l" rtl="0">
              <a:lnSpc>
                <a:spcPct val="100000"/>
              </a:lnSpc>
              <a:spcBef>
                <a:spcPts val="0"/>
              </a:spcBef>
              <a:spcAft>
                <a:spcPts val="0"/>
              </a:spcAft>
              <a:buClr>
                <a:srgbClr val="FFFFFF"/>
              </a:buClr>
              <a:buSzPts val="4800"/>
              <a:buFont typeface="Nixie One"/>
              <a:buNone/>
            </a:pPr>
            <a:r>
              <a:rPr lang="sk-SK" sz="4800" b="1" i="0" u="none">
                <a:solidFill>
                  <a:srgbClr val="FFFFFF"/>
                </a:solidFill>
                <a:latin typeface="Nixie One"/>
                <a:ea typeface="Nixie One"/>
                <a:cs typeface="Nixie One"/>
                <a:sym typeface="Nixie One"/>
              </a:rPr>
              <a:t>MATEMATIKA</a:t>
            </a:r>
            <a:endParaRPr/>
          </a:p>
          <a:p>
            <a:pPr marL="0" marR="0" lvl="0" indent="0" algn="l" rtl="0">
              <a:lnSpc>
                <a:spcPct val="100000"/>
              </a:lnSpc>
              <a:spcBef>
                <a:spcPts val="0"/>
              </a:spcBef>
              <a:spcAft>
                <a:spcPts val="0"/>
              </a:spcAft>
              <a:buClr>
                <a:srgbClr val="FFFFFF"/>
              </a:buClr>
              <a:buSzPts val="2800"/>
              <a:buFont typeface="Nixie One"/>
              <a:buNone/>
            </a:pPr>
            <a:r>
              <a:rPr lang="sk-SK" sz="2800" b="1" i="0" u="none">
                <a:solidFill>
                  <a:srgbClr val="FFFFFF"/>
                </a:solidFill>
                <a:latin typeface="Nixie One"/>
                <a:ea typeface="Nixie One"/>
                <a:cs typeface="Nixie One"/>
                <a:sym typeface="Nixie One"/>
              </a:rPr>
              <a:t>Trojuholník III. </a:t>
            </a:r>
            <a:endParaRPr/>
          </a:p>
          <a:p>
            <a:pPr marL="0" marR="0" lvl="0" indent="0" algn="l" rtl="0">
              <a:lnSpc>
                <a:spcPct val="100000"/>
              </a:lnSpc>
              <a:spcBef>
                <a:spcPts val="0"/>
              </a:spcBef>
              <a:spcAft>
                <a:spcPts val="0"/>
              </a:spcAft>
              <a:buClr>
                <a:srgbClr val="FFFFFF"/>
              </a:buClr>
              <a:buSzPts val="1800"/>
              <a:buFont typeface="Nixie One"/>
              <a:buNone/>
            </a:pPr>
            <a:r>
              <a:rPr lang="sk-SK" sz="1800" b="1" i="0" u="none">
                <a:solidFill>
                  <a:srgbClr val="FFFFFF"/>
                </a:solidFill>
                <a:latin typeface="Nixie One"/>
                <a:ea typeface="Nixie One"/>
                <a:cs typeface="Nixie One"/>
                <a:sym typeface="Nixie One"/>
              </a:rPr>
              <a:t>Odvodenie vzťahov, Pytagorova veta a Euklidove vety vo výpočtoch </a:t>
            </a:r>
            <a:endParaRPr/>
          </a:p>
        </p:txBody>
      </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2"/>
          <p:cNvSpPr txBox="1"/>
          <p:nvPr/>
        </p:nvSpPr>
        <p:spPr>
          <a:xfrm>
            <a:off x="-50800" y="4819650"/>
            <a:ext cx="349250" cy="32385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FFFFFF"/>
              </a:buClr>
              <a:buSzPts val="800"/>
              <a:buFont typeface="Roboto Slab"/>
              <a:buNone/>
            </a:pPr>
            <a:fld id="{00000000-1234-1234-1234-123412341234}" type="slidenum">
              <a:rPr lang="sk-SK" sz="800" b="0" i="0" u="none">
                <a:solidFill>
                  <a:srgbClr val="FFFFFF"/>
                </a:solidFill>
                <a:latin typeface="Roboto Slab"/>
                <a:ea typeface="Roboto Slab"/>
                <a:cs typeface="Roboto Slab"/>
                <a:sym typeface="Roboto Slab"/>
              </a:rPr>
              <a:t>2</a:t>
            </a:fld>
            <a:endParaRPr/>
          </a:p>
        </p:txBody>
      </p:sp>
      <p:sp>
        <p:nvSpPr>
          <p:cNvPr id="81" name="Google Shape;81;p2"/>
          <p:cNvSpPr txBox="1"/>
          <p:nvPr/>
        </p:nvSpPr>
        <p:spPr>
          <a:xfrm>
            <a:off x="0" y="4816475"/>
            <a:ext cx="2711450" cy="327025"/>
          </a:xfrm>
          <a:prstGeom prst="rect">
            <a:avLst/>
          </a:prstGeom>
          <a:solidFill>
            <a:srgbClr val="6E9D45"/>
          </a:solid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900"/>
              <a:buFont typeface="Arial"/>
              <a:buNone/>
            </a:pPr>
            <a:r>
              <a:rPr lang="sk-SK" sz="900" b="1" i="0" u="none">
                <a:solidFill>
                  <a:srgbClr val="000000"/>
                </a:solidFill>
                <a:latin typeface="Arial"/>
                <a:ea typeface="Arial"/>
                <a:cs typeface="Arial"/>
                <a:sym typeface="Arial"/>
              </a:rPr>
              <a:t>2020-1-SK01-KA226-SCH-094350</a:t>
            </a:r>
            <a:endParaRPr/>
          </a:p>
          <a:p>
            <a:pPr marL="0" marR="0" lvl="0" indent="0" algn="l" rtl="0">
              <a:lnSpc>
                <a:spcPct val="100000"/>
              </a:lnSpc>
              <a:spcBef>
                <a:spcPts val="1000"/>
              </a:spcBef>
              <a:spcAft>
                <a:spcPts val="0"/>
              </a:spcAft>
              <a:buClr>
                <a:srgbClr val="000000"/>
              </a:buClr>
              <a:buSzPts val="900"/>
              <a:buFont typeface="Arial"/>
              <a:buNone/>
            </a:pPr>
            <a:endParaRPr sz="900" b="1" i="0" u="none">
              <a:solidFill>
                <a:srgbClr val="114454"/>
              </a:solidFill>
              <a:latin typeface="Nixie One"/>
              <a:ea typeface="Nixie One"/>
              <a:cs typeface="Nixie One"/>
              <a:sym typeface="Nixie One"/>
            </a:endParaRPr>
          </a:p>
          <a:p>
            <a:pPr marL="0" marR="0" lvl="0" indent="0" algn="l" rtl="0">
              <a:lnSpc>
                <a:spcPct val="100000"/>
              </a:lnSpc>
              <a:spcBef>
                <a:spcPts val="0"/>
              </a:spcBef>
              <a:spcAft>
                <a:spcPts val="0"/>
              </a:spcAft>
              <a:buNone/>
            </a:pPr>
            <a:endParaRPr sz="900" b="1" i="0" u="none">
              <a:solidFill>
                <a:srgbClr val="114454"/>
              </a:solidFill>
              <a:latin typeface="Nixie One"/>
              <a:ea typeface="Nixie One"/>
              <a:cs typeface="Nixie One"/>
              <a:sym typeface="Nixie One"/>
            </a:endParaRPr>
          </a:p>
        </p:txBody>
      </p:sp>
      <p:pic>
        <p:nvPicPr>
          <p:cNvPr id="82" name="Google Shape;82;p2" descr="Erasmus+ logo EN.jpg"/>
          <p:cNvPicPr preferRelativeResize="0"/>
          <p:nvPr/>
        </p:nvPicPr>
        <p:blipFill rotWithShape="1">
          <a:blip r:embed="rId3">
            <a:alphaModFix/>
          </a:blip>
          <a:srcRect/>
          <a:stretch/>
        </p:blipFill>
        <p:spPr>
          <a:xfrm>
            <a:off x="142875" y="142875"/>
            <a:ext cx="2593975" cy="571500"/>
          </a:xfrm>
          <a:prstGeom prst="rect">
            <a:avLst/>
          </a:prstGeom>
          <a:noFill/>
          <a:ln>
            <a:noFill/>
          </a:ln>
        </p:spPr>
      </p:pic>
      <p:sp>
        <p:nvSpPr>
          <p:cNvPr id="83" name="Google Shape;83;p2"/>
          <p:cNvSpPr txBox="1"/>
          <p:nvPr/>
        </p:nvSpPr>
        <p:spPr>
          <a:xfrm>
            <a:off x="428625" y="1500187"/>
            <a:ext cx="8143875" cy="2032000"/>
          </a:xfrm>
          <a:prstGeom prst="rect">
            <a:avLst/>
          </a:prstGeom>
          <a:noFill/>
          <a:ln>
            <a:noFill/>
          </a:ln>
        </p:spPr>
        <p:txBody>
          <a:bodyPr spcFirstLastPara="1" wrap="square" lIns="91425" tIns="45700" rIns="91425" bIns="45700" anchor="t" anchorCtr="0">
            <a:spAutoFit/>
          </a:bodyPr>
          <a:lstStyle/>
          <a:p>
            <a:pPr marL="0" marR="0" lvl="0" indent="-88900" algn="l" rtl="0">
              <a:lnSpc>
                <a:spcPct val="200000"/>
              </a:lnSpc>
              <a:spcBef>
                <a:spcPts val="0"/>
              </a:spcBef>
              <a:spcAft>
                <a:spcPts val="0"/>
              </a:spcAft>
              <a:buClr>
                <a:schemeClr val="lt1"/>
              </a:buClr>
              <a:buSzPts val="1400"/>
              <a:buFont typeface="Noto Sans Symbols"/>
              <a:buChar char="⮚"/>
            </a:pPr>
            <a:r>
              <a:rPr lang="sk-SK" sz="1400" b="0" i="0" u="none" dirty="0">
                <a:solidFill>
                  <a:schemeClr val="lt1"/>
                </a:solidFill>
                <a:latin typeface="Arial"/>
                <a:ea typeface="Arial"/>
                <a:cs typeface="Arial"/>
                <a:sym typeface="Arial"/>
              </a:rPr>
              <a:t>PREDMET: MATEMATIKA</a:t>
            </a:r>
            <a:endParaRPr dirty="0"/>
          </a:p>
          <a:p>
            <a:pPr marL="0" marR="0" lvl="0" indent="-88900" algn="l" rtl="0">
              <a:lnSpc>
                <a:spcPct val="200000"/>
              </a:lnSpc>
              <a:spcBef>
                <a:spcPts val="0"/>
              </a:spcBef>
              <a:spcAft>
                <a:spcPts val="0"/>
              </a:spcAft>
              <a:buClr>
                <a:schemeClr val="lt1"/>
              </a:buClr>
              <a:buSzPts val="1400"/>
              <a:buFont typeface="Noto Sans Symbols"/>
              <a:buChar char="⮚"/>
            </a:pPr>
            <a:r>
              <a:rPr lang="sk-SK" sz="1400" b="0" i="0" u="none" dirty="0">
                <a:solidFill>
                  <a:schemeClr val="lt1"/>
                </a:solidFill>
                <a:latin typeface="Arial"/>
                <a:ea typeface="Arial"/>
                <a:cs typeface="Arial"/>
                <a:sym typeface="Arial"/>
              </a:rPr>
              <a:t>ŠPECIFIKÁCIA</a:t>
            </a:r>
            <a:r>
              <a:rPr lang="sk-SK" sz="1400" b="0" i="0" u="none" dirty="0" smtClean="0">
                <a:solidFill>
                  <a:schemeClr val="lt1"/>
                </a:solidFill>
                <a:latin typeface="Arial"/>
                <a:ea typeface="Arial"/>
                <a:cs typeface="Arial"/>
                <a:sym typeface="Arial"/>
              </a:rPr>
              <a:t>: matematika pre 1. </a:t>
            </a:r>
            <a:r>
              <a:rPr lang="sk-SK" sz="1400" b="0" i="0" u="none" smtClean="0">
                <a:solidFill>
                  <a:schemeClr val="lt1"/>
                </a:solidFill>
                <a:latin typeface="Arial"/>
                <a:ea typeface="Arial"/>
                <a:cs typeface="Arial"/>
                <a:sym typeface="Arial"/>
              </a:rPr>
              <a:t>ročník gymnázií </a:t>
            </a:r>
            <a:endParaRPr/>
          </a:p>
          <a:p>
            <a:pPr marL="0" marR="0" lvl="0" indent="-88900" algn="l" rtl="0">
              <a:lnSpc>
                <a:spcPct val="200000"/>
              </a:lnSpc>
              <a:spcBef>
                <a:spcPts val="0"/>
              </a:spcBef>
              <a:spcAft>
                <a:spcPts val="0"/>
              </a:spcAft>
              <a:buClr>
                <a:schemeClr val="lt1"/>
              </a:buClr>
              <a:buSzPts val="1400"/>
              <a:buFont typeface="Noto Sans Symbols"/>
              <a:buChar char="⮚"/>
            </a:pPr>
            <a:r>
              <a:rPr lang="sk-SK" sz="1400" b="0" i="0" u="none" dirty="0">
                <a:solidFill>
                  <a:schemeClr val="lt1"/>
                </a:solidFill>
                <a:latin typeface="Arial"/>
                <a:ea typeface="Arial"/>
                <a:cs typeface="Arial"/>
                <a:sym typeface="Arial"/>
              </a:rPr>
              <a:t>VEK ŠTUDENTOV: 15 - 16 rokov</a:t>
            </a:r>
            <a:endParaRPr dirty="0"/>
          </a:p>
          <a:p>
            <a:pPr marL="0" marR="0" lvl="0" indent="-88900" algn="l" rtl="0">
              <a:lnSpc>
                <a:spcPct val="200000"/>
              </a:lnSpc>
              <a:spcBef>
                <a:spcPts val="0"/>
              </a:spcBef>
              <a:spcAft>
                <a:spcPts val="0"/>
              </a:spcAft>
              <a:buClr>
                <a:schemeClr val="lt1"/>
              </a:buClr>
              <a:buSzPts val="1400"/>
              <a:buFont typeface="Noto Sans Symbols"/>
              <a:buChar char="⮚"/>
            </a:pPr>
            <a:r>
              <a:rPr lang="sk-SK" sz="1400" b="0" i="0" u="none" dirty="0">
                <a:solidFill>
                  <a:schemeClr val="lt1"/>
                </a:solidFill>
                <a:latin typeface="Arial"/>
                <a:ea typeface="Arial"/>
                <a:cs typeface="Arial"/>
                <a:sym typeface="Arial"/>
              </a:rPr>
              <a:t>JEDNA VYUČOVACIA HODINA: 45 min</a:t>
            </a:r>
            <a:endParaRPr dirty="0"/>
          </a:p>
          <a:p>
            <a:pPr marL="0" marR="0" lvl="0" indent="0" algn="l" rtl="0">
              <a:lnSpc>
                <a:spcPct val="100000"/>
              </a:lnSpc>
              <a:spcBef>
                <a:spcPts val="0"/>
              </a:spcBef>
              <a:spcAft>
                <a:spcPts val="0"/>
              </a:spcAft>
              <a:buNone/>
            </a:pPr>
            <a:endParaRPr sz="1400" b="0" i="0" u="none" dirty="0">
              <a:solidFill>
                <a:schemeClr val="lt1"/>
              </a:solidFill>
              <a:latin typeface="Arial"/>
              <a:ea typeface="Arial"/>
              <a:cs typeface="Arial"/>
              <a:sym typeface="Arial"/>
            </a:endParaRPr>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3"/>
          <p:cNvSpPr/>
          <p:nvPr/>
        </p:nvSpPr>
        <p:spPr>
          <a:xfrm>
            <a:off x="3759200" y="2259012"/>
            <a:ext cx="3333750" cy="749300"/>
          </a:xfrm>
          <a:prstGeom prst="homePlate">
            <a:avLst>
              <a:gd name="adj" fmla="val 19879"/>
            </a:avLst>
          </a:prstGeom>
          <a:solidFill>
            <a:srgbClr val="16575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89" name="Google Shape;89;p3"/>
          <p:cNvSpPr/>
          <p:nvPr/>
        </p:nvSpPr>
        <p:spPr>
          <a:xfrm>
            <a:off x="3759200" y="1508125"/>
            <a:ext cx="3405187" cy="750887"/>
          </a:xfrm>
          <a:prstGeom prst="homePlate">
            <a:avLst>
              <a:gd name="adj" fmla="val 19915"/>
            </a:avLst>
          </a:prstGeom>
          <a:solidFill>
            <a:srgbClr val="94BF6E"/>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90" name="Google Shape;90;p3"/>
          <p:cNvSpPr/>
          <p:nvPr/>
        </p:nvSpPr>
        <p:spPr>
          <a:xfrm>
            <a:off x="2898775" y="1312862"/>
            <a:ext cx="882650" cy="954087"/>
          </a:xfrm>
          <a:custGeom>
            <a:avLst/>
            <a:gdLst/>
            <a:ahLst/>
            <a:cxnLst/>
            <a:rect l="l" t="t" r="r" b="b"/>
            <a:pathLst>
              <a:path w="120000" h="120000" extrusionOk="0">
                <a:moveTo>
                  <a:pt x="33" y="0"/>
                </a:moveTo>
                <a:lnTo>
                  <a:pt x="120000" y="25236"/>
                </a:lnTo>
                <a:lnTo>
                  <a:pt x="120000" y="120000"/>
                </a:lnTo>
                <a:lnTo>
                  <a:pt x="311" y="103519"/>
                </a:lnTo>
                <a:cubicBezTo>
                  <a:pt x="497" y="69012"/>
                  <a:pt x="-151" y="34506"/>
                  <a:pt x="33" y="0"/>
                </a:cubicBezTo>
                <a:close/>
              </a:path>
            </a:pathLst>
          </a:custGeom>
          <a:solidFill>
            <a:srgbClr val="87AF6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91" name="Google Shape;91;p3"/>
          <p:cNvSpPr/>
          <p:nvPr/>
        </p:nvSpPr>
        <p:spPr>
          <a:xfrm>
            <a:off x="2892425" y="2132012"/>
            <a:ext cx="889000" cy="879475"/>
          </a:xfrm>
          <a:custGeom>
            <a:avLst/>
            <a:gdLst/>
            <a:ahLst/>
            <a:cxnLst/>
            <a:rect l="l" t="t" r="r" b="b"/>
            <a:pathLst>
              <a:path w="120000" h="120000" extrusionOk="0">
                <a:moveTo>
                  <a:pt x="552" y="0"/>
                </a:moveTo>
                <a:lnTo>
                  <a:pt x="120000" y="17302"/>
                </a:lnTo>
                <a:lnTo>
                  <a:pt x="120000" y="119999"/>
                </a:lnTo>
                <a:lnTo>
                  <a:pt x="0" y="120000"/>
                </a:lnTo>
                <a:cubicBezTo>
                  <a:pt x="184" y="79999"/>
                  <a:pt x="368" y="40000"/>
                  <a:pt x="552" y="0"/>
                </a:cubicBezTo>
                <a:close/>
              </a:path>
            </a:pathLst>
          </a:custGeom>
          <a:solidFill>
            <a:srgbClr val="0F3D38"/>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92" name="Google Shape;92;p3"/>
          <p:cNvSpPr/>
          <p:nvPr/>
        </p:nvSpPr>
        <p:spPr>
          <a:xfrm flipH="1">
            <a:off x="2017712" y="2127250"/>
            <a:ext cx="884237" cy="876300"/>
          </a:xfrm>
          <a:custGeom>
            <a:avLst/>
            <a:gdLst/>
            <a:ahLst/>
            <a:cxnLst/>
            <a:rect l="l" t="t" r="r" b="b"/>
            <a:pathLst>
              <a:path w="120000" h="120000" extrusionOk="0">
                <a:moveTo>
                  <a:pt x="80" y="0"/>
                </a:moveTo>
                <a:lnTo>
                  <a:pt x="120000" y="17383"/>
                </a:lnTo>
                <a:lnTo>
                  <a:pt x="120000" y="120000"/>
                </a:lnTo>
                <a:lnTo>
                  <a:pt x="80" y="119999"/>
                </a:lnTo>
                <a:cubicBezTo>
                  <a:pt x="-197" y="79999"/>
                  <a:pt x="358" y="40000"/>
                  <a:pt x="80" y="0"/>
                </a:cubicBezTo>
                <a:close/>
              </a:path>
            </a:pathLst>
          </a:custGeom>
          <a:solidFill>
            <a:srgbClr val="16575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93" name="Google Shape;93;p3"/>
          <p:cNvSpPr/>
          <p:nvPr/>
        </p:nvSpPr>
        <p:spPr>
          <a:xfrm flipH="1">
            <a:off x="2016125" y="1314450"/>
            <a:ext cx="887412" cy="939800"/>
          </a:xfrm>
          <a:custGeom>
            <a:avLst/>
            <a:gdLst/>
            <a:ahLst/>
            <a:cxnLst/>
            <a:rect l="l" t="t" r="r" b="b"/>
            <a:pathLst>
              <a:path w="120000" h="120000" extrusionOk="0">
                <a:moveTo>
                  <a:pt x="33" y="0"/>
                </a:moveTo>
                <a:lnTo>
                  <a:pt x="120000" y="25359"/>
                </a:lnTo>
                <a:lnTo>
                  <a:pt x="120000" y="120000"/>
                </a:lnTo>
                <a:lnTo>
                  <a:pt x="310" y="104052"/>
                </a:lnTo>
                <a:cubicBezTo>
                  <a:pt x="495" y="69019"/>
                  <a:pt x="-151" y="35032"/>
                  <a:pt x="33" y="0"/>
                </a:cubicBezTo>
                <a:close/>
              </a:path>
            </a:pathLst>
          </a:custGeom>
          <a:solidFill>
            <a:srgbClr val="94BF6E"/>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94" name="Google Shape;94;p3"/>
          <p:cNvSpPr/>
          <p:nvPr/>
        </p:nvSpPr>
        <p:spPr>
          <a:xfrm>
            <a:off x="1985962" y="1412875"/>
            <a:ext cx="477837" cy="3290887"/>
          </a:xfrm>
          <a:custGeom>
            <a:avLst/>
            <a:gdLst/>
            <a:ahLst/>
            <a:cxnLst/>
            <a:rect l="l" t="t" r="r" b="b"/>
            <a:pathLst>
              <a:path w="120000" h="120000" extrusionOk="0">
                <a:moveTo>
                  <a:pt x="0" y="115785"/>
                </a:moveTo>
                <a:lnTo>
                  <a:pt x="0" y="3719"/>
                </a:lnTo>
                <a:lnTo>
                  <a:pt x="120000" y="0"/>
                </a:lnTo>
                <a:lnTo>
                  <a:pt x="120000" y="120000"/>
                </a:lnTo>
                <a:lnTo>
                  <a:pt x="0" y="115785"/>
                </a:lnTo>
                <a:close/>
              </a:path>
            </a:pathLst>
          </a:custGeom>
          <a:gradFill>
            <a:gsLst>
              <a:gs pos="0">
                <a:srgbClr val="FFFFFF">
                  <a:alpha val="9411"/>
                </a:srgbClr>
              </a:gs>
              <a:gs pos="100000">
                <a:srgbClr val="FFFFFF">
                  <a:alpha val="24313"/>
                </a:srgbClr>
              </a:gs>
            </a:gsLst>
            <a:lin ang="0" scaled="0"/>
          </a:gra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95" name="Google Shape;95;p3"/>
          <p:cNvSpPr txBox="1"/>
          <p:nvPr/>
        </p:nvSpPr>
        <p:spPr>
          <a:xfrm>
            <a:off x="3878262" y="1654175"/>
            <a:ext cx="596900" cy="449262"/>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FFFF"/>
              </a:buClr>
              <a:buSzPts val="2400"/>
              <a:buFont typeface="Roboto Slab"/>
              <a:buNone/>
            </a:pPr>
            <a:r>
              <a:rPr lang="sk-SK" sz="2400" b="1" i="0" u="none">
                <a:solidFill>
                  <a:srgbClr val="FFFFFF"/>
                </a:solidFill>
                <a:latin typeface="Roboto Slab"/>
                <a:ea typeface="Roboto Slab"/>
                <a:cs typeface="Roboto Slab"/>
                <a:sym typeface="Roboto Slab"/>
              </a:rPr>
              <a:t>01</a:t>
            </a:r>
            <a:endParaRPr/>
          </a:p>
        </p:txBody>
      </p:sp>
      <p:cxnSp>
        <p:nvCxnSpPr>
          <p:cNvPr id="96" name="Google Shape;96;p3"/>
          <p:cNvCxnSpPr/>
          <p:nvPr/>
        </p:nvCxnSpPr>
        <p:spPr>
          <a:xfrm>
            <a:off x="4476750" y="1682750"/>
            <a:ext cx="0" cy="392112"/>
          </a:xfrm>
          <a:prstGeom prst="straightConnector1">
            <a:avLst/>
          </a:prstGeom>
          <a:noFill/>
          <a:ln w="9525" cap="rnd" cmpd="sng">
            <a:solidFill>
              <a:srgbClr val="FFFFFF"/>
            </a:solidFill>
            <a:prstDash val="solid"/>
            <a:miter lim="800000"/>
            <a:headEnd type="none" w="med" len="med"/>
            <a:tailEnd type="none" w="med" len="med"/>
          </a:ln>
        </p:spPr>
      </p:cxnSp>
      <p:sp>
        <p:nvSpPr>
          <p:cNvPr id="97" name="Google Shape;97;p3"/>
          <p:cNvSpPr txBox="1"/>
          <p:nvPr/>
        </p:nvSpPr>
        <p:spPr>
          <a:xfrm>
            <a:off x="4532312" y="1666875"/>
            <a:ext cx="1454150" cy="446087"/>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98" name="Google Shape;98;p3"/>
          <p:cNvSpPr txBox="1"/>
          <p:nvPr/>
        </p:nvSpPr>
        <p:spPr>
          <a:xfrm>
            <a:off x="3878262" y="2392362"/>
            <a:ext cx="596900" cy="449262"/>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FFFF"/>
              </a:buClr>
              <a:buSzPts val="2400"/>
              <a:buFont typeface="Roboto Slab"/>
              <a:buNone/>
            </a:pPr>
            <a:r>
              <a:rPr lang="sk-SK" sz="2400" b="1" i="0" u="none">
                <a:solidFill>
                  <a:srgbClr val="FFFFFF"/>
                </a:solidFill>
                <a:latin typeface="Roboto Slab"/>
                <a:ea typeface="Roboto Slab"/>
                <a:cs typeface="Roboto Slab"/>
                <a:sym typeface="Roboto Slab"/>
              </a:rPr>
              <a:t>02</a:t>
            </a:r>
            <a:endParaRPr/>
          </a:p>
        </p:txBody>
      </p:sp>
      <p:cxnSp>
        <p:nvCxnSpPr>
          <p:cNvPr id="99" name="Google Shape;99;p3"/>
          <p:cNvCxnSpPr/>
          <p:nvPr/>
        </p:nvCxnSpPr>
        <p:spPr>
          <a:xfrm>
            <a:off x="4476750" y="2420937"/>
            <a:ext cx="0" cy="392112"/>
          </a:xfrm>
          <a:prstGeom prst="straightConnector1">
            <a:avLst/>
          </a:prstGeom>
          <a:noFill/>
          <a:ln w="9525" cap="rnd" cmpd="sng">
            <a:solidFill>
              <a:srgbClr val="FFFFFF"/>
            </a:solidFill>
            <a:prstDash val="solid"/>
            <a:miter lim="800000"/>
            <a:headEnd type="none" w="med" len="med"/>
            <a:tailEnd type="none" w="med" len="med"/>
          </a:ln>
        </p:spPr>
      </p:cxnSp>
      <p:sp>
        <p:nvSpPr>
          <p:cNvPr id="100" name="Google Shape;100;p3"/>
          <p:cNvSpPr txBox="1"/>
          <p:nvPr/>
        </p:nvSpPr>
        <p:spPr>
          <a:xfrm>
            <a:off x="4532312" y="1787525"/>
            <a:ext cx="2098675" cy="460375"/>
          </a:xfrm>
          <a:prstGeom prst="rect">
            <a:avLst/>
          </a:prstGeom>
          <a:noFill/>
          <a:ln>
            <a:noFill/>
          </a:ln>
        </p:spPr>
        <p:txBody>
          <a:bodyPr spcFirstLastPara="1" wrap="square" lIns="91425" tIns="45700" rIns="91425" bIns="45700" anchor="ctr" anchorCtr="0">
            <a:noAutofit/>
          </a:bodyPr>
          <a:lstStyle/>
          <a:p>
            <a:pPr marL="0" marR="0" lvl="0" indent="0" algn="l" rtl="0">
              <a:lnSpc>
                <a:spcPct val="83000"/>
              </a:lnSpc>
              <a:spcBef>
                <a:spcPts val="0"/>
              </a:spcBef>
              <a:spcAft>
                <a:spcPts val="0"/>
              </a:spcAft>
              <a:buClr>
                <a:schemeClr val="lt1"/>
              </a:buClr>
              <a:buSzPts val="1400"/>
              <a:buFont typeface="Roboto Slab"/>
              <a:buNone/>
            </a:pPr>
            <a:r>
              <a:rPr lang="sk-SK" sz="1400" b="0" i="0" u="none">
                <a:solidFill>
                  <a:schemeClr val="lt1"/>
                </a:solidFill>
                <a:latin typeface="Roboto Slab"/>
                <a:ea typeface="Roboto Slab"/>
                <a:cs typeface="Roboto Slab"/>
                <a:sym typeface="Roboto Slab"/>
              </a:rPr>
              <a:t>Trojuholník -  </a:t>
            </a:r>
            <a:endParaRPr/>
          </a:p>
          <a:p>
            <a:pPr marL="0" marR="0" lvl="0" indent="0" algn="l" rtl="0">
              <a:lnSpc>
                <a:spcPct val="83000"/>
              </a:lnSpc>
              <a:spcBef>
                <a:spcPts val="0"/>
              </a:spcBef>
              <a:spcAft>
                <a:spcPts val="0"/>
              </a:spcAft>
              <a:buClr>
                <a:schemeClr val="lt1"/>
              </a:buClr>
              <a:buSzPts val="1400"/>
              <a:buFont typeface="Roboto Slab"/>
              <a:buNone/>
            </a:pPr>
            <a:r>
              <a:rPr lang="sk-SK" sz="1400" b="0" i="0" u="none">
                <a:solidFill>
                  <a:schemeClr val="lt1"/>
                </a:solidFill>
                <a:latin typeface="Roboto Slab"/>
                <a:ea typeface="Roboto Slab"/>
                <a:cs typeface="Roboto Slab"/>
                <a:sym typeface="Roboto Slab"/>
              </a:rPr>
              <a:t>teoretické východiská</a:t>
            </a:r>
            <a:endParaRPr/>
          </a:p>
        </p:txBody>
      </p:sp>
      <p:sp>
        <p:nvSpPr>
          <p:cNvPr id="101" name="Google Shape;101;p3"/>
          <p:cNvSpPr txBox="1"/>
          <p:nvPr/>
        </p:nvSpPr>
        <p:spPr>
          <a:xfrm>
            <a:off x="3878262" y="3151187"/>
            <a:ext cx="596900" cy="449262"/>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FFFF"/>
              </a:buClr>
              <a:buSzPts val="2400"/>
              <a:buFont typeface="Roboto Slab"/>
              <a:buNone/>
            </a:pPr>
            <a:r>
              <a:rPr lang="sk-SK" sz="2400" b="1" i="0" u="none">
                <a:solidFill>
                  <a:srgbClr val="FFFFFF"/>
                </a:solidFill>
                <a:latin typeface="Roboto Slab"/>
                <a:ea typeface="Roboto Slab"/>
                <a:cs typeface="Roboto Slab"/>
                <a:sym typeface="Roboto Slab"/>
              </a:rPr>
              <a:t>03</a:t>
            </a:r>
            <a:endParaRPr/>
          </a:p>
        </p:txBody>
      </p:sp>
      <p:cxnSp>
        <p:nvCxnSpPr>
          <p:cNvPr id="102" name="Google Shape;102;p3"/>
          <p:cNvCxnSpPr/>
          <p:nvPr/>
        </p:nvCxnSpPr>
        <p:spPr>
          <a:xfrm>
            <a:off x="4476750" y="3179762"/>
            <a:ext cx="0" cy="392112"/>
          </a:xfrm>
          <a:prstGeom prst="straightConnector1">
            <a:avLst/>
          </a:prstGeom>
          <a:noFill/>
          <a:ln w="9525" cap="rnd" cmpd="sng">
            <a:solidFill>
              <a:srgbClr val="FFFFFF"/>
            </a:solidFill>
            <a:prstDash val="solid"/>
            <a:miter lim="800000"/>
            <a:headEnd type="none" w="med" len="med"/>
            <a:tailEnd type="none" w="med" len="med"/>
          </a:ln>
        </p:spPr>
      </p:cxnSp>
      <p:sp>
        <p:nvSpPr>
          <p:cNvPr id="103" name="Google Shape;103;p3"/>
          <p:cNvSpPr txBox="1"/>
          <p:nvPr/>
        </p:nvSpPr>
        <p:spPr>
          <a:xfrm>
            <a:off x="4532312" y="2263775"/>
            <a:ext cx="2371725" cy="574675"/>
          </a:xfrm>
          <a:prstGeom prst="rect">
            <a:avLst/>
          </a:prstGeom>
          <a:noFill/>
          <a:ln>
            <a:noFill/>
          </a:ln>
        </p:spPr>
        <p:txBody>
          <a:bodyPr spcFirstLastPara="1" wrap="square" lIns="91425" tIns="45700" rIns="91425" bIns="45700" anchor="ctr" anchorCtr="0">
            <a:noAutofit/>
          </a:bodyPr>
          <a:lstStyle/>
          <a:p>
            <a:pPr marL="0" marR="0" lvl="0" indent="0" algn="l" rtl="0">
              <a:lnSpc>
                <a:spcPct val="83000"/>
              </a:lnSpc>
              <a:spcBef>
                <a:spcPts val="0"/>
              </a:spcBef>
              <a:spcAft>
                <a:spcPts val="0"/>
              </a:spcAft>
              <a:buClr>
                <a:srgbClr val="000000"/>
              </a:buClr>
              <a:buSzPts val="1200"/>
              <a:buFont typeface="Arial"/>
              <a:buNone/>
            </a:pPr>
            <a:endParaRPr sz="1200" b="0" i="0" u="none">
              <a:solidFill>
                <a:srgbClr val="000000"/>
              </a:solidFill>
              <a:latin typeface="Roboto Slab"/>
              <a:ea typeface="Roboto Slab"/>
              <a:cs typeface="Roboto Slab"/>
              <a:sym typeface="Roboto Slab"/>
            </a:endParaRPr>
          </a:p>
          <a:p>
            <a:pPr marL="0" marR="0" lvl="0" indent="0" algn="l" rtl="0">
              <a:lnSpc>
                <a:spcPct val="83000"/>
              </a:lnSpc>
              <a:spcBef>
                <a:spcPts val="0"/>
              </a:spcBef>
              <a:spcAft>
                <a:spcPts val="0"/>
              </a:spcAft>
              <a:buClr>
                <a:srgbClr val="FFFFFF"/>
              </a:buClr>
              <a:buSzPts val="1400"/>
              <a:buFont typeface="Roboto Slab"/>
              <a:buNone/>
            </a:pPr>
            <a:r>
              <a:rPr lang="sk-SK" sz="1400" b="0" i="0" u="none">
                <a:solidFill>
                  <a:srgbClr val="FFFFFF"/>
                </a:solidFill>
                <a:latin typeface="Roboto Slab"/>
                <a:ea typeface="Roboto Slab"/>
                <a:cs typeface="Roboto Slab"/>
                <a:sym typeface="Roboto Slab"/>
              </a:rPr>
              <a:t>Interaktívne cvičenia</a:t>
            </a:r>
            <a:endParaRPr/>
          </a:p>
        </p:txBody>
      </p:sp>
      <p:cxnSp>
        <p:nvCxnSpPr>
          <p:cNvPr id="104" name="Google Shape;104;p3"/>
          <p:cNvCxnSpPr/>
          <p:nvPr/>
        </p:nvCxnSpPr>
        <p:spPr>
          <a:xfrm>
            <a:off x="4476750" y="3910012"/>
            <a:ext cx="0" cy="393700"/>
          </a:xfrm>
          <a:prstGeom prst="straightConnector1">
            <a:avLst/>
          </a:prstGeom>
          <a:noFill/>
          <a:ln w="9525" cap="rnd" cmpd="sng">
            <a:solidFill>
              <a:srgbClr val="FFFFFF"/>
            </a:solidFill>
            <a:prstDash val="solid"/>
            <a:miter lim="800000"/>
            <a:headEnd type="none" w="med" len="med"/>
            <a:tailEnd type="none" w="med" len="med"/>
          </a:ln>
        </p:spPr>
      </p:cxnSp>
      <p:sp>
        <p:nvSpPr>
          <p:cNvPr id="105" name="Google Shape;105;p3"/>
          <p:cNvSpPr/>
          <p:nvPr/>
        </p:nvSpPr>
        <p:spPr>
          <a:xfrm flipH="1">
            <a:off x="3787775" y="1509712"/>
            <a:ext cx="90487" cy="2978150"/>
          </a:xfrm>
          <a:custGeom>
            <a:avLst/>
            <a:gdLst/>
            <a:ahLst/>
            <a:cxnLst/>
            <a:rect l="l" t="t" r="r" b="b"/>
            <a:pathLst>
              <a:path w="120000" h="120000" extrusionOk="0">
                <a:moveTo>
                  <a:pt x="0" y="115785"/>
                </a:moveTo>
                <a:lnTo>
                  <a:pt x="0" y="3719"/>
                </a:lnTo>
                <a:lnTo>
                  <a:pt x="120000" y="0"/>
                </a:lnTo>
                <a:lnTo>
                  <a:pt x="120000" y="120000"/>
                </a:lnTo>
                <a:lnTo>
                  <a:pt x="0" y="115785"/>
                </a:lnTo>
                <a:close/>
              </a:path>
            </a:pathLst>
          </a:custGeom>
          <a:gradFill>
            <a:gsLst>
              <a:gs pos="0">
                <a:srgbClr val="FFFFFF">
                  <a:alpha val="9411"/>
                </a:srgbClr>
              </a:gs>
              <a:gs pos="100000">
                <a:srgbClr val="FFFFFF">
                  <a:alpha val="24313"/>
                </a:srgbClr>
              </a:gs>
            </a:gsLst>
            <a:lin ang="0" scaled="0"/>
          </a:gra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106" name="Google Shape;106;p3"/>
          <p:cNvSpPr txBox="1"/>
          <p:nvPr/>
        </p:nvSpPr>
        <p:spPr>
          <a:xfrm>
            <a:off x="5362575" y="4487862"/>
            <a:ext cx="3711575" cy="517525"/>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107" name="Google Shape;107;p3"/>
          <p:cNvSpPr txBox="1"/>
          <p:nvPr/>
        </p:nvSpPr>
        <p:spPr>
          <a:xfrm>
            <a:off x="-50800" y="4819650"/>
            <a:ext cx="349250" cy="32385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FFFFFF"/>
              </a:buClr>
              <a:buSzPts val="800"/>
              <a:buFont typeface="Roboto Slab"/>
              <a:buNone/>
            </a:pPr>
            <a:fld id="{00000000-1234-1234-1234-123412341234}" type="slidenum">
              <a:rPr lang="sk-SK" sz="800" b="0" i="0" u="none">
                <a:solidFill>
                  <a:srgbClr val="FFFFFF"/>
                </a:solidFill>
                <a:latin typeface="Roboto Slab"/>
                <a:ea typeface="Roboto Slab"/>
                <a:cs typeface="Roboto Slab"/>
                <a:sym typeface="Roboto Slab"/>
              </a:rPr>
              <a:t>3</a:t>
            </a:fld>
            <a:endParaRPr/>
          </a:p>
        </p:txBody>
      </p:sp>
      <p:sp>
        <p:nvSpPr>
          <p:cNvPr id="108" name="Google Shape;108;p3"/>
          <p:cNvSpPr txBox="1"/>
          <p:nvPr/>
        </p:nvSpPr>
        <p:spPr>
          <a:xfrm>
            <a:off x="6350" y="4819650"/>
            <a:ext cx="2711450" cy="327025"/>
          </a:xfrm>
          <a:prstGeom prst="rect">
            <a:avLst/>
          </a:prstGeom>
          <a:solidFill>
            <a:srgbClr val="6E9D45"/>
          </a:solid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900"/>
              <a:buFont typeface="Arial"/>
              <a:buNone/>
            </a:pPr>
            <a:r>
              <a:rPr lang="sk-SK" sz="900" b="1" i="0" u="none">
                <a:solidFill>
                  <a:srgbClr val="000000"/>
                </a:solidFill>
                <a:latin typeface="Arial"/>
                <a:ea typeface="Arial"/>
                <a:cs typeface="Arial"/>
                <a:sym typeface="Arial"/>
              </a:rPr>
              <a:t>2020-1-SK01-KA226-SCH-094350</a:t>
            </a:r>
            <a:endParaRPr/>
          </a:p>
          <a:p>
            <a:pPr marL="0" marR="0" lvl="0" indent="0" algn="l" rtl="0">
              <a:lnSpc>
                <a:spcPct val="100000"/>
              </a:lnSpc>
              <a:spcBef>
                <a:spcPts val="1000"/>
              </a:spcBef>
              <a:spcAft>
                <a:spcPts val="0"/>
              </a:spcAft>
              <a:buClr>
                <a:srgbClr val="000000"/>
              </a:buClr>
              <a:buSzPts val="900"/>
              <a:buFont typeface="Arial"/>
              <a:buNone/>
            </a:pPr>
            <a:endParaRPr sz="900" b="1" i="0" u="none">
              <a:solidFill>
                <a:srgbClr val="114454"/>
              </a:solidFill>
              <a:latin typeface="Nixie One"/>
              <a:ea typeface="Nixie One"/>
              <a:cs typeface="Nixie One"/>
              <a:sym typeface="Nixie One"/>
            </a:endParaRPr>
          </a:p>
          <a:p>
            <a:pPr marL="0" marR="0" lvl="0" indent="0" algn="l" rtl="0">
              <a:lnSpc>
                <a:spcPct val="100000"/>
              </a:lnSpc>
              <a:spcBef>
                <a:spcPts val="0"/>
              </a:spcBef>
              <a:spcAft>
                <a:spcPts val="0"/>
              </a:spcAft>
              <a:buNone/>
            </a:pPr>
            <a:endParaRPr sz="900" b="1" i="0" u="none">
              <a:solidFill>
                <a:srgbClr val="114454"/>
              </a:solidFill>
              <a:latin typeface="Nixie One"/>
              <a:ea typeface="Nixie One"/>
              <a:cs typeface="Nixie One"/>
              <a:sym typeface="Nixie One"/>
            </a:endParaRPr>
          </a:p>
        </p:txBody>
      </p:sp>
      <p:sp>
        <p:nvSpPr>
          <p:cNvPr id="109" name="Google Shape;109;p3"/>
          <p:cNvSpPr/>
          <p:nvPr/>
        </p:nvSpPr>
        <p:spPr>
          <a:xfrm>
            <a:off x="3143250" y="4071937"/>
            <a:ext cx="247650" cy="285750"/>
          </a:xfrm>
          <a:custGeom>
            <a:avLst/>
            <a:gdLst/>
            <a:ahLst/>
            <a:cxnLst/>
            <a:rect l="l" t="t" r="r" b="b"/>
            <a:pathLst>
              <a:path w="13883" h="15978" fill="none" extrusionOk="0">
                <a:moveTo>
                  <a:pt x="3240" y="3240"/>
                </a:moveTo>
                <a:lnTo>
                  <a:pt x="3240" y="12616"/>
                </a:lnTo>
                <a:lnTo>
                  <a:pt x="2899" y="12592"/>
                </a:lnTo>
                <a:lnTo>
                  <a:pt x="2558" y="12592"/>
                </a:lnTo>
                <a:lnTo>
                  <a:pt x="2193" y="12641"/>
                </a:lnTo>
                <a:lnTo>
                  <a:pt x="1827" y="12738"/>
                </a:lnTo>
                <a:lnTo>
                  <a:pt x="1608" y="12811"/>
                </a:lnTo>
                <a:lnTo>
                  <a:pt x="1389" y="12909"/>
                </a:lnTo>
                <a:lnTo>
                  <a:pt x="1194" y="13030"/>
                </a:lnTo>
                <a:lnTo>
                  <a:pt x="999" y="13128"/>
                </a:lnTo>
                <a:lnTo>
                  <a:pt x="804" y="13274"/>
                </a:lnTo>
                <a:lnTo>
                  <a:pt x="658" y="13396"/>
                </a:lnTo>
                <a:lnTo>
                  <a:pt x="512" y="13542"/>
                </a:lnTo>
                <a:lnTo>
                  <a:pt x="390" y="13688"/>
                </a:lnTo>
                <a:lnTo>
                  <a:pt x="269" y="13858"/>
                </a:lnTo>
                <a:lnTo>
                  <a:pt x="171" y="14005"/>
                </a:lnTo>
                <a:lnTo>
                  <a:pt x="98" y="14175"/>
                </a:lnTo>
                <a:lnTo>
                  <a:pt x="49" y="14346"/>
                </a:lnTo>
                <a:lnTo>
                  <a:pt x="25" y="14492"/>
                </a:lnTo>
                <a:lnTo>
                  <a:pt x="1" y="14662"/>
                </a:lnTo>
                <a:lnTo>
                  <a:pt x="25" y="14833"/>
                </a:lnTo>
                <a:lnTo>
                  <a:pt x="49" y="14979"/>
                </a:lnTo>
                <a:lnTo>
                  <a:pt x="122" y="15149"/>
                </a:lnTo>
                <a:lnTo>
                  <a:pt x="196" y="15295"/>
                </a:lnTo>
                <a:lnTo>
                  <a:pt x="293" y="15417"/>
                </a:lnTo>
                <a:lnTo>
                  <a:pt x="415" y="15539"/>
                </a:lnTo>
                <a:lnTo>
                  <a:pt x="561" y="15636"/>
                </a:lnTo>
                <a:lnTo>
                  <a:pt x="707" y="15734"/>
                </a:lnTo>
                <a:lnTo>
                  <a:pt x="877" y="15807"/>
                </a:lnTo>
                <a:lnTo>
                  <a:pt x="1072" y="15880"/>
                </a:lnTo>
                <a:lnTo>
                  <a:pt x="1243" y="15929"/>
                </a:lnTo>
                <a:lnTo>
                  <a:pt x="1462" y="15953"/>
                </a:lnTo>
                <a:lnTo>
                  <a:pt x="1657" y="15977"/>
                </a:lnTo>
                <a:lnTo>
                  <a:pt x="1876" y="15977"/>
                </a:lnTo>
                <a:lnTo>
                  <a:pt x="2095" y="15953"/>
                </a:lnTo>
                <a:lnTo>
                  <a:pt x="2339" y="15929"/>
                </a:lnTo>
                <a:lnTo>
                  <a:pt x="2558" y="15880"/>
                </a:lnTo>
                <a:lnTo>
                  <a:pt x="2801" y="15831"/>
                </a:lnTo>
                <a:lnTo>
                  <a:pt x="3216" y="15661"/>
                </a:lnTo>
                <a:lnTo>
                  <a:pt x="3581" y="15466"/>
                </a:lnTo>
                <a:lnTo>
                  <a:pt x="3897" y="15247"/>
                </a:lnTo>
                <a:lnTo>
                  <a:pt x="4165" y="14979"/>
                </a:lnTo>
                <a:lnTo>
                  <a:pt x="4360" y="14711"/>
                </a:lnTo>
                <a:lnTo>
                  <a:pt x="4458" y="14565"/>
                </a:lnTo>
                <a:lnTo>
                  <a:pt x="4531" y="14419"/>
                </a:lnTo>
                <a:lnTo>
                  <a:pt x="4579" y="14272"/>
                </a:lnTo>
                <a:lnTo>
                  <a:pt x="4604" y="14126"/>
                </a:lnTo>
                <a:lnTo>
                  <a:pt x="4628" y="13980"/>
                </a:lnTo>
                <a:lnTo>
                  <a:pt x="4628" y="13834"/>
                </a:lnTo>
                <a:lnTo>
                  <a:pt x="4628" y="6187"/>
                </a:lnTo>
                <a:lnTo>
                  <a:pt x="12470" y="3727"/>
                </a:lnTo>
                <a:lnTo>
                  <a:pt x="12470" y="10108"/>
                </a:lnTo>
                <a:lnTo>
                  <a:pt x="12154" y="10083"/>
                </a:lnTo>
                <a:lnTo>
                  <a:pt x="11813" y="10083"/>
                </a:lnTo>
                <a:lnTo>
                  <a:pt x="11447" y="10132"/>
                </a:lnTo>
                <a:lnTo>
                  <a:pt x="11082" y="10230"/>
                </a:lnTo>
                <a:lnTo>
                  <a:pt x="10863" y="10303"/>
                </a:lnTo>
                <a:lnTo>
                  <a:pt x="10644" y="10400"/>
                </a:lnTo>
                <a:lnTo>
                  <a:pt x="10425" y="10522"/>
                </a:lnTo>
                <a:lnTo>
                  <a:pt x="10254" y="10619"/>
                </a:lnTo>
                <a:lnTo>
                  <a:pt x="10059" y="10765"/>
                </a:lnTo>
                <a:lnTo>
                  <a:pt x="9913" y="10887"/>
                </a:lnTo>
                <a:lnTo>
                  <a:pt x="9767" y="11033"/>
                </a:lnTo>
                <a:lnTo>
                  <a:pt x="9621" y="11179"/>
                </a:lnTo>
                <a:lnTo>
                  <a:pt x="9523" y="11350"/>
                </a:lnTo>
                <a:lnTo>
                  <a:pt x="9426" y="11496"/>
                </a:lnTo>
                <a:lnTo>
                  <a:pt x="9353" y="11666"/>
                </a:lnTo>
                <a:lnTo>
                  <a:pt x="9304" y="11837"/>
                </a:lnTo>
                <a:lnTo>
                  <a:pt x="9280" y="11983"/>
                </a:lnTo>
                <a:lnTo>
                  <a:pt x="9256" y="12154"/>
                </a:lnTo>
                <a:lnTo>
                  <a:pt x="9280" y="12324"/>
                </a:lnTo>
                <a:lnTo>
                  <a:pt x="9304" y="12470"/>
                </a:lnTo>
                <a:lnTo>
                  <a:pt x="9377" y="12641"/>
                </a:lnTo>
                <a:lnTo>
                  <a:pt x="9450" y="12787"/>
                </a:lnTo>
                <a:lnTo>
                  <a:pt x="9548" y="12909"/>
                </a:lnTo>
                <a:lnTo>
                  <a:pt x="9670" y="13030"/>
                </a:lnTo>
                <a:lnTo>
                  <a:pt x="9816" y="13128"/>
                </a:lnTo>
                <a:lnTo>
                  <a:pt x="9962" y="13225"/>
                </a:lnTo>
                <a:lnTo>
                  <a:pt x="10132" y="13298"/>
                </a:lnTo>
                <a:lnTo>
                  <a:pt x="10303" y="13371"/>
                </a:lnTo>
                <a:lnTo>
                  <a:pt x="10498" y="13420"/>
                </a:lnTo>
                <a:lnTo>
                  <a:pt x="10717" y="13444"/>
                </a:lnTo>
                <a:lnTo>
                  <a:pt x="10912" y="13469"/>
                </a:lnTo>
                <a:lnTo>
                  <a:pt x="11131" y="13469"/>
                </a:lnTo>
                <a:lnTo>
                  <a:pt x="11350" y="13444"/>
                </a:lnTo>
                <a:lnTo>
                  <a:pt x="11594" y="13420"/>
                </a:lnTo>
                <a:lnTo>
                  <a:pt x="11813" y="13371"/>
                </a:lnTo>
                <a:lnTo>
                  <a:pt x="12056" y="13323"/>
                </a:lnTo>
                <a:lnTo>
                  <a:pt x="12422" y="13176"/>
                </a:lnTo>
                <a:lnTo>
                  <a:pt x="12763" y="13006"/>
                </a:lnTo>
                <a:lnTo>
                  <a:pt x="13055" y="12787"/>
                </a:lnTo>
                <a:lnTo>
                  <a:pt x="13323" y="12568"/>
                </a:lnTo>
                <a:lnTo>
                  <a:pt x="13542" y="12324"/>
                </a:lnTo>
                <a:lnTo>
                  <a:pt x="13713" y="12056"/>
                </a:lnTo>
                <a:lnTo>
                  <a:pt x="13810" y="11788"/>
                </a:lnTo>
                <a:lnTo>
                  <a:pt x="13859" y="11642"/>
                </a:lnTo>
                <a:lnTo>
                  <a:pt x="13883" y="11520"/>
                </a:lnTo>
                <a:lnTo>
                  <a:pt x="13883" y="0"/>
                </a:lnTo>
                <a:lnTo>
                  <a:pt x="3240" y="3240"/>
                </a:lnTo>
                <a:close/>
              </a:path>
            </a:pathLst>
          </a:custGeom>
          <a:noFill/>
          <a:ln w="952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pic>
        <p:nvPicPr>
          <p:cNvPr id="110" name="Google Shape;110;p3" descr="Erasmus+ logo EN.jpg"/>
          <p:cNvPicPr preferRelativeResize="0"/>
          <p:nvPr/>
        </p:nvPicPr>
        <p:blipFill rotWithShape="1">
          <a:blip r:embed="rId3">
            <a:alphaModFix/>
          </a:blip>
          <a:srcRect l="18112"/>
          <a:stretch/>
        </p:blipFill>
        <p:spPr>
          <a:xfrm>
            <a:off x="593725" y="152400"/>
            <a:ext cx="2124075" cy="571500"/>
          </a:xfrm>
          <a:prstGeom prst="rect">
            <a:avLst/>
          </a:prstGeom>
          <a:noFill/>
          <a:ln>
            <a:noFill/>
          </a:ln>
        </p:spPr>
      </p:pic>
    </p:spTree>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4"/>
          <p:cNvSpPr txBox="1">
            <a:spLocks noGrp="1"/>
          </p:cNvSpPr>
          <p:nvPr>
            <p:ph type="ctrTitle"/>
          </p:nvPr>
        </p:nvSpPr>
        <p:spPr>
          <a:xfrm>
            <a:off x="3924300" y="3706812"/>
            <a:ext cx="4505325" cy="1158875"/>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4800"/>
              <a:buNone/>
            </a:pPr>
            <a:r>
              <a:rPr lang="sk-SK" sz="4800" b="1" i="0" u="none">
                <a:solidFill>
                  <a:srgbClr val="114454"/>
                </a:solidFill>
                <a:latin typeface="Roboto Slab"/>
                <a:ea typeface="Roboto Slab"/>
                <a:cs typeface="Roboto Slab"/>
                <a:sym typeface="Roboto Slab"/>
              </a:rPr>
              <a:t>Trojuholník </a:t>
            </a:r>
            <a:br>
              <a:rPr lang="sk-SK" sz="4800" b="1" i="0" u="none">
                <a:solidFill>
                  <a:srgbClr val="114454"/>
                </a:solidFill>
                <a:latin typeface="Roboto Slab"/>
                <a:ea typeface="Roboto Slab"/>
                <a:cs typeface="Roboto Slab"/>
                <a:sym typeface="Roboto Slab"/>
              </a:rPr>
            </a:br>
            <a:r>
              <a:rPr lang="sk-SK" sz="2000" b="0" i="0" u="none">
                <a:solidFill>
                  <a:srgbClr val="114454"/>
                </a:solidFill>
                <a:latin typeface="Roboto Slab"/>
                <a:ea typeface="Roboto Slab"/>
                <a:cs typeface="Roboto Slab"/>
                <a:sym typeface="Roboto Slab"/>
              </a:rPr>
              <a:t>Teoretické východiská</a:t>
            </a:r>
            <a:endParaRPr/>
          </a:p>
        </p:txBody>
      </p:sp>
      <p:sp>
        <p:nvSpPr>
          <p:cNvPr id="116" name="Google Shape;116;p4"/>
          <p:cNvSpPr txBox="1"/>
          <p:nvPr/>
        </p:nvSpPr>
        <p:spPr>
          <a:xfrm>
            <a:off x="0" y="503237"/>
            <a:ext cx="3500437" cy="3783012"/>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18637B"/>
              </a:buClr>
              <a:buSzPts val="20000"/>
              <a:buFont typeface="Roboto Slab"/>
              <a:buNone/>
            </a:pPr>
            <a:r>
              <a:rPr lang="sk-SK" sz="20000" b="0" i="0" u="none">
                <a:solidFill>
                  <a:srgbClr val="18637B"/>
                </a:solidFill>
                <a:latin typeface="Roboto Slab"/>
                <a:ea typeface="Roboto Slab"/>
                <a:cs typeface="Roboto Slab"/>
                <a:sym typeface="Roboto Slab"/>
              </a:rPr>
              <a:t>1</a:t>
            </a:r>
            <a:endParaRPr/>
          </a:p>
        </p:txBody>
      </p:sp>
      <p:sp>
        <p:nvSpPr>
          <p:cNvPr id="117" name="Google Shape;117;p4"/>
          <p:cNvSpPr txBox="1"/>
          <p:nvPr/>
        </p:nvSpPr>
        <p:spPr>
          <a:xfrm>
            <a:off x="-50800" y="4819650"/>
            <a:ext cx="349250" cy="32385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FFFFFF"/>
              </a:buClr>
              <a:buSzPts val="800"/>
              <a:buFont typeface="Roboto Slab"/>
              <a:buNone/>
            </a:pPr>
            <a:fld id="{00000000-1234-1234-1234-123412341234}" type="slidenum">
              <a:rPr lang="sk-SK" sz="800" b="0" i="0" u="none">
                <a:solidFill>
                  <a:srgbClr val="FFFFFF"/>
                </a:solidFill>
                <a:latin typeface="Roboto Slab"/>
                <a:ea typeface="Roboto Slab"/>
                <a:cs typeface="Roboto Slab"/>
                <a:sym typeface="Roboto Slab"/>
              </a:rPr>
              <a:t>4</a:t>
            </a:fld>
            <a:endParaRPr/>
          </a:p>
        </p:txBody>
      </p:sp>
      <p:sp>
        <p:nvSpPr>
          <p:cNvPr id="118" name="Google Shape;118;p4"/>
          <p:cNvSpPr txBox="1"/>
          <p:nvPr/>
        </p:nvSpPr>
        <p:spPr>
          <a:xfrm>
            <a:off x="11112" y="4816475"/>
            <a:ext cx="2711450" cy="327025"/>
          </a:xfrm>
          <a:prstGeom prst="rect">
            <a:avLst/>
          </a:prstGeom>
          <a:solidFill>
            <a:srgbClr val="6E9D45"/>
          </a:solid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900"/>
              <a:buFont typeface="Arial"/>
              <a:buNone/>
            </a:pPr>
            <a:r>
              <a:rPr lang="sk-SK" sz="900" b="1" i="0" u="none">
                <a:solidFill>
                  <a:srgbClr val="000000"/>
                </a:solidFill>
                <a:latin typeface="Arial"/>
                <a:ea typeface="Arial"/>
                <a:cs typeface="Arial"/>
                <a:sym typeface="Arial"/>
              </a:rPr>
              <a:t>2020-1-SK01-KA226-SCH-094350</a:t>
            </a:r>
            <a:endParaRPr/>
          </a:p>
          <a:p>
            <a:pPr marL="0" marR="0" lvl="0" indent="0" algn="l" rtl="0">
              <a:lnSpc>
                <a:spcPct val="100000"/>
              </a:lnSpc>
              <a:spcBef>
                <a:spcPts val="1000"/>
              </a:spcBef>
              <a:spcAft>
                <a:spcPts val="0"/>
              </a:spcAft>
              <a:buClr>
                <a:srgbClr val="000000"/>
              </a:buClr>
              <a:buSzPts val="900"/>
              <a:buFont typeface="Arial"/>
              <a:buNone/>
            </a:pPr>
            <a:endParaRPr sz="900" b="1" i="0" u="none">
              <a:solidFill>
                <a:srgbClr val="114454"/>
              </a:solidFill>
              <a:latin typeface="Nixie One"/>
              <a:ea typeface="Nixie One"/>
              <a:cs typeface="Nixie One"/>
              <a:sym typeface="Nixie One"/>
            </a:endParaRPr>
          </a:p>
          <a:p>
            <a:pPr marL="0" marR="0" lvl="0" indent="0" algn="l" rtl="0">
              <a:lnSpc>
                <a:spcPct val="100000"/>
              </a:lnSpc>
              <a:spcBef>
                <a:spcPts val="0"/>
              </a:spcBef>
              <a:spcAft>
                <a:spcPts val="0"/>
              </a:spcAft>
              <a:buNone/>
            </a:pPr>
            <a:endParaRPr sz="900" b="1" i="0" u="none">
              <a:solidFill>
                <a:srgbClr val="114454"/>
              </a:solidFill>
              <a:latin typeface="Nixie One"/>
              <a:ea typeface="Nixie One"/>
              <a:cs typeface="Nixie One"/>
              <a:sym typeface="Nixie One"/>
            </a:endParaRPr>
          </a:p>
        </p:txBody>
      </p:sp>
      <p:pic>
        <p:nvPicPr>
          <p:cNvPr id="119" name="Google Shape;119;p4" descr="Erasmus+ logo EN.jpg"/>
          <p:cNvPicPr preferRelativeResize="0"/>
          <p:nvPr/>
        </p:nvPicPr>
        <p:blipFill rotWithShape="1">
          <a:blip r:embed="rId3">
            <a:alphaModFix/>
          </a:blip>
          <a:srcRect/>
          <a:stretch/>
        </p:blipFill>
        <p:spPr>
          <a:xfrm>
            <a:off x="142875" y="142875"/>
            <a:ext cx="2593975" cy="571500"/>
          </a:xfrm>
          <a:prstGeom prst="rect">
            <a:avLst/>
          </a:prstGeom>
          <a:noFill/>
          <a:ln>
            <a:noFill/>
          </a:ln>
        </p:spPr>
      </p:pic>
    </p:spTree>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5"/>
          <p:cNvSpPr txBox="1">
            <a:spLocks noGrp="1"/>
          </p:cNvSpPr>
          <p:nvPr>
            <p:ph type="title"/>
          </p:nvPr>
        </p:nvSpPr>
        <p:spPr>
          <a:xfrm>
            <a:off x="1042987" y="550862"/>
            <a:ext cx="3208337" cy="10287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1800"/>
              <a:buNone/>
            </a:pPr>
            <a:r>
              <a:rPr lang="sk-SK" sz="1800" b="1" i="0" u="none">
                <a:solidFill>
                  <a:srgbClr val="FFFFFF"/>
                </a:solidFill>
                <a:latin typeface="Roboto Slab"/>
                <a:ea typeface="Roboto Slab"/>
                <a:cs typeface="Roboto Slab"/>
                <a:sym typeface="Roboto Slab"/>
              </a:rPr>
              <a:t>Teoretické východiská</a:t>
            </a:r>
            <a:endParaRPr/>
          </a:p>
        </p:txBody>
      </p:sp>
      <p:grpSp>
        <p:nvGrpSpPr>
          <p:cNvPr id="125" name="Google Shape;125;p5"/>
          <p:cNvGrpSpPr/>
          <p:nvPr/>
        </p:nvGrpSpPr>
        <p:grpSpPr>
          <a:xfrm>
            <a:off x="323850" y="758825"/>
            <a:ext cx="366712" cy="366712"/>
            <a:chOff x="1923675" y="1633650"/>
            <a:chExt cx="436000" cy="435975"/>
          </a:xfrm>
        </p:grpSpPr>
        <p:sp>
          <p:nvSpPr>
            <p:cNvPr id="126" name="Google Shape;126;p5"/>
            <p:cNvSpPr/>
            <p:nvPr/>
          </p:nvSpPr>
          <p:spPr>
            <a:xfrm>
              <a:off x="2209250" y="1633650"/>
              <a:ext cx="150425" cy="150425"/>
            </a:xfrm>
            <a:custGeom>
              <a:avLst/>
              <a:gdLst/>
              <a:ahLst/>
              <a:cxnLst/>
              <a:rect l="l" t="t" r="r" b="b"/>
              <a:pathLst>
                <a:path w="6017" h="6017" fill="none" extrusionOk="0">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127" name="Google Shape;127;p5"/>
            <p:cNvSpPr/>
            <p:nvPr/>
          </p:nvSpPr>
          <p:spPr>
            <a:xfrm>
              <a:off x="2019900" y="1757250"/>
              <a:ext cx="261825" cy="261850"/>
            </a:xfrm>
            <a:custGeom>
              <a:avLst/>
              <a:gdLst/>
              <a:ahLst/>
              <a:cxnLst/>
              <a:rect l="l" t="t" r="r" b="b"/>
              <a:pathLst>
                <a:path w="10473" h="10474" fill="none" extrusionOk="0">
                  <a:moveTo>
                    <a:pt x="10473" y="1"/>
                  </a:moveTo>
                  <a:lnTo>
                    <a:pt x="0" y="10473"/>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128" name="Google Shape;128;p5"/>
            <p:cNvSpPr/>
            <p:nvPr/>
          </p:nvSpPr>
          <p:spPr>
            <a:xfrm>
              <a:off x="1923675" y="1681150"/>
              <a:ext cx="388500" cy="388475"/>
            </a:xfrm>
            <a:custGeom>
              <a:avLst/>
              <a:gdLst/>
              <a:ahLst/>
              <a:cxnLst/>
              <a:rect l="l" t="t" r="r" b="b"/>
              <a:pathLst>
                <a:path w="15540" h="15539" fill="none" extrusionOk="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129" name="Google Shape;129;p5"/>
            <p:cNvSpPr/>
            <p:nvPr/>
          </p:nvSpPr>
          <p:spPr>
            <a:xfrm>
              <a:off x="1974225" y="1711575"/>
              <a:ext cx="261825" cy="261850"/>
            </a:xfrm>
            <a:custGeom>
              <a:avLst/>
              <a:gdLst/>
              <a:ahLst/>
              <a:cxnLst/>
              <a:rect l="l" t="t" r="r" b="b"/>
              <a:pathLst>
                <a:path w="10473" h="10474" fill="none" extrusionOk="0">
                  <a:moveTo>
                    <a:pt x="0" y="10474"/>
                  </a:moveTo>
                  <a:lnTo>
                    <a:pt x="10473" y="1"/>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130" name="Google Shape;130;p5"/>
            <p:cNvSpPr/>
            <p:nvPr/>
          </p:nvSpPr>
          <p:spPr>
            <a:xfrm>
              <a:off x="1934650" y="2014200"/>
              <a:ext cx="44475" cy="44475"/>
            </a:xfrm>
            <a:custGeom>
              <a:avLst/>
              <a:gdLst/>
              <a:ahLst/>
              <a:cxnLst/>
              <a:rect l="l" t="t" r="r" b="b"/>
              <a:pathLst>
                <a:path w="1779" h="1779" fill="none" extrusionOk="0">
                  <a:moveTo>
                    <a:pt x="1778" y="1778"/>
                  </a:moveTo>
                  <a:lnTo>
                    <a:pt x="0" y="0"/>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131" name="Google Shape;131;p5"/>
            <p:cNvSpPr/>
            <p:nvPr/>
          </p:nvSpPr>
          <p:spPr>
            <a:xfrm>
              <a:off x="1944375" y="1947225"/>
              <a:ext cx="101725" cy="101700"/>
            </a:xfrm>
            <a:custGeom>
              <a:avLst/>
              <a:gdLst/>
              <a:ahLst/>
              <a:cxnLst/>
              <a:rect l="l" t="t" r="r" b="b"/>
              <a:pathLst>
                <a:path w="4069" h="4068" fill="none" extrusionOk="0">
                  <a:moveTo>
                    <a:pt x="1" y="49"/>
                  </a:moveTo>
                  <a:lnTo>
                    <a:pt x="1" y="49"/>
                  </a:lnTo>
                  <a:lnTo>
                    <a:pt x="25" y="0"/>
                  </a:lnTo>
                  <a:lnTo>
                    <a:pt x="4068" y="4043"/>
                  </a:lnTo>
                  <a:lnTo>
                    <a:pt x="4020" y="4068"/>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grpSp>
      <p:sp>
        <p:nvSpPr>
          <p:cNvPr id="132" name="Google Shape;132;p5"/>
          <p:cNvSpPr txBox="1"/>
          <p:nvPr/>
        </p:nvSpPr>
        <p:spPr>
          <a:xfrm>
            <a:off x="-50800" y="4819650"/>
            <a:ext cx="349250" cy="32385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FFFFFF"/>
              </a:buClr>
              <a:buSzPts val="800"/>
              <a:buFont typeface="Roboto Slab"/>
              <a:buNone/>
            </a:pPr>
            <a:fld id="{00000000-1234-1234-1234-123412341234}" type="slidenum">
              <a:rPr lang="sk-SK" sz="800" b="0" i="0" u="none">
                <a:solidFill>
                  <a:srgbClr val="FFFFFF"/>
                </a:solidFill>
                <a:latin typeface="Roboto Slab"/>
                <a:ea typeface="Roboto Slab"/>
                <a:cs typeface="Roboto Slab"/>
                <a:sym typeface="Roboto Slab"/>
              </a:rPr>
              <a:t>5</a:t>
            </a:fld>
            <a:endParaRPr/>
          </a:p>
        </p:txBody>
      </p:sp>
      <p:sp>
        <p:nvSpPr>
          <p:cNvPr id="133" name="Google Shape;133;p5"/>
          <p:cNvSpPr txBox="1"/>
          <p:nvPr/>
        </p:nvSpPr>
        <p:spPr>
          <a:xfrm>
            <a:off x="0" y="4816475"/>
            <a:ext cx="2711450" cy="327025"/>
          </a:xfrm>
          <a:prstGeom prst="rect">
            <a:avLst/>
          </a:prstGeom>
          <a:solidFill>
            <a:srgbClr val="6E9D45"/>
          </a:solid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900"/>
              <a:buFont typeface="Arial"/>
              <a:buNone/>
            </a:pPr>
            <a:r>
              <a:rPr lang="sk-SK" sz="900" b="1" i="0" u="none">
                <a:solidFill>
                  <a:srgbClr val="000000"/>
                </a:solidFill>
                <a:latin typeface="Arial"/>
                <a:ea typeface="Arial"/>
                <a:cs typeface="Arial"/>
                <a:sym typeface="Arial"/>
              </a:rPr>
              <a:t>2020-1-SK01-KA226-SCH-094350</a:t>
            </a:r>
            <a:endParaRPr/>
          </a:p>
          <a:p>
            <a:pPr marL="0" marR="0" lvl="0" indent="0" algn="l" rtl="0">
              <a:lnSpc>
                <a:spcPct val="100000"/>
              </a:lnSpc>
              <a:spcBef>
                <a:spcPts val="1000"/>
              </a:spcBef>
              <a:spcAft>
                <a:spcPts val="0"/>
              </a:spcAft>
              <a:buClr>
                <a:srgbClr val="000000"/>
              </a:buClr>
              <a:buSzPts val="900"/>
              <a:buFont typeface="Arial"/>
              <a:buNone/>
            </a:pPr>
            <a:endParaRPr sz="900" b="1" i="0" u="none">
              <a:solidFill>
                <a:srgbClr val="114454"/>
              </a:solidFill>
              <a:latin typeface="Nixie One"/>
              <a:ea typeface="Nixie One"/>
              <a:cs typeface="Nixie One"/>
              <a:sym typeface="Nixie One"/>
            </a:endParaRPr>
          </a:p>
          <a:p>
            <a:pPr marL="0" marR="0" lvl="0" indent="0" algn="l" rtl="0">
              <a:lnSpc>
                <a:spcPct val="100000"/>
              </a:lnSpc>
              <a:spcBef>
                <a:spcPts val="0"/>
              </a:spcBef>
              <a:spcAft>
                <a:spcPts val="0"/>
              </a:spcAft>
              <a:buNone/>
            </a:pPr>
            <a:endParaRPr sz="900" b="1" i="0" u="none">
              <a:solidFill>
                <a:srgbClr val="114454"/>
              </a:solidFill>
              <a:latin typeface="Nixie One"/>
              <a:ea typeface="Nixie One"/>
              <a:cs typeface="Nixie One"/>
              <a:sym typeface="Nixie One"/>
            </a:endParaRPr>
          </a:p>
        </p:txBody>
      </p:sp>
      <p:pic>
        <p:nvPicPr>
          <p:cNvPr id="134" name="Google Shape;134;p5" descr="Erasmus+ logo EN.jpg"/>
          <p:cNvPicPr preferRelativeResize="0"/>
          <p:nvPr/>
        </p:nvPicPr>
        <p:blipFill rotWithShape="1">
          <a:blip r:embed="rId3">
            <a:alphaModFix/>
          </a:blip>
          <a:srcRect/>
          <a:stretch/>
        </p:blipFill>
        <p:spPr>
          <a:xfrm>
            <a:off x="285750" y="214312"/>
            <a:ext cx="2593975" cy="571500"/>
          </a:xfrm>
          <a:prstGeom prst="rect">
            <a:avLst/>
          </a:prstGeom>
          <a:noFill/>
          <a:ln>
            <a:noFill/>
          </a:ln>
        </p:spPr>
      </p:pic>
      <p:sp>
        <p:nvSpPr>
          <p:cNvPr id="135" name="Google Shape;135;p5"/>
          <p:cNvSpPr txBox="1"/>
          <p:nvPr/>
        </p:nvSpPr>
        <p:spPr>
          <a:xfrm>
            <a:off x="1040039" y="1923678"/>
            <a:ext cx="7298828" cy="2246769"/>
          </a:xfrm>
          <a:prstGeom prst="rect">
            <a:avLst/>
          </a:prstGeom>
          <a:noFill/>
          <a:ln>
            <a:noFill/>
          </a:ln>
        </p:spPr>
        <p:txBody>
          <a:bodyPr spcFirstLastPara="1" wrap="square" lIns="91425" tIns="45700" rIns="91425" bIns="45700" anchor="t" anchorCtr="0">
            <a:spAutoFit/>
          </a:bodyPr>
          <a:lstStyle/>
          <a:p>
            <a:pPr marL="285750" marR="0" lvl="0" indent="-285750" algn="l" rtl="0">
              <a:lnSpc>
                <a:spcPct val="100000"/>
              </a:lnSpc>
              <a:spcBef>
                <a:spcPts val="0"/>
              </a:spcBef>
              <a:spcAft>
                <a:spcPts val="0"/>
              </a:spcAft>
              <a:buClr>
                <a:srgbClr val="124A5C"/>
              </a:buClr>
              <a:buSzPts val="2000"/>
              <a:buFont typeface="Noto Sans Symbols"/>
              <a:buChar char="⮚"/>
            </a:pPr>
            <a:r>
              <a:rPr lang="sk-SK" sz="2000" b="0" i="0" u="sng" strike="noStrike" cap="none">
                <a:solidFill>
                  <a:srgbClr val="124A5C"/>
                </a:solidFill>
                <a:latin typeface="Roboto Slab"/>
                <a:ea typeface="Roboto Slab"/>
                <a:cs typeface="Roboto Slab"/>
                <a:sym typeface="Roboto Slab"/>
                <a:hlinkClick r:id="rId4">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odvodenie vzťahov </a:t>
            </a:r>
            <a:endParaRPr sz="2000" b="0" i="0" u="none" strike="noStrike" cap="none">
              <a:solidFill>
                <a:srgbClr val="124A5C"/>
              </a:solidFill>
              <a:latin typeface="Roboto Slab"/>
              <a:ea typeface="Roboto Slab"/>
              <a:cs typeface="Roboto Slab"/>
              <a:sym typeface="Roboto Slab"/>
            </a:endParaRPr>
          </a:p>
          <a:p>
            <a:pPr marL="742950" marR="0" lvl="1" indent="-285750" algn="l" rtl="0">
              <a:lnSpc>
                <a:spcPct val="100000"/>
              </a:lnSpc>
              <a:spcBef>
                <a:spcPts val="0"/>
              </a:spcBef>
              <a:spcAft>
                <a:spcPts val="0"/>
              </a:spcAft>
              <a:buClr>
                <a:srgbClr val="124A5C"/>
              </a:buClr>
              <a:buSzPts val="2000"/>
              <a:buFont typeface="Noto Sans Symbols"/>
              <a:buChar char="▪"/>
            </a:pPr>
            <a:r>
              <a:rPr lang="sk-SK" sz="2000" b="0" i="0" u="none" strike="noStrike" cap="none">
                <a:solidFill>
                  <a:srgbClr val="124A5C"/>
                </a:solidFill>
                <a:latin typeface="Roboto Slab"/>
                <a:ea typeface="Roboto Slab"/>
                <a:cs typeface="Roboto Slab"/>
                <a:sym typeface="Roboto Slab"/>
              </a:rPr>
              <a:t>vzťah medzi obvodmi podobných trojuholníkov</a:t>
            </a:r>
            <a:endParaRPr/>
          </a:p>
          <a:p>
            <a:pPr marL="742950" marR="0" lvl="1" indent="-285750" algn="l" rtl="0">
              <a:lnSpc>
                <a:spcPct val="100000"/>
              </a:lnSpc>
              <a:spcBef>
                <a:spcPts val="0"/>
              </a:spcBef>
              <a:spcAft>
                <a:spcPts val="0"/>
              </a:spcAft>
              <a:buClr>
                <a:srgbClr val="124A5C"/>
              </a:buClr>
              <a:buSzPts val="2000"/>
              <a:buFont typeface="Noto Sans Symbols"/>
              <a:buChar char="▪"/>
            </a:pPr>
            <a:r>
              <a:rPr lang="sk-SK" sz="2000" b="0" i="0" u="none" strike="noStrike" cap="none">
                <a:solidFill>
                  <a:srgbClr val="124A5C"/>
                </a:solidFill>
                <a:latin typeface="Roboto Slab"/>
                <a:ea typeface="Roboto Slab"/>
                <a:cs typeface="Roboto Slab"/>
                <a:sym typeface="Roboto Slab"/>
              </a:rPr>
              <a:t>vzťah medzi obsahmi podobných trojuholníkov</a:t>
            </a:r>
            <a:endParaRPr/>
          </a:p>
          <a:p>
            <a:pPr marL="742950" marR="0" lvl="1" indent="-285750" algn="l" rtl="0">
              <a:lnSpc>
                <a:spcPct val="100000"/>
              </a:lnSpc>
              <a:spcBef>
                <a:spcPts val="0"/>
              </a:spcBef>
              <a:spcAft>
                <a:spcPts val="0"/>
              </a:spcAft>
              <a:buClr>
                <a:srgbClr val="124A5C"/>
              </a:buClr>
              <a:buSzPts val="2000"/>
              <a:buFont typeface="Noto Sans Symbols"/>
              <a:buChar char="▪"/>
            </a:pPr>
            <a:r>
              <a:rPr lang="sk-SK" sz="2000" b="0" i="0" u="none" strike="noStrike" cap="none">
                <a:solidFill>
                  <a:srgbClr val="124A5C"/>
                </a:solidFill>
                <a:latin typeface="Roboto Slab"/>
                <a:ea typeface="Roboto Slab"/>
                <a:cs typeface="Roboto Slab"/>
                <a:sym typeface="Roboto Slab"/>
              </a:rPr>
              <a:t>odvodenie Pytagorovej vety pomocou Euklidových viet</a:t>
            </a:r>
            <a:endParaRPr/>
          </a:p>
          <a:p>
            <a:pPr marL="742950" marR="0" lvl="1" indent="-285750" algn="l" rtl="0">
              <a:lnSpc>
                <a:spcPct val="100000"/>
              </a:lnSpc>
              <a:spcBef>
                <a:spcPts val="0"/>
              </a:spcBef>
              <a:spcAft>
                <a:spcPts val="0"/>
              </a:spcAft>
              <a:buClr>
                <a:srgbClr val="124A5C"/>
              </a:buClr>
              <a:buSzPts val="2000"/>
              <a:buFont typeface="Noto Sans Symbols"/>
              <a:buChar char="▪"/>
            </a:pPr>
            <a:r>
              <a:rPr lang="sk-SK" sz="2000" b="0" i="0" u="none" strike="noStrike" cap="none">
                <a:solidFill>
                  <a:srgbClr val="124A5C"/>
                </a:solidFill>
                <a:latin typeface="Roboto Slab"/>
                <a:ea typeface="Roboto Slab"/>
                <a:cs typeface="Roboto Slab"/>
                <a:sym typeface="Roboto Slab"/>
              </a:rPr>
              <a:t>odvodenie Euklidových viet pomocou podobnosti trojuholníkov</a:t>
            </a:r>
            <a:endParaRPr/>
          </a:p>
        </p:txBody>
      </p:sp>
    </p:spTree>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6"/>
          <p:cNvSpPr txBox="1">
            <a:spLocks noGrp="1"/>
          </p:cNvSpPr>
          <p:nvPr>
            <p:ph type="ctrTitle"/>
          </p:nvPr>
        </p:nvSpPr>
        <p:spPr>
          <a:xfrm>
            <a:off x="3995737" y="3660775"/>
            <a:ext cx="4505325" cy="1158875"/>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4800"/>
              <a:buNone/>
            </a:pPr>
            <a:r>
              <a:rPr lang="sk-SK" sz="4800" b="1" i="0" u="none">
                <a:solidFill>
                  <a:srgbClr val="114454"/>
                </a:solidFill>
                <a:latin typeface="Roboto Slab"/>
                <a:ea typeface="Roboto Slab"/>
                <a:cs typeface="Roboto Slab"/>
                <a:sym typeface="Roboto Slab"/>
              </a:rPr>
              <a:t>Interaktívne cvičenia</a:t>
            </a:r>
            <a:endParaRPr/>
          </a:p>
        </p:txBody>
      </p:sp>
      <p:sp>
        <p:nvSpPr>
          <p:cNvPr id="141" name="Google Shape;141;p6"/>
          <p:cNvSpPr txBox="1"/>
          <p:nvPr/>
        </p:nvSpPr>
        <p:spPr>
          <a:xfrm>
            <a:off x="0" y="503237"/>
            <a:ext cx="3500437" cy="3783012"/>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18637B"/>
              </a:buClr>
              <a:buSzPts val="20000"/>
              <a:buFont typeface="Roboto Slab"/>
              <a:buNone/>
            </a:pPr>
            <a:r>
              <a:rPr lang="sk-SK" sz="20000" b="0" i="0" u="none">
                <a:solidFill>
                  <a:srgbClr val="18637B"/>
                </a:solidFill>
                <a:latin typeface="Roboto Slab"/>
                <a:ea typeface="Roboto Slab"/>
                <a:cs typeface="Roboto Slab"/>
                <a:sym typeface="Roboto Slab"/>
              </a:rPr>
              <a:t>2</a:t>
            </a:r>
            <a:endParaRPr/>
          </a:p>
        </p:txBody>
      </p:sp>
      <p:sp>
        <p:nvSpPr>
          <p:cNvPr id="142" name="Google Shape;142;p6"/>
          <p:cNvSpPr txBox="1"/>
          <p:nvPr/>
        </p:nvSpPr>
        <p:spPr>
          <a:xfrm>
            <a:off x="-50800" y="4819650"/>
            <a:ext cx="349250" cy="32385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FFFFFF"/>
              </a:buClr>
              <a:buSzPts val="800"/>
              <a:buFont typeface="Roboto Slab"/>
              <a:buNone/>
            </a:pPr>
            <a:fld id="{00000000-1234-1234-1234-123412341234}" type="slidenum">
              <a:rPr lang="sk-SK" sz="800" b="0" i="0" u="none">
                <a:solidFill>
                  <a:srgbClr val="FFFFFF"/>
                </a:solidFill>
                <a:latin typeface="Roboto Slab"/>
                <a:ea typeface="Roboto Slab"/>
                <a:cs typeface="Roboto Slab"/>
                <a:sym typeface="Roboto Slab"/>
              </a:rPr>
              <a:t>6</a:t>
            </a:fld>
            <a:endParaRPr/>
          </a:p>
        </p:txBody>
      </p:sp>
      <p:sp>
        <p:nvSpPr>
          <p:cNvPr id="143" name="Google Shape;143;p6"/>
          <p:cNvSpPr txBox="1"/>
          <p:nvPr/>
        </p:nvSpPr>
        <p:spPr>
          <a:xfrm>
            <a:off x="0" y="4824412"/>
            <a:ext cx="2711450" cy="327025"/>
          </a:xfrm>
          <a:prstGeom prst="rect">
            <a:avLst/>
          </a:prstGeom>
          <a:solidFill>
            <a:srgbClr val="6E9D45"/>
          </a:solid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900"/>
              <a:buFont typeface="Arial"/>
              <a:buNone/>
            </a:pPr>
            <a:r>
              <a:rPr lang="sk-SK" sz="900" b="1" i="0" u="none">
                <a:solidFill>
                  <a:srgbClr val="000000"/>
                </a:solidFill>
                <a:latin typeface="Arial"/>
                <a:ea typeface="Arial"/>
                <a:cs typeface="Arial"/>
                <a:sym typeface="Arial"/>
              </a:rPr>
              <a:t>2020-1-SK01-KA226-SCH-094350</a:t>
            </a:r>
            <a:endParaRPr/>
          </a:p>
          <a:p>
            <a:pPr marL="0" marR="0" lvl="0" indent="0" algn="l" rtl="0">
              <a:lnSpc>
                <a:spcPct val="100000"/>
              </a:lnSpc>
              <a:spcBef>
                <a:spcPts val="1000"/>
              </a:spcBef>
              <a:spcAft>
                <a:spcPts val="0"/>
              </a:spcAft>
              <a:buClr>
                <a:srgbClr val="000000"/>
              </a:buClr>
              <a:buSzPts val="900"/>
              <a:buFont typeface="Arial"/>
              <a:buNone/>
            </a:pPr>
            <a:endParaRPr sz="900" b="1" i="0" u="none">
              <a:solidFill>
                <a:srgbClr val="114454"/>
              </a:solidFill>
              <a:latin typeface="Nixie One"/>
              <a:ea typeface="Nixie One"/>
              <a:cs typeface="Nixie One"/>
              <a:sym typeface="Nixie One"/>
            </a:endParaRPr>
          </a:p>
          <a:p>
            <a:pPr marL="0" marR="0" lvl="0" indent="0" algn="l" rtl="0">
              <a:lnSpc>
                <a:spcPct val="100000"/>
              </a:lnSpc>
              <a:spcBef>
                <a:spcPts val="0"/>
              </a:spcBef>
              <a:spcAft>
                <a:spcPts val="0"/>
              </a:spcAft>
              <a:buNone/>
            </a:pPr>
            <a:endParaRPr sz="900" b="1" i="0" u="none">
              <a:solidFill>
                <a:srgbClr val="114454"/>
              </a:solidFill>
              <a:latin typeface="Nixie One"/>
              <a:ea typeface="Nixie One"/>
              <a:cs typeface="Nixie One"/>
              <a:sym typeface="Nixie One"/>
            </a:endParaRPr>
          </a:p>
        </p:txBody>
      </p:sp>
      <p:pic>
        <p:nvPicPr>
          <p:cNvPr id="144" name="Google Shape;144;p6" descr="Erasmus+ logo EN.jpg"/>
          <p:cNvPicPr preferRelativeResize="0"/>
          <p:nvPr/>
        </p:nvPicPr>
        <p:blipFill rotWithShape="1">
          <a:blip r:embed="rId3">
            <a:alphaModFix/>
          </a:blip>
          <a:srcRect/>
          <a:stretch/>
        </p:blipFill>
        <p:spPr>
          <a:xfrm>
            <a:off x="214312" y="142875"/>
            <a:ext cx="2593975" cy="571500"/>
          </a:xfrm>
          <a:prstGeom prst="rect">
            <a:avLst/>
          </a:prstGeom>
          <a:noFill/>
          <a:ln>
            <a:noFill/>
          </a:ln>
        </p:spPr>
      </p:pic>
    </p:spTree>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7"/>
          <p:cNvSpPr txBox="1">
            <a:spLocks noGrp="1"/>
          </p:cNvSpPr>
          <p:nvPr>
            <p:ph type="title"/>
          </p:nvPr>
        </p:nvSpPr>
        <p:spPr>
          <a:xfrm>
            <a:off x="1042987" y="550862"/>
            <a:ext cx="3208337" cy="10287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1800"/>
              <a:buNone/>
            </a:pPr>
            <a:r>
              <a:rPr lang="sk-SK" sz="1800" b="1" i="0" u="none">
                <a:solidFill>
                  <a:srgbClr val="FFFFFF"/>
                </a:solidFill>
                <a:latin typeface="Roboto Slab"/>
                <a:ea typeface="Roboto Slab"/>
                <a:cs typeface="Roboto Slab"/>
                <a:sym typeface="Roboto Slab"/>
              </a:rPr>
              <a:t>Interaktívne cvičenia</a:t>
            </a:r>
            <a:endParaRPr/>
          </a:p>
        </p:txBody>
      </p:sp>
      <p:grpSp>
        <p:nvGrpSpPr>
          <p:cNvPr id="150" name="Google Shape;150;p7"/>
          <p:cNvGrpSpPr/>
          <p:nvPr/>
        </p:nvGrpSpPr>
        <p:grpSpPr>
          <a:xfrm>
            <a:off x="323850" y="758825"/>
            <a:ext cx="366712" cy="366712"/>
            <a:chOff x="1923675" y="1633650"/>
            <a:chExt cx="436000" cy="435975"/>
          </a:xfrm>
        </p:grpSpPr>
        <p:sp>
          <p:nvSpPr>
            <p:cNvPr id="151" name="Google Shape;151;p7"/>
            <p:cNvSpPr/>
            <p:nvPr/>
          </p:nvSpPr>
          <p:spPr>
            <a:xfrm>
              <a:off x="2209250" y="1633650"/>
              <a:ext cx="150425" cy="150425"/>
            </a:xfrm>
            <a:custGeom>
              <a:avLst/>
              <a:gdLst/>
              <a:ahLst/>
              <a:cxnLst/>
              <a:rect l="l" t="t" r="r" b="b"/>
              <a:pathLst>
                <a:path w="6017" h="6017" fill="none" extrusionOk="0">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152" name="Google Shape;152;p7"/>
            <p:cNvSpPr/>
            <p:nvPr/>
          </p:nvSpPr>
          <p:spPr>
            <a:xfrm>
              <a:off x="2019900" y="1757250"/>
              <a:ext cx="261825" cy="261850"/>
            </a:xfrm>
            <a:custGeom>
              <a:avLst/>
              <a:gdLst/>
              <a:ahLst/>
              <a:cxnLst/>
              <a:rect l="l" t="t" r="r" b="b"/>
              <a:pathLst>
                <a:path w="10473" h="10474" fill="none" extrusionOk="0">
                  <a:moveTo>
                    <a:pt x="10473" y="1"/>
                  </a:moveTo>
                  <a:lnTo>
                    <a:pt x="0" y="10473"/>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153" name="Google Shape;153;p7"/>
            <p:cNvSpPr/>
            <p:nvPr/>
          </p:nvSpPr>
          <p:spPr>
            <a:xfrm>
              <a:off x="1923675" y="1681150"/>
              <a:ext cx="388500" cy="388475"/>
            </a:xfrm>
            <a:custGeom>
              <a:avLst/>
              <a:gdLst/>
              <a:ahLst/>
              <a:cxnLst/>
              <a:rect l="l" t="t" r="r" b="b"/>
              <a:pathLst>
                <a:path w="15540" h="15539" fill="none" extrusionOk="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154" name="Google Shape;154;p7"/>
            <p:cNvSpPr/>
            <p:nvPr/>
          </p:nvSpPr>
          <p:spPr>
            <a:xfrm>
              <a:off x="1974225" y="1711575"/>
              <a:ext cx="261825" cy="261850"/>
            </a:xfrm>
            <a:custGeom>
              <a:avLst/>
              <a:gdLst/>
              <a:ahLst/>
              <a:cxnLst/>
              <a:rect l="l" t="t" r="r" b="b"/>
              <a:pathLst>
                <a:path w="10473" h="10474" fill="none" extrusionOk="0">
                  <a:moveTo>
                    <a:pt x="0" y="10474"/>
                  </a:moveTo>
                  <a:lnTo>
                    <a:pt x="10473" y="1"/>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155" name="Google Shape;155;p7"/>
            <p:cNvSpPr/>
            <p:nvPr/>
          </p:nvSpPr>
          <p:spPr>
            <a:xfrm>
              <a:off x="1934650" y="2014200"/>
              <a:ext cx="44475" cy="44475"/>
            </a:xfrm>
            <a:custGeom>
              <a:avLst/>
              <a:gdLst/>
              <a:ahLst/>
              <a:cxnLst/>
              <a:rect l="l" t="t" r="r" b="b"/>
              <a:pathLst>
                <a:path w="1779" h="1779" fill="none" extrusionOk="0">
                  <a:moveTo>
                    <a:pt x="1778" y="1778"/>
                  </a:moveTo>
                  <a:lnTo>
                    <a:pt x="0" y="0"/>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156" name="Google Shape;156;p7"/>
            <p:cNvSpPr/>
            <p:nvPr/>
          </p:nvSpPr>
          <p:spPr>
            <a:xfrm>
              <a:off x="1944375" y="1947225"/>
              <a:ext cx="101725" cy="101700"/>
            </a:xfrm>
            <a:custGeom>
              <a:avLst/>
              <a:gdLst/>
              <a:ahLst/>
              <a:cxnLst/>
              <a:rect l="l" t="t" r="r" b="b"/>
              <a:pathLst>
                <a:path w="4069" h="4068" fill="none" extrusionOk="0">
                  <a:moveTo>
                    <a:pt x="1" y="49"/>
                  </a:moveTo>
                  <a:lnTo>
                    <a:pt x="1" y="49"/>
                  </a:lnTo>
                  <a:lnTo>
                    <a:pt x="25" y="0"/>
                  </a:lnTo>
                  <a:lnTo>
                    <a:pt x="4068" y="4043"/>
                  </a:lnTo>
                  <a:lnTo>
                    <a:pt x="4020" y="4068"/>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grpSp>
      <p:sp>
        <p:nvSpPr>
          <p:cNvPr id="157" name="Google Shape;157;p7"/>
          <p:cNvSpPr txBox="1"/>
          <p:nvPr/>
        </p:nvSpPr>
        <p:spPr>
          <a:xfrm>
            <a:off x="-50800" y="4819650"/>
            <a:ext cx="349250" cy="32385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FFFFFF"/>
              </a:buClr>
              <a:buSzPts val="800"/>
              <a:buFont typeface="Roboto Slab"/>
              <a:buNone/>
            </a:pPr>
            <a:fld id="{00000000-1234-1234-1234-123412341234}" type="slidenum">
              <a:rPr lang="sk-SK" sz="800" b="0" i="0" u="none">
                <a:solidFill>
                  <a:srgbClr val="FFFFFF"/>
                </a:solidFill>
                <a:latin typeface="Roboto Slab"/>
                <a:ea typeface="Roboto Slab"/>
                <a:cs typeface="Roboto Slab"/>
                <a:sym typeface="Roboto Slab"/>
              </a:rPr>
              <a:t>7</a:t>
            </a:fld>
            <a:endParaRPr/>
          </a:p>
        </p:txBody>
      </p:sp>
      <p:sp>
        <p:nvSpPr>
          <p:cNvPr id="158" name="Google Shape;158;p7"/>
          <p:cNvSpPr txBox="1"/>
          <p:nvPr/>
        </p:nvSpPr>
        <p:spPr>
          <a:xfrm>
            <a:off x="0" y="4816475"/>
            <a:ext cx="2711450" cy="327025"/>
          </a:xfrm>
          <a:prstGeom prst="rect">
            <a:avLst/>
          </a:prstGeom>
          <a:solidFill>
            <a:srgbClr val="6E9D45"/>
          </a:solid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900"/>
              <a:buFont typeface="Arial"/>
              <a:buNone/>
            </a:pPr>
            <a:r>
              <a:rPr lang="sk-SK" sz="900" b="1" i="0" u="none">
                <a:solidFill>
                  <a:srgbClr val="000000"/>
                </a:solidFill>
                <a:latin typeface="Arial"/>
                <a:ea typeface="Arial"/>
                <a:cs typeface="Arial"/>
                <a:sym typeface="Arial"/>
              </a:rPr>
              <a:t>2020-1-SK01-KA226-SCH-094350</a:t>
            </a:r>
            <a:endParaRPr/>
          </a:p>
          <a:p>
            <a:pPr marL="0" marR="0" lvl="0" indent="0" algn="l" rtl="0">
              <a:lnSpc>
                <a:spcPct val="100000"/>
              </a:lnSpc>
              <a:spcBef>
                <a:spcPts val="1000"/>
              </a:spcBef>
              <a:spcAft>
                <a:spcPts val="0"/>
              </a:spcAft>
              <a:buClr>
                <a:srgbClr val="000000"/>
              </a:buClr>
              <a:buSzPts val="900"/>
              <a:buFont typeface="Arial"/>
              <a:buNone/>
            </a:pPr>
            <a:endParaRPr sz="900" b="1" i="0" u="none">
              <a:solidFill>
                <a:srgbClr val="114454"/>
              </a:solidFill>
              <a:latin typeface="Nixie One"/>
              <a:ea typeface="Nixie One"/>
              <a:cs typeface="Nixie One"/>
              <a:sym typeface="Nixie One"/>
            </a:endParaRPr>
          </a:p>
          <a:p>
            <a:pPr marL="0" marR="0" lvl="0" indent="0" algn="l" rtl="0">
              <a:lnSpc>
                <a:spcPct val="100000"/>
              </a:lnSpc>
              <a:spcBef>
                <a:spcPts val="0"/>
              </a:spcBef>
              <a:spcAft>
                <a:spcPts val="0"/>
              </a:spcAft>
              <a:buNone/>
            </a:pPr>
            <a:endParaRPr sz="900" b="1" i="0" u="none">
              <a:solidFill>
                <a:srgbClr val="114454"/>
              </a:solidFill>
              <a:latin typeface="Nixie One"/>
              <a:ea typeface="Nixie One"/>
              <a:cs typeface="Nixie One"/>
              <a:sym typeface="Nixie One"/>
            </a:endParaRPr>
          </a:p>
        </p:txBody>
      </p:sp>
      <p:pic>
        <p:nvPicPr>
          <p:cNvPr id="159" name="Google Shape;159;p7" descr="Erasmus+ logo EN.jpg"/>
          <p:cNvPicPr preferRelativeResize="0"/>
          <p:nvPr/>
        </p:nvPicPr>
        <p:blipFill rotWithShape="1">
          <a:blip r:embed="rId3">
            <a:alphaModFix/>
          </a:blip>
          <a:srcRect/>
          <a:stretch/>
        </p:blipFill>
        <p:spPr>
          <a:xfrm>
            <a:off x="285750" y="214312"/>
            <a:ext cx="2593975" cy="571500"/>
          </a:xfrm>
          <a:prstGeom prst="rect">
            <a:avLst/>
          </a:prstGeom>
          <a:noFill/>
          <a:ln>
            <a:noFill/>
          </a:ln>
        </p:spPr>
      </p:pic>
      <p:sp>
        <p:nvSpPr>
          <p:cNvPr id="160" name="Google Shape;160;p7"/>
          <p:cNvSpPr txBox="1"/>
          <p:nvPr/>
        </p:nvSpPr>
        <p:spPr>
          <a:xfrm>
            <a:off x="3059832" y="2067694"/>
            <a:ext cx="4850556" cy="2246769"/>
          </a:xfrm>
          <a:prstGeom prst="rect">
            <a:avLst/>
          </a:prstGeom>
          <a:noFill/>
          <a:ln>
            <a:noFill/>
          </a:ln>
        </p:spPr>
        <p:txBody>
          <a:bodyPr spcFirstLastPara="1" wrap="square" lIns="91425" tIns="45700" rIns="91425" bIns="45700" anchor="t" anchorCtr="0">
            <a:spAutoFit/>
          </a:bodyPr>
          <a:lstStyle/>
          <a:p>
            <a:pPr marL="285750" marR="0" lvl="0" indent="-285750" algn="l" rtl="0">
              <a:lnSpc>
                <a:spcPct val="100000"/>
              </a:lnSpc>
              <a:spcBef>
                <a:spcPts val="0"/>
              </a:spcBef>
              <a:spcAft>
                <a:spcPts val="0"/>
              </a:spcAft>
              <a:buClr>
                <a:srgbClr val="124A5C"/>
              </a:buClr>
              <a:buSzPts val="2000"/>
              <a:buFont typeface="Noto Sans Symbols"/>
              <a:buChar char="⮚"/>
            </a:pPr>
            <a:r>
              <a:rPr lang="sk-SK" sz="2000" b="0" i="0" u="sng" strike="noStrike" cap="none">
                <a:solidFill>
                  <a:srgbClr val="124A5C"/>
                </a:solidFill>
                <a:latin typeface="Roboto Slab"/>
                <a:ea typeface="Roboto Slab"/>
                <a:cs typeface="Roboto Slab"/>
                <a:sym typeface="Roboto Slab"/>
                <a:hlinkClick r:id="rId4">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jednoduché úlohy riešené s využitím Pytagorovej vety a Euklidových viet</a:t>
            </a:r>
            <a:endParaRPr sz="2000" b="0" i="0" u="none" strike="noStrike" cap="none">
              <a:solidFill>
                <a:srgbClr val="124A5C"/>
              </a:solidFill>
              <a:latin typeface="Roboto Slab"/>
              <a:ea typeface="Roboto Slab"/>
              <a:cs typeface="Roboto Slab"/>
              <a:sym typeface="Roboto Slab"/>
            </a:endParaRPr>
          </a:p>
          <a:p>
            <a:pPr marL="0" marR="0" lvl="0" indent="0" algn="l" rtl="0">
              <a:lnSpc>
                <a:spcPct val="100000"/>
              </a:lnSpc>
              <a:spcBef>
                <a:spcPts val="0"/>
              </a:spcBef>
              <a:spcAft>
                <a:spcPts val="0"/>
              </a:spcAft>
              <a:buClr>
                <a:srgbClr val="000000"/>
              </a:buClr>
              <a:buSzPts val="2000"/>
              <a:buFont typeface="Arial"/>
              <a:buNone/>
            </a:pPr>
            <a:endParaRPr sz="2000" b="0" i="0" u="none" strike="noStrike" cap="none">
              <a:solidFill>
                <a:srgbClr val="124A5C"/>
              </a:solidFill>
              <a:latin typeface="Roboto Slab"/>
              <a:ea typeface="Roboto Slab"/>
              <a:cs typeface="Roboto Slab"/>
              <a:sym typeface="Roboto Slab"/>
            </a:endParaRPr>
          </a:p>
          <a:p>
            <a:pPr marL="285750" marR="0" lvl="0" indent="-285750" algn="l" rtl="0">
              <a:lnSpc>
                <a:spcPct val="100000"/>
              </a:lnSpc>
              <a:spcBef>
                <a:spcPts val="0"/>
              </a:spcBef>
              <a:spcAft>
                <a:spcPts val="0"/>
              </a:spcAft>
              <a:buClr>
                <a:srgbClr val="124A5C"/>
              </a:buClr>
              <a:buSzPts val="2000"/>
              <a:buFont typeface="Noto Sans Symbols"/>
              <a:buChar char="⮚"/>
            </a:pPr>
            <a:r>
              <a:rPr lang="sk-SK" sz="2000" b="0" i="0" u="sng" strike="noStrike" cap="none">
                <a:solidFill>
                  <a:srgbClr val="124A5C"/>
                </a:solidFill>
                <a:latin typeface="Roboto Slab"/>
                <a:ea typeface="Roboto Slab"/>
                <a:cs typeface="Roboto Slab"/>
                <a:sym typeface="Roboto Slab"/>
                <a:hlinkClick r:id="rId5">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aplikačné úlohy riešené s využitím Pytagorovej vety a Euklidových viet</a:t>
            </a:r>
            <a:endParaRPr sz="2000" b="0" i="0" u="none" strike="noStrike" cap="none">
              <a:solidFill>
                <a:srgbClr val="124A5C"/>
              </a:solidFill>
              <a:latin typeface="Roboto Slab"/>
              <a:ea typeface="Roboto Slab"/>
              <a:cs typeface="Roboto Slab"/>
              <a:sym typeface="Roboto Slab"/>
            </a:endParaRPr>
          </a:p>
          <a:p>
            <a:pPr marL="0" marR="0" lvl="0" indent="0" algn="l" rtl="0">
              <a:lnSpc>
                <a:spcPct val="100000"/>
              </a:lnSpc>
              <a:spcBef>
                <a:spcPts val="0"/>
              </a:spcBef>
              <a:spcAft>
                <a:spcPts val="0"/>
              </a:spcAft>
              <a:buClr>
                <a:srgbClr val="000000"/>
              </a:buClr>
              <a:buSzPts val="2000"/>
              <a:buFont typeface="Arial"/>
              <a:buNone/>
            </a:pPr>
            <a:endParaRPr sz="2000" b="0" i="0" u="none" strike="noStrike" cap="none">
              <a:solidFill>
                <a:srgbClr val="124A5C"/>
              </a:solidFill>
              <a:latin typeface="Roboto Slab"/>
              <a:ea typeface="Roboto Slab"/>
              <a:cs typeface="Roboto Slab"/>
              <a:sym typeface="Roboto Slab"/>
            </a:endParaRPr>
          </a:p>
        </p:txBody>
      </p:sp>
    </p:spTree>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Google Shape;165;p8"/>
          <p:cNvSpPr txBox="1">
            <a:spLocks noGrp="1"/>
          </p:cNvSpPr>
          <p:nvPr>
            <p:ph type="subTitle" idx="4294967295"/>
          </p:nvPr>
        </p:nvSpPr>
        <p:spPr>
          <a:xfrm>
            <a:off x="214312" y="1428750"/>
            <a:ext cx="5500687" cy="11430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200"/>
              <a:buFont typeface="Arial"/>
              <a:buNone/>
            </a:pPr>
            <a:r>
              <a:rPr lang="sk-SK" sz="1200" b="0" i="0" u="none" strike="noStrike" cap="none">
                <a:solidFill>
                  <a:schemeClr val="lt1"/>
                </a:solidFill>
                <a:latin typeface="Roboto Slab"/>
                <a:ea typeface="Roboto Slab"/>
                <a:cs typeface="Roboto Slab"/>
                <a:sym typeface="Roboto Slab"/>
              </a:rPr>
              <a:t>EN The European Commission's support for the production of this publication does not constitute an endorsement of the contents, which reflect the views only of the authors, and the Commission cannot be held responsible for any use which may be made of the information contained therein. </a:t>
            </a:r>
            <a:endParaRPr/>
          </a:p>
        </p:txBody>
      </p:sp>
      <p:sp>
        <p:nvSpPr>
          <p:cNvPr id="166" name="Google Shape;166;p8"/>
          <p:cNvSpPr txBox="1"/>
          <p:nvPr/>
        </p:nvSpPr>
        <p:spPr>
          <a:xfrm>
            <a:off x="-50800" y="4819650"/>
            <a:ext cx="349250" cy="32385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FFFFFF"/>
              </a:buClr>
              <a:buSzPts val="800"/>
              <a:buFont typeface="Roboto Slab"/>
              <a:buNone/>
            </a:pPr>
            <a:fld id="{00000000-1234-1234-1234-123412341234}" type="slidenum">
              <a:rPr lang="sk-SK" sz="800" b="0" i="0" u="none">
                <a:solidFill>
                  <a:srgbClr val="FFFFFF"/>
                </a:solidFill>
                <a:latin typeface="Roboto Slab"/>
                <a:ea typeface="Roboto Slab"/>
                <a:cs typeface="Roboto Slab"/>
                <a:sym typeface="Roboto Slab"/>
              </a:rPr>
              <a:t>8</a:t>
            </a:fld>
            <a:endParaRPr/>
          </a:p>
        </p:txBody>
      </p:sp>
      <p:sp>
        <p:nvSpPr>
          <p:cNvPr id="167" name="Google Shape;167;p8"/>
          <p:cNvSpPr txBox="1"/>
          <p:nvPr/>
        </p:nvSpPr>
        <p:spPr>
          <a:xfrm>
            <a:off x="0" y="4816475"/>
            <a:ext cx="2711450" cy="327025"/>
          </a:xfrm>
          <a:prstGeom prst="rect">
            <a:avLst/>
          </a:prstGeom>
          <a:solidFill>
            <a:srgbClr val="6E9D45"/>
          </a:solid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900"/>
              <a:buFont typeface="Arial"/>
              <a:buNone/>
            </a:pPr>
            <a:r>
              <a:rPr lang="sk-SK" sz="900" b="1" i="0" u="none">
                <a:solidFill>
                  <a:srgbClr val="000000"/>
                </a:solidFill>
                <a:latin typeface="Arial"/>
                <a:ea typeface="Arial"/>
                <a:cs typeface="Arial"/>
                <a:sym typeface="Arial"/>
              </a:rPr>
              <a:t>2020-1-SK01-KA226-SCH-094350</a:t>
            </a:r>
            <a:endParaRPr/>
          </a:p>
          <a:p>
            <a:pPr marL="0" marR="0" lvl="0" indent="0" algn="l" rtl="0">
              <a:lnSpc>
                <a:spcPct val="100000"/>
              </a:lnSpc>
              <a:spcBef>
                <a:spcPts val="1000"/>
              </a:spcBef>
              <a:spcAft>
                <a:spcPts val="0"/>
              </a:spcAft>
              <a:buClr>
                <a:srgbClr val="000000"/>
              </a:buClr>
              <a:buSzPts val="900"/>
              <a:buFont typeface="Arial"/>
              <a:buNone/>
            </a:pPr>
            <a:endParaRPr sz="900" b="1" i="0" u="none">
              <a:solidFill>
                <a:srgbClr val="114454"/>
              </a:solidFill>
              <a:latin typeface="Nixie One"/>
              <a:ea typeface="Nixie One"/>
              <a:cs typeface="Nixie One"/>
              <a:sym typeface="Nixie One"/>
            </a:endParaRPr>
          </a:p>
          <a:p>
            <a:pPr marL="0" marR="0" lvl="0" indent="0" algn="l" rtl="0">
              <a:lnSpc>
                <a:spcPct val="100000"/>
              </a:lnSpc>
              <a:spcBef>
                <a:spcPts val="0"/>
              </a:spcBef>
              <a:spcAft>
                <a:spcPts val="0"/>
              </a:spcAft>
              <a:buNone/>
            </a:pPr>
            <a:endParaRPr sz="900" b="1" i="0" u="none">
              <a:solidFill>
                <a:srgbClr val="114454"/>
              </a:solidFill>
              <a:latin typeface="Nixie One"/>
              <a:ea typeface="Nixie One"/>
              <a:cs typeface="Nixie One"/>
              <a:sym typeface="Nixie One"/>
            </a:endParaRPr>
          </a:p>
        </p:txBody>
      </p:sp>
      <p:pic>
        <p:nvPicPr>
          <p:cNvPr id="168" name="Google Shape;168;p8" descr="Erasmus+ logo EN.jpg"/>
          <p:cNvPicPr preferRelativeResize="0"/>
          <p:nvPr/>
        </p:nvPicPr>
        <p:blipFill rotWithShape="1">
          <a:blip r:embed="rId3">
            <a:alphaModFix/>
          </a:blip>
          <a:srcRect/>
          <a:stretch/>
        </p:blipFill>
        <p:spPr>
          <a:xfrm>
            <a:off x="142875" y="142875"/>
            <a:ext cx="2593975" cy="571500"/>
          </a:xfrm>
          <a:prstGeom prst="rect">
            <a:avLst/>
          </a:prstGeom>
          <a:noFill/>
          <a:ln>
            <a:noFill/>
          </a:ln>
        </p:spPr>
      </p:pic>
      <p:sp>
        <p:nvSpPr>
          <p:cNvPr id="169" name="Google Shape;169;p8"/>
          <p:cNvSpPr txBox="1"/>
          <p:nvPr/>
        </p:nvSpPr>
        <p:spPr>
          <a:xfrm>
            <a:off x="214312" y="2643187"/>
            <a:ext cx="5143500" cy="83026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lt1"/>
              </a:buClr>
              <a:buSzPts val="1200"/>
              <a:buFont typeface="Roboto Slab"/>
              <a:buNone/>
            </a:pPr>
            <a:r>
              <a:rPr lang="sk-SK" sz="1200" b="0" i="0" u="none">
                <a:solidFill>
                  <a:schemeClr val="lt1"/>
                </a:solidFill>
                <a:latin typeface="Roboto Slab"/>
                <a:ea typeface="Roboto Slab"/>
                <a:cs typeface="Roboto Slab"/>
                <a:sym typeface="Roboto Slab"/>
              </a:rPr>
              <a:t>SK Podpora Európskej komisie na výrobu tejto publikácie nepredstavuje súhlas s obsahom, ktorý odráža len názory autorov, a Komisia nemôže byť zodpovedná za prípadné použitie informácií, ktoré sú v nej obsiahnuté. </a:t>
            </a:r>
            <a:endParaRPr/>
          </a:p>
        </p:txBody>
      </p:sp>
    </p:spTree>
  </p:cSld>
  <p:clrMapOvr>
    <a:masterClrMapping/>
  </p:clrMapOvr>
  <p:transition spd="slow">
    <p:fade/>
  </p:transition>
</p:sld>
</file>

<file path=ppt/theme/theme1.xml><?xml version="1.0" encoding="utf-8"?>
<a:theme xmlns:a="http://schemas.openxmlformats.org/drawingml/2006/main" name="1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5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4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3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201</Words>
  <Application>Microsoft Office PowerPoint</Application>
  <PresentationFormat>Prezentácia na obrazovke (16:9)</PresentationFormat>
  <Paragraphs>46</Paragraphs>
  <Slides>8</Slides>
  <Notes>8</Notes>
  <HiddenSlides>0</HiddenSlides>
  <MMClips>0</MMClips>
  <ScaleCrop>false</ScaleCrop>
  <HeadingPairs>
    <vt:vector size="6" baseType="variant">
      <vt:variant>
        <vt:lpstr>Použité písma</vt:lpstr>
      </vt:variant>
      <vt:variant>
        <vt:i4>4</vt:i4>
      </vt:variant>
      <vt:variant>
        <vt:lpstr>Motív</vt:lpstr>
      </vt:variant>
      <vt:variant>
        <vt:i4>6</vt:i4>
      </vt:variant>
      <vt:variant>
        <vt:lpstr>Nadpisy snímok</vt:lpstr>
      </vt:variant>
      <vt:variant>
        <vt:i4>8</vt:i4>
      </vt:variant>
    </vt:vector>
  </HeadingPairs>
  <TitlesOfParts>
    <vt:vector size="18" baseType="lpstr">
      <vt:lpstr>Nixie One</vt:lpstr>
      <vt:lpstr>Arial</vt:lpstr>
      <vt:lpstr>Noto Sans Symbols</vt:lpstr>
      <vt:lpstr>Roboto Slab</vt:lpstr>
      <vt:lpstr>1_Warwick template</vt:lpstr>
      <vt:lpstr>5_Warwick template</vt:lpstr>
      <vt:lpstr>4_Warwick template</vt:lpstr>
      <vt:lpstr>2_Warwick template</vt:lpstr>
      <vt:lpstr>3_Warwick template</vt:lpstr>
      <vt:lpstr>Warwick template</vt:lpstr>
      <vt:lpstr>Prezentácia programu PowerPoint</vt:lpstr>
      <vt:lpstr>Prezentácia programu PowerPoint</vt:lpstr>
      <vt:lpstr>Prezentácia programu PowerPoint</vt:lpstr>
      <vt:lpstr>Trojuholník  Teoretické východiská</vt:lpstr>
      <vt:lpstr>Teoretické východiská</vt:lpstr>
      <vt:lpstr>Interaktívne cvičenia</vt:lpstr>
      <vt:lpstr>Interaktívne cvičenia</vt:lpstr>
      <vt:lpstr>Prezentácia programu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Prezentácia programu PowerPoint</dc:title>
  <dc:creator>Vivien Bielikova</dc:creator>
  <cp:lastModifiedBy>Asus</cp:lastModifiedBy>
  <cp:revision>1</cp:revision>
  <dcterms:modified xsi:type="dcterms:W3CDTF">2022-08-18T17:15:08Z</dcterms:modified>
</cp:coreProperties>
</file>