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 id="2147483650" r:id="rId2"/>
    <p:sldMasterId id="2147483652" r:id="rId3"/>
    <p:sldMasterId id="2147483654" r:id="rId4"/>
    <p:sldMasterId id="2147483656" r:id="rId5"/>
    <p:sldMasterId id="2147483658" r:id="rId6"/>
  </p:sldMasterIdLst>
  <p:notesMasterIdLst>
    <p:notesMasterId r:id="rId15"/>
  </p:notesMasterIdLst>
  <p:sldIdLst>
    <p:sldId id="256" r:id="rId7"/>
    <p:sldId id="257" r:id="rId8"/>
    <p:sldId id="258" r:id="rId9"/>
    <p:sldId id="259" r:id="rId10"/>
    <p:sldId id="260" r:id="rId11"/>
    <p:sldId id="261" r:id="rId12"/>
    <p:sldId id="262" r:id="rId13"/>
    <p:sldId id="263" r:id="rId14"/>
  </p:sldIdLst>
  <p:sldSz cx="9144000" cy="5143500" type="screen16x9"/>
  <p:notesSz cx="6858000" cy="9144000"/>
  <p:embeddedFontLst>
    <p:embeddedFont>
      <p:font typeface="Nixie One" panose="020B0604020202020204" charset="0"/>
      <p:regular r:id="rId16"/>
    </p:embeddedFont>
    <p:embeddedFont>
      <p:font typeface="Roboto Slab" pitchFamily="2" charset="0"/>
      <p:regular r:id="rId17"/>
      <p:bold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i9vtagSND/jFsYwrZ/IeiMCgVG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586" y="8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extLst>
      <p:ext uri="{BB962C8B-B14F-4D97-AF65-F5344CB8AC3E}">
        <p14:creationId xmlns:p14="http://schemas.microsoft.com/office/powerpoint/2010/main" val="150516850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0" name="Google Shape;7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180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02163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5302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3" name="Google Shape;11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570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4139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8" name="Google Shape;13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1612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7" name="Google Shape;14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532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3" name="Google Shape;163;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4649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3"/>
        <p:cNvGrpSpPr/>
        <p:nvPr/>
      </p:nvGrpSpPr>
      <p:grpSpPr>
        <a:xfrm>
          <a:off x="0" y="0"/>
          <a:ext cx="0" cy="0"/>
          <a:chOff x="0" y="0"/>
          <a:chExt cx="0" cy="0"/>
        </a:xfrm>
      </p:grpSpPr>
      <p:sp>
        <p:nvSpPr>
          <p:cNvPr id="14" name="Google Shape;14;p10"/>
          <p:cNvSpPr txBox="1">
            <a:spLocks noGrp="1"/>
          </p:cNvSpPr>
          <p:nvPr>
            <p:ph type="ctrTitle"/>
          </p:nvPr>
        </p:nvSpPr>
        <p:spPr>
          <a:xfrm>
            <a:off x="685800" y="2601425"/>
            <a:ext cx="5810400" cy="11598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tyle A">
  <p:cSld name="Blank style A">
    <p:spTree>
      <p:nvGrpSpPr>
        <p:cNvPr id="1" name="Shape 24"/>
        <p:cNvGrpSpPr/>
        <p:nvPr/>
      </p:nvGrpSpPr>
      <p:grpSpPr>
        <a:xfrm>
          <a:off x="0" y="0"/>
          <a:ext cx="0" cy="0"/>
          <a:chOff x="0" y="0"/>
          <a:chExt cx="0" cy="0"/>
        </a:xfrm>
      </p:grpSpPr>
      <p:sp>
        <p:nvSpPr>
          <p:cNvPr id="25" name="Google Shape;25;p12"/>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
        <p:nvSpPr>
          <p:cNvPr id="36" name="Google Shape;36;p14"/>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46"/>
        <p:cNvGrpSpPr/>
        <p:nvPr/>
      </p:nvGrpSpPr>
      <p:grpSpPr>
        <a:xfrm>
          <a:off x="0" y="0"/>
          <a:ext cx="0" cy="0"/>
          <a:chOff x="0" y="0"/>
          <a:chExt cx="0" cy="0"/>
        </a:xfrm>
      </p:grpSpPr>
      <p:sp>
        <p:nvSpPr>
          <p:cNvPr id="47" name="Google Shape;47;p16"/>
          <p:cNvSpPr txBox="1">
            <a:spLocks noGrp="1"/>
          </p:cNvSpPr>
          <p:nvPr>
            <p:ph type="ctrTitle"/>
          </p:nvPr>
        </p:nvSpPr>
        <p:spPr>
          <a:xfrm>
            <a:off x="4113600" y="2878750"/>
            <a:ext cx="4505700" cy="1159800"/>
          </a:xfrm>
          <a:prstGeom prst="rect">
            <a:avLst/>
          </a:prstGeom>
          <a:noFill/>
          <a:ln>
            <a:noFill/>
          </a:ln>
        </p:spPr>
        <p:txBody>
          <a:bodyPr spcFirstLastPara="1" wrap="square" lIns="91425" tIns="91425" rIns="91425" bIns="91425" anchor="b" anchorCtr="0">
            <a:noAutofit/>
          </a:bodyPr>
          <a:lstStyle>
            <a:lvl1pPr lvl="0" algn="l">
              <a:spcBef>
                <a:spcPts val="0"/>
              </a:spcBef>
              <a:spcAft>
                <a:spcPts val="0"/>
              </a:spcAft>
              <a:buClr>
                <a:srgbClr val="114454"/>
              </a:buClr>
              <a:buSzPts val="4800"/>
              <a:buNone/>
              <a:defRPr sz="4800">
                <a:solidFill>
                  <a:srgbClr val="114454"/>
                </a:solidFill>
              </a:defRPr>
            </a:lvl1pPr>
            <a:lvl2pPr lvl="1" algn="l">
              <a:spcBef>
                <a:spcPts val="0"/>
              </a:spcBef>
              <a:spcAft>
                <a:spcPts val="0"/>
              </a:spcAft>
              <a:buClr>
                <a:srgbClr val="114454"/>
              </a:buClr>
              <a:buSzPts val="4800"/>
              <a:buNone/>
              <a:defRPr sz="4800">
                <a:solidFill>
                  <a:srgbClr val="114454"/>
                </a:solidFill>
              </a:defRPr>
            </a:lvl2pPr>
            <a:lvl3pPr lvl="2" algn="l">
              <a:spcBef>
                <a:spcPts val="0"/>
              </a:spcBef>
              <a:spcAft>
                <a:spcPts val="0"/>
              </a:spcAft>
              <a:buClr>
                <a:srgbClr val="114454"/>
              </a:buClr>
              <a:buSzPts val="4800"/>
              <a:buNone/>
              <a:defRPr sz="4800">
                <a:solidFill>
                  <a:srgbClr val="114454"/>
                </a:solidFill>
              </a:defRPr>
            </a:lvl3pPr>
            <a:lvl4pPr lvl="3" algn="l">
              <a:spcBef>
                <a:spcPts val="0"/>
              </a:spcBef>
              <a:spcAft>
                <a:spcPts val="0"/>
              </a:spcAft>
              <a:buClr>
                <a:srgbClr val="114454"/>
              </a:buClr>
              <a:buSzPts val="4800"/>
              <a:buNone/>
              <a:defRPr sz="4800">
                <a:solidFill>
                  <a:srgbClr val="114454"/>
                </a:solidFill>
              </a:defRPr>
            </a:lvl4pPr>
            <a:lvl5pPr lvl="4" algn="l">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a:endParaRPr/>
          </a:p>
        </p:txBody>
      </p:sp>
      <p:sp>
        <p:nvSpPr>
          <p:cNvPr id="48" name="Google Shape;48;p16"/>
          <p:cNvSpPr txBox="1">
            <a:spLocks noGrp="1"/>
          </p:cNvSpPr>
          <p:nvPr>
            <p:ph type="subTitle" idx="1"/>
          </p:nvPr>
        </p:nvSpPr>
        <p:spPr>
          <a:xfrm>
            <a:off x="4113600" y="3983050"/>
            <a:ext cx="4505700" cy="784800"/>
          </a:xfrm>
          <a:prstGeom prst="rect">
            <a:avLst/>
          </a:prstGeom>
          <a:noFill/>
          <a:ln>
            <a:noFill/>
          </a:ln>
        </p:spPr>
        <p:txBody>
          <a:bodyPr spcFirstLastPara="1" wrap="square" lIns="91425" tIns="91425" rIns="91425" bIns="91425" anchor="t" anchorCtr="0">
            <a:noAutofit/>
          </a:bodyPr>
          <a:lstStyle>
            <a:lvl1pPr lvl="0" algn="l">
              <a:spcBef>
                <a:spcPts val="0"/>
              </a:spcBef>
              <a:spcAft>
                <a:spcPts val="0"/>
              </a:spcAft>
              <a:buClr>
                <a:srgbClr val="94BF6E"/>
              </a:buClr>
              <a:buSzPts val="1800"/>
              <a:buNone/>
              <a:defRPr sz="1800" b="1">
                <a:solidFill>
                  <a:srgbClr val="94BF6E"/>
                </a:solidFill>
              </a:defRPr>
            </a:lvl1pPr>
            <a:lvl2pPr lvl="1" algn="l">
              <a:spcBef>
                <a:spcPts val="0"/>
              </a:spcBef>
              <a:spcAft>
                <a:spcPts val="0"/>
              </a:spcAft>
              <a:buClr>
                <a:srgbClr val="94BF6E"/>
              </a:buClr>
              <a:buSzPts val="1800"/>
              <a:buNone/>
              <a:defRPr sz="1800" b="1">
                <a:solidFill>
                  <a:srgbClr val="94BF6E"/>
                </a:solidFill>
              </a:defRPr>
            </a:lvl2pPr>
            <a:lvl3pPr lvl="2" algn="l">
              <a:spcBef>
                <a:spcPts val="0"/>
              </a:spcBef>
              <a:spcAft>
                <a:spcPts val="0"/>
              </a:spcAft>
              <a:buClr>
                <a:srgbClr val="94BF6E"/>
              </a:buClr>
              <a:buSzPts val="1800"/>
              <a:buNone/>
              <a:defRPr sz="1800" b="1">
                <a:solidFill>
                  <a:srgbClr val="94BF6E"/>
                </a:solidFill>
              </a:defRPr>
            </a:lvl3pPr>
            <a:lvl4pPr lvl="3" algn="l">
              <a:spcBef>
                <a:spcPts val="0"/>
              </a:spcBef>
              <a:spcAft>
                <a:spcPts val="0"/>
              </a:spcAft>
              <a:buClr>
                <a:srgbClr val="94BF6E"/>
              </a:buClr>
              <a:buSzPts val="1800"/>
              <a:buNone/>
              <a:defRPr b="1">
                <a:solidFill>
                  <a:srgbClr val="94BF6E"/>
                </a:solidFill>
              </a:defRPr>
            </a:lvl4pPr>
            <a:lvl5pPr lvl="4" algn="l">
              <a:spcBef>
                <a:spcPts val="0"/>
              </a:spcBef>
              <a:spcAft>
                <a:spcPts val="0"/>
              </a:spcAft>
              <a:buClr>
                <a:srgbClr val="94BF6E"/>
              </a:buClr>
              <a:buSzPts val="1800"/>
              <a:buNone/>
              <a:defRPr b="1">
                <a:solidFill>
                  <a:srgbClr val="94BF6E"/>
                </a:solidFill>
              </a:defRPr>
            </a:lvl5pPr>
            <a:lvl6pPr lvl="5" algn="l">
              <a:lnSpc>
                <a:spcPct val="100000"/>
              </a:lnSpc>
              <a:spcBef>
                <a:spcPts val="0"/>
              </a:spcBef>
              <a:spcAft>
                <a:spcPts val="0"/>
              </a:spcAft>
              <a:buClr>
                <a:srgbClr val="94BF6E"/>
              </a:buClr>
              <a:buSzPts val="1800"/>
              <a:buNone/>
              <a:defRPr b="1">
                <a:solidFill>
                  <a:srgbClr val="94BF6E"/>
                </a:solidFill>
              </a:defRPr>
            </a:lvl6pPr>
            <a:lvl7pPr lvl="6" algn="l">
              <a:lnSpc>
                <a:spcPct val="100000"/>
              </a:lnSpc>
              <a:spcBef>
                <a:spcPts val="0"/>
              </a:spcBef>
              <a:spcAft>
                <a:spcPts val="0"/>
              </a:spcAft>
              <a:buClr>
                <a:srgbClr val="94BF6E"/>
              </a:buClr>
              <a:buSzPts val="1800"/>
              <a:buNone/>
              <a:defRPr b="1">
                <a:solidFill>
                  <a:srgbClr val="94BF6E"/>
                </a:solidFill>
              </a:defRPr>
            </a:lvl7pPr>
            <a:lvl8pPr lvl="7" algn="l">
              <a:lnSpc>
                <a:spcPct val="100000"/>
              </a:lnSpc>
              <a:spcBef>
                <a:spcPts val="0"/>
              </a:spcBef>
              <a:spcAft>
                <a:spcPts val="0"/>
              </a:spcAft>
              <a:buClr>
                <a:srgbClr val="94BF6E"/>
              </a:buClr>
              <a:buSzPts val="1800"/>
              <a:buNone/>
              <a:defRPr b="1">
                <a:solidFill>
                  <a:srgbClr val="94BF6E"/>
                </a:solidFill>
              </a:defRPr>
            </a:lvl8pPr>
            <a:lvl9pPr lvl="8" algn="l">
              <a:lnSpc>
                <a:spcPct val="100000"/>
              </a:lnSpc>
              <a:spcBef>
                <a:spcPts val="0"/>
              </a:spcBef>
              <a:spcAft>
                <a:spcPts val="0"/>
              </a:spcAft>
              <a:buClr>
                <a:srgbClr val="94BF6E"/>
              </a:buClr>
              <a:buSzPts val="1800"/>
              <a:buNone/>
              <a:defRPr b="1">
                <a:solidFill>
                  <a:srgbClr val="94BF6E"/>
                </a:solidFill>
              </a:defRPr>
            </a:lvl9pPr>
          </a:lstStyle>
          <a:p>
            <a:endParaRPr/>
          </a:p>
        </p:txBody>
      </p:sp>
      <p:sp>
        <p:nvSpPr>
          <p:cNvPr id="49" name="Google Shape;49;p16"/>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60"/>
        <p:cNvGrpSpPr/>
        <p:nvPr/>
      </p:nvGrpSpPr>
      <p:grpSpPr>
        <a:xfrm>
          <a:off x="0" y="0"/>
          <a:ext cx="0" cy="0"/>
          <a:chOff x="0" y="0"/>
          <a:chExt cx="0" cy="0"/>
        </a:xfrm>
      </p:grpSpPr>
      <p:sp>
        <p:nvSpPr>
          <p:cNvPr id="61" name="Google Shape;61;p18"/>
          <p:cNvSpPr txBox="1">
            <a:spLocks noGrp="1"/>
          </p:cNvSpPr>
          <p:nvPr>
            <p:ph type="title"/>
          </p:nvPr>
        </p:nvSpPr>
        <p:spPr>
          <a:xfrm>
            <a:off x="1146025" y="530725"/>
            <a:ext cx="3208800" cy="1028700"/>
          </a:xfrm>
          <a:prstGeom prst="rect">
            <a:avLst/>
          </a:prstGeom>
          <a:noFill/>
          <a:ln>
            <a:noFill/>
          </a:ln>
        </p:spPr>
        <p:txBody>
          <a:bodyPr spcFirstLastPara="1" wrap="square" lIns="91425" tIns="91425" rIns="91425" bIns="91425" anchor="ctr" anchorCtr="0">
            <a:noAutofit/>
          </a:bodyPr>
          <a:lstStyle>
            <a:lvl1pPr lvl="0" algn="l">
              <a:spcBef>
                <a:spcPts val="0"/>
              </a:spcBef>
              <a:spcAft>
                <a:spcPts val="0"/>
              </a:spcAft>
              <a:buSzPts val="1800"/>
              <a:buNone/>
              <a:defRPr/>
            </a:lvl1pPr>
            <a:lvl2pPr lvl="1" algn="l">
              <a:spcBef>
                <a:spcPts val="0"/>
              </a:spcBef>
              <a:spcAft>
                <a:spcPts val="0"/>
              </a:spcAft>
              <a:buSzPts val="1800"/>
              <a:buNone/>
              <a:defRPr/>
            </a:lvl2pPr>
            <a:lvl3pPr lvl="2" algn="l">
              <a:spcBef>
                <a:spcPts val="0"/>
              </a:spcBef>
              <a:spcAft>
                <a:spcPts val="0"/>
              </a:spcAft>
              <a:buSzPts val="1800"/>
              <a:buNone/>
              <a:defRPr/>
            </a:lvl3pPr>
            <a:lvl4pPr lvl="3" algn="l">
              <a:spcBef>
                <a:spcPts val="0"/>
              </a:spcBef>
              <a:spcAft>
                <a:spcPts val="0"/>
              </a:spcAft>
              <a:buSzPts val="1800"/>
              <a:buNone/>
              <a:defRPr/>
            </a:lvl4pPr>
            <a:lvl5pPr lvl="4" algn="l">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endParaRPr/>
          </a:p>
        </p:txBody>
      </p:sp>
      <p:sp>
        <p:nvSpPr>
          <p:cNvPr id="62" name="Google Shape;62;p18"/>
          <p:cNvSpPr txBox="1">
            <a:spLocks noGrp="1"/>
          </p:cNvSpPr>
          <p:nvPr>
            <p:ph type="body" idx="1"/>
          </p:nvPr>
        </p:nvSpPr>
        <p:spPr>
          <a:xfrm>
            <a:off x="1146025" y="1767275"/>
            <a:ext cx="7540800" cy="3158700"/>
          </a:xfrm>
          <a:prstGeom prst="rect">
            <a:avLst/>
          </a:prstGeom>
          <a:noFill/>
          <a:ln>
            <a:noFill/>
          </a:ln>
        </p:spPr>
        <p:txBody>
          <a:bodyPr spcFirstLastPara="1" wrap="square" lIns="91425" tIns="91425" rIns="91425" bIns="91425" anchor="t" anchorCtr="0">
            <a:noAutofit/>
          </a:bodyPr>
          <a:lstStyle>
            <a:lvl1pPr marL="457200" lvl="0" indent="-406400" algn="l">
              <a:spcBef>
                <a:spcPts val="600"/>
              </a:spcBef>
              <a:spcAft>
                <a:spcPts val="0"/>
              </a:spcAft>
              <a:buSzPts val="2800"/>
              <a:buChar char="▪"/>
              <a:defRPr sz="2800"/>
            </a:lvl1pPr>
            <a:lvl2pPr marL="914400" lvl="1" indent="-406400" algn="l">
              <a:spcBef>
                <a:spcPts val="0"/>
              </a:spcBef>
              <a:spcAft>
                <a:spcPts val="0"/>
              </a:spcAft>
              <a:buSzPts val="2800"/>
              <a:buChar char="▫"/>
              <a:defRPr sz="2800"/>
            </a:lvl2pPr>
            <a:lvl3pPr marL="1371600" lvl="2" indent="-406400" algn="l">
              <a:spcBef>
                <a:spcPts val="0"/>
              </a:spcBef>
              <a:spcAft>
                <a:spcPts val="0"/>
              </a:spcAft>
              <a:buSzPts val="2800"/>
              <a:buChar char="■"/>
              <a:defRPr sz="2800"/>
            </a:lvl3pPr>
            <a:lvl4pPr marL="1828800" lvl="3" indent="-406400" algn="l">
              <a:spcBef>
                <a:spcPts val="0"/>
              </a:spcBef>
              <a:spcAft>
                <a:spcPts val="0"/>
              </a:spcAft>
              <a:buSzPts val="2800"/>
              <a:buChar char="●"/>
              <a:defRPr sz="2800"/>
            </a:lvl4pPr>
            <a:lvl5pPr marL="2286000" lvl="4" indent="-406400" algn="l">
              <a:spcBef>
                <a:spcPts val="0"/>
              </a:spcBef>
              <a:spcAft>
                <a:spcPts val="0"/>
              </a:spcAft>
              <a:buSzPts val="2800"/>
              <a:buChar char="○"/>
              <a:defRPr sz="2800"/>
            </a:lvl5pPr>
            <a:lvl6pPr marL="2743200" lvl="5" indent="-406400" algn="l">
              <a:lnSpc>
                <a:spcPct val="100000"/>
              </a:lnSpc>
              <a:spcBef>
                <a:spcPts val="0"/>
              </a:spcBef>
              <a:spcAft>
                <a:spcPts val="0"/>
              </a:spcAft>
              <a:buSzPts val="2800"/>
              <a:buChar char="■"/>
              <a:defRPr sz="2800"/>
            </a:lvl6pPr>
            <a:lvl7pPr marL="3200400" lvl="6" indent="-406400" algn="l">
              <a:lnSpc>
                <a:spcPct val="100000"/>
              </a:lnSpc>
              <a:spcBef>
                <a:spcPts val="0"/>
              </a:spcBef>
              <a:spcAft>
                <a:spcPts val="0"/>
              </a:spcAft>
              <a:buSzPts val="2800"/>
              <a:buChar char="●"/>
              <a:defRPr sz="2800"/>
            </a:lvl7pPr>
            <a:lvl8pPr marL="3657600" lvl="7" indent="-406400" algn="l">
              <a:lnSpc>
                <a:spcPct val="100000"/>
              </a:lnSpc>
              <a:spcBef>
                <a:spcPts val="0"/>
              </a:spcBef>
              <a:spcAft>
                <a:spcPts val="0"/>
              </a:spcAft>
              <a:buSzPts val="2800"/>
              <a:buChar char="○"/>
              <a:defRPr sz="2800"/>
            </a:lvl8pPr>
            <a:lvl9pPr marL="4114800" lvl="8" indent="-406400" algn="l">
              <a:lnSpc>
                <a:spcPct val="100000"/>
              </a:lnSpc>
              <a:spcBef>
                <a:spcPts val="0"/>
              </a:spcBef>
              <a:spcAft>
                <a:spcPts val="0"/>
              </a:spcAft>
              <a:buSzPts val="2800"/>
              <a:buChar char="■"/>
              <a:defRPr sz="2800"/>
            </a:lvl9pPr>
          </a:lstStyle>
          <a:p>
            <a:endParaRPr/>
          </a:p>
        </p:txBody>
      </p:sp>
      <p:sp>
        <p:nvSpPr>
          <p:cNvPr id="63" name="Google Shape;63;p18"/>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p:nvPr/>
        </p:nvSpPr>
        <p:spPr>
          <a:xfrm>
            <a:off x="0" y="4287837"/>
            <a:ext cx="9144000" cy="247650"/>
          </a:xfrm>
          <a:prstGeom prst="rect">
            <a:avLst/>
          </a:prstGeom>
          <a:solidFill>
            <a:srgbClr val="1657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7" name="Google Shape;7;p9"/>
          <p:cNvSpPr txBox="1"/>
          <p:nvPr/>
        </p:nvSpPr>
        <p:spPr>
          <a:xfrm>
            <a:off x="0" y="0"/>
            <a:ext cx="9144000" cy="530225"/>
          </a:xfrm>
          <a:prstGeom prst="rect">
            <a:avLst/>
          </a:prstGeom>
          <a:solidFill>
            <a:srgbClr val="18637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8" name="Google Shape;8;p9"/>
          <p:cNvSpPr txBox="1"/>
          <p:nvPr/>
        </p:nvSpPr>
        <p:spPr>
          <a:xfrm>
            <a:off x="0" y="500062"/>
            <a:ext cx="9144000" cy="3824287"/>
          </a:xfrm>
          <a:prstGeom prst="rect">
            <a:avLst/>
          </a:prstGeom>
          <a:solidFill>
            <a:srgbClr val="12405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 name="Google Shape;9;p9"/>
          <p:cNvSpPr txBox="1"/>
          <p:nvPr/>
        </p:nvSpPr>
        <p:spPr>
          <a:xfrm>
            <a:off x="0" y="4494212"/>
            <a:ext cx="9144000" cy="117475"/>
          </a:xfrm>
          <a:prstGeom prst="rect">
            <a:avLst/>
          </a:prstGeom>
          <a:solidFill>
            <a:srgbClr val="3B8D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0" name="Google Shape;10;p9"/>
          <p:cNvSpPr txBox="1"/>
          <p:nvPr/>
        </p:nvSpPr>
        <p:spPr>
          <a:xfrm>
            <a:off x="0" y="4584700"/>
            <a:ext cx="9144000" cy="558800"/>
          </a:xfrm>
          <a:prstGeom prst="rect">
            <a:avLst/>
          </a:prstGeom>
          <a:solidFill>
            <a:srgbClr val="94BF6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1" name="Google Shape;11;p9"/>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12" name="Google Shape;12;p9"/>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
        <p:nvSpPr>
          <p:cNvPr id="16" name="Google Shape;16;p11"/>
          <p:cNvSpPr txBox="1"/>
          <p:nvPr/>
        </p:nvSpPr>
        <p:spPr>
          <a:xfrm>
            <a:off x="0" y="1147762"/>
            <a:ext cx="9144000" cy="2847975"/>
          </a:xfrm>
          <a:prstGeom prst="rect">
            <a:avLst/>
          </a:prstGeom>
          <a:solidFill>
            <a:srgbClr val="1657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7" name="Google Shape;17;p11"/>
          <p:cNvSpPr txBox="1"/>
          <p:nvPr/>
        </p:nvSpPr>
        <p:spPr>
          <a:xfrm>
            <a:off x="0" y="0"/>
            <a:ext cx="9144000" cy="530225"/>
          </a:xfrm>
          <a:prstGeom prst="rect">
            <a:avLst/>
          </a:prstGeom>
          <a:solidFill>
            <a:srgbClr val="18637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8" name="Google Shape;18;p11"/>
          <p:cNvSpPr txBox="1"/>
          <p:nvPr/>
        </p:nvSpPr>
        <p:spPr>
          <a:xfrm>
            <a:off x="0" y="500062"/>
            <a:ext cx="9144000" cy="731837"/>
          </a:xfrm>
          <a:prstGeom prst="rect">
            <a:avLst/>
          </a:prstGeom>
          <a:solidFill>
            <a:srgbClr val="12405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9" name="Google Shape;19;p11"/>
          <p:cNvSpPr txBox="1"/>
          <p:nvPr/>
        </p:nvSpPr>
        <p:spPr>
          <a:xfrm>
            <a:off x="0" y="3962400"/>
            <a:ext cx="9144000" cy="369887"/>
          </a:xfrm>
          <a:prstGeom prst="rect">
            <a:avLst/>
          </a:prstGeom>
          <a:solidFill>
            <a:srgbClr val="3B8D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0" name="Google Shape;20;p11"/>
          <p:cNvSpPr txBox="1"/>
          <p:nvPr/>
        </p:nvSpPr>
        <p:spPr>
          <a:xfrm>
            <a:off x="0" y="4333875"/>
            <a:ext cx="9144000" cy="809625"/>
          </a:xfrm>
          <a:prstGeom prst="rect">
            <a:avLst/>
          </a:prstGeom>
          <a:solidFill>
            <a:srgbClr val="94BF6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1" name="Google Shape;21;p11"/>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2" name="Google Shape;22;p11"/>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23" name="Google Shape;23;p11"/>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
        <p:cNvGrpSpPr/>
        <p:nvPr/>
      </p:nvGrpSpPr>
      <p:grpSpPr>
        <a:xfrm>
          <a:off x="0" y="0"/>
          <a:ext cx="0" cy="0"/>
          <a:chOff x="0" y="0"/>
          <a:chExt cx="0" cy="0"/>
        </a:xfrm>
      </p:grpSpPr>
      <p:sp>
        <p:nvSpPr>
          <p:cNvPr id="27" name="Google Shape;27;p13"/>
          <p:cNvSpPr txBox="1"/>
          <p:nvPr/>
        </p:nvSpPr>
        <p:spPr>
          <a:xfrm>
            <a:off x="0" y="0"/>
            <a:ext cx="247650" cy="530225"/>
          </a:xfrm>
          <a:prstGeom prst="rect">
            <a:avLst/>
          </a:prstGeom>
          <a:solidFill>
            <a:srgbClr val="18637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8" name="Google Shape;28;p13"/>
          <p:cNvSpPr txBox="1"/>
          <p:nvPr/>
        </p:nvSpPr>
        <p:spPr>
          <a:xfrm>
            <a:off x="0" y="500062"/>
            <a:ext cx="247650" cy="1058862"/>
          </a:xfrm>
          <a:prstGeom prst="rect">
            <a:avLst/>
          </a:prstGeom>
          <a:solidFill>
            <a:srgbClr val="12405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29" name="Google Shape;29;p13"/>
          <p:cNvSpPr txBox="1"/>
          <p:nvPr/>
        </p:nvSpPr>
        <p:spPr>
          <a:xfrm>
            <a:off x="0" y="1554162"/>
            <a:ext cx="247650" cy="1531937"/>
          </a:xfrm>
          <a:prstGeom prst="rect">
            <a:avLst/>
          </a:prstGeom>
          <a:solidFill>
            <a:srgbClr val="1657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0" name="Google Shape;30;p13"/>
          <p:cNvSpPr txBox="1"/>
          <p:nvPr/>
        </p:nvSpPr>
        <p:spPr>
          <a:xfrm>
            <a:off x="0" y="3086100"/>
            <a:ext cx="247650" cy="604837"/>
          </a:xfrm>
          <a:prstGeom prst="rect">
            <a:avLst/>
          </a:prstGeom>
          <a:solidFill>
            <a:srgbClr val="3B8D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1" name="Google Shape;31;p13"/>
          <p:cNvSpPr txBox="1"/>
          <p:nvPr/>
        </p:nvSpPr>
        <p:spPr>
          <a:xfrm>
            <a:off x="0" y="3690937"/>
            <a:ext cx="247650" cy="1452562"/>
          </a:xfrm>
          <a:prstGeom prst="rect">
            <a:avLst/>
          </a:prstGeom>
          <a:solidFill>
            <a:srgbClr val="94BF6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2" name="Google Shape;32;p13"/>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3" name="Google Shape;33;p13"/>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34" name="Google Shape;34;p13"/>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
        <p:cNvGrpSpPr/>
        <p:nvPr/>
      </p:nvGrpSpPr>
      <p:grpSpPr>
        <a:xfrm>
          <a:off x="0" y="0"/>
          <a:ext cx="0" cy="0"/>
          <a:chOff x="0" y="0"/>
          <a:chExt cx="0" cy="0"/>
        </a:xfrm>
      </p:grpSpPr>
      <p:sp>
        <p:nvSpPr>
          <p:cNvPr id="38" name="Google Shape;38;p15"/>
          <p:cNvSpPr txBox="1"/>
          <p:nvPr/>
        </p:nvSpPr>
        <p:spPr>
          <a:xfrm>
            <a:off x="0" y="4287837"/>
            <a:ext cx="3475037" cy="247650"/>
          </a:xfrm>
          <a:prstGeom prst="rect">
            <a:avLst/>
          </a:prstGeom>
          <a:solidFill>
            <a:srgbClr val="1657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39" name="Google Shape;39;p15"/>
          <p:cNvSpPr txBox="1"/>
          <p:nvPr/>
        </p:nvSpPr>
        <p:spPr>
          <a:xfrm>
            <a:off x="0" y="0"/>
            <a:ext cx="3475037" cy="530225"/>
          </a:xfrm>
          <a:prstGeom prst="rect">
            <a:avLst/>
          </a:prstGeom>
          <a:solidFill>
            <a:srgbClr val="18637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40" name="Google Shape;40;p15"/>
          <p:cNvSpPr txBox="1"/>
          <p:nvPr/>
        </p:nvSpPr>
        <p:spPr>
          <a:xfrm>
            <a:off x="0" y="500062"/>
            <a:ext cx="3475037" cy="3824287"/>
          </a:xfrm>
          <a:prstGeom prst="rect">
            <a:avLst/>
          </a:prstGeom>
          <a:solidFill>
            <a:srgbClr val="12405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41" name="Google Shape;41;p15"/>
          <p:cNvSpPr txBox="1"/>
          <p:nvPr/>
        </p:nvSpPr>
        <p:spPr>
          <a:xfrm>
            <a:off x="0" y="4494212"/>
            <a:ext cx="3475037" cy="117475"/>
          </a:xfrm>
          <a:prstGeom prst="rect">
            <a:avLst/>
          </a:prstGeom>
          <a:solidFill>
            <a:srgbClr val="3B8D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42" name="Google Shape;42;p15"/>
          <p:cNvSpPr txBox="1"/>
          <p:nvPr/>
        </p:nvSpPr>
        <p:spPr>
          <a:xfrm>
            <a:off x="0" y="4584700"/>
            <a:ext cx="3475037" cy="558800"/>
          </a:xfrm>
          <a:prstGeom prst="rect">
            <a:avLst/>
          </a:prstGeom>
          <a:solidFill>
            <a:srgbClr val="94BF6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43" name="Google Shape;43;p15"/>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4" name="Google Shape;44;p15"/>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5" name="Google Shape;45;p15"/>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7"/>
          <p:cNvSpPr txBox="1"/>
          <p:nvPr/>
        </p:nvSpPr>
        <p:spPr>
          <a:xfrm>
            <a:off x="0" y="0"/>
            <a:ext cx="247650" cy="530225"/>
          </a:xfrm>
          <a:prstGeom prst="rect">
            <a:avLst/>
          </a:prstGeom>
          <a:solidFill>
            <a:srgbClr val="18637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52" name="Google Shape;52;p17"/>
          <p:cNvSpPr txBox="1"/>
          <p:nvPr/>
        </p:nvSpPr>
        <p:spPr>
          <a:xfrm>
            <a:off x="0" y="500062"/>
            <a:ext cx="4572000" cy="1058862"/>
          </a:xfrm>
          <a:prstGeom prst="rect">
            <a:avLst/>
          </a:prstGeom>
          <a:solidFill>
            <a:srgbClr val="124057"/>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53" name="Google Shape;53;p17"/>
          <p:cNvSpPr txBox="1"/>
          <p:nvPr/>
        </p:nvSpPr>
        <p:spPr>
          <a:xfrm>
            <a:off x="0" y="1554162"/>
            <a:ext cx="247650" cy="1531937"/>
          </a:xfrm>
          <a:prstGeom prst="rect">
            <a:avLst/>
          </a:prstGeom>
          <a:solidFill>
            <a:srgbClr val="16575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54" name="Google Shape;54;p17"/>
          <p:cNvSpPr txBox="1"/>
          <p:nvPr/>
        </p:nvSpPr>
        <p:spPr>
          <a:xfrm>
            <a:off x="0" y="3086100"/>
            <a:ext cx="247650" cy="604837"/>
          </a:xfrm>
          <a:prstGeom prst="rect">
            <a:avLst/>
          </a:prstGeom>
          <a:solidFill>
            <a:srgbClr val="3B8D6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55" name="Google Shape;55;p17"/>
          <p:cNvSpPr txBox="1"/>
          <p:nvPr/>
        </p:nvSpPr>
        <p:spPr>
          <a:xfrm>
            <a:off x="0" y="3690937"/>
            <a:ext cx="247650" cy="1452562"/>
          </a:xfrm>
          <a:prstGeom prst="rect">
            <a:avLst/>
          </a:prstGeom>
          <a:solidFill>
            <a:srgbClr val="94BF6E"/>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cxnSp>
        <p:nvCxnSpPr>
          <p:cNvPr id="56" name="Google Shape;56;p17"/>
          <p:cNvCxnSpPr/>
          <p:nvPr/>
        </p:nvCxnSpPr>
        <p:spPr>
          <a:xfrm>
            <a:off x="1038225" y="809625"/>
            <a:ext cx="0" cy="471487"/>
          </a:xfrm>
          <a:prstGeom prst="straightConnector1">
            <a:avLst/>
          </a:prstGeom>
          <a:noFill/>
          <a:ln w="9525" cap="flat" cmpd="sng">
            <a:solidFill>
              <a:srgbClr val="18637B"/>
            </a:solidFill>
            <a:prstDash val="solid"/>
            <a:miter lim="800000"/>
            <a:headEnd type="none" w="med" len="med"/>
            <a:tailEnd type="none" w="med" len="med"/>
          </a:ln>
        </p:spPr>
      </p:cxnSp>
      <p:sp>
        <p:nvSpPr>
          <p:cNvPr id="57" name="Google Shape;57;p17"/>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8" name="Google Shape;58;p17"/>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9" name="Google Shape;59;p17"/>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4"/>
        <p:cNvGrpSpPr/>
        <p:nvPr/>
      </p:nvGrpSpPr>
      <p:grpSpPr>
        <a:xfrm>
          <a:off x="0" y="0"/>
          <a:ext cx="0" cy="0"/>
          <a:chOff x="0" y="0"/>
          <a:chExt cx="0" cy="0"/>
        </a:xfrm>
      </p:grpSpPr>
      <p:sp>
        <p:nvSpPr>
          <p:cNvPr id="65" name="Google Shape;65;p19"/>
          <p:cNvSpPr txBox="1">
            <a:spLocks noGrp="1"/>
          </p:cNvSpPr>
          <p:nvPr>
            <p:ph type="title"/>
          </p:nvPr>
        </p:nvSpPr>
        <p:spPr>
          <a:xfrm>
            <a:off x="1146175" y="530225"/>
            <a:ext cx="3208337" cy="1028700"/>
          </a:xfrm>
          <a:prstGeom prst="rect">
            <a:avLst/>
          </a:prstGeom>
          <a:noFill/>
          <a:ln>
            <a:noFill/>
          </a:ln>
        </p:spPr>
        <p:txBody>
          <a:bodyPr spcFirstLastPara="1" wrap="square" lIns="91425" tIns="91425" rIns="91425" bIns="91425" anchor="ctr"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66" name="Google Shape;66;p19"/>
          <p:cNvSpPr txBox="1">
            <a:spLocks noGrp="1"/>
          </p:cNvSpPr>
          <p:nvPr>
            <p:ph type="body" idx="1"/>
          </p:nvPr>
        </p:nvSpPr>
        <p:spPr>
          <a:xfrm>
            <a:off x="1146175" y="1766887"/>
            <a:ext cx="7540625" cy="3159125"/>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67" name="Google Shape;67;p19"/>
          <p:cNvSpPr txBox="1">
            <a:spLocks noGrp="1"/>
          </p:cNvSpPr>
          <p:nvPr>
            <p:ph type="sldNum" idx="12"/>
          </p:nvPr>
        </p:nvSpPr>
        <p:spPr>
          <a:xfrm>
            <a:off x="-50800" y="4819650"/>
            <a:ext cx="349250" cy="323850"/>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1pPr>
            <a:lvl2pPr marL="0" marR="0" lvl="1"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2pPr>
            <a:lvl3pPr marL="0" marR="0" lvl="2"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3pPr>
            <a:lvl4pPr marL="0" marR="0" lvl="3"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4pPr>
            <a:lvl5pPr marL="0" marR="0" lvl="4"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5pPr>
            <a:lvl6pPr marL="0" marR="0" lvl="5"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6pPr>
            <a:lvl7pPr marL="0" marR="0" lvl="6"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7pPr>
            <a:lvl8pPr marL="0" marR="0" lvl="7"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8pPr>
            <a:lvl9pPr marL="0" marR="0" lvl="8" indent="0" algn="ctr" rtl="0">
              <a:lnSpc>
                <a:spcPct val="100000"/>
              </a:lnSpc>
              <a:spcBef>
                <a:spcPts val="0"/>
              </a:spcBef>
              <a:spcAft>
                <a:spcPts val="0"/>
              </a:spcAft>
              <a:buClr>
                <a:srgbClr val="FFFFFF"/>
              </a:buClr>
              <a:buSzPts val="800"/>
              <a:buFont typeface="Roboto Slab"/>
              <a:buNone/>
              <a:defRPr sz="800" b="0" i="0" u="none">
                <a:solidFill>
                  <a:srgbClr val="FFFFFF"/>
                </a:solidFill>
                <a:latin typeface="Roboto Slab"/>
                <a:ea typeface="Roboto Slab"/>
                <a:cs typeface="Roboto Slab"/>
                <a:sym typeface="Roboto Slab"/>
              </a:defRPr>
            </a:lvl9pPr>
          </a:lstStyle>
          <a:p>
            <a:pPr marL="0" lvl="0" indent="0" algn="ctr" rtl="0">
              <a:spcBef>
                <a:spcPts val="0"/>
              </a:spcBef>
              <a:spcAft>
                <a:spcPts val="0"/>
              </a:spcAft>
              <a:buNone/>
            </a:pPr>
            <a:fld id="{00000000-1234-1234-1234-123412341234}" type="slidenum">
              <a:rPr lang="sk-SK"/>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transition spd="slow">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https://jamboard.google.com/d/1x5wFi5BAK4_mEIeDuiIUmk7nOeNIaKcYhqaf2srGX-Q/edit?usp=sharin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hyperlink" Target="https://www.flippity.net/sh.php?k=10OWJzA0bQ1m4j8jQuW524WCl3XwlZDOwqwkN7j4Y950" TargetMode="External"/><Relationship Id="rId4" Type="http://schemas.openxmlformats.org/officeDocument/2006/relationships/hyperlink" Target="https://wordwall.net/play/21195/016/606"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pic>
        <p:nvPicPr>
          <p:cNvPr id="72" name="Google Shape;72;p1"/>
          <p:cNvPicPr preferRelativeResize="0"/>
          <p:nvPr/>
        </p:nvPicPr>
        <p:blipFill rotWithShape="1">
          <a:blip r:embed="rId3">
            <a:alphaModFix/>
          </a:blip>
          <a:srcRect/>
          <a:stretch/>
        </p:blipFill>
        <p:spPr>
          <a:xfrm>
            <a:off x="7740650" y="1347787"/>
            <a:ext cx="1158875" cy="652462"/>
          </a:xfrm>
          <a:prstGeom prst="rect">
            <a:avLst/>
          </a:prstGeom>
          <a:noFill/>
          <a:ln>
            <a:noFill/>
          </a:ln>
        </p:spPr>
      </p:pic>
      <p:sp>
        <p:nvSpPr>
          <p:cNvPr id="73" name="Google Shape;73;p1"/>
          <p:cNvSpPr txBox="1"/>
          <p:nvPr/>
        </p:nvSpPr>
        <p:spPr>
          <a:xfrm>
            <a:off x="539750" y="4587875"/>
            <a:ext cx="4535487" cy="504825"/>
          </a:xfrm>
          <a:prstGeom prst="rect">
            <a:avLst/>
          </a:prstGeom>
          <a:solidFill>
            <a:srgbClr val="94BF6E"/>
          </a:solidFill>
          <a:ln w="25400" cap="flat" cmpd="sng">
            <a:solidFill>
              <a:srgbClr val="6B8C4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000"/>
              <a:buFont typeface="Arial"/>
              <a:buNone/>
            </a:pPr>
            <a:r>
              <a:rPr lang="sk-SK" sz="2000" b="1" i="0" u="none">
                <a:solidFill>
                  <a:srgbClr val="FFFFFF"/>
                </a:solidFill>
                <a:latin typeface="Arial"/>
                <a:ea typeface="Arial"/>
                <a:cs typeface="Arial"/>
                <a:sym typeface="Arial"/>
              </a:rPr>
              <a:t>2020-1-SK01-KA226-SCH-094350</a:t>
            </a:r>
            <a:endParaRPr/>
          </a:p>
        </p:txBody>
      </p:sp>
      <p:pic>
        <p:nvPicPr>
          <p:cNvPr id="74" name="Google Shape;74;p1" descr="Erasmus+ logo EN.jpg"/>
          <p:cNvPicPr preferRelativeResize="0"/>
          <p:nvPr/>
        </p:nvPicPr>
        <p:blipFill rotWithShape="1">
          <a:blip r:embed="rId4">
            <a:alphaModFix/>
          </a:blip>
          <a:srcRect l="22207"/>
          <a:stretch/>
        </p:blipFill>
        <p:spPr>
          <a:xfrm>
            <a:off x="6948487" y="627062"/>
            <a:ext cx="2017712" cy="571500"/>
          </a:xfrm>
          <a:prstGeom prst="rect">
            <a:avLst/>
          </a:prstGeom>
          <a:noFill/>
          <a:ln>
            <a:noFill/>
          </a:ln>
        </p:spPr>
      </p:pic>
      <p:sp>
        <p:nvSpPr>
          <p:cNvPr id="75" name="Google Shape;75;p1"/>
          <p:cNvSpPr txBox="1"/>
          <p:nvPr/>
        </p:nvSpPr>
        <p:spPr>
          <a:xfrm>
            <a:off x="539750" y="2932112"/>
            <a:ext cx="7200900" cy="1158875"/>
          </a:xfrm>
          <a:prstGeom prst="rect">
            <a:avLst/>
          </a:prstGeom>
          <a:noFill/>
          <a:ln>
            <a:noFill/>
          </a:ln>
        </p:spPr>
        <p:txBody>
          <a:bodyPr spcFirstLastPara="1" wrap="square" lIns="91425" tIns="91425" rIns="91425" bIns="91425" anchor="b" anchorCtr="0">
            <a:noAutofit/>
          </a:bodyPr>
          <a:lstStyle/>
          <a:p>
            <a:pPr marL="0" marR="0" lvl="0" indent="0" algn="l" rtl="0">
              <a:lnSpc>
                <a:spcPct val="100000"/>
              </a:lnSpc>
              <a:spcBef>
                <a:spcPts val="0"/>
              </a:spcBef>
              <a:spcAft>
                <a:spcPts val="0"/>
              </a:spcAft>
              <a:buClr>
                <a:srgbClr val="FFFFFF"/>
              </a:buClr>
              <a:buSzPts val="4800"/>
              <a:buFont typeface="Nixie One"/>
              <a:buNone/>
            </a:pPr>
            <a:r>
              <a:rPr lang="sk-SK" sz="4800" b="1" i="0" u="none">
                <a:solidFill>
                  <a:srgbClr val="FFFFFF"/>
                </a:solidFill>
                <a:latin typeface="Nixie One"/>
                <a:ea typeface="Nixie One"/>
                <a:cs typeface="Nixie One"/>
                <a:sym typeface="Nixie One"/>
              </a:rPr>
              <a:t>Digi school</a:t>
            </a:r>
            <a:endParaRPr/>
          </a:p>
          <a:p>
            <a:pPr marL="0" marR="0" lvl="0" indent="0" algn="l" rtl="0">
              <a:lnSpc>
                <a:spcPct val="100000"/>
              </a:lnSpc>
              <a:spcBef>
                <a:spcPts val="0"/>
              </a:spcBef>
              <a:spcAft>
                <a:spcPts val="0"/>
              </a:spcAft>
              <a:buClr>
                <a:srgbClr val="FFFFFF"/>
              </a:buClr>
              <a:buSzPts val="4800"/>
              <a:buFont typeface="Nixie One"/>
              <a:buNone/>
            </a:pPr>
            <a:r>
              <a:rPr lang="sk-SK" sz="4800" b="1" i="0" u="none">
                <a:solidFill>
                  <a:srgbClr val="FFFFFF"/>
                </a:solidFill>
                <a:latin typeface="Nixie One"/>
                <a:ea typeface="Nixie One"/>
                <a:cs typeface="Nixie One"/>
                <a:sym typeface="Nixie One"/>
              </a:rPr>
              <a:t>MATEMATIKA</a:t>
            </a:r>
            <a:endParaRPr/>
          </a:p>
          <a:p>
            <a:pPr marL="0" marR="0" lvl="0" indent="0" algn="l" rtl="0">
              <a:lnSpc>
                <a:spcPct val="100000"/>
              </a:lnSpc>
              <a:spcBef>
                <a:spcPts val="0"/>
              </a:spcBef>
              <a:spcAft>
                <a:spcPts val="0"/>
              </a:spcAft>
              <a:buClr>
                <a:srgbClr val="FFFFFF"/>
              </a:buClr>
              <a:buSzPts val="2800"/>
              <a:buFont typeface="Nixie One"/>
              <a:buNone/>
            </a:pPr>
            <a:r>
              <a:rPr lang="sk-SK" sz="2800" b="1" i="0" u="none">
                <a:solidFill>
                  <a:srgbClr val="FFFFFF"/>
                </a:solidFill>
                <a:latin typeface="Nixie One"/>
                <a:ea typeface="Nixie One"/>
                <a:cs typeface="Nixie One"/>
                <a:sym typeface="Nixie One"/>
              </a:rPr>
              <a:t>Trojuholník III. </a:t>
            </a:r>
            <a:endParaRPr/>
          </a:p>
          <a:p>
            <a:pPr marL="0" marR="0" lvl="0" indent="0" algn="l" rtl="0">
              <a:lnSpc>
                <a:spcPct val="100000"/>
              </a:lnSpc>
              <a:spcBef>
                <a:spcPts val="0"/>
              </a:spcBef>
              <a:spcAft>
                <a:spcPts val="0"/>
              </a:spcAft>
              <a:buClr>
                <a:srgbClr val="FFFFFF"/>
              </a:buClr>
              <a:buSzPts val="1800"/>
              <a:buFont typeface="Nixie One"/>
              <a:buNone/>
            </a:pPr>
            <a:r>
              <a:rPr lang="sk-SK" sz="1800" b="1" i="0" u="none">
                <a:solidFill>
                  <a:srgbClr val="FFFFFF"/>
                </a:solidFill>
                <a:latin typeface="Nixie One"/>
                <a:ea typeface="Nixie One"/>
                <a:cs typeface="Nixie One"/>
                <a:sym typeface="Nixie One"/>
              </a:rPr>
              <a:t>Odvodenie vzťahov, Pytagorova veta a Euklidove vety vo výpočtoch </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2</a:t>
            </a:fld>
            <a:endParaRPr/>
          </a:p>
        </p:txBody>
      </p:sp>
      <p:sp>
        <p:nvSpPr>
          <p:cNvPr id="81" name="Google Shape;81;p2"/>
          <p:cNvSpPr txBox="1"/>
          <p:nvPr/>
        </p:nvSpPr>
        <p:spPr>
          <a:xfrm>
            <a:off x="0" y="4816475"/>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82" name="Google Shape;82;p2" descr="Erasmus+ logo EN.jpg"/>
          <p:cNvPicPr preferRelativeResize="0"/>
          <p:nvPr/>
        </p:nvPicPr>
        <p:blipFill rotWithShape="1">
          <a:blip r:embed="rId3">
            <a:alphaModFix/>
          </a:blip>
          <a:srcRect/>
          <a:stretch/>
        </p:blipFill>
        <p:spPr>
          <a:xfrm>
            <a:off x="142875" y="142875"/>
            <a:ext cx="2593975" cy="571500"/>
          </a:xfrm>
          <a:prstGeom prst="rect">
            <a:avLst/>
          </a:prstGeom>
          <a:noFill/>
          <a:ln>
            <a:noFill/>
          </a:ln>
        </p:spPr>
      </p:pic>
      <p:sp>
        <p:nvSpPr>
          <p:cNvPr id="83" name="Google Shape;83;p2"/>
          <p:cNvSpPr txBox="1"/>
          <p:nvPr/>
        </p:nvSpPr>
        <p:spPr>
          <a:xfrm>
            <a:off x="428625" y="1500187"/>
            <a:ext cx="8143875" cy="2032000"/>
          </a:xfrm>
          <a:prstGeom prst="rect">
            <a:avLst/>
          </a:prstGeom>
          <a:noFill/>
          <a:ln>
            <a:noFill/>
          </a:ln>
        </p:spPr>
        <p:txBody>
          <a:bodyPr spcFirstLastPara="1" wrap="square" lIns="91425" tIns="45700" rIns="91425" bIns="45700" anchor="t" anchorCtr="0">
            <a:spAutoFit/>
          </a:bodyPr>
          <a:lstStyle/>
          <a:p>
            <a:pPr marL="0" marR="0" lvl="0" indent="-88900" algn="l" rtl="0">
              <a:lnSpc>
                <a:spcPct val="200000"/>
              </a:lnSpc>
              <a:spcBef>
                <a:spcPts val="0"/>
              </a:spcBef>
              <a:spcAft>
                <a:spcPts val="0"/>
              </a:spcAft>
              <a:buClr>
                <a:schemeClr val="lt1"/>
              </a:buClr>
              <a:buSzPts val="1400"/>
              <a:buFont typeface="Noto Sans Symbols"/>
              <a:buChar char="⮚"/>
            </a:pPr>
            <a:r>
              <a:rPr lang="sk-SK" sz="1400" b="0" i="0" u="none" dirty="0">
                <a:solidFill>
                  <a:schemeClr val="lt1"/>
                </a:solidFill>
                <a:latin typeface="Arial"/>
                <a:ea typeface="Arial"/>
                <a:cs typeface="Arial"/>
                <a:sym typeface="Arial"/>
              </a:rPr>
              <a:t>PREDMET: MATEMATIKA</a:t>
            </a:r>
            <a:endParaRPr dirty="0"/>
          </a:p>
          <a:p>
            <a:pPr marL="0" marR="0" lvl="0" indent="-88900" algn="l" rtl="0">
              <a:lnSpc>
                <a:spcPct val="200000"/>
              </a:lnSpc>
              <a:spcBef>
                <a:spcPts val="0"/>
              </a:spcBef>
              <a:spcAft>
                <a:spcPts val="0"/>
              </a:spcAft>
              <a:buClr>
                <a:schemeClr val="lt1"/>
              </a:buClr>
              <a:buSzPts val="1400"/>
              <a:buFont typeface="Noto Sans Symbols"/>
              <a:buChar char="⮚"/>
            </a:pPr>
            <a:r>
              <a:rPr lang="sk-SK" sz="1400" b="0" i="0" u="none" dirty="0">
                <a:solidFill>
                  <a:schemeClr val="lt1"/>
                </a:solidFill>
                <a:latin typeface="Arial"/>
                <a:ea typeface="Arial"/>
                <a:cs typeface="Arial"/>
                <a:sym typeface="Arial"/>
              </a:rPr>
              <a:t>ŠPECIFIKÁCIA</a:t>
            </a:r>
            <a:r>
              <a:rPr lang="sk-SK" sz="1400" b="0" i="0" u="none" dirty="0" smtClean="0">
                <a:solidFill>
                  <a:schemeClr val="lt1"/>
                </a:solidFill>
                <a:latin typeface="Arial"/>
                <a:ea typeface="Arial"/>
                <a:cs typeface="Arial"/>
                <a:sym typeface="Arial"/>
              </a:rPr>
              <a:t>: matematika pre 1. </a:t>
            </a:r>
            <a:r>
              <a:rPr lang="sk-SK" sz="1400" b="0" i="0" u="none" smtClean="0">
                <a:solidFill>
                  <a:schemeClr val="lt1"/>
                </a:solidFill>
                <a:latin typeface="Arial"/>
                <a:ea typeface="Arial"/>
                <a:cs typeface="Arial"/>
                <a:sym typeface="Arial"/>
              </a:rPr>
              <a:t>ročník gymnázií </a:t>
            </a:r>
            <a:endParaRPr/>
          </a:p>
          <a:p>
            <a:pPr marL="0" marR="0" lvl="0" indent="-88900" algn="l" rtl="0">
              <a:lnSpc>
                <a:spcPct val="200000"/>
              </a:lnSpc>
              <a:spcBef>
                <a:spcPts val="0"/>
              </a:spcBef>
              <a:spcAft>
                <a:spcPts val="0"/>
              </a:spcAft>
              <a:buClr>
                <a:schemeClr val="lt1"/>
              </a:buClr>
              <a:buSzPts val="1400"/>
              <a:buFont typeface="Noto Sans Symbols"/>
              <a:buChar char="⮚"/>
            </a:pPr>
            <a:r>
              <a:rPr lang="sk-SK" sz="1400" b="0" i="0" u="none" dirty="0">
                <a:solidFill>
                  <a:schemeClr val="lt1"/>
                </a:solidFill>
                <a:latin typeface="Arial"/>
                <a:ea typeface="Arial"/>
                <a:cs typeface="Arial"/>
                <a:sym typeface="Arial"/>
              </a:rPr>
              <a:t>VEK ŠTUDENTOV: 15 - 16 rokov</a:t>
            </a:r>
            <a:endParaRPr dirty="0"/>
          </a:p>
          <a:p>
            <a:pPr marL="0" marR="0" lvl="0" indent="-88900" algn="l" rtl="0">
              <a:lnSpc>
                <a:spcPct val="200000"/>
              </a:lnSpc>
              <a:spcBef>
                <a:spcPts val="0"/>
              </a:spcBef>
              <a:spcAft>
                <a:spcPts val="0"/>
              </a:spcAft>
              <a:buClr>
                <a:schemeClr val="lt1"/>
              </a:buClr>
              <a:buSzPts val="1400"/>
              <a:buFont typeface="Noto Sans Symbols"/>
              <a:buChar char="⮚"/>
            </a:pPr>
            <a:r>
              <a:rPr lang="sk-SK" sz="1400" b="0" i="0" u="none" dirty="0">
                <a:solidFill>
                  <a:schemeClr val="lt1"/>
                </a:solidFill>
                <a:latin typeface="Arial"/>
                <a:ea typeface="Arial"/>
                <a:cs typeface="Arial"/>
                <a:sym typeface="Arial"/>
              </a:rPr>
              <a:t>JEDNA VYUČOVACIA HODINA: 45 min</a:t>
            </a:r>
            <a:endParaRPr dirty="0"/>
          </a:p>
          <a:p>
            <a:pPr marL="0" marR="0" lvl="0" indent="0" algn="l" rtl="0">
              <a:lnSpc>
                <a:spcPct val="100000"/>
              </a:lnSpc>
              <a:spcBef>
                <a:spcPts val="0"/>
              </a:spcBef>
              <a:spcAft>
                <a:spcPts val="0"/>
              </a:spcAft>
              <a:buNone/>
            </a:pPr>
            <a:endParaRPr sz="1400" b="0" i="0" u="none" dirty="0">
              <a:solidFill>
                <a:schemeClr val="lt1"/>
              </a:solidFill>
              <a:latin typeface="Arial"/>
              <a:ea typeface="Arial"/>
              <a:cs typeface="Arial"/>
              <a:sym typeface="Arial"/>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3"/>
          <p:cNvSpPr/>
          <p:nvPr/>
        </p:nvSpPr>
        <p:spPr>
          <a:xfrm>
            <a:off x="3759200" y="2259012"/>
            <a:ext cx="3333750" cy="749300"/>
          </a:xfrm>
          <a:prstGeom prst="homePlate">
            <a:avLst>
              <a:gd name="adj" fmla="val 19879"/>
            </a:avLst>
          </a:prstGeom>
          <a:solidFill>
            <a:srgbClr val="16575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89" name="Google Shape;89;p3"/>
          <p:cNvSpPr/>
          <p:nvPr/>
        </p:nvSpPr>
        <p:spPr>
          <a:xfrm>
            <a:off x="3759200" y="1508125"/>
            <a:ext cx="3405187" cy="750887"/>
          </a:xfrm>
          <a:prstGeom prst="homePlate">
            <a:avLst>
              <a:gd name="adj" fmla="val 19915"/>
            </a:avLst>
          </a:prstGeom>
          <a:solidFill>
            <a:srgbClr val="94BF6E"/>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0" name="Google Shape;90;p3"/>
          <p:cNvSpPr/>
          <p:nvPr/>
        </p:nvSpPr>
        <p:spPr>
          <a:xfrm>
            <a:off x="2898775" y="1312862"/>
            <a:ext cx="882650" cy="954087"/>
          </a:xfrm>
          <a:custGeom>
            <a:avLst/>
            <a:gdLst/>
            <a:ahLst/>
            <a:cxnLst/>
            <a:rect l="l" t="t" r="r" b="b"/>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1" name="Google Shape;91;p3"/>
          <p:cNvSpPr/>
          <p:nvPr/>
        </p:nvSpPr>
        <p:spPr>
          <a:xfrm>
            <a:off x="2892425" y="2132012"/>
            <a:ext cx="889000" cy="879475"/>
          </a:xfrm>
          <a:custGeom>
            <a:avLst/>
            <a:gdLst/>
            <a:ahLst/>
            <a:cxnLst/>
            <a:rect l="l" t="t" r="r" b="b"/>
            <a:pathLst>
              <a:path w="120000" h="120000" extrusionOk="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2" name="Google Shape;92;p3"/>
          <p:cNvSpPr/>
          <p:nvPr/>
        </p:nvSpPr>
        <p:spPr>
          <a:xfrm flipH="1">
            <a:off x="2017712" y="2127250"/>
            <a:ext cx="884237" cy="876300"/>
          </a:xfrm>
          <a:custGeom>
            <a:avLst/>
            <a:gdLst/>
            <a:ahLst/>
            <a:cxnLst/>
            <a:rect l="l" t="t" r="r" b="b"/>
            <a:pathLst>
              <a:path w="120000" h="120000" extrusionOk="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3" name="Google Shape;93;p3"/>
          <p:cNvSpPr/>
          <p:nvPr/>
        </p:nvSpPr>
        <p:spPr>
          <a:xfrm flipH="1">
            <a:off x="2016125" y="1314450"/>
            <a:ext cx="887412" cy="939800"/>
          </a:xfrm>
          <a:custGeom>
            <a:avLst/>
            <a:gdLst/>
            <a:ahLst/>
            <a:cxnLst/>
            <a:rect l="l" t="t" r="r" b="b"/>
            <a:pathLst>
              <a:path w="120000" h="120000" extrusionOk="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4" name="Google Shape;94;p3"/>
          <p:cNvSpPr/>
          <p:nvPr/>
        </p:nvSpPr>
        <p:spPr>
          <a:xfrm>
            <a:off x="1985962" y="1412875"/>
            <a:ext cx="477837" cy="3290887"/>
          </a:xfrm>
          <a:custGeom>
            <a:avLst/>
            <a:gdLst/>
            <a:ahLst/>
            <a:cxnLst/>
            <a:rect l="l" t="t" r="r" b="b"/>
            <a:pathLst>
              <a:path w="120000" h="120000" extrusionOk="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5" name="Google Shape;95;p3"/>
          <p:cNvSpPr txBox="1"/>
          <p:nvPr/>
        </p:nvSpPr>
        <p:spPr>
          <a:xfrm>
            <a:off x="3878262" y="1654175"/>
            <a:ext cx="596900" cy="4492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400"/>
              <a:buFont typeface="Roboto Slab"/>
              <a:buNone/>
            </a:pPr>
            <a:r>
              <a:rPr lang="sk-SK" sz="2400" b="1" i="0" u="none">
                <a:solidFill>
                  <a:srgbClr val="FFFFFF"/>
                </a:solidFill>
                <a:latin typeface="Roboto Slab"/>
                <a:ea typeface="Roboto Slab"/>
                <a:cs typeface="Roboto Slab"/>
                <a:sym typeface="Roboto Slab"/>
              </a:rPr>
              <a:t>01</a:t>
            </a:r>
            <a:endParaRPr/>
          </a:p>
        </p:txBody>
      </p:sp>
      <p:cxnSp>
        <p:nvCxnSpPr>
          <p:cNvPr id="96" name="Google Shape;96;p3"/>
          <p:cNvCxnSpPr/>
          <p:nvPr/>
        </p:nvCxnSpPr>
        <p:spPr>
          <a:xfrm>
            <a:off x="4476750" y="1682750"/>
            <a:ext cx="0" cy="392112"/>
          </a:xfrm>
          <a:prstGeom prst="straightConnector1">
            <a:avLst/>
          </a:prstGeom>
          <a:noFill/>
          <a:ln w="9525" cap="rnd" cmpd="sng">
            <a:solidFill>
              <a:srgbClr val="FFFFFF"/>
            </a:solidFill>
            <a:prstDash val="solid"/>
            <a:miter lim="800000"/>
            <a:headEnd type="none" w="med" len="med"/>
            <a:tailEnd type="none" w="med" len="med"/>
          </a:ln>
        </p:spPr>
      </p:cxnSp>
      <p:sp>
        <p:nvSpPr>
          <p:cNvPr id="97" name="Google Shape;97;p3"/>
          <p:cNvSpPr txBox="1"/>
          <p:nvPr/>
        </p:nvSpPr>
        <p:spPr>
          <a:xfrm>
            <a:off x="4532312" y="1666875"/>
            <a:ext cx="1454150" cy="4460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98" name="Google Shape;98;p3"/>
          <p:cNvSpPr txBox="1"/>
          <p:nvPr/>
        </p:nvSpPr>
        <p:spPr>
          <a:xfrm>
            <a:off x="3878262" y="2392362"/>
            <a:ext cx="596900" cy="4492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400"/>
              <a:buFont typeface="Roboto Slab"/>
              <a:buNone/>
            </a:pPr>
            <a:r>
              <a:rPr lang="sk-SK" sz="2400" b="1" i="0" u="none">
                <a:solidFill>
                  <a:srgbClr val="FFFFFF"/>
                </a:solidFill>
                <a:latin typeface="Roboto Slab"/>
                <a:ea typeface="Roboto Slab"/>
                <a:cs typeface="Roboto Slab"/>
                <a:sym typeface="Roboto Slab"/>
              </a:rPr>
              <a:t>02</a:t>
            </a:r>
            <a:endParaRPr/>
          </a:p>
        </p:txBody>
      </p:sp>
      <p:cxnSp>
        <p:nvCxnSpPr>
          <p:cNvPr id="99" name="Google Shape;99;p3"/>
          <p:cNvCxnSpPr/>
          <p:nvPr/>
        </p:nvCxnSpPr>
        <p:spPr>
          <a:xfrm>
            <a:off x="4476750" y="2420937"/>
            <a:ext cx="0" cy="392112"/>
          </a:xfrm>
          <a:prstGeom prst="straightConnector1">
            <a:avLst/>
          </a:prstGeom>
          <a:noFill/>
          <a:ln w="9525" cap="rnd" cmpd="sng">
            <a:solidFill>
              <a:srgbClr val="FFFFFF"/>
            </a:solidFill>
            <a:prstDash val="solid"/>
            <a:miter lim="800000"/>
            <a:headEnd type="none" w="med" len="med"/>
            <a:tailEnd type="none" w="med" len="med"/>
          </a:ln>
        </p:spPr>
      </p:cxnSp>
      <p:sp>
        <p:nvSpPr>
          <p:cNvPr id="100" name="Google Shape;100;p3"/>
          <p:cNvSpPr txBox="1"/>
          <p:nvPr/>
        </p:nvSpPr>
        <p:spPr>
          <a:xfrm>
            <a:off x="4532312" y="1787525"/>
            <a:ext cx="2098675" cy="460375"/>
          </a:xfrm>
          <a:prstGeom prst="rect">
            <a:avLst/>
          </a:prstGeom>
          <a:noFill/>
          <a:ln>
            <a:noFill/>
          </a:ln>
        </p:spPr>
        <p:txBody>
          <a:bodyPr spcFirstLastPara="1" wrap="square" lIns="91425" tIns="45700" rIns="91425" bIns="45700" anchor="ctr" anchorCtr="0">
            <a:noAutofit/>
          </a:bodyPr>
          <a:lstStyle/>
          <a:p>
            <a:pPr marL="0" marR="0" lvl="0" indent="0" algn="l" rtl="0">
              <a:lnSpc>
                <a:spcPct val="83000"/>
              </a:lnSpc>
              <a:spcBef>
                <a:spcPts val="0"/>
              </a:spcBef>
              <a:spcAft>
                <a:spcPts val="0"/>
              </a:spcAft>
              <a:buClr>
                <a:schemeClr val="lt1"/>
              </a:buClr>
              <a:buSzPts val="1400"/>
              <a:buFont typeface="Roboto Slab"/>
              <a:buNone/>
            </a:pPr>
            <a:r>
              <a:rPr lang="sk-SK" sz="1400" b="0" i="0" u="none">
                <a:solidFill>
                  <a:schemeClr val="lt1"/>
                </a:solidFill>
                <a:latin typeface="Roboto Slab"/>
                <a:ea typeface="Roboto Slab"/>
                <a:cs typeface="Roboto Slab"/>
                <a:sym typeface="Roboto Slab"/>
              </a:rPr>
              <a:t>Trojuholník -  </a:t>
            </a:r>
            <a:endParaRPr/>
          </a:p>
          <a:p>
            <a:pPr marL="0" marR="0" lvl="0" indent="0" algn="l" rtl="0">
              <a:lnSpc>
                <a:spcPct val="83000"/>
              </a:lnSpc>
              <a:spcBef>
                <a:spcPts val="0"/>
              </a:spcBef>
              <a:spcAft>
                <a:spcPts val="0"/>
              </a:spcAft>
              <a:buClr>
                <a:schemeClr val="lt1"/>
              </a:buClr>
              <a:buSzPts val="1400"/>
              <a:buFont typeface="Roboto Slab"/>
              <a:buNone/>
            </a:pPr>
            <a:r>
              <a:rPr lang="sk-SK" sz="1400" b="0" i="0" u="none">
                <a:solidFill>
                  <a:schemeClr val="lt1"/>
                </a:solidFill>
                <a:latin typeface="Roboto Slab"/>
                <a:ea typeface="Roboto Slab"/>
                <a:cs typeface="Roboto Slab"/>
                <a:sym typeface="Roboto Slab"/>
              </a:rPr>
              <a:t>teoretické východiská</a:t>
            </a:r>
            <a:endParaRPr/>
          </a:p>
        </p:txBody>
      </p:sp>
      <p:sp>
        <p:nvSpPr>
          <p:cNvPr id="101" name="Google Shape;101;p3"/>
          <p:cNvSpPr txBox="1"/>
          <p:nvPr/>
        </p:nvSpPr>
        <p:spPr>
          <a:xfrm>
            <a:off x="3878262" y="3151187"/>
            <a:ext cx="596900" cy="4492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400"/>
              <a:buFont typeface="Roboto Slab"/>
              <a:buNone/>
            </a:pPr>
            <a:r>
              <a:rPr lang="sk-SK" sz="2400" b="1" i="0" u="none">
                <a:solidFill>
                  <a:srgbClr val="FFFFFF"/>
                </a:solidFill>
                <a:latin typeface="Roboto Slab"/>
                <a:ea typeface="Roboto Slab"/>
                <a:cs typeface="Roboto Slab"/>
                <a:sym typeface="Roboto Slab"/>
              </a:rPr>
              <a:t>03</a:t>
            </a:r>
            <a:endParaRPr/>
          </a:p>
        </p:txBody>
      </p:sp>
      <p:cxnSp>
        <p:nvCxnSpPr>
          <p:cNvPr id="102" name="Google Shape;102;p3"/>
          <p:cNvCxnSpPr/>
          <p:nvPr/>
        </p:nvCxnSpPr>
        <p:spPr>
          <a:xfrm>
            <a:off x="4476750" y="3179762"/>
            <a:ext cx="0" cy="392112"/>
          </a:xfrm>
          <a:prstGeom prst="straightConnector1">
            <a:avLst/>
          </a:prstGeom>
          <a:noFill/>
          <a:ln w="9525" cap="rnd" cmpd="sng">
            <a:solidFill>
              <a:srgbClr val="FFFFFF"/>
            </a:solidFill>
            <a:prstDash val="solid"/>
            <a:miter lim="800000"/>
            <a:headEnd type="none" w="med" len="med"/>
            <a:tailEnd type="none" w="med" len="med"/>
          </a:ln>
        </p:spPr>
      </p:cxnSp>
      <p:sp>
        <p:nvSpPr>
          <p:cNvPr id="103" name="Google Shape;103;p3"/>
          <p:cNvSpPr txBox="1"/>
          <p:nvPr/>
        </p:nvSpPr>
        <p:spPr>
          <a:xfrm>
            <a:off x="4532312" y="2263775"/>
            <a:ext cx="2371725" cy="574675"/>
          </a:xfrm>
          <a:prstGeom prst="rect">
            <a:avLst/>
          </a:prstGeom>
          <a:noFill/>
          <a:ln>
            <a:noFill/>
          </a:ln>
        </p:spPr>
        <p:txBody>
          <a:bodyPr spcFirstLastPara="1" wrap="square" lIns="91425" tIns="45700" rIns="91425" bIns="45700" anchor="ctr" anchorCtr="0">
            <a:noAutofit/>
          </a:bodyPr>
          <a:lstStyle/>
          <a:p>
            <a:pPr marL="0" marR="0" lvl="0" indent="0" algn="l" rtl="0">
              <a:lnSpc>
                <a:spcPct val="83000"/>
              </a:lnSpc>
              <a:spcBef>
                <a:spcPts val="0"/>
              </a:spcBef>
              <a:spcAft>
                <a:spcPts val="0"/>
              </a:spcAft>
              <a:buClr>
                <a:srgbClr val="000000"/>
              </a:buClr>
              <a:buSzPts val="1200"/>
              <a:buFont typeface="Arial"/>
              <a:buNone/>
            </a:pPr>
            <a:endParaRPr sz="1200" b="0" i="0" u="none">
              <a:solidFill>
                <a:srgbClr val="000000"/>
              </a:solidFill>
              <a:latin typeface="Roboto Slab"/>
              <a:ea typeface="Roboto Slab"/>
              <a:cs typeface="Roboto Slab"/>
              <a:sym typeface="Roboto Slab"/>
            </a:endParaRPr>
          </a:p>
          <a:p>
            <a:pPr marL="0" marR="0" lvl="0" indent="0" algn="l" rtl="0">
              <a:lnSpc>
                <a:spcPct val="83000"/>
              </a:lnSpc>
              <a:spcBef>
                <a:spcPts val="0"/>
              </a:spcBef>
              <a:spcAft>
                <a:spcPts val="0"/>
              </a:spcAft>
              <a:buClr>
                <a:srgbClr val="FFFFFF"/>
              </a:buClr>
              <a:buSzPts val="1400"/>
              <a:buFont typeface="Roboto Slab"/>
              <a:buNone/>
            </a:pPr>
            <a:r>
              <a:rPr lang="sk-SK" sz="1400" b="0" i="0" u="none">
                <a:solidFill>
                  <a:srgbClr val="FFFFFF"/>
                </a:solidFill>
                <a:latin typeface="Roboto Slab"/>
                <a:ea typeface="Roboto Slab"/>
                <a:cs typeface="Roboto Slab"/>
                <a:sym typeface="Roboto Slab"/>
              </a:rPr>
              <a:t>Interaktívne cvičenia</a:t>
            </a:r>
            <a:endParaRPr/>
          </a:p>
        </p:txBody>
      </p:sp>
      <p:cxnSp>
        <p:nvCxnSpPr>
          <p:cNvPr id="104" name="Google Shape;104;p3"/>
          <p:cNvCxnSpPr/>
          <p:nvPr/>
        </p:nvCxnSpPr>
        <p:spPr>
          <a:xfrm>
            <a:off x="4476750" y="3910012"/>
            <a:ext cx="0" cy="393700"/>
          </a:xfrm>
          <a:prstGeom prst="straightConnector1">
            <a:avLst/>
          </a:prstGeom>
          <a:noFill/>
          <a:ln w="9525" cap="rnd" cmpd="sng">
            <a:solidFill>
              <a:srgbClr val="FFFFFF"/>
            </a:solidFill>
            <a:prstDash val="solid"/>
            <a:miter lim="800000"/>
            <a:headEnd type="none" w="med" len="med"/>
            <a:tailEnd type="none" w="med" len="med"/>
          </a:ln>
        </p:spPr>
      </p:cxnSp>
      <p:sp>
        <p:nvSpPr>
          <p:cNvPr id="105" name="Google Shape;105;p3"/>
          <p:cNvSpPr/>
          <p:nvPr/>
        </p:nvSpPr>
        <p:spPr>
          <a:xfrm flipH="1">
            <a:off x="3787775" y="1509712"/>
            <a:ext cx="90487" cy="2978150"/>
          </a:xfrm>
          <a:custGeom>
            <a:avLst/>
            <a:gdLst/>
            <a:ahLst/>
            <a:cxnLst/>
            <a:rect l="l" t="t" r="r" b="b"/>
            <a:pathLst>
              <a:path w="120000" h="120000" extrusionOk="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06" name="Google Shape;106;p3"/>
          <p:cNvSpPr txBox="1"/>
          <p:nvPr/>
        </p:nvSpPr>
        <p:spPr>
          <a:xfrm>
            <a:off x="5362575" y="4487862"/>
            <a:ext cx="3711575" cy="5175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07" name="Google Shape;107;p3"/>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3</a:t>
            </a:fld>
            <a:endParaRPr/>
          </a:p>
        </p:txBody>
      </p:sp>
      <p:sp>
        <p:nvSpPr>
          <p:cNvPr id="108" name="Google Shape;108;p3"/>
          <p:cNvSpPr txBox="1"/>
          <p:nvPr/>
        </p:nvSpPr>
        <p:spPr>
          <a:xfrm>
            <a:off x="6350" y="4819650"/>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sp>
        <p:nvSpPr>
          <p:cNvPr id="109" name="Google Shape;109;p3"/>
          <p:cNvSpPr/>
          <p:nvPr/>
        </p:nvSpPr>
        <p:spPr>
          <a:xfrm>
            <a:off x="3143250" y="4071937"/>
            <a:ext cx="247650" cy="285750"/>
          </a:xfrm>
          <a:custGeom>
            <a:avLst/>
            <a:gdLst/>
            <a:ahLst/>
            <a:cxnLst/>
            <a:rect l="l" t="t" r="r" b="b"/>
            <a:pathLst>
              <a:path w="13883" h="15978" fill="none" extrusionOk="0">
                <a:moveTo>
                  <a:pt x="3240" y="3240"/>
                </a:moveTo>
                <a:lnTo>
                  <a:pt x="3240" y="12616"/>
                </a:lnTo>
                <a:lnTo>
                  <a:pt x="2899" y="12592"/>
                </a:lnTo>
                <a:lnTo>
                  <a:pt x="2558" y="12592"/>
                </a:lnTo>
                <a:lnTo>
                  <a:pt x="2193" y="12641"/>
                </a:lnTo>
                <a:lnTo>
                  <a:pt x="1827" y="12738"/>
                </a:lnTo>
                <a:lnTo>
                  <a:pt x="1608" y="12811"/>
                </a:lnTo>
                <a:lnTo>
                  <a:pt x="1389" y="12909"/>
                </a:lnTo>
                <a:lnTo>
                  <a:pt x="1194" y="13030"/>
                </a:lnTo>
                <a:lnTo>
                  <a:pt x="999" y="13128"/>
                </a:lnTo>
                <a:lnTo>
                  <a:pt x="804" y="13274"/>
                </a:lnTo>
                <a:lnTo>
                  <a:pt x="658" y="13396"/>
                </a:lnTo>
                <a:lnTo>
                  <a:pt x="512" y="13542"/>
                </a:lnTo>
                <a:lnTo>
                  <a:pt x="390" y="13688"/>
                </a:lnTo>
                <a:lnTo>
                  <a:pt x="269" y="13858"/>
                </a:lnTo>
                <a:lnTo>
                  <a:pt x="171" y="14005"/>
                </a:lnTo>
                <a:lnTo>
                  <a:pt x="98" y="14175"/>
                </a:lnTo>
                <a:lnTo>
                  <a:pt x="49" y="14346"/>
                </a:lnTo>
                <a:lnTo>
                  <a:pt x="25" y="14492"/>
                </a:lnTo>
                <a:lnTo>
                  <a:pt x="1" y="14662"/>
                </a:lnTo>
                <a:lnTo>
                  <a:pt x="25" y="14833"/>
                </a:lnTo>
                <a:lnTo>
                  <a:pt x="49" y="14979"/>
                </a:lnTo>
                <a:lnTo>
                  <a:pt x="122" y="15149"/>
                </a:lnTo>
                <a:lnTo>
                  <a:pt x="196" y="15295"/>
                </a:lnTo>
                <a:lnTo>
                  <a:pt x="293" y="15417"/>
                </a:lnTo>
                <a:lnTo>
                  <a:pt x="415" y="15539"/>
                </a:lnTo>
                <a:lnTo>
                  <a:pt x="561" y="15636"/>
                </a:lnTo>
                <a:lnTo>
                  <a:pt x="707" y="15734"/>
                </a:lnTo>
                <a:lnTo>
                  <a:pt x="877" y="15807"/>
                </a:lnTo>
                <a:lnTo>
                  <a:pt x="1072" y="15880"/>
                </a:lnTo>
                <a:lnTo>
                  <a:pt x="1243" y="15929"/>
                </a:lnTo>
                <a:lnTo>
                  <a:pt x="1462" y="15953"/>
                </a:lnTo>
                <a:lnTo>
                  <a:pt x="1657" y="15977"/>
                </a:lnTo>
                <a:lnTo>
                  <a:pt x="1876" y="15977"/>
                </a:lnTo>
                <a:lnTo>
                  <a:pt x="2095" y="15953"/>
                </a:lnTo>
                <a:lnTo>
                  <a:pt x="2339" y="15929"/>
                </a:lnTo>
                <a:lnTo>
                  <a:pt x="2558" y="15880"/>
                </a:lnTo>
                <a:lnTo>
                  <a:pt x="2801" y="15831"/>
                </a:lnTo>
                <a:lnTo>
                  <a:pt x="3216" y="15661"/>
                </a:lnTo>
                <a:lnTo>
                  <a:pt x="3581" y="15466"/>
                </a:lnTo>
                <a:lnTo>
                  <a:pt x="3897" y="15247"/>
                </a:lnTo>
                <a:lnTo>
                  <a:pt x="4165" y="14979"/>
                </a:lnTo>
                <a:lnTo>
                  <a:pt x="4360" y="14711"/>
                </a:lnTo>
                <a:lnTo>
                  <a:pt x="4458" y="14565"/>
                </a:lnTo>
                <a:lnTo>
                  <a:pt x="4531" y="14419"/>
                </a:lnTo>
                <a:lnTo>
                  <a:pt x="4579" y="14272"/>
                </a:lnTo>
                <a:lnTo>
                  <a:pt x="4604" y="14126"/>
                </a:lnTo>
                <a:lnTo>
                  <a:pt x="4628" y="13980"/>
                </a:lnTo>
                <a:lnTo>
                  <a:pt x="4628" y="13834"/>
                </a:lnTo>
                <a:lnTo>
                  <a:pt x="4628" y="6187"/>
                </a:lnTo>
                <a:lnTo>
                  <a:pt x="12470" y="3727"/>
                </a:lnTo>
                <a:lnTo>
                  <a:pt x="12470" y="10108"/>
                </a:lnTo>
                <a:lnTo>
                  <a:pt x="12154" y="10083"/>
                </a:lnTo>
                <a:lnTo>
                  <a:pt x="11813" y="10083"/>
                </a:lnTo>
                <a:lnTo>
                  <a:pt x="11447" y="10132"/>
                </a:lnTo>
                <a:lnTo>
                  <a:pt x="11082" y="10230"/>
                </a:lnTo>
                <a:lnTo>
                  <a:pt x="10863" y="10303"/>
                </a:lnTo>
                <a:lnTo>
                  <a:pt x="10644" y="10400"/>
                </a:lnTo>
                <a:lnTo>
                  <a:pt x="10425" y="10522"/>
                </a:lnTo>
                <a:lnTo>
                  <a:pt x="10254" y="10619"/>
                </a:lnTo>
                <a:lnTo>
                  <a:pt x="10059" y="10765"/>
                </a:lnTo>
                <a:lnTo>
                  <a:pt x="9913" y="10887"/>
                </a:lnTo>
                <a:lnTo>
                  <a:pt x="9767" y="11033"/>
                </a:lnTo>
                <a:lnTo>
                  <a:pt x="9621" y="11179"/>
                </a:lnTo>
                <a:lnTo>
                  <a:pt x="9523" y="11350"/>
                </a:lnTo>
                <a:lnTo>
                  <a:pt x="9426" y="11496"/>
                </a:lnTo>
                <a:lnTo>
                  <a:pt x="9353" y="11666"/>
                </a:lnTo>
                <a:lnTo>
                  <a:pt x="9304" y="11837"/>
                </a:lnTo>
                <a:lnTo>
                  <a:pt x="9280" y="11983"/>
                </a:lnTo>
                <a:lnTo>
                  <a:pt x="9256" y="12154"/>
                </a:lnTo>
                <a:lnTo>
                  <a:pt x="9280" y="12324"/>
                </a:lnTo>
                <a:lnTo>
                  <a:pt x="9304" y="12470"/>
                </a:lnTo>
                <a:lnTo>
                  <a:pt x="9377" y="12641"/>
                </a:lnTo>
                <a:lnTo>
                  <a:pt x="9450" y="12787"/>
                </a:lnTo>
                <a:lnTo>
                  <a:pt x="9548" y="12909"/>
                </a:lnTo>
                <a:lnTo>
                  <a:pt x="9670" y="13030"/>
                </a:lnTo>
                <a:lnTo>
                  <a:pt x="9816" y="13128"/>
                </a:lnTo>
                <a:lnTo>
                  <a:pt x="9962" y="13225"/>
                </a:lnTo>
                <a:lnTo>
                  <a:pt x="10132" y="13298"/>
                </a:lnTo>
                <a:lnTo>
                  <a:pt x="10303" y="13371"/>
                </a:lnTo>
                <a:lnTo>
                  <a:pt x="10498" y="13420"/>
                </a:lnTo>
                <a:lnTo>
                  <a:pt x="10717" y="13444"/>
                </a:lnTo>
                <a:lnTo>
                  <a:pt x="10912" y="13469"/>
                </a:lnTo>
                <a:lnTo>
                  <a:pt x="11131" y="13469"/>
                </a:lnTo>
                <a:lnTo>
                  <a:pt x="11350" y="13444"/>
                </a:lnTo>
                <a:lnTo>
                  <a:pt x="11594" y="13420"/>
                </a:lnTo>
                <a:lnTo>
                  <a:pt x="11813" y="13371"/>
                </a:lnTo>
                <a:lnTo>
                  <a:pt x="12056" y="13323"/>
                </a:lnTo>
                <a:lnTo>
                  <a:pt x="12422" y="13176"/>
                </a:lnTo>
                <a:lnTo>
                  <a:pt x="12763" y="13006"/>
                </a:lnTo>
                <a:lnTo>
                  <a:pt x="13055" y="12787"/>
                </a:lnTo>
                <a:lnTo>
                  <a:pt x="13323" y="12568"/>
                </a:lnTo>
                <a:lnTo>
                  <a:pt x="13542" y="12324"/>
                </a:lnTo>
                <a:lnTo>
                  <a:pt x="13713" y="12056"/>
                </a:lnTo>
                <a:lnTo>
                  <a:pt x="13810" y="11788"/>
                </a:lnTo>
                <a:lnTo>
                  <a:pt x="13859" y="11642"/>
                </a:lnTo>
                <a:lnTo>
                  <a:pt x="13883" y="11520"/>
                </a:lnTo>
                <a:lnTo>
                  <a:pt x="13883" y="0"/>
                </a:lnTo>
                <a:lnTo>
                  <a:pt x="3240" y="3240"/>
                </a:lnTo>
                <a:close/>
              </a:path>
            </a:pathLst>
          </a:custGeom>
          <a:noFill/>
          <a:ln w="952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pic>
        <p:nvPicPr>
          <p:cNvPr id="110" name="Google Shape;110;p3" descr="Erasmus+ logo EN.jpg"/>
          <p:cNvPicPr preferRelativeResize="0"/>
          <p:nvPr/>
        </p:nvPicPr>
        <p:blipFill rotWithShape="1">
          <a:blip r:embed="rId3">
            <a:alphaModFix/>
          </a:blip>
          <a:srcRect l="18112"/>
          <a:stretch/>
        </p:blipFill>
        <p:spPr>
          <a:xfrm>
            <a:off x="593725" y="152400"/>
            <a:ext cx="2124075" cy="571500"/>
          </a:xfrm>
          <a:prstGeom prst="rect">
            <a:avLst/>
          </a:prstGeom>
          <a:noFill/>
          <a:ln>
            <a:noFill/>
          </a:ln>
        </p:spPr>
      </p:pic>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txBox="1">
            <a:spLocks noGrp="1"/>
          </p:cNvSpPr>
          <p:nvPr>
            <p:ph type="ctrTitle"/>
          </p:nvPr>
        </p:nvSpPr>
        <p:spPr>
          <a:xfrm>
            <a:off x="3924300" y="3706812"/>
            <a:ext cx="4505325" cy="1158875"/>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sk-SK" sz="4800" b="1" i="0" u="none">
                <a:solidFill>
                  <a:srgbClr val="114454"/>
                </a:solidFill>
                <a:latin typeface="Roboto Slab"/>
                <a:ea typeface="Roboto Slab"/>
                <a:cs typeface="Roboto Slab"/>
                <a:sym typeface="Roboto Slab"/>
              </a:rPr>
              <a:t>Trojuholník </a:t>
            </a:r>
            <a:br>
              <a:rPr lang="sk-SK" sz="4800" b="1" i="0" u="none">
                <a:solidFill>
                  <a:srgbClr val="114454"/>
                </a:solidFill>
                <a:latin typeface="Roboto Slab"/>
                <a:ea typeface="Roboto Slab"/>
                <a:cs typeface="Roboto Slab"/>
                <a:sym typeface="Roboto Slab"/>
              </a:rPr>
            </a:br>
            <a:r>
              <a:rPr lang="sk-SK" sz="2000" b="0" i="0" u="none">
                <a:solidFill>
                  <a:srgbClr val="114454"/>
                </a:solidFill>
                <a:latin typeface="Roboto Slab"/>
                <a:ea typeface="Roboto Slab"/>
                <a:cs typeface="Roboto Slab"/>
                <a:sym typeface="Roboto Slab"/>
              </a:rPr>
              <a:t>Teoretické východiská</a:t>
            </a:r>
            <a:endParaRPr/>
          </a:p>
        </p:txBody>
      </p:sp>
      <p:sp>
        <p:nvSpPr>
          <p:cNvPr id="116" name="Google Shape;116;p4"/>
          <p:cNvSpPr txBox="1"/>
          <p:nvPr/>
        </p:nvSpPr>
        <p:spPr>
          <a:xfrm>
            <a:off x="0" y="503237"/>
            <a:ext cx="3500437" cy="3783012"/>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18637B"/>
              </a:buClr>
              <a:buSzPts val="20000"/>
              <a:buFont typeface="Roboto Slab"/>
              <a:buNone/>
            </a:pPr>
            <a:r>
              <a:rPr lang="sk-SK" sz="20000" b="0" i="0" u="none">
                <a:solidFill>
                  <a:srgbClr val="18637B"/>
                </a:solidFill>
                <a:latin typeface="Roboto Slab"/>
                <a:ea typeface="Roboto Slab"/>
                <a:cs typeface="Roboto Slab"/>
                <a:sym typeface="Roboto Slab"/>
              </a:rPr>
              <a:t>1</a:t>
            </a:r>
            <a:endParaRPr/>
          </a:p>
        </p:txBody>
      </p:sp>
      <p:sp>
        <p:nvSpPr>
          <p:cNvPr id="117" name="Google Shape;117;p4"/>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4</a:t>
            </a:fld>
            <a:endParaRPr/>
          </a:p>
        </p:txBody>
      </p:sp>
      <p:sp>
        <p:nvSpPr>
          <p:cNvPr id="118" name="Google Shape;118;p4"/>
          <p:cNvSpPr txBox="1"/>
          <p:nvPr/>
        </p:nvSpPr>
        <p:spPr>
          <a:xfrm>
            <a:off x="11112" y="4816475"/>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119" name="Google Shape;119;p4" descr="Erasmus+ logo EN.jpg"/>
          <p:cNvPicPr preferRelativeResize="0"/>
          <p:nvPr/>
        </p:nvPicPr>
        <p:blipFill rotWithShape="1">
          <a:blip r:embed="rId3">
            <a:alphaModFix/>
          </a:blip>
          <a:srcRect/>
          <a:stretch/>
        </p:blipFill>
        <p:spPr>
          <a:xfrm>
            <a:off x="142875" y="142875"/>
            <a:ext cx="2593975" cy="571500"/>
          </a:xfrm>
          <a:prstGeom prst="rect">
            <a:avLst/>
          </a:prstGeom>
          <a:noFill/>
          <a:ln>
            <a:noFill/>
          </a:ln>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5"/>
          <p:cNvSpPr txBox="1">
            <a:spLocks noGrp="1"/>
          </p:cNvSpPr>
          <p:nvPr>
            <p:ph type="title"/>
          </p:nvPr>
        </p:nvSpPr>
        <p:spPr>
          <a:xfrm>
            <a:off x="1042987" y="550862"/>
            <a:ext cx="3208337" cy="10287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800"/>
              <a:buNone/>
            </a:pPr>
            <a:r>
              <a:rPr lang="sk-SK" sz="1800" b="1" i="0" u="none">
                <a:solidFill>
                  <a:srgbClr val="FFFFFF"/>
                </a:solidFill>
                <a:latin typeface="Roboto Slab"/>
                <a:ea typeface="Roboto Slab"/>
                <a:cs typeface="Roboto Slab"/>
                <a:sym typeface="Roboto Slab"/>
              </a:rPr>
              <a:t>Teoretické východiská</a:t>
            </a:r>
            <a:endParaRPr/>
          </a:p>
        </p:txBody>
      </p:sp>
      <p:grpSp>
        <p:nvGrpSpPr>
          <p:cNvPr id="125" name="Google Shape;125;p5"/>
          <p:cNvGrpSpPr/>
          <p:nvPr/>
        </p:nvGrpSpPr>
        <p:grpSpPr>
          <a:xfrm>
            <a:off x="323850" y="758825"/>
            <a:ext cx="366712" cy="366712"/>
            <a:chOff x="1923675" y="1633650"/>
            <a:chExt cx="436000" cy="435975"/>
          </a:xfrm>
        </p:grpSpPr>
        <p:sp>
          <p:nvSpPr>
            <p:cNvPr id="126" name="Google Shape;126;p5"/>
            <p:cNvSpPr/>
            <p:nvPr/>
          </p:nvSpPr>
          <p:spPr>
            <a:xfrm>
              <a:off x="2209250" y="1633650"/>
              <a:ext cx="150425" cy="150425"/>
            </a:xfrm>
            <a:custGeom>
              <a:avLst/>
              <a:gdLst/>
              <a:ahLst/>
              <a:cxnLst/>
              <a:rect l="l" t="t" r="r" b="b"/>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27" name="Google Shape;127;p5"/>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28" name="Google Shape;128;p5"/>
            <p:cNvSpPr/>
            <p:nvPr/>
          </p:nvSpPr>
          <p:spPr>
            <a:xfrm>
              <a:off x="1923675" y="1681150"/>
              <a:ext cx="388500" cy="388475"/>
            </a:xfrm>
            <a:custGeom>
              <a:avLst/>
              <a:gdLst/>
              <a:ahLst/>
              <a:cxnLst/>
              <a:rect l="l" t="t" r="r" b="b"/>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29" name="Google Shape;129;p5"/>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30" name="Google Shape;130;p5"/>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31" name="Google Shape;131;p5"/>
            <p:cNvSpPr/>
            <p:nvPr/>
          </p:nvSpPr>
          <p:spPr>
            <a:xfrm>
              <a:off x="1944375" y="1947225"/>
              <a:ext cx="101725" cy="101700"/>
            </a:xfrm>
            <a:custGeom>
              <a:avLst/>
              <a:gdLst/>
              <a:ahLst/>
              <a:cxnLst/>
              <a:rect l="l" t="t" r="r" b="b"/>
              <a:pathLst>
                <a:path w="4069" h="4068" fill="none" extrusionOk="0">
                  <a:moveTo>
                    <a:pt x="1" y="49"/>
                  </a:moveTo>
                  <a:lnTo>
                    <a:pt x="1" y="49"/>
                  </a:lnTo>
                  <a:lnTo>
                    <a:pt x="25" y="0"/>
                  </a:lnTo>
                  <a:lnTo>
                    <a:pt x="4068" y="4043"/>
                  </a:lnTo>
                  <a:lnTo>
                    <a:pt x="4020" y="4068"/>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grpSp>
      <p:sp>
        <p:nvSpPr>
          <p:cNvPr id="132" name="Google Shape;132;p5"/>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5</a:t>
            </a:fld>
            <a:endParaRPr/>
          </a:p>
        </p:txBody>
      </p:sp>
      <p:sp>
        <p:nvSpPr>
          <p:cNvPr id="133" name="Google Shape;133;p5"/>
          <p:cNvSpPr txBox="1"/>
          <p:nvPr/>
        </p:nvSpPr>
        <p:spPr>
          <a:xfrm>
            <a:off x="0" y="4816475"/>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134" name="Google Shape;134;p5" descr="Erasmus+ logo EN.jpg"/>
          <p:cNvPicPr preferRelativeResize="0"/>
          <p:nvPr/>
        </p:nvPicPr>
        <p:blipFill rotWithShape="1">
          <a:blip r:embed="rId3">
            <a:alphaModFix/>
          </a:blip>
          <a:srcRect/>
          <a:stretch/>
        </p:blipFill>
        <p:spPr>
          <a:xfrm>
            <a:off x="285750" y="214312"/>
            <a:ext cx="2593975" cy="571500"/>
          </a:xfrm>
          <a:prstGeom prst="rect">
            <a:avLst/>
          </a:prstGeom>
          <a:noFill/>
          <a:ln>
            <a:noFill/>
          </a:ln>
        </p:spPr>
      </p:pic>
      <p:sp>
        <p:nvSpPr>
          <p:cNvPr id="135" name="Google Shape;135;p5"/>
          <p:cNvSpPr txBox="1"/>
          <p:nvPr/>
        </p:nvSpPr>
        <p:spPr>
          <a:xfrm>
            <a:off x="1040039" y="1923678"/>
            <a:ext cx="7298828" cy="2246769"/>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124A5C"/>
              </a:buClr>
              <a:buSzPts val="2000"/>
              <a:buFont typeface="Noto Sans Symbols"/>
              <a:buChar char="⮚"/>
            </a:pPr>
            <a:r>
              <a:rPr lang="sk-SK" sz="2000" b="0" i="0" u="sng" strike="noStrike" cap="none">
                <a:solidFill>
                  <a:srgbClr val="124A5C"/>
                </a:solidFill>
                <a:latin typeface="Roboto Slab"/>
                <a:ea typeface="Roboto Slab"/>
                <a:cs typeface="Roboto Slab"/>
                <a:sym typeface="Roboto Slab"/>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odvodenie vzťahov </a:t>
            </a:r>
            <a:endParaRPr sz="2000" b="0" i="0" u="none" strike="noStrike" cap="none">
              <a:solidFill>
                <a:srgbClr val="124A5C"/>
              </a:solidFill>
              <a:latin typeface="Roboto Slab"/>
              <a:ea typeface="Roboto Slab"/>
              <a:cs typeface="Roboto Slab"/>
              <a:sym typeface="Roboto Slab"/>
            </a:endParaRPr>
          </a:p>
          <a:p>
            <a:pPr marL="742950" marR="0" lvl="1" indent="-285750" algn="l" rtl="0">
              <a:lnSpc>
                <a:spcPct val="100000"/>
              </a:lnSpc>
              <a:spcBef>
                <a:spcPts val="0"/>
              </a:spcBef>
              <a:spcAft>
                <a:spcPts val="0"/>
              </a:spcAft>
              <a:buClr>
                <a:srgbClr val="124A5C"/>
              </a:buClr>
              <a:buSzPts val="2000"/>
              <a:buFont typeface="Noto Sans Symbols"/>
              <a:buChar char="▪"/>
            </a:pPr>
            <a:r>
              <a:rPr lang="sk-SK" sz="2000" b="0" i="0" u="none" strike="noStrike" cap="none">
                <a:solidFill>
                  <a:srgbClr val="124A5C"/>
                </a:solidFill>
                <a:latin typeface="Roboto Slab"/>
                <a:ea typeface="Roboto Slab"/>
                <a:cs typeface="Roboto Slab"/>
                <a:sym typeface="Roboto Slab"/>
              </a:rPr>
              <a:t>vzťah medzi obvodmi podobných trojuholníkov</a:t>
            </a:r>
            <a:endParaRPr/>
          </a:p>
          <a:p>
            <a:pPr marL="742950" marR="0" lvl="1" indent="-285750" algn="l" rtl="0">
              <a:lnSpc>
                <a:spcPct val="100000"/>
              </a:lnSpc>
              <a:spcBef>
                <a:spcPts val="0"/>
              </a:spcBef>
              <a:spcAft>
                <a:spcPts val="0"/>
              </a:spcAft>
              <a:buClr>
                <a:srgbClr val="124A5C"/>
              </a:buClr>
              <a:buSzPts val="2000"/>
              <a:buFont typeface="Noto Sans Symbols"/>
              <a:buChar char="▪"/>
            </a:pPr>
            <a:r>
              <a:rPr lang="sk-SK" sz="2000" b="0" i="0" u="none" strike="noStrike" cap="none">
                <a:solidFill>
                  <a:srgbClr val="124A5C"/>
                </a:solidFill>
                <a:latin typeface="Roboto Slab"/>
                <a:ea typeface="Roboto Slab"/>
                <a:cs typeface="Roboto Slab"/>
                <a:sym typeface="Roboto Slab"/>
              </a:rPr>
              <a:t>vzťah medzi obsahmi podobných trojuholníkov</a:t>
            </a:r>
            <a:endParaRPr/>
          </a:p>
          <a:p>
            <a:pPr marL="742950" marR="0" lvl="1" indent="-285750" algn="l" rtl="0">
              <a:lnSpc>
                <a:spcPct val="100000"/>
              </a:lnSpc>
              <a:spcBef>
                <a:spcPts val="0"/>
              </a:spcBef>
              <a:spcAft>
                <a:spcPts val="0"/>
              </a:spcAft>
              <a:buClr>
                <a:srgbClr val="124A5C"/>
              </a:buClr>
              <a:buSzPts val="2000"/>
              <a:buFont typeface="Noto Sans Symbols"/>
              <a:buChar char="▪"/>
            </a:pPr>
            <a:r>
              <a:rPr lang="sk-SK" sz="2000" b="0" i="0" u="none" strike="noStrike" cap="none">
                <a:solidFill>
                  <a:srgbClr val="124A5C"/>
                </a:solidFill>
                <a:latin typeface="Roboto Slab"/>
                <a:ea typeface="Roboto Slab"/>
                <a:cs typeface="Roboto Slab"/>
                <a:sym typeface="Roboto Slab"/>
              </a:rPr>
              <a:t>odvodenie Pytagorovej vety pomocou Euklidových viet</a:t>
            </a:r>
            <a:endParaRPr/>
          </a:p>
          <a:p>
            <a:pPr marL="742950" marR="0" lvl="1" indent="-285750" algn="l" rtl="0">
              <a:lnSpc>
                <a:spcPct val="100000"/>
              </a:lnSpc>
              <a:spcBef>
                <a:spcPts val="0"/>
              </a:spcBef>
              <a:spcAft>
                <a:spcPts val="0"/>
              </a:spcAft>
              <a:buClr>
                <a:srgbClr val="124A5C"/>
              </a:buClr>
              <a:buSzPts val="2000"/>
              <a:buFont typeface="Noto Sans Symbols"/>
              <a:buChar char="▪"/>
            </a:pPr>
            <a:r>
              <a:rPr lang="sk-SK" sz="2000" b="0" i="0" u="none" strike="noStrike" cap="none">
                <a:solidFill>
                  <a:srgbClr val="124A5C"/>
                </a:solidFill>
                <a:latin typeface="Roboto Slab"/>
                <a:ea typeface="Roboto Slab"/>
                <a:cs typeface="Roboto Slab"/>
                <a:sym typeface="Roboto Slab"/>
              </a:rPr>
              <a:t>odvodenie Euklidových viet pomocou podobnosti trojuholníkov</a:t>
            </a:r>
            <a:endParaRP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6"/>
          <p:cNvSpPr txBox="1">
            <a:spLocks noGrp="1"/>
          </p:cNvSpPr>
          <p:nvPr>
            <p:ph type="ctrTitle"/>
          </p:nvPr>
        </p:nvSpPr>
        <p:spPr>
          <a:xfrm>
            <a:off x="3995737" y="3660775"/>
            <a:ext cx="4505325" cy="1158875"/>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4800"/>
              <a:buNone/>
            </a:pPr>
            <a:r>
              <a:rPr lang="sk-SK" sz="4800" b="1" i="0" u="none">
                <a:solidFill>
                  <a:srgbClr val="114454"/>
                </a:solidFill>
                <a:latin typeface="Roboto Slab"/>
                <a:ea typeface="Roboto Slab"/>
                <a:cs typeface="Roboto Slab"/>
                <a:sym typeface="Roboto Slab"/>
              </a:rPr>
              <a:t>Interaktívne cvičenia</a:t>
            </a:r>
            <a:endParaRPr/>
          </a:p>
        </p:txBody>
      </p:sp>
      <p:sp>
        <p:nvSpPr>
          <p:cNvPr id="141" name="Google Shape;141;p6"/>
          <p:cNvSpPr txBox="1"/>
          <p:nvPr/>
        </p:nvSpPr>
        <p:spPr>
          <a:xfrm>
            <a:off x="0" y="503237"/>
            <a:ext cx="3500437" cy="3783012"/>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18637B"/>
              </a:buClr>
              <a:buSzPts val="20000"/>
              <a:buFont typeface="Roboto Slab"/>
              <a:buNone/>
            </a:pPr>
            <a:r>
              <a:rPr lang="sk-SK" sz="20000" b="0" i="0" u="none">
                <a:solidFill>
                  <a:srgbClr val="18637B"/>
                </a:solidFill>
                <a:latin typeface="Roboto Slab"/>
                <a:ea typeface="Roboto Slab"/>
                <a:cs typeface="Roboto Slab"/>
                <a:sym typeface="Roboto Slab"/>
              </a:rPr>
              <a:t>2</a:t>
            </a:r>
            <a:endParaRPr/>
          </a:p>
        </p:txBody>
      </p:sp>
      <p:sp>
        <p:nvSpPr>
          <p:cNvPr id="142" name="Google Shape;142;p6"/>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6</a:t>
            </a:fld>
            <a:endParaRPr/>
          </a:p>
        </p:txBody>
      </p:sp>
      <p:sp>
        <p:nvSpPr>
          <p:cNvPr id="143" name="Google Shape;143;p6"/>
          <p:cNvSpPr txBox="1"/>
          <p:nvPr/>
        </p:nvSpPr>
        <p:spPr>
          <a:xfrm>
            <a:off x="0" y="4824412"/>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144" name="Google Shape;144;p6" descr="Erasmus+ logo EN.jpg"/>
          <p:cNvPicPr preferRelativeResize="0"/>
          <p:nvPr/>
        </p:nvPicPr>
        <p:blipFill rotWithShape="1">
          <a:blip r:embed="rId3">
            <a:alphaModFix/>
          </a:blip>
          <a:srcRect/>
          <a:stretch/>
        </p:blipFill>
        <p:spPr>
          <a:xfrm>
            <a:off x="214312" y="142875"/>
            <a:ext cx="2593975" cy="571500"/>
          </a:xfrm>
          <a:prstGeom prst="rect">
            <a:avLst/>
          </a:prstGeom>
          <a:noFill/>
          <a:ln>
            <a:noFill/>
          </a:ln>
        </p:spPr>
      </p:pic>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7"/>
          <p:cNvSpPr txBox="1">
            <a:spLocks noGrp="1"/>
          </p:cNvSpPr>
          <p:nvPr>
            <p:ph type="title"/>
          </p:nvPr>
        </p:nvSpPr>
        <p:spPr>
          <a:xfrm>
            <a:off x="1042987" y="550862"/>
            <a:ext cx="3208337" cy="10287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800"/>
              <a:buNone/>
            </a:pPr>
            <a:r>
              <a:rPr lang="sk-SK" sz="1800" b="1" i="0" u="none">
                <a:solidFill>
                  <a:srgbClr val="FFFFFF"/>
                </a:solidFill>
                <a:latin typeface="Roboto Slab"/>
                <a:ea typeface="Roboto Slab"/>
                <a:cs typeface="Roboto Slab"/>
                <a:sym typeface="Roboto Slab"/>
              </a:rPr>
              <a:t>Interaktívne cvičenia</a:t>
            </a:r>
            <a:endParaRPr/>
          </a:p>
        </p:txBody>
      </p:sp>
      <p:grpSp>
        <p:nvGrpSpPr>
          <p:cNvPr id="150" name="Google Shape;150;p7"/>
          <p:cNvGrpSpPr/>
          <p:nvPr/>
        </p:nvGrpSpPr>
        <p:grpSpPr>
          <a:xfrm>
            <a:off x="323850" y="758825"/>
            <a:ext cx="366712" cy="366712"/>
            <a:chOff x="1923675" y="1633650"/>
            <a:chExt cx="436000" cy="435975"/>
          </a:xfrm>
        </p:grpSpPr>
        <p:sp>
          <p:nvSpPr>
            <p:cNvPr id="151" name="Google Shape;151;p7"/>
            <p:cNvSpPr/>
            <p:nvPr/>
          </p:nvSpPr>
          <p:spPr>
            <a:xfrm>
              <a:off x="2209250" y="1633650"/>
              <a:ext cx="150425" cy="150425"/>
            </a:xfrm>
            <a:custGeom>
              <a:avLst/>
              <a:gdLst/>
              <a:ahLst/>
              <a:cxnLst/>
              <a:rect l="l" t="t" r="r" b="b"/>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2" name="Google Shape;152;p7"/>
            <p:cNvSpPr/>
            <p:nvPr/>
          </p:nvSpPr>
          <p:spPr>
            <a:xfrm>
              <a:off x="2019900" y="1757250"/>
              <a:ext cx="261825" cy="261850"/>
            </a:xfrm>
            <a:custGeom>
              <a:avLst/>
              <a:gdLst/>
              <a:ahLst/>
              <a:cxnLst/>
              <a:rect l="l" t="t" r="r" b="b"/>
              <a:pathLst>
                <a:path w="10473" h="10474" fill="none" extrusionOk="0">
                  <a:moveTo>
                    <a:pt x="10473" y="1"/>
                  </a:moveTo>
                  <a:lnTo>
                    <a:pt x="0" y="104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3" name="Google Shape;153;p7"/>
            <p:cNvSpPr/>
            <p:nvPr/>
          </p:nvSpPr>
          <p:spPr>
            <a:xfrm>
              <a:off x="1923675" y="1681150"/>
              <a:ext cx="388500" cy="388475"/>
            </a:xfrm>
            <a:custGeom>
              <a:avLst/>
              <a:gdLst/>
              <a:ahLst/>
              <a:cxnLst/>
              <a:rect l="l" t="t" r="r" b="b"/>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4" name="Google Shape;154;p7"/>
            <p:cNvSpPr/>
            <p:nvPr/>
          </p:nvSpPr>
          <p:spPr>
            <a:xfrm>
              <a:off x="1974225" y="1711575"/>
              <a:ext cx="261825" cy="261850"/>
            </a:xfrm>
            <a:custGeom>
              <a:avLst/>
              <a:gdLst/>
              <a:ahLst/>
              <a:cxnLst/>
              <a:rect l="l" t="t" r="r" b="b"/>
              <a:pathLst>
                <a:path w="10473" h="10474" fill="none" extrusionOk="0">
                  <a:moveTo>
                    <a:pt x="0" y="10474"/>
                  </a:moveTo>
                  <a:lnTo>
                    <a:pt x="10473"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5" name="Google Shape;155;p7"/>
            <p:cNvSpPr/>
            <p:nvPr/>
          </p:nvSpPr>
          <p:spPr>
            <a:xfrm>
              <a:off x="1934650" y="2014200"/>
              <a:ext cx="44475" cy="44475"/>
            </a:xfrm>
            <a:custGeom>
              <a:avLst/>
              <a:gdLst/>
              <a:ahLst/>
              <a:cxnLst/>
              <a:rect l="l" t="t" r="r" b="b"/>
              <a:pathLst>
                <a:path w="1779" h="1779" fill="none" extrusionOk="0">
                  <a:moveTo>
                    <a:pt x="1778" y="1778"/>
                  </a:moveTo>
                  <a:lnTo>
                    <a:pt x="0" y="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156" name="Google Shape;156;p7"/>
            <p:cNvSpPr/>
            <p:nvPr/>
          </p:nvSpPr>
          <p:spPr>
            <a:xfrm>
              <a:off x="1944375" y="1947225"/>
              <a:ext cx="101725" cy="101700"/>
            </a:xfrm>
            <a:custGeom>
              <a:avLst/>
              <a:gdLst/>
              <a:ahLst/>
              <a:cxnLst/>
              <a:rect l="l" t="t" r="r" b="b"/>
              <a:pathLst>
                <a:path w="4069" h="4068" fill="none" extrusionOk="0">
                  <a:moveTo>
                    <a:pt x="1" y="49"/>
                  </a:moveTo>
                  <a:lnTo>
                    <a:pt x="1" y="49"/>
                  </a:lnTo>
                  <a:lnTo>
                    <a:pt x="25" y="0"/>
                  </a:lnTo>
                  <a:lnTo>
                    <a:pt x="4068" y="4043"/>
                  </a:lnTo>
                  <a:lnTo>
                    <a:pt x="4020" y="4068"/>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grpSp>
      <p:sp>
        <p:nvSpPr>
          <p:cNvPr id="157" name="Google Shape;157;p7"/>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7</a:t>
            </a:fld>
            <a:endParaRPr/>
          </a:p>
        </p:txBody>
      </p:sp>
      <p:sp>
        <p:nvSpPr>
          <p:cNvPr id="158" name="Google Shape;158;p7"/>
          <p:cNvSpPr txBox="1"/>
          <p:nvPr/>
        </p:nvSpPr>
        <p:spPr>
          <a:xfrm>
            <a:off x="0" y="4816475"/>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159" name="Google Shape;159;p7" descr="Erasmus+ logo EN.jpg"/>
          <p:cNvPicPr preferRelativeResize="0"/>
          <p:nvPr/>
        </p:nvPicPr>
        <p:blipFill rotWithShape="1">
          <a:blip r:embed="rId3">
            <a:alphaModFix/>
          </a:blip>
          <a:srcRect/>
          <a:stretch/>
        </p:blipFill>
        <p:spPr>
          <a:xfrm>
            <a:off x="285750" y="214312"/>
            <a:ext cx="2593975" cy="571500"/>
          </a:xfrm>
          <a:prstGeom prst="rect">
            <a:avLst/>
          </a:prstGeom>
          <a:noFill/>
          <a:ln>
            <a:noFill/>
          </a:ln>
        </p:spPr>
      </p:pic>
      <p:sp>
        <p:nvSpPr>
          <p:cNvPr id="160" name="Google Shape;160;p7"/>
          <p:cNvSpPr txBox="1"/>
          <p:nvPr/>
        </p:nvSpPr>
        <p:spPr>
          <a:xfrm>
            <a:off x="3059832" y="2067694"/>
            <a:ext cx="4850556" cy="2246769"/>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124A5C"/>
              </a:buClr>
              <a:buSzPts val="2000"/>
              <a:buFont typeface="Noto Sans Symbols"/>
              <a:buChar char="⮚"/>
            </a:pPr>
            <a:r>
              <a:rPr lang="sk-SK" sz="2000" b="0" i="0" u="sng" strike="noStrike" cap="none">
                <a:solidFill>
                  <a:srgbClr val="124A5C"/>
                </a:solidFill>
                <a:latin typeface="Roboto Slab"/>
                <a:ea typeface="Roboto Slab"/>
                <a:cs typeface="Roboto Slab"/>
                <a:sym typeface="Roboto Slab"/>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jednoduché úlohy riešené s využitím Pytagorovej vety a Euklidových viet</a:t>
            </a:r>
            <a:endParaRPr sz="2000" b="0" i="0" u="none" strike="noStrike" cap="none">
              <a:solidFill>
                <a:srgbClr val="124A5C"/>
              </a:solidFill>
              <a:latin typeface="Roboto Slab"/>
              <a:ea typeface="Roboto Slab"/>
              <a:cs typeface="Roboto Slab"/>
              <a:sym typeface="Roboto Slab"/>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124A5C"/>
              </a:solidFill>
              <a:latin typeface="Roboto Slab"/>
              <a:ea typeface="Roboto Slab"/>
              <a:cs typeface="Roboto Slab"/>
              <a:sym typeface="Roboto Slab"/>
            </a:endParaRPr>
          </a:p>
          <a:p>
            <a:pPr marL="285750" marR="0" lvl="0" indent="-285750" algn="l" rtl="0">
              <a:lnSpc>
                <a:spcPct val="100000"/>
              </a:lnSpc>
              <a:spcBef>
                <a:spcPts val="0"/>
              </a:spcBef>
              <a:spcAft>
                <a:spcPts val="0"/>
              </a:spcAft>
              <a:buClr>
                <a:srgbClr val="124A5C"/>
              </a:buClr>
              <a:buSzPts val="2000"/>
              <a:buFont typeface="Noto Sans Symbols"/>
              <a:buChar char="⮚"/>
            </a:pPr>
            <a:r>
              <a:rPr lang="sk-SK" sz="2000" b="0" i="0" u="sng" strike="noStrike" cap="none">
                <a:solidFill>
                  <a:srgbClr val="124A5C"/>
                </a:solidFill>
                <a:latin typeface="Roboto Slab"/>
                <a:ea typeface="Roboto Slab"/>
                <a:cs typeface="Roboto Slab"/>
                <a:sym typeface="Roboto Slab"/>
                <a:hlinkClick r:id="rId5">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aplikačné úlohy riešené s využitím Pytagorovej vety a Euklidových viet</a:t>
            </a:r>
            <a:endParaRPr sz="2000" b="0" i="0" u="none" strike="noStrike" cap="none">
              <a:solidFill>
                <a:srgbClr val="124A5C"/>
              </a:solidFill>
              <a:latin typeface="Roboto Slab"/>
              <a:ea typeface="Roboto Slab"/>
              <a:cs typeface="Roboto Slab"/>
              <a:sym typeface="Roboto Slab"/>
            </a:endParaRPr>
          </a:p>
          <a:p>
            <a:pPr marL="0" marR="0" lvl="0" indent="0" algn="l" rtl="0">
              <a:lnSpc>
                <a:spcPct val="100000"/>
              </a:lnSpc>
              <a:spcBef>
                <a:spcPts val="0"/>
              </a:spcBef>
              <a:spcAft>
                <a:spcPts val="0"/>
              </a:spcAft>
              <a:buClr>
                <a:srgbClr val="000000"/>
              </a:buClr>
              <a:buSzPts val="2000"/>
              <a:buFont typeface="Arial"/>
              <a:buNone/>
            </a:pPr>
            <a:endParaRPr sz="2000" b="0" i="0" u="none" strike="noStrike" cap="none">
              <a:solidFill>
                <a:srgbClr val="124A5C"/>
              </a:solidFill>
              <a:latin typeface="Roboto Slab"/>
              <a:ea typeface="Roboto Slab"/>
              <a:cs typeface="Roboto Slab"/>
              <a:sym typeface="Roboto Slab"/>
            </a:endParaRPr>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8"/>
          <p:cNvSpPr txBox="1">
            <a:spLocks noGrp="1"/>
          </p:cNvSpPr>
          <p:nvPr>
            <p:ph type="subTitle" idx="4294967295"/>
          </p:nvPr>
        </p:nvSpPr>
        <p:spPr>
          <a:xfrm>
            <a:off x="214312" y="1428750"/>
            <a:ext cx="5500687" cy="11430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sk-SK" sz="1200" b="0" i="0" u="none" strike="noStrike" cap="none">
                <a:solidFill>
                  <a:schemeClr val="lt1"/>
                </a:solidFill>
                <a:latin typeface="Roboto Slab"/>
                <a:ea typeface="Roboto Slab"/>
                <a:cs typeface="Roboto Slab"/>
                <a:sym typeface="Roboto Slab"/>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a:p>
        </p:txBody>
      </p:sp>
      <p:sp>
        <p:nvSpPr>
          <p:cNvPr id="166" name="Google Shape;166;p8"/>
          <p:cNvSpPr txBox="1"/>
          <p:nvPr/>
        </p:nvSpPr>
        <p:spPr>
          <a:xfrm>
            <a:off x="-50800" y="4819650"/>
            <a:ext cx="349250" cy="32385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FFFF"/>
              </a:buClr>
              <a:buSzPts val="800"/>
              <a:buFont typeface="Roboto Slab"/>
              <a:buNone/>
            </a:pPr>
            <a:fld id="{00000000-1234-1234-1234-123412341234}" type="slidenum">
              <a:rPr lang="sk-SK" sz="800" b="0" i="0" u="none">
                <a:solidFill>
                  <a:srgbClr val="FFFFFF"/>
                </a:solidFill>
                <a:latin typeface="Roboto Slab"/>
                <a:ea typeface="Roboto Slab"/>
                <a:cs typeface="Roboto Slab"/>
                <a:sym typeface="Roboto Slab"/>
              </a:rPr>
              <a:t>8</a:t>
            </a:fld>
            <a:endParaRPr/>
          </a:p>
        </p:txBody>
      </p:sp>
      <p:sp>
        <p:nvSpPr>
          <p:cNvPr id="167" name="Google Shape;167;p8"/>
          <p:cNvSpPr txBox="1"/>
          <p:nvPr/>
        </p:nvSpPr>
        <p:spPr>
          <a:xfrm>
            <a:off x="0" y="4816475"/>
            <a:ext cx="2711450" cy="327025"/>
          </a:xfrm>
          <a:prstGeom prst="rect">
            <a:avLst/>
          </a:prstGeom>
          <a:solidFill>
            <a:srgbClr val="6E9D45"/>
          </a:solid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900"/>
              <a:buFont typeface="Arial"/>
              <a:buNone/>
            </a:pPr>
            <a:r>
              <a:rPr lang="sk-SK" sz="900" b="1" i="0" u="none">
                <a:solidFill>
                  <a:srgbClr val="000000"/>
                </a:solidFill>
                <a:latin typeface="Arial"/>
                <a:ea typeface="Arial"/>
                <a:cs typeface="Arial"/>
                <a:sym typeface="Arial"/>
              </a:rPr>
              <a:t>2020-1-SK01-KA226-SCH-094350</a:t>
            </a:r>
            <a:endParaRPr/>
          </a:p>
          <a:p>
            <a:pPr marL="0" marR="0" lvl="0" indent="0" algn="l" rtl="0">
              <a:lnSpc>
                <a:spcPct val="100000"/>
              </a:lnSpc>
              <a:spcBef>
                <a:spcPts val="1000"/>
              </a:spcBef>
              <a:spcAft>
                <a:spcPts val="0"/>
              </a:spcAft>
              <a:buClr>
                <a:srgbClr val="000000"/>
              </a:buClr>
              <a:buSzPts val="900"/>
              <a:buFont typeface="Arial"/>
              <a:buNone/>
            </a:pPr>
            <a:endParaRPr sz="900" b="1" i="0" u="none">
              <a:solidFill>
                <a:srgbClr val="114454"/>
              </a:solidFill>
              <a:latin typeface="Nixie One"/>
              <a:ea typeface="Nixie One"/>
              <a:cs typeface="Nixie One"/>
              <a:sym typeface="Nixie One"/>
            </a:endParaRPr>
          </a:p>
          <a:p>
            <a:pPr marL="0" marR="0" lvl="0" indent="0" algn="l" rtl="0">
              <a:lnSpc>
                <a:spcPct val="100000"/>
              </a:lnSpc>
              <a:spcBef>
                <a:spcPts val="0"/>
              </a:spcBef>
              <a:spcAft>
                <a:spcPts val="0"/>
              </a:spcAft>
              <a:buNone/>
            </a:pPr>
            <a:endParaRPr sz="900" b="1" i="0" u="none">
              <a:solidFill>
                <a:srgbClr val="114454"/>
              </a:solidFill>
              <a:latin typeface="Nixie One"/>
              <a:ea typeface="Nixie One"/>
              <a:cs typeface="Nixie One"/>
              <a:sym typeface="Nixie One"/>
            </a:endParaRPr>
          </a:p>
        </p:txBody>
      </p:sp>
      <p:pic>
        <p:nvPicPr>
          <p:cNvPr id="168" name="Google Shape;168;p8" descr="Erasmus+ logo EN.jpg"/>
          <p:cNvPicPr preferRelativeResize="0"/>
          <p:nvPr/>
        </p:nvPicPr>
        <p:blipFill rotWithShape="1">
          <a:blip r:embed="rId3">
            <a:alphaModFix/>
          </a:blip>
          <a:srcRect/>
          <a:stretch/>
        </p:blipFill>
        <p:spPr>
          <a:xfrm>
            <a:off x="142875" y="142875"/>
            <a:ext cx="2593975" cy="571500"/>
          </a:xfrm>
          <a:prstGeom prst="rect">
            <a:avLst/>
          </a:prstGeom>
          <a:noFill/>
          <a:ln>
            <a:noFill/>
          </a:ln>
        </p:spPr>
      </p:pic>
      <p:sp>
        <p:nvSpPr>
          <p:cNvPr id="169" name="Google Shape;169;p8"/>
          <p:cNvSpPr txBox="1"/>
          <p:nvPr/>
        </p:nvSpPr>
        <p:spPr>
          <a:xfrm>
            <a:off x="214312" y="2643187"/>
            <a:ext cx="5143500" cy="8302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1200"/>
              <a:buFont typeface="Roboto Slab"/>
              <a:buNone/>
            </a:pPr>
            <a:r>
              <a:rPr lang="sk-SK" sz="1200" b="0" i="0" u="none">
                <a:solidFill>
                  <a:schemeClr val="lt1"/>
                </a:solidFill>
                <a:latin typeface="Roboto Slab"/>
                <a:ea typeface="Roboto Slab"/>
                <a:cs typeface="Roboto Slab"/>
                <a:sym typeface="Roboto Slab"/>
              </a:rPr>
              <a:t>SK Podpora Európskej komisie na výrobu tejto publikácie nepredstavuje súhlas s obsahom, ktorý odráža len názory autorov, a Komisia nemôže byť zodpovedná za prípadné použitie informácií, ktoré sú v nej obsiahnuté. </a:t>
            </a:r>
            <a:endParaRPr/>
          </a:p>
        </p:txBody>
      </p:sp>
    </p:spTree>
  </p:cSld>
  <p:clrMapOvr>
    <a:masterClrMapping/>
  </p:clrMapOvr>
  <p:transition spd="slow">
    <p:fade/>
  </p:transition>
</p:sld>
</file>

<file path=ppt/theme/theme1.xml><?xml version="1.0" encoding="utf-8"?>
<a:theme xmlns:a="http://schemas.openxmlformats.org/drawingml/2006/main" name="1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201</Words>
  <Application>Microsoft Office PowerPoint</Application>
  <PresentationFormat>Prezentácia na obrazovke (16:9)</PresentationFormat>
  <Paragraphs>46</Paragraphs>
  <Slides>8</Slides>
  <Notes>8</Notes>
  <HiddenSlides>0</HiddenSlides>
  <MMClips>0</MMClips>
  <ScaleCrop>false</ScaleCrop>
  <HeadingPairs>
    <vt:vector size="6" baseType="variant">
      <vt:variant>
        <vt:lpstr>Použité písma</vt:lpstr>
      </vt:variant>
      <vt:variant>
        <vt:i4>4</vt:i4>
      </vt:variant>
      <vt:variant>
        <vt:lpstr>Motív</vt:lpstr>
      </vt:variant>
      <vt:variant>
        <vt:i4>6</vt:i4>
      </vt:variant>
      <vt:variant>
        <vt:lpstr>Nadpisy snímok</vt:lpstr>
      </vt:variant>
      <vt:variant>
        <vt:i4>8</vt:i4>
      </vt:variant>
    </vt:vector>
  </HeadingPairs>
  <TitlesOfParts>
    <vt:vector size="18" baseType="lpstr">
      <vt:lpstr>Nixie One</vt:lpstr>
      <vt:lpstr>Arial</vt:lpstr>
      <vt:lpstr>Noto Sans Symbols</vt:lpstr>
      <vt:lpstr>Roboto Slab</vt:lpstr>
      <vt:lpstr>1_Warwick template</vt:lpstr>
      <vt:lpstr>5_Warwick template</vt:lpstr>
      <vt:lpstr>4_Warwick template</vt:lpstr>
      <vt:lpstr>2_Warwick template</vt:lpstr>
      <vt:lpstr>3_Warwick template</vt:lpstr>
      <vt:lpstr>Warwick template</vt:lpstr>
      <vt:lpstr>Prezentácia programu PowerPoint</vt:lpstr>
      <vt:lpstr>Prezentácia programu PowerPoint</vt:lpstr>
      <vt:lpstr>Prezentácia programu PowerPoint</vt:lpstr>
      <vt:lpstr>Trojuholník  Teoretické východiská</vt:lpstr>
      <vt:lpstr>Teoretické východiská</vt:lpstr>
      <vt:lpstr>Interaktívne cvičenia</vt:lpstr>
      <vt:lpstr>Interaktívne cvičenia</vt:lpstr>
      <vt:lpstr>Prezentácia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Vivien Bielikova</dc:creator>
  <cp:lastModifiedBy>Asus</cp:lastModifiedBy>
  <cp:revision>1</cp:revision>
  <dcterms:modified xsi:type="dcterms:W3CDTF">2022-08-18T17:15:08Z</dcterms:modified>
</cp:coreProperties>
</file>