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6858000" cx="12192000"/>
  <p:notesSz cx="6858000" cy="9144000"/>
  <p:embeddedFontLst>
    <p:embeddedFont>
      <p:font typeface="Corbel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8" roundtripDataSignature="AMtx7mgdrAd96ku14AlMilw3usAXINtEH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Corbel-bold.fntdata"/><Relationship Id="rId14" Type="http://schemas.openxmlformats.org/officeDocument/2006/relationships/font" Target="fonts/Corbel-regular.fntdata"/><Relationship Id="rId17" Type="http://schemas.openxmlformats.org/officeDocument/2006/relationships/font" Target="fonts/Corbel-boldItalic.fntdata"/><Relationship Id="rId16" Type="http://schemas.openxmlformats.org/officeDocument/2006/relationships/font" Target="fonts/Corbel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customschemas.google.com/relationships/presentationmetadata" Target="meta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7" name="Google Shape;237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2" name="Google Shape;272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showMasterSp="0" type="title">
  <p:cSld name="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1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" name="Google Shape;15;p11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" name="Google Shape;16;p11"/>
          <p:cNvSpPr txBox="1"/>
          <p:nvPr>
            <p:ph type="ctrTitle"/>
          </p:nvPr>
        </p:nvSpPr>
        <p:spPr>
          <a:xfrm>
            <a:off x="1069848" y="1298448"/>
            <a:ext cx="7315200" cy="325526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900"/>
              <a:buFont typeface="Corbel"/>
              <a:buNone/>
              <a:defRPr sz="59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1"/>
          <p:cNvSpPr txBox="1"/>
          <p:nvPr>
            <p:ph idx="1" type="subTitle"/>
          </p:nvPr>
        </p:nvSpPr>
        <p:spPr>
          <a:xfrm>
            <a:off x="1100015" y="4670246"/>
            <a:ext cx="73152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200"/>
              <a:buNone/>
              <a:defRPr sz="2200" cap="none">
                <a:solidFill>
                  <a:srgbClr val="D7F0F6"/>
                </a:solidFill>
              </a:defRPr>
            </a:lvl1pPr>
            <a:lvl2pPr lvl="1" algn="ctr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200"/>
              <a:buNone/>
              <a:defRPr sz="2200"/>
            </a:lvl2pPr>
            <a:lvl3pPr lvl="2" algn="ctr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200"/>
              <a:buNone/>
              <a:defRPr sz="2200"/>
            </a:lvl3pPr>
            <a:lvl4pPr lvl="3" algn="ctr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2000"/>
              <a:buNone/>
              <a:defRPr sz="2000"/>
            </a:lvl9pPr>
          </a:lstStyle>
          <a:p/>
        </p:txBody>
      </p:sp>
      <p:sp>
        <p:nvSpPr>
          <p:cNvPr id="18" name="Google Shape;18;p11"/>
          <p:cNvSpPr txBox="1"/>
          <p:nvPr>
            <p:ph idx="10" type="dt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1"/>
          <p:cNvSpPr txBox="1"/>
          <p:nvPr>
            <p:ph idx="11" type="ftr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1"/>
          <p:cNvSpPr txBox="1"/>
          <p:nvPr>
            <p:ph idx="12" type="sldNum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0"/>
          <p:cNvSpPr txBox="1"/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0"/>
          <p:cNvSpPr txBox="1"/>
          <p:nvPr>
            <p:ph idx="1" type="body"/>
          </p:nvPr>
        </p:nvSpPr>
        <p:spPr>
          <a:xfrm rot="5400000">
            <a:off x="4966548" y="-233172"/>
            <a:ext cx="5120640" cy="731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  <a:defRPr/>
            </a:lvl1pPr>
            <a:lvl2pPr indent="-342900" lvl="1" marL="914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2pPr>
            <a:lvl3pPr indent="-342900" lvl="2" marL="1371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75" name="Google Shape;75;p20"/>
          <p:cNvSpPr txBox="1"/>
          <p:nvPr>
            <p:ph idx="10" type="dt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0"/>
          <p:cNvSpPr txBox="1"/>
          <p:nvPr>
            <p:ph idx="11" type="ftr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0"/>
          <p:cNvSpPr txBox="1"/>
          <p:nvPr>
            <p:ph idx="12" type="sldNum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1"/>
          <p:cNvSpPr txBox="1"/>
          <p:nvPr>
            <p:ph type="title"/>
          </p:nvPr>
        </p:nvSpPr>
        <p:spPr>
          <a:xfrm rot="5400000">
            <a:off x="-685800" y="2057400"/>
            <a:ext cx="49530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1"/>
          <p:cNvSpPr txBox="1"/>
          <p:nvPr>
            <p:ph idx="1" type="body"/>
          </p:nvPr>
        </p:nvSpPr>
        <p:spPr>
          <a:xfrm rot="5400000">
            <a:off x="4965192" y="-228600"/>
            <a:ext cx="5120640" cy="731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  <a:defRPr/>
            </a:lvl1pPr>
            <a:lvl2pPr indent="-342900" lvl="1" marL="914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2pPr>
            <a:lvl3pPr indent="-342900" lvl="2" marL="1371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81" name="Google Shape;81;p21"/>
          <p:cNvSpPr txBox="1"/>
          <p:nvPr>
            <p:ph idx="10" type="dt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1"/>
          <p:cNvSpPr txBox="1"/>
          <p:nvPr>
            <p:ph idx="11" type="ftr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1"/>
          <p:cNvSpPr txBox="1"/>
          <p:nvPr>
            <p:ph idx="12" type="sldNum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2"/>
          <p:cNvSpPr txBox="1"/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2"/>
          <p:cNvSpPr txBox="1"/>
          <p:nvPr>
            <p:ph idx="1" type="body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  <a:defRPr/>
            </a:lvl1pPr>
            <a:lvl2pPr indent="-342900" lvl="1" marL="914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2pPr>
            <a:lvl3pPr indent="-342900" lvl="2" marL="1371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24" name="Google Shape;24;p12"/>
          <p:cNvSpPr txBox="1"/>
          <p:nvPr>
            <p:ph idx="10" type="dt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2"/>
          <p:cNvSpPr txBox="1"/>
          <p:nvPr>
            <p:ph idx="11" type="ftr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2"/>
          <p:cNvSpPr txBox="1"/>
          <p:nvPr>
            <p:ph idx="12" type="sldNum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3"/>
          <p:cNvSpPr txBox="1"/>
          <p:nvPr>
            <p:ph type="title"/>
          </p:nvPr>
        </p:nvSpPr>
        <p:spPr>
          <a:xfrm>
            <a:off x="3867912" y="1298448"/>
            <a:ext cx="7315200" cy="325526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5900"/>
              <a:buFont typeface="Corbel"/>
              <a:buNone/>
              <a:defRPr b="0" sz="5900">
                <a:solidFill>
                  <a:srgbClr val="595959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3"/>
          <p:cNvSpPr txBox="1"/>
          <p:nvPr>
            <p:ph idx="1" type="body"/>
          </p:nvPr>
        </p:nvSpPr>
        <p:spPr>
          <a:xfrm>
            <a:off x="3886200" y="4672584"/>
            <a:ext cx="73152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200"/>
              <a:buNone/>
              <a:defRPr sz="2200" cap="none">
                <a:solidFill>
                  <a:srgbClr val="595959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3"/>
          <p:cNvSpPr txBox="1"/>
          <p:nvPr>
            <p:ph idx="10" type="dt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3"/>
          <p:cNvSpPr txBox="1"/>
          <p:nvPr>
            <p:ph idx="11" type="ftr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3"/>
          <p:cNvSpPr txBox="1"/>
          <p:nvPr>
            <p:ph idx="12" type="sldNum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4"/>
          <p:cNvSpPr txBox="1"/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4"/>
          <p:cNvSpPr txBox="1"/>
          <p:nvPr>
            <p:ph idx="1" type="body"/>
          </p:nvPr>
        </p:nvSpPr>
        <p:spPr>
          <a:xfrm>
            <a:off x="3867912" y="868680"/>
            <a:ext cx="347472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55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●"/>
              <a:defRPr sz="2000"/>
            </a:lvl1pPr>
            <a:lvl2pPr indent="-342900" lvl="1" marL="914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2pPr>
            <a:lvl3pPr indent="-330200" lvl="2" marL="1371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Char char="●"/>
              <a:defRPr sz="1600"/>
            </a:lvl3pPr>
            <a:lvl4pPr indent="-317500" lvl="3" marL="18288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5pPr>
            <a:lvl6pPr indent="-3175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6pPr>
            <a:lvl7pPr indent="-3175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8pPr>
            <a:lvl9pPr indent="-3175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400"/>
              <a:buChar char="●"/>
              <a:defRPr sz="1400"/>
            </a:lvl9pPr>
          </a:lstStyle>
          <a:p/>
        </p:txBody>
      </p:sp>
      <p:sp>
        <p:nvSpPr>
          <p:cNvPr id="36" name="Google Shape;36;p14"/>
          <p:cNvSpPr txBox="1"/>
          <p:nvPr>
            <p:ph idx="2" type="body"/>
          </p:nvPr>
        </p:nvSpPr>
        <p:spPr>
          <a:xfrm>
            <a:off x="7818120" y="868680"/>
            <a:ext cx="347472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55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●"/>
              <a:defRPr sz="2000"/>
            </a:lvl1pPr>
            <a:lvl2pPr indent="-342900" lvl="1" marL="914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2pPr>
            <a:lvl3pPr indent="-330200" lvl="2" marL="1371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Char char="●"/>
              <a:defRPr sz="1600"/>
            </a:lvl3pPr>
            <a:lvl4pPr indent="-317500" lvl="3" marL="18288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5pPr>
            <a:lvl6pPr indent="-3175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6pPr>
            <a:lvl7pPr indent="-3175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8pPr>
            <a:lvl9pPr indent="-3175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400"/>
              <a:buChar char="●"/>
              <a:defRPr sz="1400"/>
            </a:lvl9pPr>
          </a:lstStyle>
          <a:p/>
        </p:txBody>
      </p:sp>
      <p:sp>
        <p:nvSpPr>
          <p:cNvPr id="37" name="Google Shape;37;p14"/>
          <p:cNvSpPr txBox="1"/>
          <p:nvPr>
            <p:ph idx="10" type="dt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4"/>
          <p:cNvSpPr txBox="1"/>
          <p:nvPr>
            <p:ph idx="11" type="ftr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4"/>
          <p:cNvSpPr txBox="1"/>
          <p:nvPr>
            <p:ph idx="12" type="sldNum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5"/>
          <p:cNvSpPr txBox="1"/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5"/>
          <p:cNvSpPr txBox="1"/>
          <p:nvPr>
            <p:ph idx="1" type="body"/>
          </p:nvPr>
        </p:nvSpPr>
        <p:spPr>
          <a:xfrm>
            <a:off x="3867912" y="1023586"/>
            <a:ext cx="3474720" cy="8077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sz="2000">
                <a:solidFill>
                  <a:srgbClr val="595959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5"/>
          <p:cNvSpPr txBox="1"/>
          <p:nvPr>
            <p:ph idx="2" type="body"/>
          </p:nvPr>
        </p:nvSpPr>
        <p:spPr>
          <a:xfrm>
            <a:off x="3867912" y="1930936"/>
            <a:ext cx="347472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55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●"/>
              <a:defRPr sz="2000"/>
            </a:lvl1pPr>
            <a:lvl2pPr indent="-342900" lvl="1" marL="914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2pPr>
            <a:lvl3pPr indent="-330200" lvl="2" marL="1371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Char char="●"/>
              <a:defRPr sz="1600"/>
            </a:lvl3pPr>
            <a:lvl4pPr indent="-317500" lvl="3" marL="18288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5pPr>
            <a:lvl6pPr indent="-3175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6pPr>
            <a:lvl7pPr indent="-3175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8pPr>
            <a:lvl9pPr indent="-3175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400"/>
              <a:buChar char="●"/>
              <a:defRPr sz="1400"/>
            </a:lvl9pPr>
          </a:lstStyle>
          <a:p/>
        </p:txBody>
      </p:sp>
      <p:sp>
        <p:nvSpPr>
          <p:cNvPr id="44" name="Google Shape;44;p15"/>
          <p:cNvSpPr txBox="1"/>
          <p:nvPr>
            <p:ph idx="3" type="body"/>
          </p:nvPr>
        </p:nvSpPr>
        <p:spPr>
          <a:xfrm>
            <a:off x="7818463" y="1023586"/>
            <a:ext cx="3474720" cy="81317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sz="2000">
                <a:solidFill>
                  <a:srgbClr val="595959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5"/>
          <p:cNvSpPr txBox="1"/>
          <p:nvPr>
            <p:ph idx="4" type="body"/>
          </p:nvPr>
        </p:nvSpPr>
        <p:spPr>
          <a:xfrm>
            <a:off x="7818463" y="1930936"/>
            <a:ext cx="347472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55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●"/>
              <a:defRPr sz="2000"/>
            </a:lvl1pPr>
            <a:lvl2pPr indent="-342900" lvl="1" marL="914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2pPr>
            <a:lvl3pPr indent="-330200" lvl="2" marL="1371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Char char="●"/>
              <a:defRPr sz="1600"/>
            </a:lvl3pPr>
            <a:lvl4pPr indent="-317500" lvl="3" marL="18288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5pPr>
            <a:lvl6pPr indent="-3175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6pPr>
            <a:lvl7pPr indent="-3175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8pPr>
            <a:lvl9pPr indent="-3175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400"/>
              <a:buChar char="●"/>
              <a:defRPr sz="1400"/>
            </a:lvl9pPr>
          </a:lstStyle>
          <a:p/>
        </p:txBody>
      </p:sp>
      <p:sp>
        <p:nvSpPr>
          <p:cNvPr id="46" name="Google Shape;46;p15"/>
          <p:cNvSpPr txBox="1"/>
          <p:nvPr>
            <p:ph idx="10" type="dt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5"/>
          <p:cNvSpPr txBox="1"/>
          <p:nvPr>
            <p:ph idx="11" type="ftr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5"/>
          <p:cNvSpPr txBox="1"/>
          <p:nvPr>
            <p:ph idx="12" type="sldNum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6"/>
          <p:cNvSpPr txBox="1"/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6"/>
          <p:cNvSpPr txBox="1"/>
          <p:nvPr>
            <p:ph idx="10" type="dt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6"/>
          <p:cNvSpPr txBox="1"/>
          <p:nvPr>
            <p:ph idx="11" type="ftr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6"/>
          <p:cNvSpPr txBox="1"/>
          <p:nvPr>
            <p:ph idx="12" type="sldNum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showMasterSp="0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7"/>
          <p:cNvSpPr txBox="1"/>
          <p:nvPr>
            <p:ph idx="10" type="dt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7"/>
          <p:cNvSpPr txBox="1"/>
          <p:nvPr>
            <p:ph idx="11" type="ftr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7"/>
          <p:cNvSpPr txBox="1"/>
          <p:nvPr>
            <p:ph idx="12" type="sldNum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8"/>
          <p:cNvSpPr txBox="1"/>
          <p:nvPr>
            <p:ph type="title"/>
          </p:nvPr>
        </p:nvSpPr>
        <p:spPr>
          <a:xfrm>
            <a:off x="256032" y="1143000"/>
            <a:ext cx="2834640" cy="23774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orbel"/>
              <a:buNone/>
              <a:defRPr b="0"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8"/>
          <p:cNvSpPr txBox="1"/>
          <p:nvPr>
            <p:ph idx="1" type="body"/>
          </p:nvPr>
        </p:nvSpPr>
        <p:spPr>
          <a:xfrm>
            <a:off x="3867912" y="868680"/>
            <a:ext cx="731520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55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●"/>
              <a:defRPr sz="2000"/>
            </a:lvl1pPr>
            <a:lvl2pPr indent="-342900" lvl="1" marL="914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2pPr>
            <a:lvl3pPr indent="-330200" lvl="2" marL="1371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Char char="●"/>
              <a:defRPr sz="1600"/>
            </a:lvl3pPr>
            <a:lvl4pPr indent="-317500" lvl="3" marL="18288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5pPr>
            <a:lvl6pPr indent="-3175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6pPr>
            <a:lvl7pPr indent="-3175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8pPr>
            <a:lvl9pPr indent="-3175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400"/>
              <a:buChar char="●"/>
              <a:defRPr sz="1400"/>
            </a:lvl9pPr>
          </a:lstStyle>
          <a:p/>
        </p:txBody>
      </p:sp>
      <p:sp>
        <p:nvSpPr>
          <p:cNvPr id="61" name="Google Shape;61;p18"/>
          <p:cNvSpPr txBox="1"/>
          <p:nvPr>
            <p:ph idx="2" type="body"/>
          </p:nvPr>
        </p:nvSpPr>
        <p:spPr>
          <a:xfrm>
            <a:off x="256032" y="3494176"/>
            <a:ext cx="2834640" cy="23219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FFFFFF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62" name="Google Shape;62;p18"/>
          <p:cNvSpPr txBox="1"/>
          <p:nvPr>
            <p:ph idx="10" type="dt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8"/>
          <p:cNvSpPr txBox="1"/>
          <p:nvPr>
            <p:ph idx="11" type="ftr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8"/>
          <p:cNvSpPr txBox="1"/>
          <p:nvPr>
            <p:ph idx="12" type="sldNum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9"/>
          <p:cNvSpPr txBox="1"/>
          <p:nvPr>
            <p:ph type="title"/>
          </p:nvPr>
        </p:nvSpPr>
        <p:spPr>
          <a:xfrm>
            <a:off x="256032" y="1143000"/>
            <a:ext cx="2834640" cy="23774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orbel"/>
              <a:buNone/>
              <a:defRPr b="0"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9"/>
          <p:cNvSpPr/>
          <p:nvPr>
            <p:ph idx="2" type="pic"/>
          </p:nvPr>
        </p:nvSpPr>
        <p:spPr>
          <a:xfrm>
            <a:off x="3570644" y="767419"/>
            <a:ext cx="8115230" cy="5330952"/>
          </a:xfrm>
          <a:prstGeom prst="rect">
            <a:avLst/>
          </a:prstGeom>
          <a:solidFill>
            <a:srgbClr val="BFBFBF"/>
          </a:solidFill>
          <a:ln>
            <a:noFill/>
          </a:ln>
        </p:spPr>
      </p:sp>
      <p:sp>
        <p:nvSpPr>
          <p:cNvPr id="68" name="Google Shape;68;p19"/>
          <p:cNvSpPr txBox="1"/>
          <p:nvPr>
            <p:ph idx="1" type="body"/>
          </p:nvPr>
        </p:nvSpPr>
        <p:spPr>
          <a:xfrm>
            <a:off x="256032" y="3493008"/>
            <a:ext cx="2834640" cy="23225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FFFFFF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19"/>
          <p:cNvSpPr txBox="1"/>
          <p:nvPr>
            <p:ph idx="10" type="dt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9"/>
          <p:cNvSpPr txBox="1"/>
          <p:nvPr>
            <p:ph idx="11" type="ftr"/>
          </p:nvPr>
        </p:nvSpPr>
        <p:spPr>
          <a:xfrm>
            <a:off x="3499101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9"/>
          <p:cNvSpPr txBox="1"/>
          <p:nvPr>
            <p:ph idx="12" type="sldNum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0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" name="Google Shape;7;p10"/>
          <p:cNvSpPr txBox="1"/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orbel"/>
              <a:buNone/>
              <a:defRPr b="0" i="0" sz="3600" u="none" cap="none" strike="noStrik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" name="Google Shape;8;p10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" name="Google Shape;9;p10"/>
          <p:cNvSpPr txBox="1"/>
          <p:nvPr>
            <p:ph idx="1" type="body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55600" lvl="0" marL="4572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●"/>
              <a:defRPr b="0" i="0" sz="1800" u="none" cap="none" strike="noStrik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-330200" lvl="2" marL="1371600" marR="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●"/>
              <a:defRPr b="0" i="0" sz="1600" u="none" cap="none" strike="noStrik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10" name="Google Shape;10;p10"/>
          <p:cNvSpPr txBox="1"/>
          <p:nvPr>
            <p:ph idx="10" type="dt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rgbClr val="7F7F7F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11" name="Google Shape;11;p10"/>
          <p:cNvSpPr txBox="1"/>
          <p:nvPr>
            <p:ph idx="11" type="ftr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rgbClr val="7F7F7F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12" name="Google Shape;12;p10"/>
          <p:cNvSpPr txBox="1"/>
          <p:nvPr>
            <p:ph idx="12" type="sldNum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0" lvl="2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0" lvl="3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0" lvl="4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0" lvl="5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0" lvl="6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0" lvl="7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0" lvl="8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Relationship Id="rId4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Relationship Id="rId4" Type="http://schemas.openxmlformats.org/officeDocument/2006/relationships/image" Target="../media/image5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/>
          <p:nvPr>
            <p:ph type="ctrTitle"/>
          </p:nvPr>
        </p:nvSpPr>
        <p:spPr>
          <a:xfrm>
            <a:off x="-246524" y="2883872"/>
            <a:ext cx="9789778" cy="21305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Corbel"/>
              <a:buNone/>
            </a:pPr>
            <a:r>
              <a:rPr lang="es-CO" sz="5400"/>
              <a:t>PHYSIC</a:t>
            </a:r>
            <a:r>
              <a:rPr lang="es-CO" sz="5400"/>
              <a:t>AL EDUCATION </a:t>
            </a:r>
            <a:br>
              <a:rPr lang="es-CO" sz="5400"/>
            </a:br>
            <a:r>
              <a:rPr lang="es-CO" sz="5400"/>
              <a:t>Hydration</a:t>
            </a:r>
            <a:br>
              <a:rPr lang="es-CO" sz="5400"/>
            </a:br>
            <a:r>
              <a:rPr lang="es-CO" sz="5400"/>
              <a:t> </a:t>
            </a:r>
            <a:br>
              <a:rPr lang="es-CO" sz="5400"/>
            </a:br>
            <a:r>
              <a:rPr lang="es-CO" sz="3600"/>
              <a:t>DIGI PROJECT</a:t>
            </a:r>
            <a:endParaRPr sz="5400"/>
          </a:p>
        </p:txBody>
      </p:sp>
      <p:sp>
        <p:nvSpPr>
          <p:cNvPr id="89" name="Google Shape;89;p1"/>
          <p:cNvSpPr txBox="1"/>
          <p:nvPr>
            <p:ph idx="1" type="subTitle"/>
          </p:nvPr>
        </p:nvSpPr>
        <p:spPr>
          <a:xfrm>
            <a:off x="9543254" y="3193774"/>
            <a:ext cx="2357198" cy="25444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050"/>
              <a:buNone/>
            </a:pPr>
            <a:r>
              <a:t/>
            </a:r>
            <a:endParaRPr sz="1050"/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050"/>
              <a:buNone/>
            </a:pPr>
            <a:r>
              <a:t/>
            </a:r>
            <a:endParaRPr sz="1050"/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</a:pPr>
            <a:r>
              <a:rPr b="1" lang="es-CO" sz="2000">
                <a:solidFill>
                  <a:schemeClr val="dk1"/>
                </a:solidFill>
              </a:rPr>
              <a:t>Teachers</a:t>
            </a:r>
            <a:r>
              <a:rPr b="1" lang="es-CO" sz="2000">
                <a:solidFill>
                  <a:schemeClr val="dk1"/>
                </a:solidFill>
              </a:rPr>
              <a:t>: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</a:pPr>
            <a:r>
              <a:rPr b="1" lang="es-CO" sz="2000">
                <a:solidFill>
                  <a:schemeClr val="dk1"/>
                </a:solidFill>
              </a:rPr>
              <a:t>Óscar Cambralla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</a:pPr>
            <a:r>
              <a:rPr b="1" lang="es-CO" sz="2000">
                <a:solidFill>
                  <a:schemeClr val="dk1"/>
                </a:solidFill>
              </a:rPr>
              <a:t>Eduardo Galindo</a:t>
            </a:r>
            <a:endParaRPr/>
          </a:p>
        </p:txBody>
      </p:sp>
      <p:pic>
        <p:nvPicPr>
          <p:cNvPr descr="Dominicas Paterna FEFC" id="90" name="Google Shape;90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675951" y="1050649"/>
            <a:ext cx="2143125" cy="2143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"/>
          <p:cNvSpPr txBox="1"/>
          <p:nvPr>
            <p:ph type="title"/>
          </p:nvPr>
        </p:nvSpPr>
        <p:spPr>
          <a:xfrm>
            <a:off x="252919" y="864112"/>
            <a:ext cx="2947500" cy="460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orbel"/>
              <a:buNone/>
            </a:pPr>
            <a:r>
              <a:rPr lang="es-CO"/>
              <a:t>Importance of hydration in sport</a:t>
            </a:r>
            <a:endParaRPr/>
          </a:p>
        </p:txBody>
      </p:sp>
      <p:sp>
        <p:nvSpPr>
          <p:cNvPr id="96" name="Google Shape;96;p2"/>
          <p:cNvSpPr txBox="1"/>
          <p:nvPr>
            <p:ph idx="1" type="body"/>
          </p:nvPr>
        </p:nvSpPr>
        <p:spPr>
          <a:xfrm>
            <a:off x="3869268" y="864108"/>
            <a:ext cx="7315200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55879" lvl="0" marL="18288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  <a:p>
            <a:pPr indent="-55879" lvl="0" marL="18288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</p:txBody>
      </p:sp>
      <p:grpSp>
        <p:nvGrpSpPr>
          <p:cNvPr id="97" name="Google Shape;97;p2"/>
          <p:cNvGrpSpPr/>
          <p:nvPr/>
        </p:nvGrpSpPr>
        <p:grpSpPr>
          <a:xfrm>
            <a:off x="3470011" y="1538167"/>
            <a:ext cx="8113712" cy="1281112"/>
            <a:chOff x="7143" y="605147"/>
            <a:chExt cx="8113712" cy="1281112"/>
          </a:xfrm>
        </p:grpSpPr>
        <p:sp>
          <p:nvSpPr>
            <p:cNvPr id="98" name="Google Shape;98;p2"/>
            <p:cNvSpPr/>
            <p:nvPr/>
          </p:nvSpPr>
          <p:spPr>
            <a:xfrm>
              <a:off x="7143" y="605147"/>
              <a:ext cx="2135187" cy="1281112"/>
            </a:xfrm>
            <a:prstGeom prst="roundRect">
              <a:avLst>
                <a:gd fmla="val 10000" name="adj"/>
              </a:avLst>
            </a:prstGeom>
            <a:solidFill>
              <a:srgbClr val="17B39E"/>
            </a:solidFill>
            <a:ln cap="flat" cmpd="sng" w="107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" name="Google Shape;99;p2"/>
            <p:cNvSpPr txBox="1"/>
            <p:nvPr/>
          </p:nvSpPr>
          <p:spPr>
            <a:xfrm>
              <a:off x="44665" y="642669"/>
              <a:ext cx="2060143" cy="120606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2375" lIns="72375" spcFirstLastPara="1" rIns="72375" wrap="square" tIns="723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900"/>
                <a:buFont typeface="Corbel"/>
                <a:buNone/>
              </a:pPr>
              <a:r>
                <a:rPr lang="es-CO" sz="1900">
                  <a:solidFill>
                    <a:schemeClr val="lt1"/>
                  </a:solidFill>
                  <a:latin typeface="Corbel"/>
                  <a:ea typeface="Corbel"/>
                  <a:cs typeface="Corbel"/>
                  <a:sym typeface="Corbel"/>
                </a:rPr>
                <a:t>Burn calories</a:t>
              </a:r>
              <a:endParaRPr/>
            </a:p>
          </p:txBody>
        </p:sp>
        <p:sp>
          <p:nvSpPr>
            <p:cNvPr id="100" name="Google Shape;100;p2"/>
            <p:cNvSpPr/>
            <p:nvPr/>
          </p:nvSpPr>
          <p:spPr>
            <a:xfrm>
              <a:off x="2355850" y="980940"/>
              <a:ext cx="452659" cy="529526"/>
            </a:xfrm>
            <a:prstGeom prst="rightArrow">
              <a:avLst>
                <a:gd fmla="val 60000" name="adj1"/>
                <a:gd fmla="val 50000" name="adj2"/>
              </a:avLst>
            </a:prstGeom>
            <a:solidFill>
              <a:srgbClr val="17B3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" name="Google Shape;101;p2"/>
            <p:cNvSpPr txBox="1"/>
            <p:nvPr/>
          </p:nvSpPr>
          <p:spPr>
            <a:xfrm>
              <a:off x="2355850" y="1086845"/>
              <a:ext cx="316861" cy="31771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Corbel"/>
                <a:buNone/>
              </a:pPr>
              <a:r>
                <a:t/>
              </a:r>
              <a:endParaRPr b="0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102" name="Google Shape;102;p2"/>
            <p:cNvSpPr/>
            <p:nvPr/>
          </p:nvSpPr>
          <p:spPr>
            <a:xfrm>
              <a:off x="2996406" y="605147"/>
              <a:ext cx="2135187" cy="1281112"/>
            </a:xfrm>
            <a:prstGeom prst="roundRect">
              <a:avLst>
                <a:gd fmla="val 10000" name="adj"/>
              </a:avLst>
            </a:prstGeom>
            <a:solidFill>
              <a:srgbClr val="6821C9"/>
            </a:solidFill>
            <a:ln cap="flat" cmpd="sng" w="107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" name="Google Shape;103;p2"/>
            <p:cNvSpPr txBox="1"/>
            <p:nvPr/>
          </p:nvSpPr>
          <p:spPr>
            <a:xfrm>
              <a:off x="3033928" y="642669"/>
              <a:ext cx="2060143" cy="120606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2375" lIns="72375" spcFirstLastPara="1" rIns="72375" wrap="square" tIns="723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900"/>
                <a:buFont typeface="Corbel"/>
                <a:buNone/>
              </a:pPr>
              <a:r>
                <a:rPr lang="es-CO" sz="1900">
                  <a:solidFill>
                    <a:schemeClr val="lt1"/>
                  </a:solidFill>
                  <a:latin typeface="Corbel"/>
                  <a:ea typeface="Corbel"/>
                  <a:cs typeface="Corbel"/>
                  <a:sym typeface="Corbel"/>
                </a:rPr>
                <a:t>Increased of body temperatures</a:t>
              </a:r>
              <a:endParaRPr/>
            </a:p>
          </p:txBody>
        </p:sp>
        <p:sp>
          <p:nvSpPr>
            <p:cNvPr id="104" name="Google Shape;104;p2"/>
            <p:cNvSpPr/>
            <p:nvPr/>
          </p:nvSpPr>
          <p:spPr>
            <a:xfrm>
              <a:off x="5345112" y="980940"/>
              <a:ext cx="452659" cy="529526"/>
            </a:xfrm>
            <a:prstGeom prst="rightArrow">
              <a:avLst>
                <a:gd fmla="val 60000" name="adj1"/>
                <a:gd fmla="val 50000" name="adj2"/>
              </a:avLst>
            </a:prstGeom>
            <a:solidFill>
              <a:srgbClr val="D6353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" name="Google Shape;105;p2"/>
            <p:cNvSpPr txBox="1"/>
            <p:nvPr/>
          </p:nvSpPr>
          <p:spPr>
            <a:xfrm>
              <a:off x="5345112" y="1086845"/>
              <a:ext cx="316861" cy="31771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Corbel"/>
                <a:buNone/>
              </a:pPr>
              <a:r>
                <a:t/>
              </a:r>
              <a:endParaRPr b="0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106" name="Google Shape;106;p2"/>
            <p:cNvSpPr/>
            <p:nvPr/>
          </p:nvSpPr>
          <p:spPr>
            <a:xfrm>
              <a:off x="5985668" y="605147"/>
              <a:ext cx="2135187" cy="1281112"/>
            </a:xfrm>
            <a:prstGeom prst="roundRect">
              <a:avLst>
                <a:gd fmla="val 10000" name="adj"/>
              </a:avLst>
            </a:prstGeom>
            <a:solidFill>
              <a:srgbClr val="D6353A"/>
            </a:solidFill>
            <a:ln cap="flat" cmpd="sng" w="107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" name="Google Shape;107;p2"/>
            <p:cNvSpPr txBox="1"/>
            <p:nvPr/>
          </p:nvSpPr>
          <p:spPr>
            <a:xfrm>
              <a:off x="6023190" y="642669"/>
              <a:ext cx="2060143" cy="120606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2375" lIns="72375" spcFirstLastPara="1" rIns="72375" wrap="square" tIns="723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900"/>
                <a:buFont typeface="Corbel"/>
                <a:buNone/>
              </a:pPr>
              <a:r>
                <a:rPr lang="es-CO" sz="1900">
                  <a:solidFill>
                    <a:schemeClr val="lt1"/>
                  </a:solidFill>
                  <a:latin typeface="Corbel"/>
                  <a:ea typeface="Corbel"/>
                  <a:cs typeface="Corbel"/>
                  <a:sym typeface="Corbel"/>
                </a:rPr>
                <a:t>Sweating = elimination of water and mineral salts</a:t>
              </a:r>
              <a:endParaRPr/>
            </a:p>
          </p:txBody>
        </p:sp>
      </p:grpSp>
      <p:grpSp>
        <p:nvGrpSpPr>
          <p:cNvPr id="108" name="Google Shape;108;p2"/>
          <p:cNvGrpSpPr/>
          <p:nvPr/>
        </p:nvGrpSpPr>
        <p:grpSpPr>
          <a:xfrm>
            <a:off x="7959405" y="3193885"/>
            <a:ext cx="3684103" cy="2117722"/>
            <a:chOff x="616226" y="371090"/>
            <a:chExt cx="3684103" cy="2117722"/>
          </a:xfrm>
        </p:grpSpPr>
        <p:sp>
          <p:nvSpPr>
            <p:cNvPr id="109" name="Google Shape;109;p2"/>
            <p:cNvSpPr/>
            <p:nvPr/>
          </p:nvSpPr>
          <p:spPr>
            <a:xfrm>
              <a:off x="616226" y="371090"/>
              <a:ext cx="3684103" cy="470600"/>
            </a:xfrm>
            <a:prstGeom prst="rect">
              <a:avLst/>
            </a:prstGeom>
            <a:solidFill>
              <a:srgbClr val="3EBAD1"/>
            </a:solidFill>
            <a:ln cap="flat" cmpd="sng" w="10775">
              <a:solidFill>
                <a:srgbClr val="3EBAD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2"/>
            <p:cNvSpPr/>
            <p:nvPr/>
          </p:nvSpPr>
          <p:spPr>
            <a:xfrm>
              <a:off x="1336026" y="573531"/>
              <a:ext cx="164889" cy="164889"/>
            </a:xfrm>
            <a:prstGeom prst="rect">
              <a:avLst/>
            </a:prstGeom>
            <a:solidFill>
              <a:schemeClr val="lt1">
                <a:alpha val="89803"/>
              </a:schemeClr>
            </a:solidFill>
            <a:ln cap="flat" cmpd="sng" w="10775">
              <a:solidFill>
                <a:srgbClr val="3EBAD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2"/>
            <p:cNvSpPr/>
            <p:nvPr/>
          </p:nvSpPr>
          <p:spPr>
            <a:xfrm>
              <a:off x="1639416" y="412058"/>
              <a:ext cx="2647659" cy="47436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2"/>
            <p:cNvSpPr txBox="1"/>
            <p:nvPr/>
          </p:nvSpPr>
          <p:spPr>
            <a:xfrm>
              <a:off x="1639416" y="412058"/>
              <a:ext cx="2647659" cy="47436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28575" spcFirstLastPara="1" rIns="28575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500"/>
                <a:buFont typeface="Corbel"/>
                <a:buNone/>
              </a:pPr>
              <a:r>
                <a:rPr b="0" i="0" lang="es-CO" sz="1500" u="none" cap="none" strike="noStrike">
                  <a:solidFill>
                    <a:schemeClr val="dk1"/>
                  </a:solidFill>
                  <a:latin typeface="Corbel"/>
                  <a:ea typeface="Corbel"/>
                  <a:cs typeface="Corbel"/>
                  <a:sym typeface="Corbel"/>
                </a:rPr>
                <a:t>CONSECUENCIAS NEGATIVAS DE UNA MALA HIDRATACIÓN</a:t>
              </a:r>
              <a:endParaRPr/>
            </a:p>
          </p:txBody>
        </p:sp>
        <p:sp>
          <p:nvSpPr>
            <p:cNvPr id="113" name="Google Shape;113;p2"/>
            <p:cNvSpPr/>
            <p:nvPr/>
          </p:nvSpPr>
          <p:spPr>
            <a:xfrm>
              <a:off x="616226" y="1061153"/>
              <a:ext cx="164885" cy="164885"/>
            </a:xfrm>
            <a:prstGeom prst="rect">
              <a:avLst/>
            </a:prstGeom>
            <a:solidFill>
              <a:schemeClr val="lt1"/>
            </a:solidFill>
            <a:ln cap="flat" cmpd="sng" w="10775">
              <a:solidFill>
                <a:srgbClr val="3EBAD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2"/>
            <p:cNvSpPr/>
            <p:nvPr/>
          </p:nvSpPr>
          <p:spPr>
            <a:xfrm>
              <a:off x="773341" y="951422"/>
              <a:ext cx="2087387" cy="38434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2"/>
            <p:cNvSpPr txBox="1"/>
            <p:nvPr/>
          </p:nvSpPr>
          <p:spPr>
            <a:xfrm>
              <a:off x="773341" y="951422"/>
              <a:ext cx="2087387" cy="38434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2450" lIns="92450" spcFirstLastPara="1" rIns="92450" wrap="square" tIns="924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300"/>
                <a:buFont typeface="Corbel"/>
                <a:buNone/>
              </a:pPr>
              <a:r>
                <a:rPr lang="es-CO" sz="1300">
                  <a:solidFill>
                    <a:schemeClr val="dk1"/>
                  </a:solidFill>
                  <a:latin typeface="Corbel"/>
                  <a:ea typeface="Corbel"/>
                  <a:cs typeface="Corbel"/>
                  <a:sym typeface="Corbel"/>
                </a:rPr>
                <a:t>Increase HR</a:t>
              </a:r>
              <a:endParaRPr/>
            </a:p>
          </p:txBody>
        </p:sp>
        <p:sp>
          <p:nvSpPr>
            <p:cNvPr id="116" name="Google Shape;116;p2"/>
            <p:cNvSpPr/>
            <p:nvPr/>
          </p:nvSpPr>
          <p:spPr>
            <a:xfrm>
              <a:off x="616226" y="1445501"/>
              <a:ext cx="164885" cy="164885"/>
            </a:xfrm>
            <a:prstGeom prst="rect">
              <a:avLst/>
            </a:prstGeom>
            <a:solidFill>
              <a:schemeClr val="lt1"/>
            </a:solidFill>
            <a:ln cap="flat" cmpd="sng" w="10775">
              <a:solidFill>
                <a:srgbClr val="3EBAD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2"/>
            <p:cNvSpPr/>
            <p:nvPr/>
          </p:nvSpPr>
          <p:spPr>
            <a:xfrm>
              <a:off x="773341" y="1335770"/>
              <a:ext cx="2087387" cy="38434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2"/>
            <p:cNvSpPr txBox="1"/>
            <p:nvPr/>
          </p:nvSpPr>
          <p:spPr>
            <a:xfrm>
              <a:off x="773341" y="1335770"/>
              <a:ext cx="2087387" cy="38434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2450" lIns="92450" spcFirstLastPara="1" rIns="92450" wrap="square" tIns="924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300"/>
                <a:buFont typeface="Corbel"/>
                <a:buNone/>
              </a:pPr>
              <a:r>
                <a:rPr b="0" i="0" lang="es-CO" sz="1300" u="none" cap="none" strike="noStrike">
                  <a:solidFill>
                    <a:schemeClr val="dk1"/>
                  </a:solidFill>
                  <a:latin typeface="Corbel"/>
                  <a:ea typeface="Corbel"/>
                  <a:cs typeface="Corbel"/>
                  <a:sym typeface="Corbel"/>
                </a:rPr>
                <a:t>H</a:t>
              </a:r>
              <a:r>
                <a:rPr lang="es-CO" sz="1300">
                  <a:solidFill>
                    <a:schemeClr val="dk1"/>
                  </a:solidFill>
                  <a:latin typeface="Corbel"/>
                  <a:ea typeface="Corbel"/>
                  <a:cs typeface="Corbel"/>
                  <a:sym typeface="Corbel"/>
                </a:rPr>
                <a:t>y</a:t>
              </a:r>
              <a:r>
                <a:rPr b="0" i="0" lang="es-CO" sz="1300" u="none" cap="none" strike="noStrike">
                  <a:solidFill>
                    <a:schemeClr val="dk1"/>
                  </a:solidFill>
                  <a:latin typeface="Corbel"/>
                  <a:ea typeface="Corbel"/>
                  <a:cs typeface="Corbel"/>
                  <a:sym typeface="Corbel"/>
                </a:rPr>
                <a:t>pertemia</a:t>
              </a:r>
              <a:endParaRPr/>
            </a:p>
          </p:txBody>
        </p:sp>
        <p:sp>
          <p:nvSpPr>
            <p:cNvPr id="119" name="Google Shape;119;p2"/>
            <p:cNvSpPr/>
            <p:nvPr/>
          </p:nvSpPr>
          <p:spPr>
            <a:xfrm>
              <a:off x="616226" y="1829849"/>
              <a:ext cx="164885" cy="164885"/>
            </a:xfrm>
            <a:prstGeom prst="rect">
              <a:avLst/>
            </a:prstGeom>
            <a:solidFill>
              <a:schemeClr val="lt1"/>
            </a:solidFill>
            <a:ln cap="flat" cmpd="sng" w="10775">
              <a:solidFill>
                <a:srgbClr val="3EBAD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2"/>
            <p:cNvSpPr/>
            <p:nvPr/>
          </p:nvSpPr>
          <p:spPr>
            <a:xfrm>
              <a:off x="773341" y="1720117"/>
              <a:ext cx="2087387" cy="38434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2"/>
            <p:cNvSpPr txBox="1"/>
            <p:nvPr/>
          </p:nvSpPr>
          <p:spPr>
            <a:xfrm>
              <a:off x="773341" y="1720117"/>
              <a:ext cx="2087387" cy="38434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2450" lIns="92450" spcFirstLastPara="1" rIns="92450" wrap="square" tIns="924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300"/>
                <a:buFont typeface="Corbel"/>
                <a:buNone/>
              </a:pPr>
              <a:r>
                <a:rPr b="0" i="0" lang="es-CO" sz="1300" u="none" cap="none" strike="noStrike">
                  <a:solidFill>
                    <a:schemeClr val="dk1"/>
                  </a:solidFill>
                  <a:latin typeface="Corbel"/>
                  <a:ea typeface="Corbel"/>
                  <a:cs typeface="Corbel"/>
                  <a:sym typeface="Corbel"/>
                </a:rPr>
                <a:t>C</a:t>
              </a:r>
              <a:r>
                <a:rPr lang="es-CO" sz="1300">
                  <a:solidFill>
                    <a:schemeClr val="dk1"/>
                  </a:solidFill>
                  <a:latin typeface="Corbel"/>
                  <a:ea typeface="Corbel"/>
                  <a:cs typeface="Corbel"/>
                  <a:sym typeface="Corbel"/>
                </a:rPr>
                <a:t>ramps</a:t>
              </a:r>
              <a:endParaRPr/>
            </a:p>
          </p:txBody>
        </p:sp>
        <p:sp>
          <p:nvSpPr>
            <p:cNvPr id="122" name="Google Shape;122;p2"/>
            <p:cNvSpPr/>
            <p:nvPr/>
          </p:nvSpPr>
          <p:spPr>
            <a:xfrm>
              <a:off x="616226" y="2214196"/>
              <a:ext cx="164885" cy="164885"/>
            </a:xfrm>
            <a:prstGeom prst="rect">
              <a:avLst/>
            </a:prstGeom>
            <a:solidFill>
              <a:schemeClr val="lt1"/>
            </a:solidFill>
            <a:ln cap="flat" cmpd="sng" w="10775">
              <a:solidFill>
                <a:srgbClr val="3EBAD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2"/>
            <p:cNvSpPr/>
            <p:nvPr/>
          </p:nvSpPr>
          <p:spPr>
            <a:xfrm>
              <a:off x="773341" y="2104465"/>
              <a:ext cx="2087387" cy="38434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2"/>
            <p:cNvSpPr txBox="1"/>
            <p:nvPr/>
          </p:nvSpPr>
          <p:spPr>
            <a:xfrm>
              <a:off x="773341" y="2104465"/>
              <a:ext cx="2087387" cy="38434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2450" lIns="92450" spcFirstLastPara="1" rIns="92450" wrap="square" tIns="924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300"/>
                <a:buFont typeface="Corbel"/>
                <a:buNone/>
              </a:pPr>
              <a:r>
                <a:rPr lang="es-CO" sz="1300">
                  <a:solidFill>
                    <a:schemeClr val="dk1"/>
                  </a:solidFill>
                  <a:latin typeface="Corbel"/>
                  <a:ea typeface="Corbel"/>
                  <a:cs typeface="Corbel"/>
                  <a:sym typeface="Corbel"/>
                </a:rPr>
                <a:t>Headache</a:t>
              </a:r>
              <a:endParaRPr b="0" i="0" sz="13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</p:grpSp>
      <p:grpSp>
        <p:nvGrpSpPr>
          <p:cNvPr id="125" name="Google Shape;125;p2"/>
          <p:cNvGrpSpPr/>
          <p:nvPr/>
        </p:nvGrpSpPr>
        <p:grpSpPr>
          <a:xfrm>
            <a:off x="3635147" y="3193885"/>
            <a:ext cx="3684103" cy="2117722"/>
            <a:chOff x="616226" y="371090"/>
            <a:chExt cx="3684103" cy="2117722"/>
          </a:xfrm>
        </p:grpSpPr>
        <p:sp>
          <p:nvSpPr>
            <p:cNvPr id="126" name="Google Shape;126;p2"/>
            <p:cNvSpPr/>
            <p:nvPr/>
          </p:nvSpPr>
          <p:spPr>
            <a:xfrm>
              <a:off x="616226" y="371090"/>
              <a:ext cx="3684103" cy="470600"/>
            </a:xfrm>
            <a:prstGeom prst="rect">
              <a:avLst/>
            </a:prstGeom>
            <a:solidFill>
              <a:srgbClr val="3EBAD1"/>
            </a:solidFill>
            <a:ln cap="flat" cmpd="sng" w="10775">
              <a:solidFill>
                <a:srgbClr val="3EBAD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" name="Google Shape;127;p2"/>
            <p:cNvSpPr/>
            <p:nvPr/>
          </p:nvSpPr>
          <p:spPr>
            <a:xfrm>
              <a:off x="1336026" y="573531"/>
              <a:ext cx="164889" cy="164889"/>
            </a:xfrm>
            <a:prstGeom prst="rect">
              <a:avLst/>
            </a:prstGeom>
            <a:solidFill>
              <a:schemeClr val="lt1">
                <a:alpha val="89803"/>
              </a:schemeClr>
            </a:solidFill>
            <a:ln cap="flat" cmpd="sng" w="10775">
              <a:solidFill>
                <a:srgbClr val="3EBAD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" name="Google Shape;128;p2"/>
            <p:cNvSpPr/>
            <p:nvPr/>
          </p:nvSpPr>
          <p:spPr>
            <a:xfrm>
              <a:off x="1639416" y="412058"/>
              <a:ext cx="2647659" cy="47436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" name="Google Shape;129;p2"/>
            <p:cNvSpPr txBox="1"/>
            <p:nvPr/>
          </p:nvSpPr>
          <p:spPr>
            <a:xfrm>
              <a:off x="1639416" y="412058"/>
              <a:ext cx="2647659" cy="47436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28575" spcFirstLastPara="1" rIns="28575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500"/>
                <a:buFont typeface="Corbel"/>
                <a:buNone/>
              </a:pPr>
              <a:r>
                <a:rPr lang="es-CO" sz="1500">
                  <a:solidFill>
                    <a:schemeClr val="dk1"/>
                  </a:solidFill>
                  <a:latin typeface="Corbel"/>
                  <a:ea typeface="Corbel"/>
                  <a:cs typeface="Corbel"/>
                  <a:sym typeface="Corbel"/>
                </a:rPr>
                <a:t>FLUID LOSS AFTER 1H OF INTENSE PHYSICAL ACTIVITY</a:t>
              </a:r>
              <a:endParaRPr/>
            </a:p>
          </p:txBody>
        </p:sp>
        <p:sp>
          <p:nvSpPr>
            <p:cNvPr id="130" name="Google Shape;130;p2"/>
            <p:cNvSpPr/>
            <p:nvPr/>
          </p:nvSpPr>
          <p:spPr>
            <a:xfrm>
              <a:off x="616226" y="1061153"/>
              <a:ext cx="164885" cy="164885"/>
            </a:xfrm>
            <a:prstGeom prst="rect">
              <a:avLst/>
            </a:prstGeom>
            <a:solidFill>
              <a:schemeClr val="lt1"/>
            </a:solidFill>
            <a:ln cap="flat" cmpd="sng" w="10775">
              <a:solidFill>
                <a:srgbClr val="3EBAD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" name="Google Shape;131;p2"/>
            <p:cNvSpPr/>
            <p:nvPr/>
          </p:nvSpPr>
          <p:spPr>
            <a:xfrm>
              <a:off x="773341" y="951422"/>
              <a:ext cx="2087387" cy="38434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" name="Google Shape;132;p2"/>
            <p:cNvSpPr txBox="1"/>
            <p:nvPr/>
          </p:nvSpPr>
          <p:spPr>
            <a:xfrm>
              <a:off x="773341" y="951422"/>
              <a:ext cx="2087387" cy="38434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2450" lIns="92450" spcFirstLastPara="1" rIns="92450" wrap="square" tIns="924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300"/>
                <a:buFont typeface="Corbel"/>
                <a:buNone/>
              </a:pPr>
              <a:r>
                <a:rPr lang="es-CO" sz="1300">
                  <a:solidFill>
                    <a:schemeClr val="dk1"/>
                  </a:solidFill>
                  <a:latin typeface="Corbel"/>
                  <a:ea typeface="Corbel"/>
                  <a:cs typeface="Corbel"/>
                  <a:sym typeface="Corbel"/>
                </a:rPr>
                <a:t>Run</a:t>
              </a:r>
              <a:r>
                <a:rPr b="0" i="0" lang="es-CO" sz="1300" u="none" cap="none" strike="noStrike">
                  <a:solidFill>
                    <a:schemeClr val="dk1"/>
                  </a:solidFill>
                  <a:latin typeface="Corbel"/>
                  <a:ea typeface="Corbel"/>
                  <a:cs typeface="Corbel"/>
                  <a:sym typeface="Corbel"/>
                </a:rPr>
                <a:t> = 1,8 L</a:t>
              </a:r>
              <a:endParaRPr/>
            </a:p>
          </p:txBody>
        </p:sp>
        <p:sp>
          <p:nvSpPr>
            <p:cNvPr id="133" name="Google Shape;133;p2"/>
            <p:cNvSpPr/>
            <p:nvPr/>
          </p:nvSpPr>
          <p:spPr>
            <a:xfrm>
              <a:off x="616226" y="1445501"/>
              <a:ext cx="164885" cy="164885"/>
            </a:xfrm>
            <a:prstGeom prst="rect">
              <a:avLst/>
            </a:prstGeom>
            <a:solidFill>
              <a:schemeClr val="lt1"/>
            </a:solidFill>
            <a:ln cap="flat" cmpd="sng" w="10775">
              <a:solidFill>
                <a:srgbClr val="3EBAD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" name="Google Shape;134;p2"/>
            <p:cNvSpPr/>
            <p:nvPr/>
          </p:nvSpPr>
          <p:spPr>
            <a:xfrm>
              <a:off x="773341" y="1335770"/>
              <a:ext cx="2087387" cy="38434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" name="Google Shape;135;p2"/>
            <p:cNvSpPr txBox="1"/>
            <p:nvPr/>
          </p:nvSpPr>
          <p:spPr>
            <a:xfrm>
              <a:off x="773341" y="1335770"/>
              <a:ext cx="2087387" cy="38434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2450" lIns="92450" spcFirstLastPara="1" rIns="92450" wrap="square" tIns="924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300"/>
                <a:buFont typeface="Corbel"/>
                <a:buNone/>
              </a:pPr>
              <a:r>
                <a:rPr b="0" i="0" lang="es-CO" sz="1300" u="none" cap="none" strike="noStrike">
                  <a:solidFill>
                    <a:schemeClr val="dk1"/>
                  </a:solidFill>
                  <a:latin typeface="Corbel"/>
                  <a:ea typeface="Corbel"/>
                  <a:cs typeface="Corbel"/>
                  <a:sym typeface="Corbel"/>
                </a:rPr>
                <a:t>F</a:t>
              </a:r>
              <a:r>
                <a:rPr lang="es-CO" sz="1300">
                  <a:solidFill>
                    <a:schemeClr val="dk1"/>
                  </a:solidFill>
                  <a:latin typeface="Corbel"/>
                  <a:ea typeface="Corbel"/>
                  <a:cs typeface="Corbel"/>
                  <a:sym typeface="Corbel"/>
                </a:rPr>
                <a:t>ootball</a:t>
              </a:r>
              <a:r>
                <a:rPr b="0" i="0" lang="es-CO" sz="1300" u="none" cap="none" strike="noStrike">
                  <a:solidFill>
                    <a:schemeClr val="dk1"/>
                  </a:solidFill>
                  <a:latin typeface="Corbel"/>
                  <a:ea typeface="Corbel"/>
                  <a:cs typeface="Corbel"/>
                  <a:sym typeface="Corbel"/>
                </a:rPr>
                <a:t>= 1,5 L</a:t>
              </a:r>
              <a:endParaRPr/>
            </a:p>
          </p:txBody>
        </p:sp>
        <p:sp>
          <p:nvSpPr>
            <p:cNvPr id="136" name="Google Shape;136;p2"/>
            <p:cNvSpPr/>
            <p:nvPr/>
          </p:nvSpPr>
          <p:spPr>
            <a:xfrm>
              <a:off x="616226" y="1829849"/>
              <a:ext cx="164885" cy="164885"/>
            </a:xfrm>
            <a:prstGeom prst="rect">
              <a:avLst/>
            </a:prstGeom>
            <a:solidFill>
              <a:schemeClr val="lt1"/>
            </a:solidFill>
            <a:ln cap="flat" cmpd="sng" w="10775">
              <a:solidFill>
                <a:srgbClr val="3EBAD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" name="Google Shape;137;p2"/>
            <p:cNvSpPr/>
            <p:nvPr/>
          </p:nvSpPr>
          <p:spPr>
            <a:xfrm>
              <a:off x="773341" y="1720117"/>
              <a:ext cx="2087387" cy="38434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Google Shape;138;p2"/>
            <p:cNvSpPr txBox="1"/>
            <p:nvPr/>
          </p:nvSpPr>
          <p:spPr>
            <a:xfrm>
              <a:off x="773341" y="1720117"/>
              <a:ext cx="2087387" cy="38434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2450" lIns="92450" spcFirstLastPara="1" rIns="92450" wrap="square" tIns="924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300"/>
                <a:buFont typeface="Corbel"/>
                <a:buNone/>
              </a:pPr>
              <a:r>
                <a:rPr b="0" i="0" lang="es-CO" sz="1300" u="none" cap="none" strike="noStrike">
                  <a:solidFill>
                    <a:schemeClr val="dk1"/>
                  </a:solidFill>
                  <a:latin typeface="Corbel"/>
                  <a:ea typeface="Corbel"/>
                  <a:cs typeface="Corbel"/>
                  <a:sym typeface="Corbel"/>
                </a:rPr>
                <a:t>Ba</a:t>
              </a:r>
              <a:r>
                <a:rPr lang="es-CO" sz="1300">
                  <a:solidFill>
                    <a:schemeClr val="dk1"/>
                  </a:solidFill>
                  <a:latin typeface="Corbel"/>
                  <a:ea typeface="Corbel"/>
                  <a:cs typeface="Corbel"/>
                  <a:sym typeface="Corbel"/>
                </a:rPr>
                <a:t>sketball</a:t>
              </a:r>
              <a:r>
                <a:rPr b="0" i="0" lang="es-CO" sz="1300" u="none" cap="none" strike="noStrike">
                  <a:solidFill>
                    <a:schemeClr val="dk1"/>
                  </a:solidFill>
                  <a:latin typeface="Corbel"/>
                  <a:ea typeface="Corbel"/>
                  <a:cs typeface="Corbel"/>
                  <a:sym typeface="Corbel"/>
                </a:rPr>
                <a:t> = 1,5 L</a:t>
              </a:r>
              <a:endParaRPr/>
            </a:p>
          </p:txBody>
        </p:sp>
        <p:sp>
          <p:nvSpPr>
            <p:cNvPr id="139" name="Google Shape;139;p2"/>
            <p:cNvSpPr/>
            <p:nvPr/>
          </p:nvSpPr>
          <p:spPr>
            <a:xfrm>
              <a:off x="616226" y="2214196"/>
              <a:ext cx="164885" cy="164885"/>
            </a:xfrm>
            <a:prstGeom prst="rect">
              <a:avLst/>
            </a:prstGeom>
            <a:solidFill>
              <a:schemeClr val="lt1"/>
            </a:solidFill>
            <a:ln cap="flat" cmpd="sng" w="10775">
              <a:solidFill>
                <a:srgbClr val="3EBAD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" name="Google Shape;140;p2"/>
            <p:cNvSpPr/>
            <p:nvPr/>
          </p:nvSpPr>
          <p:spPr>
            <a:xfrm>
              <a:off x="773341" y="2104465"/>
              <a:ext cx="2087387" cy="38434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" name="Google Shape;141;p2"/>
            <p:cNvSpPr txBox="1"/>
            <p:nvPr/>
          </p:nvSpPr>
          <p:spPr>
            <a:xfrm>
              <a:off x="773341" y="2104465"/>
              <a:ext cx="2087387" cy="38434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2450" lIns="92450" spcFirstLastPara="1" rIns="92450" wrap="square" tIns="924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300"/>
                <a:buFont typeface="Corbel"/>
                <a:buNone/>
              </a:pPr>
              <a:r>
                <a:rPr lang="es-CO" sz="1300">
                  <a:solidFill>
                    <a:schemeClr val="dk1"/>
                  </a:solidFill>
                  <a:latin typeface="Corbel"/>
                  <a:ea typeface="Corbel"/>
                  <a:cs typeface="Corbel"/>
                  <a:sym typeface="Corbel"/>
                </a:rPr>
                <a:t>Swimming</a:t>
              </a:r>
              <a:r>
                <a:rPr b="0" i="0" lang="es-CO" sz="1300" u="none" cap="none" strike="noStrike">
                  <a:solidFill>
                    <a:schemeClr val="dk1"/>
                  </a:solidFill>
                  <a:latin typeface="Corbel"/>
                  <a:ea typeface="Corbel"/>
                  <a:cs typeface="Corbel"/>
                  <a:sym typeface="Corbel"/>
                </a:rPr>
                <a:t>= 0,5 L</a:t>
              </a:r>
              <a:endParaRPr/>
            </a:p>
          </p:txBody>
        </p:sp>
      </p:grpSp>
      <p:sp>
        <p:nvSpPr>
          <p:cNvPr id="142" name="Google Shape;142;p2"/>
          <p:cNvSpPr txBox="1"/>
          <p:nvPr/>
        </p:nvSpPr>
        <p:spPr>
          <a:xfrm>
            <a:off x="3564835" y="5554081"/>
            <a:ext cx="83742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CO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Varia</a:t>
            </a:r>
            <a:r>
              <a:rPr b="1" lang="es-CO" sz="18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tion according to factors such as</a:t>
            </a:r>
            <a:r>
              <a:rPr b="1" i="0" lang="es-CO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: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8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Age</a:t>
            </a:r>
            <a:r>
              <a:rPr lang="es-CO" sz="18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, gender, intensity, temperature, ambiental humidity, kind of clothes and the person</a:t>
            </a:r>
            <a:endParaRPr/>
          </a:p>
        </p:txBody>
      </p:sp>
      <p:pic>
        <p:nvPicPr>
          <p:cNvPr descr="Resultado de imagen para botella de agua" id="143" name="Google Shape;143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32656" y="4258148"/>
            <a:ext cx="1988007" cy="16190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3"/>
          <p:cNvSpPr txBox="1"/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orbel"/>
              <a:buNone/>
            </a:pPr>
            <a:r>
              <a:rPr lang="es-CO"/>
              <a:t>Benefits of hydration</a:t>
            </a:r>
            <a:endParaRPr/>
          </a:p>
        </p:txBody>
      </p:sp>
      <p:sp>
        <p:nvSpPr>
          <p:cNvPr id="149" name="Google Shape;149;p3"/>
          <p:cNvSpPr txBox="1"/>
          <p:nvPr>
            <p:ph idx="1" type="body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182880" lvl="0" marL="18288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●"/>
            </a:pPr>
            <a:r>
              <a:rPr lang="es-CO" sz="2100">
                <a:solidFill>
                  <a:srgbClr val="202124"/>
                </a:solidFill>
                <a:highlight>
                  <a:srgbClr val="F8F9FA"/>
                </a:highlight>
                <a:latin typeface="Arial"/>
                <a:ea typeface="Arial"/>
                <a:cs typeface="Arial"/>
                <a:sym typeface="Arial"/>
              </a:rPr>
              <a:t>Improve the transport of nutrients, vitamins and minerals through the body.</a:t>
            </a:r>
            <a:endParaRPr sz="2100">
              <a:solidFill>
                <a:srgbClr val="202124"/>
              </a:solidFill>
              <a:highlight>
                <a:srgbClr val="F8F9FA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182880" lvl="0" marL="18288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●"/>
            </a:pPr>
            <a:r>
              <a:rPr lang="es-CO" sz="2100">
                <a:solidFill>
                  <a:srgbClr val="202124"/>
                </a:solidFill>
                <a:highlight>
                  <a:srgbClr val="F8F9FA"/>
                </a:highlight>
                <a:latin typeface="Arial"/>
                <a:ea typeface="Arial"/>
                <a:cs typeface="Arial"/>
                <a:sym typeface="Arial"/>
              </a:rPr>
              <a:t>It activates essential enzymes to supply the energy the body needs.</a:t>
            </a:r>
            <a:endParaRPr sz="2100">
              <a:solidFill>
                <a:srgbClr val="202124"/>
              </a:solidFill>
              <a:highlight>
                <a:srgbClr val="F8F9FA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182880" lvl="0" marL="18288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●"/>
            </a:pPr>
            <a:r>
              <a:rPr lang="es-CO" sz="2100">
                <a:solidFill>
                  <a:srgbClr val="202124"/>
                </a:solidFill>
                <a:highlight>
                  <a:srgbClr val="F8F9FA"/>
                </a:highlight>
                <a:latin typeface="Arial"/>
                <a:ea typeface="Arial"/>
                <a:cs typeface="Arial"/>
                <a:sym typeface="Arial"/>
              </a:rPr>
              <a:t>Improve the elimination of impurities and toxins from the body.</a:t>
            </a:r>
            <a:endParaRPr sz="2100">
              <a:solidFill>
                <a:srgbClr val="202124"/>
              </a:solidFill>
              <a:highlight>
                <a:srgbClr val="F8F9FA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195580" lvl="0" marL="182880" marR="38100" rtl="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s-CO" sz="2100">
                <a:solidFill>
                  <a:srgbClr val="202124"/>
                </a:solidFill>
                <a:highlight>
                  <a:srgbClr val="F8F9FA"/>
                </a:highlight>
                <a:latin typeface="Arial"/>
                <a:ea typeface="Arial"/>
                <a:cs typeface="Arial"/>
                <a:sym typeface="Arial"/>
              </a:rPr>
              <a:t>Lubricates and provides structural support to tissues and joints.</a:t>
            </a:r>
            <a:endParaRPr b="1"/>
          </a:p>
          <a:p>
            <a:pPr indent="-55879" lvl="0" marL="18288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</p:txBody>
      </p:sp>
      <p:pic>
        <p:nvPicPr>
          <p:cNvPr descr="Resultado de imagen para botella de agua" id="150" name="Google Shape;150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32656" y="4258148"/>
            <a:ext cx="1988007" cy="16190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4"/>
          <p:cNvSpPr txBox="1"/>
          <p:nvPr>
            <p:ph type="title"/>
          </p:nvPr>
        </p:nvSpPr>
        <p:spPr>
          <a:xfrm>
            <a:off x="252919" y="1123837"/>
            <a:ext cx="2947482" cy="33288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orbel"/>
              <a:buNone/>
            </a:pPr>
            <a:r>
              <a:rPr lang="es-CO"/>
              <a:t>Hydration: Before, during and after of a physical activity</a:t>
            </a:r>
            <a:endParaRPr/>
          </a:p>
        </p:txBody>
      </p:sp>
      <p:pic>
        <p:nvPicPr>
          <p:cNvPr descr="como hidratrarse adecuadamente cuando hacemos ejercicio" id="156" name="Google Shape;156;p4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423" t="18847"/>
          <a:stretch/>
        </p:blipFill>
        <p:spPr>
          <a:xfrm>
            <a:off x="3618274" y="755374"/>
            <a:ext cx="7322030" cy="534062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esultado de imagen para botella de agua" id="157" name="Google Shape;157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32656" y="4258148"/>
            <a:ext cx="1988007" cy="16190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5"/>
          <p:cNvSpPr txBox="1"/>
          <p:nvPr>
            <p:ph type="title"/>
          </p:nvPr>
        </p:nvSpPr>
        <p:spPr>
          <a:xfrm>
            <a:off x="252919" y="1123837"/>
            <a:ext cx="2947482" cy="39384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orbel"/>
              <a:buNone/>
            </a:pPr>
            <a:r>
              <a:rPr lang="es-CO"/>
              <a:t>Symptoms</a:t>
            </a:r>
            <a:r>
              <a:rPr lang="es-CO"/>
              <a:t> of dehydration</a:t>
            </a:r>
            <a:endParaRPr/>
          </a:p>
        </p:txBody>
      </p:sp>
      <p:pic>
        <p:nvPicPr>
          <p:cNvPr descr="Resultado de imagen para botella de agua" id="163" name="Google Shape;163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32656" y="4258148"/>
            <a:ext cx="1988007" cy="161909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64" name="Google Shape;164;p5"/>
          <p:cNvGrpSpPr/>
          <p:nvPr/>
        </p:nvGrpSpPr>
        <p:grpSpPr>
          <a:xfrm>
            <a:off x="4106553" y="1410553"/>
            <a:ext cx="6902076" cy="4149538"/>
            <a:chOff x="3925" y="244361"/>
            <a:chExt cx="6902076" cy="4149538"/>
          </a:xfrm>
        </p:grpSpPr>
        <p:sp>
          <p:nvSpPr>
            <p:cNvPr id="165" name="Google Shape;165;p5"/>
            <p:cNvSpPr/>
            <p:nvPr/>
          </p:nvSpPr>
          <p:spPr>
            <a:xfrm>
              <a:off x="10302" y="244361"/>
              <a:ext cx="2142799" cy="721719"/>
            </a:xfrm>
            <a:prstGeom prst="rect">
              <a:avLst/>
            </a:prstGeom>
            <a:solidFill>
              <a:srgbClr val="3EBAD1"/>
            </a:solidFill>
            <a:ln cap="flat" cmpd="sng" w="10775">
              <a:solidFill>
                <a:srgbClr val="3EBAD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6" name="Google Shape;166;p5"/>
            <p:cNvSpPr txBox="1"/>
            <p:nvPr/>
          </p:nvSpPr>
          <p:spPr>
            <a:xfrm>
              <a:off x="10302" y="244361"/>
              <a:ext cx="2142799" cy="72171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1275" lIns="142225" spcFirstLastPara="1" rIns="142225" wrap="square" tIns="812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Corbel"/>
                <a:buNone/>
              </a:pPr>
              <a:r>
                <a:rPr lang="es-CO" sz="2000">
                  <a:solidFill>
                    <a:schemeClr val="lt1"/>
                  </a:solidFill>
                  <a:latin typeface="Corbel"/>
                  <a:ea typeface="Corbel"/>
                  <a:cs typeface="Corbel"/>
                  <a:sym typeface="Corbel"/>
                </a:rPr>
                <a:t>Mild d</a:t>
              </a:r>
              <a:r>
                <a:rPr lang="es-CO" sz="2000">
                  <a:solidFill>
                    <a:schemeClr val="lt1"/>
                  </a:solidFill>
                  <a:latin typeface="Corbel"/>
                  <a:ea typeface="Corbel"/>
                  <a:cs typeface="Corbel"/>
                  <a:sym typeface="Corbel"/>
                </a:rPr>
                <a:t>ehydration </a:t>
              </a:r>
              <a:endParaRPr/>
            </a:p>
          </p:txBody>
        </p:sp>
        <p:sp>
          <p:nvSpPr>
            <p:cNvPr id="167" name="Google Shape;167;p5"/>
            <p:cNvSpPr/>
            <p:nvPr/>
          </p:nvSpPr>
          <p:spPr>
            <a:xfrm>
              <a:off x="3925" y="966081"/>
              <a:ext cx="2155552" cy="3427818"/>
            </a:xfrm>
            <a:prstGeom prst="rect">
              <a:avLst/>
            </a:prstGeom>
            <a:solidFill>
              <a:srgbClr val="CDE6ED">
                <a:alpha val="89803"/>
              </a:srgbClr>
            </a:solidFill>
            <a:ln cap="flat" cmpd="sng" w="10775">
              <a:solidFill>
                <a:srgbClr val="CDE6ED">
                  <a:alpha val="89803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8" name="Google Shape;168;p5"/>
            <p:cNvSpPr txBox="1"/>
            <p:nvPr/>
          </p:nvSpPr>
          <p:spPr>
            <a:xfrm>
              <a:off x="3925" y="966081"/>
              <a:ext cx="2155552" cy="342781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44000" lIns="96000" spcFirstLastPara="1" rIns="128000" wrap="square" tIns="96000">
              <a:noAutofit/>
            </a:bodyPr>
            <a:lstStyle/>
            <a:p>
              <a:pPr indent="-171450" lvl="1" marL="17145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orbel"/>
                <a:buChar char="•"/>
              </a:pPr>
              <a:r>
                <a:rPr lang="es-CO" sz="1800">
                  <a:solidFill>
                    <a:schemeClr val="dk1"/>
                  </a:solidFill>
                  <a:latin typeface="Corbel"/>
                  <a:ea typeface="Corbel"/>
                  <a:cs typeface="Corbel"/>
                  <a:sym typeface="Corbel"/>
                </a:rPr>
                <a:t>Thirst is a late symptom</a:t>
              </a:r>
              <a:endParaRPr/>
            </a:p>
            <a:p>
              <a:pPr indent="-171450" lvl="1" marL="171450" marR="0" rtl="0" algn="l">
                <a:lnSpc>
                  <a:spcPct val="90000"/>
                </a:lnSpc>
                <a:spcBef>
                  <a:spcPts val="27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orbel"/>
                <a:buChar char="•"/>
              </a:pPr>
              <a:r>
                <a:rPr lang="es-CO" sz="1800">
                  <a:solidFill>
                    <a:schemeClr val="dk1"/>
                  </a:solidFill>
                  <a:latin typeface="Corbel"/>
                  <a:ea typeface="Corbel"/>
                  <a:cs typeface="Corbel"/>
                  <a:sym typeface="Corbel"/>
                </a:rPr>
                <a:t>Loss of appetite</a:t>
              </a:r>
              <a:endParaRPr/>
            </a:p>
            <a:p>
              <a:pPr indent="-171450" lvl="1" marL="171450" marR="0" rtl="0" algn="l">
                <a:lnSpc>
                  <a:spcPct val="90000"/>
                </a:lnSpc>
                <a:spcBef>
                  <a:spcPts val="27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orbel"/>
                <a:buChar char="•"/>
              </a:pPr>
              <a:r>
                <a:rPr lang="es-CO" sz="1800">
                  <a:solidFill>
                    <a:schemeClr val="dk1"/>
                  </a:solidFill>
                  <a:latin typeface="Corbel"/>
                  <a:ea typeface="Corbel"/>
                  <a:cs typeface="Corbel"/>
                  <a:sym typeface="Corbel"/>
                </a:rPr>
                <a:t>Discomfort</a:t>
              </a:r>
              <a:endParaRPr/>
            </a:p>
            <a:p>
              <a:pPr indent="-171450" lvl="1" marL="171450" marR="0" rtl="0" algn="l">
                <a:lnSpc>
                  <a:spcPct val="90000"/>
                </a:lnSpc>
                <a:spcBef>
                  <a:spcPts val="27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orbel"/>
                <a:buChar char="•"/>
              </a:pPr>
              <a:r>
                <a:rPr b="0" i="0" lang="es-CO" sz="1800" u="none" cap="none" strike="noStrike">
                  <a:solidFill>
                    <a:schemeClr val="dk1"/>
                  </a:solidFill>
                  <a:latin typeface="Corbel"/>
                  <a:ea typeface="Corbel"/>
                  <a:cs typeface="Corbel"/>
                  <a:sym typeface="Corbel"/>
                </a:rPr>
                <a:t>Fatig</a:t>
              </a:r>
              <a:r>
                <a:rPr lang="es-CO" sz="1800">
                  <a:solidFill>
                    <a:schemeClr val="dk1"/>
                  </a:solidFill>
                  <a:latin typeface="Corbel"/>
                  <a:ea typeface="Corbel"/>
                  <a:cs typeface="Corbel"/>
                  <a:sym typeface="Corbel"/>
                </a:rPr>
                <a:t>ue</a:t>
              </a:r>
              <a:endParaRPr/>
            </a:p>
            <a:p>
              <a:pPr indent="-171450" lvl="1" marL="171450" marR="0" rtl="0" algn="l">
                <a:lnSpc>
                  <a:spcPct val="90000"/>
                </a:lnSpc>
                <a:spcBef>
                  <a:spcPts val="27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orbel"/>
                <a:buChar char="•"/>
              </a:pPr>
              <a:r>
                <a:rPr lang="es-CO" sz="1800">
                  <a:solidFill>
                    <a:schemeClr val="dk1"/>
                  </a:solidFill>
                  <a:latin typeface="Corbel"/>
                  <a:ea typeface="Corbel"/>
                  <a:cs typeface="Corbel"/>
                  <a:sym typeface="Corbel"/>
                </a:rPr>
                <a:t>Headache</a:t>
              </a:r>
              <a:endParaRPr/>
            </a:p>
            <a:p>
              <a:pPr indent="-171450" lvl="1" marL="171450" marR="0" rtl="0" algn="l">
                <a:lnSpc>
                  <a:spcPct val="90000"/>
                </a:lnSpc>
                <a:spcBef>
                  <a:spcPts val="27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orbel"/>
                <a:buChar char="•"/>
              </a:pPr>
              <a:r>
                <a:rPr b="0" i="0" lang="es-CO" sz="1800" u="none" cap="none" strike="noStrike">
                  <a:solidFill>
                    <a:schemeClr val="dk1"/>
                  </a:solidFill>
                  <a:latin typeface="Corbel"/>
                  <a:ea typeface="Corbel"/>
                  <a:cs typeface="Corbel"/>
                  <a:sym typeface="Corbel"/>
                </a:rPr>
                <a:t>1%-5% water loss</a:t>
              </a:r>
              <a:endParaRPr/>
            </a:p>
          </p:txBody>
        </p:sp>
        <p:sp>
          <p:nvSpPr>
            <p:cNvPr id="169" name="Google Shape;169;p5"/>
            <p:cNvSpPr/>
            <p:nvPr/>
          </p:nvSpPr>
          <p:spPr>
            <a:xfrm>
              <a:off x="2433623" y="244361"/>
              <a:ext cx="2080711" cy="721719"/>
            </a:xfrm>
            <a:prstGeom prst="rect">
              <a:avLst/>
            </a:prstGeom>
            <a:solidFill>
              <a:srgbClr val="3EBAD1"/>
            </a:solidFill>
            <a:ln cap="flat" cmpd="sng" w="10775">
              <a:solidFill>
                <a:srgbClr val="3EBAD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0" name="Google Shape;170;p5"/>
            <p:cNvSpPr txBox="1"/>
            <p:nvPr/>
          </p:nvSpPr>
          <p:spPr>
            <a:xfrm>
              <a:off x="2433623" y="244361"/>
              <a:ext cx="2080711" cy="72171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1275" lIns="142225" spcFirstLastPara="1" rIns="142225" wrap="square" tIns="812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Corbel"/>
                <a:buNone/>
              </a:pPr>
              <a:r>
                <a:rPr lang="es-CO" sz="2000">
                  <a:solidFill>
                    <a:schemeClr val="lt1"/>
                  </a:solidFill>
                  <a:latin typeface="Corbel"/>
                  <a:ea typeface="Corbel"/>
                  <a:cs typeface="Corbel"/>
                  <a:sym typeface="Corbel"/>
                </a:rPr>
                <a:t>Moderate Dehydration</a:t>
              </a:r>
              <a:endParaRPr/>
            </a:p>
          </p:txBody>
        </p:sp>
        <p:sp>
          <p:nvSpPr>
            <p:cNvPr id="171" name="Google Shape;171;p5"/>
            <p:cNvSpPr/>
            <p:nvPr/>
          </p:nvSpPr>
          <p:spPr>
            <a:xfrm>
              <a:off x="2426360" y="966081"/>
              <a:ext cx="2095237" cy="3427818"/>
            </a:xfrm>
            <a:prstGeom prst="rect">
              <a:avLst/>
            </a:prstGeom>
            <a:solidFill>
              <a:srgbClr val="CDE6ED">
                <a:alpha val="89803"/>
              </a:srgbClr>
            </a:solidFill>
            <a:ln cap="flat" cmpd="sng" w="10775">
              <a:solidFill>
                <a:srgbClr val="CDE6ED">
                  <a:alpha val="89803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2" name="Google Shape;172;p5"/>
            <p:cNvSpPr txBox="1"/>
            <p:nvPr/>
          </p:nvSpPr>
          <p:spPr>
            <a:xfrm>
              <a:off x="2426360" y="966081"/>
              <a:ext cx="2095237" cy="342781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36000" lIns="90675" spcFirstLastPara="1" rIns="120900" wrap="square" tIns="90675">
              <a:noAutofit/>
            </a:bodyPr>
            <a:lstStyle/>
            <a:p>
              <a:pPr indent="-171450" lvl="1" marL="17145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00"/>
                <a:buFont typeface="Corbel"/>
                <a:buChar char="•"/>
              </a:pPr>
              <a:r>
                <a:rPr lang="es-CO" sz="1700">
                  <a:solidFill>
                    <a:schemeClr val="dk1"/>
                  </a:solidFill>
                  <a:latin typeface="Corbel"/>
                  <a:ea typeface="Corbel"/>
                  <a:cs typeface="Corbel"/>
                  <a:sym typeface="Corbel"/>
                </a:rPr>
                <a:t>Dry skin</a:t>
              </a:r>
              <a:endParaRPr/>
            </a:p>
            <a:p>
              <a:pPr indent="-171450" lvl="1" marL="171450" marR="0" rtl="0" algn="l">
                <a:lnSpc>
                  <a:spcPct val="90000"/>
                </a:lnSpc>
                <a:spcBef>
                  <a:spcPts val="255"/>
                </a:spcBef>
                <a:spcAft>
                  <a:spcPts val="0"/>
                </a:spcAft>
                <a:buClr>
                  <a:schemeClr val="dk1"/>
                </a:buClr>
                <a:buSzPts val="1700"/>
                <a:buFont typeface="Corbel"/>
                <a:buChar char="•"/>
              </a:pPr>
              <a:r>
                <a:rPr lang="es-CO" sz="1700">
                  <a:solidFill>
                    <a:schemeClr val="dk1"/>
                  </a:solidFill>
                  <a:latin typeface="Corbel"/>
                  <a:ea typeface="Corbel"/>
                  <a:cs typeface="Corbel"/>
                  <a:sym typeface="Corbel"/>
                </a:rPr>
                <a:t>Loss of elasticity</a:t>
              </a:r>
              <a:endParaRPr/>
            </a:p>
            <a:p>
              <a:pPr indent="-171450" lvl="1" marL="171450" marR="0" rtl="0" algn="l">
                <a:lnSpc>
                  <a:spcPct val="90000"/>
                </a:lnSpc>
                <a:spcBef>
                  <a:spcPts val="255"/>
                </a:spcBef>
                <a:spcAft>
                  <a:spcPts val="0"/>
                </a:spcAft>
                <a:buClr>
                  <a:schemeClr val="dk1"/>
                </a:buClr>
                <a:buSzPts val="1700"/>
                <a:buFont typeface="Corbel"/>
                <a:buChar char="•"/>
              </a:pPr>
              <a:r>
                <a:rPr lang="es-CO" sz="1700">
                  <a:solidFill>
                    <a:schemeClr val="dk1"/>
                  </a:solidFill>
                  <a:latin typeface="Corbel"/>
                  <a:ea typeface="Corbel"/>
                  <a:cs typeface="Corbel"/>
                  <a:sym typeface="Corbel"/>
                </a:rPr>
                <a:t>Low or dark urine</a:t>
              </a:r>
              <a:endParaRPr/>
            </a:p>
            <a:p>
              <a:pPr indent="-171450" lvl="1" marL="171450" marR="0" rtl="0" algn="l">
                <a:lnSpc>
                  <a:spcPct val="90000"/>
                </a:lnSpc>
                <a:spcBef>
                  <a:spcPts val="255"/>
                </a:spcBef>
                <a:spcAft>
                  <a:spcPts val="0"/>
                </a:spcAft>
                <a:buClr>
                  <a:schemeClr val="dk1"/>
                </a:buClr>
                <a:buSzPts val="1700"/>
                <a:buFont typeface="Corbel"/>
                <a:buChar char="•"/>
              </a:pPr>
              <a:r>
                <a:rPr b="0" i="0" lang="es-CO" sz="1700" u="none" cap="none" strike="noStrike">
                  <a:solidFill>
                    <a:schemeClr val="dk1"/>
                  </a:solidFill>
                  <a:latin typeface="Corbel"/>
                  <a:ea typeface="Corbel"/>
                  <a:cs typeface="Corbel"/>
                  <a:sym typeface="Corbel"/>
                </a:rPr>
                <a:t>6%-8% </a:t>
              </a:r>
              <a:r>
                <a:rPr lang="es-CO" sz="1700">
                  <a:solidFill>
                    <a:schemeClr val="dk1"/>
                  </a:solidFill>
                  <a:latin typeface="Corbel"/>
                  <a:ea typeface="Corbel"/>
                  <a:cs typeface="Corbel"/>
                  <a:sym typeface="Corbel"/>
                </a:rPr>
                <a:t>water loss</a:t>
              </a:r>
              <a:endParaRPr/>
            </a:p>
          </p:txBody>
        </p:sp>
        <p:sp>
          <p:nvSpPr>
            <p:cNvPr id="173" name="Google Shape;173;p5"/>
            <p:cNvSpPr/>
            <p:nvPr/>
          </p:nvSpPr>
          <p:spPr>
            <a:xfrm>
              <a:off x="4797802" y="244361"/>
              <a:ext cx="2098878" cy="721719"/>
            </a:xfrm>
            <a:prstGeom prst="rect">
              <a:avLst/>
            </a:prstGeom>
            <a:solidFill>
              <a:srgbClr val="3EBAD1"/>
            </a:solidFill>
            <a:ln cap="flat" cmpd="sng" w="10775">
              <a:solidFill>
                <a:srgbClr val="3EBAD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4" name="Google Shape;174;p5"/>
            <p:cNvSpPr txBox="1"/>
            <p:nvPr/>
          </p:nvSpPr>
          <p:spPr>
            <a:xfrm>
              <a:off x="4797802" y="244361"/>
              <a:ext cx="2098878" cy="72171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1275" lIns="142225" spcFirstLastPara="1" rIns="142225" wrap="square" tIns="812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Corbel"/>
                <a:buNone/>
              </a:pPr>
              <a:r>
                <a:rPr lang="es-CO" sz="2000">
                  <a:solidFill>
                    <a:schemeClr val="lt1"/>
                  </a:solidFill>
                  <a:latin typeface="Corbel"/>
                  <a:ea typeface="Corbel"/>
                  <a:cs typeface="Corbel"/>
                  <a:sym typeface="Corbel"/>
                </a:rPr>
                <a:t>Severe Dehydration</a:t>
              </a:r>
              <a:endParaRPr/>
            </a:p>
          </p:txBody>
        </p:sp>
        <p:sp>
          <p:nvSpPr>
            <p:cNvPr id="175" name="Google Shape;175;p5"/>
            <p:cNvSpPr/>
            <p:nvPr/>
          </p:nvSpPr>
          <p:spPr>
            <a:xfrm>
              <a:off x="4788480" y="966081"/>
              <a:ext cx="2117521" cy="3427818"/>
            </a:xfrm>
            <a:prstGeom prst="rect">
              <a:avLst/>
            </a:prstGeom>
            <a:solidFill>
              <a:srgbClr val="CDE6ED">
                <a:alpha val="89803"/>
              </a:srgbClr>
            </a:solidFill>
            <a:ln cap="flat" cmpd="sng" w="10775">
              <a:solidFill>
                <a:srgbClr val="CDE6ED">
                  <a:alpha val="89803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6" name="Google Shape;176;p5"/>
            <p:cNvSpPr txBox="1"/>
            <p:nvPr/>
          </p:nvSpPr>
          <p:spPr>
            <a:xfrm>
              <a:off x="4788480" y="966081"/>
              <a:ext cx="2117521" cy="342781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28000" lIns="85325" spcFirstLastPara="1" rIns="113775" wrap="square" tIns="85325">
              <a:noAutofit/>
            </a:bodyPr>
            <a:lstStyle/>
            <a:p>
              <a:pPr indent="-171450" lvl="1" marL="17145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Corbel"/>
                <a:buChar char="•"/>
              </a:pPr>
              <a:r>
                <a:rPr lang="es-CO" sz="1600">
                  <a:solidFill>
                    <a:schemeClr val="dk1"/>
                  </a:solidFill>
                  <a:latin typeface="Corbel"/>
                  <a:ea typeface="Corbel"/>
                  <a:cs typeface="Corbel"/>
                  <a:sym typeface="Corbel"/>
                </a:rPr>
                <a:t>Muscles spasms</a:t>
              </a:r>
              <a:endParaRPr/>
            </a:p>
            <a:p>
              <a:pPr indent="-171450" lvl="1" marL="171450" marR="0" rtl="0" algn="l">
                <a:lnSpc>
                  <a:spcPct val="90000"/>
                </a:lnSpc>
                <a:spcBef>
                  <a:spcPts val="24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Corbel"/>
                <a:buChar char="•"/>
              </a:pPr>
              <a:r>
                <a:rPr lang="es-CO" sz="1600">
                  <a:solidFill>
                    <a:schemeClr val="dk1"/>
                  </a:solidFill>
                  <a:latin typeface="Corbel"/>
                  <a:ea typeface="Corbel"/>
                  <a:cs typeface="Corbel"/>
                  <a:sym typeface="Corbel"/>
                </a:rPr>
                <a:t>Loss of balance</a:t>
              </a:r>
              <a:endParaRPr/>
            </a:p>
            <a:p>
              <a:pPr indent="-171450" lvl="1" marL="171450" marR="0" rtl="0" algn="l">
                <a:lnSpc>
                  <a:spcPct val="90000"/>
                </a:lnSpc>
                <a:spcBef>
                  <a:spcPts val="24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Corbel"/>
                <a:buChar char="•"/>
              </a:pPr>
              <a:r>
                <a:rPr lang="es-CO" sz="1600">
                  <a:solidFill>
                    <a:schemeClr val="dk1"/>
                  </a:solidFill>
                  <a:latin typeface="Corbel"/>
                  <a:ea typeface="Corbel"/>
                  <a:cs typeface="Corbel"/>
                  <a:sym typeface="Corbel"/>
                </a:rPr>
                <a:t>M</a:t>
              </a:r>
              <a:r>
                <a:rPr b="0" i="0" lang="es-CO" sz="1600" u="none" cap="none" strike="noStrike">
                  <a:solidFill>
                    <a:schemeClr val="dk1"/>
                  </a:solidFill>
                  <a:latin typeface="Corbel"/>
                  <a:ea typeface="Corbel"/>
                  <a:cs typeface="Corbel"/>
                  <a:sym typeface="Corbel"/>
                </a:rPr>
                <a:t>ental confusion</a:t>
              </a:r>
              <a:endParaRPr/>
            </a:p>
            <a:p>
              <a:pPr indent="-171450" lvl="1" marL="171450" marR="0" rtl="0" algn="l">
                <a:lnSpc>
                  <a:spcPct val="90000"/>
                </a:lnSpc>
                <a:spcBef>
                  <a:spcPts val="24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Corbel"/>
                <a:buChar char="•"/>
              </a:pPr>
              <a:r>
                <a:rPr lang="es-CO" sz="1600">
                  <a:solidFill>
                    <a:schemeClr val="dk1"/>
                  </a:solidFill>
                  <a:latin typeface="Corbel"/>
                  <a:ea typeface="Corbel"/>
                  <a:cs typeface="Corbel"/>
                  <a:sym typeface="Corbel"/>
                </a:rPr>
                <a:t>Difficulty speaking</a:t>
              </a:r>
              <a:endParaRPr/>
            </a:p>
            <a:p>
              <a:pPr indent="-171450" lvl="1" marL="171450" marR="0" rtl="0" algn="l">
                <a:lnSpc>
                  <a:spcPct val="90000"/>
                </a:lnSpc>
                <a:spcBef>
                  <a:spcPts val="24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Corbel"/>
                <a:buChar char="•"/>
              </a:pPr>
              <a:r>
                <a:rPr lang="es-CO" sz="1600">
                  <a:solidFill>
                    <a:schemeClr val="dk1"/>
                  </a:solidFill>
                  <a:latin typeface="Corbel"/>
                  <a:ea typeface="Corbel"/>
                  <a:cs typeface="Corbel"/>
                  <a:sym typeface="Corbel"/>
                </a:rPr>
                <a:t>Increased HR</a:t>
              </a:r>
              <a:endParaRPr/>
            </a:p>
            <a:p>
              <a:pPr indent="-171450" lvl="1" marL="171450" marR="0" rtl="0" algn="l">
                <a:lnSpc>
                  <a:spcPct val="90000"/>
                </a:lnSpc>
                <a:spcBef>
                  <a:spcPts val="24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Corbel"/>
                <a:buChar char="•"/>
              </a:pPr>
              <a:r>
                <a:rPr lang="es-CO" sz="1600">
                  <a:solidFill>
                    <a:schemeClr val="dk1"/>
                  </a:solidFill>
                  <a:latin typeface="Corbel"/>
                  <a:ea typeface="Corbel"/>
                  <a:cs typeface="Corbel"/>
                  <a:sym typeface="Corbel"/>
                </a:rPr>
                <a:t>Increased temperature</a:t>
              </a:r>
              <a:endParaRPr/>
            </a:p>
            <a:p>
              <a:pPr indent="-171450" lvl="1" marL="171450" marR="0" rtl="0" algn="l">
                <a:lnSpc>
                  <a:spcPct val="90000"/>
                </a:lnSpc>
                <a:spcBef>
                  <a:spcPts val="24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Corbel"/>
                <a:buChar char="•"/>
              </a:pPr>
              <a:r>
                <a:rPr lang="es-CO" sz="1600">
                  <a:solidFill>
                    <a:schemeClr val="dk1"/>
                  </a:solidFill>
                  <a:latin typeface="Corbel"/>
                  <a:ea typeface="Corbel"/>
                  <a:cs typeface="Corbel"/>
                  <a:sym typeface="Corbel"/>
                </a:rPr>
                <a:t>Death risk</a:t>
              </a:r>
              <a:endParaRPr/>
            </a:p>
            <a:p>
              <a:pPr indent="-171450" lvl="1" marL="171450" marR="0" rtl="0" algn="l">
                <a:lnSpc>
                  <a:spcPct val="90000"/>
                </a:lnSpc>
                <a:spcBef>
                  <a:spcPts val="24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Corbel"/>
                <a:buChar char="•"/>
              </a:pPr>
              <a:r>
                <a:rPr b="0" i="0" lang="es-CO" sz="1600" u="none" cap="none" strike="noStrike">
                  <a:solidFill>
                    <a:schemeClr val="dk1"/>
                  </a:solidFill>
                  <a:latin typeface="Corbel"/>
                  <a:ea typeface="Corbel"/>
                  <a:cs typeface="Corbel"/>
                  <a:sym typeface="Corbel"/>
                </a:rPr>
                <a:t>9%-11% water loss</a:t>
              </a:r>
              <a:endParaRPr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6"/>
          <p:cNvSpPr txBox="1"/>
          <p:nvPr>
            <p:ph type="title"/>
          </p:nvPr>
        </p:nvSpPr>
        <p:spPr>
          <a:xfrm>
            <a:off x="252919" y="1123837"/>
            <a:ext cx="2947482" cy="369382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orbel"/>
              <a:buNone/>
            </a:pPr>
            <a:r>
              <a:rPr lang="es-CO"/>
              <a:t>Tips for good hydration</a:t>
            </a:r>
            <a:endParaRPr/>
          </a:p>
        </p:txBody>
      </p:sp>
      <p:pic>
        <p:nvPicPr>
          <p:cNvPr descr="Resultado de imagen para botella de agua" id="182" name="Google Shape;182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32656" y="4258148"/>
            <a:ext cx="1988007" cy="161909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83" name="Google Shape;183;p6"/>
          <p:cNvGrpSpPr/>
          <p:nvPr/>
        </p:nvGrpSpPr>
        <p:grpSpPr>
          <a:xfrm>
            <a:off x="3680137" y="990539"/>
            <a:ext cx="8015993" cy="4876920"/>
            <a:chOff x="0" y="270873"/>
            <a:chExt cx="8015993" cy="4876920"/>
          </a:xfrm>
        </p:grpSpPr>
        <p:sp>
          <p:nvSpPr>
            <p:cNvPr id="184" name="Google Shape;184;p6"/>
            <p:cNvSpPr/>
            <p:nvPr/>
          </p:nvSpPr>
          <p:spPr>
            <a:xfrm>
              <a:off x="1612336" y="270873"/>
              <a:ext cx="4791319" cy="551655"/>
            </a:xfrm>
            <a:prstGeom prst="roundRect">
              <a:avLst>
                <a:gd fmla="val 16667" name="adj"/>
              </a:avLst>
            </a:prstGeom>
            <a:solidFill>
              <a:srgbClr val="3EBAD1"/>
            </a:solidFill>
            <a:ln cap="flat" cmpd="sng" w="107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5" name="Google Shape;185;p6"/>
            <p:cNvSpPr txBox="1"/>
            <p:nvPr/>
          </p:nvSpPr>
          <p:spPr>
            <a:xfrm>
              <a:off x="1639266" y="297803"/>
              <a:ext cx="4737459" cy="49779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6200" lIns="76200" spcFirstLastPara="1" rIns="76200" wrap="square" tIns="762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Corbel"/>
                <a:buNone/>
              </a:pPr>
              <a:r>
                <a:rPr b="1" lang="es-CO" sz="2000">
                  <a:solidFill>
                    <a:schemeClr val="lt1"/>
                  </a:solidFill>
                  <a:latin typeface="Corbel"/>
                  <a:ea typeface="Corbel"/>
                  <a:cs typeface="Corbel"/>
                  <a:sym typeface="Corbel"/>
                </a:rPr>
                <a:t>Bring your bottle of water always</a:t>
              </a:r>
              <a:endParaRPr sz="20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186" name="Google Shape;186;p6"/>
            <p:cNvSpPr/>
            <p:nvPr/>
          </p:nvSpPr>
          <p:spPr>
            <a:xfrm>
              <a:off x="0" y="888768"/>
              <a:ext cx="8015993" cy="551655"/>
            </a:xfrm>
            <a:prstGeom prst="roundRect">
              <a:avLst>
                <a:gd fmla="val 16667" name="adj"/>
              </a:avLst>
            </a:prstGeom>
            <a:solidFill>
              <a:srgbClr val="3EBAD1"/>
            </a:solidFill>
            <a:ln cap="flat" cmpd="sng" w="107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7" name="Google Shape;187;p6"/>
            <p:cNvSpPr txBox="1"/>
            <p:nvPr/>
          </p:nvSpPr>
          <p:spPr>
            <a:xfrm>
              <a:off x="26930" y="915698"/>
              <a:ext cx="7962133" cy="49779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6200" lIns="76200" spcFirstLastPara="1" rIns="76200" wrap="square" tIns="762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Corbel"/>
                <a:buNone/>
              </a:pPr>
              <a:r>
                <a:rPr b="1" lang="es-CO" sz="2000">
                  <a:solidFill>
                    <a:schemeClr val="lt1"/>
                  </a:solidFill>
                  <a:latin typeface="Corbel"/>
                  <a:ea typeface="Corbel"/>
                  <a:cs typeface="Corbel"/>
                  <a:sym typeface="Corbel"/>
                </a:rPr>
                <a:t>Drink water before, during and after of a physical activity</a:t>
              </a:r>
              <a:endParaRPr sz="20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188" name="Google Shape;188;p6"/>
            <p:cNvSpPr/>
            <p:nvPr/>
          </p:nvSpPr>
          <p:spPr>
            <a:xfrm>
              <a:off x="951378" y="1506663"/>
              <a:ext cx="6113236" cy="551655"/>
            </a:xfrm>
            <a:prstGeom prst="roundRect">
              <a:avLst>
                <a:gd fmla="val 16667" name="adj"/>
              </a:avLst>
            </a:prstGeom>
            <a:solidFill>
              <a:srgbClr val="3EBAD1"/>
            </a:solidFill>
            <a:ln cap="flat" cmpd="sng" w="107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9" name="Google Shape;189;p6"/>
            <p:cNvSpPr txBox="1"/>
            <p:nvPr/>
          </p:nvSpPr>
          <p:spPr>
            <a:xfrm>
              <a:off x="978308" y="1533593"/>
              <a:ext cx="6059376" cy="49779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6200" lIns="76200" spcFirstLastPara="1" rIns="76200" wrap="square" tIns="762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Corbel"/>
                <a:buNone/>
              </a:pPr>
              <a:r>
                <a:rPr b="1" lang="es-CO" sz="2000">
                  <a:solidFill>
                    <a:schemeClr val="lt1"/>
                  </a:solidFill>
                  <a:latin typeface="Corbel"/>
                  <a:ea typeface="Corbel"/>
                  <a:cs typeface="Corbel"/>
                  <a:sym typeface="Corbel"/>
                </a:rPr>
                <a:t>Drink water before feeling thirsty</a:t>
              </a:r>
              <a:endParaRPr sz="20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190" name="Google Shape;190;p6"/>
            <p:cNvSpPr/>
            <p:nvPr/>
          </p:nvSpPr>
          <p:spPr>
            <a:xfrm>
              <a:off x="951378" y="2124558"/>
              <a:ext cx="6113236" cy="551655"/>
            </a:xfrm>
            <a:prstGeom prst="roundRect">
              <a:avLst>
                <a:gd fmla="val 16667" name="adj"/>
              </a:avLst>
            </a:prstGeom>
            <a:solidFill>
              <a:srgbClr val="3EBAD1"/>
            </a:solidFill>
            <a:ln cap="flat" cmpd="sng" w="107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1" name="Google Shape;191;p6"/>
            <p:cNvSpPr txBox="1"/>
            <p:nvPr/>
          </p:nvSpPr>
          <p:spPr>
            <a:xfrm>
              <a:off x="978308" y="2151488"/>
              <a:ext cx="6059376" cy="49779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6200" lIns="76200" spcFirstLastPara="1" rIns="76200" wrap="square" tIns="762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Corbel"/>
                <a:buNone/>
              </a:pPr>
              <a:r>
                <a:rPr b="1" lang="es-CO" sz="2000">
                  <a:solidFill>
                    <a:schemeClr val="lt1"/>
                  </a:solidFill>
                  <a:latin typeface="Corbel"/>
                  <a:ea typeface="Corbel"/>
                  <a:cs typeface="Corbel"/>
                  <a:sym typeface="Corbel"/>
                </a:rPr>
                <a:t>The proper temperature of water is </a:t>
              </a:r>
              <a:r>
                <a:rPr b="1" lang="es-CO" sz="2000">
                  <a:solidFill>
                    <a:schemeClr val="lt1"/>
                  </a:solidFill>
                  <a:latin typeface="Corbel"/>
                  <a:ea typeface="Corbel"/>
                  <a:cs typeface="Corbel"/>
                  <a:sym typeface="Corbel"/>
                </a:rPr>
                <a:t>10-15°C</a:t>
              </a:r>
              <a:r>
                <a:rPr lang="es-CO" sz="2000">
                  <a:solidFill>
                    <a:schemeClr val="lt1"/>
                  </a:solidFill>
                  <a:latin typeface="Corbel"/>
                  <a:ea typeface="Corbel"/>
                  <a:cs typeface="Corbel"/>
                  <a:sym typeface="Corbel"/>
                </a:rPr>
                <a:t> </a:t>
              </a:r>
              <a:endParaRPr sz="20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192" name="Google Shape;192;p6"/>
            <p:cNvSpPr/>
            <p:nvPr/>
          </p:nvSpPr>
          <p:spPr>
            <a:xfrm>
              <a:off x="445088" y="2742453"/>
              <a:ext cx="7125816" cy="551655"/>
            </a:xfrm>
            <a:prstGeom prst="roundRect">
              <a:avLst>
                <a:gd fmla="val 16667" name="adj"/>
              </a:avLst>
            </a:prstGeom>
            <a:solidFill>
              <a:srgbClr val="3EBAD1"/>
            </a:solidFill>
            <a:ln cap="flat" cmpd="sng" w="107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3" name="Google Shape;193;p6"/>
            <p:cNvSpPr txBox="1"/>
            <p:nvPr/>
          </p:nvSpPr>
          <p:spPr>
            <a:xfrm>
              <a:off x="472018" y="2769383"/>
              <a:ext cx="7071956" cy="49779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6200" lIns="76200" spcFirstLastPara="1" rIns="76200" wrap="square" tIns="762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Corbel"/>
                <a:buNone/>
              </a:pPr>
              <a:r>
                <a:rPr b="1" lang="es-CO" sz="2000">
                  <a:solidFill>
                    <a:schemeClr val="lt1"/>
                  </a:solidFill>
                  <a:latin typeface="Corbel"/>
                  <a:ea typeface="Corbel"/>
                  <a:cs typeface="Corbel"/>
                  <a:sym typeface="Corbel"/>
                </a:rPr>
                <a:t>Drink in small sips and regularly</a:t>
              </a:r>
              <a:endParaRPr sz="20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194" name="Google Shape;194;p6"/>
            <p:cNvSpPr/>
            <p:nvPr/>
          </p:nvSpPr>
          <p:spPr>
            <a:xfrm>
              <a:off x="332583" y="3360348"/>
              <a:ext cx="7350825" cy="551655"/>
            </a:xfrm>
            <a:prstGeom prst="roundRect">
              <a:avLst>
                <a:gd fmla="val 16667" name="adj"/>
              </a:avLst>
            </a:prstGeom>
            <a:solidFill>
              <a:srgbClr val="3EBAD1"/>
            </a:solidFill>
            <a:ln cap="flat" cmpd="sng" w="107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5" name="Google Shape;195;p6"/>
            <p:cNvSpPr txBox="1"/>
            <p:nvPr/>
          </p:nvSpPr>
          <p:spPr>
            <a:xfrm>
              <a:off x="359513" y="3387278"/>
              <a:ext cx="7296965" cy="49779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6200" lIns="76200" spcFirstLastPara="1" rIns="76200" wrap="square" tIns="762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Corbel"/>
                <a:buNone/>
              </a:pPr>
              <a:r>
                <a:rPr b="1" lang="es-CO" sz="2000">
                  <a:solidFill>
                    <a:schemeClr val="lt1"/>
                  </a:solidFill>
                  <a:latin typeface="Corbel"/>
                  <a:ea typeface="Corbel"/>
                  <a:cs typeface="Corbel"/>
                  <a:sym typeface="Corbel"/>
                </a:rPr>
                <a:t>Avoid drinking when high heart rate </a:t>
              </a:r>
              <a:r>
                <a:rPr b="1" lang="es-CO" sz="2000">
                  <a:solidFill>
                    <a:schemeClr val="lt1"/>
                  </a:solidFill>
                  <a:latin typeface="Corbel"/>
                  <a:ea typeface="Corbel"/>
                  <a:cs typeface="Corbel"/>
                  <a:sym typeface="Corbel"/>
                </a:rPr>
                <a:t>(hyperventilation)</a:t>
              </a:r>
              <a:endParaRPr sz="20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196" name="Google Shape;196;p6"/>
            <p:cNvSpPr/>
            <p:nvPr/>
          </p:nvSpPr>
          <p:spPr>
            <a:xfrm>
              <a:off x="599796" y="3978243"/>
              <a:ext cx="6816399" cy="551655"/>
            </a:xfrm>
            <a:prstGeom prst="roundRect">
              <a:avLst>
                <a:gd fmla="val 16667" name="adj"/>
              </a:avLst>
            </a:prstGeom>
            <a:solidFill>
              <a:srgbClr val="3EBAD1"/>
            </a:solidFill>
            <a:ln cap="flat" cmpd="sng" w="107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7" name="Google Shape;197;p6"/>
            <p:cNvSpPr txBox="1"/>
            <p:nvPr/>
          </p:nvSpPr>
          <p:spPr>
            <a:xfrm>
              <a:off x="626726" y="4005173"/>
              <a:ext cx="6762539" cy="49779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6200" lIns="76200" spcFirstLastPara="1" rIns="76200" wrap="square" tIns="762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Corbel"/>
                <a:buNone/>
              </a:pPr>
              <a:r>
                <a:rPr b="1" lang="es-CO" sz="2000">
                  <a:solidFill>
                    <a:schemeClr val="lt1"/>
                  </a:solidFill>
                  <a:latin typeface="Corbel"/>
                  <a:ea typeface="Corbel"/>
                  <a:cs typeface="Corbel"/>
                  <a:sym typeface="Corbel"/>
                </a:rPr>
                <a:t>Keeping hydrated increase the sport performance</a:t>
              </a:r>
              <a:endParaRPr sz="20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198" name="Google Shape;198;p6"/>
            <p:cNvSpPr/>
            <p:nvPr/>
          </p:nvSpPr>
          <p:spPr>
            <a:xfrm>
              <a:off x="965446" y="4596138"/>
              <a:ext cx="6085100" cy="551655"/>
            </a:xfrm>
            <a:prstGeom prst="roundRect">
              <a:avLst>
                <a:gd fmla="val 16667" name="adj"/>
              </a:avLst>
            </a:prstGeom>
            <a:solidFill>
              <a:srgbClr val="3EBAD1"/>
            </a:solidFill>
            <a:ln cap="flat" cmpd="sng" w="107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9" name="Google Shape;199;p6"/>
            <p:cNvSpPr txBox="1"/>
            <p:nvPr/>
          </p:nvSpPr>
          <p:spPr>
            <a:xfrm>
              <a:off x="992376" y="4623068"/>
              <a:ext cx="6031240" cy="49779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6200" lIns="76200" spcFirstLastPara="1" rIns="76200" wrap="square" tIns="762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Corbel"/>
                <a:buNone/>
              </a:pPr>
              <a:r>
                <a:rPr b="1" lang="es-CO" sz="2000">
                  <a:solidFill>
                    <a:schemeClr val="lt1"/>
                  </a:solidFill>
                  <a:latin typeface="Corbel"/>
                  <a:ea typeface="Corbel"/>
                  <a:cs typeface="Corbel"/>
                  <a:sym typeface="Corbel"/>
                </a:rPr>
                <a:t>Maintain adequate guidelines of </a:t>
              </a:r>
              <a:r>
                <a:rPr b="1" lang="es-CO" sz="2000">
                  <a:solidFill>
                    <a:schemeClr val="lt1"/>
                  </a:solidFill>
                  <a:latin typeface="Corbel"/>
                  <a:ea typeface="Corbel"/>
                  <a:cs typeface="Corbel"/>
                  <a:sym typeface="Corbel"/>
                </a:rPr>
                <a:t> rehydration</a:t>
              </a:r>
              <a:r>
                <a:rPr lang="es-CO" sz="2000">
                  <a:solidFill>
                    <a:schemeClr val="lt1"/>
                  </a:solidFill>
                  <a:latin typeface="Corbel"/>
                  <a:ea typeface="Corbel"/>
                  <a:cs typeface="Corbel"/>
                  <a:sym typeface="Corbel"/>
                </a:rPr>
                <a:t> </a:t>
              </a:r>
              <a:endParaRPr sz="20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7"/>
          <p:cNvSpPr txBox="1"/>
          <p:nvPr>
            <p:ph type="title"/>
          </p:nvPr>
        </p:nvSpPr>
        <p:spPr>
          <a:xfrm>
            <a:off x="252919" y="1123837"/>
            <a:ext cx="2947482" cy="325095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orbel"/>
              <a:buNone/>
            </a:pPr>
            <a:r>
              <a:rPr lang="es-CO"/>
              <a:t>What the isotonic drinks are?</a:t>
            </a:r>
            <a:endParaRPr/>
          </a:p>
        </p:txBody>
      </p:sp>
      <p:sp>
        <p:nvSpPr>
          <p:cNvPr id="205" name="Google Shape;205;p7"/>
          <p:cNvSpPr txBox="1"/>
          <p:nvPr>
            <p:ph idx="1" type="body"/>
          </p:nvPr>
        </p:nvSpPr>
        <p:spPr>
          <a:xfrm>
            <a:off x="3869268" y="864108"/>
            <a:ext cx="7315200" cy="316880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O"/>
              <a:t>They are liquid preparations that promote hydration and replacement of electrolytes in the body when significant losses, because they contain a quantity of water, carbohydrates and minerals similar to that found in the blood.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O"/>
              <a:t>In the intestine they are absorbed immediately and pass into the blood quickly, improving hydration and maintaining digestive functionality.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</p:txBody>
      </p:sp>
      <p:grpSp>
        <p:nvGrpSpPr>
          <p:cNvPr id="206" name="Google Shape;206;p7"/>
          <p:cNvGrpSpPr/>
          <p:nvPr/>
        </p:nvGrpSpPr>
        <p:grpSpPr>
          <a:xfrm>
            <a:off x="3613005" y="3671247"/>
            <a:ext cx="8126996" cy="2524836"/>
            <a:chOff x="11" y="0"/>
            <a:chExt cx="8126996" cy="2524836"/>
          </a:xfrm>
        </p:grpSpPr>
        <p:sp>
          <p:nvSpPr>
            <p:cNvPr id="207" name="Google Shape;207;p7"/>
            <p:cNvSpPr/>
            <p:nvPr/>
          </p:nvSpPr>
          <p:spPr>
            <a:xfrm>
              <a:off x="11" y="0"/>
              <a:ext cx="2579687" cy="2466715"/>
            </a:xfrm>
            <a:prstGeom prst="roundRect">
              <a:avLst>
                <a:gd fmla="val 10000" name="adj"/>
              </a:avLst>
            </a:prstGeom>
            <a:solidFill>
              <a:srgbClr val="CBE2D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8" name="Google Shape;208;p7"/>
            <p:cNvSpPr txBox="1"/>
            <p:nvPr/>
          </p:nvSpPr>
          <p:spPr>
            <a:xfrm>
              <a:off x="11" y="0"/>
              <a:ext cx="2579687" cy="74001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9525" lIns="129525" spcFirstLastPara="1" rIns="129525" wrap="square" tIns="1295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400"/>
                <a:buFont typeface="Corbel"/>
                <a:buNone/>
              </a:pPr>
              <a:r>
                <a:rPr lang="es-CO" sz="3400">
                  <a:solidFill>
                    <a:schemeClr val="dk1"/>
                  </a:solidFill>
                  <a:latin typeface="Corbel"/>
                  <a:ea typeface="Corbel"/>
                  <a:cs typeface="Corbel"/>
                  <a:sym typeface="Corbel"/>
                </a:rPr>
                <a:t>Water</a:t>
              </a:r>
              <a:endParaRPr/>
            </a:p>
          </p:txBody>
        </p:sp>
        <p:sp>
          <p:nvSpPr>
            <p:cNvPr id="209" name="Google Shape;209;p7"/>
            <p:cNvSpPr/>
            <p:nvPr/>
          </p:nvSpPr>
          <p:spPr>
            <a:xfrm>
              <a:off x="2774156" y="0"/>
              <a:ext cx="2579687" cy="2524836"/>
            </a:xfrm>
            <a:prstGeom prst="roundRect">
              <a:avLst>
                <a:gd fmla="val 10000" name="adj"/>
              </a:avLst>
            </a:prstGeom>
            <a:solidFill>
              <a:srgbClr val="CBE2D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0" name="Google Shape;210;p7"/>
            <p:cNvSpPr txBox="1"/>
            <p:nvPr/>
          </p:nvSpPr>
          <p:spPr>
            <a:xfrm>
              <a:off x="2774156" y="0"/>
              <a:ext cx="2579687" cy="75745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9525" lIns="129525" spcFirstLastPara="1" rIns="129525" wrap="square" tIns="1295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400"/>
                <a:buFont typeface="Corbel"/>
                <a:buNone/>
              </a:pPr>
              <a:r>
                <a:rPr lang="es-CO" sz="3400">
                  <a:solidFill>
                    <a:schemeClr val="dk1"/>
                  </a:solidFill>
                  <a:latin typeface="Corbel"/>
                  <a:ea typeface="Corbel"/>
                  <a:cs typeface="Corbel"/>
                  <a:sym typeface="Corbel"/>
                </a:rPr>
                <a:t>Sugar</a:t>
              </a:r>
              <a:endParaRPr/>
            </a:p>
          </p:txBody>
        </p:sp>
        <p:sp>
          <p:nvSpPr>
            <p:cNvPr id="211" name="Google Shape;211;p7"/>
            <p:cNvSpPr/>
            <p:nvPr/>
          </p:nvSpPr>
          <p:spPr>
            <a:xfrm>
              <a:off x="3032125" y="757512"/>
              <a:ext cx="2063749" cy="367814"/>
            </a:xfrm>
            <a:prstGeom prst="roundRect">
              <a:avLst>
                <a:gd fmla="val 10000" name="adj"/>
              </a:avLst>
            </a:prstGeom>
            <a:solidFill>
              <a:srgbClr val="17B39E"/>
            </a:solidFill>
            <a:ln cap="flat" cmpd="sng" w="107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2" name="Google Shape;212;p7"/>
            <p:cNvSpPr txBox="1"/>
            <p:nvPr/>
          </p:nvSpPr>
          <p:spPr>
            <a:xfrm>
              <a:off x="3042898" y="768285"/>
              <a:ext cx="2042203" cy="34626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2850" lIns="30475" spcFirstLastPara="1" rIns="30475" wrap="square" tIns="228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Corbel"/>
                <a:buNone/>
              </a:pPr>
              <a:r>
                <a:rPr lang="es-CO" sz="1200">
                  <a:solidFill>
                    <a:schemeClr val="lt1"/>
                  </a:solidFill>
                  <a:latin typeface="Corbel"/>
                  <a:ea typeface="Corbel"/>
                  <a:cs typeface="Corbel"/>
                  <a:sym typeface="Corbel"/>
                </a:rPr>
                <a:t>Glucose</a:t>
              </a:r>
              <a:endParaRPr/>
            </a:p>
          </p:txBody>
        </p:sp>
        <p:sp>
          <p:nvSpPr>
            <p:cNvPr id="213" name="Google Shape;213;p7"/>
            <p:cNvSpPr/>
            <p:nvPr/>
          </p:nvSpPr>
          <p:spPr>
            <a:xfrm>
              <a:off x="3032125" y="1181914"/>
              <a:ext cx="2063749" cy="367814"/>
            </a:xfrm>
            <a:prstGeom prst="roundRect">
              <a:avLst>
                <a:gd fmla="val 10000" name="adj"/>
              </a:avLst>
            </a:prstGeom>
            <a:solidFill>
              <a:srgbClr val="1A96B7"/>
            </a:solidFill>
            <a:ln cap="flat" cmpd="sng" w="107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4" name="Google Shape;214;p7"/>
            <p:cNvSpPr txBox="1"/>
            <p:nvPr/>
          </p:nvSpPr>
          <p:spPr>
            <a:xfrm>
              <a:off x="3042898" y="1192687"/>
              <a:ext cx="2042203" cy="34626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2850" lIns="30475" spcFirstLastPara="1" rIns="30475" wrap="square" tIns="228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Corbel"/>
                <a:buNone/>
              </a:pPr>
              <a:r>
                <a:rPr lang="es-CO" sz="1200">
                  <a:solidFill>
                    <a:schemeClr val="lt1"/>
                  </a:solidFill>
                  <a:latin typeface="Corbel"/>
                  <a:ea typeface="Corbel"/>
                  <a:cs typeface="Corbel"/>
                  <a:sym typeface="Corbel"/>
                </a:rPr>
                <a:t>Fructose</a:t>
              </a:r>
              <a:endParaRPr/>
            </a:p>
          </p:txBody>
        </p:sp>
        <p:sp>
          <p:nvSpPr>
            <p:cNvPr id="215" name="Google Shape;215;p7"/>
            <p:cNvSpPr/>
            <p:nvPr/>
          </p:nvSpPr>
          <p:spPr>
            <a:xfrm>
              <a:off x="3032125" y="1606316"/>
              <a:ext cx="2063749" cy="367814"/>
            </a:xfrm>
            <a:prstGeom prst="roundRect">
              <a:avLst>
                <a:gd fmla="val 10000" name="adj"/>
              </a:avLst>
            </a:prstGeom>
            <a:solidFill>
              <a:srgbClr val="1C63BC"/>
            </a:solidFill>
            <a:ln cap="flat" cmpd="sng" w="107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6" name="Google Shape;216;p7"/>
            <p:cNvSpPr txBox="1"/>
            <p:nvPr/>
          </p:nvSpPr>
          <p:spPr>
            <a:xfrm>
              <a:off x="3042898" y="1617089"/>
              <a:ext cx="2042203" cy="34626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2850" lIns="30475" spcFirstLastPara="1" rIns="30475" wrap="square" tIns="228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Corbel"/>
                <a:buNone/>
              </a:pPr>
              <a:r>
                <a:rPr lang="es-CO" sz="1200">
                  <a:solidFill>
                    <a:schemeClr val="lt1"/>
                  </a:solidFill>
                  <a:latin typeface="Corbel"/>
                  <a:ea typeface="Corbel"/>
                  <a:cs typeface="Corbel"/>
                  <a:sym typeface="Corbel"/>
                </a:rPr>
                <a:t>Saccharose</a:t>
              </a:r>
              <a:endParaRPr/>
            </a:p>
          </p:txBody>
        </p:sp>
        <p:sp>
          <p:nvSpPr>
            <p:cNvPr id="217" name="Google Shape;217;p7"/>
            <p:cNvSpPr/>
            <p:nvPr/>
          </p:nvSpPr>
          <p:spPr>
            <a:xfrm>
              <a:off x="3032125" y="2030718"/>
              <a:ext cx="2063749" cy="367814"/>
            </a:xfrm>
            <a:prstGeom prst="roundRect">
              <a:avLst>
                <a:gd fmla="val 10000" name="adj"/>
              </a:avLst>
            </a:prstGeom>
            <a:solidFill>
              <a:srgbClr val="1E2EC1"/>
            </a:solidFill>
            <a:ln cap="flat" cmpd="sng" w="107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8" name="Google Shape;218;p7"/>
            <p:cNvSpPr txBox="1"/>
            <p:nvPr/>
          </p:nvSpPr>
          <p:spPr>
            <a:xfrm>
              <a:off x="3042898" y="2041491"/>
              <a:ext cx="2042203" cy="34626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2850" lIns="30475" spcFirstLastPara="1" rIns="30475" wrap="square" tIns="228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Corbel"/>
                <a:buNone/>
              </a:pPr>
              <a:r>
                <a:rPr lang="es-CO" sz="1200">
                  <a:solidFill>
                    <a:schemeClr val="lt1"/>
                  </a:solidFill>
                  <a:latin typeface="Corbel"/>
                  <a:ea typeface="Corbel"/>
                  <a:cs typeface="Corbel"/>
                  <a:sym typeface="Corbel"/>
                </a:rPr>
                <a:t>Maltose</a:t>
              </a:r>
              <a:endParaRPr/>
            </a:p>
          </p:txBody>
        </p:sp>
        <p:sp>
          <p:nvSpPr>
            <p:cNvPr id="219" name="Google Shape;219;p7"/>
            <p:cNvSpPr/>
            <p:nvPr/>
          </p:nvSpPr>
          <p:spPr>
            <a:xfrm>
              <a:off x="5547320" y="0"/>
              <a:ext cx="2579687" cy="2524836"/>
            </a:xfrm>
            <a:prstGeom prst="roundRect">
              <a:avLst>
                <a:gd fmla="val 10000" name="adj"/>
              </a:avLst>
            </a:prstGeom>
            <a:solidFill>
              <a:srgbClr val="CBE2D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0" name="Google Shape;220;p7"/>
            <p:cNvSpPr txBox="1"/>
            <p:nvPr/>
          </p:nvSpPr>
          <p:spPr>
            <a:xfrm>
              <a:off x="5547320" y="0"/>
              <a:ext cx="2579687" cy="75745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9525" lIns="129525" spcFirstLastPara="1" rIns="129525" wrap="square" tIns="1295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400"/>
                <a:buFont typeface="Corbel"/>
                <a:buNone/>
              </a:pPr>
              <a:r>
                <a:rPr lang="es-CO" sz="3400">
                  <a:solidFill>
                    <a:schemeClr val="dk1"/>
                  </a:solidFill>
                  <a:latin typeface="Corbel"/>
                  <a:ea typeface="Corbel"/>
                  <a:cs typeface="Corbel"/>
                  <a:sym typeface="Corbel"/>
                </a:rPr>
                <a:t>Minerals</a:t>
              </a:r>
              <a:endParaRPr/>
            </a:p>
          </p:txBody>
        </p:sp>
        <p:sp>
          <p:nvSpPr>
            <p:cNvPr id="221" name="Google Shape;221;p7"/>
            <p:cNvSpPr/>
            <p:nvPr/>
          </p:nvSpPr>
          <p:spPr>
            <a:xfrm>
              <a:off x="5805289" y="757574"/>
              <a:ext cx="2063749" cy="242405"/>
            </a:xfrm>
            <a:prstGeom prst="roundRect">
              <a:avLst>
                <a:gd fmla="val 10000" name="adj"/>
              </a:avLst>
            </a:prstGeom>
            <a:solidFill>
              <a:srgbClr val="4B21C6"/>
            </a:solidFill>
            <a:ln cap="flat" cmpd="sng" w="107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2" name="Google Shape;222;p7"/>
            <p:cNvSpPr txBox="1"/>
            <p:nvPr/>
          </p:nvSpPr>
          <p:spPr>
            <a:xfrm>
              <a:off x="5812389" y="764674"/>
              <a:ext cx="2049549" cy="22820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2850" lIns="30475" spcFirstLastPara="1" rIns="30475" wrap="square" tIns="228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Corbel"/>
                <a:buNone/>
              </a:pPr>
              <a:r>
                <a:rPr lang="es-CO" sz="1200">
                  <a:solidFill>
                    <a:schemeClr val="lt1"/>
                  </a:solidFill>
                  <a:latin typeface="Corbel"/>
                  <a:ea typeface="Corbel"/>
                  <a:cs typeface="Corbel"/>
                  <a:sym typeface="Corbel"/>
                </a:rPr>
                <a:t>Sodium</a:t>
              </a:r>
              <a:endParaRPr/>
            </a:p>
          </p:txBody>
        </p:sp>
        <p:sp>
          <p:nvSpPr>
            <p:cNvPr id="223" name="Google Shape;223;p7"/>
            <p:cNvSpPr/>
            <p:nvPr/>
          </p:nvSpPr>
          <p:spPr>
            <a:xfrm>
              <a:off x="5805289" y="1037272"/>
              <a:ext cx="2063749" cy="242405"/>
            </a:xfrm>
            <a:prstGeom prst="roundRect">
              <a:avLst>
                <a:gd fmla="val 10000" name="adj"/>
              </a:avLst>
            </a:prstGeom>
            <a:solidFill>
              <a:srgbClr val="8723CB"/>
            </a:solidFill>
            <a:ln cap="flat" cmpd="sng" w="107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4" name="Google Shape;224;p7"/>
            <p:cNvSpPr txBox="1"/>
            <p:nvPr/>
          </p:nvSpPr>
          <p:spPr>
            <a:xfrm>
              <a:off x="5812389" y="1044372"/>
              <a:ext cx="2049549" cy="22820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2850" lIns="30475" spcFirstLastPara="1" rIns="30475" wrap="square" tIns="228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Corbel"/>
                <a:buNone/>
              </a:pPr>
              <a:r>
                <a:rPr lang="es-CO" sz="1200">
                  <a:solidFill>
                    <a:schemeClr val="lt1"/>
                  </a:solidFill>
                  <a:latin typeface="Corbel"/>
                  <a:ea typeface="Corbel"/>
                  <a:cs typeface="Corbel"/>
                  <a:sym typeface="Corbel"/>
                </a:rPr>
                <a:t>Chlorine</a:t>
              </a:r>
              <a:endParaRPr/>
            </a:p>
          </p:txBody>
        </p:sp>
        <p:sp>
          <p:nvSpPr>
            <p:cNvPr id="225" name="Google Shape;225;p7"/>
            <p:cNvSpPr/>
            <p:nvPr/>
          </p:nvSpPr>
          <p:spPr>
            <a:xfrm>
              <a:off x="5805289" y="1316971"/>
              <a:ext cx="2063749" cy="242405"/>
            </a:xfrm>
            <a:prstGeom prst="roundRect">
              <a:avLst>
                <a:gd fmla="val 10000" name="adj"/>
              </a:avLst>
            </a:prstGeom>
            <a:solidFill>
              <a:srgbClr val="C525D0"/>
            </a:solidFill>
            <a:ln cap="flat" cmpd="sng" w="107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6" name="Google Shape;226;p7"/>
            <p:cNvSpPr txBox="1"/>
            <p:nvPr/>
          </p:nvSpPr>
          <p:spPr>
            <a:xfrm>
              <a:off x="5812389" y="1324071"/>
              <a:ext cx="2049549" cy="22820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2850" lIns="30475" spcFirstLastPara="1" rIns="30475" wrap="square" tIns="228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Corbel"/>
                <a:buNone/>
              </a:pPr>
              <a:r>
                <a:rPr lang="es-CO" sz="1200">
                  <a:solidFill>
                    <a:schemeClr val="lt1"/>
                  </a:solidFill>
                  <a:latin typeface="Corbel"/>
                  <a:ea typeface="Corbel"/>
                  <a:cs typeface="Corbel"/>
                  <a:sym typeface="Corbel"/>
                </a:rPr>
                <a:t>Potassium</a:t>
              </a:r>
              <a:endParaRPr/>
            </a:p>
          </p:txBody>
        </p:sp>
        <p:sp>
          <p:nvSpPr>
            <p:cNvPr id="227" name="Google Shape;227;p7"/>
            <p:cNvSpPr/>
            <p:nvPr/>
          </p:nvSpPr>
          <p:spPr>
            <a:xfrm>
              <a:off x="5805289" y="1596669"/>
              <a:ext cx="2063749" cy="242405"/>
            </a:xfrm>
            <a:prstGeom prst="roundRect">
              <a:avLst>
                <a:gd fmla="val 10000" name="adj"/>
              </a:avLst>
            </a:prstGeom>
            <a:solidFill>
              <a:srgbClr val="D527A3"/>
            </a:solidFill>
            <a:ln cap="flat" cmpd="sng" w="107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8" name="Google Shape;228;p7"/>
            <p:cNvSpPr txBox="1"/>
            <p:nvPr/>
          </p:nvSpPr>
          <p:spPr>
            <a:xfrm>
              <a:off x="5812389" y="1603769"/>
              <a:ext cx="2049549" cy="22820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2850" lIns="30475" spcFirstLastPara="1" rIns="30475" wrap="square" tIns="228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Corbel"/>
                <a:buNone/>
              </a:pPr>
              <a:r>
                <a:rPr lang="es-CO" sz="1200">
                  <a:solidFill>
                    <a:schemeClr val="lt1"/>
                  </a:solidFill>
                  <a:latin typeface="Corbel"/>
                  <a:ea typeface="Corbel"/>
                  <a:cs typeface="Corbel"/>
                  <a:sym typeface="Corbel"/>
                </a:rPr>
                <a:t>Magnesium</a:t>
              </a:r>
              <a:endParaRPr/>
            </a:p>
          </p:txBody>
        </p:sp>
        <p:sp>
          <p:nvSpPr>
            <p:cNvPr id="229" name="Google Shape;229;p7"/>
            <p:cNvSpPr/>
            <p:nvPr/>
          </p:nvSpPr>
          <p:spPr>
            <a:xfrm>
              <a:off x="5805289" y="1876368"/>
              <a:ext cx="2063749" cy="242405"/>
            </a:xfrm>
            <a:prstGeom prst="roundRect">
              <a:avLst>
                <a:gd fmla="val 10000" name="adj"/>
              </a:avLst>
            </a:prstGeom>
            <a:solidFill>
              <a:srgbClr val="D62E6C"/>
            </a:solidFill>
            <a:ln cap="flat" cmpd="sng" w="107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0" name="Google Shape;230;p7"/>
            <p:cNvSpPr txBox="1"/>
            <p:nvPr/>
          </p:nvSpPr>
          <p:spPr>
            <a:xfrm>
              <a:off x="5812389" y="1883468"/>
              <a:ext cx="2049549" cy="22820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2850" lIns="30475" spcFirstLastPara="1" rIns="30475" wrap="square" tIns="228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Corbel"/>
                <a:buNone/>
              </a:pPr>
              <a:r>
                <a:rPr lang="es-CO" sz="1200">
                  <a:solidFill>
                    <a:schemeClr val="lt1"/>
                  </a:solidFill>
                  <a:latin typeface="Corbel"/>
                  <a:ea typeface="Corbel"/>
                  <a:cs typeface="Corbel"/>
                  <a:sym typeface="Corbel"/>
                </a:rPr>
                <a:t>Calcium</a:t>
              </a:r>
              <a:endParaRPr/>
            </a:p>
          </p:txBody>
        </p:sp>
        <p:sp>
          <p:nvSpPr>
            <p:cNvPr id="231" name="Google Shape;231;p7"/>
            <p:cNvSpPr/>
            <p:nvPr/>
          </p:nvSpPr>
          <p:spPr>
            <a:xfrm>
              <a:off x="5805289" y="2156066"/>
              <a:ext cx="2063749" cy="242405"/>
            </a:xfrm>
            <a:prstGeom prst="roundRect">
              <a:avLst>
                <a:gd fmla="val 10000" name="adj"/>
              </a:avLst>
            </a:prstGeom>
            <a:solidFill>
              <a:srgbClr val="D6353A"/>
            </a:solidFill>
            <a:ln cap="flat" cmpd="sng" w="107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2" name="Google Shape;232;p7"/>
            <p:cNvSpPr txBox="1"/>
            <p:nvPr/>
          </p:nvSpPr>
          <p:spPr>
            <a:xfrm>
              <a:off x="5812389" y="2163166"/>
              <a:ext cx="2049549" cy="22820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2850" lIns="30475" spcFirstLastPara="1" rIns="30475" wrap="square" tIns="228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Corbel"/>
                <a:buNone/>
              </a:pPr>
              <a:r>
                <a:rPr lang="es-CO" sz="1200">
                  <a:solidFill>
                    <a:schemeClr val="lt1"/>
                  </a:solidFill>
                  <a:latin typeface="Corbel"/>
                  <a:ea typeface="Corbel"/>
                  <a:cs typeface="Corbel"/>
                  <a:sym typeface="Corbel"/>
                </a:rPr>
                <a:t>Phosphorum</a:t>
              </a:r>
              <a:endParaRPr/>
            </a:p>
          </p:txBody>
        </p:sp>
      </p:grpSp>
      <p:pic>
        <p:nvPicPr>
          <p:cNvPr descr="Resultado de imagen para botella de agua" id="233" name="Google Shape;233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980823" y="4374794"/>
            <a:ext cx="1988007" cy="161909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s://d50xhnwqnrbqk.cloudfront.net/images/products/large/Bebida-hidratante-Gatorade-Tropical-botella.jpg" id="234" name="Google Shape;234;p7"/>
          <p:cNvPicPr preferRelativeResize="0"/>
          <p:nvPr/>
        </p:nvPicPr>
        <p:blipFill rotWithShape="1">
          <a:blip r:embed="rId4">
            <a:alphaModFix/>
          </a:blip>
          <a:srcRect b="6282" l="34679" r="34775" t="4859"/>
          <a:stretch/>
        </p:blipFill>
        <p:spPr>
          <a:xfrm>
            <a:off x="1392072" y="3766781"/>
            <a:ext cx="682389" cy="19851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8"/>
          <p:cNvSpPr txBox="1"/>
          <p:nvPr>
            <p:ph type="title"/>
          </p:nvPr>
        </p:nvSpPr>
        <p:spPr>
          <a:xfrm>
            <a:off x="252919" y="1123838"/>
            <a:ext cx="2947482" cy="30322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orbel"/>
              <a:buNone/>
            </a:pPr>
            <a:r>
              <a:rPr lang="es-CO"/>
              <a:t>For what we use isotonic drinks?</a:t>
            </a:r>
            <a:endParaRPr/>
          </a:p>
        </p:txBody>
      </p:sp>
      <p:grpSp>
        <p:nvGrpSpPr>
          <p:cNvPr id="240" name="Google Shape;240;p8"/>
          <p:cNvGrpSpPr/>
          <p:nvPr/>
        </p:nvGrpSpPr>
        <p:grpSpPr>
          <a:xfrm>
            <a:off x="3539128" y="779044"/>
            <a:ext cx="7890871" cy="3321000"/>
            <a:chOff x="0" y="56030"/>
            <a:chExt cx="7890871" cy="3321000"/>
          </a:xfrm>
        </p:grpSpPr>
        <p:sp>
          <p:nvSpPr>
            <p:cNvPr id="241" name="Google Shape;241;p8"/>
            <p:cNvSpPr/>
            <p:nvPr/>
          </p:nvSpPr>
          <p:spPr>
            <a:xfrm>
              <a:off x="0" y="277430"/>
              <a:ext cx="7890871" cy="378000"/>
            </a:xfrm>
            <a:prstGeom prst="rect">
              <a:avLst/>
            </a:prstGeom>
            <a:solidFill>
              <a:schemeClr val="lt1">
                <a:alpha val="89803"/>
              </a:schemeClr>
            </a:solidFill>
            <a:ln cap="flat" cmpd="sng" w="10775">
              <a:solidFill>
                <a:srgbClr val="3EBAD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2" name="Google Shape;242;p8"/>
            <p:cNvSpPr/>
            <p:nvPr/>
          </p:nvSpPr>
          <p:spPr>
            <a:xfrm>
              <a:off x="394543" y="56030"/>
              <a:ext cx="5523609" cy="442800"/>
            </a:xfrm>
            <a:prstGeom prst="roundRect">
              <a:avLst>
                <a:gd fmla="val 16667" name="adj"/>
              </a:avLst>
            </a:prstGeom>
            <a:solidFill>
              <a:srgbClr val="3EBAD1"/>
            </a:solidFill>
            <a:ln cap="flat" cmpd="sng" w="107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3" name="Google Shape;243;p8"/>
            <p:cNvSpPr txBox="1"/>
            <p:nvPr/>
          </p:nvSpPr>
          <p:spPr>
            <a:xfrm>
              <a:off x="416159" y="77646"/>
              <a:ext cx="5480377" cy="39956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208775" spcFirstLastPara="1" rIns="208775" wrap="square" tIns="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Corbel"/>
                <a:buNone/>
              </a:pPr>
              <a:r>
                <a:rPr lang="es-CO">
                  <a:solidFill>
                    <a:schemeClr val="lt1"/>
                  </a:solidFill>
                  <a:latin typeface="Corbel"/>
                  <a:ea typeface="Corbel"/>
                  <a:cs typeface="Corbel"/>
                  <a:sym typeface="Corbel"/>
                </a:rPr>
                <a:t>Reposition of loss water</a:t>
              </a:r>
              <a:r>
                <a:rPr lang="es-CO" sz="1400">
                  <a:solidFill>
                    <a:schemeClr val="lt1"/>
                  </a:solidFill>
                  <a:latin typeface="Corbel"/>
                  <a:ea typeface="Corbel"/>
                  <a:cs typeface="Corbel"/>
                  <a:sym typeface="Corbel"/>
                </a:rPr>
                <a:t>,</a:t>
              </a:r>
              <a:r>
                <a:rPr lang="es-CO">
                  <a:solidFill>
                    <a:schemeClr val="lt1"/>
                  </a:solidFill>
                  <a:latin typeface="Corbel"/>
                  <a:ea typeface="Corbel"/>
                  <a:cs typeface="Corbel"/>
                  <a:sym typeface="Corbel"/>
                </a:rPr>
                <a:t> sugar </a:t>
              </a:r>
              <a:r>
                <a:rPr lang="es-CO" sz="1400">
                  <a:solidFill>
                    <a:schemeClr val="lt1"/>
                  </a:solidFill>
                  <a:latin typeface="Corbel"/>
                  <a:ea typeface="Corbel"/>
                  <a:cs typeface="Corbel"/>
                  <a:sym typeface="Corbel"/>
                </a:rPr>
                <a:t> </a:t>
              </a:r>
              <a:r>
                <a:rPr lang="es-CO">
                  <a:solidFill>
                    <a:schemeClr val="lt1"/>
                  </a:solidFill>
                  <a:latin typeface="Corbel"/>
                  <a:ea typeface="Corbel"/>
                  <a:cs typeface="Corbel"/>
                  <a:sym typeface="Corbel"/>
                </a:rPr>
                <a:t>and electrolytes fast</a:t>
              </a:r>
              <a:endParaRPr/>
            </a:p>
          </p:txBody>
        </p:sp>
        <p:sp>
          <p:nvSpPr>
            <p:cNvPr id="244" name="Google Shape;244;p8"/>
            <p:cNvSpPr/>
            <p:nvPr/>
          </p:nvSpPr>
          <p:spPr>
            <a:xfrm>
              <a:off x="0" y="957830"/>
              <a:ext cx="7890871" cy="378000"/>
            </a:xfrm>
            <a:prstGeom prst="rect">
              <a:avLst/>
            </a:prstGeom>
            <a:solidFill>
              <a:schemeClr val="lt1">
                <a:alpha val="89803"/>
              </a:schemeClr>
            </a:solidFill>
            <a:ln cap="flat" cmpd="sng" w="10775">
              <a:solidFill>
                <a:srgbClr val="3EBAD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5" name="Google Shape;245;p8"/>
            <p:cNvSpPr/>
            <p:nvPr/>
          </p:nvSpPr>
          <p:spPr>
            <a:xfrm>
              <a:off x="394543" y="736430"/>
              <a:ext cx="5523609" cy="442800"/>
            </a:xfrm>
            <a:prstGeom prst="roundRect">
              <a:avLst>
                <a:gd fmla="val 16667" name="adj"/>
              </a:avLst>
            </a:prstGeom>
            <a:solidFill>
              <a:srgbClr val="3EBAD1"/>
            </a:solidFill>
            <a:ln cap="flat" cmpd="sng" w="107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6" name="Google Shape;246;p8"/>
            <p:cNvSpPr txBox="1"/>
            <p:nvPr/>
          </p:nvSpPr>
          <p:spPr>
            <a:xfrm>
              <a:off x="416159" y="758046"/>
              <a:ext cx="5480377" cy="39956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208775" spcFirstLastPara="1" rIns="208775" wrap="square" tIns="0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1200"/>
                </a:spcBef>
                <a:spcAft>
                  <a:spcPts val="120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s-CO">
                  <a:solidFill>
                    <a:schemeClr val="lt1"/>
                  </a:solidFill>
                  <a:latin typeface="Corbel"/>
                  <a:ea typeface="Corbel"/>
                  <a:cs typeface="Corbel"/>
                  <a:sym typeface="Corbel"/>
                </a:rPr>
                <a:t>Loss of fluids after diarrhea and vomiting</a:t>
              </a:r>
              <a:endParaRPr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247" name="Google Shape;247;p8"/>
            <p:cNvSpPr/>
            <p:nvPr/>
          </p:nvSpPr>
          <p:spPr>
            <a:xfrm>
              <a:off x="0" y="1638230"/>
              <a:ext cx="7890871" cy="378000"/>
            </a:xfrm>
            <a:prstGeom prst="rect">
              <a:avLst/>
            </a:prstGeom>
            <a:solidFill>
              <a:schemeClr val="lt1">
                <a:alpha val="89803"/>
              </a:schemeClr>
            </a:solidFill>
            <a:ln cap="flat" cmpd="sng" w="10775">
              <a:solidFill>
                <a:srgbClr val="3EBAD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8" name="Google Shape;248;p8"/>
            <p:cNvSpPr/>
            <p:nvPr/>
          </p:nvSpPr>
          <p:spPr>
            <a:xfrm>
              <a:off x="394543" y="1416830"/>
              <a:ext cx="5523609" cy="442800"/>
            </a:xfrm>
            <a:prstGeom prst="roundRect">
              <a:avLst>
                <a:gd fmla="val 16667" name="adj"/>
              </a:avLst>
            </a:prstGeom>
            <a:solidFill>
              <a:srgbClr val="3EBAD1"/>
            </a:solidFill>
            <a:ln cap="flat" cmpd="sng" w="107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9" name="Google Shape;249;p8"/>
            <p:cNvSpPr txBox="1"/>
            <p:nvPr/>
          </p:nvSpPr>
          <p:spPr>
            <a:xfrm>
              <a:off x="416159" y="1438446"/>
              <a:ext cx="5480377" cy="39956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208775" spcFirstLastPara="1" rIns="208775" wrap="square" tIns="0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1200"/>
                </a:spcBef>
                <a:spcAft>
                  <a:spcPts val="120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s-CO">
                  <a:solidFill>
                    <a:schemeClr val="lt1"/>
                  </a:solidFill>
                  <a:latin typeface="Corbel"/>
                  <a:ea typeface="Corbel"/>
                  <a:cs typeface="Corbel"/>
                  <a:sym typeface="Corbel"/>
                </a:rPr>
                <a:t>For physical activities lasting more than one hour</a:t>
              </a:r>
              <a:endParaRPr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250" name="Google Shape;250;p8"/>
            <p:cNvSpPr/>
            <p:nvPr/>
          </p:nvSpPr>
          <p:spPr>
            <a:xfrm>
              <a:off x="0" y="2318630"/>
              <a:ext cx="7890871" cy="378000"/>
            </a:xfrm>
            <a:prstGeom prst="rect">
              <a:avLst/>
            </a:prstGeom>
            <a:solidFill>
              <a:schemeClr val="lt1">
                <a:alpha val="89803"/>
              </a:schemeClr>
            </a:solidFill>
            <a:ln cap="flat" cmpd="sng" w="10775">
              <a:solidFill>
                <a:srgbClr val="3EBAD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1" name="Google Shape;251;p8"/>
            <p:cNvSpPr/>
            <p:nvPr/>
          </p:nvSpPr>
          <p:spPr>
            <a:xfrm>
              <a:off x="394543" y="2097230"/>
              <a:ext cx="5523609" cy="442800"/>
            </a:xfrm>
            <a:prstGeom prst="roundRect">
              <a:avLst>
                <a:gd fmla="val 16667" name="adj"/>
              </a:avLst>
            </a:prstGeom>
            <a:solidFill>
              <a:srgbClr val="3EBAD1"/>
            </a:solidFill>
            <a:ln cap="flat" cmpd="sng" w="107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2" name="Google Shape;252;p8"/>
            <p:cNvSpPr txBox="1"/>
            <p:nvPr/>
          </p:nvSpPr>
          <p:spPr>
            <a:xfrm>
              <a:off x="416159" y="2118846"/>
              <a:ext cx="5480377" cy="39956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208775" spcFirstLastPara="1" rIns="208775" wrap="square" tIns="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Corbel"/>
                <a:buNone/>
              </a:pPr>
              <a:r>
                <a:rPr lang="es-CO">
                  <a:solidFill>
                    <a:schemeClr val="lt1"/>
                  </a:solidFill>
                  <a:latin typeface="Corbel"/>
                  <a:ea typeface="Corbel"/>
                  <a:cs typeface="Corbel"/>
                  <a:sym typeface="Corbel"/>
                </a:rPr>
                <a:t>Improve the sport performance in competition</a:t>
              </a:r>
              <a:endParaRPr/>
            </a:p>
          </p:txBody>
        </p:sp>
        <p:sp>
          <p:nvSpPr>
            <p:cNvPr id="253" name="Google Shape;253;p8"/>
            <p:cNvSpPr/>
            <p:nvPr/>
          </p:nvSpPr>
          <p:spPr>
            <a:xfrm>
              <a:off x="0" y="2999030"/>
              <a:ext cx="7890871" cy="378000"/>
            </a:xfrm>
            <a:prstGeom prst="rect">
              <a:avLst/>
            </a:prstGeom>
            <a:solidFill>
              <a:schemeClr val="lt1">
                <a:alpha val="89803"/>
              </a:schemeClr>
            </a:solidFill>
            <a:ln cap="flat" cmpd="sng" w="10775">
              <a:solidFill>
                <a:srgbClr val="3EBAD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4" name="Google Shape;254;p8"/>
            <p:cNvSpPr/>
            <p:nvPr/>
          </p:nvSpPr>
          <p:spPr>
            <a:xfrm>
              <a:off x="394543" y="2777630"/>
              <a:ext cx="5523609" cy="442800"/>
            </a:xfrm>
            <a:prstGeom prst="roundRect">
              <a:avLst>
                <a:gd fmla="val 16667" name="adj"/>
              </a:avLst>
            </a:prstGeom>
            <a:solidFill>
              <a:srgbClr val="3EBAD1"/>
            </a:solidFill>
            <a:ln cap="flat" cmpd="sng" w="107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5" name="Google Shape;255;p8"/>
            <p:cNvSpPr txBox="1"/>
            <p:nvPr/>
          </p:nvSpPr>
          <p:spPr>
            <a:xfrm>
              <a:off x="416159" y="2799246"/>
              <a:ext cx="5480377" cy="39956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208775" spcFirstLastPara="1" rIns="208775" wrap="square" tIns="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Corbel"/>
                <a:buNone/>
              </a:pPr>
              <a:r>
                <a:rPr lang="es-CO">
                  <a:solidFill>
                    <a:schemeClr val="lt1"/>
                  </a:solidFill>
                  <a:latin typeface="Corbel"/>
                  <a:ea typeface="Corbel"/>
                  <a:cs typeface="Corbel"/>
                  <a:sym typeface="Corbel"/>
                </a:rPr>
                <a:t>Physical activities in conditions of high temperature and humidity</a:t>
              </a:r>
              <a:endParaRPr/>
            </a:p>
          </p:txBody>
        </p:sp>
      </p:grpSp>
      <p:pic>
        <p:nvPicPr>
          <p:cNvPr descr="https://d50xhnwqnrbqk.cloudfront.net/images/products/large/Bebida-hidratante-Gatorade-Tropical-botella.jpg" id="256" name="Google Shape;256;p8"/>
          <p:cNvPicPr preferRelativeResize="0"/>
          <p:nvPr/>
        </p:nvPicPr>
        <p:blipFill rotWithShape="1">
          <a:blip r:embed="rId3">
            <a:alphaModFix/>
          </a:blip>
          <a:srcRect b="6282" l="34679" r="34775" t="4859"/>
          <a:stretch/>
        </p:blipFill>
        <p:spPr>
          <a:xfrm>
            <a:off x="1392072" y="3766781"/>
            <a:ext cx="682389" cy="198513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57" name="Google Shape;257;p8"/>
          <p:cNvGrpSpPr/>
          <p:nvPr/>
        </p:nvGrpSpPr>
        <p:grpSpPr>
          <a:xfrm>
            <a:off x="3539128" y="4313582"/>
            <a:ext cx="7890870" cy="1820651"/>
            <a:chOff x="0" y="889"/>
            <a:chExt cx="7890870" cy="1820651"/>
          </a:xfrm>
        </p:grpSpPr>
        <p:sp>
          <p:nvSpPr>
            <p:cNvPr id="258" name="Google Shape;258;p8"/>
            <p:cNvSpPr/>
            <p:nvPr/>
          </p:nvSpPr>
          <p:spPr>
            <a:xfrm rot="5400000">
              <a:off x="5130870" y="-2230583"/>
              <a:ext cx="469800" cy="5050200"/>
            </a:xfrm>
            <a:prstGeom prst="round2SameRect">
              <a:avLst>
                <a:gd fmla="val 16667" name="adj1"/>
                <a:gd fmla="val 0" name="adj2"/>
              </a:avLst>
            </a:prstGeom>
            <a:solidFill>
              <a:srgbClr val="CBE2DD">
                <a:alpha val="89803"/>
              </a:srgbClr>
            </a:solidFill>
            <a:ln cap="flat" cmpd="sng" w="10775">
              <a:solidFill>
                <a:srgbClr val="CBE2DD">
                  <a:alpha val="89803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9" name="Google Shape;259;p8"/>
            <p:cNvSpPr/>
            <p:nvPr/>
          </p:nvSpPr>
          <p:spPr>
            <a:xfrm>
              <a:off x="0" y="889"/>
              <a:ext cx="2840700" cy="587400"/>
            </a:xfrm>
            <a:prstGeom prst="roundRect">
              <a:avLst>
                <a:gd fmla="val 16667" name="adj"/>
              </a:avLst>
            </a:prstGeom>
            <a:solidFill>
              <a:srgbClr val="17B39E"/>
            </a:solidFill>
            <a:ln cap="flat" cmpd="sng" w="107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0" name="Google Shape;260;p8"/>
            <p:cNvSpPr txBox="1"/>
            <p:nvPr/>
          </p:nvSpPr>
          <p:spPr>
            <a:xfrm>
              <a:off x="28668" y="29557"/>
              <a:ext cx="2783400" cy="529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5225" lIns="110475" spcFirstLastPara="1" rIns="110475" wrap="square" tIns="552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900"/>
                <a:buFont typeface="Corbel"/>
                <a:buNone/>
              </a:pPr>
              <a:r>
                <a:rPr lang="es-CO" sz="2900">
                  <a:solidFill>
                    <a:schemeClr val="lt1"/>
                  </a:solidFill>
                  <a:latin typeface="Corbel"/>
                  <a:ea typeface="Corbel"/>
                  <a:cs typeface="Corbel"/>
                  <a:sym typeface="Corbel"/>
                </a:rPr>
                <a:t>Before</a:t>
              </a:r>
              <a:endParaRPr/>
            </a:p>
          </p:txBody>
        </p:sp>
        <p:sp>
          <p:nvSpPr>
            <p:cNvPr id="261" name="Google Shape;261;p8"/>
            <p:cNvSpPr/>
            <p:nvPr/>
          </p:nvSpPr>
          <p:spPr>
            <a:xfrm rot="5400000">
              <a:off x="5130870" y="-1613958"/>
              <a:ext cx="469800" cy="5050200"/>
            </a:xfrm>
            <a:prstGeom prst="round2SameRect">
              <a:avLst>
                <a:gd fmla="val 16667" name="adj1"/>
                <a:gd fmla="val 0" name="adj2"/>
              </a:avLst>
            </a:prstGeom>
            <a:solidFill>
              <a:srgbClr val="D7CAE8">
                <a:alpha val="89803"/>
              </a:srgbClr>
            </a:solidFill>
            <a:ln cap="flat" cmpd="sng" w="10775">
              <a:solidFill>
                <a:srgbClr val="D7CAE8">
                  <a:alpha val="89803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2" name="Google Shape;262;p8"/>
            <p:cNvSpPr txBox="1"/>
            <p:nvPr/>
          </p:nvSpPr>
          <p:spPr>
            <a:xfrm>
              <a:off x="2840713" y="699176"/>
              <a:ext cx="5027100" cy="42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4750" lIns="49525" spcFirstLastPara="1" rIns="49525" wrap="square" tIns="24750">
              <a:noAutofit/>
            </a:bodyPr>
            <a:lstStyle/>
            <a:p>
              <a:pPr indent="-114300" lvl="1" marL="11430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300"/>
                <a:buFont typeface="Corbel"/>
                <a:buChar char="•"/>
              </a:pPr>
              <a:r>
                <a:rPr lang="es-CO" sz="1300">
                  <a:solidFill>
                    <a:schemeClr val="dk1"/>
                  </a:solidFill>
                  <a:latin typeface="Corbel"/>
                  <a:ea typeface="Corbel"/>
                  <a:cs typeface="Corbel"/>
                  <a:sym typeface="Corbel"/>
                </a:rPr>
                <a:t>Prevents the replation of reserves</a:t>
              </a:r>
              <a:endParaRPr b="0" i="0" sz="13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263" name="Google Shape;263;p8"/>
            <p:cNvSpPr/>
            <p:nvPr/>
          </p:nvSpPr>
          <p:spPr>
            <a:xfrm>
              <a:off x="0" y="617515"/>
              <a:ext cx="2840700" cy="587400"/>
            </a:xfrm>
            <a:prstGeom prst="roundRect">
              <a:avLst>
                <a:gd fmla="val 16667" name="adj"/>
              </a:avLst>
            </a:prstGeom>
            <a:solidFill>
              <a:srgbClr val="6821C9"/>
            </a:solidFill>
            <a:ln cap="flat" cmpd="sng" w="107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4" name="Google Shape;264;p8"/>
            <p:cNvSpPr txBox="1"/>
            <p:nvPr/>
          </p:nvSpPr>
          <p:spPr>
            <a:xfrm>
              <a:off x="28668" y="646183"/>
              <a:ext cx="2783400" cy="529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5225" lIns="110475" spcFirstLastPara="1" rIns="110475" wrap="square" tIns="552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900"/>
                <a:buFont typeface="Corbel"/>
                <a:buNone/>
              </a:pPr>
              <a:r>
                <a:rPr lang="es-CO" sz="2900">
                  <a:solidFill>
                    <a:schemeClr val="lt1"/>
                  </a:solidFill>
                  <a:latin typeface="Corbel"/>
                  <a:ea typeface="Corbel"/>
                  <a:cs typeface="Corbel"/>
                  <a:sym typeface="Corbel"/>
                </a:rPr>
                <a:t>During</a:t>
              </a:r>
              <a:endParaRPr/>
            </a:p>
          </p:txBody>
        </p:sp>
        <p:sp>
          <p:nvSpPr>
            <p:cNvPr id="265" name="Google Shape;265;p8"/>
            <p:cNvSpPr/>
            <p:nvPr/>
          </p:nvSpPr>
          <p:spPr>
            <a:xfrm rot="5400000">
              <a:off x="5130870" y="-997332"/>
              <a:ext cx="469800" cy="5050200"/>
            </a:xfrm>
            <a:prstGeom prst="round2SameRect">
              <a:avLst>
                <a:gd fmla="val 16667" name="adj1"/>
                <a:gd fmla="val 0" name="adj2"/>
              </a:avLst>
            </a:prstGeom>
            <a:solidFill>
              <a:srgbClr val="EECBCB">
                <a:alpha val="89803"/>
              </a:srgbClr>
            </a:solidFill>
            <a:ln cap="flat" cmpd="sng" w="10775">
              <a:solidFill>
                <a:srgbClr val="EECBCB">
                  <a:alpha val="89803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6" name="Google Shape;266;p8"/>
            <p:cNvSpPr txBox="1"/>
            <p:nvPr/>
          </p:nvSpPr>
          <p:spPr>
            <a:xfrm>
              <a:off x="2840713" y="1315802"/>
              <a:ext cx="5027100" cy="42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4750" lIns="49525" spcFirstLastPara="1" rIns="49525" wrap="square" tIns="24750">
              <a:noAutofit/>
            </a:bodyPr>
            <a:lstStyle/>
            <a:p>
              <a:pPr indent="-114300" lvl="1" marL="11430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300"/>
                <a:buFont typeface="Corbel"/>
                <a:buChar char="•"/>
              </a:pPr>
              <a:r>
                <a:rPr lang="es-CO" sz="1300">
                  <a:solidFill>
                    <a:schemeClr val="dk1"/>
                  </a:solidFill>
                  <a:latin typeface="Corbel"/>
                  <a:ea typeface="Corbel"/>
                  <a:cs typeface="Corbel"/>
                  <a:sym typeface="Corbel"/>
                </a:rPr>
                <a:t>Is the reposition of the lost elements</a:t>
              </a:r>
              <a:endParaRPr b="0" i="0" sz="13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267" name="Google Shape;267;p8"/>
            <p:cNvSpPr/>
            <p:nvPr/>
          </p:nvSpPr>
          <p:spPr>
            <a:xfrm>
              <a:off x="0" y="1234140"/>
              <a:ext cx="2840700" cy="587400"/>
            </a:xfrm>
            <a:prstGeom prst="roundRect">
              <a:avLst>
                <a:gd fmla="val 16667" name="adj"/>
              </a:avLst>
            </a:prstGeom>
            <a:solidFill>
              <a:srgbClr val="D6353A"/>
            </a:solidFill>
            <a:ln cap="flat" cmpd="sng" w="107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8" name="Google Shape;268;p8"/>
            <p:cNvSpPr txBox="1"/>
            <p:nvPr/>
          </p:nvSpPr>
          <p:spPr>
            <a:xfrm>
              <a:off x="28668" y="1262808"/>
              <a:ext cx="2783400" cy="529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5225" lIns="110475" spcFirstLastPara="1" rIns="110475" wrap="square" tIns="552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900"/>
                <a:buFont typeface="Corbel"/>
                <a:buNone/>
              </a:pPr>
              <a:r>
                <a:rPr lang="es-CO" sz="2900">
                  <a:solidFill>
                    <a:schemeClr val="lt1"/>
                  </a:solidFill>
                  <a:latin typeface="Corbel"/>
                  <a:ea typeface="Corbel"/>
                  <a:cs typeface="Corbel"/>
                  <a:sym typeface="Corbel"/>
                </a:rPr>
                <a:t>After</a:t>
              </a:r>
              <a:endParaRPr/>
            </a:p>
          </p:txBody>
        </p:sp>
        <p:sp>
          <p:nvSpPr>
            <p:cNvPr id="269" name="Google Shape;269;p8"/>
            <p:cNvSpPr txBox="1"/>
            <p:nvPr/>
          </p:nvSpPr>
          <p:spPr>
            <a:xfrm>
              <a:off x="2840713" y="82551"/>
              <a:ext cx="5027100" cy="42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4750" lIns="49525" spcFirstLastPara="1" rIns="49525" wrap="square" tIns="24750">
              <a:noAutofit/>
            </a:bodyPr>
            <a:lstStyle/>
            <a:p>
              <a:pPr indent="-114300" lvl="1" marL="11430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300"/>
                <a:buFont typeface="Corbel"/>
                <a:buChar char="•"/>
              </a:pPr>
              <a:r>
                <a:rPr lang="es-CO" sz="1300">
                  <a:solidFill>
                    <a:schemeClr val="dk1"/>
                  </a:solidFill>
                  <a:latin typeface="Corbel"/>
                  <a:ea typeface="Corbel"/>
                  <a:cs typeface="Corbel"/>
                  <a:sym typeface="Corbel"/>
                </a:rPr>
                <a:t>Works improving the later performance</a:t>
              </a:r>
              <a:endParaRPr b="0" i="0" sz="13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9"/>
          <p:cNvSpPr txBox="1"/>
          <p:nvPr>
            <p:ph type="title"/>
          </p:nvPr>
        </p:nvSpPr>
        <p:spPr>
          <a:xfrm>
            <a:off x="252919" y="1123838"/>
            <a:ext cx="2947482" cy="33613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orbel"/>
              <a:buNone/>
            </a:pPr>
            <a:r>
              <a:rPr lang="es-CO"/>
              <a:t>What are hypertonic or energy drinks?</a:t>
            </a:r>
            <a:endParaRPr/>
          </a:p>
        </p:txBody>
      </p:sp>
      <p:sp>
        <p:nvSpPr>
          <p:cNvPr id="275" name="Google Shape;275;p9"/>
          <p:cNvSpPr txBox="1"/>
          <p:nvPr>
            <p:ph idx="1" type="body"/>
          </p:nvPr>
        </p:nvSpPr>
        <p:spPr>
          <a:xfrm>
            <a:off x="3650612" y="861237"/>
            <a:ext cx="7928244" cy="166792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32500" lnSpcReduction="2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58"/>
              <a:buFont typeface="Arial"/>
              <a:buNone/>
            </a:pPr>
            <a:r>
              <a:rPr lang="es-CO" sz="4900"/>
              <a:t> </a:t>
            </a:r>
            <a:endParaRPr sz="49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58"/>
              <a:buFont typeface="Arial"/>
              <a:buNone/>
            </a:pPr>
            <a:r>
              <a:rPr lang="es-CO" sz="4900"/>
              <a:t>They are those that contain an exciting element of the nervous system, usually a high concentration of caffeine, sugars, taurine, group B vitamins, and whose purpose is to increase the level of attention or reduce fatigue, tiredness or sleep.</a:t>
            </a:r>
            <a:endParaRPr sz="4900"/>
          </a:p>
          <a:p>
            <a:pPr indent="0" lvl="0" marL="0" rtl="0" algn="just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/>
          </a:p>
        </p:txBody>
      </p:sp>
      <p:grpSp>
        <p:nvGrpSpPr>
          <p:cNvPr id="276" name="Google Shape;276;p9"/>
          <p:cNvGrpSpPr/>
          <p:nvPr/>
        </p:nvGrpSpPr>
        <p:grpSpPr>
          <a:xfrm>
            <a:off x="3652934" y="2357162"/>
            <a:ext cx="7923598" cy="3685394"/>
            <a:chOff x="2322" y="390140"/>
            <a:chExt cx="7923598" cy="3685394"/>
          </a:xfrm>
        </p:grpSpPr>
        <p:sp>
          <p:nvSpPr>
            <p:cNvPr id="277" name="Google Shape;277;p9"/>
            <p:cNvSpPr/>
            <p:nvPr/>
          </p:nvSpPr>
          <p:spPr>
            <a:xfrm>
              <a:off x="2322" y="390140"/>
              <a:ext cx="1842697" cy="1105618"/>
            </a:xfrm>
            <a:prstGeom prst="rect">
              <a:avLst/>
            </a:prstGeom>
            <a:solidFill>
              <a:srgbClr val="3EBAD1"/>
            </a:solidFill>
            <a:ln cap="flat" cmpd="sng" w="107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8" name="Google Shape;278;p9"/>
            <p:cNvSpPr txBox="1"/>
            <p:nvPr/>
          </p:nvSpPr>
          <p:spPr>
            <a:xfrm>
              <a:off x="2322" y="390140"/>
              <a:ext cx="1842697" cy="110561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3325" lIns="53325" spcFirstLastPara="1" rIns="53325" wrap="square" tIns="533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Corbel"/>
                <a:buNone/>
              </a:pPr>
              <a:r>
                <a:rPr lang="es-CO">
                  <a:solidFill>
                    <a:schemeClr val="lt1"/>
                  </a:solidFill>
                  <a:latin typeface="Corbel"/>
                  <a:ea typeface="Corbel"/>
                  <a:cs typeface="Corbel"/>
                  <a:sym typeface="Corbel"/>
                </a:rPr>
                <a:t>Poisonings</a:t>
              </a:r>
              <a:endParaRPr/>
            </a:p>
          </p:txBody>
        </p:sp>
        <p:sp>
          <p:nvSpPr>
            <p:cNvPr id="279" name="Google Shape;279;p9"/>
            <p:cNvSpPr/>
            <p:nvPr/>
          </p:nvSpPr>
          <p:spPr>
            <a:xfrm>
              <a:off x="2029289" y="390140"/>
              <a:ext cx="1842697" cy="1105618"/>
            </a:xfrm>
            <a:prstGeom prst="rect">
              <a:avLst/>
            </a:prstGeom>
            <a:solidFill>
              <a:srgbClr val="3EBAD1"/>
            </a:solidFill>
            <a:ln cap="flat" cmpd="sng" w="107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0" name="Google Shape;280;p9"/>
            <p:cNvSpPr txBox="1"/>
            <p:nvPr/>
          </p:nvSpPr>
          <p:spPr>
            <a:xfrm>
              <a:off x="2029289" y="390140"/>
              <a:ext cx="1842697" cy="110561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3325" lIns="53325" spcFirstLastPara="1" rIns="53325" wrap="square" tIns="533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Corbel"/>
                <a:buNone/>
              </a:pPr>
              <a:r>
                <a:rPr lang="es-CO">
                  <a:solidFill>
                    <a:schemeClr val="lt1"/>
                  </a:solidFill>
                  <a:latin typeface="Corbel"/>
                  <a:ea typeface="Corbel"/>
                  <a:cs typeface="Corbel"/>
                  <a:sym typeface="Corbel"/>
                </a:rPr>
                <a:t>Cardiac arrythmia</a:t>
              </a:r>
              <a:endParaRPr/>
            </a:p>
          </p:txBody>
        </p:sp>
        <p:sp>
          <p:nvSpPr>
            <p:cNvPr id="281" name="Google Shape;281;p9"/>
            <p:cNvSpPr/>
            <p:nvPr/>
          </p:nvSpPr>
          <p:spPr>
            <a:xfrm>
              <a:off x="4056256" y="390140"/>
              <a:ext cx="1842697" cy="1105618"/>
            </a:xfrm>
            <a:prstGeom prst="rect">
              <a:avLst/>
            </a:prstGeom>
            <a:solidFill>
              <a:srgbClr val="3EBAD1"/>
            </a:solidFill>
            <a:ln cap="flat" cmpd="sng" w="107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2" name="Google Shape;282;p9"/>
            <p:cNvSpPr txBox="1"/>
            <p:nvPr/>
          </p:nvSpPr>
          <p:spPr>
            <a:xfrm>
              <a:off x="4056256" y="390140"/>
              <a:ext cx="1842697" cy="110561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3325" lIns="53325" spcFirstLastPara="1" rIns="53325" wrap="square" tIns="533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Corbel"/>
                <a:buNone/>
              </a:pPr>
              <a:r>
                <a:rPr lang="es-CO">
                  <a:solidFill>
                    <a:schemeClr val="lt1"/>
                  </a:solidFill>
                  <a:latin typeface="Corbel"/>
                  <a:ea typeface="Corbel"/>
                  <a:cs typeface="Corbel"/>
                  <a:sym typeface="Corbel"/>
                </a:rPr>
                <a:t>Nervous system alteration</a:t>
              </a:r>
              <a:endParaRPr/>
            </a:p>
          </p:txBody>
        </p:sp>
        <p:sp>
          <p:nvSpPr>
            <p:cNvPr id="283" name="Google Shape;283;p9"/>
            <p:cNvSpPr/>
            <p:nvPr/>
          </p:nvSpPr>
          <p:spPr>
            <a:xfrm>
              <a:off x="6083223" y="390140"/>
              <a:ext cx="1842697" cy="1105618"/>
            </a:xfrm>
            <a:prstGeom prst="rect">
              <a:avLst/>
            </a:prstGeom>
            <a:solidFill>
              <a:srgbClr val="3EBAD1"/>
            </a:solidFill>
            <a:ln cap="flat" cmpd="sng" w="107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4" name="Google Shape;284;p9"/>
            <p:cNvSpPr txBox="1"/>
            <p:nvPr/>
          </p:nvSpPr>
          <p:spPr>
            <a:xfrm>
              <a:off x="6083223" y="390140"/>
              <a:ext cx="1842697" cy="110561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3325" lIns="53325" spcFirstLastPara="1" rIns="53325" wrap="square" tIns="533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Corbel"/>
                <a:buNone/>
              </a:pPr>
              <a:r>
                <a:rPr lang="es-CO">
                  <a:solidFill>
                    <a:schemeClr val="lt1"/>
                  </a:solidFill>
                  <a:latin typeface="Corbel"/>
                  <a:ea typeface="Corbel"/>
                  <a:cs typeface="Corbel"/>
                  <a:sym typeface="Corbel"/>
                </a:rPr>
                <a:t>Addiction</a:t>
              </a:r>
              <a:endParaRPr/>
            </a:p>
          </p:txBody>
        </p:sp>
        <p:sp>
          <p:nvSpPr>
            <p:cNvPr id="285" name="Google Shape;285;p9"/>
            <p:cNvSpPr/>
            <p:nvPr/>
          </p:nvSpPr>
          <p:spPr>
            <a:xfrm>
              <a:off x="2322" y="1680028"/>
              <a:ext cx="1842697" cy="1105618"/>
            </a:xfrm>
            <a:prstGeom prst="rect">
              <a:avLst/>
            </a:prstGeom>
            <a:solidFill>
              <a:srgbClr val="3EBAD1"/>
            </a:solidFill>
            <a:ln cap="flat" cmpd="sng" w="107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6" name="Google Shape;286;p9"/>
            <p:cNvSpPr txBox="1"/>
            <p:nvPr/>
          </p:nvSpPr>
          <p:spPr>
            <a:xfrm>
              <a:off x="2322" y="1680028"/>
              <a:ext cx="1842697" cy="110561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3325" lIns="53325" spcFirstLastPara="1" rIns="53325" wrap="square" tIns="533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Corbel"/>
                <a:buNone/>
              </a:pPr>
              <a:r>
                <a:rPr lang="es-CO">
                  <a:solidFill>
                    <a:schemeClr val="lt1"/>
                  </a:solidFill>
                  <a:latin typeface="Corbel"/>
                  <a:ea typeface="Corbel"/>
                  <a:cs typeface="Corbel"/>
                  <a:sym typeface="Corbel"/>
                </a:rPr>
                <a:t>Inhibition of sleep and fatigue</a:t>
              </a:r>
              <a:endParaRPr/>
            </a:p>
          </p:txBody>
        </p:sp>
        <p:sp>
          <p:nvSpPr>
            <p:cNvPr id="287" name="Google Shape;287;p9"/>
            <p:cNvSpPr/>
            <p:nvPr/>
          </p:nvSpPr>
          <p:spPr>
            <a:xfrm>
              <a:off x="2029289" y="1680028"/>
              <a:ext cx="1842697" cy="1105618"/>
            </a:xfrm>
            <a:prstGeom prst="rect">
              <a:avLst/>
            </a:prstGeom>
            <a:solidFill>
              <a:srgbClr val="3EBAD1"/>
            </a:solidFill>
            <a:ln cap="flat" cmpd="sng" w="107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8" name="Google Shape;288;p9"/>
            <p:cNvSpPr txBox="1"/>
            <p:nvPr/>
          </p:nvSpPr>
          <p:spPr>
            <a:xfrm>
              <a:off x="2029289" y="1680028"/>
              <a:ext cx="1842697" cy="110561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3325" lIns="53325" spcFirstLastPara="1" rIns="53325" wrap="square" tIns="533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Corbel"/>
                <a:buNone/>
              </a:pPr>
              <a:r>
                <a:rPr lang="es-CO">
                  <a:solidFill>
                    <a:schemeClr val="lt1"/>
                  </a:solidFill>
                  <a:latin typeface="Corbel"/>
                  <a:ea typeface="Corbel"/>
                  <a:cs typeface="Corbel"/>
                  <a:sym typeface="Corbel"/>
                </a:rPr>
                <a:t>Stress</a:t>
              </a:r>
              <a:endParaRPr/>
            </a:p>
          </p:txBody>
        </p:sp>
        <p:sp>
          <p:nvSpPr>
            <p:cNvPr id="289" name="Google Shape;289;p9"/>
            <p:cNvSpPr/>
            <p:nvPr/>
          </p:nvSpPr>
          <p:spPr>
            <a:xfrm>
              <a:off x="4056256" y="1680028"/>
              <a:ext cx="1842697" cy="1105618"/>
            </a:xfrm>
            <a:prstGeom prst="rect">
              <a:avLst/>
            </a:prstGeom>
            <a:solidFill>
              <a:srgbClr val="3EBAD1"/>
            </a:solidFill>
            <a:ln cap="flat" cmpd="sng" w="107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0" name="Google Shape;290;p9"/>
            <p:cNvSpPr txBox="1"/>
            <p:nvPr/>
          </p:nvSpPr>
          <p:spPr>
            <a:xfrm>
              <a:off x="4056256" y="1680028"/>
              <a:ext cx="1842600" cy="110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3325" lIns="53325" spcFirstLastPara="1" rIns="53325" wrap="square" tIns="533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Corbel"/>
                <a:buNone/>
              </a:pPr>
              <a:r>
                <a:rPr lang="es-CO" sz="1400">
                  <a:solidFill>
                    <a:schemeClr val="lt1"/>
                  </a:solidFill>
                  <a:latin typeface="Corbel"/>
                  <a:ea typeface="Corbel"/>
                  <a:cs typeface="Corbel"/>
                  <a:sym typeface="Corbel"/>
                </a:rPr>
                <a:t>Insomni</a:t>
              </a:r>
              <a:r>
                <a:rPr lang="es-CO">
                  <a:solidFill>
                    <a:schemeClr val="lt1"/>
                  </a:solidFill>
                  <a:latin typeface="Corbel"/>
                  <a:ea typeface="Corbel"/>
                  <a:cs typeface="Corbel"/>
                  <a:sym typeface="Corbel"/>
                </a:rPr>
                <a:t>a</a:t>
              </a:r>
              <a:endParaRPr/>
            </a:p>
          </p:txBody>
        </p:sp>
        <p:sp>
          <p:nvSpPr>
            <p:cNvPr id="291" name="Google Shape;291;p9"/>
            <p:cNvSpPr/>
            <p:nvPr/>
          </p:nvSpPr>
          <p:spPr>
            <a:xfrm>
              <a:off x="6083223" y="1680028"/>
              <a:ext cx="1842697" cy="1105618"/>
            </a:xfrm>
            <a:prstGeom prst="rect">
              <a:avLst/>
            </a:prstGeom>
            <a:solidFill>
              <a:srgbClr val="3EBAD1"/>
            </a:solidFill>
            <a:ln cap="flat" cmpd="sng" w="107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2" name="Google Shape;292;p9"/>
            <p:cNvSpPr txBox="1"/>
            <p:nvPr/>
          </p:nvSpPr>
          <p:spPr>
            <a:xfrm>
              <a:off x="6083223" y="1680028"/>
              <a:ext cx="1842697" cy="110561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3325" lIns="53325" spcFirstLastPara="1" rIns="53325" wrap="square" tIns="533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Corbel"/>
                <a:buNone/>
              </a:pPr>
              <a:r>
                <a:rPr lang="es-CO" sz="1400">
                  <a:solidFill>
                    <a:schemeClr val="lt1"/>
                  </a:solidFill>
                  <a:latin typeface="Corbel"/>
                  <a:ea typeface="Corbel"/>
                  <a:cs typeface="Corbel"/>
                  <a:sym typeface="Corbel"/>
                </a:rPr>
                <a:t>An</a:t>
              </a:r>
              <a:r>
                <a:rPr lang="es-CO">
                  <a:solidFill>
                    <a:schemeClr val="lt1"/>
                  </a:solidFill>
                  <a:latin typeface="Corbel"/>
                  <a:ea typeface="Corbel"/>
                  <a:cs typeface="Corbel"/>
                  <a:sym typeface="Corbel"/>
                </a:rPr>
                <a:t>xiety</a:t>
              </a:r>
              <a:endParaRPr/>
            </a:p>
          </p:txBody>
        </p:sp>
        <p:sp>
          <p:nvSpPr>
            <p:cNvPr id="293" name="Google Shape;293;p9"/>
            <p:cNvSpPr/>
            <p:nvPr/>
          </p:nvSpPr>
          <p:spPr>
            <a:xfrm>
              <a:off x="2322" y="2969916"/>
              <a:ext cx="1842697" cy="1105618"/>
            </a:xfrm>
            <a:prstGeom prst="rect">
              <a:avLst/>
            </a:prstGeom>
            <a:solidFill>
              <a:srgbClr val="3EBAD1"/>
            </a:solidFill>
            <a:ln cap="flat" cmpd="sng" w="107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4" name="Google Shape;294;p9"/>
            <p:cNvSpPr txBox="1"/>
            <p:nvPr/>
          </p:nvSpPr>
          <p:spPr>
            <a:xfrm>
              <a:off x="2322" y="2969916"/>
              <a:ext cx="1842697" cy="110561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3325" lIns="53325" spcFirstLastPara="1" rIns="53325" wrap="square" tIns="533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Corbel"/>
                <a:buNone/>
              </a:pPr>
              <a:r>
                <a:rPr lang="es-CO">
                  <a:solidFill>
                    <a:schemeClr val="lt1"/>
                  </a:solidFill>
                  <a:latin typeface="Corbel"/>
                  <a:ea typeface="Corbel"/>
                  <a:cs typeface="Corbel"/>
                  <a:sym typeface="Corbel"/>
                </a:rPr>
                <a:t>HR increased</a:t>
              </a:r>
              <a:endParaRPr/>
            </a:p>
          </p:txBody>
        </p:sp>
        <p:sp>
          <p:nvSpPr>
            <p:cNvPr id="295" name="Google Shape;295;p9"/>
            <p:cNvSpPr/>
            <p:nvPr/>
          </p:nvSpPr>
          <p:spPr>
            <a:xfrm>
              <a:off x="2029289" y="2969916"/>
              <a:ext cx="1842697" cy="1105618"/>
            </a:xfrm>
            <a:prstGeom prst="rect">
              <a:avLst/>
            </a:prstGeom>
            <a:solidFill>
              <a:srgbClr val="3EBAD1"/>
            </a:solidFill>
            <a:ln cap="flat" cmpd="sng" w="107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6" name="Google Shape;296;p9"/>
            <p:cNvSpPr txBox="1"/>
            <p:nvPr/>
          </p:nvSpPr>
          <p:spPr>
            <a:xfrm>
              <a:off x="2029289" y="2969916"/>
              <a:ext cx="1842697" cy="110561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3325" lIns="53325" spcFirstLastPara="1" rIns="53325" wrap="square" tIns="533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Corbel"/>
                <a:buNone/>
              </a:pPr>
              <a:r>
                <a:rPr lang="es-CO">
                  <a:solidFill>
                    <a:schemeClr val="lt1"/>
                  </a:solidFill>
                  <a:latin typeface="Corbel"/>
                  <a:ea typeface="Corbel"/>
                  <a:cs typeface="Corbel"/>
                  <a:sym typeface="Corbel"/>
                </a:rPr>
                <a:t>Diuretic effect</a:t>
              </a:r>
              <a:endParaRPr/>
            </a:p>
          </p:txBody>
        </p:sp>
        <p:sp>
          <p:nvSpPr>
            <p:cNvPr id="297" name="Google Shape;297;p9"/>
            <p:cNvSpPr/>
            <p:nvPr/>
          </p:nvSpPr>
          <p:spPr>
            <a:xfrm>
              <a:off x="4056256" y="2969916"/>
              <a:ext cx="1842697" cy="1105618"/>
            </a:xfrm>
            <a:prstGeom prst="rect">
              <a:avLst/>
            </a:prstGeom>
            <a:solidFill>
              <a:srgbClr val="3EBAD1"/>
            </a:solidFill>
            <a:ln cap="flat" cmpd="sng" w="107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8" name="Google Shape;298;p9"/>
            <p:cNvSpPr txBox="1"/>
            <p:nvPr/>
          </p:nvSpPr>
          <p:spPr>
            <a:xfrm>
              <a:off x="4056256" y="2969916"/>
              <a:ext cx="1842697" cy="110561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3325" lIns="53325" spcFirstLastPara="1" rIns="53325" wrap="square" tIns="533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Corbel"/>
                <a:buNone/>
              </a:pPr>
              <a:r>
                <a:rPr lang="es-CO" sz="1400">
                  <a:solidFill>
                    <a:schemeClr val="lt1"/>
                  </a:solidFill>
                  <a:latin typeface="Corbel"/>
                  <a:ea typeface="Corbel"/>
                  <a:cs typeface="Corbel"/>
                  <a:sym typeface="Corbel"/>
                </a:rPr>
                <a:t>De</a:t>
              </a:r>
              <a:r>
                <a:rPr lang="es-CO">
                  <a:solidFill>
                    <a:schemeClr val="lt1"/>
                  </a:solidFill>
                  <a:latin typeface="Corbel"/>
                  <a:ea typeface="Corbel"/>
                  <a:cs typeface="Corbel"/>
                  <a:sym typeface="Corbel"/>
                </a:rPr>
                <a:t>hydration</a:t>
              </a:r>
              <a:endParaRPr/>
            </a:p>
          </p:txBody>
        </p:sp>
        <p:sp>
          <p:nvSpPr>
            <p:cNvPr id="299" name="Google Shape;299;p9"/>
            <p:cNvSpPr/>
            <p:nvPr/>
          </p:nvSpPr>
          <p:spPr>
            <a:xfrm>
              <a:off x="6083223" y="2969916"/>
              <a:ext cx="1842697" cy="1105618"/>
            </a:xfrm>
            <a:prstGeom prst="rect">
              <a:avLst/>
            </a:prstGeom>
            <a:solidFill>
              <a:srgbClr val="3EBAD1"/>
            </a:solidFill>
            <a:ln cap="flat" cmpd="sng" w="107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0" name="Google Shape;300;p9"/>
            <p:cNvSpPr txBox="1"/>
            <p:nvPr/>
          </p:nvSpPr>
          <p:spPr>
            <a:xfrm>
              <a:off x="6083223" y="2969916"/>
              <a:ext cx="1842697" cy="110561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3325" lIns="53325" spcFirstLastPara="1" rIns="53325" wrap="square" tIns="533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Corbel"/>
                <a:buNone/>
              </a:pPr>
              <a:r>
                <a:rPr lang="es-CO" sz="1400">
                  <a:solidFill>
                    <a:schemeClr val="lt1"/>
                  </a:solidFill>
                  <a:latin typeface="Corbel"/>
                  <a:ea typeface="Corbel"/>
                  <a:cs typeface="Corbel"/>
                  <a:sym typeface="Corbel"/>
                </a:rPr>
                <a:t>Caf</a:t>
              </a:r>
              <a:r>
                <a:rPr lang="es-CO">
                  <a:solidFill>
                    <a:schemeClr val="lt1"/>
                  </a:solidFill>
                  <a:latin typeface="Corbel"/>
                  <a:ea typeface="Corbel"/>
                  <a:cs typeface="Corbel"/>
                  <a:sym typeface="Corbel"/>
                </a:rPr>
                <a:t>feine</a:t>
              </a:r>
              <a:endParaRPr/>
            </a:p>
            <a:p>
              <a:pPr indent="0" lvl="0" marL="0" marR="0" rtl="0" algn="ctr">
                <a:lnSpc>
                  <a:spcPct val="9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Corbel"/>
                <a:buNone/>
              </a:pPr>
              <a:r>
                <a:rPr lang="es-CO" sz="1400">
                  <a:solidFill>
                    <a:schemeClr val="lt1"/>
                  </a:solidFill>
                  <a:latin typeface="Corbel"/>
                  <a:ea typeface="Corbel"/>
                  <a:cs typeface="Corbel"/>
                  <a:sym typeface="Corbel"/>
                </a:rPr>
                <a:t>1 c</a:t>
              </a:r>
              <a:r>
                <a:rPr lang="es-CO">
                  <a:solidFill>
                    <a:schemeClr val="lt1"/>
                  </a:solidFill>
                  <a:latin typeface="Corbel"/>
                  <a:ea typeface="Corbel"/>
                  <a:cs typeface="Corbel"/>
                  <a:sym typeface="Corbel"/>
                </a:rPr>
                <a:t>offe</a:t>
              </a:r>
              <a:r>
                <a:rPr lang="es-CO" sz="1400">
                  <a:solidFill>
                    <a:schemeClr val="lt1"/>
                  </a:solidFill>
                  <a:latin typeface="Corbel"/>
                  <a:ea typeface="Corbel"/>
                  <a:cs typeface="Corbel"/>
                  <a:sym typeface="Corbel"/>
                </a:rPr>
                <a:t> = 1oo ml /</a:t>
              </a:r>
              <a:br>
                <a:rPr lang="es-CO" sz="1400">
                  <a:solidFill>
                    <a:schemeClr val="lt1"/>
                  </a:solidFill>
                  <a:latin typeface="Corbel"/>
                  <a:ea typeface="Corbel"/>
                  <a:cs typeface="Corbel"/>
                  <a:sym typeface="Corbel"/>
                </a:rPr>
              </a:br>
              <a:r>
                <a:rPr lang="es-CO" sz="1400">
                  <a:solidFill>
                    <a:schemeClr val="lt1"/>
                  </a:solidFill>
                  <a:latin typeface="Corbel"/>
                  <a:ea typeface="Corbel"/>
                  <a:cs typeface="Corbel"/>
                  <a:sym typeface="Corbel"/>
                </a:rPr>
                <a:t> 1 Red Bull = 500 ml</a:t>
              </a:r>
              <a:endParaRPr/>
            </a:p>
            <a:p>
              <a:pPr indent="0" lvl="0" marL="0" marR="0" rtl="0" algn="ctr">
                <a:lnSpc>
                  <a:spcPct val="9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orbel"/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</p:grpSp>
      <p:pic>
        <p:nvPicPr>
          <p:cNvPr descr="Resultado de imagen para redbull" id="301" name="Google Shape;301;p9"/>
          <p:cNvPicPr preferRelativeResize="0"/>
          <p:nvPr/>
        </p:nvPicPr>
        <p:blipFill rotWithShape="1">
          <a:blip r:embed="rId3">
            <a:alphaModFix/>
          </a:blip>
          <a:srcRect b="0" l="27658" r="27167" t="0"/>
          <a:stretch/>
        </p:blipFill>
        <p:spPr>
          <a:xfrm>
            <a:off x="1296537" y="4075338"/>
            <a:ext cx="749363" cy="1658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rco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2019-05-18T22:22:24Z</dcterms:created>
  <dc:creator>OSCAR CAMBRALLA FLECHA</dc:creator>
</cp:coreProperties>
</file>