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7"/>
  </p:notesMasterIdLst>
  <p:sldIdLst>
    <p:sldId id="256" r:id="rId2"/>
    <p:sldId id="287" r:id="rId3"/>
    <p:sldId id="268" r:id="rId4"/>
    <p:sldId id="259" r:id="rId5"/>
    <p:sldId id="291" r:id="rId6"/>
    <p:sldId id="288" r:id="rId7"/>
    <p:sldId id="304" r:id="rId8"/>
    <p:sldId id="293" r:id="rId9"/>
    <p:sldId id="305" r:id="rId10"/>
    <p:sldId id="306" r:id="rId11"/>
    <p:sldId id="294" r:id="rId12"/>
    <p:sldId id="298" r:id="rId13"/>
    <p:sldId id="299" r:id="rId14"/>
    <p:sldId id="303" r:id="rId15"/>
    <p:sldId id="29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Impact" panose="020B0806030902050204" pitchFamily="34" charset="0"/>
      <p:regular r:id="rId22"/>
    </p:embeddedFont>
    <p:embeddedFont>
      <p:font typeface="Nixie One" panose="020B0604020202020204" charset="0"/>
      <p:regular r:id="rId23"/>
    </p:embeddedFont>
    <p:embeddedFont>
      <p:font typeface="Roboto Slab" panose="020B0604020202020204" pitchFamily="2" charset="0"/>
      <p:regular r:id="rId24"/>
      <p:bold r:id="rId25"/>
    </p:embeddedFont>
    <p:embeddedFont>
      <p:font typeface="Weekly Free Light" panose="02070309020205020404" pitchFamily="50" charset="0"/>
      <p:regular r:id="rId26"/>
    </p:embeddedFont>
  </p:embeddedFontLst>
  <p:defaultTextStyle>
    <a:defPPr>
      <a:defRPr lang="sk-SK"/>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Gazdikov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Svetlý štýl 2 - zvýrazneni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vetlý štýl 2 - zvýrazneni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FD4443E-F989-4FC4-A0C8-D5A2AF1F390B}" styleName="Tmavý štýl 1 - zvýrazneni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4" autoAdjust="0"/>
    <p:restoredTop sz="93842" autoAdjust="0"/>
  </p:normalViewPr>
  <p:slideViewPr>
    <p:cSldViewPr>
      <p:cViewPr varScale="1">
        <p:scale>
          <a:sx n="63" d="100"/>
          <a:sy n="63" d="100"/>
        </p:scale>
        <p:origin x="869" y="53"/>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F2E7A-E40B-48DB-919C-31FA1D684B6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sk-SK"/>
        </a:p>
      </dgm:t>
    </dgm:pt>
    <dgm:pt modelId="{9BD37E88-D3C3-4349-92A5-D879FC5224A3}">
      <dgm:prSet/>
      <dgm:spPr/>
      <dgm:t>
        <a:bodyPr/>
        <a:lstStyle/>
        <a:p>
          <a:r>
            <a:rPr lang="sk-SK" b="1" i="0" dirty="0">
              <a:latin typeface="Weekly Free Light" panose="00000400000000000000" pitchFamily="50" charset="-18"/>
            </a:rPr>
            <a:t>Príčiny nezamestnanosti:</a:t>
          </a:r>
          <a:endParaRPr lang="sk-SK" dirty="0">
            <a:latin typeface="Weekly Free Light" panose="00000400000000000000" pitchFamily="50" charset="-18"/>
          </a:endParaRPr>
        </a:p>
      </dgm:t>
    </dgm:pt>
    <dgm:pt modelId="{ABAE4A27-2F00-433E-B43B-BC91233C195E}" type="parTrans" cxnId="{779F6FAC-3C34-401B-A61E-20F749A68082}">
      <dgm:prSet/>
      <dgm:spPr/>
      <dgm:t>
        <a:bodyPr/>
        <a:lstStyle/>
        <a:p>
          <a:endParaRPr lang="sk-SK"/>
        </a:p>
      </dgm:t>
    </dgm:pt>
    <dgm:pt modelId="{0A647A96-E3FE-488F-951A-368ED4F7DBF7}" type="sibTrans" cxnId="{779F6FAC-3C34-401B-A61E-20F749A68082}">
      <dgm:prSet/>
      <dgm:spPr/>
      <dgm:t>
        <a:bodyPr/>
        <a:lstStyle/>
        <a:p>
          <a:endParaRPr lang="sk-SK"/>
        </a:p>
      </dgm:t>
    </dgm:pt>
    <dgm:pt modelId="{76270D09-C49B-44FD-8DFA-4717A29C862B}">
      <dgm:prSet/>
      <dgm:spPr/>
      <dgm:t>
        <a:bodyPr/>
        <a:lstStyle/>
        <a:p>
          <a:r>
            <a:rPr lang="sk-SK" b="0" i="0" dirty="0">
              <a:latin typeface="Weekly Free Light" panose="00000400000000000000" pitchFamily="50" charset="-18"/>
            </a:rPr>
            <a:t>strata zamestnania z dôvodu štrukturálnych alebo organizačných zmien</a:t>
          </a:r>
          <a:endParaRPr lang="sk-SK" dirty="0">
            <a:latin typeface="Weekly Free Light" panose="00000400000000000000" pitchFamily="50" charset="-18"/>
          </a:endParaRPr>
        </a:p>
      </dgm:t>
    </dgm:pt>
    <dgm:pt modelId="{7FA5FE63-BB31-4A74-AC4C-2C22744487A2}" type="parTrans" cxnId="{968C983D-878D-430C-AF89-38E89EE98DEE}">
      <dgm:prSet/>
      <dgm:spPr/>
      <dgm:t>
        <a:bodyPr/>
        <a:lstStyle/>
        <a:p>
          <a:endParaRPr lang="sk-SK"/>
        </a:p>
      </dgm:t>
    </dgm:pt>
    <dgm:pt modelId="{7BDFBDF2-7BE0-496B-A870-F514431BC903}" type="sibTrans" cxnId="{968C983D-878D-430C-AF89-38E89EE98DEE}">
      <dgm:prSet/>
      <dgm:spPr/>
      <dgm:t>
        <a:bodyPr/>
        <a:lstStyle/>
        <a:p>
          <a:endParaRPr lang="sk-SK"/>
        </a:p>
      </dgm:t>
    </dgm:pt>
    <dgm:pt modelId="{B1967337-AD55-4748-8FAF-829C308CA540}">
      <dgm:prSet/>
      <dgm:spPr/>
      <dgm:t>
        <a:bodyPr/>
        <a:lstStyle/>
        <a:p>
          <a:r>
            <a:rPr lang="sk-SK" b="0" i="0" dirty="0">
              <a:latin typeface="Weekly Free Light" panose="00000400000000000000" pitchFamily="50" charset="-18"/>
            </a:rPr>
            <a:t>nemožnosť návratu do zamestnania (po predĺžení materskej)</a:t>
          </a:r>
          <a:endParaRPr lang="sk-SK" dirty="0">
            <a:latin typeface="Weekly Free Light" panose="00000400000000000000" pitchFamily="50" charset="-18"/>
          </a:endParaRPr>
        </a:p>
      </dgm:t>
    </dgm:pt>
    <dgm:pt modelId="{3290EDC6-C557-4364-9DE3-A878EA465C46}" type="parTrans" cxnId="{AEA6CBF8-5928-491C-BA0A-901CB2B9EB8C}">
      <dgm:prSet/>
      <dgm:spPr/>
      <dgm:t>
        <a:bodyPr/>
        <a:lstStyle/>
        <a:p>
          <a:endParaRPr lang="sk-SK"/>
        </a:p>
      </dgm:t>
    </dgm:pt>
    <dgm:pt modelId="{64759D93-A806-480C-8A05-89270A113FFB}" type="sibTrans" cxnId="{AEA6CBF8-5928-491C-BA0A-901CB2B9EB8C}">
      <dgm:prSet/>
      <dgm:spPr/>
      <dgm:t>
        <a:bodyPr/>
        <a:lstStyle/>
        <a:p>
          <a:endParaRPr lang="sk-SK"/>
        </a:p>
      </dgm:t>
    </dgm:pt>
    <dgm:pt modelId="{7E3BD49D-A5D9-432F-AC13-5FED1ABB663E}">
      <dgm:prSet/>
      <dgm:spPr/>
      <dgm:t>
        <a:bodyPr/>
        <a:lstStyle/>
        <a:p>
          <a:r>
            <a:rPr lang="sk-SK" b="0" i="0" dirty="0">
              <a:latin typeface="Weekly Free Light" panose="00000400000000000000" pitchFamily="50" charset="-18"/>
            </a:rPr>
            <a:t>zmena bydliska–strata pracovnej príležitosti</a:t>
          </a:r>
          <a:endParaRPr lang="sk-SK" dirty="0">
            <a:latin typeface="Weekly Free Light" panose="00000400000000000000" pitchFamily="50" charset="-18"/>
          </a:endParaRPr>
        </a:p>
      </dgm:t>
    </dgm:pt>
    <dgm:pt modelId="{A3CEAB5D-C550-4533-8FA7-BF6F7EE83CA4}" type="parTrans" cxnId="{40CA7C1C-48E4-4E56-903E-2D7E19200C61}">
      <dgm:prSet/>
      <dgm:spPr/>
      <dgm:t>
        <a:bodyPr/>
        <a:lstStyle/>
        <a:p>
          <a:endParaRPr lang="sk-SK"/>
        </a:p>
      </dgm:t>
    </dgm:pt>
    <dgm:pt modelId="{876609F2-13D5-4D66-83E0-5E473BB51FF1}" type="sibTrans" cxnId="{40CA7C1C-48E4-4E56-903E-2D7E19200C61}">
      <dgm:prSet/>
      <dgm:spPr/>
      <dgm:t>
        <a:bodyPr/>
        <a:lstStyle/>
        <a:p>
          <a:endParaRPr lang="sk-SK"/>
        </a:p>
      </dgm:t>
    </dgm:pt>
    <dgm:pt modelId="{3E023406-E1DA-479B-AE37-BB534B935399}">
      <dgm:prSet/>
      <dgm:spPr/>
      <dgm:t>
        <a:bodyPr/>
        <a:lstStyle/>
        <a:p>
          <a:r>
            <a:rPr lang="sk-SK" b="0" i="0" dirty="0">
              <a:latin typeface="Weekly Free Light" panose="00000400000000000000" pitchFamily="50" charset="-18"/>
            </a:rPr>
            <a:t>nemožnosť nájsť si primeranú prácu (absolventi)</a:t>
          </a:r>
          <a:endParaRPr lang="sk-SK" dirty="0">
            <a:latin typeface="Weekly Free Light" panose="00000400000000000000" pitchFamily="50" charset="-18"/>
          </a:endParaRPr>
        </a:p>
      </dgm:t>
    </dgm:pt>
    <dgm:pt modelId="{68EF9456-6946-4AFC-B023-B196920F7563}" type="parTrans" cxnId="{F6EAFE68-1055-470E-A1FE-11BF13CCC9C5}">
      <dgm:prSet/>
      <dgm:spPr/>
      <dgm:t>
        <a:bodyPr/>
        <a:lstStyle/>
        <a:p>
          <a:endParaRPr lang="sk-SK"/>
        </a:p>
      </dgm:t>
    </dgm:pt>
    <dgm:pt modelId="{39E7F7F6-40C7-4679-8A57-AF311A2F3FC1}" type="sibTrans" cxnId="{F6EAFE68-1055-470E-A1FE-11BF13CCC9C5}">
      <dgm:prSet/>
      <dgm:spPr/>
      <dgm:t>
        <a:bodyPr/>
        <a:lstStyle/>
        <a:p>
          <a:endParaRPr lang="sk-SK"/>
        </a:p>
      </dgm:t>
    </dgm:pt>
    <dgm:pt modelId="{D9F9F218-6C51-4D2B-9FC5-9143FC325D04}">
      <dgm:prSet/>
      <dgm:spPr/>
      <dgm:t>
        <a:bodyPr/>
        <a:lstStyle/>
        <a:p>
          <a:r>
            <a:rPr lang="sk-SK" b="0" i="0" dirty="0">
              <a:latin typeface="Weekly Free Light" panose="00000400000000000000" pitchFamily="50" charset="-18"/>
            </a:rPr>
            <a:t>dobrovoľná nezamestnanosť</a:t>
          </a:r>
          <a:endParaRPr lang="sk-SK" dirty="0">
            <a:latin typeface="Weekly Free Light" panose="00000400000000000000" pitchFamily="50" charset="-18"/>
          </a:endParaRPr>
        </a:p>
      </dgm:t>
    </dgm:pt>
    <dgm:pt modelId="{0EAE1B96-CE55-4699-BC13-E1B2AFD664C1}" type="parTrans" cxnId="{C883462E-35FE-48B4-97B5-E69C784F7619}">
      <dgm:prSet/>
      <dgm:spPr/>
      <dgm:t>
        <a:bodyPr/>
        <a:lstStyle/>
        <a:p>
          <a:endParaRPr lang="sk-SK"/>
        </a:p>
      </dgm:t>
    </dgm:pt>
    <dgm:pt modelId="{DF361B9D-CAB9-488C-B092-349229A1D581}" type="sibTrans" cxnId="{C883462E-35FE-48B4-97B5-E69C784F7619}">
      <dgm:prSet/>
      <dgm:spPr/>
      <dgm:t>
        <a:bodyPr/>
        <a:lstStyle/>
        <a:p>
          <a:endParaRPr lang="sk-SK"/>
        </a:p>
      </dgm:t>
    </dgm:pt>
    <dgm:pt modelId="{F33B984F-439E-421F-B478-171E9BEF5976}">
      <dgm:prSet/>
      <dgm:spPr/>
      <dgm:t>
        <a:bodyPr/>
        <a:lstStyle/>
        <a:p>
          <a:r>
            <a:rPr lang="sk-SK" b="0" i="0" dirty="0">
              <a:latin typeface="Weekly Free Light" panose="00000400000000000000" pitchFamily="50" charset="-18"/>
            </a:rPr>
            <a:t>nezáujem pracovať</a:t>
          </a:r>
          <a:endParaRPr lang="sk-SK" dirty="0">
            <a:latin typeface="Weekly Free Light" panose="00000400000000000000" pitchFamily="50" charset="-18"/>
          </a:endParaRPr>
        </a:p>
      </dgm:t>
    </dgm:pt>
    <dgm:pt modelId="{11D8D67B-B0CC-4DF9-80F9-1FB6A8CD6EFB}" type="parTrans" cxnId="{5DC92C60-499A-427A-9759-426F8EE6E940}">
      <dgm:prSet/>
      <dgm:spPr/>
      <dgm:t>
        <a:bodyPr/>
        <a:lstStyle/>
        <a:p>
          <a:endParaRPr lang="sk-SK"/>
        </a:p>
      </dgm:t>
    </dgm:pt>
    <dgm:pt modelId="{D9CE3144-9C92-4695-9CAE-753903327B3F}" type="sibTrans" cxnId="{5DC92C60-499A-427A-9759-426F8EE6E940}">
      <dgm:prSet/>
      <dgm:spPr/>
      <dgm:t>
        <a:bodyPr/>
        <a:lstStyle/>
        <a:p>
          <a:endParaRPr lang="sk-SK"/>
        </a:p>
      </dgm:t>
    </dgm:pt>
    <dgm:pt modelId="{46DCD52D-8529-43C7-BFC5-C20AEFEDFA7A}" type="pres">
      <dgm:prSet presAssocID="{120F2E7A-E40B-48DB-919C-31FA1D684B68}" presName="Name0" presStyleCnt="0">
        <dgm:presLayoutVars>
          <dgm:chMax val="7"/>
          <dgm:chPref val="7"/>
          <dgm:dir/>
        </dgm:presLayoutVars>
      </dgm:prSet>
      <dgm:spPr/>
    </dgm:pt>
    <dgm:pt modelId="{93D61B18-2542-47A8-93AF-E974BA21267C}" type="pres">
      <dgm:prSet presAssocID="{120F2E7A-E40B-48DB-919C-31FA1D684B68}" presName="Name1" presStyleCnt="0"/>
      <dgm:spPr/>
    </dgm:pt>
    <dgm:pt modelId="{BA70234F-8BF0-4B67-AFAF-1F72FE610ECC}" type="pres">
      <dgm:prSet presAssocID="{120F2E7A-E40B-48DB-919C-31FA1D684B68}" presName="cycle" presStyleCnt="0"/>
      <dgm:spPr/>
    </dgm:pt>
    <dgm:pt modelId="{B6F35108-9F22-4B99-976F-0BD16CB21B8C}" type="pres">
      <dgm:prSet presAssocID="{120F2E7A-E40B-48DB-919C-31FA1D684B68}" presName="srcNode" presStyleLbl="node1" presStyleIdx="0" presStyleCnt="7"/>
      <dgm:spPr/>
    </dgm:pt>
    <dgm:pt modelId="{797DEC9E-1C4B-45AD-A9A8-14B7EFE4E54F}" type="pres">
      <dgm:prSet presAssocID="{120F2E7A-E40B-48DB-919C-31FA1D684B68}" presName="conn" presStyleLbl="parChTrans1D2" presStyleIdx="0" presStyleCnt="1"/>
      <dgm:spPr/>
    </dgm:pt>
    <dgm:pt modelId="{012E9C3D-059C-453B-9929-D5C1E452E5E5}" type="pres">
      <dgm:prSet presAssocID="{120F2E7A-E40B-48DB-919C-31FA1D684B68}" presName="extraNode" presStyleLbl="node1" presStyleIdx="0" presStyleCnt="7"/>
      <dgm:spPr/>
    </dgm:pt>
    <dgm:pt modelId="{BB7CEB17-0184-4372-A7AB-2F1F73C0A621}" type="pres">
      <dgm:prSet presAssocID="{120F2E7A-E40B-48DB-919C-31FA1D684B68}" presName="dstNode" presStyleLbl="node1" presStyleIdx="0" presStyleCnt="7"/>
      <dgm:spPr/>
    </dgm:pt>
    <dgm:pt modelId="{4DE74F51-8DC2-486C-A328-170EA13D54F7}" type="pres">
      <dgm:prSet presAssocID="{9BD37E88-D3C3-4349-92A5-D879FC5224A3}" presName="text_1" presStyleLbl="node1" presStyleIdx="0" presStyleCnt="7">
        <dgm:presLayoutVars>
          <dgm:bulletEnabled val="1"/>
        </dgm:presLayoutVars>
      </dgm:prSet>
      <dgm:spPr/>
    </dgm:pt>
    <dgm:pt modelId="{6DE0A289-2E4A-445F-990A-03C37C45FCA8}" type="pres">
      <dgm:prSet presAssocID="{9BD37E88-D3C3-4349-92A5-D879FC5224A3}" presName="accent_1" presStyleCnt="0"/>
      <dgm:spPr/>
    </dgm:pt>
    <dgm:pt modelId="{BF69B961-9CEB-4D98-A5E5-BE23E9973276}" type="pres">
      <dgm:prSet presAssocID="{9BD37E88-D3C3-4349-92A5-D879FC5224A3}" presName="accentRepeatNode" presStyleLbl="solidFgAcc1" presStyleIdx="0" presStyleCnt="7"/>
      <dgm:spPr/>
    </dgm:pt>
    <dgm:pt modelId="{7F46DD7E-5171-4279-9E6E-73C3CB4F5050}" type="pres">
      <dgm:prSet presAssocID="{76270D09-C49B-44FD-8DFA-4717A29C862B}" presName="text_2" presStyleLbl="node1" presStyleIdx="1" presStyleCnt="7">
        <dgm:presLayoutVars>
          <dgm:bulletEnabled val="1"/>
        </dgm:presLayoutVars>
      </dgm:prSet>
      <dgm:spPr/>
    </dgm:pt>
    <dgm:pt modelId="{6204BBD2-BF20-4418-B8B4-939DEADC027D}" type="pres">
      <dgm:prSet presAssocID="{76270D09-C49B-44FD-8DFA-4717A29C862B}" presName="accent_2" presStyleCnt="0"/>
      <dgm:spPr/>
    </dgm:pt>
    <dgm:pt modelId="{F4209E8F-85A6-4879-A29A-38BDEBAD9E25}" type="pres">
      <dgm:prSet presAssocID="{76270D09-C49B-44FD-8DFA-4717A29C862B}" presName="accentRepeatNode" presStyleLbl="solidFgAcc1" presStyleIdx="1" presStyleCnt="7"/>
      <dgm:spPr/>
    </dgm:pt>
    <dgm:pt modelId="{C5EDDA74-9DE9-4D85-A841-3575046E2435}" type="pres">
      <dgm:prSet presAssocID="{B1967337-AD55-4748-8FAF-829C308CA540}" presName="text_3" presStyleLbl="node1" presStyleIdx="2" presStyleCnt="7">
        <dgm:presLayoutVars>
          <dgm:bulletEnabled val="1"/>
        </dgm:presLayoutVars>
      </dgm:prSet>
      <dgm:spPr/>
    </dgm:pt>
    <dgm:pt modelId="{5C283946-8BD6-4164-AB81-93A0F3745550}" type="pres">
      <dgm:prSet presAssocID="{B1967337-AD55-4748-8FAF-829C308CA540}" presName="accent_3" presStyleCnt="0"/>
      <dgm:spPr/>
    </dgm:pt>
    <dgm:pt modelId="{D23E3FE8-06F8-4468-B939-55C04B96F715}" type="pres">
      <dgm:prSet presAssocID="{B1967337-AD55-4748-8FAF-829C308CA540}" presName="accentRepeatNode" presStyleLbl="solidFgAcc1" presStyleIdx="2" presStyleCnt="7"/>
      <dgm:spPr/>
    </dgm:pt>
    <dgm:pt modelId="{12EB1A74-7978-44C9-8111-0A518C7E134C}" type="pres">
      <dgm:prSet presAssocID="{7E3BD49D-A5D9-432F-AC13-5FED1ABB663E}" presName="text_4" presStyleLbl="node1" presStyleIdx="3" presStyleCnt="7">
        <dgm:presLayoutVars>
          <dgm:bulletEnabled val="1"/>
        </dgm:presLayoutVars>
      </dgm:prSet>
      <dgm:spPr/>
    </dgm:pt>
    <dgm:pt modelId="{655171C2-EE26-4539-8F68-C0842A7A2FD1}" type="pres">
      <dgm:prSet presAssocID="{7E3BD49D-A5D9-432F-AC13-5FED1ABB663E}" presName="accent_4" presStyleCnt="0"/>
      <dgm:spPr/>
    </dgm:pt>
    <dgm:pt modelId="{055A9F33-6342-45AB-AF9E-1D0138605E81}" type="pres">
      <dgm:prSet presAssocID="{7E3BD49D-A5D9-432F-AC13-5FED1ABB663E}" presName="accentRepeatNode" presStyleLbl="solidFgAcc1" presStyleIdx="3" presStyleCnt="7"/>
      <dgm:spPr/>
    </dgm:pt>
    <dgm:pt modelId="{2E2974E4-ECD8-4044-834A-B34413465D1A}" type="pres">
      <dgm:prSet presAssocID="{3E023406-E1DA-479B-AE37-BB534B935399}" presName="text_5" presStyleLbl="node1" presStyleIdx="4" presStyleCnt="7">
        <dgm:presLayoutVars>
          <dgm:bulletEnabled val="1"/>
        </dgm:presLayoutVars>
      </dgm:prSet>
      <dgm:spPr/>
    </dgm:pt>
    <dgm:pt modelId="{8710E66D-6A5C-4491-BBBD-EA7433917A2E}" type="pres">
      <dgm:prSet presAssocID="{3E023406-E1DA-479B-AE37-BB534B935399}" presName="accent_5" presStyleCnt="0"/>
      <dgm:spPr/>
    </dgm:pt>
    <dgm:pt modelId="{598990FA-82E8-4017-9080-2399CC723F92}" type="pres">
      <dgm:prSet presAssocID="{3E023406-E1DA-479B-AE37-BB534B935399}" presName="accentRepeatNode" presStyleLbl="solidFgAcc1" presStyleIdx="4" presStyleCnt="7"/>
      <dgm:spPr/>
    </dgm:pt>
    <dgm:pt modelId="{2B52E1D2-9AE4-4B67-A1E4-99F5FC8E7277}" type="pres">
      <dgm:prSet presAssocID="{D9F9F218-6C51-4D2B-9FC5-9143FC325D04}" presName="text_6" presStyleLbl="node1" presStyleIdx="5" presStyleCnt="7">
        <dgm:presLayoutVars>
          <dgm:bulletEnabled val="1"/>
        </dgm:presLayoutVars>
      </dgm:prSet>
      <dgm:spPr/>
    </dgm:pt>
    <dgm:pt modelId="{534E6680-801E-45AA-959C-D4A8E1398253}" type="pres">
      <dgm:prSet presAssocID="{D9F9F218-6C51-4D2B-9FC5-9143FC325D04}" presName="accent_6" presStyleCnt="0"/>
      <dgm:spPr/>
    </dgm:pt>
    <dgm:pt modelId="{4C0338A8-4974-4AE6-817F-A7508319F2BF}" type="pres">
      <dgm:prSet presAssocID="{D9F9F218-6C51-4D2B-9FC5-9143FC325D04}" presName="accentRepeatNode" presStyleLbl="solidFgAcc1" presStyleIdx="5" presStyleCnt="7"/>
      <dgm:spPr/>
    </dgm:pt>
    <dgm:pt modelId="{26DD3326-6D49-4838-B0E8-77284D1C39CF}" type="pres">
      <dgm:prSet presAssocID="{F33B984F-439E-421F-B478-171E9BEF5976}" presName="text_7" presStyleLbl="node1" presStyleIdx="6" presStyleCnt="7">
        <dgm:presLayoutVars>
          <dgm:bulletEnabled val="1"/>
        </dgm:presLayoutVars>
      </dgm:prSet>
      <dgm:spPr/>
    </dgm:pt>
    <dgm:pt modelId="{47255109-096B-40F2-98FE-2BDA1C37FD61}" type="pres">
      <dgm:prSet presAssocID="{F33B984F-439E-421F-B478-171E9BEF5976}" presName="accent_7" presStyleCnt="0"/>
      <dgm:spPr/>
    </dgm:pt>
    <dgm:pt modelId="{B834B0DC-04E2-4521-8CBA-FAD7D3D245BE}" type="pres">
      <dgm:prSet presAssocID="{F33B984F-439E-421F-B478-171E9BEF5976}" presName="accentRepeatNode" presStyleLbl="solidFgAcc1" presStyleIdx="6" presStyleCnt="7"/>
      <dgm:spPr/>
    </dgm:pt>
  </dgm:ptLst>
  <dgm:cxnLst>
    <dgm:cxn modelId="{04D46015-D5EF-4137-B695-902E9F257706}" type="presOf" srcId="{120F2E7A-E40B-48DB-919C-31FA1D684B68}" destId="{46DCD52D-8529-43C7-BFC5-C20AEFEDFA7A}" srcOrd="0" destOrd="0" presId="urn:microsoft.com/office/officeart/2008/layout/VerticalCurvedList"/>
    <dgm:cxn modelId="{40CA7C1C-48E4-4E56-903E-2D7E19200C61}" srcId="{120F2E7A-E40B-48DB-919C-31FA1D684B68}" destId="{7E3BD49D-A5D9-432F-AC13-5FED1ABB663E}" srcOrd="3" destOrd="0" parTransId="{A3CEAB5D-C550-4533-8FA7-BF6F7EE83CA4}" sibTransId="{876609F2-13D5-4D66-83E0-5E473BB51FF1}"/>
    <dgm:cxn modelId="{C883462E-35FE-48B4-97B5-E69C784F7619}" srcId="{120F2E7A-E40B-48DB-919C-31FA1D684B68}" destId="{D9F9F218-6C51-4D2B-9FC5-9143FC325D04}" srcOrd="5" destOrd="0" parTransId="{0EAE1B96-CE55-4699-BC13-E1B2AFD664C1}" sibTransId="{DF361B9D-CAB9-488C-B092-349229A1D581}"/>
    <dgm:cxn modelId="{968C983D-878D-430C-AF89-38E89EE98DEE}" srcId="{120F2E7A-E40B-48DB-919C-31FA1D684B68}" destId="{76270D09-C49B-44FD-8DFA-4717A29C862B}" srcOrd="1" destOrd="0" parTransId="{7FA5FE63-BB31-4A74-AC4C-2C22744487A2}" sibTransId="{7BDFBDF2-7BE0-496B-A870-F514431BC903}"/>
    <dgm:cxn modelId="{5C72C13F-C8ED-4704-98F4-83FB5632B867}" type="presOf" srcId="{0A647A96-E3FE-488F-951A-368ED4F7DBF7}" destId="{797DEC9E-1C4B-45AD-A9A8-14B7EFE4E54F}" srcOrd="0" destOrd="0" presId="urn:microsoft.com/office/officeart/2008/layout/VerticalCurvedList"/>
    <dgm:cxn modelId="{7304D25D-4FDB-4C5B-A641-CC5779730221}" type="presOf" srcId="{B1967337-AD55-4748-8FAF-829C308CA540}" destId="{C5EDDA74-9DE9-4D85-A841-3575046E2435}" srcOrd="0" destOrd="0" presId="urn:microsoft.com/office/officeart/2008/layout/VerticalCurvedList"/>
    <dgm:cxn modelId="{5DC92C60-499A-427A-9759-426F8EE6E940}" srcId="{120F2E7A-E40B-48DB-919C-31FA1D684B68}" destId="{F33B984F-439E-421F-B478-171E9BEF5976}" srcOrd="6" destOrd="0" parTransId="{11D8D67B-B0CC-4DF9-80F9-1FB6A8CD6EFB}" sibTransId="{D9CE3144-9C92-4695-9CAE-753903327B3F}"/>
    <dgm:cxn modelId="{F6EAFE68-1055-470E-A1FE-11BF13CCC9C5}" srcId="{120F2E7A-E40B-48DB-919C-31FA1D684B68}" destId="{3E023406-E1DA-479B-AE37-BB534B935399}" srcOrd="4" destOrd="0" parTransId="{68EF9456-6946-4AFC-B023-B196920F7563}" sibTransId="{39E7F7F6-40C7-4679-8A57-AF311A2F3FC1}"/>
    <dgm:cxn modelId="{5D9C3F8C-9F5F-4071-8012-83302CC1B8BF}" type="presOf" srcId="{F33B984F-439E-421F-B478-171E9BEF5976}" destId="{26DD3326-6D49-4838-B0E8-77284D1C39CF}" srcOrd="0" destOrd="0" presId="urn:microsoft.com/office/officeart/2008/layout/VerticalCurvedList"/>
    <dgm:cxn modelId="{779F6FAC-3C34-401B-A61E-20F749A68082}" srcId="{120F2E7A-E40B-48DB-919C-31FA1D684B68}" destId="{9BD37E88-D3C3-4349-92A5-D879FC5224A3}" srcOrd="0" destOrd="0" parTransId="{ABAE4A27-2F00-433E-B43B-BC91233C195E}" sibTransId="{0A647A96-E3FE-488F-951A-368ED4F7DBF7}"/>
    <dgm:cxn modelId="{6B313AAE-E42E-41D3-8BCB-831D92F26A74}" type="presOf" srcId="{D9F9F218-6C51-4D2B-9FC5-9143FC325D04}" destId="{2B52E1D2-9AE4-4B67-A1E4-99F5FC8E7277}" srcOrd="0" destOrd="0" presId="urn:microsoft.com/office/officeart/2008/layout/VerticalCurvedList"/>
    <dgm:cxn modelId="{3C00E7B2-FABA-45FB-8F3C-E43244B9062F}" type="presOf" srcId="{7E3BD49D-A5D9-432F-AC13-5FED1ABB663E}" destId="{12EB1A74-7978-44C9-8111-0A518C7E134C}" srcOrd="0" destOrd="0" presId="urn:microsoft.com/office/officeart/2008/layout/VerticalCurvedList"/>
    <dgm:cxn modelId="{A8E62FC3-DA7A-4320-B353-1E52D16395AF}" type="presOf" srcId="{76270D09-C49B-44FD-8DFA-4717A29C862B}" destId="{7F46DD7E-5171-4279-9E6E-73C3CB4F5050}" srcOrd="0" destOrd="0" presId="urn:microsoft.com/office/officeart/2008/layout/VerticalCurvedList"/>
    <dgm:cxn modelId="{AF7BA4CC-100A-4C21-A5D6-A65C460B7E1C}" type="presOf" srcId="{9BD37E88-D3C3-4349-92A5-D879FC5224A3}" destId="{4DE74F51-8DC2-486C-A328-170EA13D54F7}" srcOrd="0" destOrd="0" presId="urn:microsoft.com/office/officeart/2008/layout/VerticalCurvedList"/>
    <dgm:cxn modelId="{F36693EC-F2FD-49C4-88AF-88DFBAEF2F44}" type="presOf" srcId="{3E023406-E1DA-479B-AE37-BB534B935399}" destId="{2E2974E4-ECD8-4044-834A-B34413465D1A}" srcOrd="0" destOrd="0" presId="urn:microsoft.com/office/officeart/2008/layout/VerticalCurvedList"/>
    <dgm:cxn modelId="{AEA6CBF8-5928-491C-BA0A-901CB2B9EB8C}" srcId="{120F2E7A-E40B-48DB-919C-31FA1D684B68}" destId="{B1967337-AD55-4748-8FAF-829C308CA540}" srcOrd="2" destOrd="0" parTransId="{3290EDC6-C557-4364-9DE3-A878EA465C46}" sibTransId="{64759D93-A806-480C-8A05-89270A113FFB}"/>
    <dgm:cxn modelId="{17C9C9AB-DFBC-421F-BD7B-20CA862AED97}" type="presParOf" srcId="{46DCD52D-8529-43C7-BFC5-C20AEFEDFA7A}" destId="{93D61B18-2542-47A8-93AF-E974BA21267C}" srcOrd="0" destOrd="0" presId="urn:microsoft.com/office/officeart/2008/layout/VerticalCurvedList"/>
    <dgm:cxn modelId="{27FA0984-D7C4-4ADC-983B-006869E946DC}" type="presParOf" srcId="{93D61B18-2542-47A8-93AF-E974BA21267C}" destId="{BA70234F-8BF0-4B67-AFAF-1F72FE610ECC}" srcOrd="0" destOrd="0" presId="urn:microsoft.com/office/officeart/2008/layout/VerticalCurvedList"/>
    <dgm:cxn modelId="{4086A698-701C-460E-951E-C57E689DB93F}" type="presParOf" srcId="{BA70234F-8BF0-4B67-AFAF-1F72FE610ECC}" destId="{B6F35108-9F22-4B99-976F-0BD16CB21B8C}" srcOrd="0" destOrd="0" presId="urn:microsoft.com/office/officeart/2008/layout/VerticalCurvedList"/>
    <dgm:cxn modelId="{2DF9D2EE-837B-4F55-AC53-4DA880640DDA}" type="presParOf" srcId="{BA70234F-8BF0-4B67-AFAF-1F72FE610ECC}" destId="{797DEC9E-1C4B-45AD-A9A8-14B7EFE4E54F}" srcOrd="1" destOrd="0" presId="urn:microsoft.com/office/officeart/2008/layout/VerticalCurvedList"/>
    <dgm:cxn modelId="{77777F84-0DE3-40EC-8009-433F54701D07}" type="presParOf" srcId="{BA70234F-8BF0-4B67-AFAF-1F72FE610ECC}" destId="{012E9C3D-059C-453B-9929-D5C1E452E5E5}" srcOrd="2" destOrd="0" presId="urn:microsoft.com/office/officeart/2008/layout/VerticalCurvedList"/>
    <dgm:cxn modelId="{FC879E82-47A7-43A3-BE4C-804D9C708E71}" type="presParOf" srcId="{BA70234F-8BF0-4B67-AFAF-1F72FE610ECC}" destId="{BB7CEB17-0184-4372-A7AB-2F1F73C0A621}" srcOrd="3" destOrd="0" presId="urn:microsoft.com/office/officeart/2008/layout/VerticalCurvedList"/>
    <dgm:cxn modelId="{6D6779B0-5536-497F-9679-E66EA5F44A94}" type="presParOf" srcId="{93D61B18-2542-47A8-93AF-E974BA21267C}" destId="{4DE74F51-8DC2-486C-A328-170EA13D54F7}" srcOrd="1" destOrd="0" presId="urn:microsoft.com/office/officeart/2008/layout/VerticalCurvedList"/>
    <dgm:cxn modelId="{B7CCE305-36F7-4BAB-9666-74F1B05A40E9}" type="presParOf" srcId="{93D61B18-2542-47A8-93AF-E974BA21267C}" destId="{6DE0A289-2E4A-445F-990A-03C37C45FCA8}" srcOrd="2" destOrd="0" presId="urn:microsoft.com/office/officeart/2008/layout/VerticalCurvedList"/>
    <dgm:cxn modelId="{AEB413FE-04D2-46B1-A9B0-8EE5710E6A7E}" type="presParOf" srcId="{6DE0A289-2E4A-445F-990A-03C37C45FCA8}" destId="{BF69B961-9CEB-4D98-A5E5-BE23E9973276}" srcOrd="0" destOrd="0" presId="urn:microsoft.com/office/officeart/2008/layout/VerticalCurvedList"/>
    <dgm:cxn modelId="{650A127C-1226-4E5E-AEA4-60C714D45270}" type="presParOf" srcId="{93D61B18-2542-47A8-93AF-E974BA21267C}" destId="{7F46DD7E-5171-4279-9E6E-73C3CB4F5050}" srcOrd="3" destOrd="0" presId="urn:microsoft.com/office/officeart/2008/layout/VerticalCurvedList"/>
    <dgm:cxn modelId="{3E9E722C-CC1D-472B-A703-88EB7DD159DC}" type="presParOf" srcId="{93D61B18-2542-47A8-93AF-E974BA21267C}" destId="{6204BBD2-BF20-4418-B8B4-939DEADC027D}" srcOrd="4" destOrd="0" presId="urn:microsoft.com/office/officeart/2008/layout/VerticalCurvedList"/>
    <dgm:cxn modelId="{CC922D12-7E70-490D-85AE-FF7868A31373}" type="presParOf" srcId="{6204BBD2-BF20-4418-B8B4-939DEADC027D}" destId="{F4209E8F-85A6-4879-A29A-38BDEBAD9E25}" srcOrd="0" destOrd="0" presId="urn:microsoft.com/office/officeart/2008/layout/VerticalCurvedList"/>
    <dgm:cxn modelId="{B53BFE29-DFAE-47B8-9F34-D412D4077115}" type="presParOf" srcId="{93D61B18-2542-47A8-93AF-E974BA21267C}" destId="{C5EDDA74-9DE9-4D85-A841-3575046E2435}" srcOrd="5" destOrd="0" presId="urn:microsoft.com/office/officeart/2008/layout/VerticalCurvedList"/>
    <dgm:cxn modelId="{96F25315-78C7-42D7-A8F8-984AE0A00865}" type="presParOf" srcId="{93D61B18-2542-47A8-93AF-E974BA21267C}" destId="{5C283946-8BD6-4164-AB81-93A0F3745550}" srcOrd="6" destOrd="0" presId="urn:microsoft.com/office/officeart/2008/layout/VerticalCurvedList"/>
    <dgm:cxn modelId="{5029C405-3F3F-4593-9A31-48D51800F915}" type="presParOf" srcId="{5C283946-8BD6-4164-AB81-93A0F3745550}" destId="{D23E3FE8-06F8-4468-B939-55C04B96F715}" srcOrd="0" destOrd="0" presId="urn:microsoft.com/office/officeart/2008/layout/VerticalCurvedList"/>
    <dgm:cxn modelId="{0AA166AB-1CA1-4065-A285-4B648B99385C}" type="presParOf" srcId="{93D61B18-2542-47A8-93AF-E974BA21267C}" destId="{12EB1A74-7978-44C9-8111-0A518C7E134C}" srcOrd="7" destOrd="0" presId="urn:microsoft.com/office/officeart/2008/layout/VerticalCurvedList"/>
    <dgm:cxn modelId="{1C6AD72A-9B46-44EA-BD27-44F7FD03A471}" type="presParOf" srcId="{93D61B18-2542-47A8-93AF-E974BA21267C}" destId="{655171C2-EE26-4539-8F68-C0842A7A2FD1}" srcOrd="8" destOrd="0" presId="urn:microsoft.com/office/officeart/2008/layout/VerticalCurvedList"/>
    <dgm:cxn modelId="{132CEE0F-886B-4565-8182-06FF32C21F14}" type="presParOf" srcId="{655171C2-EE26-4539-8F68-C0842A7A2FD1}" destId="{055A9F33-6342-45AB-AF9E-1D0138605E81}" srcOrd="0" destOrd="0" presId="urn:microsoft.com/office/officeart/2008/layout/VerticalCurvedList"/>
    <dgm:cxn modelId="{81540ADA-035A-4AD7-B823-FEB7181A11D0}" type="presParOf" srcId="{93D61B18-2542-47A8-93AF-E974BA21267C}" destId="{2E2974E4-ECD8-4044-834A-B34413465D1A}" srcOrd="9" destOrd="0" presId="urn:microsoft.com/office/officeart/2008/layout/VerticalCurvedList"/>
    <dgm:cxn modelId="{09F04F45-053D-4264-AFAD-30813FC7C2DE}" type="presParOf" srcId="{93D61B18-2542-47A8-93AF-E974BA21267C}" destId="{8710E66D-6A5C-4491-BBBD-EA7433917A2E}" srcOrd="10" destOrd="0" presId="urn:microsoft.com/office/officeart/2008/layout/VerticalCurvedList"/>
    <dgm:cxn modelId="{F6E74A47-5483-4389-A977-71106D576A38}" type="presParOf" srcId="{8710E66D-6A5C-4491-BBBD-EA7433917A2E}" destId="{598990FA-82E8-4017-9080-2399CC723F92}" srcOrd="0" destOrd="0" presId="urn:microsoft.com/office/officeart/2008/layout/VerticalCurvedList"/>
    <dgm:cxn modelId="{1A16D4BD-DBC0-43AA-8A45-CDE16FC89643}" type="presParOf" srcId="{93D61B18-2542-47A8-93AF-E974BA21267C}" destId="{2B52E1D2-9AE4-4B67-A1E4-99F5FC8E7277}" srcOrd="11" destOrd="0" presId="urn:microsoft.com/office/officeart/2008/layout/VerticalCurvedList"/>
    <dgm:cxn modelId="{8DF6924E-C3C4-4D96-B63C-685EDAE9FA84}" type="presParOf" srcId="{93D61B18-2542-47A8-93AF-E974BA21267C}" destId="{534E6680-801E-45AA-959C-D4A8E1398253}" srcOrd="12" destOrd="0" presId="urn:microsoft.com/office/officeart/2008/layout/VerticalCurvedList"/>
    <dgm:cxn modelId="{401484C6-4C3E-4061-A0FE-C0C408BD41D3}" type="presParOf" srcId="{534E6680-801E-45AA-959C-D4A8E1398253}" destId="{4C0338A8-4974-4AE6-817F-A7508319F2BF}" srcOrd="0" destOrd="0" presId="urn:microsoft.com/office/officeart/2008/layout/VerticalCurvedList"/>
    <dgm:cxn modelId="{70A64834-9717-443A-A41B-14D490F43060}" type="presParOf" srcId="{93D61B18-2542-47A8-93AF-E974BA21267C}" destId="{26DD3326-6D49-4838-B0E8-77284D1C39CF}" srcOrd="13" destOrd="0" presId="urn:microsoft.com/office/officeart/2008/layout/VerticalCurvedList"/>
    <dgm:cxn modelId="{B07675CC-6A42-4D8E-AF6E-9C7D0C08500D}" type="presParOf" srcId="{93D61B18-2542-47A8-93AF-E974BA21267C}" destId="{47255109-096B-40F2-98FE-2BDA1C37FD61}" srcOrd="14" destOrd="0" presId="urn:microsoft.com/office/officeart/2008/layout/VerticalCurvedList"/>
    <dgm:cxn modelId="{D97EEDEC-DCCF-4436-931D-50203A52FEBF}" type="presParOf" srcId="{47255109-096B-40F2-98FE-2BDA1C37FD61}" destId="{B834B0DC-04E2-4521-8CBA-FAD7D3D245B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DEC9E-1C4B-45AD-A9A8-14B7EFE4E54F}">
      <dsp:nvSpPr>
        <dsp:cNvPr id="0" name=""/>
        <dsp:cNvSpPr/>
      </dsp:nvSpPr>
      <dsp:spPr>
        <a:xfrm>
          <a:off x="-4639075" y="-711366"/>
          <a:ext cx="5527188" cy="5527188"/>
        </a:xfrm>
        <a:prstGeom prst="blockArc">
          <a:avLst>
            <a:gd name="adj1" fmla="val 18900000"/>
            <a:gd name="adj2" fmla="val 2700000"/>
            <a:gd name="adj3" fmla="val 391"/>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E74F51-8DC2-486C-A328-170EA13D54F7}">
      <dsp:nvSpPr>
        <dsp:cNvPr id="0" name=""/>
        <dsp:cNvSpPr/>
      </dsp:nvSpPr>
      <dsp:spPr>
        <a:xfrm>
          <a:off x="287927" y="186588"/>
          <a:ext cx="7218117" cy="3730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6079" tIns="38100" rIns="38100" bIns="38100" numCol="1" spcCol="1270" anchor="ctr" anchorCtr="0">
          <a:noAutofit/>
        </a:bodyPr>
        <a:lstStyle/>
        <a:p>
          <a:pPr marL="0" lvl="0" indent="0" algn="l" defTabSz="666750">
            <a:lnSpc>
              <a:spcPct val="90000"/>
            </a:lnSpc>
            <a:spcBef>
              <a:spcPct val="0"/>
            </a:spcBef>
            <a:spcAft>
              <a:spcPct val="35000"/>
            </a:spcAft>
            <a:buNone/>
          </a:pPr>
          <a:r>
            <a:rPr lang="sk-SK" sz="1500" b="1" i="0" kern="1200" dirty="0">
              <a:latin typeface="Weekly Free Light" panose="00000400000000000000" pitchFamily="50" charset="-18"/>
            </a:rPr>
            <a:t>Príčiny nezamestnanosti:</a:t>
          </a:r>
          <a:endParaRPr lang="sk-SK" sz="1500" kern="1200" dirty="0">
            <a:latin typeface="Weekly Free Light" panose="00000400000000000000" pitchFamily="50" charset="-18"/>
          </a:endParaRPr>
        </a:p>
      </dsp:txBody>
      <dsp:txXfrm>
        <a:off x="287927" y="186588"/>
        <a:ext cx="7218117" cy="373012"/>
      </dsp:txXfrm>
    </dsp:sp>
    <dsp:sp modelId="{BF69B961-9CEB-4D98-A5E5-BE23E9973276}">
      <dsp:nvSpPr>
        <dsp:cNvPr id="0" name=""/>
        <dsp:cNvSpPr/>
      </dsp:nvSpPr>
      <dsp:spPr>
        <a:xfrm>
          <a:off x="54794" y="139961"/>
          <a:ext cx="466266" cy="46626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46DD7E-5171-4279-9E6E-73C3CB4F5050}">
      <dsp:nvSpPr>
        <dsp:cNvPr id="0" name=""/>
        <dsp:cNvSpPr/>
      </dsp:nvSpPr>
      <dsp:spPr>
        <a:xfrm>
          <a:off x="625724" y="746436"/>
          <a:ext cx="6880321" cy="3730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6079" tIns="38100" rIns="38100" bIns="38100" numCol="1" spcCol="1270" anchor="ctr" anchorCtr="0">
          <a:noAutofit/>
        </a:bodyPr>
        <a:lstStyle/>
        <a:p>
          <a:pPr marL="0" lvl="0" indent="0" algn="l" defTabSz="666750">
            <a:lnSpc>
              <a:spcPct val="90000"/>
            </a:lnSpc>
            <a:spcBef>
              <a:spcPct val="0"/>
            </a:spcBef>
            <a:spcAft>
              <a:spcPct val="35000"/>
            </a:spcAft>
            <a:buNone/>
          </a:pPr>
          <a:r>
            <a:rPr lang="sk-SK" sz="1500" b="0" i="0" kern="1200" dirty="0">
              <a:latin typeface="Weekly Free Light" panose="00000400000000000000" pitchFamily="50" charset="-18"/>
            </a:rPr>
            <a:t>strata zamestnania z dôvodu štrukturálnych alebo organizačných zmien</a:t>
          </a:r>
          <a:endParaRPr lang="sk-SK" sz="1500" kern="1200" dirty="0">
            <a:latin typeface="Weekly Free Light" panose="00000400000000000000" pitchFamily="50" charset="-18"/>
          </a:endParaRPr>
        </a:p>
      </dsp:txBody>
      <dsp:txXfrm>
        <a:off x="625724" y="746436"/>
        <a:ext cx="6880321" cy="373012"/>
      </dsp:txXfrm>
    </dsp:sp>
    <dsp:sp modelId="{F4209E8F-85A6-4879-A29A-38BDEBAD9E25}">
      <dsp:nvSpPr>
        <dsp:cNvPr id="0" name=""/>
        <dsp:cNvSpPr/>
      </dsp:nvSpPr>
      <dsp:spPr>
        <a:xfrm>
          <a:off x="392591" y="699809"/>
          <a:ext cx="466266" cy="46626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EDDA74-9DE9-4D85-A841-3575046E2435}">
      <dsp:nvSpPr>
        <dsp:cNvPr id="0" name=""/>
        <dsp:cNvSpPr/>
      </dsp:nvSpPr>
      <dsp:spPr>
        <a:xfrm>
          <a:off x="810835" y="1305873"/>
          <a:ext cx="6695210" cy="3730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6079" tIns="38100" rIns="38100" bIns="38100" numCol="1" spcCol="1270" anchor="ctr" anchorCtr="0">
          <a:noAutofit/>
        </a:bodyPr>
        <a:lstStyle/>
        <a:p>
          <a:pPr marL="0" lvl="0" indent="0" algn="l" defTabSz="666750">
            <a:lnSpc>
              <a:spcPct val="90000"/>
            </a:lnSpc>
            <a:spcBef>
              <a:spcPct val="0"/>
            </a:spcBef>
            <a:spcAft>
              <a:spcPct val="35000"/>
            </a:spcAft>
            <a:buNone/>
          </a:pPr>
          <a:r>
            <a:rPr lang="sk-SK" sz="1500" b="0" i="0" kern="1200" dirty="0">
              <a:latin typeface="Weekly Free Light" panose="00000400000000000000" pitchFamily="50" charset="-18"/>
            </a:rPr>
            <a:t>nemožnosť návratu do zamestnania (po predĺžení materskej)</a:t>
          </a:r>
          <a:endParaRPr lang="sk-SK" sz="1500" kern="1200" dirty="0">
            <a:latin typeface="Weekly Free Light" panose="00000400000000000000" pitchFamily="50" charset="-18"/>
          </a:endParaRPr>
        </a:p>
      </dsp:txBody>
      <dsp:txXfrm>
        <a:off x="810835" y="1305873"/>
        <a:ext cx="6695210" cy="373012"/>
      </dsp:txXfrm>
    </dsp:sp>
    <dsp:sp modelId="{D23E3FE8-06F8-4468-B939-55C04B96F715}">
      <dsp:nvSpPr>
        <dsp:cNvPr id="0" name=""/>
        <dsp:cNvSpPr/>
      </dsp:nvSpPr>
      <dsp:spPr>
        <a:xfrm>
          <a:off x="577702" y="1259247"/>
          <a:ext cx="466266" cy="466266"/>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EB1A74-7978-44C9-8111-0A518C7E134C}">
      <dsp:nvSpPr>
        <dsp:cNvPr id="0" name=""/>
        <dsp:cNvSpPr/>
      </dsp:nvSpPr>
      <dsp:spPr>
        <a:xfrm>
          <a:off x="869939" y="1865721"/>
          <a:ext cx="6636106" cy="3730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6079" tIns="38100" rIns="38100" bIns="38100" numCol="1" spcCol="1270" anchor="ctr" anchorCtr="0">
          <a:noAutofit/>
        </a:bodyPr>
        <a:lstStyle/>
        <a:p>
          <a:pPr marL="0" lvl="0" indent="0" algn="l" defTabSz="666750">
            <a:lnSpc>
              <a:spcPct val="90000"/>
            </a:lnSpc>
            <a:spcBef>
              <a:spcPct val="0"/>
            </a:spcBef>
            <a:spcAft>
              <a:spcPct val="35000"/>
            </a:spcAft>
            <a:buNone/>
          </a:pPr>
          <a:r>
            <a:rPr lang="sk-SK" sz="1500" b="0" i="0" kern="1200" dirty="0">
              <a:latin typeface="Weekly Free Light" panose="00000400000000000000" pitchFamily="50" charset="-18"/>
            </a:rPr>
            <a:t>zmena bydliska–strata pracovnej príležitosti</a:t>
          </a:r>
          <a:endParaRPr lang="sk-SK" sz="1500" kern="1200" dirty="0">
            <a:latin typeface="Weekly Free Light" panose="00000400000000000000" pitchFamily="50" charset="-18"/>
          </a:endParaRPr>
        </a:p>
      </dsp:txBody>
      <dsp:txXfrm>
        <a:off x="869939" y="1865721"/>
        <a:ext cx="6636106" cy="373012"/>
      </dsp:txXfrm>
    </dsp:sp>
    <dsp:sp modelId="{055A9F33-6342-45AB-AF9E-1D0138605E81}">
      <dsp:nvSpPr>
        <dsp:cNvPr id="0" name=""/>
        <dsp:cNvSpPr/>
      </dsp:nvSpPr>
      <dsp:spPr>
        <a:xfrm>
          <a:off x="636806" y="1819094"/>
          <a:ext cx="466266" cy="466266"/>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2974E4-ECD8-4044-834A-B34413465D1A}">
      <dsp:nvSpPr>
        <dsp:cNvPr id="0" name=""/>
        <dsp:cNvSpPr/>
      </dsp:nvSpPr>
      <dsp:spPr>
        <a:xfrm>
          <a:off x="810835" y="2425569"/>
          <a:ext cx="6695210" cy="3730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6079" tIns="38100" rIns="38100" bIns="38100" numCol="1" spcCol="1270" anchor="ctr" anchorCtr="0">
          <a:noAutofit/>
        </a:bodyPr>
        <a:lstStyle/>
        <a:p>
          <a:pPr marL="0" lvl="0" indent="0" algn="l" defTabSz="666750">
            <a:lnSpc>
              <a:spcPct val="90000"/>
            </a:lnSpc>
            <a:spcBef>
              <a:spcPct val="0"/>
            </a:spcBef>
            <a:spcAft>
              <a:spcPct val="35000"/>
            </a:spcAft>
            <a:buNone/>
          </a:pPr>
          <a:r>
            <a:rPr lang="sk-SK" sz="1500" b="0" i="0" kern="1200" dirty="0">
              <a:latin typeface="Weekly Free Light" panose="00000400000000000000" pitchFamily="50" charset="-18"/>
            </a:rPr>
            <a:t>nemožnosť nájsť si primeranú prácu (absolventi)</a:t>
          </a:r>
          <a:endParaRPr lang="sk-SK" sz="1500" kern="1200" dirty="0">
            <a:latin typeface="Weekly Free Light" panose="00000400000000000000" pitchFamily="50" charset="-18"/>
          </a:endParaRPr>
        </a:p>
      </dsp:txBody>
      <dsp:txXfrm>
        <a:off x="810835" y="2425569"/>
        <a:ext cx="6695210" cy="373012"/>
      </dsp:txXfrm>
    </dsp:sp>
    <dsp:sp modelId="{598990FA-82E8-4017-9080-2399CC723F92}">
      <dsp:nvSpPr>
        <dsp:cNvPr id="0" name=""/>
        <dsp:cNvSpPr/>
      </dsp:nvSpPr>
      <dsp:spPr>
        <a:xfrm>
          <a:off x="577702" y="2378942"/>
          <a:ext cx="466266" cy="466266"/>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52E1D2-9AE4-4B67-A1E4-99F5FC8E7277}">
      <dsp:nvSpPr>
        <dsp:cNvPr id="0" name=""/>
        <dsp:cNvSpPr/>
      </dsp:nvSpPr>
      <dsp:spPr>
        <a:xfrm>
          <a:off x="625724" y="2985006"/>
          <a:ext cx="6880321" cy="3730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6079" tIns="38100" rIns="38100" bIns="38100" numCol="1" spcCol="1270" anchor="ctr" anchorCtr="0">
          <a:noAutofit/>
        </a:bodyPr>
        <a:lstStyle/>
        <a:p>
          <a:pPr marL="0" lvl="0" indent="0" algn="l" defTabSz="666750">
            <a:lnSpc>
              <a:spcPct val="90000"/>
            </a:lnSpc>
            <a:spcBef>
              <a:spcPct val="0"/>
            </a:spcBef>
            <a:spcAft>
              <a:spcPct val="35000"/>
            </a:spcAft>
            <a:buNone/>
          </a:pPr>
          <a:r>
            <a:rPr lang="sk-SK" sz="1500" b="0" i="0" kern="1200" dirty="0">
              <a:latin typeface="Weekly Free Light" panose="00000400000000000000" pitchFamily="50" charset="-18"/>
            </a:rPr>
            <a:t>dobrovoľná nezamestnanosť</a:t>
          </a:r>
          <a:endParaRPr lang="sk-SK" sz="1500" kern="1200" dirty="0">
            <a:latin typeface="Weekly Free Light" panose="00000400000000000000" pitchFamily="50" charset="-18"/>
          </a:endParaRPr>
        </a:p>
      </dsp:txBody>
      <dsp:txXfrm>
        <a:off x="625724" y="2985006"/>
        <a:ext cx="6880321" cy="373012"/>
      </dsp:txXfrm>
    </dsp:sp>
    <dsp:sp modelId="{4C0338A8-4974-4AE6-817F-A7508319F2BF}">
      <dsp:nvSpPr>
        <dsp:cNvPr id="0" name=""/>
        <dsp:cNvSpPr/>
      </dsp:nvSpPr>
      <dsp:spPr>
        <a:xfrm>
          <a:off x="392591" y="2938380"/>
          <a:ext cx="466266" cy="46626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DD3326-6D49-4838-B0E8-77284D1C39CF}">
      <dsp:nvSpPr>
        <dsp:cNvPr id="0" name=""/>
        <dsp:cNvSpPr/>
      </dsp:nvSpPr>
      <dsp:spPr>
        <a:xfrm>
          <a:off x="287927" y="3544854"/>
          <a:ext cx="7218117" cy="3730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6079" tIns="38100" rIns="38100" bIns="38100" numCol="1" spcCol="1270" anchor="ctr" anchorCtr="0">
          <a:noAutofit/>
        </a:bodyPr>
        <a:lstStyle/>
        <a:p>
          <a:pPr marL="0" lvl="0" indent="0" algn="l" defTabSz="666750">
            <a:lnSpc>
              <a:spcPct val="90000"/>
            </a:lnSpc>
            <a:spcBef>
              <a:spcPct val="0"/>
            </a:spcBef>
            <a:spcAft>
              <a:spcPct val="35000"/>
            </a:spcAft>
            <a:buNone/>
          </a:pPr>
          <a:r>
            <a:rPr lang="sk-SK" sz="1500" b="0" i="0" kern="1200" dirty="0">
              <a:latin typeface="Weekly Free Light" panose="00000400000000000000" pitchFamily="50" charset="-18"/>
            </a:rPr>
            <a:t>nezáujem pracovať</a:t>
          </a:r>
          <a:endParaRPr lang="sk-SK" sz="1500" kern="1200" dirty="0">
            <a:latin typeface="Weekly Free Light" panose="00000400000000000000" pitchFamily="50" charset="-18"/>
          </a:endParaRPr>
        </a:p>
      </dsp:txBody>
      <dsp:txXfrm>
        <a:off x="287927" y="3544854"/>
        <a:ext cx="7218117" cy="373012"/>
      </dsp:txXfrm>
    </dsp:sp>
    <dsp:sp modelId="{B834B0DC-04E2-4521-8CBA-FAD7D3D245BE}">
      <dsp:nvSpPr>
        <dsp:cNvPr id="0" name=""/>
        <dsp:cNvSpPr/>
      </dsp:nvSpPr>
      <dsp:spPr>
        <a:xfrm>
          <a:off x="54794" y="3498227"/>
          <a:ext cx="466266" cy="46626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Google Shape;3;n">
            <a:extLst>
              <a:ext uri="{FF2B5EF4-FFF2-40B4-BE49-F238E27FC236}">
                <a16:creationId xmlns:a16="http://schemas.microsoft.com/office/drawing/2014/main" id="{976384BE-A5A4-43A5-99CD-904721A3DE41}"/>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1" name="Google Shape;4;n">
            <a:extLst>
              <a:ext uri="{FF2B5EF4-FFF2-40B4-BE49-F238E27FC236}">
                <a16:creationId xmlns:a16="http://schemas.microsoft.com/office/drawing/2014/main" id="{07896159-3124-4456-A04C-BAC5B857A89A}"/>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06;g35f391192_00:notes">
            <a:extLst>
              <a:ext uri="{FF2B5EF4-FFF2-40B4-BE49-F238E27FC236}">
                <a16:creationId xmlns:a16="http://schemas.microsoft.com/office/drawing/2014/main" id="{83D70D83-897D-4590-B656-94D6D0858DA6}"/>
              </a:ext>
            </a:extLst>
          </p:cNvPr>
          <p:cNvSpPr>
            <a:spLocks noGrp="1" noRot="1" noChangeAspect="1" noTextEdit="1"/>
          </p:cNvSpPr>
          <p:nvPr>
            <p:ph type="sldImg" idx="2"/>
          </p:nvPr>
        </p:nvSpPr>
        <p:spPr>
          <a:ln>
            <a:miter lim="800000"/>
            <a:headEnd/>
            <a:tailEnd/>
          </a:ln>
        </p:spPr>
      </p:sp>
      <p:sp>
        <p:nvSpPr>
          <p:cNvPr id="9219" name="Google Shape;107;g35f391192_00:notes">
            <a:extLst>
              <a:ext uri="{FF2B5EF4-FFF2-40B4-BE49-F238E27FC236}">
                <a16:creationId xmlns:a16="http://schemas.microsoft.com/office/drawing/2014/main" id="{F5AA2DBF-E17E-4CDE-B114-71408AF9D040}"/>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51;g35f391192_09:notes">
            <a:extLst>
              <a:ext uri="{FF2B5EF4-FFF2-40B4-BE49-F238E27FC236}">
                <a16:creationId xmlns:a16="http://schemas.microsoft.com/office/drawing/2014/main" id="{D6EDBA3B-11D9-4717-8D89-365C21B082AA}"/>
              </a:ext>
            </a:extLst>
          </p:cNvPr>
          <p:cNvSpPr>
            <a:spLocks noGrp="1" noRot="1" noChangeAspect="1" noTextEdit="1"/>
          </p:cNvSpPr>
          <p:nvPr>
            <p:ph type="sldImg" idx="2"/>
          </p:nvPr>
        </p:nvSpPr>
        <p:spPr>
          <a:ln>
            <a:miter lim="800000"/>
            <a:headEnd/>
            <a:tailEnd/>
          </a:ln>
        </p:spPr>
      </p:sp>
      <p:sp>
        <p:nvSpPr>
          <p:cNvPr id="11267" name="Google Shape;152;g35f391192_09:notes">
            <a:extLst>
              <a:ext uri="{FF2B5EF4-FFF2-40B4-BE49-F238E27FC236}">
                <a16:creationId xmlns:a16="http://schemas.microsoft.com/office/drawing/2014/main" id="{48FA8D0D-9BC1-482A-9D3C-F738381B930F}"/>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262;gcd36154fc_196_0:notes">
            <a:extLst>
              <a:ext uri="{FF2B5EF4-FFF2-40B4-BE49-F238E27FC236}">
                <a16:creationId xmlns:a16="http://schemas.microsoft.com/office/drawing/2014/main" id="{BAC889B8-80A6-4A35-A2C7-6EB0CA7D4747}"/>
              </a:ext>
            </a:extLst>
          </p:cNvPr>
          <p:cNvSpPr>
            <a:spLocks noGrp="1" noRot="1" noChangeAspect="1" noTextEdit="1"/>
          </p:cNvSpPr>
          <p:nvPr>
            <p:ph type="sldImg" idx="2"/>
          </p:nvPr>
        </p:nvSpPr>
        <p:spPr>
          <a:ln>
            <a:miter lim="800000"/>
            <a:headEnd/>
            <a:tailEnd/>
          </a:ln>
        </p:spPr>
      </p:sp>
      <p:sp>
        <p:nvSpPr>
          <p:cNvPr id="13315" name="Google Shape;263;gcd36154fc_196_0:notes">
            <a:extLst>
              <a:ext uri="{FF2B5EF4-FFF2-40B4-BE49-F238E27FC236}">
                <a16:creationId xmlns:a16="http://schemas.microsoft.com/office/drawing/2014/main" id="{4A861516-14BD-42A2-91BD-1DB4DD8D28A9}"/>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3;g35f391192_029:notes">
            <a:extLst>
              <a:ext uri="{FF2B5EF4-FFF2-40B4-BE49-F238E27FC236}">
                <a16:creationId xmlns:a16="http://schemas.microsoft.com/office/drawing/2014/main" id="{473DE2A9-5D74-43C5-9D9F-F7C7F96E3338}"/>
              </a:ext>
            </a:extLst>
          </p:cNvPr>
          <p:cNvSpPr>
            <a:spLocks noGrp="1" noRot="1" noChangeAspect="1" noTextEdit="1"/>
          </p:cNvSpPr>
          <p:nvPr>
            <p:ph type="sldImg" idx="2"/>
          </p:nvPr>
        </p:nvSpPr>
        <p:spPr>
          <a:ln>
            <a:miter lim="800000"/>
            <a:headEnd/>
            <a:tailEnd/>
          </a:ln>
        </p:spPr>
      </p:sp>
      <p:sp>
        <p:nvSpPr>
          <p:cNvPr id="15363" name="Google Shape;144;g35f391192_029:notes">
            <a:extLst>
              <a:ext uri="{FF2B5EF4-FFF2-40B4-BE49-F238E27FC236}">
                <a16:creationId xmlns:a16="http://schemas.microsoft.com/office/drawing/2014/main" id="{6A0DA331-A7A1-45E4-8322-A6B41EFE3810}"/>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43;g35f391192_029:notes">
            <a:extLst>
              <a:ext uri="{FF2B5EF4-FFF2-40B4-BE49-F238E27FC236}">
                <a16:creationId xmlns:a16="http://schemas.microsoft.com/office/drawing/2014/main" id="{17C6B1D3-1D32-4C04-ADC5-7F0A98F13327}"/>
              </a:ext>
            </a:extLst>
          </p:cNvPr>
          <p:cNvSpPr>
            <a:spLocks noGrp="1" noRot="1" noChangeAspect="1" noTextEdit="1"/>
          </p:cNvSpPr>
          <p:nvPr>
            <p:ph type="sldImg" idx="2"/>
          </p:nvPr>
        </p:nvSpPr>
        <p:spPr>
          <a:ln>
            <a:miter lim="800000"/>
            <a:headEnd/>
            <a:tailEnd/>
          </a:ln>
        </p:spPr>
      </p:sp>
      <p:sp>
        <p:nvSpPr>
          <p:cNvPr id="18435" name="Google Shape;144;g35f391192_029:notes">
            <a:extLst>
              <a:ext uri="{FF2B5EF4-FFF2-40B4-BE49-F238E27FC236}">
                <a16:creationId xmlns:a16="http://schemas.microsoft.com/office/drawing/2014/main" id="{6AB3D696-F2F2-4939-A8B2-82F316644EB4}"/>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43;g35f391192_029:notes">
            <a:extLst>
              <a:ext uri="{FF2B5EF4-FFF2-40B4-BE49-F238E27FC236}">
                <a16:creationId xmlns:a16="http://schemas.microsoft.com/office/drawing/2014/main" id="{CA50C398-728E-4C97-96E8-B0533EB3BB20}"/>
              </a:ext>
            </a:extLst>
          </p:cNvPr>
          <p:cNvSpPr>
            <a:spLocks noGrp="1" noRot="1" noChangeAspect="1" noTextEdit="1"/>
          </p:cNvSpPr>
          <p:nvPr>
            <p:ph type="sldImg" idx="2"/>
          </p:nvPr>
        </p:nvSpPr>
        <p:spPr>
          <a:ln>
            <a:miter lim="800000"/>
            <a:headEnd/>
            <a:tailEnd/>
          </a:ln>
        </p:spPr>
      </p:sp>
      <p:sp>
        <p:nvSpPr>
          <p:cNvPr id="21507" name="Google Shape;144;g35f391192_029:notes">
            <a:extLst>
              <a:ext uri="{FF2B5EF4-FFF2-40B4-BE49-F238E27FC236}">
                <a16:creationId xmlns:a16="http://schemas.microsoft.com/office/drawing/2014/main" id="{81CCD60B-6965-4C1C-9A84-BA80ED038077}"/>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135;g35f391192_04:notes">
            <a:extLst>
              <a:ext uri="{FF2B5EF4-FFF2-40B4-BE49-F238E27FC236}">
                <a16:creationId xmlns:a16="http://schemas.microsoft.com/office/drawing/2014/main" id="{9E687C07-02D3-4AB7-A924-3226CF4B23AD}"/>
              </a:ext>
            </a:extLst>
          </p:cNvPr>
          <p:cNvSpPr>
            <a:spLocks noGrp="1" noRot="1" noChangeAspect="1" noTextEdit="1"/>
          </p:cNvSpPr>
          <p:nvPr>
            <p:ph type="sldImg" idx="2"/>
          </p:nvPr>
        </p:nvSpPr>
        <p:spPr>
          <a:ln>
            <a:miter lim="800000"/>
            <a:headEnd/>
            <a:tailEnd/>
          </a:ln>
        </p:spPr>
      </p:sp>
      <p:sp>
        <p:nvSpPr>
          <p:cNvPr id="29699" name="Google Shape;136;g35f391192_04:notes">
            <a:extLst>
              <a:ext uri="{FF2B5EF4-FFF2-40B4-BE49-F238E27FC236}">
                <a16:creationId xmlns:a16="http://schemas.microsoft.com/office/drawing/2014/main" id="{0ADEB4F7-0CC6-4E31-98A8-C8DD29D3E448}"/>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24CD0569-C736-4E50-81FE-9850EF369628}"/>
              </a:ext>
            </a:extLst>
          </p:cNvPr>
          <p:cNvSpPr>
            <a:spLocks noChangeArrowheads="1"/>
          </p:cNvSpPr>
          <p:nvPr/>
        </p:nvSpPr>
        <p:spPr bwMode="auto">
          <a:xfrm>
            <a:off x="0" y="4287838"/>
            <a:ext cx="9144000"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11;p2">
            <a:extLst>
              <a:ext uri="{FF2B5EF4-FFF2-40B4-BE49-F238E27FC236}">
                <a16:creationId xmlns:a16="http://schemas.microsoft.com/office/drawing/2014/main" id="{32669F8F-37D3-4EDE-8170-B8764FFE90E3}"/>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5" name="Google Shape;12;p2">
            <a:extLst>
              <a:ext uri="{FF2B5EF4-FFF2-40B4-BE49-F238E27FC236}">
                <a16:creationId xmlns:a16="http://schemas.microsoft.com/office/drawing/2014/main" id="{01162FEF-F4DA-4767-916D-3737569F26F2}"/>
              </a:ext>
            </a:extLst>
          </p:cNvPr>
          <p:cNvSpPr>
            <a:spLocks noChangeArrowheads="1"/>
          </p:cNvSpPr>
          <p:nvPr/>
        </p:nvSpPr>
        <p:spPr bwMode="auto">
          <a:xfrm>
            <a:off x="0" y="500063"/>
            <a:ext cx="9144000"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13;p2">
            <a:extLst>
              <a:ext uri="{FF2B5EF4-FFF2-40B4-BE49-F238E27FC236}">
                <a16:creationId xmlns:a16="http://schemas.microsoft.com/office/drawing/2014/main" id="{EF2E3A27-8AAE-4A3F-A577-0D842A23703B}"/>
              </a:ext>
            </a:extLst>
          </p:cNvPr>
          <p:cNvSpPr>
            <a:spLocks noChangeArrowheads="1"/>
          </p:cNvSpPr>
          <p:nvPr/>
        </p:nvSpPr>
        <p:spPr bwMode="auto">
          <a:xfrm>
            <a:off x="0" y="4494213"/>
            <a:ext cx="9144000"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14;p2">
            <a:extLst>
              <a:ext uri="{FF2B5EF4-FFF2-40B4-BE49-F238E27FC236}">
                <a16:creationId xmlns:a16="http://schemas.microsoft.com/office/drawing/2014/main" id="{2F5BB590-18DF-417B-8033-B63CB8FE1EE1}"/>
              </a:ext>
            </a:extLst>
          </p:cNvPr>
          <p:cNvSpPr>
            <a:spLocks noChangeArrowheads="1"/>
          </p:cNvSpPr>
          <p:nvPr/>
        </p:nvSpPr>
        <p:spPr bwMode="auto">
          <a:xfrm>
            <a:off x="0" y="4584700"/>
            <a:ext cx="9144000"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177950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57732867-A459-4811-A5C2-3652EE53F5DC}"/>
              </a:ext>
            </a:extLst>
          </p:cNvPr>
          <p:cNvSpPr>
            <a:spLocks noChangeArrowheads="1"/>
          </p:cNvSpPr>
          <p:nvPr/>
        </p:nvSpPr>
        <p:spPr bwMode="auto">
          <a:xfrm>
            <a:off x="0" y="4287838"/>
            <a:ext cx="3475038"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20;p3">
            <a:extLst>
              <a:ext uri="{FF2B5EF4-FFF2-40B4-BE49-F238E27FC236}">
                <a16:creationId xmlns:a16="http://schemas.microsoft.com/office/drawing/2014/main" id="{FEA38CC1-22B5-4DC7-9BB2-0C6F711D7206}"/>
              </a:ext>
            </a:extLst>
          </p:cNvPr>
          <p:cNvSpPr>
            <a:spLocks noChangeArrowheads="1"/>
          </p:cNvSpPr>
          <p:nvPr/>
        </p:nvSpPr>
        <p:spPr bwMode="auto">
          <a:xfrm>
            <a:off x="0" y="0"/>
            <a:ext cx="3475038"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1;p3">
            <a:extLst>
              <a:ext uri="{FF2B5EF4-FFF2-40B4-BE49-F238E27FC236}">
                <a16:creationId xmlns:a16="http://schemas.microsoft.com/office/drawing/2014/main" id="{4465EF56-757C-41D3-96A4-B4E16B7F5C85}"/>
              </a:ext>
            </a:extLst>
          </p:cNvPr>
          <p:cNvSpPr>
            <a:spLocks noChangeArrowheads="1"/>
          </p:cNvSpPr>
          <p:nvPr/>
        </p:nvSpPr>
        <p:spPr bwMode="auto">
          <a:xfrm>
            <a:off x="0" y="500063"/>
            <a:ext cx="3475038"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22;p3">
            <a:extLst>
              <a:ext uri="{FF2B5EF4-FFF2-40B4-BE49-F238E27FC236}">
                <a16:creationId xmlns:a16="http://schemas.microsoft.com/office/drawing/2014/main" id="{474C80FC-AAC0-4B6F-80E6-1616739B78C4}"/>
              </a:ext>
            </a:extLst>
          </p:cNvPr>
          <p:cNvSpPr>
            <a:spLocks noChangeArrowheads="1"/>
          </p:cNvSpPr>
          <p:nvPr/>
        </p:nvSpPr>
        <p:spPr bwMode="auto">
          <a:xfrm>
            <a:off x="0" y="4494213"/>
            <a:ext cx="3475038"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23;p3">
            <a:extLst>
              <a:ext uri="{FF2B5EF4-FFF2-40B4-BE49-F238E27FC236}">
                <a16:creationId xmlns:a16="http://schemas.microsoft.com/office/drawing/2014/main" id="{20A63DD6-A4FB-4F60-8710-6E96FBD83313}"/>
              </a:ext>
            </a:extLst>
          </p:cNvPr>
          <p:cNvSpPr>
            <a:spLocks noChangeArrowheads="1"/>
          </p:cNvSpPr>
          <p:nvPr/>
        </p:nvSpPr>
        <p:spPr bwMode="auto">
          <a:xfrm>
            <a:off x="0" y="4584700"/>
            <a:ext cx="3475038"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4516E6B2-DC45-482B-A71E-EF87CC70A858}"/>
              </a:ext>
            </a:extLst>
          </p:cNvPr>
          <p:cNvSpPr txBox="1">
            <a:spLocks noGrp="1"/>
          </p:cNvSpPr>
          <p:nvPr>
            <p:ph type="sldNum" idx="10"/>
          </p:nvPr>
        </p:nvSpPr>
        <p:spPr/>
        <p:txBody>
          <a:bodyPr/>
          <a:lstStyle>
            <a:lvl1pPr>
              <a:defRPr/>
            </a:lvl1pPr>
          </a:lstStyle>
          <a:p>
            <a:pPr>
              <a:defRPr/>
            </a:pPr>
            <a:fld id="{0F70BD1E-C5E4-49D5-B30F-BCC553103862}" type="slidenum">
              <a:rPr lang="sk-SK" altLang="sk-SK"/>
              <a:pPr>
                <a:defRPr/>
              </a:pPr>
              <a:t>‹#›</a:t>
            </a:fld>
            <a:endParaRPr lang="sk-SK" altLang="sk-SK"/>
          </a:p>
        </p:txBody>
      </p:sp>
    </p:spTree>
    <p:extLst>
      <p:ext uri="{BB962C8B-B14F-4D97-AF65-F5344CB8AC3E}">
        <p14:creationId xmlns:p14="http://schemas.microsoft.com/office/powerpoint/2010/main" val="228609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3" name="Google Shape;26;p4">
            <a:extLst>
              <a:ext uri="{FF2B5EF4-FFF2-40B4-BE49-F238E27FC236}">
                <a16:creationId xmlns:a16="http://schemas.microsoft.com/office/drawing/2014/main" id="{94481F08-A3E6-46C2-A8D5-B69B6D8B62E6}"/>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27;p4">
            <a:extLst>
              <a:ext uri="{FF2B5EF4-FFF2-40B4-BE49-F238E27FC236}">
                <a16:creationId xmlns:a16="http://schemas.microsoft.com/office/drawing/2014/main" id="{1D77FD57-9180-4378-A22C-4C583B60E08D}"/>
              </a:ext>
            </a:extLst>
          </p:cNvPr>
          <p:cNvSpPr/>
          <p:nvPr/>
        </p:nvSpPr>
        <p:spPr>
          <a:xfrm>
            <a:off x="3398538" y="1599538"/>
            <a:ext cx="2346925" cy="1944425"/>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kern="0">
                <a:solidFill>
                  <a:srgbClr val="0E3142">
                    <a:alpha val="20380"/>
                  </a:srgbClr>
                </a:solidFill>
                <a:latin typeface="Impact"/>
                <a:ea typeface="Arial"/>
                <a:cs typeface="Arial"/>
                <a:sym typeface="Arial"/>
              </a:rPr>
              <a:t>“</a:t>
            </a:r>
          </a:p>
        </p:txBody>
      </p:sp>
      <p:sp>
        <p:nvSpPr>
          <p:cNvPr id="5" name="Google Shape;28;p4">
            <a:extLst>
              <a:ext uri="{FF2B5EF4-FFF2-40B4-BE49-F238E27FC236}">
                <a16:creationId xmlns:a16="http://schemas.microsoft.com/office/drawing/2014/main" id="{DAA67578-8EFB-4043-A7B3-D7BAAA5BEA0C}"/>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9;p4">
            <a:extLst>
              <a:ext uri="{FF2B5EF4-FFF2-40B4-BE49-F238E27FC236}">
                <a16:creationId xmlns:a16="http://schemas.microsoft.com/office/drawing/2014/main" id="{E13A73B0-35FE-4CBF-AA85-CA8F18021C1B}"/>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30;p4">
            <a:extLst>
              <a:ext uri="{FF2B5EF4-FFF2-40B4-BE49-F238E27FC236}">
                <a16:creationId xmlns:a16="http://schemas.microsoft.com/office/drawing/2014/main" id="{296F2E70-5F3E-4C42-B820-4217F5A9C149}"/>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31;p4">
            <a:extLst>
              <a:ext uri="{FF2B5EF4-FFF2-40B4-BE49-F238E27FC236}">
                <a16:creationId xmlns:a16="http://schemas.microsoft.com/office/drawing/2014/main" id="{4EF8CDB8-BF2C-473A-AF30-38A1F23A0CC4}"/>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32" name="Google Shape;32;p4"/>
          <p:cNvSpPr txBox="1">
            <a:spLocks noGrp="1"/>
          </p:cNvSpPr>
          <p:nvPr>
            <p:ph type="body" idx="1"/>
          </p:nvPr>
        </p:nvSpPr>
        <p:spPr>
          <a:xfrm>
            <a:off x="1556175" y="2300275"/>
            <a:ext cx="6031800" cy="605100"/>
          </a:xfrm>
          <a:prstGeom prst="rect">
            <a:avLst/>
          </a:prstGeom>
        </p:spPr>
        <p:txBody>
          <a:bodyPr spcFirstLastPara="1" anchor="ctr">
            <a:noAutofit/>
          </a:bodyPr>
          <a:lstStyle>
            <a:lvl1pPr marL="457200" lvl="0" indent="-355600" algn="ctr" rtl="0">
              <a:spcBef>
                <a:spcPts val="600"/>
              </a:spcBef>
              <a:spcAft>
                <a:spcPts val="0"/>
              </a:spcAft>
              <a:buClr>
                <a:srgbClr val="FFFFFF"/>
              </a:buClr>
              <a:buSzPts val="2000"/>
              <a:buChar char="▪"/>
              <a:defRPr sz="2000">
                <a:solidFill>
                  <a:srgbClr val="FFFFFF"/>
                </a:solidFill>
              </a:defRPr>
            </a:lvl1pPr>
            <a:lvl2pPr marL="914400" lvl="1" indent="-355600" algn="ctr" rtl="0">
              <a:spcBef>
                <a:spcPts val="0"/>
              </a:spcBef>
              <a:spcAft>
                <a:spcPts val="0"/>
              </a:spcAft>
              <a:buClr>
                <a:srgbClr val="FFFFFF"/>
              </a:buClr>
              <a:buSzPts val="2000"/>
              <a:buChar char="▫"/>
              <a:defRPr sz="2000">
                <a:solidFill>
                  <a:srgbClr val="FFFFFF"/>
                </a:solidFill>
              </a:defRPr>
            </a:lvl2pPr>
            <a:lvl3pPr marL="1371600" lvl="2" indent="-355600" algn="ctr" rtl="0">
              <a:spcBef>
                <a:spcPts val="0"/>
              </a:spcBef>
              <a:spcAft>
                <a:spcPts val="0"/>
              </a:spcAft>
              <a:buClr>
                <a:srgbClr val="FFFFFF"/>
              </a:buClr>
              <a:buSzPts val="2000"/>
              <a:buChar char="■"/>
              <a:defRPr sz="2000">
                <a:solidFill>
                  <a:srgbClr val="FFFFFF"/>
                </a:solidFill>
              </a:defRPr>
            </a:lvl3pPr>
            <a:lvl4pPr marL="1828800" lvl="3" indent="-355600" algn="ctr" rtl="0">
              <a:spcBef>
                <a:spcPts val="0"/>
              </a:spcBef>
              <a:spcAft>
                <a:spcPts val="0"/>
              </a:spcAft>
              <a:buClr>
                <a:srgbClr val="FFFFFF"/>
              </a:buClr>
              <a:buSzPts val="2000"/>
              <a:buChar char="●"/>
              <a:defRPr sz="2000">
                <a:solidFill>
                  <a:srgbClr val="FFFFFF"/>
                </a:solidFill>
              </a:defRPr>
            </a:lvl4pPr>
            <a:lvl5pPr marL="2286000" lvl="4" indent="-355600" algn="ctr" rtl="0">
              <a:spcBef>
                <a:spcPts val="0"/>
              </a:spcBef>
              <a:spcAft>
                <a:spcPts val="0"/>
              </a:spcAft>
              <a:buClr>
                <a:srgbClr val="FFFFFF"/>
              </a:buClr>
              <a:buSzPts val="2000"/>
              <a:buChar char="○"/>
              <a:defRPr sz="2000">
                <a:solidFill>
                  <a:srgbClr val="FFFFFF"/>
                </a:solidFill>
              </a:defRPr>
            </a:lvl5pPr>
            <a:lvl6pPr marL="2743200" lvl="5" indent="-355600" algn="ctr" rtl="0">
              <a:spcBef>
                <a:spcPts val="0"/>
              </a:spcBef>
              <a:spcAft>
                <a:spcPts val="0"/>
              </a:spcAft>
              <a:buClr>
                <a:srgbClr val="FFFFFF"/>
              </a:buClr>
              <a:buSzPts val="2000"/>
              <a:buChar char="■"/>
              <a:defRPr sz="2000">
                <a:solidFill>
                  <a:srgbClr val="FFFFFF"/>
                </a:solidFill>
              </a:defRPr>
            </a:lvl6pPr>
            <a:lvl7pPr marL="3200400" lvl="6" indent="-355600" algn="ctr" rtl="0">
              <a:spcBef>
                <a:spcPts val="0"/>
              </a:spcBef>
              <a:spcAft>
                <a:spcPts val="0"/>
              </a:spcAft>
              <a:buClr>
                <a:srgbClr val="FFFFFF"/>
              </a:buClr>
              <a:buSzPts val="2000"/>
              <a:buChar char="●"/>
              <a:defRPr sz="2000">
                <a:solidFill>
                  <a:srgbClr val="FFFFFF"/>
                </a:solidFill>
              </a:defRPr>
            </a:lvl7pPr>
            <a:lvl8pPr marL="3657600" lvl="7" indent="-355600" algn="ctr" rtl="0">
              <a:spcBef>
                <a:spcPts val="0"/>
              </a:spcBef>
              <a:spcAft>
                <a:spcPts val="0"/>
              </a:spcAft>
              <a:buClr>
                <a:srgbClr val="FFFFFF"/>
              </a:buClr>
              <a:buSzPts val="2000"/>
              <a:buChar char="○"/>
              <a:defRPr sz="2000">
                <a:solidFill>
                  <a:srgbClr val="FFFFFF"/>
                </a:solidFill>
              </a:defRPr>
            </a:lvl8pPr>
            <a:lvl9pPr marL="4114800" lvl="8" indent="-355600" algn="ctr">
              <a:spcBef>
                <a:spcPts val="0"/>
              </a:spcBef>
              <a:spcAft>
                <a:spcPts val="0"/>
              </a:spcAft>
              <a:buClr>
                <a:srgbClr val="FFFFFF"/>
              </a:buClr>
              <a:buSzPts val="2000"/>
              <a:buChar char="■"/>
              <a:defRPr sz="2000">
                <a:solidFill>
                  <a:srgbClr val="FFFFFF"/>
                </a:solidFill>
              </a:defRPr>
            </a:lvl9pPr>
          </a:lstStyle>
          <a:p>
            <a:endParaRPr/>
          </a:p>
        </p:txBody>
      </p:sp>
      <p:sp>
        <p:nvSpPr>
          <p:cNvPr id="9" name="Google Shape;33;p4">
            <a:extLst>
              <a:ext uri="{FF2B5EF4-FFF2-40B4-BE49-F238E27FC236}">
                <a16:creationId xmlns:a16="http://schemas.microsoft.com/office/drawing/2014/main" id="{829A0E21-D36A-4039-93C6-09287A89A8E7}"/>
              </a:ext>
            </a:extLst>
          </p:cNvPr>
          <p:cNvSpPr txBox="1">
            <a:spLocks noGrp="1"/>
          </p:cNvSpPr>
          <p:nvPr>
            <p:ph type="sldNum" idx="10"/>
          </p:nvPr>
        </p:nvSpPr>
        <p:spPr/>
        <p:txBody>
          <a:bodyPr/>
          <a:lstStyle>
            <a:lvl1pPr>
              <a:defRPr/>
            </a:lvl1pPr>
          </a:lstStyle>
          <a:p>
            <a:pPr>
              <a:defRPr/>
            </a:pPr>
            <a:fld id="{33CC4BD8-3956-4969-B912-9B30E03DFD6A}" type="slidenum">
              <a:rPr lang="sk-SK" altLang="sk-SK"/>
              <a:pPr>
                <a:defRPr/>
              </a:pPr>
              <a:t>‹#›</a:t>
            </a:fld>
            <a:endParaRPr lang="sk-SK" altLang="sk-SK"/>
          </a:p>
        </p:txBody>
      </p:sp>
    </p:spTree>
    <p:extLst>
      <p:ext uri="{BB962C8B-B14F-4D97-AF65-F5344CB8AC3E}">
        <p14:creationId xmlns:p14="http://schemas.microsoft.com/office/powerpoint/2010/main" val="1730568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81DC3042-11A5-451E-BECC-B1251E9C8F79}"/>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3" name="Google Shape;86;p10">
            <a:extLst>
              <a:ext uri="{FF2B5EF4-FFF2-40B4-BE49-F238E27FC236}">
                <a16:creationId xmlns:a16="http://schemas.microsoft.com/office/drawing/2014/main" id="{466BB205-17FC-4904-B0AF-86AE64F364A7}"/>
              </a:ext>
            </a:extLst>
          </p:cNvPr>
          <p:cNvSpPr>
            <a:spLocks noChangeArrowheads="1"/>
          </p:cNvSpPr>
          <p:nvPr/>
        </p:nvSpPr>
        <p:spPr bwMode="auto">
          <a:xfrm>
            <a:off x="0" y="500063"/>
            <a:ext cx="247650" cy="1058862"/>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87;p10">
            <a:extLst>
              <a:ext uri="{FF2B5EF4-FFF2-40B4-BE49-F238E27FC236}">
                <a16:creationId xmlns:a16="http://schemas.microsoft.com/office/drawing/2014/main" id="{C40895E4-40E7-4B0C-AB1D-5718D12F8EBC}"/>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88;p10">
            <a:extLst>
              <a:ext uri="{FF2B5EF4-FFF2-40B4-BE49-F238E27FC236}">
                <a16:creationId xmlns:a16="http://schemas.microsoft.com/office/drawing/2014/main" id="{53A8F403-D707-4E87-8695-5046D1699CAA}"/>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89;p10">
            <a:extLst>
              <a:ext uri="{FF2B5EF4-FFF2-40B4-BE49-F238E27FC236}">
                <a16:creationId xmlns:a16="http://schemas.microsoft.com/office/drawing/2014/main" id="{DBF948F9-1D2C-43C3-8259-4A38016D5C7E}"/>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90;p10">
            <a:extLst>
              <a:ext uri="{FF2B5EF4-FFF2-40B4-BE49-F238E27FC236}">
                <a16:creationId xmlns:a16="http://schemas.microsoft.com/office/drawing/2014/main" id="{39DA4781-CEFF-42EB-AD63-40A7E3F66F5E}"/>
              </a:ext>
            </a:extLst>
          </p:cNvPr>
          <p:cNvSpPr txBox="1">
            <a:spLocks noGrp="1"/>
          </p:cNvSpPr>
          <p:nvPr>
            <p:ph type="sldNum" idx="10"/>
          </p:nvPr>
        </p:nvSpPr>
        <p:spPr/>
        <p:txBody>
          <a:bodyPr/>
          <a:lstStyle>
            <a:lvl1pPr>
              <a:defRPr/>
            </a:lvl1pPr>
          </a:lstStyle>
          <a:p>
            <a:pPr>
              <a:defRPr/>
            </a:pPr>
            <a:fld id="{C7D2524F-7B74-4C76-9C88-C2EAC5742FEB}" type="slidenum">
              <a:rPr lang="sk-SK" altLang="sk-SK"/>
              <a:pPr>
                <a:defRPr/>
              </a:pPr>
              <a:t>‹#›</a:t>
            </a:fld>
            <a:endParaRPr lang="sk-SK" altLang="sk-SK"/>
          </a:p>
        </p:txBody>
      </p:sp>
    </p:spTree>
    <p:extLst>
      <p:ext uri="{BB962C8B-B14F-4D97-AF65-F5344CB8AC3E}">
        <p14:creationId xmlns:p14="http://schemas.microsoft.com/office/powerpoint/2010/main" val="176240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07D55D37-DEED-45E0-8550-CEF94F4EAA8A}"/>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92F0CD85-79CA-452F-9FAC-B0633EDD4FBA}"/>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87043246-E69C-4F11-BF11-16C4682E8DC9}"/>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CC7CEB52-DF84-4725-A41D-EF33F69EF88E}"/>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C10AD47D-A994-4A6C-B16E-51862451BA97}"/>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32C7A352-70E6-465A-ABDB-6C30C1C3D259}"/>
              </a:ext>
            </a:extLst>
          </p:cNvPr>
          <p:cNvSpPr txBox="1">
            <a:spLocks noGrp="1"/>
          </p:cNvSpPr>
          <p:nvPr>
            <p:ph type="sldNum" idx="10"/>
          </p:nvPr>
        </p:nvSpPr>
        <p:spPr/>
        <p:txBody>
          <a:bodyPr/>
          <a:lstStyle>
            <a:lvl1pPr>
              <a:defRPr/>
            </a:lvl1pPr>
          </a:lstStyle>
          <a:p>
            <a:pPr>
              <a:defRPr/>
            </a:pPr>
            <a:fld id="{6538B252-ADDA-4C0D-95FC-895C871B303C}" type="slidenum">
              <a:rPr lang="sk-SK" altLang="sk-SK"/>
              <a:pPr>
                <a:defRPr/>
              </a:pPr>
              <a:t>‹#›</a:t>
            </a:fld>
            <a:endParaRPr lang="sk-SK" altLang="sk-SK"/>
          </a:p>
        </p:txBody>
      </p:sp>
    </p:spTree>
    <p:extLst>
      <p:ext uri="{BB962C8B-B14F-4D97-AF65-F5344CB8AC3E}">
        <p14:creationId xmlns:p14="http://schemas.microsoft.com/office/powerpoint/2010/main" val="219194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E3B25D43-C35D-4A41-AEC1-D402516D0DAE}"/>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sk-SK" altLang="sk-SK">
              <a:sym typeface="Arial" panose="020B0604020202020204" pitchFamily="34" charset="0"/>
            </a:endParaRPr>
          </a:p>
        </p:txBody>
      </p:sp>
      <p:sp>
        <p:nvSpPr>
          <p:cNvPr id="1027" name="Google Shape;7;p1">
            <a:extLst>
              <a:ext uri="{FF2B5EF4-FFF2-40B4-BE49-F238E27FC236}">
                <a16:creationId xmlns:a16="http://schemas.microsoft.com/office/drawing/2014/main" id="{598E5237-ACDE-4B15-B43A-852085573DB1}"/>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
        <p:nvSpPr>
          <p:cNvPr id="1028" name="Google Shape;8;p1">
            <a:extLst>
              <a:ext uri="{FF2B5EF4-FFF2-40B4-BE49-F238E27FC236}">
                <a16:creationId xmlns:a16="http://schemas.microsoft.com/office/drawing/2014/main" id="{01E88C85-EF25-46AF-870F-7F94DB8C2D79}"/>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eaLnBrk="1" hangingPunct="1">
              <a:buClr>
                <a:srgbClr val="000000"/>
              </a:buClr>
              <a:buFont typeface="Arial" panose="020B0604020202020204" pitchFamily="34" charset="0"/>
              <a:buNone/>
              <a:defRPr sz="800">
                <a:solidFill>
                  <a:srgbClr val="FFFFFF"/>
                </a:solidFill>
                <a:latin typeface="Roboto Slab" charset="0"/>
                <a:sym typeface="Roboto Slab" charset="0"/>
              </a:defRPr>
            </a:lvl1pPr>
          </a:lstStyle>
          <a:p>
            <a:pPr>
              <a:defRPr/>
            </a:pPr>
            <a:fld id="{35C179B8-1BDC-4CF9-BAC5-C0280AB8A25A}" type="slidenum">
              <a:rPr lang="sk-SK" altLang="sk-SK"/>
              <a:pPr>
                <a:defRPr/>
              </a:pPr>
              <a:t>‹#›</a:t>
            </a:fld>
            <a:endParaRPr lang="sk-SK" altLang="sk-SK"/>
          </a:p>
        </p:txBody>
      </p:sp>
    </p:spTree>
  </p:cSld>
  <p:clrMap bg1="lt1" tx1="dk1" bg2="dk2"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ppity.net/sh.php?k=1e6TVisD4ucDldUqiq85WKaq30trOa944qXcc2YWbKw8" TargetMode="External"/><Relationship Id="rId2" Type="http://schemas.openxmlformats.org/officeDocument/2006/relationships/hyperlink" Target="https://jamboard.google.com/d/1V2p1iQK-7_L13Od5-xyjZlI6uqSlkGv3SazyH4qWJSw/edit?usp=sharing" TargetMode="Externa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www.liveworksheets.com/bz2094624nl" TargetMode="External"/><Relationship Id="rId4" Type="http://schemas.openxmlformats.org/officeDocument/2006/relationships/hyperlink" Target="https://www.flippity.net/ws.php?k=1zOHjoq8hfEbZnWvQNpQoZon7sA7ccWiM5rZro9B40I8"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109;p13">
            <a:extLst>
              <a:ext uri="{FF2B5EF4-FFF2-40B4-BE49-F238E27FC236}">
                <a16:creationId xmlns:a16="http://schemas.microsoft.com/office/drawing/2014/main" id="{19472B01-168F-4852-AB46-81D87B48E187}"/>
              </a:ext>
            </a:extLst>
          </p:cNvPr>
          <p:cNvSpPr txBox="1">
            <a:spLocks noGrp="1"/>
          </p:cNvSpPr>
          <p:nvPr>
            <p:ph type="ctrTitle"/>
          </p:nvPr>
        </p:nvSpPr>
        <p:spPr>
          <a:xfrm>
            <a:off x="611188" y="2427288"/>
            <a:ext cx="6694487" cy="1158875"/>
          </a:xfrm>
        </p:spPr>
        <p:txBody>
          <a:bodyPr/>
          <a:lstStyle/>
          <a:p>
            <a:pPr eaLnBrk="1" hangingPunct="1">
              <a:spcBef>
                <a:spcPct val="0"/>
              </a:spcBef>
              <a:spcAft>
                <a:spcPct val="0"/>
              </a:spcAft>
              <a:buClr>
                <a:srgbClr val="FFFFFF"/>
              </a:buClr>
              <a:buFont typeface="Roboto Slab" panose="020B0604020202020204" pitchFamily="2" charset="0"/>
              <a:buNone/>
            </a:pPr>
            <a:r>
              <a:rPr lang="sk-SK"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t>Digiškola Ekonomika</a:t>
            </a:r>
            <a:br>
              <a:rPr lang="sk-SK"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br>
            <a:r>
              <a:rPr lang="sk-SK"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t>Výrobný faktor práca</a:t>
            </a:r>
          </a:p>
        </p:txBody>
      </p:sp>
      <p:pic>
        <p:nvPicPr>
          <p:cNvPr id="8195" name="Obrázok 6" descr="Erasmus+ logo EN.jpg">
            <a:extLst>
              <a:ext uri="{FF2B5EF4-FFF2-40B4-BE49-F238E27FC236}">
                <a16:creationId xmlns:a16="http://schemas.microsoft.com/office/drawing/2014/main" id="{D9153D86-241B-4CA9-AAF0-9006039039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8575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Obrázok 2">
            <a:extLst>
              <a:ext uri="{FF2B5EF4-FFF2-40B4-BE49-F238E27FC236}">
                <a16:creationId xmlns:a16="http://schemas.microsoft.com/office/drawing/2014/main" id="{7A0045F3-7171-4721-8460-EF955936A9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285750"/>
            <a:ext cx="11588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Obdĺžnik 12">
            <a:extLst>
              <a:ext uri="{FF2B5EF4-FFF2-40B4-BE49-F238E27FC236}">
                <a16:creationId xmlns:a16="http://schemas.microsoft.com/office/drawing/2014/main" id="{481280DD-5A99-4B15-B327-046F8A3D1876}"/>
              </a:ext>
            </a:extLst>
          </p:cNvPr>
          <p:cNvSpPr>
            <a:spLocks noChangeArrowheads="1"/>
          </p:cNvSpPr>
          <p:nvPr/>
        </p:nvSpPr>
        <p:spPr bwMode="auto">
          <a:xfrm>
            <a:off x="428625" y="4643438"/>
            <a:ext cx="5080000" cy="400050"/>
          </a:xfrm>
          <a:prstGeom prst="rect">
            <a:avLst/>
          </a:prstGeom>
          <a:noFill/>
          <a:ln>
            <a:noFill/>
          </a:ln>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defRPr/>
            </a:pPr>
            <a:r>
              <a:rPr lang="sk-SK" altLang="sk-SK" sz="2000" b="1" dirty="0">
                <a:solidFill>
                  <a:schemeClr val="accent4"/>
                </a:solidFill>
                <a:latin typeface="Weekly Free Light" panose="00000400000000000000" pitchFamily="50" charset="-18"/>
              </a:rPr>
              <a:t>2020-1-SK01-KA226-SCH-094350</a:t>
            </a:r>
            <a:r>
              <a:rPr lang="sk-SK" altLang="sk-SK" sz="2000" b="1" dirty="0">
                <a:solidFill>
                  <a:schemeClr val="bg1"/>
                </a:solidFill>
              </a:rPr>
              <a:t>  </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objekt pre číslo snímky 1">
            <a:extLst>
              <a:ext uri="{FF2B5EF4-FFF2-40B4-BE49-F238E27FC236}">
                <a16:creationId xmlns:a16="http://schemas.microsoft.com/office/drawing/2014/main" id="{356D2174-8456-4E4A-BFE3-12DAF7830233}"/>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08B69281-D56F-479B-8910-6B596AF701DF}"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10</a:t>
            </a:fld>
            <a:endParaRPr lang="sk-SK" altLang="sk-SK" sz="800">
              <a:solidFill>
                <a:srgbClr val="FFFFFF"/>
              </a:solidFill>
              <a:latin typeface="Roboto Slab" panose="020B0604020202020204" pitchFamily="2" charset="0"/>
              <a:sym typeface="Roboto Slab" panose="020B0604020202020204" pitchFamily="2" charset="0"/>
            </a:endParaRPr>
          </a:p>
        </p:txBody>
      </p:sp>
      <p:graphicFrame>
        <p:nvGraphicFramePr>
          <p:cNvPr id="5" name="Diagram 4">
            <a:extLst>
              <a:ext uri="{FF2B5EF4-FFF2-40B4-BE49-F238E27FC236}">
                <a16:creationId xmlns:a16="http://schemas.microsoft.com/office/drawing/2014/main" id="{A998EBAB-2AB1-4427-8E56-56669D7315F3}"/>
              </a:ext>
            </a:extLst>
          </p:cNvPr>
          <p:cNvGraphicFramePr/>
          <p:nvPr/>
        </p:nvGraphicFramePr>
        <p:xfrm>
          <a:off x="899592" y="715194"/>
          <a:ext cx="7560840"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6" name="Obrázok 6" descr="Erasmus+ logo EN.jpg">
            <a:extLst>
              <a:ext uri="{FF2B5EF4-FFF2-40B4-BE49-F238E27FC236}">
                <a16:creationId xmlns:a16="http://schemas.microsoft.com/office/drawing/2014/main" id="{54F639EB-E265-4DFC-9D02-3507335C07C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2100" y="14446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47;p16">
            <a:extLst>
              <a:ext uri="{FF2B5EF4-FFF2-40B4-BE49-F238E27FC236}">
                <a16:creationId xmlns:a16="http://schemas.microsoft.com/office/drawing/2014/main" id="{B6D57658-789C-41E0-8ADC-226AEA63FC3A}"/>
              </a:ext>
            </a:extLst>
          </p:cNvPr>
          <p:cNvSpPr txBox="1">
            <a:spLocks/>
          </p:cNvSpPr>
          <p:nvPr/>
        </p:nvSpPr>
        <p:spPr>
          <a:xfrm>
            <a:off x="123825" y="4732338"/>
            <a:ext cx="2705100" cy="339725"/>
          </a:xfrm>
          <a:prstGeom prst="rect">
            <a:avLst/>
          </a:prstGeom>
        </p:spPr>
        <p:txBody>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eaLnBrk="1" hangingPunct="1">
              <a:buClrTx/>
              <a:buFont typeface="Arial" panose="020B0604020202020204" pitchFamily="34" charset="0"/>
              <a:buNone/>
              <a:defRPr/>
            </a:pPr>
            <a:r>
              <a:rPr lang="sk-SK" altLang="sk-SK" sz="1200" kern="0" dirty="0">
                <a:solidFill>
                  <a:schemeClr val="tx1"/>
                </a:solidFill>
                <a:latin typeface="Weekly Free Light" panose="00000400000000000000" pitchFamily="50" charset="-18"/>
                <a:cs typeface="Arial" panose="020B0604020202020204" pitchFamily="34" charset="0"/>
              </a:rPr>
              <a:t>2020-1-SK01-KA226-SCH-094350</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objekt pre číslo snímky 3">
            <a:extLst>
              <a:ext uri="{FF2B5EF4-FFF2-40B4-BE49-F238E27FC236}">
                <a16:creationId xmlns:a16="http://schemas.microsoft.com/office/drawing/2014/main" id="{688B8463-70EA-4710-8F05-9CC3F78A4E5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E16BC640-0943-41AD-8927-24B7444A193C}"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11</a:t>
            </a:fld>
            <a:endParaRPr lang="sk-SK" altLang="sk-SK" sz="800">
              <a:solidFill>
                <a:srgbClr val="FFFFFF"/>
              </a:solidFill>
              <a:latin typeface="Weekly Free Light" panose="02070309020205020404" pitchFamily="50" charset="0"/>
              <a:sym typeface="Roboto Slab" panose="020B0604020202020204" pitchFamily="2" charset="0"/>
            </a:endParaRPr>
          </a:p>
        </p:txBody>
      </p:sp>
      <p:sp>
        <p:nvSpPr>
          <p:cNvPr id="24579" name="BlokTextu 9">
            <a:extLst>
              <a:ext uri="{FF2B5EF4-FFF2-40B4-BE49-F238E27FC236}">
                <a16:creationId xmlns:a16="http://schemas.microsoft.com/office/drawing/2014/main" id="{54D8D3B2-298B-489F-B965-D95B7DA73720}"/>
              </a:ext>
            </a:extLst>
          </p:cNvPr>
          <p:cNvSpPr txBox="1">
            <a:spLocks noChangeArrowheads="1"/>
          </p:cNvSpPr>
          <p:nvPr/>
        </p:nvSpPr>
        <p:spPr bwMode="auto">
          <a:xfrm>
            <a:off x="971550" y="771525"/>
            <a:ext cx="7345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pl-PL" altLang="sk-SK" b="1">
                <a:solidFill>
                  <a:srgbClr val="292929"/>
                </a:solidFill>
                <a:latin typeface="Weekly Free Light" panose="02070309020205020404" pitchFamily="50" charset="0"/>
              </a:rPr>
              <a:t>Trh práce</a:t>
            </a:r>
          </a:p>
          <a:p>
            <a:pPr>
              <a:buClrTx/>
              <a:buFontTx/>
              <a:buNone/>
            </a:pPr>
            <a:endParaRPr lang="pl-PL" altLang="sk-SK">
              <a:solidFill>
                <a:srgbClr val="292929"/>
              </a:solidFill>
              <a:latin typeface="Weekly Free Light" panose="02070309020205020404" pitchFamily="50" charset="0"/>
            </a:endParaRPr>
          </a:p>
        </p:txBody>
      </p:sp>
      <p:grpSp>
        <p:nvGrpSpPr>
          <p:cNvPr id="24580" name="Skupina 38">
            <a:extLst>
              <a:ext uri="{FF2B5EF4-FFF2-40B4-BE49-F238E27FC236}">
                <a16:creationId xmlns:a16="http://schemas.microsoft.com/office/drawing/2014/main" id="{FD3AE6DD-3D69-44CB-BCB0-E7318AD16569}"/>
              </a:ext>
            </a:extLst>
          </p:cNvPr>
          <p:cNvGrpSpPr>
            <a:grpSpLocks/>
          </p:cNvGrpSpPr>
          <p:nvPr/>
        </p:nvGrpSpPr>
        <p:grpSpPr bwMode="auto">
          <a:xfrm>
            <a:off x="1835150" y="195263"/>
            <a:ext cx="5041900" cy="4211637"/>
            <a:chOff x="3203840" y="397453"/>
            <a:chExt cx="5041701" cy="4210266"/>
          </a:xfrm>
        </p:grpSpPr>
        <p:cxnSp>
          <p:nvCxnSpPr>
            <p:cNvPr id="3" name="Rovná spojovacia šípka 2">
              <a:extLst>
                <a:ext uri="{FF2B5EF4-FFF2-40B4-BE49-F238E27FC236}">
                  <a16:creationId xmlns:a16="http://schemas.microsoft.com/office/drawing/2014/main" id="{AE9342F2-E8E2-4B28-94EE-AC91781A5A4A}"/>
                </a:ext>
              </a:extLst>
            </p:cNvPr>
            <p:cNvCxnSpPr/>
            <p:nvPr/>
          </p:nvCxnSpPr>
          <p:spPr>
            <a:xfrm>
              <a:off x="3851514" y="4299844"/>
              <a:ext cx="32415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ovná spojovacia šípka 7">
              <a:extLst>
                <a:ext uri="{FF2B5EF4-FFF2-40B4-BE49-F238E27FC236}">
                  <a16:creationId xmlns:a16="http://schemas.microsoft.com/office/drawing/2014/main" id="{8ECA3D2F-C07D-4087-98C9-0FD70C7834B2}"/>
                </a:ext>
              </a:extLst>
            </p:cNvPr>
            <p:cNvCxnSpPr>
              <a:cxnSpLocks/>
            </p:cNvCxnSpPr>
            <p:nvPr/>
          </p:nvCxnSpPr>
          <p:spPr>
            <a:xfrm flipV="1">
              <a:off x="4003908" y="2066959"/>
              <a:ext cx="0" cy="2385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Oblúk 4">
              <a:extLst>
                <a:ext uri="{FF2B5EF4-FFF2-40B4-BE49-F238E27FC236}">
                  <a16:creationId xmlns:a16="http://schemas.microsoft.com/office/drawing/2014/main" id="{86659D72-546E-49D3-8929-2AFA2401D55E}"/>
                </a:ext>
              </a:extLst>
            </p:cNvPr>
            <p:cNvSpPr/>
            <p:nvPr/>
          </p:nvSpPr>
          <p:spPr>
            <a:xfrm rot="10361707">
              <a:off x="4645233" y="397453"/>
              <a:ext cx="3387591" cy="3615148"/>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latin typeface="Weekly Free Light" panose="00000400000000000000" pitchFamily="50" charset="-18"/>
              </a:endParaRPr>
            </a:p>
          </p:txBody>
        </p:sp>
        <p:sp>
          <p:nvSpPr>
            <p:cNvPr id="24599" name="BlokTextu 27">
              <a:extLst>
                <a:ext uri="{FF2B5EF4-FFF2-40B4-BE49-F238E27FC236}">
                  <a16:creationId xmlns:a16="http://schemas.microsoft.com/office/drawing/2014/main" id="{8D2DAA5A-5667-4944-9DB8-8A65D5BE4C81}"/>
                </a:ext>
              </a:extLst>
            </p:cNvPr>
            <p:cNvSpPr txBox="1">
              <a:spLocks noChangeArrowheads="1"/>
            </p:cNvSpPr>
            <p:nvPr/>
          </p:nvSpPr>
          <p:spPr bwMode="auto">
            <a:xfrm>
              <a:off x="3203840" y="2067694"/>
              <a:ext cx="648074" cy="52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2070309020205020404" pitchFamily="50" charset="0"/>
                </a:rPr>
                <a:t>Mzda (W)</a:t>
              </a:r>
            </a:p>
          </p:txBody>
        </p:sp>
        <p:sp>
          <p:nvSpPr>
            <p:cNvPr id="24600" name="BlokTextu 32">
              <a:extLst>
                <a:ext uri="{FF2B5EF4-FFF2-40B4-BE49-F238E27FC236}">
                  <a16:creationId xmlns:a16="http://schemas.microsoft.com/office/drawing/2014/main" id="{F6FCB68B-0C1D-4C0F-880F-A8FD0D6685FF}"/>
                </a:ext>
              </a:extLst>
            </p:cNvPr>
            <p:cNvSpPr txBox="1">
              <a:spLocks noChangeArrowheads="1"/>
            </p:cNvSpPr>
            <p:nvPr/>
          </p:nvSpPr>
          <p:spPr bwMode="auto">
            <a:xfrm>
              <a:off x="7253810" y="4299942"/>
              <a:ext cx="991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2070309020205020404" pitchFamily="50" charset="0"/>
                </a:rPr>
                <a:t>Práca (L)</a:t>
              </a:r>
            </a:p>
          </p:txBody>
        </p:sp>
        <p:sp>
          <p:nvSpPr>
            <p:cNvPr id="24601" name="BlokTextu 33">
              <a:extLst>
                <a:ext uri="{FF2B5EF4-FFF2-40B4-BE49-F238E27FC236}">
                  <a16:creationId xmlns:a16="http://schemas.microsoft.com/office/drawing/2014/main" id="{EE3C8DC5-1061-4505-980D-33199DCE03C7}"/>
                </a:ext>
              </a:extLst>
            </p:cNvPr>
            <p:cNvSpPr txBox="1">
              <a:spLocks noChangeArrowheads="1"/>
            </p:cNvSpPr>
            <p:nvPr/>
          </p:nvSpPr>
          <p:spPr bwMode="auto">
            <a:xfrm>
              <a:off x="4561347" y="2088250"/>
              <a:ext cx="576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2070309020205020404" pitchFamily="50" charset="0"/>
                </a:rPr>
                <a:t>D</a:t>
              </a:r>
            </a:p>
          </p:txBody>
        </p:sp>
      </p:grpSp>
      <p:sp>
        <p:nvSpPr>
          <p:cNvPr id="30" name="Bublina reči: oválna 29">
            <a:extLst>
              <a:ext uri="{FF2B5EF4-FFF2-40B4-BE49-F238E27FC236}">
                <a16:creationId xmlns:a16="http://schemas.microsoft.com/office/drawing/2014/main" id="{50A3D870-D615-4D0C-AC2A-9F8DF344473F}"/>
              </a:ext>
            </a:extLst>
          </p:cNvPr>
          <p:cNvSpPr/>
          <p:nvPr/>
        </p:nvSpPr>
        <p:spPr>
          <a:xfrm>
            <a:off x="5133975" y="1144588"/>
            <a:ext cx="2663825" cy="1049337"/>
          </a:xfrm>
          <a:prstGeom prst="wedgeEllipseCallout">
            <a:avLst>
              <a:gd name="adj1" fmla="val -90575"/>
              <a:gd name="adj2" fmla="val 14319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sk-SK">
              <a:latin typeface="Weekly Free Light" panose="00000400000000000000" pitchFamily="50" charset="-18"/>
            </a:endParaRPr>
          </a:p>
        </p:txBody>
      </p:sp>
      <p:sp>
        <p:nvSpPr>
          <p:cNvPr id="25" name="Oblúk 24">
            <a:extLst>
              <a:ext uri="{FF2B5EF4-FFF2-40B4-BE49-F238E27FC236}">
                <a16:creationId xmlns:a16="http://schemas.microsoft.com/office/drawing/2014/main" id="{E4ECE2E1-464E-4C12-848F-8ACE57283D2E}"/>
              </a:ext>
            </a:extLst>
          </p:cNvPr>
          <p:cNvSpPr/>
          <p:nvPr/>
        </p:nvSpPr>
        <p:spPr>
          <a:xfrm rot="3643714">
            <a:off x="2180432" y="892969"/>
            <a:ext cx="2297112" cy="3448050"/>
          </a:xfrm>
          <a:prstGeom prst="arc">
            <a:avLst>
              <a:gd name="adj1" fmla="val 16665593"/>
              <a:gd name="adj2" fmla="val 1941831"/>
            </a:avLst>
          </a:prstGeom>
          <a:ln>
            <a:solidFill>
              <a:srgbClr val="000000"/>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sk-SK">
              <a:latin typeface="Weekly Free Light" panose="00000400000000000000" pitchFamily="50" charset="-18"/>
            </a:endParaRPr>
          </a:p>
        </p:txBody>
      </p:sp>
      <p:sp>
        <p:nvSpPr>
          <p:cNvPr id="24583" name="BlokTextu 33">
            <a:extLst>
              <a:ext uri="{FF2B5EF4-FFF2-40B4-BE49-F238E27FC236}">
                <a16:creationId xmlns:a16="http://schemas.microsoft.com/office/drawing/2014/main" id="{FB63FCA7-E70D-4149-802E-30EAC0725E06}"/>
              </a:ext>
            </a:extLst>
          </p:cNvPr>
          <p:cNvSpPr txBox="1">
            <a:spLocks noChangeArrowheads="1"/>
          </p:cNvSpPr>
          <p:nvPr/>
        </p:nvSpPr>
        <p:spPr bwMode="auto">
          <a:xfrm>
            <a:off x="4284663" y="1627188"/>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2070309020205020404" pitchFamily="50" charset="0"/>
              </a:rPr>
              <a:t>S</a:t>
            </a:r>
          </a:p>
        </p:txBody>
      </p:sp>
      <p:cxnSp>
        <p:nvCxnSpPr>
          <p:cNvPr id="4" name="Rovná spojnica 3">
            <a:extLst>
              <a:ext uri="{FF2B5EF4-FFF2-40B4-BE49-F238E27FC236}">
                <a16:creationId xmlns:a16="http://schemas.microsoft.com/office/drawing/2014/main" id="{55C04490-9133-4EBD-92CD-2B4DEF88B288}"/>
              </a:ext>
            </a:extLst>
          </p:cNvPr>
          <p:cNvCxnSpPr>
            <a:cxnSpLocks/>
          </p:cNvCxnSpPr>
          <p:nvPr/>
        </p:nvCxnSpPr>
        <p:spPr>
          <a:xfrm>
            <a:off x="3768725" y="3227388"/>
            <a:ext cx="658813"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4585" name="BlokTextu 8">
            <a:extLst>
              <a:ext uri="{FF2B5EF4-FFF2-40B4-BE49-F238E27FC236}">
                <a16:creationId xmlns:a16="http://schemas.microsoft.com/office/drawing/2014/main" id="{E0FAC77C-C3B7-4C9B-9F89-346C45CF7EA6}"/>
              </a:ext>
            </a:extLst>
          </p:cNvPr>
          <p:cNvSpPr txBox="1">
            <a:spLocks noChangeArrowheads="1"/>
          </p:cNvSpPr>
          <p:nvPr/>
        </p:nvSpPr>
        <p:spPr bwMode="auto">
          <a:xfrm>
            <a:off x="5708650" y="1425575"/>
            <a:ext cx="226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2070309020205020404" pitchFamily="50" charset="0"/>
              </a:rPr>
              <a:t>nedobrovoľná nezamestnanosť</a:t>
            </a:r>
          </a:p>
        </p:txBody>
      </p:sp>
      <p:cxnSp>
        <p:nvCxnSpPr>
          <p:cNvPr id="32" name="Rovná spojnica 31">
            <a:extLst>
              <a:ext uri="{FF2B5EF4-FFF2-40B4-BE49-F238E27FC236}">
                <a16:creationId xmlns:a16="http://schemas.microsoft.com/office/drawing/2014/main" id="{AF0062FF-006F-44EE-9EEF-CF2B75C4D415}"/>
              </a:ext>
            </a:extLst>
          </p:cNvPr>
          <p:cNvCxnSpPr>
            <a:cxnSpLocks/>
          </p:cNvCxnSpPr>
          <p:nvPr/>
        </p:nvCxnSpPr>
        <p:spPr>
          <a:xfrm>
            <a:off x="2636838" y="3227388"/>
            <a:ext cx="1071562" cy="0"/>
          </a:xfrm>
          <a:prstGeom prst="line">
            <a:avLst/>
          </a:prstGeom>
          <a:ln/>
        </p:spPr>
        <p:style>
          <a:lnRef idx="1">
            <a:schemeClr val="dk1"/>
          </a:lnRef>
          <a:fillRef idx="0">
            <a:schemeClr val="dk1"/>
          </a:fillRef>
          <a:effectRef idx="0">
            <a:schemeClr val="dk1"/>
          </a:effectRef>
          <a:fontRef idx="minor">
            <a:schemeClr val="tx1"/>
          </a:fontRef>
        </p:style>
      </p:cxnSp>
      <p:cxnSp>
        <p:nvCxnSpPr>
          <p:cNvPr id="34" name="Rovná spojnica 33">
            <a:extLst>
              <a:ext uri="{FF2B5EF4-FFF2-40B4-BE49-F238E27FC236}">
                <a16:creationId xmlns:a16="http://schemas.microsoft.com/office/drawing/2014/main" id="{A3412252-AAB6-4BA3-9D10-EB1DD360107A}"/>
              </a:ext>
            </a:extLst>
          </p:cNvPr>
          <p:cNvCxnSpPr>
            <a:cxnSpLocks/>
          </p:cNvCxnSpPr>
          <p:nvPr/>
        </p:nvCxnSpPr>
        <p:spPr>
          <a:xfrm flipV="1">
            <a:off x="4427538" y="3227388"/>
            <a:ext cx="504825"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9" name="Rovná spojnica 38">
            <a:extLst>
              <a:ext uri="{FF2B5EF4-FFF2-40B4-BE49-F238E27FC236}">
                <a16:creationId xmlns:a16="http://schemas.microsoft.com/office/drawing/2014/main" id="{6D0CA50C-A501-4A1C-9CA8-F59428212CC3}"/>
              </a:ext>
            </a:extLst>
          </p:cNvPr>
          <p:cNvCxnSpPr>
            <a:cxnSpLocks/>
          </p:cNvCxnSpPr>
          <p:nvPr/>
        </p:nvCxnSpPr>
        <p:spPr>
          <a:xfrm flipV="1">
            <a:off x="4932363" y="2074863"/>
            <a:ext cx="0" cy="20288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Rovná spojnica 42">
            <a:extLst>
              <a:ext uri="{FF2B5EF4-FFF2-40B4-BE49-F238E27FC236}">
                <a16:creationId xmlns:a16="http://schemas.microsoft.com/office/drawing/2014/main" id="{91DA6407-6026-4454-9407-1A6D39B78AFB}"/>
              </a:ext>
            </a:extLst>
          </p:cNvPr>
          <p:cNvCxnSpPr>
            <a:cxnSpLocks/>
          </p:cNvCxnSpPr>
          <p:nvPr/>
        </p:nvCxnSpPr>
        <p:spPr>
          <a:xfrm>
            <a:off x="2636838" y="3508375"/>
            <a:ext cx="14620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0" name="Bublina reči: oválna 49">
            <a:extLst>
              <a:ext uri="{FF2B5EF4-FFF2-40B4-BE49-F238E27FC236}">
                <a16:creationId xmlns:a16="http://schemas.microsoft.com/office/drawing/2014/main" id="{D5DDE94C-8D4A-4ADA-9143-3EE43710C6A7}"/>
              </a:ext>
            </a:extLst>
          </p:cNvPr>
          <p:cNvSpPr/>
          <p:nvPr/>
        </p:nvSpPr>
        <p:spPr>
          <a:xfrm>
            <a:off x="6207125" y="2894013"/>
            <a:ext cx="2125663" cy="1049337"/>
          </a:xfrm>
          <a:prstGeom prst="wedgeEllipseCallout">
            <a:avLst>
              <a:gd name="adj1" fmla="val -107405"/>
              <a:gd name="adj2" fmla="val -17771"/>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sk-SK">
              <a:latin typeface="Weekly Free Light" panose="00000400000000000000" pitchFamily="50" charset="-18"/>
            </a:endParaRPr>
          </a:p>
        </p:txBody>
      </p:sp>
      <p:sp>
        <p:nvSpPr>
          <p:cNvPr id="24591" name="BlokTextu 50">
            <a:extLst>
              <a:ext uri="{FF2B5EF4-FFF2-40B4-BE49-F238E27FC236}">
                <a16:creationId xmlns:a16="http://schemas.microsoft.com/office/drawing/2014/main" id="{4BFA45D7-25C6-4C20-923B-8CC963DF782D}"/>
              </a:ext>
            </a:extLst>
          </p:cNvPr>
          <p:cNvSpPr txBox="1">
            <a:spLocks noChangeArrowheads="1"/>
          </p:cNvSpPr>
          <p:nvPr/>
        </p:nvSpPr>
        <p:spPr bwMode="auto">
          <a:xfrm>
            <a:off x="6618288" y="3157538"/>
            <a:ext cx="22637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2070309020205020404" pitchFamily="50" charset="0"/>
              </a:rPr>
              <a:t>dobrovoľná nezamestnanosť</a:t>
            </a:r>
          </a:p>
        </p:txBody>
      </p:sp>
      <p:sp>
        <p:nvSpPr>
          <p:cNvPr id="52" name="Bublina reči: oválna 51">
            <a:extLst>
              <a:ext uri="{FF2B5EF4-FFF2-40B4-BE49-F238E27FC236}">
                <a16:creationId xmlns:a16="http://schemas.microsoft.com/office/drawing/2014/main" id="{C848E198-B5F9-42AA-8A36-4FD190FAD8F6}"/>
              </a:ext>
            </a:extLst>
          </p:cNvPr>
          <p:cNvSpPr/>
          <p:nvPr/>
        </p:nvSpPr>
        <p:spPr>
          <a:xfrm>
            <a:off x="377825" y="3052763"/>
            <a:ext cx="1955800" cy="731837"/>
          </a:xfrm>
          <a:prstGeom prst="wedgeEllipseCallout">
            <a:avLst>
              <a:gd name="adj1" fmla="val 74477"/>
              <a:gd name="adj2" fmla="val -28769"/>
            </a:avLst>
          </a:prstGeom>
          <a:ln>
            <a:solidFill>
              <a:srgbClr val="0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sk-SK">
              <a:latin typeface="Weekly Free Light" panose="00000400000000000000" pitchFamily="50" charset="-18"/>
            </a:endParaRPr>
          </a:p>
        </p:txBody>
      </p:sp>
      <p:sp>
        <p:nvSpPr>
          <p:cNvPr id="24593" name="BlokTextu 52">
            <a:extLst>
              <a:ext uri="{FF2B5EF4-FFF2-40B4-BE49-F238E27FC236}">
                <a16:creationId xmlns:a16="http://schemas.microsoft.com/office/drawing/2014/main" id="{31DE10A4-BC3B-4245-8F9F-C31E2A98F594}"/>
              </a:ext>
            </a:extLst>
          </p:cNvPr>
          <p:cNvSpPr txBox="1">
            <a:spLocks noChangeArrowheads="1"/>
          </p:cNvSpPr>
          <p:nvPr/>
        </p:nvSpPr>
        <p:spPr bwMode="auto">
          <a:xfrm>
            <a:off x="811213" y="3275013"/>
            <a:ext cx="156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2070309020205020404" pitchFamily="50" charset="0"/>
              </a:rPr>
              <a:t>zamestnaní</a:t>
            </a:r>
          </a:p>
        </p:txBody>
      </p:sp>
      <p:pic>
        <p:nvPicPr>
          <p:cNvPr id="24594" name="Obrázok 6" descr="Erasmus+ logo EN.jpg">
            <a:extLst>
              <a:ext uri="{FF2B5EF4-FFF2-40B4-BE49-F238E27FC236}">
                <a16:creationId xmlns:a16="http://schemas.microsoft.com/office/drawing/2014/main" id="{EB442483-D6AF-4793-A2C1-9DB93E3260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825" y="147638"/>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Google Shape;147;p16">
            <a:extLst>
              <a:ext uri="{FF2B5EF4-FFF2-40B4-BE49-F238E27FC236}">
                <a16:creationId xmlns:a16="http://schemas.microsoft.com/office/drawing/2014/main" id="{B0867F30-7499-42C9-AD69-DCE76AA36727}"/>
              </a:ext>
            </a:extLst>
          </p:cNvPr>
          <p:cNvSpPr txBox="1">
            <a:spLocks/>
          </p:cNvSpPr>
          <p:nvPr/>
        </p:nvSpPr>
        <p:spPr>
          <a:xfrm>
            <a:off x="-149225" y="4659313"/>
            <a:ext cx="3744913" cy="381000"/>
          </a:xfrm>
          <a:prstGeom prst="rect">
            <a:avLst/>
          </a:prstGeom>
        </p:spPr>
        <p:txBody>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eaLnBrk="1" hangingPunct="1">
              <a:buClrTx/>
              <a:buFont typeface="Arial" panose="020B0604020202020204" pitchFamily="34" charset="0"/>
              <a:buNone/>
              <a:defRPr/>
            </a:pPr>
            <a:r>
              <a:rPr lang="sk-SK" altLang="sk-SK" sz="1200" kern="0" dirty="0">
                <a:solidFill>
                  <a:schemeClr val="tx1"/>
                </a:solidFill>
                <a:latin typeface="Weekly Free Light" panose="00000400000000000000" pitchFamily="50" charset="-18"/>
                <a:cs typeface="Arial" panose="020B0604020202020204" pitchFamily="34" charset="0"/>
              </a:rPr>
              <a:t>2020-1-SK01-KA226-SCH-094350</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2">
            <a:extLst>
              <a:ext uri="{FF2B5EF4-FFF2-40B4-BE49-F238E27FC236}">
                <a16:creationId xmlns:a16="http://schemas.microsoft.com/office/drawing/2014/main" id="{FA5597E0-2F87-4FC9-A22D-2282024DB7A9}"/>
              </a:ext>
            </a:extLst>
          </p:cNvPr>
          <p:cNvSpPr txBox="1">
            <a:spLocks noGrp="1"/>
          </p:cNvSpPr>
          <p:nvPr>
            <p:ph type="ctrTitle"/>
          </p:nvPr>
        </p:nvSpPr>
        <p:spPr>
          <a:xfrm>
            <a:off x="4113213" y="2878138"/>
            <a:ext cx="4505325" cy="1160462"/>
          </a:xfrm>
        </p:spPr>
        <p:txBody>
          <a:bodyPr/>
          <a:lstStyle/>
          <a:p>
            <a:pPr>
              <a:spcBef>
                <a:spcPct val="0"/>
              </a:spcBef>
              <a:spcAft>
                <a:spcPct val="0"/>
              </a:spcAft>
            </a:pPr>
            <a:r>
              <a:rPr lang="sk-SK" altLang="sk-SK" b="1">
                <a:latin typeface="Roboto Slab" panose="020B0604020202020204" pitchFamily="2" charset="0"/>
                <a:cs typeface="Roboto Slab" panose="020B0604020202020204" pitchFamily="2" charset="0"/>
              </a:rPr>
              <a:t>Mzda a jej formy</a:t>
            </a:r>
          </a:p>
        </p:txBody>
      </p:sp>
      <p:sp>
        <p:nvSpPr>
          <p:cNvPr id="25603" name="Zástupný objekt pre číslo snímky 1">
            <a:extLst>
              <a:ext uri="{FF2B5EF4-FFF2-40B4-BE49-F238E27FC236}">
                <a16:creationId xmlns:a16="http://schemas.microsoft.com/office/drawing/2014/main" id="{8EE5FB00-351E-4A2D-8EB0-F72601522B7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1A58F698-B3AF-4E32-85D2-BD10E9C77246}"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12</a:t>
            </a:fld>
            <a:endParaRPr lang="sk-SK" altLang="sk-SK" sz="800">
              <a:solidFill>
                <a:srgbClr val="FFFFFF"/>
              </a:solidFill>
              <a:latin typeface="Roboto Slab" panose="020B0604020202020204" pitchFamily="2" charset="0"/>
              <a:sym typeface="Roboto Slab" panose="020B0604020202020204" pitchFamily="2" charset="0"/>
            </a:endParaRPr>
          </a:p>
        </p:txBody>
      </p:sp>
      <p:sp>
        <p:nvSpPr>
          <p:cNvPr id="25604" name="Google Shape;148;p16">
            <a:extLst>
              <a:ext uri="{FF2B5EF4-FFF2-40B4-BE49-F238E27FC236}">
                <a16:creationId xmlns:a16="http://schemas.microsoft.com/office/drawing/2014/main" id="{026DE5AD-A745-4CE5-B9E5-3E7CFB19EF4D}"/>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anose="020B0604020202020204" pitchFamily="2" charset="0"/>
                <a:sym typeface="Roboto Slab" panose="020B0604020202020204" pitchFamily="2" charset="0"/>
              </a:rPr>
              <a:t>4</a:t>
            </a:r>
          </a:p>
        </p:txBody>
      </p:sp>
      <p:sp>
        <p:nvSpPr>
          <p:cNvPr id="25605" name="Podnadpis 1">
            <a:extLst>
              <a:ext uri="{FF2B5EF4-FFF2-40B4-BE49-F238E27FC236}">
                <a16:creationId xmlns:a16="http://schemas.microsoft.com/office/drawing/2014/main" id="{A926AF01-E94C-49CE-A7ED-6B96F604CA05}"/>
              </a:ext>
            </a:extLst>
          </p:cNvPr>
          <p:cNvSpPr txBox="1">
            <a:spLocks noGrp="1"/>
          </p:cNvSpPr>
          <p:nvPr>
            <p:ph type="subTitle" idx="1"/>
          </p:nvPr>
        </p:nvSpPr>
        <p:spPr>
          <a:xfrm>
            <a:off x="4113213" y="3983038"/>
            <a:ext cx="4505325" cy="784225"/>
          </a:xfrm>
        </p:spPr>
        <p:txBody>
          <a:bodyPr/>
          <a:lstStyle/>
          <a:p>
            <a:pPr>
              <a:spcBef>
                <a:spcPct val="0"/>
              </a:spcBef>
              <a:spcAft>
                <a:spcPct val="0"/>
              </a:spcAft>
            </a:pPr>
            <a:endParaRPr lang="sk-SK" altLang="sk-SK">
              <a:latin typeface="Arial" panose="020B0604020202020204" pitchFamily="34" charset="0"/>
              <a:cs typeface="Arial" panose="020B0604020202020204" pitchFamily="34" charset="0"/>
            </a:endParaRPr>
          </a:p>
        </p:txBody>
      </p:sp>
      <p:pic>
        <p:nvPicPr>
          <p:cNvPr id="25606" name="Obrázok 6" descr="Erasmus+ logo EN.jpg">
            <a:extLst>
              <a:ext uri="{FF2B5EF4-FFF2-40B4-BE49-F238E27FC236}">
                <a16:creationId xmlns:a16="http://schemas.microsoft.com/office/drawing/2014/main" id="{C31E2AF1-D89B-4E3E-9163-9F996DBD54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575" y="50800"/>
            <a:ext cx="2489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32;p14">
            <a:extLst>
              <a:ext uri="{FF2B5EF4-FFF2-40B4-BE49-F238E27FC236}">
                <a16:creationId xmlns:a16="http://schemas.microsoft.com/office/drawing/2014/main" id="{4C2C9C23-9C62-4F92-BEA4-6B8946017D9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Weekly Free Light" panose="00000400000000000000" pitchFamily="50" charset="-18"/>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a:extLst>
              <a:ext uri="{FF2B5EF4-FFF2-40B4-BE49-F238E27FC236}">
                <a16:creationId xmlns:a16="http://schemas.microsoft.com/office/drawing/2014/main" id="{DEA35092-C39C-4B48-B88F-F589AA873AB0}"/>
              </a:ext>
            </a:extLst>
          </p:cNvPr>
          <p:cNvSpPr txBox="1">
            <a:spLocks noGrp="1"/>
          </p:cNvSpPr>
          <p:nvPr>
            <p:ph type="ctrTitle"/>
          </p:nvPr>
        </p:nvSpPr>
        <p:spPr>
          <a:xfrm>
            <a:off x="3924300" y="484188"/>
            <a:ext cx="4505325" cy="1158875"/>
          </a:xfrm>
        </p:spPr>
        <p:txBody>
          <a:bodyPr/>
          <a:lstStyle/>
          <a:p>
            <a:pPr>
              <a:spcBef>
                <a:spcPct val="0"/>
              </a:spcBef>
              <a:spcAft>
                <a:spcPct val="0"/>
              </a:spcAft>
            </a:pPr>
            <a:r>
              <a:rPr lang="sk-SK" altLang="sk-SK" b="1">
                <a:latin typeface="Roboto Slab" panose="020B0604020202020204" pitchFamily="2" charset="0"/>
                <a:cs typeface="Roboto Slab" panose="020B0604020202020204" pitchFamily="2" charset="0"/>
              </a:rPr>
              <a:t>Vzdelávacie materiály</a:t>
            </a:r>
          </a:p>
        </p:txBody>
      </p:sp>
      <p:sp>
        <p:nvSpPr>
          <p:cNvPr id="26627" name="Podnadpis 2">
            <a:extLst>
              <a:ext uri="{FF2B5EF4-FFF2-40B4-BE49-F238E27FC236}">
                <a16:creationId xmlns:a16="http://schemas.microsoft.com/office/drawing/2014/main" id="{92E1AC70-1CD0-469A-AA13-3E4700CE6428}"/>
              </a:ext>
            </a:extLst>
          </p:cNvPr>
          <p:cNvSpPr txBox="1">
            <a:spLocks noGrp="1"/>
          </p:cNvSpPr>
          <p:nvPr>
            <p:ph type="subTitle" idx="1"/>
          </p:nvPr>
        </p:nvSpPr>
        <p:spPr>
          <a:xfrm>
            <a:off x="3916363" y="1924050"/>
            <a:ext cx="4505325" cy="1576388"/>
          </a:xfrm>
        </p:spPr>
        <p:txBody>
          <a:bodyPr/>
          <a:lstStyle/>
          <a:p>
            <a:pPr>
              <a:spcBef>
                <a:spcPct val="0"/>
              </a:spcBef>
              <a:spcAft>
                <a:spcPct val="0"/>
              </a:spcAft>
              <a:buFont typeface="Arial" panose="020B0604020202020204" pitchFamily="34" charset="0"/>
              <a:buAutoNum type="arabicPeriod"/>
            </a:pPr>
            <a:r>
              <a:rPr lang="pl-PL" altLang="sk-SK">
                <a:latin typeface="Weekly Free Light" panose="02070309020205020404" pitchFamily="50" charset="0"/>
                <a:cs typeface="Arial" panose="020B0604020202020204" pitchFamily="34" charset="0"/>
                <a:hlinkClick r:id="rId2"/>
              </a:rPr>
              <a:t>Trh práce, mzda a jej formy</a:t>
            </a:r>
            <a:endParaRPr lang="pl-PL" altLang="sk-SK">
              <a:latin typeface="Weekly Free Light" panose="02070309020205020404" pitchFamily="50" charset="0"/>
              <a:cs typeface="Arial" panose="020B0604020202020204" pitchFamily="34" charset="0"/>
            </a:endParaRPr>
          </a:p>
          <a:p>
            <a:pPr>
              <a:spcBef>
                <a:spcPct val="0"/>
              </a:spcBef>
              <a:spcAft>
                <a:spcPct val="0"/>
              </a:spcAft>
              <a:buFont typeface="Arial" panose="020B0604020202020204" pitchFamily="34" charset="0"/>
              <a:buAutoNum type="arabicPeriod"/>
            </a:pPr>
            <a:endParaRPr lang="pl-PL" altLang="sk-SK">
              <a:latin typeface="Weekly Free Light" panose="02070309020205020404" pitchFamily="50" charset="0"/>
              <a:cs typeface="Arial" panose="020B0604020202020204" pitchFamily="34" charset="0"/>
            </a:endParaRPr>
          </a:p>
          <a:p>
            <a:pPr>
              <a:spcBef>
                <a:spcPct val="0"/>
              </a:spcBef>
              <a:spcAft>
                <a:spcPct val="0"/>
              </a:spcAft>
              <a:buFont typeface="Arial" panose="020B0604020202020204" pitchFamily="34" charset="0"/>
              <a:buAutoNum type="arabicPeriod"/>
            </a:pPr>
            <a:r>
              <a:rPr lang="pl-PL" altLang="sk-SK">
                <a:latin typeface="Weekly Free Light" panose="02070309020205020404" pitchFamily="50" charset="0"/>
                <a:cs typeface="Arial" panose="020B0604020202020204" pitchFamily="34" charset="0"/>
                <a:hlinkClick r:id="rId3"/>
              </a:rPr>
              <a:t>Nezamestnanosť</a:t>
            </a:r>
            <a:endParaRPr lang="pl-PL" altLang="sk-SK">
              <a:latin typeface="Weekly Free Light" panose="02070309020205020404" pitchFamily="50" charset="0"/>
              <a:cs typeface="Arial" panose="020B0604020202020204" pitchFamily="34" charset="0"/>
            </a:endParaRPr>
          </a:p>
          <a:p>
            <a:pPr>
              <a:spcBef>
                <a:spcPct val="0"/>
              </a:spcBef>
              <a:spcAft>
                <a:spcPct val="0"/>
              </a:spcAft>
              <a:buFont typeface="Arial" panose="020B0604020202020204" pitchFamily="34" charset="0"/>
              <a:buAutoNum type="arabicPeriod"/>
            </a:pPr>
            <a:endParaRPr lang="pl-PL" altLang="sk-SK">
              <a:latin typeface="Weekly Free Light" panose="02070309020205020404" pitchFamily="50" charset="0"/>
              <a:cs typeface="Arial" panose="020B0604020202020204" pitchFamily="34" charset="0"/>
            </a:endParaRPr>
          </a:p>
          <a:p>
            <a:pPr>
              <a:spcBef>
                <a:spcPct val="0"/>
              </a:spcBef>
              <a:spcAft>
                <a:spcPct val="0"/>
              </a:spcAft>
              <a:buFont typeface="Arial" panose="020B0604020202020204" pitchFamily="34" charset="0"/>
              <a:buAutoNum type="arabicPeriod"/>
            </a:pPr>
            <a:r>
              <a:rPr lang="sk-SK" altLang="sk-SK">
                <a:latin typeface="Weekly Free Light" panose="02070309020205020404" pitchFamily="50" charset="0"/>
                <a:cs typeface="Arial" panose="020B0604020202020204" pitchFamily="34" charset="0"/>
                <a:hlinkClick r:id="rId4"/>
              </a:rPr>
              <a:t>Osemsmerovka</a:t>
            </a:r>
            <a:endParaRPr lang="sk-SK" altLang="sk-SK">
              <a:latin typeface="Weekly Free Light" panose="02070309020205020404" pitchFamily="50" charset="0"/>
              <a:cs typeface="Arial" panose="020B0604020202020204" pitchFamily="34" charset="0"/>
            </a:endParaRPr>
          </a:p>
          <a:p>
            <a:pPr>
              <a:spcBef>
                <a:spcPct val="0"/>
              </a:spcBef>
              <a:spcAft>
                <a:spcPct val="0"/>
              </a:spcAft>
              <a:buFont typeface="Arial" panose="020B0604020202020204" pitchFamily="34" charset="0"/>
              <a:buAutoNum type="arabicPeriod"/>
            </a:pPr>
            <a:endParaRPr lang="sk-SK" altLang="sk-SK">
              <a:latin typeface="Weekly Free Light" panose="02070309020205020404" pitchFamily="50" charset="0"/>
              <a:cs typeface="Arial" panose="020B0604020202020204" pitchFamily="34" charset="0"/>
            </a:endParaRPr>
          </a:p>
          <a:p>
            <a:pPr>
              <a:spcBef>
                <a:spcPct val="0"/>
              </a:spcBef>
              <a:spcAft>
                <a:spcPct val="0"/>
              </a:spcAft>
              <a:buFont typeface="Arial" panose="020B0604020202020204" pitchFamily="34" charset="0"/>
              <a:buAutoNum type="arabicPeriod"/>
            </a:pPr>
            <a:r>
              <a:rPr lang="sk-SK" altLang="sk-SK">
                <a:latin typeface="Weekly Free Light" panose="02070309020205020404" pitchFamily="50" charset="0"/>
                <a:cs typeface="Arial" panose="020B0604020202020204" pitchFamily="34" charset="0"/>
                <a:hlinkClick r:id="rId5"/>
              </a:rPr>
              <a:t>Práca - cvičenia</a:t>
            </a:r>
            <a:endParaRPr lang="sk-SK" altLang="sk-SK">
              <a:latin typeface="Weekly Free Light" panose="02070309020205020404" pitchFamily="50" charset="0"/>
              <a:cs typeface="Arial" panose="020B0604020202020204" pitchFamily="34" charset="0"/>
            </a:endParaRPr>
          </a:p>
          <a:p>
            <a:pPr>
              <a:spcBef>
                <a:spcPct val="0"/>
              </a:spcBef>
              <a:spcAft>
                <a:spcPct val="0"/>
              </a:spcAft>
              <a:buFont typeface="Arial" panose="020B0604020202020204" pitchFamily="34" charset="0"/>
              <a:buAutoNum type="arabicPeriod"/>
            </a:pPr>
            <a:endParaRPr lang="sk-SK" altLang="sk-SK">
              <a:latin typeface="Arial" panose="020B0604020202020204" pitchFamily="34" charset="0"/>
              <a:cs typeface="Arial" panose="020B0604020202020204" pitchFamily="34" charset="0"/>
            </a:endParaRPr>
          </a:p>
          <a:p>
            <a:pPr>
              <a:spcBef>
                <a:spcPct val="0"/>
              </a:spcBef>
              <a:spcAft>
                <a:spcPct val="0"/>
              </a:spcAft>
            </a:pPr>
            <a:endParaRPr lang="sk-SK" altLang="sk-SK">
              <a:latin typeface="Arial" panose="020B0604020202020204" pitchFamily="34" charset="0"/>
              <a:cs typeface="Arial" panose="020B0604020202020204" pitchFamily="34" charset="0"/>
            </a:endParaRPr>
          </a:p>
        </p:txBody>
      </p:sp>
      <p:sp>
        <p:nvSpPr>
          <p:cNvPr id="26628" name="Zástupný objekt pre číslo snímky 3">
            <a:extLst>
              <a:ext uri="{FF2B5EF4-FFF2-40B4-BE49-F238E27FC236}">
                <a16:creationId xmlns:a16="http://schemas.microsoft.com/office/drawing/2014/main" id="{A40268DD-F96C-4142-8EE0-F71E5D2789C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B5429A5A-E239-485B-93F6-66417F9FD2E0}"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13</a:t>
            </a:fld>
            <a:endParaRPr lang="sk-SK" altLang="sk-SK" sz="800">
              <a:solidFill>
                <a:srgbClr val="FFFFFF"/>
              </a:solidFill>
              <a:latin typeface="Roboto Slab" panose="020B0604020202020204" pitchFamily="2" charset="0"/>
              <a:sym typeface="Roboto Slab" panose="020B0604020202020204" pitchFamily="2" charset="0"/>
            </a:endParaRPr>
          </a:p>
        </p:txBody>
      </p:sp>
      <p:sp>
        <p:nvSpPr>
          <p:cNvPr id="26629" name="Google Shape;148;p16">
            <a:extLst>
              <a:ext uri="{FF2B5EF4-FFF2-40B4-BE49-F238E27FC236}">
                <a16:creationId xmlns:a16="http://schemas.microsoft.com/office/drawing/2014/main" id="{D067F81E-FE6C-48A9-8A75-1CF67DB9CE68}"/>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anose="020B0604020202020204" pitchFamily="2" charset="0"/>
                <a:sym typeface="Roboto Slab" panose="020B0604020202020204" pitchFamily="2" charset="0"/>
              </a:rPr>
              <a:t>5</a:t>
            </a:r>
          </a:p>
        </p:txBody>
      </p:sp>
      <p:pic>
        <p:nvPicPr>
          <p:cNvPr id="26630" name="Obrázok 6" descr="Erasmus+ logo EN.jpg">
            <a:extLst>
              <a:ext uri="{FF2B5EF4-FFF2-40B4-BE49-F238E27FC236}">
                <a16:creationId xmlns:a16="http://schemas.microsoft.com/office/drawing/2014/main" id="{A59ABA5C-E00A-41B3-863C-A781BE15109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8450" y="111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132;p14">
            <a:extLst>
              <a:ext uri="{FF2B5EF4-FFF2-40B4-BE49-F238E27FC236}">
                <a16:creationId xmlns:a16="http://schemas.microsoft.com/office/drawing/2014/main" id="{741AF8E3-EBA3-489B-96FD-AC060AB3311D}"/>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Weekly Free Light" panose="00000400000000000000" pitchFamily="50" charset="-18"/>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objekt pre číslo snímky 1">
            <a:extLst>
              <a:ext uri="{FF2B5EF4-FFF2-40B4-BE49-F238E27FC236}">
                <a16:creationId xmlns:a16="http://schemas.microsoft.com/office/drawing/2014/main" id="{A4D57089-785A-4496-B0D1-D8DA2956402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FC2E3F8-B39E-401F-8B8B-C3861323645A}"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14</a:t>
            </a:fld>
            <a:endParaRPr lang="sk-SK" altLang="sk-SK" sz="800">
              <a:solidFill>
                <a:srgbClr val="FFFFFF"/>
              </a:solidFill>
              <a:latin typeface="Weekly Free Light" panose="02070309020205020404" pitchFamily="50" charset="0"/>
              <a:sym typeface="Roboto Slab" panose="020B0604020202020204" pitchFamily="2" charset="0"/>
            </a:endParaRPr>
          </a:p>
        </p:txBody>
      </p:sp>
      <p:sp>
        <p:nvSpPr>
          <p:cNvPr id="27651" name="Podnadpis 2">
            <a:extLst>
              <a:ext uri="{FF2B5EF4-FFF2-40B4-BE49-F238E27FC236}">
                <a16:creationId xmlns:a16="http://schemas.microsoft.com/office/drawing/2014/main" id="{5BF20091-E3D4-4DFF-8AE7-88495146B289}"/>
              </a:ext>
            </a:extLst>
          </p:cNvPr>
          <p:cNvSpPr txBox="1">
            <a:spLocks noChangeArrowheads="1"/>
          </p:cNvSpPr>
          <p:nvPr/>
        </p:nvSpPr>
        <p:spPr bwMode="auto">
          <a:xfrm>
            <a:off x="684213" y="700088"/>
            <a:ext cx="7762875"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
                <a:srgbClr val="94BF6E"/>
              </a:buClr>
              <a:buSzPts val="1800"/>
              <a:buFont typeface="Arial" panose="020B0604020202020204" pitchFamily="34" charset="0"/>
              <a:buNone/>
            </a:pPr>
            <a:r>
              <a:rPr lang="sk-SK" altLang="sk-SK" sz="1800">
                <a:solidFill>
                  <a:srgbClr val="94BF6E"/>
                </a:solidFill>
                <a:latin typeface="Weekly Free Light" panose="02070309020205020404" pitchFamily="50" charset="0"/>
              </a:rPr>
              <a:t>Zdroje:</a:t>
            </a:r>
          </a:p>
          <a:p>
            <a:pPr>
              <a:buClr>
                <a:srgbClr val="94BF6E"/>
              </a:buClr>
              <a:buSzPts val="1800"/>
              <a:buFont typeface="Arial" panose="020B0604020202020204" pitchFamily="34" charset="0"/>
              <a:buNone/>
            </a:pPr>
            <a:endParaRPr lang="sk-SK" altLang="sk-SK" sz="1200">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r>
              <a:rPr lang="sk-SK" altLang="sk-SK" sz="1200">
                <a:solidFill>
                  <a:srgbClr val="94BF6E"/>
                </a:solidFill>
                <a:latin typeface="Weekly Free Light" panose="02070309020205020404" pitchFamily="50" charset="0"/>
              </a:rPr>
              <a:t>Novák J., Šlosár R., Základy ekonómie a ekonomiky, SPN Bratislava, 2008, ISBN: 978-80-10-01346-3</a:t>
            </a:r>
          </a:p>
          <a:p>
            <a:pPr>
              <a:buClr>
                <a:srgbClr val="94BF6E"/>
              </a:buClr>
              <a:buSzPts val="1800"/>
              <a:buFont typeface="Arial" panose="020B0604020202020204" pitchFamily="34" charset="0"/>
              <a:buNone/>
            </a:pPr>
            <a:endParaRPr lang="sk-SK" altLang="sk-SK" sz="1200">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r>
              <a:rPr lang="sk-SK" altLang="sk-SK" sz="1200">
                <a:solidFill>
                  <a:srgbClr val="94BF6E"/>
                </a:solidFill>
                <a:latin typeface="Weekly Free Light" panose="02070309020205020404" pitchFamily="50" charset="0"/>
              </a:rPr>
              <a:t>Orbánová D., Maturujem z ekonomiky a ekonómie, SPN Bratislava, 2014, ISBN 978-80-10-025575-6</a:t>
            </a:r>
          </a:p>
          <a:p>
            <a:pPr>
              <a:buClr>
                <a:srgbClr val="94BF6E"/>
              </a:buClr>
              <a:buSzPts val="1800"/>
              <a:buFont typeface="Arial" panose="020B0604020202020204" pitchFamily="34" charset="0"/>
              <a:buNone/>
            </a:pPr>
            <a:endParaRPr lang="sk-SK" altLang="sk-SK" sz="1200">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r>
              <a:rPr lang="sk-SK" altLang="sk-SK" sz="1200">
                <a:solidFill>
                  <a:srgbClr val="94BF6E"/>
                </a:solidFill>
                <a:latin typeface="Weekly Free Light" panose="02070309020205020404" pitchFamily="50" charset="0"/>
              </a:rPr>
              <a:t>https://www.podnikajte.sk/vypocet-cistej-mzdy?input_rok=2021&amp;input_polrok=1&amp;input_typ=1&amp;input_vstup=900&amp;input_nczd=true&amp;input_deti_pod=0&amp;input_deti=0&amp;input_deti_nad=0</a:t>
            </a:r>
          </a:p>
          <a:p>
            <a:pPr>
              <a:buClr>
                <a:srgbClr val="94BF6E"/>
              </a:buClr>
              <a:buSzPts val="1800"/>
              <a:buFont typeface="Arial" panose="020B0604020202020204" pitchFamily="34" charset="0"/>
              <a:buNone/>
            </a:pPr>
            <a:endParaRPr lang="sk-SK" altLang="sk-SK" sz="1200">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endParaRPr lang="sk-SK" altLang="sk-SK" sz="1800">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endParaRPr lang="sk-SK" altLang="sk-SK" sz="1800" b="1">
              <a:solidFill>
                <a:srgbClr val="94BF6E"/>
              </a:solidFill>
              <a:latin typeface="Weekly Free Light" panose="02070309020205020404" pitchFamily="50" charset="0"/>
            </a:endParaRPr>
          </a:p>
        </p:txBody>
      </p:sp>
      <p:pic>
        <p:nvPicPr>
          <p:cNvPr id="27652" name="Obrázok 4" descr="Erasmus+ logo EN.jpg">
            <a:extLst>
              <a:ext uri="{FF2B5EF4-FFF2-40B4-BE49-F238E27FC236}">
                <a16:creationId xmlns:a16="http://schemas.microsoft.com/office/drawing/2014/main" id="{57BD9EAA-0F9E-4828-8335-007E3CABC3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111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47;p16">
            <a:extLst>
              <a:ext uri="{FF2B5EF4-FFF2-40B4-BE49-F238E27FC236}">
                <a16:creationId xmlns:a16="http://schemas.microsoft.com/office/drawing/2014/main" id="{F1CF1D3C-1977-4E20-BCFC-D886E02F77AD}"/>
              </a:ext>
            </a:extLst>
          </p:cNvPr>
          <p:cNvSpPr txBox="1">
            <a:spLocks/>
          </p:cNvSpPr>
          <p:nvPr/>
        </p:nvSpPr>
        <p:spPr>
          <a:xfrm>
            <a:off x="123825" y="4881563"/>
            <a:ext cx="2768600" cy="220662"/>
          </a:xfrm>
          <a:prstGeom prst="rect">
            <a:avLst/>
          </a:prstGeom>
        </p:spPr>
        <p:txBody>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eaLnBrk="1" hangingPunct="1">
              <a:buClrTx/>
              <a:buFont typeface="Arial" panose="020B0604020202020204" pitchFamily="34" charset="0"/>
              <a:buNone/>
              <a:defRPr/>
            </a:pPr>
            <a:r>
              <a:rPr lang="sk-SK" altLang="sk-SK" sz="1200" kern="0" dirty="0">
                <a:solidFill>
                  <a:schemeClr val="tx1"/>
                </a:solidFill>
                <a:latin typeface="Weekly Free Light" panose="00000400000000000000" pitchFamily="50" charset="-18"/>
                <a:cs typeface="Arial" panose="020B0604020202020204" pitchFamily="34" charset="0"/>
              </a:rPr>
              <a:t>2020-1-SK01-KA226-SCH-094350</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Google Shape;139;p15">
            <a:extLst>
              <a:ext uri="{FF2B5EF4-FFF2-40B4-BE49-F238E27FC236}">
                <a16:creationId xmlns:a16="http://schemas.microsoft.com/office/drawing/2014/main" id="{C5706BC7-F684-4880-9FF8-3A6C7B423045}"/>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Weekly Free Light" panose="02070309020205020404" pitchFamily="50"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Weekly Free Light" panose="02070309020205020404" pitchFamily="50" charset="0"/>
              <a:cs typeface="Arial" panose="020B0604020202020204" pitchFamily="34" charset="0"/>
              <a:sym typeface="Nixie One" panose="020B0604020202020204" charset="0"/>
            </a:endParaRPr>
          </a:p>
        </p:txBody>
      </p:sp>
      <p:sp>
        <p:nvSpPr>
          <p:cNvPr id="28675" name="Google Shape;141;p15">
            <a:extLst>
              <a:ext uri="{FF2B5EF4-FFF2-40B4-BE49-F238E27FC236}">
                <a16:creationId xmlns:a16="http://schemas.microsoft.com/office/drawing/2014/main" id="{92171423-D80D-4227-B28D-65653AA3591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B16C81EE-E5C8-4007-9EFA-030A5288DAC5}"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15</a:t>
            </a:fld>
            <a:endParaRPr lang="sk-SK" altLang="sk-SK" sz="800">
              <a:solidFill>
                <a:srgbClr val="FFFFFF"/>
              </a:solidFill>
              <a:latin typeface="Weekly Free Light" panose="02070309020205020404" pitchFamily="50" charset="0"/>
              <a:sym typeface="Roboto Slab" panose="020B0604020202020204" pitchFamily="2" charset="0"/>
            </a:endParaRPr>
          </a:p>
        </p:txBody>
      </p:sp>
      <p:sp>
        <p:nvSpPr>
          <p:cNvPr id="7" name="Google Shape;132;p14">
            <a:extLst>
              <a:ext uri="{FF2B5EF4-FFF2-40B4-BE49-F238E27FC236}">
                <a16:creationId xmlns:a16="http://schemas.microsoft.com/office/drawing/2014/main" id="{3998ECC8-3B6B-4D1B-96AB-C8E591334200}"/>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Weekly Free Light" panose="00000400000000000000" pitchFamily="50" charset="-18"/>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Weekly Free Light" panose="00000400000000000000" pitchFamily="50" charset="-18"/>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Weekly Free Light" panose="00000400000000000000" pitchFamily="50" charset="-18"/>
              <a:cs typeface="Arial" charset="0"/>
              <a:sym typeface="Nixie One" charset="0"/>
            </a:endParaRPr>
          </a:p>
        </p:txBody>
      </p:sp>
      <p:pic>
        <p:nvPicPr>
          <p:cNvPr id="28677" name="Obrázok 7" descr="Erasmus+ logo EN.jpg">
            <a:extLst>
              <a:ext uri="{FF2B5EF4-FFF2-40B4-BE49-F238E27FC236}">
                <a16:creationId xmlns:a16="http://schemas.microsoft.com/office/drawing/2014/main" id="{4C1A6223-37B0-4492-88E7-3A02F09025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BlokTextu 9">
            <a:extLst>
              <a:ext uri="{FF2B5EF4-FFF2-40B4-BE49-F238E27FC236}">
                <a16:creationId xmlns:a16="http://schemas.microsoft.com/office/drawing/2014/main" id="{5283F01B-026C-4085-B24A-2D327A673A75}"/>
              </a:ext>
            </a:extLst>
          </p:cNvPr>
          <p:cNvSpPr txBox="1">
            <a:spLocks noChangeArrowheads="1"/>
          </p:cNvSpPr>
          <p:nvPr/>
        </p:nvSpPr>
        <p:spPr bwMode="auto">
          <a:xfrm>
            <a:off x="214313" y="2643188"/>
            <a:ext cx="5143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latin typeface="Weekly Free Light" panose="02070309020205020404" pitchFamily="50" charset="0"/>
              </a:rPr>
              <a:t>SK Podpora Európskej komisie na výrobu tejto publikácie nepredstavuje súhlas s obsahom, ktorý odráža len názory autorov, a Komisia nemôže byť zodpovedná za prípadné použitie informácií, ktoré sú v nej obsiahnuté.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54;p17">
            <a:extLst>
              <a:ext uri="{FF2B5EF4-FFF2-40B4-BE49-F238E27FC236}">
                <a16:creationId xmlns:a16="http://schemas.microsoft.com/office/drawing/2014/main" id="{BBA210FB-9AF4-47B4-8394-509E53C3F7A6}"/>
              </a:ext>
            </a:extLst>
          </p:cNvPr>
          <p:cNvSpPr txBox="1">
            <a:spLocks noGrp="1"/>
          </p:cNvSpPr>
          <p:nvPr>
            <p:ph type="body" idx="1"/>
          </p:nvPr>
        </p:nvSpPr>
        <p:spPr>
          <a:xfrm>
            <a:off x="107950" y="1635125"/>
            <a:ext cx="6840538" cy="1441450"/>
          </a:xfrm>
        </p:spPr>
        <p:txBody>
          <a:bodyPr/>
          <a:lstStyle/>
          <a:p>
            <a:pPr marL="342900" indent="-342900" algn="l" eaLnBrk="1" hangingPunct="1">
              <a:spcAft>
                <a:spcPct val="0"/>
              </a:spcAft>
              <a:buFont typeface="Wingdings" panose="05000000000000000000" pitchFamily="2" charset="2"/>
              <a:buChar char="v"/>
            </a:pPr>
            <a:r>
              <a:rPr lang="sk-SK" altLang="sk-SK">
                <a:latin typeface="Nixie One" panose="020B0604020202020204" charset="0"/>
                <a:cs typeface="Arial" panose="020B0604020202020204" pitchFamily="34" charset="0"/>
                <a:sym typeface="Nixie One" panose="020B0604020202020204" charset="0"/>
              </a:rPr>
              <a:t>Predmet: Ekonomika</a:t>
            </a:r>
          </a:p>
          <a:p>
            <a:pPr marL="342900" indent="-342900" algn="l" eaLnBrk="1" hangingPunct="1">
              <a:spcAft>
                <a:spcPct val="0"/>
              </a:spcAft>
              <a:buFont typeface="Wingdings" panose="05000000000000000000" pitchFamily="2" charset="2"/>
              <a:buChar char="v"/>
            </a:pPr>
            <a:r>
              <a:rPr lang="sk-SK" altLang="sk-SK">
                <a:latin typeface="Nixie One" panose="020B0604020202020204" charset="0"/>
                <a:cs typeface="Arial" panose="020B0604020202020204" pitchFamily="34" charset="0"/>
                <a:sym typeface="Nixie One" panose="020B0604020202020204" charset="0"/>
              </a:rPr>
              <a:t>Špecifikácia: Ekonomika</a:t>
            </a:r>
          </a:p>
          <a:p>
            <a:pPr marL="342900" indent="-342900" algn="l" eaLnBrk="1" hangingPunct="1">
              <a:spcAft>
                <a:spcPct val="0"/>
              </a:spcAft>
              <a:buFont typeface="Wingdings" panose="05000000000000000000" pitchFamily="2" charset="2"/>
              <a:buChar char="v"/>
            </a:pPr>
            <a:r>
              <a:rPr lang="sk-SK" altLang="sk-SK">
                <a:latin typeface="Nixie One" panose="020B0604020202020204" charset="0"/>
                <a:cs typeface="Arial" panose="020B0604020202020204" pitchFamily="34" charset="0"/>
                <a:sym typeface="Nixie One" panose="020B0604020202020204" charset="0"/>
              </a:rPr>
              <a:t>Vek študentov: 16-19</a:t>
            </a:r>
          </a:p>
          <a:p>
            <a:pPr marL="342900" indent="-342900" algn="l" eaLnBrk="1" hangingPunct="1">
              <a:spcAft>
                <a:spcPct val="0"/>
              </a:spcAft>
              <a:buFont typeface="Wingdings" panose="05000000000000000000" pitchFamily="2" charset="2"/>
              <a:buChar char="v"/>
            </a:pPr>
            <a:r>
              <a:rPr lang="sk-SK" altLang="sk-SK">
                <a:latin typeface="Nixie One" panose="020B0604020202020204" charset="0"/>
                <a:cs typeface="Arial" panose="020B0604020202020204" pitchFamily="34" charset="0"/>
                <a:sym typeface="Nixie One" panose="020B0604020202020204" charset="0"/>
              </a:rPr>
              <a:t>Vyučovacia hodina: 90 minút</a:t>
            </a:r>
          </a:p>
        </p:txBody>
      </p:sp>
      <p:sp>
        <p:nvSpPr>
          <p:cNvPr id="10243" name="Google Shape;155;p17">
            <a:extLst>
              <a:ext uri="{FF2B5EF4-FFF2-40B4-BE49-F238E27FC236}">
                <a16:creationId xmlns:a16="http://schemas.microsoft.com/office/drawing/2014/main" id="{11B0D2C6-271D-46CB-B528-A08A6CD8A2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FDCEF5D-AF56-4F6F-943A-BE464974E1EF}"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2</a:t>
            </a:fld>
            <a:endParaRPr lang="sk-SK" altLang="sk-SK" sz="800">
              <a:solidFill>
                <a:srgbClr val="FFFFFF"/>
              </a:solidFill>
              <a:latin typeface="Roboto Slab" panose="020B0604020202020204" pitchFamily="2" charset="0"/>
              <a:sym typeface="Roboto Slab" panose="020B0604020202020204" pitchFamily="2" charset="0"/>
            </a:endParaRPr>
          </a:p>
        </p:txBody>
      </p:sp>
      <p:sp>
        <p:nvSpPr>
          <p:cNvPr id="10244" name="BlokTextu 4">
            <a:extLst>
              <a:ext uri="{FF2B5EF4-FFF2-40B4-BE49-F238E27FC236}">
                <a16:creationId xmlns:a16="http://schemas.microsoft.com/office/drawing/2014/main" id="{E3589720-B18F-49EE-BBAA-E4DFCADACEB9}"/>
              </a:ext>
            </a:extLst>
          </p:cNvPr>
          <p:cNvSpPr txBox="1">
            <a:spLocks noChangeArrowheads="1"/>
          </p:cNvSpPr>
          <p:nvPr/>
        </p:nvSpPr>
        <p:spPr bwMode="auto">
          <a:xfrm>
            <a:off x="539750" y="4538663"/>
            <a:ext cx="3960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000" b="1">
                <a:solidFill>
                  <a:schemeClr val="bg1"/>
                </a:solidFill>
                <a:latin typeface="Weekly Free Light" panose="02070309020205020404" pitchFamily="50" charset="0"/>
              </a:rPr>
              <a:t>2020-1-SK01-KA226-SCH-094350</a:t>
            </a:r>
          </a:p>
        </p:txBody>
      </p:sp>
      <p:pic>
        <p:nvPicPr>
          <p:cNvPr id="10245" name="Obrázok 3">
            <a:extLst>
              <a:ext uri="{FF2B5EF4-FFF2-40B4-BE49-F238E27FC236}">
                <a16:creationId xmlns:a16="http://schemas.microsoft.com/office/drawing/2014/main" id="{22AF1445-1F0E-4FC1-8D50-0B83B089A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627063"/>
            <a:ext cx="18161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Google Shape;274;p25">
            <a:extLst>
              <a:ext uri="{FF2B5EF4-FFF2-40B4-BE49-F238E27FC236}">
                <a16:creationId xmlns:a16="http://schemas.microsoft.com/office/drawing/2014/main" id="{B26C614A-3326-4789-A90F-1DEE67979C88}"/>
              </a:ext>
            </a:extLst>
          </p:cNvPr>
          <p:cNvSpPr>
            <a:spLocks noChangeArrowheads="1"/>
          </p:cNvSpPr>
          <p:nvPr/>
        </p:nvSpPr>
        <p:spPr bwMode="auto">
          <a:xfrm rot="10800000">
            <a:off x="2022475" y="4167188"/>
            <a:ext cx="877888" cy="941387"/>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565"/>
                </a:lnTo>
                <a:lnTo>
                  <a:pt x="120000" y="120000"/>
                </a:lnTo>
                <a:lnTo>
                  <a:pt x="313" y="105130"/>
                </a:lnTo>
                <a:cubicBezTo>
                  <a:pt x="499" y="70173"/>
                  <a:pt x="-152" y="34956"/>
                  <a:pt x="33" y="0"/>
                </a:cubicBez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lIns="91425" tIns="45700" rIns="91425" bIns="45700" anchor="ctr"/>
          <a:lstStyle/>
          <a:p>
            <a:pPr>
              <a:defRPr/>
            </a:pPr>
            <a:endParaRPr lang="sk-SK"/>
          </a:p>
        </p:txBody>
      </p:sp>
      <p:sp>
        <p:nvSpPr>
          <p:cNvPr id="60" name="Google Shape;273;p25">
            <a:extLst>
              <a:ext uri="{FF2B5EF4-FFF2-40B4-BE49-F238E27FC236}">
                <a16:creationId xmlns:a16="http://schemas.microsoft.com/office/drawing/2014/main" id="{223FBD02-6502-400D-A518-CE914247438B}"/>
              </a:ext>
            </a:extLst>
          </p:cNvPr>
          <p:cNvSpPr>
            <a:spLocks noChangeArrowheads="1"/>
          </p:cNvSpPr>
          <p:nvPr/>
        </p:nvSpPr>
        <p:spPr bwMode="auto">
          <a:xfrm rot="10800000" flipH="1">
            <a:off x="2884488" y="4154488"/>
            <a:ext cx="887412" cy="939800"/>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277" y="0"/>
                </a:moveTo>
                <a:lnTo>
                  <a:pt x="120000" y="25882"/>
                </a:lnTo>
                <a:lnTo>
                  <a:pt x="120000" y="120000"/>
                </a:lnTo>
                <a:lnTo>
                  <a:pt x="0" y="105098"/>
                </a:lnTo>
                <a:cubicBezTo>
                  <a:pt x="184" y="70065"/>
                  <a:pt x="92" y="35032"/>
                  <a:pt x="277" y="0"/>
                </a:cubicBez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lIns="91425" tIns="45700" rIns="91425" bIns="45700" anchor="ctr"/>
          <a:lstStyle/>
          <a:p>
            <a:pPr>
              <a:defRPr/>
            </a:pPr>
            <a:endParaRPr lang="sk-SK"/>
          </a:p>
        </p:txBody>
      </p:sp>
      <p:sp>
        <p:nvSpPr>
          <p:cNvPr id="67" name="Google Shape;266;p25">
            <a:extLst>
              <a:ext uri="{FF2B5EF4-FFF2-40B4-BE49-F238E27FC236}">
                <a16:creationId xmlns:a16="http://schemas.microsoft.com/office/drawing/2014/main" id="{0FCCCDCC-6BCE-4EB3-BBDF-862D19B314E5}"/>
              </a:ext>
            </a:extLst>
          </p:cNvPr>
          <p:cNvSpPr>
            <a:spLocks noChangeArrowheads="1"/>
          </p:cNvSpPr>
          <p:nvPr/>
        </p:nvSpPr>
        <p:spPr bwMode="auto">
          <a:xfrm>
            <a:off x="3770313" y="4135438"/>
            <a:ext cx="3322637" cy="749300"/>
          </a:xfrm>
          <a:prstGeom prst="homePlate">
            <a:avLst>
              <a:gd name="adj" fmla="val 35442"/>
            </a:avLst>
          </a:prstGeom>
          <a:ln>
            <a:noFill/>
          </a:ln>
        </p:spPr>
        <p:style>
          <a:lnRef idx="2">
            <a:schemeClr val="accent6">
              <a:shade val="50000"/>
            </a:schemeClr>
          </a:lnRef>
          <a:fillRef idx="1">
            <a:schemeClr val="accent6"/>
          </a:fillRef>
          <a:effectRef idx="0">
            <a:schemeClr val="accent6"/>
          </a:effectRef>
          <a:fontRef idx="minor">
            <a:schemeClr val="lt1"/>
          </a:fontRef>
        </p:style>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defRPr/>
            </a:pPr>
            <a:endParaRPr lang="sk-SK" altLang="sk-SK"/>
          </a:p>
        </p:txBody>
      </p:sp>
      <p:sp>
        <p:nvSpPr>
          <p:cNvPr id="12293" name="Google Shape;265;p25">
            <a:extLst>
              <a:ext uri="{FF2B5EF4-FFF2-40B4-BE49-F238E27FC236}">
                <a16:creationId xmlns:a16="http://schemas.microsoft.com/office/drawing/2014/main" id="{2B441727-A48B-4C1A-81A8-1DC8849FCEC4}"/>
              </a:ext>
            </a:extLst>
          </p:cNvPr>
          <p:cNvSpPr txBox="1">
            <a:spLocks noGrp="1"/>
          </p:cNvSpPr>
          <p:nvPr>
            <p:ph type="title" idx="4294967295"/>
          </p:nvPr>
        </p:nvSpPr>
        <p:spPr>
          <a:xfrm>
            <a:off x="387350" y="366713"/>
            <a:ext cx="2759075" cy="476250"/>
          </a:xfrm>
        </p:spPr>
        <p:txBody>
          <a:bodyPr anchor="t"/>
          <a:lstStyle/>
          <a:p>
            <a:pPr eaLnBrk="1" hangingPunct="1">
              <a:buClr>
                <a:srgbClr val="FFFFFF"/>
              </a:buClr>
              <a:buSzPts val="1800"/>
              <a:buFont typeface="Roboto Slab" panose="020B0604020202020204" pitchFamily="2" charset="0"/>
              <a:buNone/>
            </a:pPr>
            <a:endParaRPr lang="sk-SK" altLang="sk-SK" sz="1800" b="1">
              <a:solidFill>
                <a:srgbClr val="124057"/>
              </a:solidFill>
              <a:latin typeface="Roboto Slab" panose="020B0604020202020204" pitchFamily="2" charset="0"/>
              <a:cs typeface="Arial" panose="020B0604020202020204" pitchFamily="34" charset="0"/>
              <a:sym typeface="Roboto Slab" panose="020B0604020202020204" pitchFamily="2" charset="0"/>
            </a:endParaRPr>
          </a:p>
        </p:txBody>
      </p:sp>
      <p:sp>
        <p:nvSpPr>
          <p:cNvPr id="12294" name="Google Shape;266;p25">
            <a:extLst>
              <a:ext uri="{FF2B5EF4-FFF2-40B4-BE49-F238E27FC236}">
                <a16:creationId xmlns:a16="http://schemas.microsoft.com/office/drawing/2014/main" id="{931E838E-9146-4A45-9DCB-0A581DBE827D}"/>
              </a:ext>
            </a:extLst>
          </p:cNvPr>
          <p:cNvSpPr>
            <a:spLocks noChangeArrowheads="1"/>
          </p:cNvSpPr>
          <p:nvPr/>
        </p:nvSpPr>
        <p:spPr bwMode="auto">
          <a:xfrm>
            <a:off x="3759200" y="3411538"/>
            <a:ext cx="3549650" cy="749300"/>
          </a:xfrm>
          <a:prstGeom prst="homePlate">
            <a:avLst>
              <a:gd name="adj" fmla="val 35442"/>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5" name="Google Shape;267;p25">
            <a:extLst>
              <a:ext uri="{FF2B5EF4-FFF2-40B4-BE49-F238E27FC236}">
                <a16:creationId xmlns:a16="http://schemas.microsoft.com/office/drawing/2014/main" id="{D33A3EFE-93DF-453D-A1BC-6418D089DADE}"/>
              </a:ext>
            </a:extLst>
          </p:cNvPr>
          <p:cNvSpPr>
            <a:spLocks noChangeArrowheads="1"/>
          </p:cNvSpPr>
          <p:nvPr/>
        </p:nvSpPr>
        <p:spPr bwMode="auto">
          <a:xfrm>
            <a:off x="3759200" y="2676525"/>
            <a:ext cx="3189288" cy="749300"/>
          </a:xfrm>
          <a:prstGeom prst="homePlate">
            <a:avLst>
              <a:gd name="adj" fmla="val 35450"/>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6" name="Google Shape;268;p25">
            <a:extLst>
              <a:ext uri="{FF2B5EF4-FFF2-40B4-BE49-F238E27FC236}">
                <a16:creationId xmlns:a16="http://schemas.microsoft.com/office/drawing/2014/main" id="{4F5D5F58-8764-4158-9C9B-EB49280EBA60}"/>
              </a:ext>
            </a:extLst>
          </p:cNvPr>
          <p:cNvSpPr>
            <a:spLocks noChangeArrowheads="1"/>
          </p:cNvSpPr>
          <p:nvPr/>
        </p:nvSpPr>
        <p:spPr bwMode="auto">
          <a:xfrm>
            <a:off x="3759200" y="1931988"/>
            <a:ext cx="3692525" cy="749300"/>
          </a:xfrm>
          <a:prstGeom prst="homePlate">
            <a:avLst>
              <a:gd name="adj" fmla="val 35431"/>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7" name="Google Shape;269;p25">
            <a:extLst>
              <a:ext uri="{FF2B5EF4-FFF2-40B4-BE49-F238E27FC236}">
                <a16:creationId xmlns:a16="http://schemas.microsoft.com/office/drawing/2014/main" id="{D6369285-FE3C-4011-A261-0F1E6930039B}"/>
              </a:ext>
            </a:extLst>
          </p:cNvPr>
          <p:cNvSpPr>
            <a:spLocks noChangeArrowheads="1"/>
          </p:cNvSpPr>
          <p:nvPr/>
        </p:nvSpPr>
        <p:spPr bwMode="auto">
          <a:xfrm>
            <a:off x="3759200" y="1181100"/>
            <a:ext cx="3116263" cy="750888"/>
          </a:xfrm>
          <a:prstGeom prst="homePlate">
            <a:avLst>
              <a:gd name="adj" fmla="val 35353"/>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8" name="Google Shape;270;p25">
            <a:extLst>
              <a:ext uri="{FF2B5EF4-FFF2-40B4-BE49-F238E27FC236}">
                <a16:creationId xmlns:a16="http://schemas.microsoft.com/office/drawing/2014/main" id="{BC33DE0D-F0CD-4D52-B76E-A83C76DC88D2}"/>
              </a:ext>
            </a:extLst>
          </p:cNvPr>
          <p:cNvSpPr>
            <a:spLocks noChangeArrowheads="1"/>
          </p:cNvSpPr>
          <p:nvPr/>
        </p:nvSpPr>
        <p:spPr bwMode="auto">
          <a:xfrm>
            <a:off x="2889250" y="993775"/>
            <a:ext cx="882650" cy="954088"/>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9" name="Google Shape;271;p25">
            <a:extLst>
              <a:ext uri="{FF2B5EF4-FFF2-40B4-BE49-F238E27FC236}">
                <a16:creationId xmlns:a16="http://schemas.microsoft.com/office/drawing/2014/main" id="{AF3E142F-5088-46CF-8AE0-4823BFA8DFBB}"/>
              </a:ext>
            </a:extLst>
          </p:cNvPr>
          <p:cNvSpPr>
            <a:spLocks noChangeArrowheads="1"/>
          </p:cNvSpPr>
          <p:nvPr/>
        </p:nvSpPr>
        <p:spPr bwMode="auto">
          <a:xfrm>
            <a:off x="2892425" y="1804988"/>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0" name="Google Shape;272;p25">
            <a:extLst>
              <a:ext uri="{FF2B5EF4-FFF2-40B4-BE49-F238E27FC236}">
                <a16:creationId xmlns:a16="http://schemas.microsoft.com/office/drawing/2014/main" id="{65697451-8C5C-490E-9B6F-9412D8E0BC9C}"/>
              </a:ext>
            </a:extLst>
          </p:cNvPr>
          <p:cNvSpPr>
            <a:spLocks noChangeArrowheads="1"/>
          </p:cNvSpPr>
          <p:nvPr/>
        </p:nvSpPr>
        <p:spPr bwMode="auto">
          <a:xfrm rot="10800000" flipH="1">
            <a:off x="2892425" y="2681288"/>
            <a:ext cx="889000" cy="874712"/>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1" name="Google Shape;273;p25">
            <a:extLst>
              <a:ext uri="{FF2B5EF4-FFF2-40B4-BE49-F238E27FC236}">
                <a16:creationId xmlns:a16="http://schemas.microsoft.com/office/drawing/2014/main" id="{527EAE89-688D-4BFA-8791-8A054E66D789}"/>
              </a:ext>
            </a:extLst>
          </p:cNvPr>
          <p:cNvSpPr>
            <a:spLocks noChangeArrowheads="1"/>
          </p:cNvSpPr>
          <p:nvPr/>
        </p:nvSpPr>
        <p:spPr bwMode="auto">
          <a:xfrm rot="10800000" flipH="1">
            <a:off x="2894013" y="3424238"/>
            <a:ext cx="887412" cy="939800"/>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2" name="Google Shape;274;p25">
            <a:extLst>
              <a:ext uri="{FF2B5EF4-FFF2-40B4-BE49-F238E27FC236}">
                <a16:creationId xmlns:a16="http://schemas.microsoft.com/office/drawing/2014/main" id="{1A4409EB-CA05-444E-99B3-4B478A08978E}"/>
              </a:ext>
            </a:extLst>
          </p:cNvPr>
          <p:cNvSpPr>
            <a:spLocks noChangeArrowheads="1"/>
          </p:cNvSpPr>
          <p:nvPr/>
        </p:nvSpPr>
        <p:spPr bwMode="auto">
          <a:xfrm rot="10800000">
            <a:off x="2022475" y="3421063"/>
            <a:ext cx="877888" cy="941387"/>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3" name="Google Shape;275;p25">
            <a:extLst>
              <a:ext uri="{FF2B5EF4-FFF2-40B4-BE49-F238E27FC236}">
                <a16:creationId xmlns:a16="http://schemas.microsoft.com/office/drawing/2014/main" id="{22508B5F-CB8C-4F67-AAF5-27D04EAD0A17}"/>
              </a:ext>
            </a:extLst>
          </p:cNvPr>
          <p:cNvSpPr>
            <a:spLocks noChangeArrowheads="1"/>
          </p:cNvSpPr>
          <p:nvPr/>
        </p:nvSpPr>
        <p:spPr bwMode="auto">
          <a:xfrm flipH="1">
            <a:off x="2017713" y="1800225"/>
            <a:ext cx="884237" cy="8763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4" name="Google Shape;276;p25">
            <a:extLst>
              <a:ext uri="{FF2B5EF4-FFF2-40B4-BE49-F238E27FC236}">
                <a16:creationId xmlns:a16="http://schemas.microsoft.com/office/drawing/2014/main" id="{07B2DA35-EAB3-4C8A-B87B-6F8CB83E60F5}"/>
              </a:ext>
            </a:extLst>
          </p:cNvPr>
          <p:cNvSpPr>
            <a:spLocks noChangeArrowheads="1"/>
          </p:cNvSpPr>
          <p:nvPr/>
        </p:nvSpPr>
        <p:spPr bwMode="auto">
          <a:xfrm flipH="1">
            <a:off x="2016125" y="987425"/>
            <a:ext cx="887413" cy="9398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5" name="Google Shape;277;p25">
            <a:extLst>
              <a:ext uri="{FF2B5EF4-FFF2-40B4-BE49-F238E27FC236}">
                <a16:creationId xmlns:a16="http://schemas.microsoft.com/office/drawing/2014/main" id="{CB7B45B1-AC9B-4A3E-A9FE-4EE6D97CC891}"/>
              </a:ext>
            </a:extLst>
          </p:cNvPr>
          <p:cNvSpPr>
            <a:spLocks noChangeArrowheads="1"/>
          </p:cNvSpPr>
          <p:nvPr/>
        </p:nvSpPr>
        <p:spPr bwMode="auto">
          <a:xfrm rot="10800000">
            <a:off x="2020888" y="2676525"/>
            <a:ext cx="877887" cy="871538"/>
          </a:xfrm>
          <a:custGeom>
            <a:avLst/>
            <a:gdLst>
              <a:gd name="T0" fmla="*/ 2147483646 w 120000"/>
              <a:gd name="T1" fmla="*/ 2147483646 h 120000"/>
              <a:gd name="T2" fmla="*/ 2147483646 w 120000"/>
              <a:gd name="T3" fmla="*/ 2147483646 h 120000"/>
              <a:gd name="T4" fmla="*/ 2147483646 w 120000"/>
              <a:gd name="T5" fmla="*/ 0 h 120000"/>
              <a:gd name="T6" fmla="*/ 2147483646 w 120000"/>
              <a:gd name="T7" fmla="*/ 2147483646 h 120000"/>
              <a:gd name="T8" fmla="*/ 2147483646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6" name="Google Shape;278;p25">
            <a:extLst>
              <a:ext uri="{FF2B5EF4-FFF2-40B4-BE49-F238E27FC236}">
                <a16:creationId xmlns:a16="http://schemas.microsoft.com/office/drawing/2014/main" id="{B7501416-E6C9-475E-BF1B-42A260608FD9}"/>
              </a:ext>
            </a:extLst>
          </p:cNvPr>
          <p:cNvSpPr>
            <a:spLocks noChangeArrowheads="1"/>
          </p:cNvSpPr>
          <p:nvPr/>
        </p:nvSpPr>
        <p:spPr bwMode="auto">
          <a:xfrm>
            <a:off x="1985963" y="1085850"/>
            <a:ext cx="477837" cy="3933825"/>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7" name="Google Shape;279;p25">
            <a:extLst>
              <a:ext uri="{FF2B5EF4-FFF2-40B4-BE49-F238E27FC236}">
                <a16:creationId xmlns:a16="http://schemas.microsoft.com/office/drawing/2014/main" id="{657476CF-7912-466E-9442-DBE2D46FFFCD}"/>
              </a:ext>
            </a:extLst>
          </p:cNvPr>
          <p:cNvSpPr txBox="1">
            <a:spLocks noChangeArrowheads="1"/>
          </p:cNvSpPr>
          <p:nvPr/>
        </p:nvSpPr>
        <p:spPr bwMode="auto">
          <a:xfrm>
            <a:off x="3878263" y="1327150"/>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01</a:t>
            </a:r>
          </a:p>
        </p:txBody>
      </p:sp>
      <p:cxnSp>
        <p:nvCxnSpPr>
          <p:cNvPr id="12308" name="Google Shape;280;p25">
            <a:extLst>
              <a:ext uri="{FF2B5EF4-FFF2-40B4-BE49-F238E27FC236}">
                <a16:creationId xmlns:a16="http://schemas.microsoft.com/office/drawing/2014/main" id="{D4477E89-500C-4DFD-B421-846E166FD9FB}"/>
              </a:ext>
            </a:extLst>
          </p:cNvPr>
          <p:cNvCxnSpPr>
            <a:cxnSpLocks noChangeShapeType="1"/>
          </p:cNvCxnSpPr>
          <p:nvPr/>
        </p:nvCxnSpPr>
        <p:spPr bwMode="auto">
          <a:xfrm>
            <a:off x="4476750" y="1355725"/>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9" name="Google Shape;281;p25">
            <a:extLst>
              <a:ext uri="{FF2B5EF4-FFF2-40B4-BE49-F238E27FC236}">
                <a16:creationId xmlns:a16="http://schemas.microsoft.com/office/drawing/2014/main" id="{E92C906B-2DEF-4E2C-B4B1-BCDC7512646F}"/>
              </a:ext>
            </a:extLst>
          </p:cNvPr>
          <p:cNvSpPr txBox="1">
            <a:spLocks noChangeArrowheads="1"/>
          </p:cNvSpPr>
          <p:nvPr/>
        </p:nvSpPr>
        <p:spPr bwMode="auto">
          <a:xfrm>
            <a:off x="4532313" y="1339850"/>
            <a:ext cx="18399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anose="02070309020205020404" pitchFamily="50" charset="0"/>
                <a:sym typeface="Nixie One" panose="020B0604020202020204" charset="0"/>
              </a:rPr>
              <a:t>Výrobný faktor práca</a:t>
            </a:r>
            <a:endParaRPr lang="sk-SK" altLang="sk-SK">
              <a:solidFill>
                <a:srgbClr val="FFFFFF"/>
              </a:solidFill>
              <a:latin typeface="Weekly Free Light" panose="02070309020205020404" pitchFamily="50" charset="0"/>
              <a:sym typeface="Nixie One" panose="020B0604020202020204" charset="0"/>
            </a:endParaRPr>
          </a:p>
        </p:txBody>
      </p:sp>
      <p:sp>
        <p:nvSpPr>
          <p:cNvPr id="12310" name="Google Shape;282;p25">
            <a:extLst>
              <a:ext uri="{FF2B5EF4-FFF2-40B4-BE49-F238E27FC236}">
                <a16:creationId xmlns:a16="http://schemas.microsoft.com/office/drawing/2014/main" id="{C1278A1A-5C39-43E4-866E-308F53DE8DF1}"/>
              </a:ext>
            </a:extLst>
          </p:cNvPr>
          <p:cNvSpPr txBox="1">
            <a:spLocks noChangeArrowheads="1"/>
          </p:cNvSpPr>
          <p:nvPr/>
        </p:nvSpPr>
        <p:spPr bwMode="auto">
          <a:xfrm>
            <a:off x="3878263" y="20653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02</a:t>
            </a:r>
            <a:endParaRPr lang="sk-SK" altLang="sk-SK" sz="2400" b="1">
              <a:latin typeface="Nixie One" panose="020B0604020202020204" charset="0"/>
              <a:sym typeface="Nixie One" panose="020B0604020202020204" charset="0"/>
            </a:endParaRPr>
          </a:p>
        </p:txBody>
      </p:sp>
      <p:cxnSp>
        <p:nvCxnSpPr>
          <p:cNvPr id="12311" name="Google Shape;283;p25">
            <a:extLst>
              <a:ext uri="{FF2B5EF4-FFF2-40B4-BE49-F238E27FC236}">
                <a16:creationId xmlns:a16="http://schemas.microsoft.com/office/drawing/2014/main" id="{54756C80-B4E6-4734-826F-9B5293AAFEEC}"/>
              </a:ext>
            </a:extLst>
          </p:cNvPr>
          <p:cNvCxnSpPr>
            <a:cxnSpLocks noChangeShapeType="1"/>
          </p:cNvCxnSpPr>
          <p:nvPr/>
        </p:nvCxnSpPr>
        <p:spPr bwMode="auto">
          <a:xfrm>
            <a:off x="4476750" y="209391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2" name="Google Shape;284;p25">
            <a:extLst>
              <a:ext uri="{FF2B5EF4-FFF2-40B4-BE49-F238E27FC236}">
                <a16:creationId xmlns:a16="http://schemas.microsoft.com/office/drawing/2014/main" id="{5985D7EF-5B86-4D8E-AF88-E5F509B69912}"/>
              </a:ext>
            </a:extLst>
          </p:cNvPr>
          <p:cNvSpPr txBox="1">
            <a:spLocks noChangeArrowheads="1"/>
          </p:cNvSpPr>
          <p:nvPr/>
        </p:nvSpPr>
        <p:spPr bwMode="auto">
          <a:xfrm>
            <a:off x="4532313" y="2082800"/>
            <a:ext cx="2271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anose="02070309020205020404" pitchFamily="50" charset="0"/>
                <a:sym typeface="Nixie One" panose="020B0604020202020204" charset="0"/>
              </a:rPr>
              <a:t>Trh práce</a:t>
            </a:r>
            <a:endParaRPr lang="sk-SK" altLang="sk-SK">
              <a:latin typeface="Weekly Free Light" panose="02070309020205020404" pitchFamily="50" charset="0"/>
              <a:sym typeface="Nixie One" panose="020B0604020202020204" charset="0"/>
            </a:endParaRPr>
          </a:p>
        </p:txBody>
      </p:sp>
      <p:sp>
        <p:nvSpPr>
          <p:cNvPr id="12313" name="Google Shape;285;p25">
            <a:extLst>
              <a:ext uri="{FF2B5EF4-FFF2-40B4-BE49-F238E27FC236}">
                <a16:creationId xmlns:a16="http://schemas.microsoft.com/office/drawing/2014/main" id="{19B8F945-3B82-43F8-A960-CE59A3230D02}"/>
              </a:ext>
            </a:extLst>
          </p:cNvPr>
          <p:cNvSpPr txBox="1">
            <a:spLocks noChangeArrowheads="1"/>
          </p:cNvSpPr>
          <p:nvPr/>
        </p:nvSpPr>
        <p:spPr bwMode="auto">
          <a:xfrm>
            <a:off x="3878263" y="28241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03</a:t>
            </a:r>
          </a:p>
        </p:txBody>
      </p:sp>
      <p:cxnSp>
        <p:nvCxnSpPr>
          <p:cNvPr id="12314" name="Google Shape;286;p25">
            <a:extLst>
              <a:ext uri="{FF2B5EF4-FFF2-40B4-BE49-F238E27FC236}">
                <a16:creationId xmlns:a16="http://schemas.microsoft.com/office/drawing/2014/main" id="{6420B27B-2278-484D-B948-961B57748327}"/>
              </a:ext>
            </a:extLst>
          </p:cNvPr>
          <p:cNvCxnSpPr>
            <a:cxnSpLocks noChangeShapeType="1"/>
          </p:cNvCxnSpPr>
          <p:nvPr/>
        </p:nvCxnSpPr>
        <p:spPr bwMode="auto">
          <a:xfrm>
            <a:off x="4476750" y="28527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5" name="Google Shape;287;p25">
            <a:extLst>
              <a:ext uri="{FF2B5EF4-FFF2-40B4-BE49-F238E27FC236}">
                <a16:creationId xmlns:a16="http://schemas.microsoft.com/office/drawing/2014/main" id="{DCB9994C-A6A4-446B-938D-DE43E166B9B1}"/>
              </a:ext>
            </a:extLst>
          </p:cNvPr>
          <p:cNvSpPr txBox="1">
            <a:spLocks noChangeArrowheads="1"/>
          </p:cNvSpPr>
          <p:nvPr/>
        </p:nvSpPr>
        <p:spPr bwMode="auto">
          <a:xfrm>
            <a:off x="4497388" y="2747963"/>
            <a:ext cx="20558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anose="02070309020205020404" pitchFamily="50" charset="0"/>
                <a:sym typeface="Nixie One" panose="020B0604020202020204" charset="0"/>
              </a:rPr>
              <a:t>Nezamestnanosť</a:t>
            </a:r>
            <a:endParaRPr lang="sk-SK" altLang="sk-SK">
              <a:solidFill>
                <a:srgbClr val="FFFFFF"/>
              </a:solidFill>
              <a:latin typeface="Weekly Free Light" panose="02070309020205020404" pitchFamily="50" charset="0"/>
              <a:sym typeface="Nixie One" panose="020B0604020202020204" charset="0"/>
            </a:endParaRPr>
          </a:p>
        </p:txBody>
      </p:sp>
      <p:sp>
        <p:nvSpPr>
          <p:cNvPr id="12316" name="Google Shape;288;p25">
            <a:extLst>
              <a:ext uri="{FF2B5EF4-FFF2-40B4-BE49-F238E27FC236}">
                <a16:creationId xmlns:a16="http://schemas.microsoft.com/office/drawing/2014/main" id="{F71229FF-C4C9-4227-8F44-23C4E7BC4B05}"/>
              </a:ext>
            </a:extLst>
          </p:cNvPr>
          <p:cNvSpPr txBox="1">
            <a:spLocks noChangeArrowheads="1"/>
          </p:cNvSpPr>
          <p:nvPr/>
        </p:nvSpPr>
        <p:spPr bwMode="auto">
          <a:xfrm>
            <a:off x="3878263" y="355441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04</a:t>
            </a:r>
          </a:p>
        </p:txBody>
      </p:sp>
      <p:cxnSp>
        <p:nvCxnSpPr>
          <p:cNvPr id="12317" name="Google Shape;289;p25">
            <a:extLst>
              <a:ext uri="{FF2B5EF4-FFF2-40B4-BE49-F238E27FC236}">
                <a16:creationId xmlns:a16="http://schemas.microsoft.com/office/drawing/2014/main" id="{8560867A-82B6-457F-9A90-AF4B1BF9F021}"/>
              </a:ext>
            </a:extLst>
          </p:cNvPr>
          <p:cNvCxnSpPr>
            <a:cxnSpLocks noChangeShapeType="1"/>
          </p:cNvCxnSpPr>
          <p:nvPr/>
        </p:nvCxnSpPr>
        <p:spPr bwMode="auto">
          <a:xfrm>
            <a:off x="4476750" y="3582988"/>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8" name="Google Shape;290;p25">
            <a:extLst>
              <a:ext uri="{FF2B5EF4-FFF2-40B4-BE49-F238E27FC236}">
                <a16:creationId xmlns:a16="http://schemas.microsoft.com/office/drawing/2014/main" id="{7EDD0871-D2AF-41E9-A499-45138681CF57}"/>
              </a:ext>
            </a:extLst>
          </p:cNvPr>
          <p:cNvSpPr txBox="1">
            <a:spLocks noChangeArrowheads="1"/>
          </p:cNvSpPr>
          <p:nvPr/>
        </p:nvSpPr>
        <p:spPr bwMode="auto">
          <a:xfrm>
            <a:off x="4573588" y="3517900"/>
            <a:ext cx="158273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anose="02070309020205020404" pitchFamily="50" charset="0"/>
                <a:sym typeface="Nixie One" panose="020B0604020202020204" charset="0"/>
              </a:rPr>
              <a:t>Mzda a jej formy</a:t>
            </a:r>
          </a:p>
          <a:p>
            <a:pPr eaLnBrk="1" hangingPunct="1">
              <a:lnSpc>
                <a:spcPct val="83000"/>
              </a:lnSpc>
              <a:buFont typeface="Arial" panose="020B0604020202020204" pitchFamily="34" charset="0"/>
              <a:buNone/>
            </a:pPr>
            <a:endParaRPr lang="sk-SK" altLang="sk-SK">
              <a:solidFill>
                <a:srgbClr val="FFFFFF"/>
              </a:solidFill>
              <a:latin typeface="Nixie One" panose="020B0604020202020204" charset="0"/>
              <a:sym typeface="Nixie One" panose="020B0604020202020204" charset="0"/>
            </a:endParaRPr>
          </a:p>
        </p:txBody>
      </p:sp>
      <p:sp>
        <p:nvSpPr>
          <p:cNvPr id="12319" name="Google Shape;292;p25">
            <a:extLst>
              <a:ext uri="{FF2B5EF4-FFF2-40B4-BE49-F238E27FC236}">
                <a16:creationId xmlns:a16="http://schemas.microsoft.com/office/drawing/2014/main" id="{A77B5773-0B88-4B73-9141-1428D713FE29}"/>
              </a:ext>
            </a:extLst>
          </p:cNvPr>
          <p:cNvSpPr txBox="1">
            <a:spLocks noChangeArrowheads="1"/>
          </p:cNvSpPr>
          <p:nvPr/>
        </p:nvSpPr>
        <p:spPr bwMode="auto">
          <a:xfrm>
            <a:off x="298450" y="4710113"/>
            <a:ext cx="37115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Nixie One" panose="020B0604020202020204" charset="0"/>
              <a:sym typeface="Nixie One" panose="020B0604020202020204" charset="0"/>
            </a:endParaRPr>
          </a:p>
        </p:txBody>
      </p:sp>
      <p:sp>
        <p:nvSpPr>
          <p:cNvPr id="12320" name="Google Shape;312;p25">
            <a:extLst>
              <a:ext uri="{FF2B5EF4-FFF2-40B4-BE49-F238E27FC236}">
                <a16:creationId xmlns:a16="http://schemas.microsoft.com/office/drawing/2014/main" id="{5819BA25-5FEA-4274-ACAE-26070ABEC22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726656E0-9AEF-4569-90DC-6AD35E05CB4D}"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3</a:t>
            </a:fld>
            <a:endParaRPr lang="sk-SK" altLang="sk-SK" sz="800">
              <a:solidFill>
                <a:srgbClr val="FFFFFF"/>
              </a:solidFill>
              <a:latin typeface="Roboto Slab" panose="020B0604020202020204" pitchFamily="2" charset="0"/>
              <a:sym typeface="Roboto Slab" panose="020B0604020202020204" pitchFamily="2" charset="0"/>
            </a:endParaRPr>
          </a:p>
        </p:txBody>
      </p:sp>
      <p:sp>
        <p:nvSpPr>
          <p:cNvPr id="12321" name="Google Shape;292;p25">
            <a:extLst>
              <a:ext uri="{FF2B5EF4-FFF2-40B4-BE49-F238E27FC236}">
                <a16:creationId xmlns:a16="http://schemas.microsoft.com/office/drawing/2014/main" id="{7854F430-8F93-4709-AF0B-2CE6A2EEDB2C}"/>
              </a:ext>
            </a:extLst>
          </p:cNvPr>
          <p:cNvSpPr txBox="1">
            <a:spLocks noChangeArrowheads="1"/>
          </p:cNvSpPr>
          <p:nvPr/>
        </p:nvSpPr>
        <p:spPr bwMode="auto">
          <a:xfrm>
            <a:off x="0" y="4808538"/>
            <a:ext cx="2565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pic>
        <p:nvPicPr>
          <p:cNvPr id="12322" name="Obrázok 2">
            <a:extLst>
              <a:ext uri="{FF2B5EF4-FFF2-40B4-BE49-F238E27FC236}">
                <a16:creationId xmlns:a16="http://schemas.microsoft.com/office/drawing/2014/main" id="{4DED0D53-5AB6-460D-9B93-27C67C09A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357188"/>
            <a:ext cx="3181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23" name="Google Shape;506;p40">
            <a:extLst>
              <a:ext uri="{FF2B5EF4-FFF2-40B4-BE49-F238E27FC236}">
                <a16:creationId xmlns:a16="http://schemas.microsoft.com/office/drawing/2014/main" id="{995DEF3D-F2E9-44DC-AFD7-B5CD8DE5313E}"/>
              </a:ext>
            </a:extLst>
          </p:cNvPr>
          <p:cNvGrpSpPr>
            <a:grpSpLocks/>
          </p:cNvGrpSpPr>
          <p:nvPr/>
        </p:nvGrpSpPr>
        <p:grpSpPr bwMode="auto">
          <a:xfrm>
            <a:off x="3275013" y="1374775"/>
            <a:ext cx="296862" cy="252413"/>
            <a:chOff x="1934025" y="1001650"/>
            <a:chExt cx="415300" cy="355600"/>
          </a:xfrm>
        </p:grpSpPr>
        <p:sp>
          <p:nvSpPr>
            <p:cNvPr id="12354" name="Google Shape;507;p40">
              <a:extLst>
                <a:ext uri="{FF2B5EF4-FFF2-40B4-BE49-F238E27FC236}">
                  <a16:creationId xmlns:a16="http://schemas.microsoft.com/office/drawing/2014/main" id="{FCC42DB3-D3A3-4B78-BCA3-CBA6D745B4AD}"/>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5" name="Google Shape;508;p40">
              <a:extLst>
                <a:ext uri="{FF2B5EF4-FFF2-40B4-BE49-F238E27FC236}">
                  <a16:creationId xmlns:a16="http://schemas.microsoft.com/office/drawing/2014/main" id="{B6EDDBA1-9315-46FA-B9C1-EF96FE79FD56}"/>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6" name="Google Shape;509;p40">
              <a:extLst>
                <a:ext uri="{FF2B5EF4-FFF2-40B4-BE49-F238E27FC236}">
                  <a16:creationId xmlns:a16="http://schemas.microsoft.com/office/drawing/2014/main" id="{151F2AF3-C34A-49C6-9544-CD467737338A}"/>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7" name="Google Shape;510;p40">
              <a:extLst>
                <a:ext uri="{FF2B5EF4-FFF2-40B4-BE49-F238E27FC236}">
                  <a16:creationId xmlns:a16="http://schemas.microsoft.com/office/drawing/2014/main" id="{8F07DAE3-40D9-41EE-BC05-E489D9C7705E}"/>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4" name="Google Shape;506;p40">
            <a:extLst>
              <a:ext uri="{FF2B5EF4-FFF2-40B4-BE49-F238E27FC236}">
                <a16:creationId xmlns:a16="http://schemas.microsoft.com/office/drawing/2014/main" id="{238F6873-EEEB-44C9-AE10-84E26027637A}"/>
              </a:ext>
            </a:extLst>
          </p:cNvPr>
          <p:cNvGrpSpPr>
            <a:grpSpLocks/>
          </p:cNvGrpSpPr>
          <p:nvPr/>
        </p:nvGrpSpPr>
        <p:grpSpPr bwMode="auto">
          <a:xfrm>
            <a:off x="1579563" y="1096963"/>
            <a:ext cx="296862" cy="252412"/>
            <a:chOff x="1934025" y="1001650"/>
            <a:chExt cx="415300" cy="355600"/>
          </a:xfrm>
        </p:grpSpPr>
        <p:sp>
          <p:nvSpPr>
            <p:cNvPr id="12350" name="Google Shape;507;p40">
              <a:extLst>
                <a:ext uri="{FF2B5EF4-FFF2-40B4-BE49-F238E27FC236}">
                  <a16:creationId xmlns:a16="http://schemas.microsoft.com/office/drawing/2014/main" id="{BE703D87-BC7E-4DF8-995A-2841FD239E31}"/>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1" name="Google Shape;508;p40">
              <a:extLst>
                <a:ext uri="{FF2B5EF4-FFF2-40B4-BE49-F238E27FC236}">
                  <a16:creationId xmlns:a16="http://schemas.microsoft.com/office/drawing/2014/main" id="{BA486060-F6E4-4F32-B498-01DA8C7CE66C}"/>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2" name="Google Shape;509;p40">
              <a:extLst>
                <a:ext uri="{FF2B5EF4-FFF2-40B4-BE49-F238E27FC236}">
                  <a16:creationId xmlns:a16="http://schemas.microsoft.com/office/drawing/2014/main" id="{DC13C572-B983-4BC1-BA51-37941263821A}"/>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3" name="Google Shape;510;p40">
              <a:extLst>
                <a:ext uri="{FF2B5EF4-FFF2-40B4-BE49-F238E27FC236}">
                  <a16:creationId xmlns:a16="http://schemas.microsoft.com/office/drawing/2014/main" id="{E515261E-6456-4F48-AA15-1FBBE942D0ED}"/>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5" name="Google Shape;506;p40">
            <a:extLst>
              <a:ext uri="{FF2B5EF4-FFF2-40B4-BE49-F238E27FC236}">
                <a16:creationId xmlns:a16="http://schemas.microsoft.com/office/drawing/2014/main" id="{07119EF3-8F51-4C18-A82C-8A9161DD2C97}"/>
              </a:ext>
            </a:extLst>
          </p:cNvPr>
          <p:cNvGrpSpPr>
            <a:grpSpLocks/>
          </p:cNvGrpSpPr>
          <p:nvPr/>
        </p:nvGrpSpPr>
        <p:grpSpPr bwMode="auto">
          <a:xfrm>
            <a:off x="3233738" y="2124075"/>
            <a:ext cx="296862" cy="252413"/>
            <a:chOff x="1934025" y="1001650"/>
            <a:chExt cx="415300" cy="355600"/>
          </a:xfrm>
        </p:grpSpPr>
        <p:sp>
          <p:nvSpPr>
            <p:cNvPr id="12346" name="Google Shape;507;p40">
              <a:extLst>
                <a:ext uri="{FF2B5EF4-FFF2-40B4-BE49-F238E27FC236}">
                  <a16:creationId xmlns:a16="http://schemas.microsoft.com/office/drawing/2014/main" id="{771B6D62-643D-4AEC-AC68-A93732D1A040}"/>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7" name="Google Shape;508;p40">
              <a:extLst>
                <a:ext uri="{FF2B5EF4-FFF2-40B4-BE49-F238E27FC236}">
                  <a16:creationId xmlns:a16="http://schemas.microsoft.com/office/drawing/2014/main" id="{2A8DE518-12ED-4304-93DF-DE54F1BE630B}"/>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8" name="Google Shape;509;p40">
              <a:extLst>
                <a:ext uri="{FF2B5EF4-FFF2-40B4-BE49-F238E27FC236}">
                  <a16:creationId xmlns:a16="http://schemas.microsoft.com/office/drawing/2014/main" id="{25B4EF78-89D9-4207-925E-19BE1CB9A475}"/>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9" name="Google Shape;510;p40">
              <a:extLst>
                <a:ext uri="{FF2B5EF4-FFF2-40B4-BE49-F238E27FC236}">
                  <a16:creationId xmlns:a16="http://schemas.microsoft.com/office/drawing/2014/main" id="{69A25994-B7DE-4E70-949F-C0D6F06FEC99}"/>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6" name="Google Shape;506;p40">
            <a:extLst>
              <a:ext uri="{FF2B5EF4-FFF2-40B4-BE49-F238E27FC236}">
                <a16:creationId xmlns:a16="http://schemas.microsoft.com/office/drawing/2014/main" id="{068EC94B-7094-45C8-BDDD-5DA58B940EEF}"/>
              </a:ext>
            </a:extLst>
          </p:cNvPr>
          <p:cNvGrpSpPr>
            <a:grpSpLocks/>
          </p:cNvGrpSpPr>
          <p:nvPr/>
        </p:nvGrpSpPr>
        <p:grpSpPr bwMode="auto">
          <a:xfrm>
            <a:off x="3233738" y="2921000"/>
            <a:ext cx="296862" cy="252413"/>
            <a:chOff x="1934025" y="1001650"/>
            <a:chExt cx="415300" cy="355600"/>
          </a:xfrm>
        </p:grpSpPr>
        <p:sp>
          <p:nvSpPr>
            <p:cNvPr id="12342" name="Google Shape;507;p40">
              <a:extLst>
                <a:ext uri="{FF2B5EF4-FFF2-40B4-BE49-F238E27FC236}">
                  <a16:creationId xmlns:a16="http://schemas.microsoft.com/office/drawing/2014/main" id="{A8C1B5F5-5123-4AF5-A048-A83DEA3E3724}"/>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3" name="Google Shape;508;p40">
              <a:extLst>
                <a:ext uri="{FF2B5EF4-FFF2-40B4-BE49-F238E27FC236}">
                  <a16:creationId xmlns:a16="http://schemas.microsoft.com/office/drawing/2014/main" id="{B0296B15-8651-41EB-ACF4-F56766121E75}"/>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4" name="Google Shape;509;p40">
              <a:extLst>
                <a:ext uri="{FF2B5EF4-FFF2-40B4-BE49-F238E27FC236}">
                  <a16:creationId xmlns:a16="http://schemas.microsoft.com/office/drawing/2014/main" id="{7EA23107-AEE8-4339-8719-1B824B61DE96}"/>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5" name="Google Shape;510;p40">
              <a:extLst>
                <a:ext uri="{FF2B5EF4-FFF2-40B4-BE49-F238E27FC236}">
                  <a16:creationId xmlns:a16="http://schemas.microsoft.com/office/drawing/2014/main" id="{61ED9B01-A38B-40EA-86E1-6B0521021F0E}"/>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7" name="Google Shape;506;p40">
            <a:extLst>
              <a:ext uri="{FF2B5EF4-FFF2-40B4-BE49-F238E27FC236}">
                <a16:creationId xmlns:a16="http://schemas.microsoft.com/office/drawing/2014/main" id="{28A9A51E-CB8D-44F3-8CC9-FE690A51A48D}"/>
              </a:ext>
            </a:extLst>
          </p:cNvPr>
          <p:cNvGrpSpPr>
            <a:grpSpLocks/>
          </p:cNvGrpSpPr>
          <p:nvPr/>
        </p:nvGrpSpPr>
        <p:grpSpPr bwMode="auto">
          <a:xfrm>
            <a:off x="3221038" y="3697288"/>
            <a:ext cx="296862" cy="252412"/>
            <a:chOff x="1934025" y="1001650"/>
            <a:chExt cx="415300" cy="355600"/>
          </a:xfrm>
        </p:grpSpPr>
        <p:sp>
          <p:nvSpPr>
            <p:cNvPr id="12338" name="Google Shape;507;p40">
              <a:extLst>
                <a:ext uri="{FF2B5EF4-FFF2-40B4-BE49-F238E27FC236}">
                  <a16:creationId xmlns:a16="http://schemas.microsoft.com/office/drawing/2014/main" id="{E46678B4-15C7-42DC-93D2-2220FB280959}"/>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9" name="Google Shape;508;p40">
              <a:extLst>
                <a:ext uri="{FF2B5EF4-FFF2-40B4-BE49-F238E27FC236}">
                  <a16:creationId xmlns:a16="http://schemas.microsoft.com/office/drawing/2014/main" id="{BE923066-8119-4BEB-AFC8-F8EAC408875C}"/>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0" name="Google Shape;509;p40">
              <a:extLst>
                <a:ext uri="{FF2B5EF4-FFF2-40B4-BE49-F238E27FC236}">
                  <a16:creationId xmlns:a16="http://schemas.microsoft.com/office/drawing/2014/main" id="{4AEE27D7-B9DF-4CB7-8ECC-29CEFE747A4D}"/>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1" name="Google Shape;510;p40">
              <a:extLst>
                <a:ext uri="{FF2B5EF4-FFF2-40B4-BE49-F238E27FC236}">
                  <a16:creationId xmlns:a16="http://schemas.microsoft.com/office/drawing/2014/main" id="{0EFCE863-582E-4A52-B3D7-F6671785739B}"/>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12328" name="BlokTextu 58">
            <a:extLst>
              <a:ext uri="{FF2B5EF4-FFF2-40B4-BE49-F238E27FC236}">
                <a16:creationId xmlns:a16="http://schemas.microsoft.com/office/drawing/2014/main" id="{957E3000-A449-4357-A3EC-5E6A41C55A7F}"/>
              </a:ext>
            </a:extLst>
          </p:cNvPr>
          <p:cNvSpPr txBox="1">
            <a:spLocks noChangeArrowheads="1"/>
          </p:cNvSpPr>
          <p:nvPr/>
        </p:nvSpPr>
        <p:spPr bwMode="auto">
          <a:xfrm>
            <a:off x="704850" y="1223963"/>
            <a:ext cx="4659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solidFill>
                  <a:srgbClr val="124057"/>
                </a:solidFill>
                <a:latin typeface="Weekly Free Light" panose="02070309020205020404" pitchFamily="50" charset="0"/>
              </a:rPr>
              <a:t>OBSAH</a:t>
            </a:r>
            <a:endParaRPr lang="sk-SK" altLang="sk-SK">
              <a:latin typeface="Weekly Free Light" panose="02070309020205020404" pitchFamily="50" charset="0"/>
            </a:endParaRPr>
          </a:p>
        </p:txBody>
      </p:sp>
      <p:grpSp>
        <p:nvGrpSpPr>
          <p:cNvPr id="12329" name="Google Shape;506;p40">
            <a:extLst>
              <a:ext uri="{FF2B5EF4-FFF2-40B4-BE49-F238E27FC236}">
                <a16:creationId xmlns:a16="http://schemas.microsoft.com/office/drawing/2014/main" id="{2CDADB85-38EA-4CD3-879D-05DCA2488463}"/>
              </a:ext>
            </a:extLst>
          </p:cNvPr>
          <p:cNvGrpSpPr>
            <a:grpSpLocks/>
          </p:cNvGrpSpPr>
          <p:nvPr/>
        </p:nvGrpSpPr>
        <p:grpSpPr bwMode="auto">
          <a:xfrm>
            <a:off x="3200400" y="4410075"/>
            <a:ext cx="296863" cy="252413"/>
            <a:chOff x="1934025" y="1001650"/>
            <a:chExt cx="415300" cy="355600"/>
          </a:xfrm>
        </p:grpSpPr>
        <p:sp>
          <p:nvSpPr>
            <p:cNvPr id="12334" name="Google Shape;507;p40">
              <a:extLst>
                <a:ext uri="{FF2B5EF4-FFF2-40B4-BE49-F238E27FC236}">
                  <a16:creationId xmlns:a16="http://schemas.microsoft.com/office/drawing/2014/main" id="{298E4876-5B66-4C95-8D7F-585B726BA2B3}"/>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5" name="Google Shape;508;p40">
              <a:extLst>
                <a:ext uri="{FF2B5EF4-FFF2-40B4-BE49-F238E27FC236}">
                  <a16:creationId xmlns:a16="http://schemas.microsoft.com/office/drawing/2014/main" id="{2512C6E9-23D1-4011-BE8E-CF0631D9D7B5}"/>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6" name="Google Shape;509;p40">
              <a:extLst>
                <a:ext uri="{FF2B5EF4-FFF2-40B4-BE49-F238E27FC236}">
                  <a16:creationId xmlns:a16="http://schemas.microsoft.com/office/drawing/2014/main" id="{699CA331-ED9B-4051-9B9A-50719835A0C9}"/>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7" name="Google Shape;510;p40">
              <a:extLst>
                <a:ext uri="{FF2B5EF4-FFF2-40B4-BE49-F238E27FC236}">
                  <a16:creationId xmlns:a16="http://schemas.microsoft.com/office/drawing/2014/main" id="{D34956BC-EBB9-4979-96F5-38FF15A4C9D5}"/>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12330" name="Google Shape;288;p25">
            <a:extLst>
              <a:ext uri="{FF2B5EF4-FFF2-40B4-BE49-F238E27FC236}">
                <a16:creationId xmlns:a16="http://schemas.microsoft.com/office/drawing/2014/main" id="{A85B708B-EBA8-4915-BB55-809AB64E4A67}"/>
              </a:ext>
            </a:extLst>
          </p:cNvPr>
          <p:cNvSpPr txBox="1">
            <a:spLocks noChangeArrowheads="1"/>
          </p:cNvSpPr>
          <p:nvPr/>
        </p:nvSpPr>
        <p:spPr bwMode="auto">
          <a:xfrm>
            <a:off x="3929063" y="421481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05</a:t>
            </a:r>
          </a:p>
        </p:txBody>
      </p:sp>
      <p:cxnSp>
        <p:nvCxnSpPr>
          <p:cNvPr id="12331" name="Google Shape;289;p25">
            <a:extLst>
              <a:ext uri="{FF2B5EF4-FFF2-40B4-BE49-F238E27FC236}">
                <a16:creationId xmlns:a16="http://schemas.microsoft.com/office/drawing/2014/main" id="{4E9AC951-3398-4F45-B7FC-A6EB61238990}"/>
              </a:ext>
            </a:extLst>
          </p:cNvPr>
          <p:cNvCxnSpPr>
            <a:cxnSpLocks noChangeShapeType="1"/>
          </p:cNvCxnSpPr>
          <p:nvPr/>
        </p:nvCxnSpPr>
        <p:spPr bwMode="auto">
          <a:xfrm>
            <a:off x="4491038" y="4268788"/>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32" name="Google Shape;290;p25">
            <a:extLst>
              <a:ext uri="{FF2B5EF4-FFF2-40B4-BE49-F238E27FC236}">
                <a16:creationId xmlns:a16="http://schemas.microsoft.com/office/drawing/2014/main" id="{D8E31F2D-2196-4845-8020-8637986DAD2E}"/>
              </a:ext>
            </a:extLst>
          </p:cNvPr>
          <p:cNvSpPr txBox="1">
            <a:spLocks noChangeArrowheads="1"/>
          </p:cNvSpPr>
          <p:nvPr/>
        </p:nvSpPr>
        <p:spPr bwMode="auto">
          <a:xfrm>
            <a:off x="4581525" y="4268788"/>
            <a:ext cx="158273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anose="02070309020205020404" pitchFamily="50" charset="0"/>
                <a:sym typeface="Nixie One" panose="020B0604020202020204" charset="0"/>
              </a:rPr>
              <a:t>Vzdelávacie aktivity</a:t>
            </a:r>
          </a:p>
          <a:p>
            <a:pPr eaLnBrk="1" hangingPunct="1">
              <a:lnSpc>
                <a:spcPct val="83000"/>
              </a:lnSpc>
              <a:buFont typeface="Arial" panose="020B0604020202020204" pitchFamily="34" charset="0"/>
              <a:buNone/>
            </a:pPr>
            <a:endParaRPr lang="sk-SK" altLang="sk-SK">
              <a:solidFill>
                <a:srgbClr val="FFFFFF"/>
              </a:solidFill>
              <a:latin typeface="Nixie One" panose="020B0604020202020204" charset="0"/>
              <a:sym typeface="Nixie One" panose="020B0604020202020204" charset="0"/>
            </a:endParaRPr>
          </a:p>
        </p:txBody>
      </p:sp>
      <p:sp>
        <p:nvSpPr>
          <p:cNvPr id="12333" name="Google Shape;291;p25">
            <a:extLst>
              <a:ext uri="{FF2B5EF4-FFF2-40B4-BE49-F238E27FC236}">
                <a16:creationId xmlns:a16="http://schemas.microsoft.com/office/drawing/2014/main" id="{772D4D39-AD70-486F-AFB9-951541D594CA}"/>
              </a:ext>
            </a:extLst>
          </p:cNvPr>
          <p:cNvSpPr>
            <a:spLocks noChangeArrowheads="1"/>
          </p:cNvSpPr>
          <p:nvPr/>
        </p:nvSpPr>
        <p:spPr bwMode="auto">
          <a:xfrm flipH="1">
            <a:off x="3779838" y="1182688"/>
            <a:ext cx="98425" cy="3702050"/>
          </a:xfrm>
          <a:custGeom>
            <a:avLst/>
            <a:gdLst>
              <a:gd name="T0" fmla="*/ 0 w 120000"/>
              <a:gd name="T1" fmla="*/ 2147483646 h 120000"/>
              <a:gd name="T2" fmla="*/ 0 w 120000"/>
              <a:gd name="T3" fmla="*/ 2147483646 h 120000"/>
              <a:gd name="T4" fmla="*/ 268 w 120000"/>
              <a:gd name="T5" fmla="*/ 0 h 120000"/>
              <a:gd name="T6" fmla="*/ 268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47;p16">
            <a:extLst>
              <a:ext uri="{FF2B5EF4-FFF2-40B4-BE49-F238E27FC236}">
                <a16:creationId xmlns:a16="http://schemas.microsoft.com/office/drawing/2014/main" id="{EAB90A82-ECFC-4799-B4B0-185B900DD54B}"/>
              </a:ext>
            </a:extLst>
          </p:cNvPr>
          <p:cNvSpPr txBox="1">
            <a:spLocks noGrp="1"/>
          </p:cNvSpPr>
          <p:nvPr>
            <p:ph type="subTitle" idx="1"/>
          </p:nvPr>
        </p:nvSpPr>
        <p:spPr>
          <a:xfrm>
            <a:off x="-149225" y="4659313"/>
            <a:ext cx="3744913" cy="381000"/>
          </a:xfrm>
        </p:spPr>
        <p:txBody>
          <a:bodyPr/>
          <a:lstStyle/>
          <a:p>
            <a:pPr algn="ctr" eaLnBrk="1" hangingPunct="1">
              <a:spcBef>
                <a:spcPct val="0"/>
              </a:spcBef>
              <a:spcAft>
                <a:spcPct val="0"/>
              </a:spcAft>
              <a:buClrTx/>
            </a:pPr>
            <a:r>
              <a:rPr lang="sk-SK" altLang="sk-SK" sz="1200">
                <a:solidFill>
                  <a:schemeClr val="tx1"/>
                </a:solidFill>
                <a:latin typeface="Weekly Free Light" panose="02070309020205020404" pitchFamily="50" charset="0"/>
                <a:cs typeface="Arial" panose="020B0604020202020204" pitchFamily="34" charset="0"/>
              </a:rPr>
              <a:t>2020-1-SK01-KA226-SCH-094350</a:t>
            </a:r>
          </a:p>
        </p:txBody>
      </p:sp>
      <p:sp>
        <p:nvSpPr>
          <p:cNvPr id="14339" name="Google Shape;148;p16">
            <a:extLst>
              <a:ext uri="{FF2B5EF4-FFF2-40B4-BE49-F238E27FC236}">
                <a16:creationId xmlns:a16="http://schemas.microsoft.com/office/drawing/2014/main" id="{034B9D9D-087D-467F-855C-1AE0A42EF637}"/>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anose="020B0604020202020204" pitchFamily="2" charset="0"/>
                <a:sym typeface="Roboto Slab" panose="020B0604020202020204" pitchFamily="2" charset="0"/>
              </a:rPr>
              <a:t>1</a:t>
            </a:r>
          </a:p>
        </p:txBody>
      </p:sp>
      <p:sp>
        <p:nvSpPr>
          <p:cNvPr id="14340" name="Google Shape;149;p16">
            <a:extLst>
              <a:ext uri="{FF2B5EF4-FFF2-40B4-BE49-F238E27FC236}">
                <a16:creationId xmlns:a16="http://schemas.microsoft.com/office/drawing/2014/main" id="{0E5A5B2B-2F59-4510-AAEB-E140129367E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86770B1-9707-496C-A216-2F8502B38F37}"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4</a:t>
            </a:fld>
            <a:endParaRPr lang="sk-SK" altLang="sk-SK" sz="800">
              <a:solidFill>
                <a:srgbClr val="FFFFFF"/>
              </a:solidFill>
              <a:latin typeface="Roboto Slab" panose="020B0604020202020204" pitchFamily="2" charset="0"/>
              <a:sym typeface="Roboto Slab" panose="020B0604020202020204" pitchFamily="2" charset="0"/>
            </a:endParaRPr>
          </a:p>
        </p:txBody>
      </p:sp>
      <p:pic>
        <p:nvPicPr>
          <p:cNvPr id="14341" name="Obrázok 2">
            <a:extLst>
              <a:ext uri="{FF2B5EF4-FFF2-40B4-BE49-F238E27FC236}">
                <a16:creationId xmlns:a16="http://schemas.microsoft.com/office/drawing/2014/main" id="{B0F131BD-7982-4A2D-89C5-AD7CED833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338"/>
            <a:ext cx="26177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Nadpis 1">
            <a:extLst>
              <a:ext uri="{FF2B5EF4-FFF2-40B4-BE49-F238E27FC236}">
                <a16:creationId xmlns:a16="http://schemas.microsoft.com/office/drawing/2014/main" id="{175C1B3D-CE31-4AC6-88CF-FF2B0AADE8FC}"/>
              </a:ext>
            </a:extLst>
          </p:cNvPr>
          <p:cNvSpPr txBox="1">
            <a:spLocks noGrp="1"/>
          </p:cNvSpPr>
          <p:nvPr>
            <p:ph type="ctrTitle"/>
          </p:nvPr>
        </p:nvSpPr>
        <p:spPr>
          <a:xfrm>
            <a:off x="4113213" y="2878138"/>
            <a:ext cx="4505325" cy="1160462"/>
          </a:xfrm>
        </p:spPr>
        <p:txBody>
          <a:bodyPr/>
          <a:lstStyle/>
          <a:p>
            <a:pPr>
              <a:spcBef>
                <a:spcPct val="0"/>
              </a:spcBef>
              <a:spcAft>
                <a:spcPct val="0"/>
              </a:spcAft>
            </a:pPr>
            <a:r>
              <a:rPr lang="sk-SK" altLang="sk-SK" b="1">
                <a:latin typeface="Roboto Slab" panose="020B0604020202020204" pitchFamily="2" charset="0"/>
                <a:cs typeface="Arial" panose="020B0604020202020204" pitchFamily="34" charset="0"/>
              </a:rPr>
              <a:t>Výrobný faktor práca</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objekt pre číslo snímky 1">
            <a:extLst>
              <a:ext uri="{FF2B5EF4-FFF2-40B4-BE49-F238E27FC236}">
                <a16:creationId xmlns:a16="http://schemas.microsoft.com/office/drawing/2014/main" id="{79B7EDBA-0300-48F1-BE42-6CC7F83AE57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B50BDB2-3EAA-4A81-9E18-4E7338FDE3DA}"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5</a:t>
            </a:fld>
            <a:endParaRPr lang="sk-SK" altLang="sk-SK" sz="800">
              <a:solidFill>
                <a:srgbClr val="FFFFFF"/>
              </a:solidFill>
              <a:latin typeface="Weekly Free Light" panose="02070309020205020404" pitchFamily="50" charset="0"/>
              <a:sym typeface="Roboto Slab" panose="020B0604020202020204" pitchFamily="2" charset="0"/>
            </a:endParaRPr>
          </a:p>
        </p:txBody>
      </p:sp>
      <p:pic>
        <p:nvPicPr>
          <p:cNvPr id="16387" name="Grafický objekt 8" descr="Hlava s ozubenými kolieskami">
            <a:extLst>
              <a:ext uri="{FF2B5EF4-FFF2-40B4-BE49-F238E27FC236}">
                <a16:creationId xmlns:a16="http://schemas.microsoft.com/office/drawing/2014/main" id="{15BD9550-7BFC-4B6F-A56F-5D632E998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6688" y="2809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BlokTextu 1">
            <a:extLst>
              <a:ext uri="{FF2B5EF4-FFF2-40B4-BE49-F238E27FC236}">
                <a16:creationId xmlns:a16="http://schemas.microsoft.com/office/drawing/2014/main" id="{3765EC5F-2DF0-4B0A-8D9F-7D5B6AFAEFB2}"/>
              </a:ext>
            </a:extLst>
          </p:cNvPr>
          <p:cNvSpPr txBox="1">
            <a:spLocks noChangeArrowheads="1"/>
          </p:cNvSpPr>
          <p:nvPr/>
        </p:nvSpPr>
        <p:spPr bwMode="auto">
          <a:xfrm>
            <a:off x="1476375" y="339725"/>
            <a:ext cx="6767513"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buClrTx/>
              <a:buFontTx/>
              <a:buNone/>
            </a:pPr>
            <a:r>
              <a:rPr lang="sk-SK" altLang="sk-SK" sz="2000" b="1">
                <a:latin typeface="Weekly Free Light" panose="02070309020205020404" pitchFamily="50" charset="0"/>
              </a:rPr>
              <a:t>Práca</a:t>
            </a:r>
          </a:p>
          <a:p>
            <a:pPr>
              <a:lnSpc>
                <a:spcPct val="150000"/>
              </a:lnSpc>
              <a:buClrTx/>
              <a:buFont typeface="Wingdings" panose="05000000000000000000" pitchFamily="2" charset="2"/>
              <a:buChar char="Ø"/>
            </a:pPr>
            <a:r>
              <a:rPr lang="sk-SK" altLang="sk-SK" sz="1600">
                <a:latin typeface="Weekly Free Light" panose="02070309020205020404" pitchFamily="50" charset="0"/>
                <a:cs typeface="Times New Roman" panose="02020603050405020304" pitchFamily="18" charset="0"/>
              </a:rPr>
              <a:t>Primárny výrobný faktor</a:t>
            </a:r>
          </a:p>
          <a:p>
            <a:pPr>
              <a:lnSpc>
                <a:spcPct val="150000"/>
              </a:lnSpc>
              <a:buClrTx/>
              <a:buFont typeface="Wingdings" panose="05000000000000000000" pitchFamily="2" charset="2"/>
              <a:buChar char="Ø"/>
            </a:pPr>
            <a:r>
              <a:rPr lang="sk-SK" altLang="sk-SK" sz="1600">
                <a:latin typeface="Weekly Free Light" panose="02070309020205020404" pitchFamily="50" charset="0"/>
                <a:cs typeface="Times New Roman" panose="02020603050405020304" pitchFamily="18" charset="0"/>
              </a:rPr>
              <a:t>cieľavedomá a ucelená ľudská činnosť, pri ktorej dochádza k premene zdrojov prírody na statky</a:t>
            </a:r>
          </a:p>
          <a:p>
            <a:pPr>
              <a:lnSpc>
                <a:spcPct val="150000"/>
              </a:lnSpc>
              <a:buClrTx/>
              <a:buFont typeface="Wingdings" panose="05000000000000000000" pitchFamily="2" charset="2"/>
              <a:buChar char="Ø"/>
            </a:pPr>
            <a:r>
              <a:rPr lang="sk-SK" altLang="sk-SK" sz="1600">
                <a:latin typeface="Weekly Free Light" panose="02070309020205020404" pitchFamily="50" charset="0"/>
                <a:cs typeface="Times New Roman" panose="02020603050405020304" pitchFamily="18" charset="0"/>
              </a:rPr>
              <a:t>Nositeľom práce je človek</a:t>
            </a:r>
          </a:p>
          <a:p>
            <a:pPr>
              <a:lnSpc>
                <a:spcPct val="150000"/>
              </a:lnSpc>
              <a:buClrTx/>
              <a:buFont typeface="Wingdings" panose="05000000000000000000" pitchFamily="2" charset="2"/>
              <a:buChar char="Ø"/>
            </a:pPr>
            <a:r>
              <a:rPr lang="sk-SK" altLang="sk-SK" sz="1600">
                <a:latin typeface="Weekly Free Light" panose="02070309020205020404" pitchFamily="50" charset="0"/>
                <a:cs typeface="Times New Roman" panose="02020603050405020304" pitchFamily="18" charset="0"/>
              </a:rPr>
              <a:t>Ľudský kapitál</a:t>
            </a:r>
          </a:p>
          <a:p>
            <a:pPr lvl="1">
              <a:lnSpc>
                <a:spcPct val="150000"/>
              </a:lnSpc>
              <a:buClrTx/>
              <a:buFont typeface="Wingdings" panose="05000000000000000000" pitchFamily="2" charset="2"/>
              <a:buChar char="Ø"/>
            </a:pPr>
            <a:r>
              <a:rPr lang="sk-SK" altLang="sk-SK" sz="1600">
                <a:solidFill>
                  <a:srgbClr val="131618"/>
                </a:solidFill>
                <a:latin typeface="Weekly Free Light" panose="02070309020205020404" pitchFamily="50" charset="0"/>
                <a:cs typeface="Times New Roman" panose="02020603050405020304" pitchFamily="18" charset="0"/>
              </a:rPr>
              <a:t>Vzdelanie</a:t>
            </a:r>
          </a:p>
          <a:p>
            <a:pPr lvl="1">
              <a:lnSpc>
                <a:spcPct val="150000"/>
              </a:lnSpc>
              <a:buClrTx/>
              <a:buFont typeface="Wingdings" panose="05000000000000000000" pitchFamily="2" charset="2"/>
              <a:buChar char="Ø"/>
            </a:pPr>
            <a:r>
              <a:rPr lang="sk-SK" altLang="sk-SK" sz="1600">
                <a:solidFill>
                  <a:srgbClr val="131618"/>
                </a:solidFill>
                <a:latin typeface="Weekly Free Light" panose="02070309020205020404" pitchFamily="50" charset="0"/>
                <a:cs typeface="Times New Roman" panose="02020603050405020304" pitchFamily="18" charset="0"/>
              </a:rPr>
              <a:t>Zručnosti</a:t>
            </a:r>
          </a:p>
          <a:p>
            <a:pPr lvl="1">
              <a:lnSpc>
                <a:spcPct val="150000"/>
              </a:lnSpc>
              <a:buClrTx/>
              <a:buFont typeface="Wingdings" panose="05000000000000000000" pitchFamily="2" charset="2"/>
              <a:buChar char="Ø"/>
            </a:pPr>
            <a:r>
              <a:rPr lang="sk-SK" altLang="sk-SK" sz="1600">
                <a:solidFill>
                  <a:srgbClr val="131618"/>
                </a:solidFill>
                <a:latin typeface="Weekly Free Light" panose="02070309020205020404" pitchFamily="50" charset="0"/>
                <a:cs typeface="Times New Roman" panose="02020603050405020304" pitchFamily="18" charset="0"/>
              </a:rPr>
              <a:t>Vedomosti</a:t>
            </a:r>
          </a:p>
          <a:p>
            <a:pPr lvl="1">
              <a:lnSpc>
                <a:spcPct val="150000"/>
              </a:lnSpc>
              <a:buClrTx/>
              <a:buFont typeface="Wingdings" panose="05000000000000000000" pitchFamily="2" charset="2"/>
              <a:buChar char="Ø"/>
            </a:pPr>
            <a:r>
              <a:rPr lang="sk-SK" altLang="sk-SK" sz="1600">
                <a:solidFill>
                  <a:srgbClr val="131618"/>
                </a:solidFill>
                <a:latin typeface="Weekly Free Light" panose="02070309020205020404" pitchFamily="50" charset="0"/>
                <a:cs typeface="Times New Roman" panose="02020603050405020304" pitchFamily="18" charset="0"/>
              </a:rPr>
              <a:t>prax</a:t>
            </a:r>
            <a:endParaRPr lang="sk-SK" altLang="sk-SK" sz="1800">
              <a:solidFill>
                <a:srgbClr val="131618"/>
              </a:solidFill>
              <a:latin typeface="Weekly Free Light" panose="02070309020205020404" pitchFamily="50" charset="0"/>
              <a:cs typeface="Times New Roman" panose="02020603050405020304" pitchFamily="18" charset="0"/>
            </a:endParaRPr>
          </a:p>
        </p:txBody>
      </p:sp>
      <p:pic>
        <p:nvPicPr>
          <p:cNvPr id="16389" name="Obrázok 6" descr="Erasmus+ logo EN.jpg">
            <a:extLst>
              <a:ext uri="{FF2B5EF4-FFF2-40B4-BE49-F238E27FC236}">
                <a16:creationId xmlns:a16="http://schemas.microsoft.com/office/drawing/2014/main" id="{0E9F8059-619C-4913-839B-B87DFDB474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0163"/>
            <a:ext cx="22764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47;p16">
            <a:extLst>
              <a:ext uri="{FF2B5EF4-FFF2-40B4-BE49-F238E27FC236}">
                <a16:creationId xmlns:a16="http://schemas.microsoft.com/office/drawing/2014/main" id="{4997F611-3CCA-4626-8FC2-77DFF409E54D}"/>
              </a:ext>
            </a:extLst>
          </p:cNvPr>
          <p:cNvSpPr txBox="1">
            <a:spLocks/>
          </p:cNvSpPr>
          <p:nvPr/>
        </p:nvSpPr>
        <p:spPr>
          <a:xfrm>
            <a:off x="-149225" y="4659313"/>
            <a:ext cx="3744913" cy="381000"/>
          </a:xfrm>
          <a:prstGeom prst="rect">
            <a:avLst/>
          </a:prstGeom>
        </p:spPr>
        <p:txBody>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buClrTx/>
              <a:defRPr/>
            </a:pPr>
            <a:r>
              <a:rPr lang="sk-SK" altLang="sk-SK" sz="1200" kern="0">
                <a:solidFill>
                  <a:schemeClr val="tx1"/>
                </a:solidFill>
                <a:latin typeface="Weekly Free Light" panose="00000400000000000000" pitchFamily="50" charset="-18"/>
                <a:cs typeface="Arial" panose="020B0604020202020204" pitchFamily="34" charset="0"/>
              </a:rPr>
              <a:t>2020-1-SK01-KA226-SCH-094350</a:t>
            </a:r>
            <a:endParaRPr lang="sk-SK" altLang="sk-SK" sz="1200" kern="0" dirty="0">
              <a:solidFill>
                <a:schemeClr val="tx1"/>
              </a:solidFill>
              <a:latin typeface="Weekly Free Light" panose="00000400000000000000" pitchFamily="50" charset="-18"/>
              <a:cs typeface="Arial" panose="020B0604020202020204" pitchFamily="34" charset="0"/>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Google Shape;147;p16">
            <a:extLst>
              <a:ext uri="{FF2B5EF4-FFF2-40B4-BE49-F238E27FC236}">
                <a16:creationId xmlns:a16="http://schemas.microsoft.com/office/drawing/2014/main" id="{CED5EAC4-5B60-4650-A19D-92B5A183EFD0}"/>
              </a:ext>
            </a:extLst>
          </p:cNvPr>
          <p:cNvSpPr txBox="1">
            <a:spLocks noGrp="1"/>
          </p:cNvSpPr>
          <p:nvPr>
            <p:ph type="subTitle" idx="1"/>
          </p:nvPr>
        </p:nvSpPr>
        <p:spPr>
          <a:xfrm>
            <a:off x="3635375" y="4011613"/>
            <a:ext cx="4983163" cy="784225"/>
          </a:xfrm>
        </p:spPr>
        <p:txBody>
          <a:bodyPr/>
          <a:lstStyle/>
          <a:p>
            <a:pPr marL="0" indent="0" eaLnBrk="1" hangingPunct="1">
              <a:spcBef>
                <a:spcPct val="0"/>
              </a:spcBef>
              <a:spcAft>
                <a:spcPct val="0"/>
              </a:spcAft>
              <a:buFont typeface="Nixie One" panose="020B0604020202020204" charset="0"/>
              <a:buNone/>
            </a:pPr>
            <a:endParaRPr lang="sk-SK" altLang="sk-SK">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0"/>
              </a:spcBef>
              <a:spcAft>
                <a:spcPct val="0"/>
              </a:spcAft>
              <a:buFont typeface="Nixie One" panose="020B0604020202020204" charset="0"/>
              <a:buNone/>
            </a:pPr>
            <a:endParaRPr lang="sk-SK" altLang="sk-SK">
              <a:latin typeface="Nixie One" panose="020B0604020202020204" charset="0"/>
              <a:ea typeface="Calibri" panose="020F0502020204030204" pitchFamily="34" charset="0"/>
              <a:cs typeface="Times New Roman" panose="02020603050405020304" pitchFamily="18" charset="0"/>
              <a:sym typeface="Nixie One" panose="020B0604020202020204" charset="0"/>
            </a:endParaRPr>
          </a:p>
        </p:txBody>
      </p:sp>
      <p:sp>
        <p:nvSpPr>
          <p:cNvPr id="17411" name="Google Shape;148;p16">
            <a:extLst>
              <a:ext uri="{FF2B5EF4-FFF2-40B4-BE49-F238E27FC236}">
                <a16:creationId xmlns:a16="http://schemas.microsoft.com/office/drawing/2014/main" id="{C0F0FCC8-A5EC-40C7-8B6C-4E86FCC3FE50}"/>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anose="020B0604020202020204" pitchFamily="2" charset="0"/>
                <a:sym typeface="Roboto Slab" panose="020B0604020202020204" pitchFamily="2" charset="0"/>
              </a:rPr>
              <a:t>2</a:t>
            </a:r>
          </a:p>
        </p:txBody>
      </p:sp>
      <p:sp>
        <p:nvSpPr>
          <p:cNvPr id="17412" name="Google Shape;149;p16">
            <a:extLst>
              <a:ext uri="{FF2B5EF4-FFF2-40B4-BE49-F238E27FC236}">
                <a16:creationId xmlns:a16="http://schemas.microsoft.com/office/drawing/2014/main" id="{CA628F4D-1E49-4427-9DE9-7639A114C4A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43099E2B-FCC2-472F-9056-05053BA9FB51}"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6</a:t>
            </a:fld>
            <a:endParaRPr lang="sk-SK" altLang="sk-SK" sz="800">
              <a:solidFill>
                <a:srgbClr val="FFFFFF"/>
              </a:solidFill>
              <a:latin typeface="Roboto Slab" panose="020B0604020202020204" pitchFamily="2" charset="0"/>
              <a:sym typeface="Roboto Slab" panose="020B0604020202020204" pitchFamily="2" charset="0"/>
            </a:endParaRPr>
          </a:p>
        </p:txBody>
      </p:sp>
      <p:pic>
        <p:nvPicPr>
          <p:cNvPr id="17413" name="Obrázok 2">
            <a:extLst>
              <a:ext uri="{FF2B5EF4-FFF2-40B4-BE49-F238E27FC236}">
                <a16:creationId xmlns:a16="http://schemas.microsoft.com/office/drawing/2014/main" id="{F6907EC0-483E-4142-B3E0-B626778EA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350"/>
            <a:ext cx="2305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BlokTextu 9">
            <a:extLst>
              <a:ext uri="{FF2B5EF4-FFF2-40B4-BE49-F238E27FC236}">
                <a16:creationId xmlns:a16="http://schemas.microsoft.com/office/drawing/2014/main" id="{95350C1B-BCCC-4602-848C-E0C49629B275}"/>
              </a:ext>
            </a:extLst>
          </p:cNvPr>
          <p:cNvSpPr txBox="1">
            <a:spLocks noChangeArrowheads="1"/>
          </p:cNvSpPr>
          <p:nvPr/>
        </p:nvSpPr>
        <p:spPr bwMode="auto">
          <a:xfrm>
            <a:off x="-601663" y="4702175"/>
            <a:ext cx="473075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latin typeface="Weekly Free Light" panose="02070309020205020404" pitchFamily="50" charset="0"/>
              </a:rPr>
              <a:t>2020-1-SK01-KA226-SCH-094350</a:t>
            </a:r>
          </a:p>
        </p:txBody>
      </p:sp>
      <p:sp>
        <p:nvSpPr>
          <p:cNvPr id="17415" name="Nadpis 1">
            <a:extLst>
              <a:ext uri="{FF2B5EF4-FFF2-40B4-BE49-F238E27FC236}">
                <a16:creationId xmlns:a16="http://schemas.microsoft.com/office/drawing/2014/main" id="{B3FAD89F-1B57-4BB2-936F-94EE4A63E26B}"/>
              </a:ext>
            </a:extLst>
          </p:cNvPr>
          <p:cNvSpPr txBox="1">
            <a:spLocks noGrp="1"/>
          </p:cNvSpPr>
          <p:nvPr>
            <p:ph type="ctrTitle"/>
          </p:nvPr>
        </p:nvSpPr>
        <p:spPr>
          <a:xfrm>
            <a:off x="3779838" y="3132138"/>
            <a:ext cx="4505325" cy="1160462"/>
          </a:xfrm>
        </p:spPr>
        <p:txBody>
          <a:bodyPr/>
          <a:lstStyle/>
          <a:p>
            <a:pPr>
              <a:spcBef>
                <a:spcPct val="0"/>
              </a:spcBef>
              <a:spcAft>
                <a:spcPct val="0"/>
              </a:spcAft>
            </a:pPr>
            <a:r>
              <a:rPr lang="sk-SK" altLang="sk-SK" b="1">
                <a:latin typeface="Roboto Slab" panose="020B0604020202020204" pitchFamily="2" charset="0"/>
                <a:cs typeface="Arial" panose="020B0604020202020204" pitchFamily="34" charset="0"/>
              </a:rPr>
              <a:t>Trh práce</a:t>
            </a:r>
          </a:p>
        </p:txBody>
      </p:sp>
      <p:pic>
        <p:nvPicPr>
          <p:cNvPr id="11" name="Picture 2">
            <a:extLst>
              <a:ext uri="{FF2B5EF4-FFF2-40B4-BE49-F238E27FC236}">
                <a16:creationId xmlns:a16="http://schemas.microsoft.com/office/drawing/2014/main" id="{2AE3DE78-AB19-42CA-BCA5-C4A2FD821F2E}"/>
              </a:ext>
            </a:extLst>
          </p:cNvPr>
          <p:cNvPicPr>
            <a:picLocks noChangeAspect="1" noChangeArrowheads="1"/>
          </p:cNvPicPr>
          <p:nvPr/>
        </p:nvPicPr>
        <p:blipFill>
          <a:blip r:embed="rId4"/>
          <a:srcRect/>
          <a:stretch>
            <a:fillRect/>
          </a:stretch>
        </p:blipFill>
        <p:spPr bwMode="auto">
          <a:xfrm>
            <a:off x="5254459" y="347662"/>
            <a:ext cx="3153146" cy="2448074"/>
          </a:xfrm>
          <a:prstGeom prst="rect">
            <a:avLst/>
          </a:prstGeom>
          <a:ln>
            <a:noFill/>
          </a:ln>
          <a:effectLst>
            <a:softEdge rad="112500"/>
          </a:effectLst>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objekt pre číslo snímky 1">
            <a:extLst>
              <a:ext uri="{FF2B5EF4-FFF2-40B4-BE49-F238E27FC236}">
                <a16:creationId xmlns:a16="http://schemas.microsoft.com/office/drawing/2014/main" id="{D3B7E579-747C-4AB5-9D59-E53872DE3AFF}"/>
              </a:ext>
            </a:extLst>
          </p:cNvPr>
          <p:cNvSpPr>
            <a:spLocks noGrp="1" noChangeArrowheads="1"/>
          </p:cNvSpPr>
          <p:nvPr>
            <p:ph type="sldNum" sz="quarter" idx="10"/>
          </p:nvPr>
        </p:nvSpPr>
        <p:spPr>
          <a:xfrm>
            <a:off x="-61913" y="4819650"/>
            <a:ext cx="360363"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7F1D2D6-F924-451F-8FF4-68B585C69095}"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7</a:t>
            </a:fld>
            <a:endParaRPr lang="sk-SK" altLang="sk-SK" sz="800">
              <a:solidFill>
                <a:srgbClr val="FFFFFF"/>
              </a:solidFill>
              <a:latin typeface="Weekly Free Light" panose="02070309020205020404" pitchFamily="50" charset="0"/>
              <a:sym typeface="Roboto Slab" panose="020B0604020202020204" pitchFamily="2" charset="0"/>
            </a:endParaRPr>
          </a:p>
        </p:txBody>
      </p:sp>
      <p:sp>
        <p:nvSpPr>
          <p:cNvPr id="2" name="BlokTextu 1">
            <a:extLst>
              <a:ext uri="{FF2B5EF4-FFF2-40B4-BE49-F238E27FC236}">
                <a16:creationId xmlns:a16="http://schemas.microsoft.com/office/drawing/2014/main" id="{868EF2E1-8EC2-4D79-80AA-3125F2A2A257}"/>
              </a:ext>
            </a:extLst>
          </p:cNvPr>
          <p:cNvSpPr txBox="1"/>
          <p:nvPr/>
        </p:nvSpPr>
        <p:spPr>
          <a:xfrm>
            <a:off x="873125" y="771525"/>
            <a:ext cx="3411538" cy="2314575"/>
          </a:xfrm>
          <a:prstGeom prst="rect">
            <a:avLst/>
          </a:prstGeom>
          <a:noFill/>
        </p:spPr>
        <p:txBody>
          <a:bodyPr>
            <a:spAutoFit/>
          </a:bodyPr>
          <a:lstStyle/>
          <a:p>
            <a:pPr>
              <a:lnSpc>
                <a:spcPct val="150000"/>
              </a:lnSpc>
              <a:defRPr/>
            </a:pPr>
            <a:r>
              <a:rPr lang="sk-SK" b="1" dirty="0">
                <a:latin typeface="Weekly Free Light" panose="00000400000000000000" pitchFamily="50" charset="-18"/>
              </a:rPr>
              <a:t>Dopyt po práci</a:t>
            </a:r>
          </a:p>
          <a:p>
            <a:pPr marL="285750" indent="-285750">
              <a:lnSpc>
                <a:spcPct val="150000"/>
              </a:lnSpc>
              <a:buFont typeface="Wingdings" panose="05000000000000000000" pitchFamily="2" charset="2"/>
              <a:buChar char="Ø"/>
              <a:defRPr/>
            </a:pPr>
            <a:r>
              <a:rPr lang="sk-SK" dirty="0">
                <a:latin typeface="Weekly Free Light" panose="00000400000000000000" pitchFamily="50" charset="-18"/>
              </a:rPr>
              <a:t>Určovaný firmami a podnikmi</a:t>
            </a:r>
          </a:p>
          <a:p>
            <a:pPr marL="285750" indent="-285750">
              <a:lnSpc>
                <a:spcPct val="150000"/>
              </a:lnSpc>
              <a:buFont typeface="Wingdings" panose="05000000000000000000" pitchFamily="2" charset="2"/>
              <a:buChar char="Ø"/>
              <a:defRPr/>
            </a:pPr>
            <a:r>
              <a:rPr lang="sk-SK" dirty="0">
                <a:latin typeface="Weekly Free Light" panose="00000400000000000000" pitchFamily="50" charset="-18"/>
              </a:rPr>
              <a:t>Závisí od kapitálu a od použitej technológie</a:t>
            </a:r>
          </a:p>
          <a:p>
            <a:pPr marL="285750" indent="-285750">
              <a:lnSpc>
                <a:spcPct val="150000"/>
              </a:lnSpc>
              <a:buFont typeface="Wingdings" panose="05000000000000000000" pitchFamily="2" charset="2"/>
              <a:buChar char="Ø"/>
              <a:defRPr/>
            </a:pPr>
            <a:r>
              <a:rPr lang="sk-SK" dirty="0">
                <a:latin typeface="Weekly Free Light" panose="00000400000000000000" pitchFamily="50" charset="-18"/>
              </a:rPr>
              <a:t>Odvodený dopyt (závisí od dopytu po tovaroch a službách, ktoré príslušná práca produkuje</a:t>
            </a:r>
          </a:p>
        </p:txBody>
      </p:sp>
      <p:sp>
        <p:nvSpPr>
          <p:cNvPr id="4" name="BlokTextu 3">
            <a:extLst>
              <a:ext uri="{FF2B5EF4-FFF2-40B4-BE49-F238E27FC236}">
                <a16:creationId xmlns:a16="http://schemas.microsoft.com/office/drawing/2014/main" id="{A39E827E-8FAA-4563-9F98-E19BAC126B8D}"/>
              </a:ext>
            </a:extLst>
          </p:cNvPr>
          <p:cNvSpPr txBox="1"/>
          <p:nvPr/>
        </p:nvSpPr>
        <p:spPr>
          <a:xfrm>
            <a:off x="4473575" y="774700"/>
            <a:ext cx="3411538" cy="1990725"/>
          </a:xfrm>
          <a:prstGeom prst="rect">
            <a:avLst/>
          </a:prstGeom>
          <a:noFill/>
        </p:spPr>
        <p:txBody>
          <a:bodyPr>
            <a:spAutoFit/>
          </a:bodyPr>
          <a:lstStyle/>
          <a:p>
            <a:pPr>
              <a:lnSpc>
                <a:spcPct val="150000"/>
              </a:lnSpc>
              <a:defRPr/>
            </a:pPr>
            <a:r>
              <a:rPr lang="sk-SK" b="1" dirty="0">
                <a:latin typeface="Weekly Free Light" panose="00000400000000000000" pitchFamily="50" charset="-18"/>
              </a:rPr>
              <a:t>Ponuka práce</a:t>
            </a:r>
          </a:p>
          <a:p>
            <a:pPr marL="285750" indent="-285750">
              <a:lnSpc>
                <a:spcPct val="150000"/>
              </a:lnSpc>
              <a:buFont typeface="Wingdings" panose="05000000000000000000" pitchFamily="2" charset="2"/>
              <a:buChar char="Ø"/>
              <a:defRPr/>
            </a:pPr>
            <a:r>
              <a:rPr lang="sk-SK" dirty="0">
                <a:latin typeface="Weekly Free Light" panose="00000400000000000000" pitchFamily="50" charset="-18"/>
              </a:rPr>
              <a:t>Určovaná domácnosťami</a:t>
            </a:r>
          </a:p>
          <a:p>
            <a:pPr marL="285750" indent="-285750">
              <a:lnSpc>
                <a:spcPct val="150000"/>
              </a:lnSpc>
              <a:buFont typeface="Wingdings" panose="05000000000000000000" pitchFamily="2" charset="2"/>
              <a:buChar char="Ø"/>
              <a:defRPr/>
            </a:pPr>
            <a:r>
              <a:rPr lang="sk-SK" dirty="0">
                <a:latin typeface="Weekly Free Light" panose="00000400000000000000" pitchFamily="50" charset="-18"/>
              </a:rPr>
              <a:t>Cieľom je získať príjem</a:t>
            </a:r>
          </a:p>
          <a:p>
            <a:pPr marL="285750" indent="-285750">
              <a:lnSpc>
                <a:spcPct val="150000"/>
              </a:lnSpc>
              <a:buFont typeface="Wingdings" panose="05000000000000000000" pitchFamily="2" charset="2"/>
              <a:buChar char="Ø"/>
              <a:defRPr/>
            </a:pPr>
            <a:r>
              <a:rPr lang="sk-SK" dirty="0">
                <a:latin typeface="Weekly Free Light" panose="00000400000000000000" pitchFamily="50" charset="-18"/>
              </a:rPr>
              <a:t>Porovnávanie mzdy s obetovanými príležitosťami</a:t>
            </a:r>
          </a:p>
          <a:p>
            <a:pPr marL="285750" indent="-285750">
              <a:lnSpc>
                <a:spcPct val="150000"/>
              </a:lnSpc>
              <a:buFont typeface="Wingdings" panose="05000000000000000000" pitchFamily="2" charset="2"/>
              <a:buChar char="Ø"/>
              <a:defRPr/>
            </a:pPr>
            <a:r>
              <a:rPr lang="sk-SK" dirty="0">
                <a:latin typeface="Weekly Free Light" panose="00000400000000000000" pitchFamily="50" charset="-18"/>
              </a:rPr>
              <a:t>Krivka ponuky práce:</a:t>
            </a:r>
          </a:p>
        </p:txBody>
      </p:sp>
      <p:cxnSp>
        <p:nvCxnSpPr>
          <p:cNvPr id="5" name="Rovná spojovacia šípka 4">
            <a:extLst>
              <a:ext uri="{FF2B5EF4-FFF2-40B4-BE49-F238E27FC236}">
                <a16:creationId xmlns:a16="http://schemas.microsoft.com/office/drawing/2014/main" id="{E33ABA6E-0BEA-44DA-A1F1-EEEB69CB1129}"/>
              </a:ext>
            </a:extLst>
          </p:cNvPr>
          <p:cNvCxnSpPr/>
          <p:nvPr/>
        </p:nvCxnSpPr>
        <p:spPr>
          <a:xfrm flipV="1">
            <a:off x="1187450" y="3363913"/>
            <a:ext cx="0" cy="136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Rovná spojovacia šípka 6">
            <a:extLst>
              <a:ext uri="{FF2B5EF4-FFF2-40B4-BE49-F238E27FC236}">
                <a16:creationId xmlns:a16="http://schemas.microsoft.com/office/drawing/2014/main" id="{20091C89-F934-43AD-99A1-5767D5C006C0}"/>
              </a:ext>
            </a:extLst>
          </p:cNvPr>
          <p:cNvCxnSpPr>
            <a:cxnSpLocks/>
          </p:cNvCxnSpPr>
          <p:nvPr/>
        </p:nvCxnSpPr>
        <p:spPr>
          <a:xfrm>
            <a:off x="1058863" y="4673600"/>
            <a:ext cx="19923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blúk 7">
            <a:extLst>
              <a:ext uri="{FF2B5EF4-FFF2-40B4-BE49-F238E27FC236}">
                <a16:creationId xmlns:a16="http://schemas.microsoft.com/office/drawing/2014/main" id="{609DECAD-1242-4001-BB8B-573625697717}"/>
              </a:ext>
            </a:extLst>
          </p:cNvPr>
          <p:cNvSpPr/>
          <p:nvPr/>
        </p:nvSpPr>
        <p:spPr>
          <a:xfrm rot="10800000">
            <a:off x="1439863" y="2787650"/>
            <a:ext cx="1836737" cy="1728788"/>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latin typeface="Weekly Free Light" panose="00000400000000000000" pitchFamily="50" charset="-18"/>
            </a:endParaRPr>
          </a:p>
        </p:txBody>
      </p:sp>
      <p:sp>
        <p:nvSpPr>
          <p:cNvPr id="19464" name="BlokTextu 8">
            <a:extLst>
              <a:ext uri="{FF2B5EF4-FFF2-40B4-BE49-F238E27FC236}">
                <a16:creationId xmlns:a16="http://schemas.microsoft.com/office/drawing/2014/main" id="{369C2B99-6278-478A-8E49-3D1B17062331}"/>
              </a:ext>
            </a:extLst>
          </p:cNvPr>
          <p:cNvSpPr txBox="1">
            <a:spLocks noChangeArrowheads="1"/>
          </p:cNvSpPr>
          <p:nvPr/>
        </p:nvSpPr>
        <p:spPr bwMode="auto">
          <a:xfrm>
            <a:off x="468313" y="3292475"/>
            <a:ext cx="574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sz="1200">
                <a:latin typeface="Weekly Free Light" panose="02070309020205020404" pitchFamily="50" charset="0"/>
              </a:rPr>
              <a:t>Mzda</a:t>
            </a:r>
          </a:p>
          <a:p>
            <a:pPr>
              <a:buClrTx/>
              <a:buFontTx/>
              <a:buNone/>
            </a:pPr>
            <a:r>
              <a:rPr lang="sk-SK" altLang="sk-SK" sz="1200">
                <a:latin typeface="Weekly Free Light" panose="02070309020205020404" pitchFamily="50" charset="0"/>
              </a:rPr>
              <a:t>(W)</a:t>
            </a:r>
          </a:p>
        </p:txBody>
      </p:sp>
      <p:sp>
        <p:nvSpPr>
          <p:cNvPr id="19465" name="BlokTextu 10">
            <a:extLst>
              <a:ext uri="{FF2B5EF4-FFF2-40B4-BE49-F238E27FC236}">
                <a16:creationId xmlns:a16="http://schemas.microsoft.com/office/drawing/2014/main" id="{9726F9DD-F984-4165-A709-2CF2171707FF}"/>
              </a:ext>
            </a:extLst>
          </p:cNvPr>
          <p:cNvSpPr txBox="1">
            <a:spLocks noChangeArrowheads="1"/>
          </p:cNvSpPr>
          <p:nvPr/>
        </p:nvSpPr>
        <p:spPr bwMode="auto">
          <a:xfrm>
            <a:off x="2446338" y="4705350"/>
            <a:ext cx="1298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sz="1200">
                <a:latin typeface="Weekly Free Light" panose="02070309020205020404" pitchFamily="50" charset="0"/>
              </a:rPr>
              <a:t>množstvo práce</a:t>
            </a:r>
          </a:p>
        </p:txBody>
      </p:sp>
      <p:sp>
        <p:nvSpPr>
          <p:cNvPr id="19466" name="BlokTextu 9">
            <a:extLst>
              <a:ext uri="{FF2B5EF4-FFF2-40B4-BE49-F238E27FC236}">
                <a16:creationId xmlns:a16="http://schemas.microsoft.com/office/drawing/2014/main" id="{4F0CD879-0BC7-47F5-8396-2FBF40C380A5}"/>
              </a:ext>
            </a:extLst>
          </p:cNvPr>
          <p:cNvSpPr txBox="1">
            <a:spLocks noChangeArrowheads="1"/>
          </p:cNvSpPr>
          <p:nvPr/>
        </p:nvSpPr>
        <p:spPr bwMode="auto">
          <a:xfrm>
            <a:off x="1479550" y="3522663"/>
            <a:ext cx="428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sz="1200">
                <a:latin typeface="Weekly Free Light" panose="02070309020205020404" pitchFamily="50" charset="0"/>
              </a:rPr>
              <a:t>D</a:t>
            </a:r>
          </a:p>
        </p:txBody>
      </p:sp>
      <p:cxnSp>
        <p:nvCxnSpPr>
          <p:cNvPr id="13" name="Rovná spojovacia šípka 12">
            <a:extLst>
              <a:ext uri="{FF2B5EF4-FFF2-40B4-BE49-F238E27FC236}">
                <a16:creationId xmlns:a16="http://schemas.microsoft.com/office/drawing/2014/main" id="{301E6C64-E3A0-48BD-9D53-B2C89E772F73}"/>
              </a:ext>
            </a:extLst>
          </p:cNvPr>
          <p:cNvCxnSpPr/>
          <p:nvPr/>
        </p:nvCxnSpPr>
        <p:spPr>
          <a:xfrm flipV="1">
            <a:off x="5256213" y="3379788"/>
            <a:ext cx="0" cy="136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ovná spojovacia šípka 13">
            <a:extLst>
              <a:ext uri="{FF2B5EF4-FFF2-40B4-BE49-F238E27FC236}">
                <a16:creationId xmlns:a16="http://schemas.microsoft.com/office/drawing/2014/main" id="{CF8F541F-FD01-400B-96C6-6AF5571679CC}"/>
              </a:ext>
            </a:extLst>
          </p:cNvPr>
          <p:cNvCxnSpPr>
            <a:cxnSpLocks/>
          </p:cNvCxnSpPr>
          <p:nvPr/>
        </p:nvCxnSpPr>
        <p:spPr>
          <a:xfrm>
            <a:off x="5126038" y="4689475"/>
            <a:ext cx="1993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469" name="BlokTextu 14">
            <a:extLst>
              <a:ext uri="{FF2B5EF4-FFF2-40B4-BE49-F238E27FC236}">
                <a16:creationId xmlns:a16="http://schemas.microsoft.com/office/drawing/2014/main" id="{6A61E927-BEFC-4C16-A9CF-3257479A5D98}"/>
              </a:ext>
            </a:extLst>
          </p:cNvPr>
          <p:cNvSpPr txBox="1">
            <a:spLocks noChangeArrowheads="1"/>
          </p:cNvSpPr>
          <p:nvPr/>
        </p:nvSpPr>
        <p:spPr bwMode="auto">
          <a:xfrm>
            <a:off x="4533900" y="3308350"/>
            <a:ext cx="577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sz="1200">
                <a:latin typeface="Weekly Free Light" panose="02070309020205020404" pitchFamily="50" charset="0"/>
              </a:rPr>
              <a:t>Mzda</a:t>
            </a:r>
          </a:p>
          <a:p>
            <a:pPr>
              <a:buClrTx/>
              <a:buFontTx/>
              <a:buNone/>
            </a:pPr>
            <a:r>
              <a:rPr lang="sk-SK" altLang="sk-SK" sz="1200">
                <a:latin typeface="Weekly Free Light" panose="02070309020205020404" pitchFamily="50" charset="0"/>
              </a:rPr>
              <a:t>(W)</a:t>
            </a:r>
          </a:p>
        </p:txBody>
      </p:sp>
      <p:sp>
        <p:nvSpPr>
          <p:cNvPr id="19470" name="BlokTextu 15">
            <a:extLst>
              <a:ext uri="{FF2B5EF4-FFF2-40B4-BE49-F238E27FC236}">
                <a16:creationId xmlns:a16="http://schemas.microsoft.com/office/drawing/2014/main" id="{E3BBE4CC-F1A3-4C90-ACCF-CE1120F9DAC3}"/>
              </a:ext>
            </a:extLst>
          </p:cNvPr>
          <p:cNvSpPr txBox="1">
            <a:spLocks noChangeArrowheads="1"/>
          </p:cNvSpPr>
          <p:nvPr/>
        </p:nvSpPr>
        <p:spPr bwMode="auto">
          <a:xfrm>
            <a:off x="6513513" y="4721225"/>
            <a:ext cx="1298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sz="1200">
                <a:latin typeface="Weekly Free Light" panose="02070309020205020404" pitchFamily="50" charset="0"/>
              </a:rPr>
              <a:t>množstvo práce</a:t>
            </a:r>
          </a:p>
        </p:txBody>
      </p:sp>
      <p:sp>
        <p:nvSpPr>
          <p:cNvPr id="19471" name="BlokTextu 16">
            <a:extLst>
              <a:ext uri="{FF2B5EF4-FFF2-40B4-BE49-F238E27FC236}">
                <a16:creationId xmlns:a16="http://schemas.microsoft.com/office/drawing/2014/main" id="{C3D63C13-9F21-47D5-A53D-E3B17AB2827F}"/>
              </a:ext>
            </a:extLst>
          </p:cNvPr>
          <p:cNvSpPr txBox="1">
            <a:spLocks noChangeArrowheads="1"/>
          </p:cNvSpPr>
          <p:nvPr/>
        </p:nvSpPr>
        <p:spPr bwMode="auto">
          <a:xfrm>
            <a:off x="5962650" y="3219450"/>
            <a:ext cx="428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sz="1200">
                <a:latin typeface="Weekly Free Light" panose="02070309020205020404" pitchFamily="50" charset="0"/>
              </a:rPr>
              <a:t>S</a:t>
            </a:r>
          </a:p>
        </p:txBody>
      </p:sp>
      <p:sp>
        <p:nvSpPr>
          <p:cNvPr id="19" name="Oblúk 18">
            <a:extLst>
              <a:ext uri="{FF2B5EF4-FFF2-40B4-BE49-F238E27FC236}">
                <a16:creationId xmlns:a16="http://schemas.microsoft.com/office/drawing/2014/main" id="{C9940FA5-46C8-4FF9-AF87-08323D9ED06D}"/>
              </a:ext>
            </a:extLst>
          </p:cNvPr>
          <p:cNvSpPr/>
          <p:nvPr/>
        </p:nvSpPr>
        <p:spPr>
          <a:xfrm rot="516364">
            <a:off x="5772150" y="3384550"/>
            <a:ext cx="850900" cy="1271588"/>
          </a:xfrm>
          <a:prstGeom prst="arc">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latin typeface="Weekly Free Light" panose="00000400000000000000" pitchFamily="50" charset="-18"/>
            </a:endParaRPr>
          </a:p>
        </p:txBody>
      </p:sp>
      <p:sp>
        <p:nvSpPr>
          <p:cNvPr id="21" name="Oblúk 20">
            <a:extLst>
              <a:ext uri="{FF2B5EF4-FFF2-40B4-BE49-F238E27FC236}">
                <a16:creationId xmlns:a16="http://schemas.microsoft.com/office/drawing/2014/main" id="{0D2FC74D-D1BE-43D5-BDFC-C71A9BFD1EF9}"/>
              </a:ext>
            </a:extLst>
          </p:cNvPr>
          <p:cNvSpPr/>
          <p:nvPr/>
        </p:nvSpPr>
        <p:spPr>
          <a:xfrm rot="4139838">
            <a:off x="5572125" y="3478213"/>
            <a:ext cx="923925" cy="1235075"/>
          </a:xfrm>
          <a:prstGeom prst="arc">
            <a:avLst/>
          </a:prstGeom>
        </p:spPr>
        <p:style>
          <a:lnRef idx="2">
            <a:schemeClr val="accent5"/>
          </a:lnRef>
          <a:fillRef idx="0">
            <a:schemeClr val="accent5"/>
          </a:fillRef>
          <a:effectRef idx="1">
            <a:schemeClr val="accent5"/>
          </a:effectRef>
          <a:fontRef idx="minor">
            <a:schemeClr val="tx1"/>
          </a:fontRef>
        </p:style>
        <p:txBody>
          <a:bodyPr anchor="ctr"/>
          <a:lstStyle/>
          <a:p>
            <a:pPr algn="ctr">
              <a:defRPr/>
            </a:pPr>
            <a:endParaRPr lang="sk-SK">
              <a:latin typeface="Weekly Free Light" panose="00000400000000000000" pitchFamily="50" charset="-18"/>
            </a:endParaRPr>
          </a:p>
        </p:txBody>
      </p:sp>
      <p:sp>
        <p:nvSpPr>
          <p:cNvPr id="20" name="Znak násobenia 19">
            <a:extLst>
              <a:ext uri="{FF2B5EF4-FFF2-40B4-BE49-F238E27FC236}">
                <a16:creationId xmlns:a16="http://schemas.microsoft.com/office/drawing/2014/main" id="{9EB9B312-A483-40F5-B5CA-FB5A50A9293A}"/>
              </a:ext>
            </a:extLst>
          </p:cNvPr>
          <p:cNvSpPr/>
          <p:nvPr/>
        </p:nvSpPr>
        <p:spPr>
          <a:xfrm>
            <a:off x="6546850" y="3875088"/>
            <a:ext cx="166688" cy="215900"/>
          </a:xfrm>
          <a:prstGeom prst="mathMultiply">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sk-SK">
              <a:latin typeface="Weekly Free Light" panose="00000400000000000000" pitchFamily="50" charset="-18"/>
            </a:endParaRPr>
          </a:p>
        </p:txBody>
      </p:sp>
      <p:sp>
        <p:nvSpPr>
          <p:cNvPr id="19475" name="BlokTextu 22">
            <a:extLst>
              <a:ext uri="{FF2B5EF4-FFF2-40B4-BE49-F238E27FC236}">
                <a16:creationId xmlns:a16="http://schemas.microsoft.com/office/drawing/2014/main" id="{83888D42-3934-45D9-B7C9-D864E5666755}"/>
              </a:ext>
            </a:extLst>
          </p:cNvPr>
          <p:cNvSpPr txBox="1">
            <a:spLocks noChangeArrowheads="1"/>
          </p:cNvSpPr>
          <p:nvPr/>
        </p:nvSpPr>
        <p:spPr bwMode="auto">
          <a:xfrm>
            <a:off x="6667500" y="3843338"/>
            <a:ext cx="428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sz="1200">
                <a:latin typeface="Weekly Free Light" panose="02070309020205020404" pitchFamily="50" charset="0"/>
              </a:rPr>
              <a:t>C</a:t>
            </a:r>
          </a:p>
        </p:txBody>
      </p:sp>
      <p:sp>
        <p:nvSpPr>
          <p:cNvPr id="25" name="BlokTextu 24">
            <a:extLst>
              <a:ext uri="{FF2B5EF4-FFF2-40B4-BE49-F238E27FC236}">
                <a16:creationId xmlns:a16="http://schemas.microsoft.com/office/drawing/2014/main" id="{6A67D575-E159-467F-9BAB-B7439CFCEB27}"/>
              </a:ext>
            </a:extLst>
          </p:cNvPr>
          <p:cNvSpPr txBox="1"/>
          <p:nvPr/>
        </p:nvSpPr>
        <p:spPr>
          <a:xfrm>
            <a:off x="6032500" y="4116388"/>
            <a:ext cx="2451100" cy="374650"/>
          </a:xfrm>
          <a:prstGeom prst="rect">
            <a:avLst/>
          </a:prstGeom>
          <a:noFill/>
        </p:spPr>
        <p:txBody>
          <a:bodyPr>
            <a:spAutoFit/>
          </a:bodyPr>
          <a:lstStyle/>
          <a:p>
            <a:pPr marL="742950" lvl="1" indent="-285750">
              <a:lnSpc>
                <a:spcPct val="150000"/>
              </a:lnSpc>
              <a:buFont typeface="Wingdings" panose="05000000000000000000" pitchFamily="2" charset="2"/>
              <a:buChar char="Ø"/>
              <a:defRPr/>
            </a:pPr>
            <a:r>
              <a:rPr lang="sk-SK" dirty="0">
                <a:solidFill>
                  <a:schemeClr val="accent5"/>
                </a:solidFill>
                <a:latin typeface="Weekly Free Light" panose="00000400000000000000" pitchFamily="50" charset="-18"/>
              </a:rPr>
              <a:t>Dôchodkový efekt</a:t>
            </a:r>
          </a:p>
        </p:txBody>
      </p:sp>
      <p:sp>
        <p:nvSpPr>
          <p:cNvPr id="19477" name="BlokTextu 26">
            <a:extLst>
              <a:ext uri="{FF2B5EF4-FFF2-40B4-BE49-F238E27FC236}">
                <a16:creationId xmlns:a16="http://schemas.microsoft.com/office/drawing/2014/main" id="{986EFD2B-96B9-4101-A5E4-84A918D20FB8}"/>
              </a:ext>
            </a:extLst>
          </p:cNvPr>
          <p:cNvSpPr txBox="1">
            <a:spLocks noChangeArrowheads="1"/>
          </p:cNvSpPr>
          <p:nvPr/>
        </p:nvSpPr>
        <p:spPr bwMode="auto">
          <a:xfrm>
            <a:off x="5986463" y="3275013"/>
            <a:ext cx="254158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a:lnSpc>
                <a:spcPct val="150000"/>
              </a:lnSpc>
              <a:buClrTx/>
              <a:buFont typeface="Wingdings" panose="05000000000000000000" pitchFamily="2" charset="2"/>
              <a:buChar char="Ø"/>
            </a:pPr>
            <a:r>
              <a:rPr lang="sk-SK" altLang="sk-SK">
                <a:solidFill>
                  <a:srgbClr val="C00000"/>
                </a:solidFill>
                <a:latin typeface="Weekly Free Light" panose="02070309020205020404" pitchFamily="50" charset="0"/>
              </a:rPr>
              <a:t>Substitučný efekt</a:t>
            </a:r>
          </a:p>
        </p:txBody>
      </p:sp>
      <p:pic>
        <p:nvPicPr>
          <p:cNvPr id="19478" name="Obrázok 6" descr="Erasmus+ logo EN.jpg">
            <a:extLst>
              <a:ext uri="{FF2B5EF4-FFF2-40B4-BE49-F238E27FC236}">
                <a16:creationId xmlns:a16="http://schemas.microsoft.com/office/drawing/2014/main" id="{7CEB9FFF-CEE5-47F0-9971-DF52232045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663" y="55563"/>
            <a:ext cx="26717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Google Shape;147;p16">
            <a:extLst>
              <a:ext uri="{FF2B5EF4-FFF2-40B4-BE49-F238E27FC236}">
                <a16:creationId xmlns:a16="http://schemas.microsoft.com/office/drawing/2014/main" id="{58D50605-9353-4A00-9414-B34546B0C7C6}"/>
              </a:ext>
            </a:extLst>
          </p:cNvPr>
          <p:cNvSpPr txBox="1">
            <a:spLocks/>
          </p:cNvSpPr>
          <p:nvPr/>
        </p:nvSpPr>
        <p:spPr>
          <a:xfrm>
            <a:off x="41275" y="4881563"/>
            <a:ext cx="2851150" cy="220662"/>
          </a:xfrm>
          <a:prstGeom prst="rect">
            <a:avLst/>
          </a:prstGeom>
        </p:spPr>
        <p:txBody>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eaLnBrk="1" hangingPunct="1">
              <a:buClrTx/>
              <a:buFont typeface="Arial" panose="020B0604020202020204" pitchFamily="34" charset="0"/>
              <a:buNone/>
              <a:defRPr/>
            </a:pPr>
            <a:r>
              <a:rPr lang="sk-SK" altLang="sk-SK" sz="1200" kern="0" dirty="0">
                <a:solidFill>
                  <a:schemeClr val="tx1"/>
                </a:solidFill>
                <a:latin typeface="Weekly Free Light" panose="00000400000000000000" pitchFamily="50" charset="-18"/>
                <a:cs typeface="Arial" panose="020B0604020202020204" pitchFamily="34" charset="0"/>
              </a:rPr>
              <a:t>2020-1-SK01-KA226-SCH-094350</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47;p16">
            <a:extLst>
              <a:ext uri="{FF2B5EF4-FFF2-40B4-BE49-F238E27FC236}">
                <a16:creationId xmlns:a16="http://schemas.microsoft.com/office/drawing/2014/main" id="{9E13DDD3-B198-4E56-AEE8-964C9F63ED23}"/>
              </a:ext>
            </a:extLst>
          </p:cNvPr>
          <p:cNvSpPr txBox="1">
            <a:spLocks noGrp="1"/>
          </p:cNvSpPr>
          <p:nvPr>
            <p:ph type="subTitle" idx="1"/>
          </p:nvPr>
        </p:nvSpPr>
        <p:spPr>
          <a:xfrm>
            <a:off x="3635375" y="4011613"/>
            <a:ext cx="4983163" cy="784225"/>
          </a:xfrm>
        </p:spPr>
        <p:txBody>
          <a:bodyPr/>
          <a:lstStyle/>
          <a:p>
            <a:pPr marL="0" indent="0" eaLnBrk="1" hangingPunct="1">
              <a:spcBef>
                <a:spcPct val="0"/>
              </a:spcBef>
              <a:spcAft>
                <a:spcPct val="0"/>
              </a:spcAft>
              <a:buFont typeface="Nixie One" panose="020B0604020202020204" charset="0"/>
              <a:buNone/>
            </a:pPr>
            <a:endParaRPr lang="sk-SK" altLang="sk-SK">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0"/>
              </a:spcBef>
              <a:spcAft>
                <a:spcPct val="0"/>
              </a:spcAft>
              <a:buFont typeface="Nixie One" panose="020B0604020202020204" charset="0"/>
              <a:buNone/>
            </a:pPr>
            <a:endParaRPr lang="sk-SK" altLang="sk-SK">
              <a:latin typeface="Nixie One" panose="020B0604020202020204" charset="0"/>
              <a:ea typeface="Calibri" panose="020F0502020204030204" pitchFamily="34" charset="0"/>
              <a:cs typeface="Times New Roman" panose="02020603050405020304" pitchFamily="18" charset="0"/>
              <a:sym typeface="Nixie One" panose="020B0604020202020204" charset="0"/>
            </a:endParaRPr>
          </a:p>
        </p:txBody>
      </p:sp>
      <p:sp>
        <p:nvSpPr>
          <p:cNvPr id="20483" name="Google Shape;148;p16">
            <a:extLst>
              <a:ext uri="{FF2B5EF4-FFF2-40B4-BE49-F238E27FC236}">
                <a16:creationId xmlns:a16="http://schemas.microsoft.com/office/drawing/2014/main" id="{9A40DF5B-8C58-400A-9C21-B47643F17428}"/>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anose="020B0604020202020204" pitchFamily="2" charset="0"/>
                <a:sym typeface="Roboto Slab" panose="020B0604020202020204" pitchFamily="2" charset="0"/>
              </a:rPr>
              <a:t>3</a:t>
            </a:r>
          </a:p>
        </p:txBody>
      </p:sp>
      <p:sp>
        <p:nvSpPr>
          <p:cNvPr id="20484" name="Google Shape;149;p16">
            <a:extLst>
              <a:ext uri="{FF2B5EF4-FFF2-40B4-BE49-F238E27FC236}">
                <a16:creationId xmlns:a16="http://schemas.microsoft.com/office/drawing/2014/main" id="{493431EA-825F-4A64-A215-4FC3DDD8925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2B419A3-8394-4523-8B98-11B8A3E9A829}"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8</a:t>
            </a:fld>
            <a:endParaRPr lang="sk-SK" altLang="sk-SK" sz="800">
              <a:solidFill>
                <a:srgbClr val="FFFFFF"/>
              </a:solidFill>
              <a:latin typeface="Roboto Slab" panose="020B0604020202020204" pitchFamily="2" charset="0"/>
              <a:sym typeface="Roboto Slab" panose="020B0604020202020204" pitchFamily="2" charset="0"/>
            </a:endParaRPr>
          </a:p>
        </p:txBody>
      </p:sp>
      <p:pic>
        <p:nvPicPr>
          <p:cNvPr id="20485" name="Obrázok 2">
            <a:extLst>
              <a:ext uri="{FF2B5EF4-FFF2-40B4-BE49-F238E27FC236}">
                <a16:creationId xmlns:a16="http://schemas.microsoft.com/office/drawing/2014/main" id="{40D068F3-981E-4FC2-AA02-718400FEB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350"/>
            <a:ext cx="2305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BlokTextu 9">
            <a:extLst>
              <a:ext uri="{FF2B5EF4-FFF2-40B4-BE49-F238E27FC236}">
                <a16:creationId xmlns:a16="http://schemas.microsoft.com/office/drawing/2014/main" id="{1E355437-D6E1-48C8-B2B4-9BA5FE224A10}"/>
              </a:ext>
            </a:extLst>
          </p:cNvPr>
          <p:cNvSpPr txBox="1">
            <a:spLocks noChangeArrowheads="1"/>
          </p:cNvSpPr>
          <p:nvPr/>
        </p:nvSpPr>
        <p:spPr bwMode="auto">
          <a:xfrm>
            <a:off x="-601663" y="4702175"/>
            <a:ext cx="473075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latin typeface="Weekly Free Light" panose="02070309020205020404" pitchFamily="50" charset="0"/>
              </a:rPr>
              <a:t>2020-1-SK01-KA226-SCH-094350</a:t>
            </a:r>
          </a:p>
        </p:txBody>
      </p:sp>
      <p:sp>
        <p:nvSpPr>
          <p:cNvPr id="20487" name="Nadpis 1">
            <a:extLst>
              <a:ext uri="{FF2B5EF4-FFF2-40B4-BE49-F238E27FC236}">
                <a16:creationId xmlns:a16="http://schemas.microsoft.com/office/drawing/2014/main" id="{8BFE9BB3-043F-4071-9F55-8E4993656451}"/>
              </a:ext>
            </a:extLst>
          </p:cNvPr>
          <p:cNvSpPr txBox="1">
            <a:spLocks noGrp="1"/>
          </p:cNvSpPr>
          <p:nvPr>
            <p:ph type="ctrTitle"/>
          </p:nvPr>
        </p:nvSpPr>
        <p:spPr>
          <a:xfrm>
            <a:off x="3779838" y="3195638"/>
            <a:ext cx="5113337" cy="1162050"/>
          </a:xfrm>
        </p:spPr>
        <p:txBody>
          <a:bodyPr/>
          <a:lstStyle/>
          <a:p>
            <a:pPr>
              <a:spcBef>
                <a:spcPct val="0"/>
              </a:spcBef>
              <a:spcAft>
                <a:spcPct val="0"/>
              </a:spcAft>
            </a:pPr>
            <a:r>
              <a:rPr lang="sk-SK" altLang="sk-SK" b="1">
                <a:latin typeface="Roboto Slab" panose="020B0604020202020204" pitchFamily="2" charset="0"/>
                <a:cs typeface="Arial" panose="020B0604020202020204" pitchFamily="34" charset="0"/>
              </a:rPr>
              <a:t>Nezamestnanosť</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objekt pre číslo snímky 1">
            <a:extLst>
              <a:ext uri="{FF2B5EF4-FFF2-40B4-BE49-F238E27FC236}">
                <a16:creationId xmlns:a16="http://schemas.microsoft.com/office/drawing/2014/main" id="{B9DD1A86-758D-478C-A6C2-8C3EF956078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EBD9ABFE-0E65-48A3-B757-A2469737EA77}"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9</a:t>
            </a:fld>
            <a:endParaRPr lang="sk-SK" altLang="sk-SK" sz="800">
              <a:solidFill>
                <a:srgbClr val="FFFFFF"/>
              </a:solidFill>
              <a:latin typeface="Weekly Free Light" panose="02070309020205020404" pitchFamily="50" charset="0"/>
              <a:sym typeface="Roboto Slab" panose="020B0604020202020204" pitchFamily="2" charset="0"/>
            </a:endParaRPr>
          </a:p>
        </p:txBody>
      </p:sp>
      <p:sp>
        <p:nvSpPr>
          <p:cNvPr id="3" name="BlokTextu 2">
            <a:extLst>
              <a:ext uri="{FF2B5EF4-FFF2-40B4-BE49-F238E27FC236}">
                <a16:creationId xmlns:a16="http://schemas.microsoft.com/office/drawing/2014/main" id="{E97F5AF6-5CC9-45F6-B26C-F264C2DB341F}"/>
              </a:ext>
            </a:extLst>
          </p:cNvPr>
          <p:cNvSpPr txBox="1">
            <a:spLocks noRot="1" noChangeAspect="1" noMove="1" noResize="1" noEditPoints="1" noAdjustHandles="1" noChangeArrowheads="1" noChangeShapeType="1" noTextEdit="1"/>
          </p:cNvSpPr>
          <p:nvPr/>
        </p:nvSpPr>
        <p:spPr>
          <a:xfrm>
            <a:off x="755576" y="771550"/>
            <a:ext cx="7848872" cy="3888757"/>
          </a:xfrm>
          <a:prstGeom prst="rect">
            <a:avLst/>
          </a:prstGeom>
          <a:blipFill>
            <a:blip r:embed="rId2"/>
            <a:stretch>
              <a:fillRect l="-233"/>
            </a:stretch>
          </a:blipFill>
        </p:spPr>
        <p:txBody>
          <a:bodyPr/>
          <a:lstStyle/>
          <a:p>
            <a:pPr>
              <a:defRPr/>
            </a:pPr>
            <a:r>
              <a:rPr lang="sk-SK">
                <a:noFill/>
              </a:rPr>
              <a:t> </a:t>
            </a:r>
          </a:p>
        </p:txBody>
      </p:sp>
      <p:pic>
        <p:nvPicPr>
          <p:cNvPr id="22532" name="Obrázok 6" descr="Erasmus+ logo EN.jpg">
            <a:extLst>
              <a:ext uri="{FF2B5EF4-FFF2-40B4-BE49-F238E27FC236}">
                <a16:creationId xmlns:a16="http://schemas.microsoft.com/office/drawing/2014/main" id="{E1C4B750-2183-4F11-9953-9044CEF0DE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82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147;p16">
            <a:extLst>
              <a:ext uri="{FF2B5EF4-FFF2-40B4-BE49-F238E27FC236}">
                <a16:creationId xmlns:a16="http://schemas.microsoft.com/office/drawing/2014/main" id="{14541929-B6C6-4E8F-88F7-FDBE99764538}"/>
              </a:ext>
            </a:extLst>
          </p:cNvPr>
          <p:cNvSpPr txBox="1">
            <a:spLocks/>
          </p:cNvSpPr>
          <p:nvPr/>
        </p:nvSpPr>
        <p:spPr>
          <a:xfrm>
            <a:off x="298450" y="4659313"/>
            <a:ext cx="3297238" cy="381000"/>
          </a:xfrm>
          <a:prstGeom prst="rect">
            <a:avLst/>
          </a:prstGeom>
        </p:spPr>
        <p:txBody>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eaLnBrk="1" hangingPunct="1">
              <a:buClrTx/>
              <a:buFont typeface="Arial" panose="020B0604020202020204" pitchFamily="34" charset="0"/>
              <a:buNone/>
              <a:defRPr/>
            </a:pPr>
            <a:r>
              <a:rPr lang="sk-SK" altLang="sk-SK" sz="1200" kern="0" dirty="0">
                <a:solidFill>
                  <a:schemeClr val="tx1"/>
                </a:solidFill>
                <a:latin typeface="Weekly Free Light" panose="00000400000000000000" pitchFamily="50" charset="-18"/>
                <a:cs typeface="Arial" panose="020B0604020202020204" pitchFamily="34" charset="0"/>
              </a:rPr>
              <a:t>2020-1-SK01-KA226-SCH-094350</a:t>
            </a:r>
          </a:p>
        </p:txBody>
      </p:sp>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429</Words>
  <Application>Microsoft Office PowerPoint</Application>
  <PresentationFormat>Prezentácia na obrazovke (16:9)</PresentationFormat>
  <Paragraphs>117</Paragraphs>
  <Slides>15</Slides>
  <Notes>7</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15</vt:i4>
      </vt:variant>
    </vt:vector>
  </HeadingPairs>
  <TitlesOfParts>
    <vt:vector size="23" baseType="lpstr">
      <vt:lpstr>Weekly Free Light</vt:lpstr>
      <vt:lpstr>Wingdings</vt:lpstr>
      <vt:lpstr>Calibri</vt:lpstr>
      <vt:lpstr>Roboto Slab</vt:lpstr>
      <vt:lpstr>Nixie One</vt:lpstr>
      <vt:lpstr>Arial</vt:lpstr>
      <vt:lpstr>Impact</vt:lpstr>
      <vt:lpstr>Warwick template</vt:lpstr>
      <vt:lpstr>Digiškola Ekonomika Výrobný faktor práca</vt:lpstr>
      <vt:lpstr>Prezentácia programu PowerPoint</vt:lpstr>
      <vt:lpstr>Prezentácia programu PowerPoint</vt:lpstr>
      <vt:lpstr>Výrobný faktor práca</vt:lpstr>
      <vt:lpstr>Prezentácia programu PowerPoint</vt:lpstr>
      <vt:lpstr>Trh práce</vt:lpstr>
      <vt:lpstr>Prezentácia programu PowerPoint</vt:lpstr>
      <vt:lpstr>Nezamestnanosť</vt:lpstr>
      <vt:lpstr>Prezentácia programu PowerPoint</vt:lpstr>
      <vt:lpstr>Prezentácia programu PowerPoint</vt:lpstr>
      <vt:lpstr>Prezentácia programu PowerPoint</vt:lpstr>
      <vt:lpstr>Mzda a jej formy</vt:lpstr>
      <vt:lpstr>Vzdelávacie materiály</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Viviana Bielikova</cp:lastModifiedBy>
  <cp:revision>70</cp:revision>
  <dcterms:modified xsi:type="dcterms:W3CDTF">2022-03-18T06:53:42Z</dcterms:modified>
</cp:coreProperties>
</file>