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6"/>
  </p:notesMasterIdLst>
  <p:sldIdLst>
    <p:sldId id="256" r:id="rId2"/>
    <p:sldId id="287" r:id="rId3"/>
    <p:sldId id="268" r:id="rId4"/>
    <p:sldId id="259" r:id="rId5"/>
    <p:sldId id="291" r:id="rId6"/>
    <p:sldId id="300" r:id="rId7"/>
    <p:sldId id="288" r:id="rId8"/>
    <p:sldId id="293" r:id="rId9"/>
    <p:sldId id="294" r:id="rId10"/>
    <p:sldId id="298" r:id="rId11"/>
    <p:sldId id="301" r:id="rId12"/>
    <p:sldId id="299" r:id="rId13"/>
    <p:sldId id="303" r:id="rId14"/>
    <p:sldId id="290"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Impact" panose="020B0806030902050204" pitchFamily="34" charset="0"/>
      <p:regular r:id="rId21"/>
    </p:embeddedFont>
    <p:embeddedFont>
      <p:font typeface="Nixie One" panose="020B0604020202020204" charset="0"/>
      <p:regular r:id="rId22"/>
    </p:embeddedFont>
    <p:embeddedFont>
      <p:font typeface="Roboto Slab" panose="020B0604020202020204" pitchFamily="2" charset="0"/>
      <p:regular r:id="rId23"/>
      <p:bold r:id="rId24"/>
    </p:embeddedFont>
    <p:embeddedFont>
      <p:font typeface="Weekly Free Light" panose="02070309020205020404" pitchFamily="50" charset="0"/>
      <p:regular r:id="rId25"/>
    </p:embeddedFont>
  </p:embeddedFontLst>
  <p:defaultTextStyle>
    <a:defPPr>
      <a:defRPr lang="sk-SK"/>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Gazdikov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424AA01-677E-4B3F-866E-0B0BC4DA0CBA}">
  <a:tblStyle styleId="{9424AA01-677E-4B3F-866E-0B0BC4DA0CB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A111915-BE36-4E01-A7E5-04B1672EAD32}" styleName="Svetlý štýl 2 - zvýraznenie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Svetlý štýl 2 - zvýrazneni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8FD4443E-F989-4FC4-A0C8-D5A2AF1F390B}" styleName="Tmavý štýl 1 - zvýraznenie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4" autoAdjust="0"/>
    <p:restoredTop sz="94660"/>
  </p:normalViewPr>
  <p:slideViewPr>
    <p:cSldViewPr>
      <p:cViewPr varScale="1">
        <p:scale>
          <a:sx n="68" d="100"/>
          <a:sy n="68" d="100"/>
        </p:scale>
        <p:origin x="725" y="6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C352E6-1991-4B19-B55B-F72F8B0CA22D}"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sk-SK"/>
        </a:p>
      </dgm:t>
    </dgm:pt>
    <dgm:pt modelId="{4FEE64AE-70FC-4F39-B168-324D1257737D}">
      <dgm:prSet phldrT="[Text]"/>
      <dgm:spPr/>
      <dgm:t>
        <a:bodyPr/>
        <a:lstStyle/>
        <a:p>
          <a:r>
            <a:rPr lang="sk-SK" dirty="0">
              <a:latin typeface="Weekly Free Light" panose="00000400000000000000" pitchFamily="50" charset="-18"/>
            </a:rPr>
            <a:t>Individuálny</a:t>
          </a:r>
        </a:p>
      </dgm:t>
    </dgm:pt>
    <dgm:pt modelId="{62B7D444-EA00-4A74-BD1D-46DDFE8E338B}" type="parTrans" cxnId="{A6A1F7B1-E4C7-43B0-9554-2492B7F7497B}">
      <dgm:prSet/>
      <dgm:spPr/>
      <dgm:t>
        <a:bodyPr/>
        <a:lstStyle/>
        <a:p>
          <a:endParaRPr lang="sk-SK">
            <a:latin typeface="Weekly Free Light" panose="00000400000000000000" pitchFamily="50" charset="-18"/>
          </a:endParaRPr>
        </a:p>
      </dgm:t>
    </dgm:pt>
    <dgm:pt modelId="{51A624B6-2D2A-4CBE-912B-9C788F32C881}" type="sibTrans" cxnId="{A6A1F7B1-E4C7-43B0-9554-2492B7F7497B}">
      <dgm:prSet/>
      <dgm:spPr/>
      <dgm:t>
        <a:bodyPr/>
        <a:lstStyle/>
        <a:p>
          <a:endParaRPr lang="sk-SK">
            <a:latin typeface="Weekly Free Light" panose="00000400000000000000" pitchFamily="50" charset="-18"/>
          </a:endParaRPr>
        </a:p>
      </dgm:t>
    </dgm:pt>
    <dgm:pt modelId="{4C739754-0484-49A0-9BB9-04CF26257401}">
      <dgm:prSet phldrT="[Text]"/>
      <dgm:spPr/>
      <dgm:t>
        <a:bodyPr/>
        <a:lstStyle/>
        <a:p>
          <a:r>
            <a:rPr lang="sk-SK" dirty="0">
              <a:latin typeface="Weekly Free Light" panose="00000400000000000000" pitchFamily="50" charset="-18"/>
            </a:rPr>
            <a:t>dopyt jedného spotrebiteľa po určitom tovare</a:t>
          </a:r>
        </a:p>
      </dgm:t>
    </dgm:pt>
    <dgm:pt modelId="{E5BEB383-410D-4827-9BB0-688E386CB2D5}" type="parTrans" cxnId="{070BD4B1-3222-4E13-9018-98EF51968AF6}">
      <dgm:prSet/>
      <dgm:spPr/>
      <dgm:t>
        <a:bodyPr/>
        <a:lstStyle/>
        <a:p>
          <a:endParaRPr lang="sk-SK">
            <a:latin typeface="Weekly Free Light" panose="00000400000000000000" pitchFamily="50" charset="-18"/>
          </a:endParaRPr>
        </a:p>
      </dgm:t>
    </dgm:pt>
    <dgm:pt modelId="{62E6A1D5-8643-4E51-A699-C2D6C379D8D0}" type="sibTrans" cxnId="{070BD4B1-3222-4E13-9018-98EF51968AF6}">
      <dgm:prSet/>
      <dgm:spPr/>
      <dgm:t>
        <a:bodyPr/>
        <a:lstStyle/>
        <a:p>
          <a:endParaRPr lang="sk-SK">
            <a:latin typeface="Weekly Free Light" panose="00000400000000000000" pitchFamily="50" charset="-18"/>
          </a:endParaRPr>
        </a:p>
      </dgm:t>
    </dgm:pt>
    <dgm:pt modelId="{7674ACA5-E559-4E94-A7ED-8F51C2B8BC57}">
      <dgm:prSet phldrT="[Text]"/>
      <dgm:spPr/>
      <dgm:t>
        <a:bodyPr/>
        <a:lstStyle/>
        <a:p>
          <a:r>
            <a:rPr lang="sk-SK" dirty="0">
              <a:latin typeface="Weekly Free Light" panose="00000400000000000000" pitchFamily="50" charset="-18"/>
            </a:rPr>
            <a:t>Čiastkový</a:t>
          </a:r>
        </a:p>
      </dgm:t>
    </dgm:pt>
    <dgm:pt modelId="{771AB6C2-A632-4C02-9754-70C25BB460E2}" type="parTrans" cxnId="{2FA4E96C-25BD-4DCF-87F4-50B64BA55AF2}">
      <dgm:prSet/>
      <dgm:spPr/>
      <dgm:t>
        <a:bodyPr/>
        <a:lstStyle/>
        <a:p>
          <a:endParaRPr lang="sk-SK">
            <a:latin typeface="Weekly Free Light" panose="00000400000000000000" pitchFamily="50" charset="-18"/>
          </a:endParaRPr>
        </a:p>
      </dgm:t>
    </dgm:pt>
    <dgm:pt modelId="{43CB420F-541B-474E-8E89-28F7B6757A0A}" type="sibTrans" cxnId="{2FA4E96C-25BD-4DCF-87F4-50B64BA55AF2}">
      <dgm:prSet/>
      <dgm:spPr/>
      <dgm:t>
        <a:bodyPr/>
        <a:lstStyle/>
        <a:p>
          <a:endParaRPr lang="sk-SK">
            <a:latin typeface="Weekly Free Light" panose="00000400000000000000" pitchFamily="50" charset="-18"/>
          </a:endParaRPr>
        </a:p>
      </dgm:t>
    </dgm:pt>
    <dgm:pt modelId="{E9691BBD-2B0D-4822-9956-E38E53D9AD26}">
      <dgm:prSet phldrT="[Text]"/>
      <dgm:spPr/>
      <dgm:t>
        <a:bodyPr/>
        <a:lstStyle/>
        <a:p>
          <a:r>
            <a:rPr lang="sk-SK" dirty="0">
              <a:latin typeface="Weekly Free Light" panose="00000400000000000000" pitchFamily="50" charset="-18"/>
            </a:rPr>
            <a:t>dopyt všetkých spotrebiteľov po jednom druhu tovaru od viacerých výrobcov</a:t>
          </a:r>
        </a:p>
      </dgm:t>
    </dgm:pt>
    <dgm:pt modelId="{8E1F136E-52B6-48E5-830C-376F1B4D49E0}" type="parTrans" cxnId="{4AB408EE-EDEB-4094-8225-1A77088B4CBE}">
      <dgm:prSet/>
      <dgm:spPr/>
      <dgm:t>
        <a:bodyPr/>
        <a:lstStyle/>
        <a:p>
          <a:endParaRPr lang="sk-SK">
            <a:latin typeface="Weekly Free Light" panose="00000400000000000000" pitchFamily="50" charset="-18"/>
          </a:endParaRPr>
        </a:p>
      </dgm:t>
    </dgm:pt>
    <dgm:pt modelId="{E5BE5470-C200-44C5-A643-719089B5AC94}" type="sibTrans" cxnId="{4AB408EE-EDEB-4094-8225-1A77088B4CBE}">
      <dgm:prSet/>
      <dgm:spPr/>
      <dgm:t>
        <a:bodyPr/>
        <a:lstStyle/>
        <a:p>
          <a:endParaRPr lang="sk-SK">
            <a:latin typeface="Weekly Free Light" panose="00000400000000000000" pitchFamily="50" charset="-18"/>
          </a:endParaRPr>
        </a:p>
      </dgm:t>
    </dgm:pt>
    <dgm:pt modelId="{E3E443BA-4D00-466D-A3C4-D4155D8EE543}">
      <dgm:prSet phldrT="[Text]"/>
      <dgm:spPr/>
      <dgm:t>
        <a:bodyPr/>
        <a:lstStyle/>
        <a:p>
          <a:r>
            <a:rPr lang="sk-SK" dirty="0">
              <a:latin typeface="Weekly Free Light" panose="00000400000000000000" pitchFamily="50" charset="-18"/>
            </a:rPr>
            <a:t>Agregátny </a:t>
          </a:r>
        </a:p>
      </dgm:t>
    </dgm:pt>
    <dgm:pt modelId="{31A85992-7D85-4416-B26D-97F5F44A42AF}" type="parTrans" cxnId="{AC2ECDC6-8224-4E98-BB8E-1F4831A39958}">
      <dgm:prSet/>
      <dgm:spPr/>
      <dgm:t>
        <a:bodyPr/>
        <a:lstStyle/>
        <a:p>
          <a:endParaRPr lang="sk-SK">
            <a:latin typeface="Weekly Free Light" panose="00000400000000000000" pitchFamily="50" charset="-18"/>
          </a:endParaRPr>
        </a:p>
      </dgm:t>
    </dgm:pt>
    <dgm:pt modelId="{AC0B8BC9-CD0C-40ED-A546-846547F9F9C2}" type="sibTrans" cxnId="{AC2ECDC6-8224-4E98-BB8E-1F4831A39958}">
      <dgm:prSet/>
      <dgm:spPr/>
      <dgm:t>
        <a:bodyPr/>
        <a:lstStyle/>
        <a:p>
          <a:endParaRPr lang="sk-SK">
            <a:latin typeface="Weekly Free Light" panose="00000400000000000000" pitchFamily="50" charset="-18"/>
          </a:endParaRPr>
        </a:p>
      </dgm:t>
    </dgm:pt>
    <dgm:pt modelId="{2E403FD1-1A72-4941-98A6-DA5890DE5658}">
      <dgm:prSet phldrT="[Text]"/>
      <dgm:spPr/>
      <dgm:t>
        <a:bodyPr/>
        <a:lstStyle/>
        <a:p>
          <a:r>
            <a:rPr lang="sk-SK" dirty="0">
              <a:latin typeface="Weekly Free Light" panose="00000400000000000000" pitchFamily="50" charset="-18"/>
            </a:rPr>
            <a:t>súhrn všetkých zamýšľaných nákupov v ekonomike</a:t>
          </a:r>
        </a:p>
      </dgm:t>
    </dgm:pt>
    <dgm:pt modelId="{107F8AE4-26B7-4AB5-943F-A1B3EF674720}" type="parTrans" cxnId="{0600ACA1-3A06-4461-BB8A-F191A45234FE}">
      <dgm:prSet/>
      <dgm:spPr/>
      <dgm:t>
        <a:bodyPr/>
        <a:lstStyle/>
        <a:p>
          <a:endParaRPr lang="sk-SK">
            <a:latin typeface="Weekly Free Light" panose="00000400000000000000" pitchFamily="50" charset="-18"/>
          </a:endParaRPr>
        </a:p>
      </dgm:t>
    </dgm:pt>
    <dgm:pt modelId="{F86756D3-5121-4A5C-90FA-C94D7D9BAF16}" type="sibTrans" cxnId="{0600ACA1-3A06-4461-BB8A-F191A45234FE}">
      <dgm:prSet/>
      <dgm:spPr/>
      <dgm:t>
        <a:bodyPr/>
        <a:lstStyle/>
        <a:p>
          <a:endParaRPr lang="sk-SK">
            <a:latin typeface="Weekly Free Light" panose="00000400000000000000" pitchFamily="50" charset="-18"/>
          </a:endParaRPr>
        </a:p>
      </dgm:t>
    </dgm:pt>
    <dgm:pt modelId="{7A30CF84-0BB5-44C7-BB0B-B6B648711D3C}" type="pres">
      <dgm:prSet presAssocID="{EEC352E6-1991-4B19-B55B-F72F8B0CA22D}" presName="Name0" presStyleCnt="0">
        <dgm:presLayoutVars>
          <dgm:chMax val="7"/>
          <dgm:chPref val="7"/>
          <dgm:dir/>
        </dgm:presLayoutVars>
      </dgm:prSet>
      <dgm:spPr/>
    </dgm:pt>
    <dgm:pt modelId="{00ACDB3C-B87C-499D-9C63-EFB7A3FB7A03}" type="pres">
      <dgm:prSet presAssocID="{EEC352E6-1991-4B19-B55B-F72F8B0CA22D}" presName="Name1" presStyleCnt="0"/>
      <dgm:spPr/>
    </dgm:pt>
    <dgm:pt modelId="{11F3952E-33A6-4A84-91E2-4D5EF12571BB}" type="pres">
      <dgm:prSet presAssocID="{EEC352E6-1991-4B19-B55B-F72F8B0CA22D}" presName="cycle" presStyleCnt="0"/>
      <dgm:spPr/>
    </dgm:pt>
    <dgm:pt modelId="{1E136606-A92D-468D-91B6-C0E0EF3434B1}" type="pres">
      <dgm:prSet presAssocID="{EEC352E6-1991-4B19-B55B-F72F8B0CA22D}" presName="srcNode" presStyleLbl="node1" presStyleIdx="0" presStyleCnt="3"/>
      <dgm:spPr/>
    </dgm:pt>
    <dgm:pt modelId="{8C83F40C-2C64-4AED-BF7A-51A56B9B8553}" type="pres">
      <dgm:prSet presAssocID="{EEC352E6-1991-4B19-B55B-F72F8B0CA22D}" presName="conn" presStyleLbl="parChTrans1D2" presStyleIdx="0" presStyleCnt="1"/>
      <dgm:spPr/>
    </dgm:pt>
    <dgm:pt modelId="{3F631910-2C76-445B-BBD7-FBDA72EDF648}" type="pres">
      <dgm:prSet presAssocID="{EEC352E6-1991-4B19-B55B-F72F8B0CA22D}" presName="extraNode" presStyleLbl="node1" presStyleIdx="0" presStyleCnt="3"/>
      <dgm:spPr/>
    </dgm:pt>
    <dgm:pt modelId="{9D07891E-2FF7-4190-8EDF-64E413E16469}" type="pres">
      <dgm:prSet presAssocID="{EEC352E6-1991-4B19-B55B-F72F8B0CA22D}" presName="dstNode" presStyleLbl="node1" presStyleIdx="0" presStyleCnt="3"/>
      <dgm:spPr/>
    </dgm:pt>
    <dgm:pt modelId="{99F3C5F1-88C2-46FC-9D1A-D8293686B915}" type="pres">
      <dgm:prSet presAssocID="{4FEE64AE-70FC-4F39-B168-324D1257737D}" presName="text_1" presStyleLbl="node1" presStyleIdx="0" presStyleCnt="3">
        <dgm:presLayoutVars>
          <dgm:bulletEnabled val="1"/>
        </dgm:presLayoutVars>
      </dgm:prSet>
      <dgm:spPr/>
    </dgm:pt>
    <dgm:pt modelId="{73B67E6F-3228-43DF-BC0D-F4237376078F}" type="pres">
      <dgm:prSet presAssocID="{4FEE64AE-70FC-4F39-B168-324D1257737D}" presName="accent_1" presStyleCnt="0"/>
      <dgm:spPr/>
    </dgm:pt>
    <dgm:pt modelId="{0636859C-E3AD-4820-8494-06E7B022D487}" type="pres">
      <dgm:prSet presAssocID="{4FEE64AE-70FC-4F39-B168-324D1257737D}" presName="accentRepeatNode" presStyleLbl="solidFgAcc1" presStyleIdx="0" presStyleCnt="3"/>
      <dgm:spPr/>
    </dgm:pt>
    <dgm:pt modelId="{A700EE15-C7B1-42C9-BC33-24DC965B4A2A}" type="pres">
      <dgm:prSet presAssocID="{7674ACA5-E559-4E94-A7ED-8F51C2B8BC57}" presName="text_2" presStyleLbl="node1" presStyleIdx="1" presStyleCnt="3">
        <dgm:presLayoutVars>
          <dgm:bulletEnabled val="1"/>
        </dgm:presLayoutVars>
      </dgm:prSet>
      <dgm:spPr/>
    </dgm:pt>
    <dgm:pt modelId="{23E69879-5FF2-484B-918B-F11570EC4913}" type="pres">
      <dgm:prSet presAssocID="{7674ACA5-E559-4E94-A7ED-8F51C2B8BC57}" presName="accent_2" presStyleCnt="0"/>
      <dgm:spPr/>
    </dgm:pt>
    <dgm:pt modelId="{7FCDED75-4A1D-4665-9459-C15FEA5F96C7}" type="pres">
      <dgm:prSet presAssocID="{7674ACA5-E559-4E94-A7ED-8F51C2B8BC57}" presName="accentRepeatNode" presStyleLbl="solidFgAcc1" presStyleIdx="1" presStyleCnt="3"/>
      <dgm:spPr/>
    </dgm:pt>
    <dgm:pt modelId="{BF1CD5B9-0A45-451D-9C74-45AC5ED52BA0}" type="pres">
      <dgm:prSet presAssocID="{E3E443BA-4D00-466D-A3C4-D4155D8EE543}" presName="text_3" presStyleLbl="node1" presStyleIdx="2" presStyleCnt="3">
        <dgm:presLayoutVars>
          <dgm:bulletEnabled val="1"/>
        </dgm:presLayoutVars>
      </dgm:prSet>
      <dgm:spPr/>
    </dgm:pt>
    <dgm:pt modelId="{A7FB898C-8994-4BF9-8C90-EF619CD14BEF}" type="pres">
      <dgm:prSet presAssocID="{E3E443BA-4D00-466D-A3C4-D4155D8EE543}" presName="accent_3" presStyleCnt="0"/>
      <dgm:spPr/>
    </dgm:pt>
    <dgm:pt modelId="{4D4E9CED-79E5-4B6A-880F-079F0552BA4D}" type="pres">
      <dgm:prSet presAssocID="{E3E443BA-4D00-466D-A3C4-D4155D8EE543}" presName="accentRepeatNode" presStyleLbl="solidFgAcc1" presStyleIdx="2" presStyleCnt="3"/>
      <dgm:spPr/>
    </dgm:pt>
  </dgm:ptLst>
  <dgm:cxnLst>
    <dgm:cxn modelId="{2FA4E96C-25BD-4DCF-87F4-50B64BA55AF2}" srcId="{EEC352E6-1991-4B19-B55B-F72F8B0CA22D}" destId="{7674ACA5-E559-4E94-A7ED-8F51C2B8BC57}" srcOrd="1" destOrd="0" parTransId="{771AB6C2-A632-4C02-9754-70C25BB460E2}" sibTransId="{43CB420F-541B-474E-8E89-28F7B6757A0A}"/>
    <dgm:cxn modelId="{C23C2958-F59A-4D82-8298-B35DB87D968C}" type="presOf" srcId="{2E403FD1-1A72-4941-98A6-DA5890DE5658}" destId="{BF1CD5B9-0A45-451D-9C74-45AC5ED52BA0}" srcOrd="0" destOrd="1" presId="urn:microsoft.com/office/officeart/2008/layout/VerticalCurvedList"/>
    <dgm:cxn modelId="{D942E95A-2E5D-4680-BA0E-91D1405754AB}" type="presOf" srcId="{4C739754-0484-49A0-9BB9-04CF26257401}" destId="{99F3C5F1-88C2-46FC-9D1A-D8293686B915}" srcOrd="0" destOrd="1" presId="urn:microsoft.com/office/officeart/2008/layout/VerticalCurvedList"/>
    <dgm:cxn modelId="{34975F82-CB46-47F9-A322-DD539B8BDCF3}" type="presOf" srcId="{E9691BBD-2B0D-4822-9956-E38E53D9AD26}" destId="{A700EE15-C7B1-42C9-BC33-24DC965B4A2A}" srcOrd="0" destOrd="1" presId="urn:microsoft.com/office/officeart/2008/layout/VerticalCurvedList"/>
    <dgm:cxn modelId="{0600ACA1-3A06-4461-BB8A-F191A45234FE}" srcId="{E3E443BA-4D00-466D-A3C4-D4155D8EE543}" destId="{2E403FD1-1A72-4941-98A6-DA5890DE5658}" srcOrd="0" destOrd="0" parTransId="{107F8AE4-26B7-4AB5-943F-A1B3EF674720}" sibTransId="{F86756D3-5121-4A5C-90FA-C94D7D9BAF16}"/>
    <dgm:cxn modelId="{070BD4B1-3222-4E13-9018-98EF51968AF6}" srcId="{4FEE64AE-70FC-4F39-B168-324D1257737D}" destId="{4C739754-0484-49A0-9BB9-04CF26257401}" srcOrd="0" destOrd="0" parTransId="{E5BEB383-410D-4827-9BB0-688E386CB2D5}" sibTransId="{62E6A1D5-8643-4E51-A699-C2D6C379D8D0}"/>
    <dgm:cxn modelId="{A6A1F7B1-E4C7-43B0-9554-2492B7F7497B}" srcId="{EEC352E6-1991-4B19-B55B-F72F8B0CA22D}" destId="{4FEE64AE-70FC-4F39-B168-324D1257737D}" srcOrd="0" destOrd="0" parTransId="{62B7D444-EA00-4A74-BD1D-46DDFE8E338B}" sibTransId="{51A624B6-2D2A-4CBE-912B-9C788F32C881}"/>
    <dgm:cxn modelId="{150FA8B4-39F2-41E6-B930-DECA8185B04D}" type="presOf" srcId="{EEC352E6-1991-4B19-B55B-F72F8B0CA22D}" destId="{7A30CF84-0BB5-44C7-BB0B-B6B648711D3C}" srcOrd="0" destOrd="0" presId="urn:microsoft.com/office/officeart/2008/layout/VerticalCurvedList"/>
    <dgm:cxn modelId="{CE704AC0-EA90-458C-801B-0B6CA154FA47}" type="presOf" srcId="{7674ACA5-E559-4E94-A7ED-8F51C2B8BC57}" destId="{A700EE15-C7B1-42C9-BC33-24DC965B4A2A}" srcOrd="0" destOrd="0" presId="urn:microsoft.com/office/officeart/2008/layout/VerticalCurvedList"/>
    <dgm:cxn modelId="{AC2ECDC6-8224-4E98-BB8E-1F4831A39958}" srcId="{EEC352E6-1991-4B19-B55B-F72F8B0CA22D}" destId="{E3E443BA-4D00-466D-A3C4-D4155D8EE543}" srcOrd="2" destOrd="0" parTransId="{31A85992-7D85-4416-B26D-97F5F44A42AF}" sibTransId="{AC0B8BC9-CD0C-40ED-A546-846547F9F9C2}"/>
    <dgm:cxn modelId="{60C41DD0-0A91-4C41-B724-4A03567F5A76}" type="presOf" srcId="{62E6A1D5-8643-4E51-A699-C2D6C379D8D0}" destId="{8C83F40C-2C64-4AED-BF7A-51A56B9B8553}" srcOrd="0" destOrd="0" presId="urn:microsoft.com/office/officeart/2008/layout/VerticalCurvedList"/>
    <dgm:cxn modelId="{2C200DE6-E678-4031-9A36-80F55E667EA2}" type="presOf" srcId="{4FEE64AE-70FC-4F39-B168-324D1257737D}" destId="{99F3C5F1-88C2-46FC-9D1A-D8293686B915}" srcOrd="0" destOrd="0" presId="urn:microsoft.com/office/officeart/2008/layout/VerticalCurvedList"/>
    <dgm:cxn modelId="{CC0607E8-80F6-4BD0-9F95-FCB3F3FF7B17}" type="presOf" srcId="{E3E443BA-4D00-466D-A3C4-D4155D8EE543}" destId="{BF1CD5B9-0A45-451D-9C74-45AC5ED52BA0}" srcOrd="0" destOrd="0" presId="urn:microsoft.com/office/officeart/2008/layout/VerticalCurvedList"/>
    <dgm:cxn modelId="{4AB408EE-EDEB-4094-8225-1A77088B4CBE}" srcId="{7674ACA5-E559-4E94-A7ED-8F51C2B8BC57}" destId="{E9691BBD-2B0D-4822-9956-E38E53D9AD26}" srcOrd="0" destOrd="0" parTransId="{8E1F136E-52B6-48E5-830C-376F1B4D49E0}" sibTransId="{E5BE5470-C200-44C5-A643-719089B5AC94}"/>
    <dgm:cxn modelId="{1987FAFE-9DD7-4F59-BEC4-FB6132643109}" type="presParOf" srcId="{7A30CF84-0BB5-44C7-BB0B-B6B648711D3C}" destId="{00ACDB3C-B87C-499D-9C63-EFB7A3FB7A03}" srcOrd="0" destOrd="0" presId="urn:microsoft.com/office/officeart/2008/layout/VerticalCurvedList"/>
    <dgm:cxn modelId="{1BBF50DC-5EB4-4AA0-AE4A-F86584545FE8}" type="presParOf" srcId="{00ACDB3C-B87C-499D-9C63-EFB7A3FB7A03}" destId="{11F3952E-33A6-4A84-91E2-4D5EF12571BB}" srcOrd="0" destOrd="0" presId="urn:microsoft.com/office/officeart/2008/layout/VerticalCurvedList"/>
    <dgm:cxn modelId="{6C59FB18-0E4A-4396-8853-2341786A9369}" type="presParOf" srcId="{11F3952E-33A6-4A84-91E2-4D5EF12571BB}" destId="{1E136606-A92D-468D-91B6-C0E0EF3434B1}" srcOrd="0" destOrd="0" presId="urn:microsoft.com/office/officeart/2008/layout/VerticalCurvedList"/>
    <dgm:cxn modelId="{8EB97F78-99F0-4572-B27C-7AE4B3655199}" type="presParOf" srcId="{11F3952E-33A6-4A84-91E2-4D5EF12571BB}" destId="{8C83F40C-2C64-4AED-BF7A-51A56B9B8553}" srcOrd="1" destOrd="0" presId="urn:microsoft.com/office/officeart/2008/layout/VerticalCurvedList"/>
    <dgm:cxn modelId="{15A71975-937D-4821-852B-0E31ABA43C52}" type="presParOf" srcId="{11F3952E-33A6-4A84-91E2-4D5EF12571BB}" destId="{3F631910-2C76-445B-BBD7-FBDA72EDF648}" srcOrd="2" destOrd="0" presId="urn:microsoft.com/office/officeart/2008/layout/VerticalCurvedList"/>
    <dgm:cxn modelId="{18AE49DA-438F-49C0-A644-095801A19422}" type="presParOf" srcId="{11F3952E-33A6-4A84-91E2-4D5EF12571BB}" destId="{9D07891E-2FF7-4190-8EDF-64E413E16469}" srcOrd="3" destOrd="0" presId="urn:microsoft.com/office/officeart/2008/layout/VerticalCurvedList"/>
    <dgm:cxn modelId="{00D78C16-DEFA-4810-A7A7-88DD7DAFCA98}" type="presParOf" srcId="{00ACDB3C-B87C-499D-9C63-EFB7A3FB7A03}" destId="{99F3C5F1-88C2-46FC-9D1A-D8293686B915}" srcOrd="1" destOrd="0" presId="urn:microsoft.com/office/officeart/2008/layout/VerticalCurvedList"/>
    <dgm:cxn modelId="{6CC52051-7BC2-4E13-B84A-A1F28D9923B5}" type="presParOf" srcId="{00ACDB3C-B87C-499D-9C63-EFB7A3FB7A03}" destId="{73B67E6F-3228-43DF-BC0D-F4237376078F}" srcOrd="2" destOrd="0" presId="urn:microsoft.com/office/officeart/2008/layout/VerticalCurvedList"/>
    <dgm:cxn modelId="{019E654E-AD89-4F6D-87F1-92F79D08C59F}" type="presParOf" srcId="{73B67E6F-3228-43DF-BC0D-F4237376078F}" destId="{0636859C-E3AD-4820-8494-06E7B022D487}" srcOrd="0" destOrd="0" presId="urn:microsoft.com/office/officeart/2008/layout/VerticalCurvedList"/>
    <dgm:cxn modelId="{0E79AFD2-A626-4EF1-88B2-8589A06C65EA}" type="presParOf" srcId="{00ACDB3C-B87C-499D-9C63-EFB7A3FB7A03}" destId="{A700EE15-C7B1-42C9-BC33-24DC965B4A2A}" srcOrd="3" destOrd="0" presId="urn:microsoft.com/office/officeart/2008/layout/VerticalCurvedList"/>
    <dgm:cxn modelId="{892DD65D-4475-4FF5-AEBB-B3CFE500FC23}" type="presParOf" srcId="{00ACDB3C-B87C-499D-9C63-EFB7A3FB7A03}" destId="{23E69879-5FF2-484B-918B-F11570EC4913}" srcOrd="4" destOrd="0" presId="urn:microsoft.com/office/officeart/2008/layout/VerticalCurvedList"/>
    <dgm:cxn modelId="{E7283D39-215B-4BE1-8FAA-EA322248F0B9}" type="presParOf" srcId="{23E69879-5FF2-484B-918B-F11570EC4913}" destId="{7FCDED75-4A1D-4665-9459-C15FEA5F96C7}" srcOrd="0" destOrd="0" presId="urn:microsoft.com/office/officeart/2008/layout/VerticalCurvedList"/>
    <dgm:cxn modelId="{63FB3FE0-6DD8-44BD-B248-C500BC47C8D4}" type="presParOf" srcId="{00ACDB3C-B87C-499D-9C63-EFB7A3FB7A03}" destId="{BF1CD5B9-0A45-451D-9C74-45AC5ED52BA0}" srcOrd="5" destOrd="0" presId="urn:microsoft.com/office/officeart/2008/layout/VerticalCurvedList"/>
    <dgm:cxn modelId="{55E5A90A-5610-4713-9EA9-A3CE7290B9E9}" type="presParOf" srcId="{00ACDB3C-B87C-499D-9C63-EFB7A3FB7A03}" destId="{A7FB898C-8994-4BF9-8C90-EF619CD14BEF}" srcOrd="6" destOrd="0" presId="urn:microsoft.com/office/officeart/2008/layout/VerticalCurvedList"/>
    <dgm:cxn modelId="{5D72D5AF-79A4-40B9-A550-61D44120A0CB}" type="presParOf" srcId="{A7FB898C-8994-4BF9-8C90-EF619CD14BEF}" destId="{4D4E9CED-79E5-4B6A-880F-079F0552BA4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3F40C-2C64-4AED-BF7A-51A56B9B8553}">
      <dsp:nvSpPr>
        <dsp:cNvPr id="0" name=""/>
        <dsp:cNvSpPr/>
      </dsp:nvSpPr>
      <dsp:spPr>
        <a:xfrm>
          <a:off x="-4576487" y="-701694"/>
          <a:ext cx="5451613" cy="5451613"/>
        </a:xfrm>
        <a:prstGeom prst="blockArc">
          <a:avLst>
            <a:gd name="adj1" fmla="val 18900000"/>
            <a:gd name="adj2" fmla="val 2700000"/>
            <a:gd name="adj3" fmla="val 396"/>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F3C5F1-88C2-46FC-9D1A-D8293686B915}">
      <dsp:nvSpPr>
        <dsp:cNvPr id="0" name=""/>
        <dsp:cNvSpPr/>
      </dsp:nvSpPr>
      <dsp:spPr>
        <a:xfrm>
          <a:off x="562821" y="404822"/>
          <a:ext cx="5670601" cy="80964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2656" tIns="43180" rIns="43180" bIns="43180" numCol="1" spcCol="1270" anchor="t" anchorCtr="0">
          <a:noAutofit/>
        </a:bodyPr>
        <a:lstStyle/>
        <a:p>
          <a:pPr marL="0" lvl="0" indent="0" algn="l" defTabSz="755650">
            <a:lnSpc>
              <a:spcPct val="90000"/>
            </a:lnSpc>
            <a:spcBef>
              <a:spcPct val="0"/>
            </a:spcBef>
            <a:spcAft>
              <a:spcPct val="35000"/>
            </a:spcAft>
            <a:buNone/>
          </a:pPr>
          <a:r>
            <a:rPr lang="sk-SK" sz="1700" kern="1200" dirty="0">
              <a:latin typeface="Weekly Free Light" panose="00000400000000000000" pitchFamily="50" charset="-18"/>
            </a:rPr>
            <a:t>Individuálny</a:t>
          </a:r>
        </a:p>
        <a:p>
          <a:pPr marL="114300" lvl="1" indent="-114300" algn="l" defTabSz="577850">
            <a:lnSpc>
              <a:spcPct val="90000"/>
            </a:lnSpc>
            <a:spcBef>
              <a:spcPct val="0"/>
            </a:spcBef>
            <a:spcAft>
              <a:spcPct val="15000"/>
            </a:spcAft>
            <a:buChar char="•"/>
          </a:pPr>
          <a:r>
            <a:rPr lang="sk-SK" sz="1300" kern="1200" dirty="0">
              <a:latin typeface="Weekly Free Light" panose="00000400000000000000" pitchFamily="50" charset="-18"/>
            </a:rPr>
            <a:t>dopyt jedného spotrebiteľa po určitom tovare</a:t>
          </a:r>
        </a:p>
      </dsp:txBody>
      <dsp:txXfrm>
        <a:off x="562821" y="404822"/>
        <a:ext cx="5670601" cy="809644"/>
      </dsp:txXfrm>
    </dsp:sp>
    <dsp:sp modelId="{0636859C-E3AD-4820-8494-06E7B022D487}">
      <dsp:nvSpPr>
        <dsp:cNvPr id="0" name=""/>
        <dsp:cNvSpPr/>
      </dsp:nvSpPr>
      <dsp:spPr>
        <a:xfrm>
          <a:off x="56793" y="303616"/>
          <a:ext cx="1012056" cy="1012056"/>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00EE15-C7B1-42C9-BC33-24DC965B4A2A}">
      <dsp:nvSpPr>
        <dsp:cNvPr id="0" name=""/>
        <dsp:cNvSpPr/>
      </dsp:nvSpPr>
      <dsp:spPr>
        <a:xfrm>
          <a:off x="857127" y="1619289"/>
          <a:ext cx="5376295" cy="80964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2656" tIns="43180" rIns="43180" bIns="43180" numCol="1" spcCol="1270" anchor="t" anchorCtr="0">
          <a:noAutofit/>
        </a:bodyPr>
        <a:lstStyle/>
        <a:p>
          <a:pPr marL="0" lvl="0" indent="0" algn="l" defTabSz="755650">
            <a:lnSpc>
              <a:spcPct val="90000"/>
            </a:lnSpc>
            <a:spcBef>
              <a:spcPct val="0"/>
            </a:spcBef>
            <a:spcAft>
              <a:spcPct val="35000"/>
            </a:spcAft>
            <a:buNone/>
          </a:pPr>
          <a:r>
            <a:rPr lang="sk-SK" sz="1700" kern="1200" dirty="0">
              <a:latin typeface="Weekly Free Light" panose="00000400000000000000" pitchFamily="50" charset="-18"/>
            </a:rPr>
            <a:t>Čiastkový</a:t>
          </a:r>
        </a:p>
        <a:p>
          <a:pPr marL="114300" lvl="1" indent="-114300" algn="l" defTabSz="577850">
            <a:lnSpc>
              <a:spcPct val="90000"/>
            </a:lnSpc>
            <a:spcBef>
              <a:spcPct val="0"/>
            </a:spcBef>
            <a:spcAft>
              <a:spcPct val="15000"/>
            </a:spcAft>
            <a:buChar char="•"/>
          </a:pPr>
          <a:r>
            <a:rPr lang="sk-SK" sz="1300" kern="1200" dirty="0">
              <a:latin typeface="Weekly Free Light" panose="00000400000000000000" pitchFamily="50" charset="-18"/>
            </a:rPr>
            <a:t>dopyt všetkých spotrebiteľov po jednom druhu tovaru od viacerých výrobcov</a:t>
          </a:r>
        </a:p>
      </dsp:txBody>
      <dsp:txXfrm>
        <a:off x="857127" y="1619289"/>
        <a:ext cx="5376295" cy="809644"/>
      </dsp:txXfrm>
    </dsp:sp>
    <dsp:sp modelId="{7FCDED75-4A1D-4665-9459-C15FEA5F96C7}">
      <dsp:nvSpPr>
        <dsp:cNvPr id="0" name=""/>
        <dsp:cNvSpPr/>
      </dsp:nvSpPr>
      <dsp:spPr>
        <a:xfrm>
          <a:off x="351099" y="1518083"/>
          <a:ext cx="1012056" cy="1012056"/>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1CD5B9-0A45-451D-9C74-45AC5ED52BA0}">
      <dsp:nvSpPr>
        <dsp:cNvPr id="0" name=""/>
        <dsp:cNvSpPr/>
      </dsp:nvSpPr>
      <dsp:spPr>
        <a:xfrm>
          <a:off x="562821" y="2833756"/>
          <a:ext cx="5670601" cy="80964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2656" tIns="43180" rIns="43180" bIns="43180" numCol="1" spcCol="1270" anchor="t" anchorCtr="0">
          <a:noAutofit/>
        </a:bodyPr>
        <a:lstStyle/>
        <a:p>
          <a:pPr marL="0" lvl="0" indent="0" algn="l" defTabSz="755650">
            <a:lnSpc>
              <a:spcPct val="90000"/>
            </a:lnSpc>
            <a:spcBef>
              <a:spcPct val="0"/>
            </a:spcBef>
            <a:spcAft>
              <a:spcPct val="35000"/>
            </a:spcAft>
            <a:buNone/>
          </a:pPr>
          <a:r>
            <a:rPr lang="sk-SK" sz="1700" kern="1200" dirty="0">
              <a:latin typeface="Weekly Free Light" panose="00000400000000000000" pitchFamily="50" charset="-18"/>
            </a:rPr>
            <a:t>Agregátny </a:t>
          </a:r>
        </a:p>
        <a:p>
          <a:pPr marL="114300" lvl="1" indent="-114300" algn="l" defTabSz="577850">
            <a:lnSpc>
              <a:spcPct val="90000"/>
            </a:lnSpc>
            <a:spcBef>
              <a:spcPct val="0"/>
            </a:spcBef>
            <a:spcAft>
              <a:spcPct val="15000"/>
            </a:spcAft>
            <a:buChar char="•"/>
          </a:pPr>
          <a:r>
            <a:rPr lang="sk-SK" sz="1300" kern="1200" dirty="0">
              <a:latin typeface="Weekly Free Light" panose="00000400000000000000" pitchFamily="50" charset="-18"/>
            </a:rPr>
            <a:t>súhrn všetkých zamýšľaných nákupov v ekonomike</a:t>
          </a:r>
        </a:p>
      </dsp:txBody>
      <dsp:txXfrm>
        <a:off x="562821" y="2833756"/>
        <a:ext cx="5670601" cy="809644"/>
      </dsp:txXfrm>
    </dsp:sp>
    <dsp:sp modelId="{4D4E9CED-79E5-4B6A-880F-079F0552BA4D}">
      <dsp:nvSpPr>
        <dsp:cNvPr id="0" name=""/>
        <dsp:cNvSpPr/>
      </dsp:nvSpPr>
      <dsp:spPr>
        <a:xfrm>
          <a:off x="56793" y="2732551"/>
          <a:ext cx="1012056" cy="1012056"/>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Google Shape;3;n">
            <a:extLst>
              <a:ext uri="{FF2B5EF4-FFF2-40B4-BE49-F238E27FC236}">
                <a16:creationId xmlns:a16="http://schemas.microsoft.com/office/drawing/2014/main" id="{1BB54C15-F7E6-4676-8BE1-168E3CEE3930}"/>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7171" name="Google Shape;4;n">
            <a:extLst>
              <a:ext uri="{FF2B5EF4-FFF2-40B4-BE49-F238E27FC236}">
                <a16:creationId xmlns:a16="http://schemas.microsoft.com/office/drawing/2014/main" id="{665AC595-2E09-4FA9-9364-7E7FB4CF6066}"/>
              </a:ext>
            </a:extLst>
          </p:cNvPr>
          <p:cNvSpPr txBox="1">
            <a:spLocks noGrp="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sk-SK" altLang="sk-SK">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8" name="Google Shape;106;g35f391192_00:notes">
            <a:extLst>
              <a:ext uri="{FF2B5EF4-FFF2-40B4-BE49-F238E27FC236}">
                <a16:creationId xmlns:a16="http://schemas.microsoft.com/office/drawing/2014/main" id="{683C054D-45E8-4D19-8E00-9053FBD6B5B7}"/>
              </a:ext>
            </a:extLst>
          </p:cNvPr>
          <p:cNvSpPr>
            <a:spLocks noGrp="1" noRot="1" noChangeAspect="1" noTextEdit="1"/>
          </p:cNvSpPr>
          <p:nvPr>
            <p:ph type="sldImg" idx="2"/>
          </p:nvPr>
        </p:nvSpPr>
        <p:spPr>
          <a:ln>
            <a:miter lim="800000"/>
            <a:headEnd/>
            <a:tailEnd/>
          </a:ln>
        </p:spPr>
      </p:sp>
      <p:sp>
        <p:nvSpPr>
          <p:cNvPr id="9219" name="Google Shape;107;g35f391192_00:notes">
            <a:extLst>
              <a:ext uri="{FF2B5EF4-FFF2-40B4-BE49-F238E27FC236}">
                <a16:creationId xmlns:a16="http://schemas.microsoft.com/office/drawing/2014/main" id="{E82630E6-302C-41AE-8BCD-0A56D3D8EA51}"/>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6" name="Google Shape;151;g35f391192_09:notes">
            <a:extLst>
              <a:ext uri="{FF2B5EF4-FFF2-40B4-BE49-F238E27FC236}">
                <a16:creationId xmlns:a16="http://schemas.microsoft.com/office/drawing/2014/main" id="{321C372F-74E8-4BEB-AD8D-38E8E8C853C2}"/>
              </a:ext>
            </a:extLst>
          </p:cNvPr>
          <p:cNvSpPr>
            <a:spLocks noGrp="1" noRot="1" noChangeAspect="1" noTextEdit="1"/>
          </p:cNvSpPr>
          <p:nvPr>
            <p:ph type="sldImg" idx="2"/>
          </p:nvPr>
        </p:nvSpPr>
        <p:spPr>
          <a:ln>
            <a:miter lim="800000"/>
            <a:headEnd/>
            <a:tailEnd/>
          </a:ln>
        </p:spPr>
      </p:sp>
      <p:sp>
        <p:nvSpPr>
          <p:cNvPr id="11267" name="Google Shape;152;g35f391192_09:notes">
            <a:extLst>
              <a:ext uri="{FF2B5EF4-FFF2-40B4-BE49-F238E27FC236}">
                <a16:creationId xmlns:a16="http://schemas.microsoft.com/office/drawing/2014/main" id="{9A6DB9EE-31D6-480A-A76B-D2EA8599A287}"/>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4" name="Google Shape;262;gcd36154fc_196_0:notes">
            <a:extLst>
              <a:ext uri="{FF2B5EF4-FFF2-40B4-BE49-F238E27FC236}">
                <a16:creationId xmlns:a16="http://schemas.microsoft.com/office/drawing/2014/main" id="{9BD3C287-FF20-4DD4-93A8-2A09A1C9CB4E}"/>
              </a:ext>
            </a:extLst>
          </p:cNvPr>
          <p:cNvSpPr>
            <a:spLocks noGrp="1" noRot="1" noChangeAspect="1" noTextEdit="1"/>
          </p:cNvSpPr>
          <p:nvPr>
            <p:ph type="sldImg" idx="2"/>
          </p:nvPr>
        </p:nvSpPr>
        <p:spPr>
          <a:ln>
            <a:miter lim="800000"/>
            <a:headEnd/>
            <a:tailEnd/>
          </a:ln>
        </p:spPr>
      </p:sp>
      <p:sp>
        <p:nvSpPr>
          <p:cNvPr id="13315" name="Google Shape;263;gcd36154fc_196_0:notes">
            <a:extLst>
              <a:ext uri="{FF2B5EF4-FFF2-40B4-BE49-F238E27FC236}">
                <a16:creationId xmlns:a16="http://schemas.microsoft.com/office/drawing/2014/main" id="{6145024D-A25C-405D-B04B-0822983D67C1}"/>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143;g35f391192_029:notes">
            <a:extLst>
              <a:ext uri="{FF2B5EF4-FFF2-40B4-BE49-F238E27FC236}">
                <a16:creationId xmlns:a16="http://schemas.microsoft.com/office/drawing/2014/main" id="{393E5AE7-A69D-481B-88D8-A32C1C2AE54C}"/>
              </a:ext>
            </a:extLst>
          </p:cNvPr>
          <p:cNvSpPr>
            <a:spLocks noGrp="1" noRot="1" noChangeAspect="1" noTextEdit="1"/>
          </p:cNvSpPr>
          <p:nvPr>
            <p:ph type="sldImg" idx="2"/>
          </p:nvPr>
        </p:nvSpPr>
        <p:spPr>
          <a:ln>
            <a:miter lim="800000"/>
            <a:headEnd/>
            <a:tailEnd/>
          </a:ln>
        </p:spPr>
      </p:sp>
      <p:sp>
        <p:nvSpPr>
          <p:cNvPr id="15363" name="Google Shape;144;g35f391192_029:notes">
            <a:extLst>
              <a:ext uri="{FF2B5EF4-FFF2-40B4-BE49-F238E27FC236}">
                <a16:creationId xmlns:a16="http://schemas.microsoft.com/office/drawing/2014/main" id="{32696D85-F086-4D04-A65B-CD858200317F}"/>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Google Shape;143;g35f391192_029:notes">
            <a:extLst>
              <a:ext uri="{FF2B5EF4-FFF2-40B4-BE49-F238E27FC236}">
                <a16:creationId xmlns:a16="http://schemas.microsoft.com/office/drawing/2014/main" id="{2A754D0E-C69E-4E35-972B-CD8AD80B4AFC}"/>
              </a:ext>
            </a:extLst>
          </p:cNvPr>
          <p:cNvSpPr>
            <a:spLocks noGrp="1" noRot="1" noChangeAspect="1" noTextEdit="1"/>
          </p:cNvSpPr>
          <p:nvPr>
            <p:ph type="sldImg" idx="2"/>
          </p:nvPr>
        </p:nvSpPr>
        <p:spPr>
          <a:ln>
            <a:miter lim="800000"/>
            <a:headEnd/>
            <a:tailEnd/>
          </a:ln>
        </p:spPr>
      </p:sp>
      <p:sp>
        <p:nvSpPr>
          <p:cNvPr id="19459" name="Google Shape;144;g35f391192_029:notes">
            <a:extLst>
              <a:ext uri="{FF2B5EF4-FFF2-40B4-BE49-F238E27FC236}">
                <a16:creationId xmlns:a16="http://schemas.microsoft.com/office/drawing/2014/main" id="{EE7358DD-FE65-49F8-B1BA-CC2BAC8C911B}"/>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143;g35f391192_029:notes">
            <a:extLst>
              <a:ext uri="{FF2B5EF4-FFF2-40B4-BE49-F238E27FC236}">
                <a16:creationId xmlns:a16="http://schemas.microsoft.com/office/drawing/2014/main" id="{A83D2E41-4B34-4A31-9C4D-39AB396E181E}"/>
              </a:ext>
            </a:extLst>
          </p:cNvPr>
          <p:cNvSpPr>
            <a:spLocks noGrp="1" noRot="1" noChangeAspect="1" noTextEdit="1"/>
          </p:cNvSpPr>
          <p:nvPr>
            <p:ph type="sldImg" idx="2"/>
          </p:nvPr>
        </p:nvSpPr>
        <p:spPr>
          <a:ln>
            <a:miter lim="800000"/>
            <a:headEnd/>
            <a:tailEnd/>
          </a:ln>
        </p:spPr>
      </p:sp>
      <p:sp>
        <p:nvSpPr>
          <p:cNvPr id="21507" name="Google Shape;144;g35f391192_029:notes">
            <a:extLst>
              <a:ext uri="{FF2B5EF4-FFF2-40B4-BE49-F238E27FC236}">
                <a16:creationId xmlns:a16="http://schemas.microsoft.com/office/drawing/2014/main" id="{65D1C2FE-1B0E-4CC9-8EE9-31DA46B80DFA}"/>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4" name="Google Shape;135;g35f391192_04:notes">
            <a:extLst>
              <a:ext uri="{FF2B5EF4-FFF2-40B4-BE49-F238E27FC236}">
                <a16:creationId xmlns:a16="http://schemas.microsoft.com/office/drawing/2014/main" id="{2810C0FF-C4EA-479D-98C7-EDC733B50B5F}"/>
              </a:ext>
            </a:extLst>
          </p:cNvPr>
          <p:cNvSpPr>
            <a:spLocks noGrp="1" noRot="1" noChangeAspect="1" noTextEdit="1"/>
          </p:cNvSpPr>
          <p:nvPr>
            <p:ph type="sldImg" idx="2"/>
          </p:nvPr>
        </p:nvSpPr>
        <p:spPr>
          <a:ln>
            <a:miter lim="800000"/>
            <a:headEnd/>
            <a:tailEnd/>
          </a:ln>
        </p:spPr>
      </p:sp>
      <p:sp>
        <p:nvSpPr>
          <p:cNvPr id="28675" name="Google Shape;136;g35f391192_04:notes">
            <a:extLst>
              <a:ext uri="{FF2B5EF4-FFF2-40B4-BE49-F238E27FC236}">
                <a16:creationId xmlns:a16="http://schemas.microsoft.com/office/drawing/2014/main" id="{0A369612-8C8B-4503-ACE4-07B41DD869ED}"/>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3" name="Google Shape;10;p2">
            <a:extLst>
              <a:ext uri="{FF2B5EF4-FFF2-40B4-BE49-F238E27FC236}">
                <a16:creationId xmlns:a16="http://schemas.microsoft.com/office/drawing/2014/main" id="{7BD87289-E7AD-42AB-808B-00059B5D0B7D}"/>
              </a:ext>
            </a:extLst>
          </p:cNvPr>
          <p:cNvSpPr>
            <a:spLocks noChangeArrowheads="1"/>
          </p:cNvSpPr>
          <p:nvPr/>
        </p:nvSpPr>
        <p:spPr bwMode="auto">
          <a:xfrm>
            <a:off x="0" y="4287838"/>
            <a:ext cx="9144000" cy="247650"/>
          </a:xfrm>
          <a:prstGeom prst="rect">
            <a:avLst/>
          </a:prstGeom>
          <a:solidFill>
            <a:srgbClr val="16575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4" name="Google Shape;11;p2">
            <a:extLst>
              <a:ext uri="{FF2B5EF4-FFF2-40B4-BE49-F238E27FC236}">
                <a16:creationId xmlns:a16="http://schemas.microsoft.com/office/drawing/2014/main" id="{7C8F570B-860F-4EF7-8CB5-3F4EA1E83D8E}"/>
              </a:ext>
            </a:extLst>
          </p:cNvPr>
          <p:cNvSpPr>
            <a:spLocks noChangeArrowheads="1"/>
          </p:cNvSpPr>
          <p:nvPr/>
        </p:nvSpPr>
        <p:spPr bwMode="auto">
          <a:xfrm>
            <a:off x="0" y="0"/>
            <a:ext cx="9144000" cy="530225"/>
          </a:xfrm>
          <a:prstGeom prst="rect">
            <a:avLst/>
          </a:prstGeom>
          <a:solidFill>
            <a:srgbClr val="18637B"/>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solidFill>
                <a:srgbClr val="114454"/>
              </a:solidFill>
            </a:endParaRPr>
          </a:p>
        </p:txBody>
      </p:sp>
      <p:sp>
        <p:nvSpPr>
          <p:cNvPr id="5" name="Google Shape;12;p2">
            <a:extLst>
              <a:ext uri="{FF2B5EF4-FFF2-40B4-BE49-F238E27FC236}">
                <a16:creationId xmlns:a16="http://schemas.microsoft.com/office/drawing/2014/main" id="{D80F21A3-82F2-4CC6-A334-832335061ED7}"/>
              </a:ext>
            </a:extLst>
          </p:cNvPr>
          <p:cNvSpPr>
            <a:spLocks noChangeArrowheads="1"/>
          </p:cNvSpPr>
          <p:nvPr/>
        </p:nvSpPr>
        <p:spPr bwMode="auto">
          <a:xfrm>
            <a:off x="0" y="500063"/>
            <a:ext cx="9144000" cy="3824287"/>
          </a:xfrm>
          <a:prstGeom prst="rect">
            <a:avLst/>
          </a:prstGeom>
          <a:solidFill>
            <a:srgbClr val="124057"/>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6" name="Google Shape;13;p2">
            <a:extLst>
              <a:ext uri="{FF2B5EF4-FFF2-40B4-BE49-F238E27FC236}">
                <a16:creationId xmlns:a16="http://schemas.microsoft.com/office/drawing/2014/main" id="{BA4E3D97-B597-42FC-A32E-63FE60DBF105}"/>
              </a:ext>
            </a:extLst>
          </p:cNvPr>
          <p:cNvSpPr>
            <a:spLocks noChangeArrowheads="1"/>
          </p:cNvSpPr>
          <p:nvPr/>
        </p:nvSpPr>
        <p:spPr bwMode="auto">
          <a:xfrm>
            <a:off x="0" y="4494213"/>
            <a:ext cx="9144000" cy="117475"/>
          </a:xfrm>
          <a:prstGeom prst="rect">
            <a:avLst/>
          </a:prstGeom>
          <a:solidFill>
            <a:srgbClr val="3B8D6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7" name="Google Shape;14;p2">
            <a:extLst>
              <a:ext uri="{FF2B5EF4-FFF2-40B4-BE49-F238E27FC236}">
                <a16:creationId xmlns:a16="http://schemas.microsoft.com/office/drawing/2014/main" id="{5FCF5FA0-C9D2-475F-99E8-476B167BE14C}"/>
              </a:ext>
            </a:extLst>
          </p:cNvPr>
          <p:cNvSpPr>
            <a:spLocks noChangeArrowheads="1"/>
          </p:cNvSpPr>
          <p:nvPr/>
        </p:nvSpPr>
        <p:spPr bwMode="auto">
          <a:xfrm>
            <a:off x="0" y="4584700"/>
            <a:ext cx="9144000" cy="558800"/>
          </a:xfrm>
          <a:prstGeom prst="rect">
            <a:avLst/>
          </a:prstGeom>
          <a:solidFill>
            <a:srgbClr val="94BF6E"/>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15" name="Google Shape;15;p2"/>
          <p:cNvSpPr txBox="1">
            <a:spLocks noGrp="1"/>
          </p:cNvSpPr>
          <p:nvPr>
            <p:ph type="ctrTitle"/>
          </p:nvPr>
        </p:nvSpPr>
        <p:spPr>
          <a:xfrm>
            <a:off x="685800" y="2601425"/>
            <a:ext cx="5810400" cy="1159800"/>
          </a:xfrm>
          <a:prstGeom prst="rect">
            <a:avLst/>
          </a:prstGeom>
        </p:spPr>
        <p:txBody>
          <a:bodyPr spcFirstLastPara="1" anchor="b">
            <a:noAutofit/>
          </a:bodyPr>
          <a:lstStyle>
            <a:lvl1pPr lvl="0">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extLst>
      <p:ext uri="{BB962C8B-B14F-4D97-AF65-F5344CB8AC3E}">
        <p14:creationId xmlns:p14="http://schemas.microsoft.com/office/powerpoint/2010/main" val="127857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6"/>
        <p:cNvGrpSpPr/>
        <p:nvPr/>
      </p:nvGrpSpPr>
      <p:grpSpPr>
        <a:xfrm>
          <a:off x="0" y="0"/>
          <a:ext cx="0" cy="0"/>
          <a:chOff x="0" y="0"/>
          <a:chExt cx="0" cy="0"/>
        </a:xfrm>
      </p:grpSpPr>
      <p:sp>
        <p:nvSpPr>
          <p:cNvPr id="4" name="Google Shape;19;p3">
            <a:extLst>
              <a:ext uri="{FF2B5EF4-FFF2-40B4-BE49-F238E27FC236}">
                <a16:creationId xmlns:a16="http://schemas.microsoft.com/office/drawing/2014/main" id="{1DCBB400-E744-4EC2-8A34-6E051565CE91}"/>
              </a:ext>
            </a:extLst>
          </p:cNvPr>
          <p:cNvSpPr>
            <a:spLocks noChangeArrowheads="1"/>
          </p:cNvSpPr>
          <p:nvPr/>
        </p:nvSpPr>
        <p:spPr bwMode="auto">
          <a:xfrm>
            <a:off x="0" y="4287838"/>
            <a:ext cx="3475038" cy="247650"/>
          </a:xfrm>
          <a:prstGeom prst="rect">
            <a:avLst/>
          </a:prstGeom>
          <a:solidFill>
            <a:srgbClr val="16575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5" name="Google Shape;20;p3">
            <a:extLst>
              <a:ext uri="{FF2B5EF4-FFF2-40B4-BE49-F238E27FC236}">
                <a16:creationId xmlns:a16="http://schemas.microsoft.com/office/drawing/2014/main" id="{E63E3317-F931-4117-8140-046D9B197792}"/>
              </a:ext>
            </a:extLst>
          </p:cNvPr>
          <p:cNvSpPr>
            <a:spLocks noChangeArrowheads="1"/>
          </p:cNvSpPr>
          <p:nvPr/>
        </p:nvSpPr>
        <p:spPr bwMode="auto">
          <a:xfrm>
            <a:off x="0" y="0"/>
            <a:ext cx="3475038" cy="530225"/>
          </a:xfrm>
          <a:prstGeom prst="rect">
            <a:avLst/>
          </a:prstGeom>
          <a:solidFill>
            <a:srgbClr val="18637B"/>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solidFill>
                <a:srgbClr val="114454"/>
              </a:solidFill>
            </a:endParaRPr>
          </a:p>
        </p:txBody>
      </p:sp>
      <p:sp>
        <p:nvSpPr>
          <p:cNvPr id="6" name="Google Shape;21;p3">
            <a:extLst>
              <a:ext uri="{FF2B5EF4-FFF2-40B4-BE49-F238E27FC236}">
                <a16:creationId xmlns:a16="http://schemas.microsoft.com/office/drawing/2014/main" id="{C7405EE3-98C6-46F7-99F4-A16ABD4DCAD1}"/>
              </a:ext>
            </a:extLst>
          </p:cNvPr>
          <p:cNvSpPr>
            <a:spLocks noChangeArrowheads="1"/>
          </p:cNvSpPr>
          <p:nvPr/>
        </p:nvSpPr>
        <p:spPr bwMode="auto">
          <a:xfrm>
            <a:off x="0" y="500063"/>
            <a:ext cx="3475038" cy="3824287"/>
          </a:xfrm>
          <a:prstGeom prst="rect">
            <a:avLst/>
          </a:prstGeom>
          <a:solidFill>
            <a:srgbClr val="124057"/>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7" name="Google Shape;22;p3">
            <a:extLst>
              <a:ext uri="{FF2B5EF4-FFF2-40B4-BE49-F238E27FC236}">
                <a16:creationId xmlns:a16="http://schemas.microsoft.com/office/drawing/2014/main" id="{C7967E40-6F6B-4AE4-802B-270947977667}"/>
              </a:ext>
            </a:extLst>
          </p:cNvPr>
          <p:cNvSpPr>
            <a:spLocks noChangeArrowheads="1"/>
          </p:cNvSpPr>
          <p:nvPr/>
        </p:nvSpPr>
        <p:spPr bwMode="auto">
          <a:xfrm>
            <a:off x="0" y="4494213"/>
            <a:ext cx="3475038" cy="117475"/>
          </a:xfrm>
          <a:prstGeom prst="rect">
            <a:avLst/>
          </a:prstGeom>
          <a:solidFill>
            <a:srgbClr val="3B8D6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8" name="Google Shape;23;p3">
            <a:extLst>
              <a:ext uri="{FF2B5EF4-FFF2-40B4-BE49-F238E27FC236}">
                <a16:creationId xmlns:a16="http://schemas.microsoft.com/office/drawing/2014/main" id="{4A62B2E7-0BC2-4D45-AA24-9A9D7133CDBC}"/>
              </a:ext>
            </a:extLst>
          </p:cNvPr>
          <p:cNvSpPr>
            <a:spLocks noChangeArrowheads="1"/>
          </p:cNvSpPr>
          <p:nvPr/>
        </p:nvSpPr>
        <p:spPr bwMode="auto">
          <a:xfrm>
            <a:off x="0" y="4584700"/>
            <a:ext cx="3475038" cy="558800"/>
          </a:xfrm>
          <a:prstGeom prst="rect">
            <a:avLst/>
          </a:prstGeom>
          <a:solidFill>
            <a:srgbClr val="94BF6E"/>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17" name="Google Shape;17;p3"/>
          <p:cNvSpPr txBox="1">
            <a:spLocks noGrp="1"/>
          </p:cNvSpPr>
          <p:nvPr>
            <p:ph type="ctrTitle"/>
          </p:nvPr>
        </p:nvSpPr>
        <p:spPr>
          <a:xfrm>
            <a:off x="4113600" y="2878750"/>
            <a:ext cx="4505700" cy="1159800"/>
          </a:xfrm>
          <a:prstGeom prst="rect">
            <a:avLst/>
          </a:prstGeom>
        </p:spPr>
        <p:txBody>
          <a:bodyPr spcFirstLastPara="1" anchor="b">
            <a:noAutofit/>
          </a:bodyPr>
          <a:lstStyle>
            <a:lvl1pPr lvl="0" rtl="0">
              <a:spcBef>
                <a:spcPts val="0"/>
              </a:spcBef>
              <a:spcAft>
                <a:spcPts val="0"/>
              </a:spcAft>
              <a:buClr>
                <a:srgbClr val="114454"/>
              </a:buClr>
              <a:buSzPts val="4800"/>
              <a:buNone/>
              <a:defRPr sz="4800">
                <a:solidFill>
                  <a:srgbClr val="114454"/>
                </a:solidFill>
              </a:defRPr>
            </a:lvl1pPr>
            <a:lvl2pPr lvl="1" rtl="0">
              <a:spcBef>
                <a:spcPts val="0"/>
              </a:spcBef>
              <a:spcAft>
                <a:spcPts val="0"/>
              </a:spcAft>
              <a:buClr>
                <a:srgbClr val="114454"/>
              </a:buClr>
              <a:buSzPts val="4800"/>
              <a:buNone/>
              <a:defRPr sz="4800">
                <a:solidFill>
                  <a:srgbClr val="114454"/>
                </a:solidFill>
              </a:defRPr>
            </a:lvl2pPr>
            <a:lvl3pPr lvl="2" rtl="0">
              <a:spcBef>
                <a:spcPts val="0"/>
              </a:spcBef>
              <a:spcAft>
                <a:spcPts val="0"/>
              </a:spcAft>
              <a:buClr>
                <a:srgbClr val="114454"/>
              </a:buClr>
              <a:buSzPts val="4800"/>
              <a:buNone/>
              <a:defRPr sz="4800">
                <a:solidFill>
                  <a:srgbClr val="114454"/>
                </a:solidFill>
              </a:defRPr>
            </a:lvl3pPr>
            <a:lvl4pPr lvl="3" rtl="0">
              <a:spcBef>
                <a:spcPts val="0"/>
              </a:spcBef>
              <a:spcAft>
                <a:spcPts val="0"/>
              </a:spcAft>
              <a:buClr>
                <a:srgbClr val="114454"/>
              </a:buClr>
              <a:buSzPts val="4800"/>
              <a:buNone/>
              <a:defRPr sz="4800">
                <a:solidFill>
                  <a:srgbClr val="114454"/>
                </a:solidFill>
              </a:defRPr>
            </a:lvl4pPr>
            <a:lvl5pPr lvl="4" rtl="0">
              <a:spcBef>
                <a:spcPts val="0"/>
              </a:spcBef>
              <a:spcAft>
                <a:spcPts val="0"/>
              </a:spcAft>
              <a:buClr>
                <a:srgbClr val="114454"/>
              </a:buClr>
              <a:buSzPts val="4800"/>
              <a:buNone/>
              <a:defRPr sz="4800">
                <a:solidFill>
                  <a:srgbClr val="114454"/>
                </a:solidFill>
              </a:defRPr>
            </a:lvl5pPr>
            <a:lvl6pPr lvl="5" rtl="0">
              <a:spcBef>
                <a:spcPts val="0"/>
              </a:spcBef>
              <a:spcAft>
                <a:spcPts val="0"/>
              </a:spcAft>
              <a:buClr>
                <a:srgbClr val="114454"/>
              </a:buClr>
              <a:buSzPts val="4800"/>
              <a:buNone/>
              <a:defRPr sz="4800">
                <a:solidFill>
                  <a:srgbClr val="114454"/>
                </a:solidFill>
              </a:defRPr>
            </a:lvl6pPr>
            <a:lvl7pPr lvl="6" rtl="0">
              <a:spcBef>
                <a:spcPts val="0"/>
              </a:spcBef>
              <a:spcAft>
                <a:spcPts val="0"/>
              </a:spcAft>
              <a:buClr>
                <a:srgbClr val="114454"/>
              </a:buClr>
              <a:buSzPts val="4800"/>
              <a:buNone/>
              <a:defRPr sz="4800">
                <a:solidFill>
                  <a:srgbClr val="114454"/>
                </a:solidFill>
              </a:defRPr>
            </a:lvl7pPr>
            <a:lvl8pPr lvl="7" rtl="0">
              <a:spcBef>
                <a:spcPts val="0"/>
              </a:spcBef>
              <a:spcAft>
                <a:spcPts val="0"/>
              </a:spcAft>
              <a:buClr>
                <a:srgbClr val="114454"/>
              </a:buClr>
              <a:buSzPts val="4800"/>
              <a:buNone/>
              <a:defRPr sz="4800">
                <a:solidFill>
                  <a:srgbClr val="114454"/>
                </a:solidFill>
              </a:defRPr>
            </a:lvl8pPr>
            <a:lvl9pPr lvl="8" rtl="0">
              <a:spcBef>
                <a:spcPts val="0"/>
              </a:spcBef>
              <a:spcAft>
                <a:spcPts val="0"/>
              </a:spcAft>
              <a:buClr>
                <a:srgbClr val="114454"/>
              </a:buClr>
              <a:buSzPts val="4800"/>
              <a:buNone/>
              <a:defRPr sz="4800">
                <a:solidFill>
                  <a:srgbClr val="114454"/>
                </a:solidFill>
              </a:defRPr>
            </a:lvl9pPr>
          </a:lstStyle>
          <a:p>
            <a:endParaRPr/>
          </a:p>
        </p:txBody>
      </p:sp>
      <p:sp>
        <p:nvSpPr>
          <p:cNvPr id="18" name="Google Shape;18;p3"/>
          <p:cNvSpPr txBox="1">
            <a:spLocks noGrp="1"/>
          </p:cNvSpPr>
          <p:nvPr>
            <p:ph type="subTitle" idx="1"/>
          </p:nvPr>
        </p:nvSpPr>
        <p:spPr>
          <a:xfrm>
            <a:off x="4113600" y="3983050"/>
            <a:ext cx="4505700" cy="784800"/>
          </a:xfrm>
          <a:prstGeom prst="rect">
            <a:avLst/>
          </a:prstGeom>
        </p:spPr>
        <p:txBody>
          <a:bodyPr spcFirstLastPara="1">
            <a:noAutofit/>
          </a:bodyPr>
          <a:lstStyle>
            <a:lvl1pPr lvl="0" rtl="0">
              <a:spcBef>
                <a:spcPts val="0"/>
              </a:spcBef>
              <a:spcAft>
                <a:spcPts val="0"/>
              </a:spcAft>
              <a:buClr>
                <a:srgbClr val="94BF6E"/>
              </a:buClr>
              <a:buSzPts val="1800"/>
              <a:buNone/>
              <a:defRPr sz="1800" b="1">
                <a:solidFill>
                  <a:srgbClr val="94BF6E"/>
                </a:solidFill>
              </a:defRPr>
            </a:lvl1pPr>
            <a:lvl2pPr lvl="1" rtl="0">
              <a:spcBef>
                <a:spcPts val="0"/>
              </a:spcBef>
              <a:spcAft>
                <a:spcPts val="0"/>
              </a:spcAft>
              <a:buClr>
                <a:srgbClr val="94BF6E"/>
              </a:buClr>
              <a:buSzPts val="1800"/>
              <a:buNone/>
              <a:defRPr sz="1800" b="1">
                <a:solidFill>
                  <a:srgbClr val="94BF6E"/>
                </a:solidFill>
              </a:defRPr>
            </a:lvl2pPr>
            <a:lvl3pPr lvl="2" rtl="0">
              <a:spcBef>
                <a:spcPts val="0"/>
              </a:spcBef>
              <a:spcAft>
                <a:spcPts val="0"/>
              </a:spcAft>
              <a:buClr>
                <a:srgbClr val="94BF6E"/>
              </a:buClr>
              <a:buSzPts val="1800"/>
              <a:buNone/>
              <a:defRPr sz="1800" b="1">
                <a:solidFill>
                  <a:srgbClr val="94BF6E"/>
                </a:solidFill>
              </a:defRPr>
            </a:lvl3pPr>
            <a:lvl4pPr lvl="3" rtl="0">
              <a:spcBef>
                <a:spcPts val="0"/>
              </a:spcBef>
              <a:spcAft>
                <a:spcPts val="0"/>
              </a:spcAft>
              <a:buClr>
                <a:srgbClr val="94BF6E"/>
              </a:buClr>
              <a:buSzPts val="1800"/>
              <a:buNone/>
              <a:defRPr b="1">
                <a:solidFill>
                  <a:srgbClr val="94BF6E"/>
                </a:solidFill>
              </a:defRPr>
            </a:lvl4pPr>
            <a:lvl5pPr lvl="4" rtl="0">
              <a:spcBef>
                <a:spcPts val="0"/>
              </a:spcBef>
              <a:spcAft>
                <a:spcPts val="0"/>
              </a:spcAft>
              <a:buClr>
                <a:srgbClr val="94BF6E"/>
              </a:buClr>
              <a:buSzPts val="1800"/>
              <a:buNone/>
              <a:defRPr b="1">
                <a:solidFill>
                  <a:srgbClr val="94BF6E"/>
                </a:solidFill>
              </a:defRPr>
            </a:lvl5pPr>
            <a:lvl6pPr lvl="5" rtl="0">
              <a:spcBef>
                <a:spcPts val="0"/>
              </a:spcBef>
              <a:spcAft>
                <a:spcPts val="0"/>
              </a:spcAft>
              <a:buClr>
                <a:srgbClr val="94BF6E"/>
              </a:buClr>
              <a:buSzPts val="1800"/>
              <a:buNone/>
              <a:defRPr b="1">
                <a:solidFill>
                  <a:srgbClr val="94BF6E"/>
                </a:solidFill>
              </a:defRPr>
            </a:lvl6pPr>
            <a:lvl7pPr lvl="6" rtl="0">
              <a:spcBef>
                <a:spcPts val="0"/>
              </a:spcBef>
              <a:spcAft>
                <a:spcPts val="0"/>
              </a:spcAft>
              <a:buClr>
                <a:srgbClr val="94BF6E"/>
              </a:buClr>
              <a:buSzPts val="1800"/>
              <a:buNone/>
              <a:defRPr b="1">
                <a:solidFill>
                  <a:srgbClr val="94BF6E"/>
                </a:solidFill>
              </a:defRPr>
            </a:lvl7pPr>
            <a:lvl8pPr lvl="7" rtl="0">
              <a:spcBef>
                <a:spcPts val="0"/>
              </a:spcBef>
              <a:spcAft>
                <a:spcPts val="0"/>
              </a:spcAft>
              <a:buClr>
                <a:srgbClr val="94BF6E"/>
              </a:buClr>
              <a:buSzPts val="1800"/>
              <a:buNone/>
              <a:defRPr b="1">
                <a:solidFill>
                  <a:srgbClr val="94BF6E"/>
                </a:solidFill>
              </a:defRPr>
            </a:lvl8pPr>
            <a:lvl9pPr lvl="8" rtl="0">
              <a:spcBef>
                <a:spcPts val="0"/>
              </a:spcBef>
              <a:spcAft>
                <a:spcPts val="0"/>
              </a:spcAft>
              <a:buClr>
                <a:srgbClr val="94BF6E"/>
              </a:buClr>
              <a:buSzPts val="1800"/>
              <a:buNone/>
              <a:defRPr b="1">
                <a:solidFill>
                  <a:srgbClr val="94BF6E"/>
                </a:solidFill>
              </a:defRPr>
            </a:lvl9pPr>
          </a:lstStyle>
          <a:p>
            <a:endParaRPr/>
          </a:p>
        </p:txBody>
      </p:sp>
      <p:sp>
        <p:nvSpPr>
          <p:cNvPr id="9" name="Google Shape;24;p3">
            <a:extLst>
              <a:ext uri="{FF2B5EF4-FFF2-40B4-BE49-F238E27FC236}">
                <a16:creationId xmlns:a16="http://schemas.microsoft.com/office/drawing/2014/main" id="{0EE85458-36A4-428F-9A95-8C4F06D28E81}"/>
              </a:ext>
            </a:extLst>
          </p:cNvPr>
          <p:cNvSpPr txBox="1">
            <a:spLocks noGrp="1"/>
          </p:cNvSpPr>
          <p:nvPr>
            <p:ph type="sldNum" idx="10"/>
          </p:nvPr>
        </p:nvSpPr>
        <p:spPr/>
        <p:txBody>
          <a:bodyPr/>
          <a:lstStyle>
            <a:lvl1pPr>
              <a:defRPr/>
            </a:lvl1pPr>
          </a:lstStyle>
          <a:p>
            <a:pPr>
              <a:defRPr/>
            </a:pPr>
            <a:fld id="{72093E42-D236-4438-825A-91425F2FDB0B}" type="slidenum">
              <a:rPr lang="sk-SK" altLang="sk-SK"/>
              <a:pPr>
                <a:defRPr/>
              </a:pPr>
              <a:t>‹#›</a:t>
            </a:fld>
            <a:endParaRPr lang="sk-SK" altLang="sk-SK"/>
          </a:p>
        </p:txBody>
      </p:sp>
    </p:spTree>
    <p:extLst>
      <p:ext uri="{BB962C8B-B14F-4D97-AF65-F5344CB8AC3E}">
        <p14:creationId xmlns:p14="http://schemas.microsoft.com/office/powerpoint/2010/main" val="2324942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5"/>
        <p:cNvGrpSpPr/>
        <p:nvPr/>
      </p:nvGrpSpPr>
      <p:grpSpPr>
        <a:xfrm>
          <a:off x="0" y="0"/>
          <a:ext cx="0" cy="0"/>
          <a:chOff x="0" y="0"/>
          <a:chExt cx="0" cy="0"/>
        </a:xfrm>
      </p:grpSpPr>
      <p:sp>
        <p:nvSpPr>
          <p:cNvPr id="3" name="Google Shape;26;p4">
            <a:extLst>
              <a:ext uri="{FF2B5EF4-FFF2-40B4-BE49-F238E27FC236}">
                <a16:creationId xmlns:a16="http://schemas.microsoft.com/office/drawing/2014/main" id="{787D8AA9-4ED7-4BC4-B9AE-82EB79E04E19}"/>
              </a:ext>
            </a:extLst>
          </p:cNvPr>
          <p:cNvSpPr>
            <a:spLocks noChangeArrowheads="1"/>
          </p:cNvSpPr>
          <p:nvPr/>
        </p:nvSpPr>
        <p:spPr bwMode="auto">
          <a:xfrm>
            <a:off x="0" y="1147763"/>
            <a:ext cx="9144000" cy="2847975"/>
          </a:xfrm>
          <a:prstGeom prst="rect">
            <a:avLst/>
          </a:prstGeom>
          <a:solidFill>
            <a:srgbClr val="16575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4" name="Google Shape;27;p4">
            <a:extLst>
              <a:ext uri="{FF2B5EF4-FFF2-40B4-BE49-F238E27FC236}">
                <a16:creationId xmlns:a16="http://schemas.microsoft.com/office/drawing/2014/main" id="{685E5689-D9A3-4A97-A2BC-535F5D32E223}"/>
              </a:ext>
            </a:extLst>
          </p:cNvPr>
          <p:cNvSpPr/>
          <p:nvPr/>
        </p:nvSpPr>
        <p:spPr>
          <a:xfrm>
            <a:off x="3398538" y="1599538"/>
            <a:ext cx="2346925" cy="1944425"/>
          </a:xfrm>
          <a:prstGeom prst="rect">
            <a:avLst/>
          </a:prstGeom>
        </p:spPr>
        <p:txBody>
          <a:bodyPr>
            <a:prstTxWarp prst="textPlain">
              <a:avLst/>
            </a:prstTxWarp>
          </a:bodyPr>
          <a:lstStyle/>
          <a:p>
            <a:pPr algn="ctr" eaLnBrk="1" fontAlgn="auto" hangingPunct="1">
              <a:spcBef>
                <a:spcPts val="0"/>
              </a:spcBef>
              <a:spcAft>
                <a:spcPts val="0"/>
              </a:spcAft>
              <a:buClr>
                <a:srgbClr val="000000"/>
              </a:buClr>
              <a:buFont typeface="Arial"/>
              <a:buNone/>
              <a:defRPr/>
            </a:pPr>
            <a:r>
              <a:rPr kern="0">
                <a:solidFill>
                  <a:srgbClr val="0E3142">
                    <a:alpha val="20380"/>
                  </a:srgbClr>
                </a:solidFill>
                <a:latin typeface="Impact"/>
                <a:ea typeface="Arial"/>
                <a:cs typeface="Arial"/>
                <a:sym typeface="Arial"/>
              </a:rPr>
              <a:t>“</a:t>
            </a:r>
          </a:p>
        </p:txBody>
      </p:sp>
      <p:sp>
        <p:nvSpPr>
          <p:cNvPr id="5" name="Google Shape;28;p4">
            <a:extLst>
              <a:ext uri="{FF2B5EF4-FFF2-40B4-BE49-F238E27FC236}">
                <a16:creationId xmlns:a16="http://schemas.microsoft.com/office/drawing/2014/main" id="{41E650E1-1591-4509-A000-838902982693}"/>
              </a:ext>
            </a:extLst>
          </p:cNvPr>
          <p:cNvSpPr>
            <a:spLocks noChangeArrowheads="1"/>
          </p:cNvSpPr>
          <p:nvPr/>
        </p:nvSpPr>
        <p:spPr bwMode="auto">
          <a:xfrm>
            <a:off x="0" y="0"/>
            <a:ext cx="9144000" cy="530225"/>
          </a:xfrm>
          <a:prstGeom prst="rect">
            <a:avLst/>
          </a:prstGeom>
          <a:solidFill>
            <a:srgbClr val="18637B"/>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solidFill>
                <a:srgbClr val="114454"/>
              </a:solidFill>
            </a:endParaRPr>
          </a:p>
        </p:txBody>
      </p:sp>
      <p:sp>
        <p:nvSpPr>
          <p:cNvPr id="6" name="Google Shape;29;p4">
            <a:extLst>
              <a:ext uri="{FF2B5EF4-FFF2-40B4-BE49-F238E27FC236}">
                <a16:creationId xmlns:a16="http://schemas.microsoft.com/office/drawing/2014/main" id="{7BCA4BC7-8024-4BB4-BD93-ED857DB77CE8}"/>
              </a:ext>
            </a:extLst>
          </p:cNvPr>
          <p:cNvSpPr>
            <a:spLocks noChangeArrowheads="1"/>
          </p:cNvSpPr>
          <p:nvPr/>
        </p:nvSpPr>
        <p:spPr bwMode="auto">
          <a:xfrm>
            <a:off x="0" y="500063"/>
            <a:ext cx="9144000" cy="731837"/>
          </a:xfrm>
          <a:prstGeom prst="rect">
            <a:avLst/>
          </a:prstGeom>
          <a:solidFill>
            <a:srgbClr val="124057"/>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7" name="Google Shape;30;p4">
            <a:extLst>
              <a:ext uri="{FF2B5EF4-FFF2-40B4-BE49-F238E27FC236}">
                <a16:creationId xmlns:a16="http://schemas.microsoft.com/office/drawing/2014/main" id="{47FC1E9D-B6C2-4AD6-8AB9-979E93997418}"/>
              </a:ext>
            </a:extLst>
          </p:cNvPr>
          <p:cNvSpPr>
            <a:spLocks noChangeArrowheads="1"/>
          </p:cNvSpPr>
          <p:nvPr/>
        </p:nvSpPr>
        <p:spPr bwMode="auto">
          <a:xfrm>
            <a:off x="0" y="3962400"/>
            <a:ext cx="9144000" cy="369888"/>
          </a:xfrm>
          <a:prstGeom prst="rect">
            <a:avLst/>
          </a:prstGeom>
          <a:solidFill>
            <a:srgbClr val="3B8D6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8" name="Google Shape;31;p4">
            <a:extLst>
              <a:ext uri="{FF2B5EF4-FFF2-40B4-BE49-F238E27FC236}">
                <a16:creationId xmlns:a16="http://schemas.microsoft.com/office/drawing/2014/main" id="{F78013FE-A13C-44B3-B60C-E755F1A3EDEB}"/>
              </a:ext>
            </a:extLst>
          </p:cNvPr>
          <p:cNvSpPr>
            <a:spLocks noChangeArrowheads="1"/>
          </p:cNvSpPr>
          <p:nvPr/>
        </p:nvSpPr>
        <p:spPr bwMode="auto">
          <a:xfrm>
            <a:off x="0" y="4333875"/>
            <a:ext cx="9144000" cy="809625"/>
          </a:xfrm>
          <a:prstGeom prst="rect">
            <a:avLst/>
          </a:prstGeom>
          <a:solidFill>
            <a:srgbClr val="94BF6E"/>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32" name="Google Shape;32;p4"/>
          <p:cNvSpPr txBox="1">
            <a:spLocks noGrp="1"/>
          </p:cNvSpPr>
          <p:nvPr>
            <p:ph type="body" idx="1"/>
          </p:nvPr>
        </p:nvSpPr>
        <p:spPr>
          <a:xfrm>
            <a:off x="1556175" y="2300275"/>
            <a:ext cx="6031800" cy="605100"/>
          </a:xfrm>
          <a:prstGeom prst="rect">
            <a:avLst/>
          </a:prstGeom>
        </p:spPr>
        <p:txBody>
          <a:bodyPr spcFirstLastPara="1" anchor="ctr">
            <a:noAutofit/>
          </a:bodyPr>
          <a:lstStyle>
            <a:lvl1pPr marL="457200" lvl="0" indent="-355600" algn="ctr" rtl="0">
              <a:spcBef>
                <a:spcPts val="600"/>
              </a:spcBef>
              <a:spcAft>
                <a:spcPts val="0"/>
              </a:spcAft>
              <a:buClr>
                <a:srgbClr val="FFFFFF"/>
              </a:buClr>
              <a:buSzPts val="2000"/>
              <a:buChar char="▪"/>
              <a:defRPr sz="2000">
                <a:solidFill>
                  <a:srgbClr val="FFFFFF"/>
                </a:solidFill>
              </a:defRPr>
            </a:lvl1pPr>
            <a:lvl2pPr marL="914400" lvl="1" indent="-355600" algn="ctr" rtl="0">
              <a:spcBef>
                <a:spcPts val="0"/>
              </a:spcBef>
              <a:spcAft>
                <a:spcPts val="0"/>
              </a:spcAft>
              <a:buClr>
                <a:srgbClr val="FFFFFF"/>
              </a:buClr>
              <a:buSzPts val="2000"/>
              <a:buChar char="▫"/>
              <a:defRPr sz="2000">
                <a:solidFill>
                  <a:srgbClr val="FFFFFF"/>
                </a:solidFill>
              </a:defRPr>
            </a:lvl2pPr>
            <a:lvl3pPr marL="1371600" lvl="2" indent="-355600" algn="ctr" rtl="0">
              <a:spcBef>
                <a:spcPts val="0"/>
              </a:spcBef>
              <a:spcAft>
                <a:spcPts val="0"/>
              </a:spcAft>
              <a:buClr>
                <a:srgbClr val="FFFFFF"/>
              </a:buClr>
              <a:buSzPts val="2000"/>
              <a:buChar char="■"/>
              <a:defRPr sz="2000">
                <a:solidFill>
                  <a:srgbClr val="FFFFFF"/>
                </a:solidFill>
              </a:defRPr>
            </a:lvl3pPr>
            <a:lvl4pPr marL="1828800" lvl="3" indent="-355600" algn="ctr" rtl="0">
              <a:spcBef>
                <a:spcPts val="0"/>
              </a:spcBef>
              <a:spcAft>
                <a:spcPts val="0"/>
              </a:spcAft>
              <a:buClr>
                <a:srgbClr val="FFFFFF"/>
              </a:buClr>
              <a:buSzPts val="2000"/>
              <a:buChar char="●"/>
              <a:defRPr sz="2000">
                <a:solidFill>
                  <a:srgbClr val="FFFFFF"/>
                </a:solidFill>
              </a:defRPr>
            </a:lvl4pPr>
            <a:lvl5pPr marL="2286000" lvl="4" indent="-355600" algn="ctr" rtl="0">
              <a:spcBef>
                <a:spcPts val="0"/>
              </a:spcBef>
              <a:spcAft>
                <a:spcPts val="0"/>
              </a:spcAft>
              <a:buClr>
                <a:srgbClr val="FFFFFF"/>
              </a:buClr>
              <a:buSzPts val="2000"/>
              <a:buChar char="○"/>
              <a:defRPr sz="2000">
                <a:solidFill>
                  <a:srgbClr val="FFFFFF"/>
                </a:solidFill>
              </a:defRPr>
            </a:lvl5pPr>
            <a:lvl6pPr marL="2743200" lvl="5" indent="-355600" algn="ctr" rtl="0">
              <a:spcBef>
                <a:spcPts val="0"/>
              </a:spcBef>
              <a:spcAft>
                <a:spcPts val="0"/>
              </a:spcAft>
              <a:buClr>
                <a:srgbClr val="FFFFFF"/>
              </a:buClr>
              <a:buSzPts val="2000"/>
              <a:buChar char="■"/>
              <a:defRPr sz="2000">
                <a:solidFill>
                  <a:srgbClr val="FFFFFF"/>
                </a:solidFill>
              </a:defRPr>
            </a:lvl6pPr>
            <a:lvl7pPr marL="3200400" lvl="6" indent="-355600" algn="ctr" rtl="0">
              <a:spcBef>
                <a:spcPts val="0"/>
              </a:spcBef>
              <a:spcAft>
                <a:spcPts val="0"/>
              </a:spcAft>
              <a:buClr>
                <a:srgbClr val="FFFFFF"/>
              </a:buClr>
              <a:buSzPts val="2000"/>
              <a:buChar char="●"/>
              <a:defRPr sz="2000">
                <a:solidFill>
                  <a:srgbClr val="FFFFFF"/>
                </a:solidFill>
              </a:defRPr>
            </a:lvl7pPr>
            <a:lvl8pPr marL="3657600" lvl="7" indent="-355600" algn="ctr" rtl="0">
              <a:spcBef>
                <a:spcPts val="0"/>
              </a:spcBef>
              <a:spcAft>
                <a:spcPts val="0"/>
              </a:spcAft>
              <a:buClr>
                <a:srgbClr val="FFFFFF"/>
              </a:buClr>
              <a:buSzPts val="2000"/>
              <a:buChar char="○"/>
              <a:defRPr sz="2000">
                <a:solidFill>
                  <a:srgbClr val="FFFFFF"/>
                </a:solidFill>
              </a:defRPr>
            </a:lvl8pPr>
            <a:lvl9pPr marL="4114800" lvl="8" indent="-355600" algn="ctr">
              <a:spcBef>
                <a:spcPts val="0"/>
              </a:spcBef>
              <a:spcAft>
                <a:spcPts val="0"/>
              </a:spcAft>
              <a:buClr>
                <a:srgbClr val="FFFFFF"/>
              </a:buClr>
              <a:buSzPts val="2000"/>
              <a:buChar char="■"/>
              <a:defRPr sz="2000">
                <a:solidFill>
                  <a:srgbClr val="FFFFFF"/>
                </a:solidFill>
              </a:defRPr>
            </a:lvl9pPr>
          </a:lstStyle>
          <a:p>
            <a:endParaRPr/>
          </a:p>
        </p:txBody>
      </p:sp>
      <p:sp>
        <p:nvSpPr>
          <p:cNvPr id="9" name="Google Shape;33;p4">
            <a:extLst>
              <a:ext uri="{FF2B5EF4-FFF2-40B4-BE49-F238E27FC236}">
                <a16:creationId xmlns:a16="http://schemas.microsoft.com/office/drawing/2014/main" id="{63C3EB14-F319-44EC-AA0E-1262BE59DAC0}"/>
              </a:ext>
            </a:extLst>
          </p:cNvPr>
          <p:cNvSpPr txBox="1">
            <a:spLocks noGrp="1"/>
          </p:cNvSpPr>
          <p:nvPr>
            <p:ph type="sldNum" idx="10"/>
          </p:nvPr>
        </p:nvSpPr>
        <p:spPr/>
        <p:txBody>
          <a:bodyPr/>
          <a:lstStyle>
            <a:lvl1pPr>
              <a:defRPr/>
            </a:lvl1pPr>
          </a:lstStyle>
          <a:p>
            <a:pPr>
              <a:defRPr/>
            </a:pPr>
            <a:fld id="{269418A6-B170-4766-8E74-80F1C5806B74}" type="slidenum">
              <a:rPr lang="sk-SK" altLang="sk-SK"/>
              <a:pPr>
                <a:defRPr/>
              </a:pPr>
              <a:t>‹#›</a:t>
            </a:fld>
            <a:endParaRPr lang="sk-SK" altLang="sk-SK"/>
          </a:p>
        </p:txBody>
      </p:sp>
    </p:spTree>
    <p:extLst>
      <p:ext uri="{BB962C8B-B14F-4D97-AF65-F5344CB8AC3E}">
        <p14:creationId xmlns:p14="http://schemas.microsoft.com/office/powerpoint/2010/main" val="968662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2" name="Google Shape;85;p10">
            <a:extLst>
              <a:ext uri="{FF2B5EF4-FFF2-40B4-BE49-F238E27FC236}">
                <a16:creationId xmlns:a16="http://schemas.microsoft.com/office/drawing/2014/main" id="{F9DC22A0-23FD-451D-8D3B-85946F250F55}"/>
              </a:ext>
            </a:extLst>
          </p:cNvPr>
          <p:cNvSpPr>
            <a:spLocks noChangeArrowheads="1"/>
          </p:cNvSpPr>
          <p:nvPr/>
        </p:nvSpPr>
        <p:spPr bwMode="auto">
          <a:xfrm>
            <a:off x="0" y="0"/>
            <a:ext cx="247650" cy="530225"/>
          </a:xfrm>
          <a:prstGeom prst="rect">
            <a:avLst/>
          </a:prstGeom>
          <a:solidFill>
            <a:srgbClr val="18637B"/>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solidFill>
                <a:srgbClr val="114454"/>
              </a:solidFill>
            </a:endParaRPr>
          </a:p>
        </p:txBody>
      </p:sp>
      <p:sp>
        <p:nvSpPr>
          <p:cNvPr id="3" name="Google Shape;86;p10">
            <a:extLst>
              <a:ext uri="{FF2B5EF4-FFF2-40B4-BE49-F238E27FC236}">
                <a16:creationId xmlns:a16="http://schemas.microsoft.com/office/drawing/2014/main" id="{EAAAB9B6-D569-4173-9D4E-9A2F6090168C}"/>
              </a:ext>
            </a:extLst>
          </p:cNvPr>
          <p:cNvSpPr>
            <a:spLocks noChangeArrowheads="1"/>
          </p:cNvSpPr>
          <p:nvPr/>
        </p:nvSpPr>
        <p:spPr bwMode="auto">
          <a:xfrm>
            <a:off x="0" y="500063"/>
            <a:ext cx="247650" cy="1058862"/>
          </a:xfrm>
          <a:prstGeom prst="rect">
            <a:avLst/>
          </a:prstGeom>
          <a:solidFill>
            <a:srgbClr val="124057"/>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4" name="Google Shape;87;p10">
            <a:extLst>
              <a:ext uri="{FF2B5EF4-FFF2-40B4-BE49-F238E27FC236}">
                <a16:creationId xmlns:a16="http://schemas.microsoft.com/office/drawing/2014/main" id="{C2D93B5A-FF27-4906-9974-DF294F8B77A7}"/>
              </a:ext>
            </a:extLst>
          </p:cNvPr>
          <p:cNvSpPr>
            <a:spLocks noChangeArrowheads="1"/>
          </p:cNvSpPr>
          <p:nvPr/>
        </p:nvSpPr>
        <p:spPr bwMode="auto">
          <a:xfrm>
            <a:off x="0" y="1554163"/>
            <a:ext cx="247650" cy="1531937"/>
          </a:xfrm>
          <a:prstGeom prst="rect">
            <a:avLst/>
          </a:prstGeom>
          <a:solidFill>
            <a:srgbClr val="16575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5" name="Google Shape;88;p10">
            <a:extLst>
              <a:ext uri="{FF2B5EF4-FFF2-40B4-BE49-F238E27FC236}">
                <a16:creationId xmlns:a16="http://schemas.microsoft.com/office/drawing/2014/main" id="{6D87F77A-F2B8-4487-A478-1AE4C0406FBE}"/>
              </a:ext>
            </a:extLst>
          </p:cNvPr>
          <p:cNvSpPr>
            <a:spLocks noChangeArrowheads="1"/>
          </p:cNvSpPr>
          <p:nvPr/>
        </p:nvSpPr>
        <p:spPr bwMode="auto">
          <a:xfrm>
            <a:off x="0" y="3086100"/>
            <a:ext cx="247650" cy="604838"/>
          </a:xfrm>
          <a:prstGeom prst="rect">
            <a:avLst/>
          </a:prstGeom>
          <a:solidFill>
            <a:srgbClr val="3B8D6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6" name="Google Shape;89;p10">
            <a:extLst>
              <a:ext uri="{FF2B5EF4-FFF2-40B4-BE49-F238E27FC236}">
                <a16:creationId xmlns:a16="http://schemas.microsoft.com/office/drawing/2014/main" id="{C1321731-C26A-4D9C-9D13-B29F1CC78555}"/>
              </a:ext>
            </a:extLst>
          </p:cNvPr>
          <p:cNvSpPr>
            <a:spLocks noChangeArrowheads="1"/>
          </p:cNvSpPr>
          <p:nvPr/>
        </p:nvSpPr>
        <p:spPr bwMode="auto">
          <a:xfrm>
            <a:off x="0" y="3690938"/>
            <a:ext cx="247650" cy="1452562"/>
          </a:xfrm>
          <a:prstGeom prst="rect">
            <a:avLst/>
          </a:prstGeom>
          <a:solidFill>
            <a:srgbClr val="94BF6E"/>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7" name="Google Shape;90;p10">
            <a:extLst>
              <a:ext uri="{FF2B5EF4-FFF2-40B4-BE49-F238E27FC236}">
                <a16:creationId xmlns:a16="http://schemas.microsoft.com/office/drawing/2014/main" id="{EEB29F12-77D9-4625-B912-F43BA9773EEF}"/>
              </a:ext>
            </a:extLst>
          </p:cNvPr>
          <p:cNvSpPr txBox="1">
            <a:spLocks noGrp="1"/>
          </p:cNvSpPr>
          <p:nvPr>
            <p:ph type="sldNum" idx="10"/>
          </p:nvPr>
        </p:nvSpPr>
        <p:spPr/>
        <p:txBody>
          <a:bodyPr/>
          <a:lstStyle>
            <a:lvl1pPr>
              <a:defRPr/>
            </a:lvl1pPr>
          </a:lstStyle>
          <a:p>
            <a:pPr>
              <a:defRPr/>
            </a:pPr>
            <a:fld id="{83AE5E5B-2F4B-48D1-B068-BB0E3AA4B064}" type="slidenum">
              <a:rPr lang="sk-SK" altLang="sk-SK"/>
              <a:pPr>
                <a:defRPr/>
              </a:pPr>
              <a:t>‹#›</a:t>
            </a:fld>
            <a:endParaRPr lang="sk-SK" altLang="sk-SK"/>
          </a:p>
        </p:txBody>
      </p:sp>
    </p:spTree>
    <p:extLst>
      <p:ext uri="{BB962C8B-B14F-4D97-AF65-F5344CB8AC3E}">
        <p14:creationId xmlns:p14="http://schemas.microsoft.com/office/powerpoint/2010/main" val="1294690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style A">
  <p:cSld name="Blank style A">
    <p:spTree>
      <p:nvGrpSpPr>
        <p:cNvPr id="1" name="Shape 91"/>
        <p:cNvGrpSpPr/>
        <p:nvPr/>
      </p:nvGrpSpPr>
      <p:grpSpPr>
        <a:xfrm>
          <a:off x="0" y="0"/>
          <a:ext cx="0" cy="0"/>
          <a:chOff x="0" y="0"/>
          <a:chExt cx="0" cy="0"/>
        </a:xfrm>
      </p:grpSpPr>
      <p:sp>
        <p:nvSpPr>
          <p:cNvPr id="2" name="Google Shape;92;p11">
            <a:extLst>
              <a:ext uri="{FF2B5EF4-FFF2-40B4-BE49-F238E27FC236}">
                <a16:creationId xmlns:a16="http://schemas.microsoft.com/office/drawing/2014/main" id="{F82FA490-298F-424D-AF3B-179BF530FA7C}"/>
              </a:ext>
            </a:extLst>
          </p:cNvPr>
          <p:cNvSpPr>
            <a:spLocks noChangeArrowheads="1"/>
          </p:cNvSpPr>
          <p:nvPr/>
        </p:nvSpPr>
        <p:spPr bwMode="auto">
          <a:xfrm>
            <a:off x="0" y="1147763"/>
            <a:ext cx="9144000" cy="2847975"/>
          </a:xfrm>
          <a:prstGeom prst="rect">
            <a:avLst/>
          </a:prstGeom>
          <a:solidFill>
            <a:srgbClr val="16575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3" name="Google Shape;93;p11">
            <a:extLst>
              <a:ext uri="{FF2B5EF4-FFF2-40B4-BE49-F238E27FC236}">
                <a16:creationId xmlns:a16="http://schemas.microsoft.com/office/drawing/2014/main" id="{D8024E87-CDFA-45B6-B26D-043BF1FA92CF}"/>
              </a:ext>
            </a:extLst>
          </p:cNvPr>
          <p:cNvSpPr>
            <a:spLocks noChangeArrowheads="1"/>
          </p:cNvSpPr>
          <p:nvPr/>
        </p:nvSpPr>
        <p:spPr bwMode="auto">
          <a:xfrm>
            <a:off x="0" y="0"/>
            <a:ext cx="9144000" cy="530225"/>
          </a:xfrm>
          <a:prstGeom prst="rect">
            <a:avLst/>
          </a:prstGeom>
          <a:solidFill>
            <a:srgbClr val="18637B"/>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solidFill>
                <a:srgbClr val="114454"/>
              </a:solidFill>
            </a:endParaRPr>
          </a:p>
        </p:txBody>
      </p:sp>
      <p:sp>
        <p:nvSpPr>
          <p:cNvPr id="4" name="Google Shape;94;p11">
            <a:extLst>
              <a:ext uri="{FF2B5EF4-FFF2-40B4-BE49-F238E27FC236}">
                <a16:creationId xmlns:a16="http://schemas.microsoft.com/office/drawing/2014/main" id="{F0744A29-CE7C-486A-942A-B6BAD05EA5B5}"/>
              </a:ext>
            </a:extLst>
          </p:cNvPr>
          <p:cNvSpPr>
            <a:spLocks noChangeArrowheads="1"/>
          </p:cNvSpPr>
          <p:nvPr/>
        </p:nvSpPr>
        <p:spPr bwMode="auto">
          <a:xfrm>
            <a:off x="0" y="500063"/>
            <a:ext cx="9144000" cy="731837"/>
          </a:xfrm>
          <a:prstGeom prst="rect">
            <a:avLst/>
          </a:prstGeom>
          <a:solidFill>
            <a:srgbClr val="124057"/>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5" name="Google Shape;95;p11">
            <a:extLst>
              <a:ext uri="{FF2B5EF4-FFF2-40B4-BE49-F238E27FC236}">
                <a16:creationId xmlns:a16="http://schemas.microsoft.com/office/drawing/2014/main" id="{A05AF8C8-BB41-483E-A75A-B860825D42A8}"/>
              </a:ext>
            </a:extLst>
          </p:cNvPr>
          <p:cNvSpPr>
            <a:spLocks noChangeArrowheads="1"/>
          </p:cNvSpPr>
          <p:nvPr/>
        </p:nvSpPr>
        <p:spPr bwMode="auto">
          <a:xfrm>
            <a:off x="0" y="3962400"/>
            <a:ext cx="9144000" cy="369888"/>
          </a:xfrm>
          <a:prstGeom prst="rect">
            <a:avLst/>
          </a:prstGeom>
          <a:solidFill>
            <a:srgbClr val="3B8D6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6" name="Google Shape;96;p11">
            <a:extLst>
              <a:ext uri="{FF2B5EF4-FFF2-40B4-BE49-F238E27FC236}">
                <a16:creationId xmlns:a16="http://schemas.microsoft.com/office/drawing/2014/main" id="{0F84CACA-54AC-4576-BD42-80F227396625}"/>
              </a:ext>
            </a:extLst>
          </p:cNvPr>
          <p:cNvSpPr>
            <a:spLocks noChangeArrowheads="1"/>
          </p:cNvSpPr>
          <p:nvPr/>
        </p:nvSpPr>
        <p:spPr bwMode="auto">
          <a:xfrm>
            <a:off x="0" y="4333875"/>
            <a:ext cx="9144000" cy="809625"/>
          </a:xfrm>
          <a:prstGeom prst="rect">
            <a:avLst/>
          </a:prstGeom>
          <a:solidFill>
            <a:srgbClr val="94BF6E"/>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7" name="Google Shape;97;p11">
            <a:extLst>
              <a:ext uri="{FF2B5EF4-FFF2-40B4-BE49-F238E27FC236}">
                <a16:creationId xmlns:a16="http://schemas.microsoft.com/office/drawing/2014/main" id="{792075D9-CD47-45F1-8D4A-1D3DA960F732}"/>
              </a:ext>
            </a:extLst>
          </p:cNvPr>
          <p:cNvSpPr txBox="1">
            <a:spLocks noGrp="1"/>
          </p:cNvSpPr>
          <p:nvPr>
            <p:ph type="sldNum" idx="10"/>
          </p:nvPr>
        </p:nvSpPr>
        <p:spPr/>
        <p:txBody>
          <a:bodyPr/>
          <a:lstStyle>
            <a:lvl1pPr>
              <a:defRPr/>
            </a:lvl1pPr>
          </a:lstStyle>
          <a:p>
            <a:pPr>
              <a:defRPr/>
            </a:pPr>
            <a:fld id="{112118A4-EEC1-4E8B-995B-D68E5DB0235C}" type="slidenum">
              <a:rPr lang="sk-SK" altLang="sk-SK"/>
              <a:pPr>
                <a:defRPr/>
              </a:pPr>
              <a:t>‹#›</a:t>
            </a:fld>
            <a:endParaRPr lang="sk-SK" altLang="sk-SK"/>
          </a:p>
        </p:txBody>
      </p:sp>
    </p:spTree>
    <p:extLst>
      <p:ext uri="{BB962C8B-B14F-4D97-AF65-F5344CB8AC3E}">
        <p14:creationId xmlns:p14="http://schemas.microsoft.com/office/powerpoint/2010/main" val="14092296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a:extLst>
              <a:ext uri="{FF2B5EF4-FFF2-40B4-BE49-F238E27FC236}">
                <a16:creationId xmlns:a16="http://schemas.microsoft.com/office/drawing/2014/main" id="{3FFB9163-3156-42BF-B2B0-1575DF386212}"/>
              </a:ext>
            </a:extLst>
          </p:cNvPr>
          <p:cNvSpPr txBox="1">
            <a:spLocks noGrp="1"/>
          </p:cNvSpPr>
          <p:nvPr>
            <p:ph type="title"/>
          </p:nvPr>
        </p:nvSpPr>
        <p:spPr bwMode="auto">
          <a:xfrm>
            <a:off x="1146175" y="530225"/>
            <a:ext cx="32083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sk-SK" altLang="sk-SK">
              <a:sym typeface="Arial" panose="020B0604020202020204" pitchFamily="34" charset="0"/>
            </a:endParaRPr>
          </a:p>
        </p:txBody>
      </p:sp>
      <p:sp>
        <p:nvSpPr>
          <p:cNvPr id="1027" name="Google Shape;7;p1">
            <a:extLst>
              <a:ext uri="{FF2B5EF4-FFF2-40B4-BE49-F238E27FC236}">
                <a16:creationId xmlns:a16="http://schemas.microsoft.com/office/drawing/2014/main" id="{03AD4860-6099-4423-8DC6-AD67D2FF2F13}"/>
              </a:ext>
            </a:extLst>
          </p:cNvPr>
          <p:cNvSpPr txBox="1">
            <a:spLocks noGrp="1"/>
          </p:cNvSpPr>
          <p:nvPr>
            <p:ph type="body" idx="1"/>
          </p:nvPr>
        </p:nvSpPr>
        <p:spPr bwMode="auto">
          <a:xfrm>
            <a:off x="1146175" y="1766888"/>
            <a:ext cx="7540625"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sk-SK" altLang="sk-SK">
              <a:sym typeface="Arial" panose="020B0604020202020204" pitchFamily="34" charset="0"/>
            </a:endParaRPr>
          </a:p>
        </p:txBody>
      </p:sp>
      <p:sp>
        <p:nvSpPr>
          <p:cNvPr id="1028" name="Google Shape;8;p1">
            <a:extLst>
              <a:ext uri="{FF2B5EF4-FFF2-40B4-BE49-F238E27FC236}">
                <a16:creationId xmlns:a16="http://schemas.microsoft.com/office/drawing/2014/main" id="{CB34AFFD-67F2-4F6B-95AA-876B80EA8D11}"/>
              </a:ext>
            </a:extLst>
          </p:cNvPr>
          <p:cNvSpPr txBox="1">
            <a:spLocks noGrp="1"/>
          </p:cNvSpPr>
          <p:nvPr>
            <p:ph type="sldNum" idx="12"/>
          </p:nvPr>
        </p:nvSpPr>
        <p:spPr bwMode="auto">
          <a:xfrm>
            <a:off x="-50800" y="4819650"/>
            <a:ext cx="349250" cy="32385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lvl1pPr algn="ctr" eaLnBrk="1" hangingPunct="1">
              <a:buClr>
                <a:srgbClr val="000000"/>
              </a:buClr>
              <a:buFont typeface="Arial" panose="020B0604020202020204" pitchFamily="34" charset="0"/>
              <a:buNone/>
              <a:defRPr sz="800">
                <a:solidFill>
                  <a:srgbClr val="FFFFFF"/>
                </a:solidFill>
                <a:latin typeface="Roboto Slab" charset="0"/>
                <a:sym typeface="Roboto Slab" charset="0"/>
              </a:defRPr>
            </a:lvl1pPr>
          </a:lstStyle>
          <a:p>
            <a:pPr>
              <a:defRPr/>
            </a:pPr>
            <a:fld id="{506F0461-C49F-45A7-840D-021C4996882C}" type="slidenum">
              <a:rPr lang="sk-SK" altLang="sk-SK"/>
              <a:pPr>
                <a:defRPr/>
              </a:pPr>
              <a:t>‹#›</a:t>
            </a:fld>
            <a:endParaRPr lang="sk-SK" altLang="sk-SK"/>
          </a:p>
        </p:txBody>
      </p:sp>
    </p:spTree>
  </p:cSld>
  <p:clrMap bg1="lt1" tx1="dk1" bg2="dk2" tx2="lt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liveworksheets.com/be2083615nr" TargetMode="External"/><Relationship Id="rId2" Type="http://schemas.openxmlformats.org/officeDocument/2006/relationships/hyperlink" Target="https://jamboard.google.com/d/1zWBz05XjId4h_WIERAaLC9JTujorEqvmj7--F9lqIYI/edit?usp=sharing" TargetMode="Externa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slide" Target="slide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slide" Target="slide1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Google Shape;109;p13">
            <a:extLst>
              <a:ext uri="{FF2B5EF4-FFF2-40B4-BE49-F238E27FC236}">
                <a16:creationId xmlns:a16="http://schemas.microsoft.com/office/drawing/2014/main" id="{13159F9F-8983-4B56-9C43-E41B7F510973}"/>
              </a:ext>
            </a:extLst>
          </p:cNvPr>
          <p:cNvSpPr txBox="1">
            <a:spLocks noGrp="1"/>
          </p:cNvSpPr>
          <p:nvPr>
            <p:ph type="ctrTitle"/>
          </p:nvPr>
        </p:nvSpPr>
        <p:spPr>
          <a:xfrm>
            <a:off x="611188" y="2427288"/>
            <a:ext cx="6694487" cy="1158875"/>
          </a:xfrm>
        </p:spPr>
        <p:txBody>
          <a:bodyPr/>
          <a:lstStyle/>
          <a:p>
            <a:pPr eaLnBrk="1" hangingPunct="1">
              <a:spcBef>
                <a:spcPct val="0"/>
              </a:spcBef>
              <a:spcAft>
                <a:spcPct val="0"/>
              </a:spcAft>
              <a:buClr>
                <a:srgbClr val="FFFFFF"/>
              </a:buClr>
              <a:buFont typeface="Roboto Slab" pitchFamily="2" charset="0"/>
              <a:buNone/>
            </a:pPr>
            <a:r>
              <a:rPr lang="sk-SK" altLang="sk-SK" b="1">
                <a:solidFill>
                  <a:srgbClr val="FFFFFF"/>
                </a:solidFill>
                <a:latin typeface="Roboto Slab" pitchFamily="2" charset="0"/>
                <a:cs typeface="Arial" panose="020B0604020202020204" pitchFamily="34" charset="0"/>
                <a:sym typeface="Roboto Slab" pitchFamily="2" charset="0"/>
              </a:rPr>
              <a:t>Digiškola Ekonomika</a:t>
            </a:r>
            <a:br>
              <a:rPr lang="sk-SK" altLang="sk-SK" b="1">
                <a:solidFill>
                  <a:srgbClr val="FFFFFF"/>
                </a:solidFill>
                <a:latin typeface="Roboto Slab" pitchFamily="2" charset="0"/>
                <a:cs typeface="Arial" panose="020B0604020202020204" pitchFamily="34" charset="0"/>
                <a:sym typeface="Roboto Slab" pitchFamily="2" charset="0"/>
              </a:rPr>
            </a:br>
            <a:r>
              <a:rPr lang="sk-SK" altLang="sk-SK" b="1">
                <a:solidFill>
                  <a:srgbClr val="FFFFFF"/>
                </a:solidFill>
                <a:latin typeface="Roboto Slab" pitchFamily="2" charset="0"/>
                <a:cs typeface="Arial" panose="020B0604020202020204" pitchFamily="34" charset="0"/>
                <a:sym typeface="Roboto Slab" pitchFamily="2" charset="0"/>
              </a:rPr>
              <a:t>Dopyt</a:t>
            </a:r>
          </a:p>
        </p:txBody>
      </p:sp>
      <p:pic>
        <p:nvPicPr>
          <p:cNvPr id="8195" name="Obrázok 6" descr="Erasmus+ logo EN.jpg">
            <a:extLst>
              <a:ext uri="{FF2B5EF4-FFF2-40B4-BE49-F238E27FC236}">
                <a16:creationId xmlns:a16="http://schemas.microsoft.com/office/drawing/2014/main" id="{2AC4F5E1-B751-4FA9-AFDD-A1054D1818E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285750"/>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Obrázok 2">
            <a:extLst>
              <a:ext uri="{FF2B5EF4-FFF2-40B4-BE49-F238E27FC236}">
                <a16:creationId xmlns:a16="http://schemas.microsoft.com/office/drawing/2014/main" id="{3A3EC08D-DB47-4D48-B263-9951A43C415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28938" y="285750"/>
            <a:ext cx="1158875"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Obdĺžnik 12">
            <a:extLst>
              <a:ext uri="{FF2B5EF4-FFF2-40B4-BE49-F238E27FC236}">
                <a16:creationId xmlns:a16="http://schemas.microsoft.com/office/drawing/2014/main" id="{DF45BD95-DA51-4EA3-9190-5EC0C0B66E75}"/>
              </a:ext>
            </a:extLst>
          </p:cNvPr>
          <p:cNvSpPr>
            <a:spLocks noChangeArrowheads="1"/>
          </p:cNvSpPr>
          <p:nvPr/>
        </p:nvSpPr>
        <p:spPr bwMode="auto">
          <a:xfrm>
            <a:off x="428625" y="4643438"/>
            <a:ext cx="5080000" cy="400050"/>
          </a:xfrm>
          <a:prstGeom prst="rect">
            <a:avLst/>
          </a:prstGeom>
          <a:noFill/>
          <a:ln>
            <a:noFill/>
          </a:ln>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Tx/>
              <a:buFontTx/>
              <a:buNone/>
              <a:defRPr/>
            </a:pPr>
            <a:r>
              <a:rPr lang="sk-SK" altLang="sk-SK" sz="2000" b="1" dirty="0">
                <a:solidFill>
                  <a:schemeClr val="accent4"/>
                </a:solidFill>
                <a:latin typeface="Weekly Free Light" panose="00000400000000000000" pitchFamily="50" charset="-18"/>
              </a:rPr>
              <a:t>2020-1-SK01-KA226-SCH-094350</a:t>
            </a:r>
            <a:r>
              <a:rPr lang="sk-SK" altLang="sk-SK" sz="2000" b="1" dirty="0">
                <a:solidFill>
                  <a:schemeClr val="bg1"/>
                </a:solidFill>
              </a:rPr>
              <a:t>  </a:t>
            </a: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dpis 2">
            <a:extLst>
              <a:ext uri="{FF2B5EF4-FFF2-40B4-BE49-F238E27FC236}">
                <a16:creationId xmlns:a16="http://schemas.microsoft.com/office/drawing/2014/main" id="{98DB7C95-886C-43B7-B780-B39747CB97B8}"/>
              </a:ext>
            </a:extLst>
          </p:cNvPr>
          <p:cNvSpPr txBox="1">
            <a:spLocks noGrp="1"/>
          </p:cNvSpPr>
          <p:nvPr>
            <p:ph type="ctrTitle"/>
          </p:nvPr>
        </p:nvSpPr>
        <p:spPr>
          <a:xfrm>
            <a:off x="4113213" y="2878138"/>
            <a:ext cx="4505325" cy="1160462"/>
          </a:xfrm>
        </p:spPr>
        <p:txBody>
          <a:bodyPr/>
          <a:lstStyle/>
          <a:p>
            <a:pPr>
              <a:spcBef>
                <a:spcPct val="0"/>
              </a:spcBef>
              <a:spcAft>
                <a:spcPct val="0"/>
              </a:spcAft>
            </a:pPr>
            <a:r>
              <a:rPr lang="sk-SK" altLang="sk-SK" b="1">
                <a:latin typeface="Roboto Slab" pitchFamily="2" charset="0"/>
                <a:cs typeface="Roboto Slab" pitchFamily="2" charset="0"/>
              </a:rPr>
              <a:t>Posuny krivky dopytu</a:t>
            </a:r>
          </a:p>
        </p:txBody>
      </p:sp>
      <p:sp>
        <p:nvSpPr>
          <p:cNvPr id="23555" name="Zástupný objekt pre číslo snímky 1">
            <a:extLst>
              <a:ext uri="{FF2B5EF4-FFF2-40B4-BE49-F238E27FC236}">
                <a16:creationId xmlns:a16="http://schemas.microsoft.com/office/drawing/2014/main" id="{0640130B-CE13-49D1-A13D-4549AE6645B7}"/>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B4082778-2B1F-419D-8817-3AD6D2729190}"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10</a:t>
            </a:fld>
            <a:endParaRPr lang="sk-SK" altLang="sk-SK" sz="800">
              <a:solidFill>
                <a:srgbClr val="FFFFFF"/>
              </a:solidFill>
              <a:latin typeface="Roboto Slab" pitchFamily="2" charset="0"/>
              <a:sym typeface="Roboto Slab" pitchFamily="2" charset="0"/>
            </a:endParaRPr>
          </a:p>
        </p:txBody>
      </p:sp>
      <p:sp>
        <p:nvSpPr>
          <p:cNvPr id="23556" name="Google Shape;148;p16">
            <a:extLst>
              <a:ext uri="{FF2B5EF4-FFF2-40B4-BE49-F238E27FC236}">
                <a16:creationId xmlns:a16="http://schemas.microsoft.com/office/drawing/2014/main" id="{B2CB8F7D-AE74-4FCC-8E60-31E88D316D17}"/>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0000">
                <a:solidFill>
                  <a:srgbClr val="18637B"/>
                </a:solidFill>
                <a:latin typeface="Roboto Slab" pitchFamily="2" charset="0"/>
                <a:sym typeface="Roboto Slab" pitchFamily="2" charset="0"/>
              </a:rPr>
              <a:t>4</a:t>
            </a:r>
          </a:p>
        </p:txBody>
      </p:sp>
      <p:sp>
        <p:nvSpPr>
          <p:cNvPr id="23557" name="Podnadpis 1">
            <a:extLst>
              <a:ext uri="{FF2B5EF4-FFF2-40B4-BE49-F238E27FC236}">
                <a16:creationId xmlns:a16="http://schemas.microsoft.com/office/drawing/2014/main" id="{B145D8AF-CA39-4F47-B065-6C1F17D81930}"/>
              </a:ext>
            </a:extLst>
          </p:cNvPr>
          <p:cNvSpPr txBox="1">
            <a:spLocks noGrp="1"/>
          </p:cNvSpPr>
          <p:nvPr>
            <p:ph type="subTitle" idx="1"/>
          </p:nvPr>
        </p:nvSpPr>
        <p:spPr>
          <a:xfrm>
            <a:off x="4113213" y="3983038"/>
            <a:ext cx="4505325" cy="784225"/>
          </a:xfrm>
        </p:spPr>
        <p:txBody>
          <a:bodyPr/>
          <a:lstStyle/>
          <a:p>
            <a:pPr>
              <a:spcBef>
                <a:spcPct val="0"/>
              </a:spcBef>
              <a:spcAft>
                <a:spcPct val="0"/>
              </a:spcAft>
            </a:pPr>
            <a:endParaRPr lang="sk-SK" altLang="sk-SK">
              <a:latin typeface="Arial" panose="020B0604020202020204" pitchFamily="34" charset="0"/>
              <a:cs typeface="Arial" panose="020B0604020202020204" pitchFamily="34" charset="0"/>
            </a:endParaRPr>
          </a:p>
        </p:txBody>
      </p:sp>
      <p:pic>
        <p:nvPicPr>
          <p:cNvPr id="23558" name="Obrázok 6" descr="Erasmus+ logo EN.jpg">
            <a:extLst>
              <a:ext uri="{FF2B5EF4-FFF2-40B4-BE49-F238E27FC236}">
                <a16:creationId xmlns:a16="http://schemas.microsoft.com/office/drawing/2014/main" id="{C48074FF-6C54-4214-B99E-7E0755435FF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8450" y="6350"/>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Google Shape;292;p25">
            <a:extLst>
              <a:ext uri="{FF2B5EF4-FFF2-40B4-BE49-F238E27FC236}">
                <a16:creationId xmlns:a16="http://schemas.microsoft.com/office/drawing/2014/main" id="{AA492C0F-36D4-4B74-8705-AFE3625A88E4}"/>
              </a:ext>
            </a:extLst>
          </p:cNvPr>
          <p:cNvSpPr txBox="1">
            <a:spLocks noChangeArrowheads="1"/>
          </p:cNvSpPr>
          <p:nvPr/>
        </p:nvSpPr>
        <p:spPr bwMode="auto">
          <a:xfrm>
            <a:off x="96838" y="4721225"/>
            <a:ext cx="25654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solidFill>
                  <a:schemeClr val="tx1"/>
                </a:solidFill>
                <a:latin typeface="Weekly Free Light" panose="00000400000000000000" pitchFamily="50" charset="-18"/>
              </a:rPr>
              <a:t>2020-1-SK01-KA226-SCH-094350</a:t>
            </a: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objekt pre číslo snímky 3">
            <a:extLst>
              <a:ext uri="{FF2B5EF4-FFF2-40B4-BE49-F238E27FC236}">
                <a16:creationId xmlns:a16="http://schemas.microsoft.com/office/drawing/2014/main" id="{28F62979-1577-4AFE-9F53-D4B6C5D0CDB3}"/>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25A2F27F-E2A4-44CF-9DE7-469A5AD4C2B3}" type="slidenum">
              <a:rPr lang="sk-SK" altLang="sk-SK" sz="800" smtClean="0">
                <a:solidFill>
                  <a:srgbClr val="FFFFFF"/>
                </a:solidFill>
                <a:latin typeface="Weekly Free Light" panose="00000400000000000000" pitchFamily="50" charset="-18"/>
                <a:sym typeface="Roboto Slab" pitchFamily="2" charset="0"/>
              </a:rPr>
              <a:pPr>
                <a:buFont typeface="Arial" panose="020B0604020202020204" pitchFamily="34" charset="0"/>
                <a:buNone/>
              </a:pPr>
              <a:t>11</a:t>
            </a:fld>
            <a:endParaRPr lang="sk-SK" altLang="sk-SK" sz="800">
              <a:solidFill>
                <a:srgbClr val="FFFFFF"/>
              </a:solidFill>
              <a:latin typeface="Weekly Free Light" panose="00000400000000000000" pitchFamily="50" charset="-18"/>
              <a:sym typeface="Roboto Slab" pitchFamily="2" charset="0"/>
            </a:endParaRPr>
          </a:p>
        </p:txBody>
      </p:sp>
      <p:grpSp>
        <p:nvGrpSpPr>
          <p:cNvPr id="24579" name="Skupina 18">
            <a:extLst>
              <a:ext uri="{FF2B5EF4-FFF2-40B4-BE49-F238E27FC236}">
                <a16:creationId xmlns:a16="http://schemas.microsoft.com/office/drawing/2014/main" id="{8067EA2E-97E9-4457-8B1D-3E726FB1C6C3}"/>
              </a:ext>
            </a:extLst>
          </p:cNvPr>
          <p:cNvGrpSpPr>
            <a:grpSpLocks/>
          </p:cNvGrpSpPr>
          <p:nvPr/>
        </p:nvGrpSpPr>
        <p:grpSpPr bwMode="auto">
          <a:xfrm>
            <a:off x="2411413" y="-307975"/>
            <a:ext cx="5040312" cy="4362450"/>
            <a:chOff x="3275855" y="397453"/>
            <a:chExt cx="5040115" cy="4362666"/>
          </a:xfrm>
        </p:grpSpPr>
        <p:cxnSp>
          <p:nvCxnSpPr>
            <p:cNvPr id="20" name="Rovná spojovacia šípka 19">
              <a:extLst>
                <a:ext uri="{FF2B5EF4-FFF2-40B4-BE49-F238E27FC236}">
                  <a16:creationId xmlns:a16="http://schemas.microsoft.com/office/drawing/2014/main" id="{7D93D5C2-2AB6-4BAC-B10D-EC03401E6CD3}"/>
                </a:ext>
              </a:extLst>
            </p:cNvPr>
            <p:cNvCxnSpPr/>
            <p:nvPr/>
          </p:nvCxnSpPr>
          <p:spPr>
            <a:xfrm>
              <a:off x="3852094" y="4299721"/>
              <a:ext cx="32399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Rovná spojovacia šípka 20">
              <a:extLst>
                <a:ext uri="{FF2B5EF4-FFF2-40B4-BE49-F238E27FC236}">
                  <a16:creationId xmlns:a16="http://schemas.microsoft.com/office/drawing/2014/main" id="{98E37EED-AD8F-42AD-8D53-2990EE79B544}"/>
                </a:ext>
              </a:extLst>
            </p:cNvPr>
            <p:cNvCxnSpPr>
              <a:cxnSpLocks/>
            </p:cNvCxnSpPr>
            <p:nvPr/>
          </p:nvCxnSpPr>
          <p:spPr>
            <a:xfrm flipV="1">
              <a:off x="4004489" y="2067586"/>
              <a:ext cx="0" cy="23845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Oblúk 21">
              <a:extLst>
                <a:ext uri="{FF2B5EF4-FFF2-40B4-BE49-F238E27FC236}">
                  <a16:creationId xmlns:a16="http://schemas.microsoft.com/office/drawing/2014/main" id="{7849A9B3-526F-42DB-B0AF-9162EAAAABF2}"/>
                </a:ext>
              </a:extLst>
            </p:cNvPr>
            <p:cNvSpPr/>
            <p:nvPr/>
          </p:nvSpPr>
          <p:spPr>
            <a:xfrm rot="10361707">
              <a:off x="4644227" y="397453"/>
              <a:ext cx="3389180" cy="3614917"/>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k-SK">
                <a:latin typeface="Weekly Free Light" panose="00000400000000000000" pitchFamily="50" charset="-18"/>
              </a:endParaRPr>
            </a:p>
          </p:txBody>
        </p:sp>
        <p:cxnSp>
          <p:nvCxnSpPr>
            <p:cNvPr id="23" name="Rovná spojnica 22">
              <a:extLst>
                <a:ext uri="{FF2B5EF4-FFF2-40B4-BE49-F238E27FC236}">
                  <a16:creationId xmlns:a16="http://schemas.microsoft.com/office/drawing/2014/main" id="{86DF59B9-0A54-4E70-AC97-5BFDB5355E05}"/>
                </a:ext>
              </a:extLst>
            </p:cNvPr>
            <p:cNvCxnSpPr>
              <a:cxnSpLocks/>
            </p:cNvCxnSpPr>
            <p:nvPr/>
          </p:nvCxnSpPr>
          <p:spPr>
            <a:xfrm>
              <a:off x="4004489" y="2788346"/>
              <a:ext cx="7111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Rovná spojnica 23">
              <a:extLst>
                <a:ext uri="{FF2B5EF4-FFF2-40B4-BE49-F238E27FC236}">
                  <a16:creationId xmlns:a16="http://schemas.microsoft.com/office/drawing/2014/main" id="{19FD5E0B-0865-4D13-B6FF-3A282C6C8853}"/>
                </a:ext>
              </a:extLst>
            </p:cNvPr>
            <p:cNvCxnSpPr>
              <a:cxnSpLocks/>
            </p:cNvCxnSpPr>
            <p:nvPr/>
          </p:nvCxnSpPr>
          <p:spPr>
            <a:xfrm>
              <a:off x="4004489" y="3363050"/>
              <a:ext cx="10715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Rovná spojnica 24">
              <a:extLst>
                <a:ext uri="{FF2B5EF4-FFF2-40B4-BE49-F238E27FC236}">
                  <a16:creationId xmlns:a16="http://schemas.microsoft.com/office/drawing/2014/main" id="{137F209A-6AD0-4FDD-B37B-A0739E560210}"/>
                </a:ext>
              </a:extLst>
            </p:cNvPr>
            <p:cNvCxnSpPr>
              <a:cxnSpLocks/>
            </p:cNvCxnSpPr>
            <p:nvPr/>
          </p:nvCxnSpPr>
          <p:spPr>
            <a:xfrm>
              <a:off x="4004489" y="4012370"/>
              <a:ext cx="22240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Rovná spojnica 25">
              <a:extLst>
                <a:ext uri="{FF2B5EF4-FFF2-40B4-BE49-F238E27FC236}">
                  <a16:creationId xmlns:a16="http://schemas.microsoft.com/office/drawing/2014/main" id="{98AFB000-F63E-4BF4-92A1-79463F8C5784}"/>
                </a:ext>
              </a:extLst>
            </p:cNvPr>
            <p:cNvCxnSpPr>
              <a:cxnSpLocks/>
            </p:cNvCxnSpPr>
            <p:nvPr/>
          </p:nvCxnSpPr>
          <p:spPr>
            <a:xfrm flipV="1">
              <a:off x="4715661" y="2788346"/>
              <a:ext cx="0" cy="1511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Rovná spojnica 26">
              <a:extLst>
                <a:ext uri="{FF2B5EF4-FFF2-40B4-BE49-F238E27FC236}">
                  <a16:creationId xmlns:a16="http://schemas.microsoft.com/office/drawing/2014/main" id="{C06B133A-6C2F-4052-8977-8A36226BEE3E}"/>
                </a:ext>
              </a:extLst>
            </p:cNvPr>
            <p:cNvCxnSpPr>
              <a:cxnSpLocks/>
            </p:cNvCxnSpPr>
            <p:nvPr/>
          </p:nvCxnSpPr>
          <p:spPr>
            <a:xfrm flipV="1">
              <a:off x="5076010" y="3363050"/>
              <a:ext cx="0" cy="9446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Rovná spojnica 27">
              <a:extLst>
                <a:ext uri="{FF2B5EF4-FFF2-40B4-BE49-F238E27FC236}">
                  <a16:creationId xmlns:a16="http://schemas.microsoft.com/office/drawing/2014/main" id="{EA15C37E-1777-4309-8DAD-A1A802805FDD}"/>
                </a:ext>
              </a:extLst>
            </p:cNvPr>
            <p:cNvCxnSpPr>
              <a:cxnSpLocks/>
            </p:cNvCxnSpPr>
            <p:nvPr/>
          </p:nvCxnSpPr>
          <p:spPr>
            <a:xfrm flipV="1">
              <a:off x="6230077" y="4012370"/>
              <a:ext cx="0" cy="295290"/>
            </a:xfrm>
            <a:prstGeom prst="line">
              <a:avLst/>
            </a:prstGeom>
          </p:spPr>
          <p:style>
            <a:lnRef idx="1">
              <a:schemeClr val="accent1"/>
            </a:lnRef>
            <a:fillRef idx="0">
              <a:schemeClr val="accent1"/>
            </a:fillRef>
            <a:effectRef idx="0">
              <a:schemeClr val="accent1"/>
            </a:effectRef>
            <a:fontRef idx="minor">
              <a:schemeClr val="tx1"/>
            </a:fontRef>
          </p:style>
        </p:cxnSp>
        <p:sp>
          <p:nvSpPr>
            <p:cNvPr id="24598" name="BlokTextu 28">
              <a:extLst>
                <a:ext uri="{FF2B5EF4-FFF2-40B4-BE49-F238E27FC236}">
                  <a16:creationId xmlns:a16="http://schemas.microsoft.com/office/drawing/2014/main" id="{3BE7C302-4D0A-48EF-9CB4-8A7EE8BC5283}"/>
                </a:ext>
              </a:extLst>
            </p:cNvPr>
            <p:cNvSpPr txBox="1">
              <a:spLocks noChangeArrowheads="1"/>
            </p:cNvSpPr>
            <p:nvPr/>
          </p:nvSpPr>
          <p:spPr bwMode="auto">
            <a:xfrm>
              <a:off x="3670185" y="2612230"/>
              <a:ext cx="380241"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a:latin typeface="Weekly Free Light" panose="00000400000000000000" pitchFamily="50" charset="-18"/>
                </a:rPr>
                <a:t>10</a:t>
              </a:r>
            </a:p>
            <a:p>
              <a:pPr>
                <a:buClrTx/>
                <a:buFontTx/>
                <a:buNone/>
              </a:pPr>
              <a:endParaRPr lang="sk-SK" altLang="sk-SK">
                <a:latin typeface="Weekly Free Light" panose="00000400000000000000" pitchFamily="50" charset="-18"/>
              </a:endParaRPr>
            </a:p>
            <a:p>
              <a:pPr>
                <a:buClrTx/>
                <a:buFontTx/>
                <a:buNone/>
              </a:pPr>
              <a:endParaRPr lang="sk-SK" altLang="sk-SK">
                <a:latin typeface="Weekly Free Light" panose="00000400000000000000" pitchFamily="50" charset="-18"/>
              </a:endParaRPr>
            </a:p>
            <a:p>
              <a:pPr>
                <a:buClrTx/>
                <a:buFontTx/>
                <a:buNone/>
              </a:pPr>
              <a:r>
                <a:rPr lang="sk-SK" altLang="sk-SK">
                  <a:latin typeface="Weekly Free Light" panose="00000400000000000000" pitchFamily="50" charset="-18"/>
                </a:rPr>
                <a:t> 6</a:t>
              </a:r>
            </a:p>
            <a:p>
              <a:pPr>
                <a:buClrTx/>
                <a:buFontTx/>
                <a:buNone/>
              </a:pPr>
              <a:endParaRPr lang="sk-SK" altLang="sk-SK">
                <a:latin typeface="Weekly Free Light" panose="00000400000000000000" pitchFamily="50" charset="-18"/>
              </a:endParaRPr>
            </a:p>
            <a:p>
              <a:pPr>
                <a:buClrTx/>
                <a:buFontTx/>
                <a:buNone/>
              </a:pPr>
              <a:endParaRPr lang="sk-SK" altLang="sk-SK">
                <a:latin typeface="Weekly Free Light" panose="00000400000000000000" pitchFamily="50" charset="-18"/>
              </a:endParaRPr>
            </a:p>
            <a:p>
              <a:pPr>
                <a:buClrTx/>
                <a:buFontTx/>
                <a:buNone/>
              </a:pPr>
              <a:r>
                <a:rPr lang="sk-SK" altLang="sk-SK">
                  <a:latin typeface="Weekly Free Light" panose="00000400000000000000" pitchFamily="50" charset="-18"/>
                </a:rPr>
                <a:t> 2</a:t>
              </a:r>
            </a:p>
          </p:txBody>
        </p:sp>
        <p:sp>
          <p:nvSpPr>
            <p:cNvPr id="24599" name="BlokTextu 29">
              <a:extLst>
                <a:ext uri="{FF2B5EF4-FFF2-40B4-BE49-F238E27FC236}">
                  <a16:creationId xmlns:a16="http://schemas.microsoft.com/office/drawing/2014/main" id="{C6AAC13E-C8C7-415D-95D8-66A8FE14A722}"/>
                </a:ext>
              </a:extLst>
            </p:cNvPr>
            <p:cNvSpPr txBox="1">
              <a:spLocks noChangeArrowheads="1"/>
            </p:cNvSpPr>
            <p:nvPr/>
          </p:nvSpPr>
          <p:spPr bwMode="auto">
            <a:xfrm>
              <a:off x="4211960" y="4452342"/>
              <a:ext cx="23762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a:latin typeface="Weekly Free Light" panose="00000400000000000000" pitchFamily="50" charset="-18"/>
                </a:rPr>
                <a:t>       4      5                     10</a:t>
              </a:r>
            </a:p>
          </p:txBody>
        </p:sp>
        <p:sp>
          <p:nvSpPr>
            <p:cNvPr id="24600" name="BlokTextu 30">
              <a:extLst>
                <a:ext uri="{FF2B5EF4-FFF2-40B4-BE49-F238E27FC236}">
                  <a16:creationId xmlns:a16="http://schemas.microsoft.com/office/drawing/2014/main" id="{C59907B4-D084-4498-8234-40612DED7A20}"/>
                </a:ext>
              </a:extLst>
            </p:cNvPr>
            <p:cNvSpPr txBox="1">
              <a:spLocks noChangeArrowheads="1"/>
            </p:cNvSpPr>
            <p:nvPr/>
          </p:nvSpPr>
          <p:spPr bwMode="auto">
            <a:xfrm>
              <a:off x="3275855" y="2067694"/>
              <a:ext cx="620462" cy="307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a:latin typeface="Weekly Free Light" panose="00000400000000000000" pitchFamily="50" charset="-18"/>
                </a:rPr>
                <a:t>cena</a:t>
              </a:r>
            </a:p>
          </p:txBody>
        </p:sp>
        <p:sp>
          <p:nvSpPr>
            <p:cNvPr id="24601" name="BlokTextu 31">
              <a:extLst>
                <a:ext uri="{FF2B5EF4-FFF2-40B4-BE49-F238E27FC236}">
                  <a16:creationId xmlns:a16="http://schemas.microsoft.com/office/drawing/2014/main" id="{7A9D614C-783F-4660-B3EE-2CE96BA0DCF1}"/>
                </a:ext>
              </a:extLst>
            </p:cNvPr>
            <p:cNvSpPr txBox="1">
              <a:spLocks noChangeArrowheads="1"/>
            </p:cNvSpPr>
            <p:nvPr/>
          </p:nvSpPr>
          <p:spPr bwMode="auto">
            <a:xfrm>
              <a:off x="7253809" y="4299942"/>
              <a:ext cx="1062161" cy="307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a:latin typeface="Weekly Free Light" panose="00000400000000000000" pitchFamily="50" charset="-18"/>
                </a:rPr>
                <a:t>množstvo</a:t>
              </a:r>
            </a:p>
          </p:txBody>
        </p:sp>
        <p:sp>
          <p:nvSpPr>
            <p:cNvPr id="24602" name="BlokTextu 32">
              <a:extLst>
                <a:ext uri="{FF2B5EF4-FFF2-40B4-BE49-F238E27FC236}">
                  <a16:creationId xmlns:a16="http://schemas.microsoft.com/office/drawing/2014/main" id="{2DC11DC9-5B8F-419C-88CB-0E7169A2C2D3}"/>
                </a:ext>
              </a:extLst>
            </p:cNvPr>
            <p:cNvSpPr txBox="1">
              <a:spLocks noChangeArrowheads="1"/>
            </p:cNvSpPr>
            <p:nvPr/>
          </p:nvSpPr>
          <p:spPr bwMode="auto">
            <a:xfrm>
              <a:off x="4124544" y="2240649"/>
              <a:ext cx="5760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a:latin typeface="Weekly Free Light" panose="00000400000000000000" pitchFamily="50" charset="-18"/>
                </a:rPr>
                <a:t>D</a:t>
              </a:r>
              <a:r>
                <a:rPr lang="sk-SK" altLang="sk-SK" baseline="-25000">
                  <a:latin typeface="Weekly Free Light" panose="00000400000000000000" pitchFamily="50" charset="-18"/>
                </a:rPr>
                <a:t>1</a:t>
              </a:r>
            </a:p>
          </p:txBody>
        </p:sp>
      </p:grpSp>
      <p:sp>
        <p:nvSpPr>
          <p:cNvPr id="34" name="Oblúk 33">
            <a:extLst>
              <a:ext uri="{FF2B5EF4-FFF2-40B4-BE49-F238E27FC236}">
                <a16:creationId xmlns:a16="http://schemas.microsoft.com/office/drawing/2014/main" id="{E1D93504-BC29-4637-A9A4-A321CA3C6C3E}"/>
              </a:ext>
            </a:extLst>
          </p:cNvPr>
          <p:cNvSpPr/>
          <p:nvPr/>
        </p:nvSpPr>
        <p:spPr>
          <a:xfrm rot="10800000">
            <a:off x="3306763" y="-134938"/>
            <a:ext cx="3389312" cy="3614738"/>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k-SK">
              <a:latin typeface="Weekly Free Light" panose="00000400000000000000" pitchFamily="50" charset="-18"/>
            </a:endParaRPr>
          </a:p>
        </p:txBody>
      </p:sp>
      <p:sp>
        <p:nvSpPr>
          <p:cNvPr id="35" name="Oblúk 34">
            <a:extLst>
              <a:ext uri="{FF2B5EF4-FFF2-40B4-BE49-F238E27FC236}">
                <a16:creationId xmlns:a16="http://schemas.microsoft.com/office/drawing/2014/main" id="{618EB493-43F5-4F59-9E64-CE4791525DA9}"/>
              </a:ext>
            </a:extLst>
          </p:cNvPr>
          <p:cNvSpPr/>
          <p:nvPr/>
        </p:nvSpPr>
        <p:spPr>
          <a:xfrm rot="10361707">
            <a:off x="4300538" y="-42863"/>
            <a:ext cx="3548062" cy="3243263"/>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k-SK">
              <a:latin typeface="Weekly Free Light" panose="00000400000000000000" pitchFamily="50" charset="-18"/>
            </a:endParaRPr>
          </a:p>
        </p:txBody>
      </p:sp>
      <p:sp>
        <p:nvSpPr>
          <p:cNvPr id="24582" name="BlokTextu 35">
            <a:extLst>
              <a:ext uri="{FF2B5EF4-FFF2-40B4-BE49-F238E27FC236}">
                <a16:creationId xmlns:a16="http://schemas.microsoft.com/office/drawing/2014/main" id="{2742A70D-E524-4C82-AB74-63333A244E96}"/>
              </a:ext>
            </a:extLst>
          </p:cNvPr>
          <p:cNvSpPr txBox="1">
            <a:spLocks noChangeArrowheads="1"/>
          </p:cNvSpPr>
          <p:nvPr/>
        </p:nvSpPr>
        <p:spPr bwMode="auto">
          <a:xfrm>
            <a:off x="3849688" y="1535113"/>
            <a:ext cx="576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a:latin typeface="Weekly Free Light" panose="00000400000000000000" pitchFamily="50" charset="-18"/>
              </a:rPr>
              <a:t>D</a:t>
            </a:r>
          </a:p>
        </p:txBody>
      </p:sp>
      <p:sp>
        <p:nvSpPr>
          <p:cNvPr id="24583" name="BlokTextu 36">
            <a:extLst>
              <a:ext uri="{FF2B5EF4-FFF2-40B4-BE49-F238E27FC236}">
                <a16:creationId xmlns:a16="http://schemas.microsoft.com/office/drawing/2014/main" id="{D9277A5C-8CB2-4CAC-9459-0F9BD54A954D}"/>
              </a:ext>
            </a:extLst>
          </p:cNvPr>
          <p:cNvSpPr txBox="1">
            <a:spLocks noChangeArrowheads="1"/>
          </p:cNvSpPr>
          <p:nvPr/>
        </p:nvSpPr>
        <p:spPr bwMode="auto">
          <a:xfrm>
            <a:off x="4381500" y="1508125"/>
            <a:ext cx="576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a:latin typeface="Weekly Free Light" panose="00000400000000000000" pitchFamily="50" charset="-18"/>
              </a:rPr>
              <a:t>D</a:t>
            </a:r>
            <a:r>
              <a:rPr lang="sk-SK" altLang="sk-SK" baseline="-25000">
                <a:latin typeface="Weekly Free Light" panose="00000400000000000000" pitchFamily="50" charset="-18"/>
              </a:rPr>
              <a:t>2</a:t>
            </a:r>
          </a:p>
        </p:txBody>
      </p:sp>
      <p:sp>
        <p:nvSpPr>
          <p:cNvPr id="38" name="Šípka: doprava 37">
            <a:extLst>
              <a:ext uri="{FF2B5EF4-FFF2-40B4-BE49-F238E27FC236}">
                <a16:creationId xmlns:a16="http://schemas.microsoft.com/office/drawing/2014/main" id="{599A5629-6991-435A-BCE1-9E3499370B09}"/>
              </a:ext>
            </a:extLst>
          </p:cNvPr>
          <p:cNvSpPr/>
          <p:nvPr/>
        </p:nvSpPr>
        <p:spPr>
          <a:xfrm>
            <a:off x="4022725" y="2179638"/>
            <a:ext cx="444500"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k-SK">
              <a:latin typeface="Weekly Free Light" panose="00000400000000000000" pitchFamily="50" charset="-18"/>
            </a:endParaRPr>
          </a:p>
        </p:txBody>
      </p:sp>
      <p:sp>
        <p:nvSpPr>
          <p:cNvPr id="39" name="Šípka: doprava 38">
            <a:extLst>
              <a:ext uri="{FF2B5EF4-FFF2-40B4-BE49-F238E27FC236}">
                <a16:creationId xmlns:a16="http://schemas.microsoft.com/office/drawing/2014/main" id="{E7ADAEDF-1DAB-481B-80F2-FAB81E31D193}"/>
              </a:ext>
            </a:extLst>
          </p:cNvPr>
          <p:cNvSpPr/>
          <p:nvPr/>
        </p:nvSpPr>
        <p:spPr>
          <a:xfrm rot="10800000">
            <a:off x="3586163" y="2425700"/>
            <a:ext cx="444500"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k-SK">
              <a:latin typeface="Weekly Free Light" panose="00000400000000000000" pitchFamily="50" charset="-18"/>
            </a:endParaRPr>
          </a:p>
        </p:txBody>
      </p:sp>
      <p:sp>
        <p:nvSpPr>
          <p:cNvPr id="24586" name="BlokTextu 39">
            <a:extLst>
              <a:ext uri="{FF2B5EF4-FFF2-40B4-BE49-F238E27FC236}">
                <a16:creationId xmlns:a16="http://schemas.microsoft.com/office/drawing/2014/main" id="{1607FF01-EC65-4F96-A87A-E1D7754CDD07}"/>
              </a:ext>
            </a:extLst>
          </p:cNvPr>
          <p:cNvSpPr txBox="1">
            <a:spLocks noChangeArrowheads="1"/>
          </p:cNvSpPr>
          <p:nvPr/>
        </p:nvSpPr>
        <p:spPr bwMode="auto">
          <a:xfrm>
            <a:off x="5000625" y="627063"/>
            <a:ext cx="37909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a:latin typeface="Weekly Free Light" panose="00000400000000000000" pitchFamily="50" charset="-18"/>
              </a:rPr>
              <a:t>D</a:t>
            </a:r>
            <a:r>
              <a:rPr lang="sk-SK" altLang="sk-SK" baseline="-25000">
                <a:latin typeface="Weekly Free Light" panose="00000400000000000000" pitchFamily="50" charset="-18"/>
              </a:rPr>
              <a:t>1</a:t>
            </a:r>
            <a:r>
              <a:rPr lang="sk-SK" altLang="sk-SK">
                <a:latin typeface="Weekly Free Light" panose="00000400000000000000" pitchFamily="50" charset="-18"/>
              </a:rPr>
              <a:t> – </a:t>
            </a:r>
            <a:r>
              <a:rPr lang="sk-SK" altLang="sk-SK" b="1">
                <a:latin typeface="Weekly Free Light" panose="00000400000000000000" pitchFamily="50" charset="-18"/>
              </a:rPr>
              <a:t>zmenšenie dopytu </a:t>
            </a:r>
            <a:r>
              <a:rPr lang="sk-SK" altLang="sk-SK">
                <a:latin typeface="Weekly Free Light" panose="00000400000000000000" pitchFamily="50" charset="-18"/>
              </a:rPr>
              <a:t>(zníženie príjmu domácností, zmenšenie trhu, zníženie ceny substitučných tovarov ...)</a:t>
            </a:r>
          </a:p>
          <a:p>
            <a:pPr>
              <a:buClrTx/>
              <a:buFontTx/>
              <a:buNone/>
            </a:pPr>
            <a:endParaRPr lang="sk-SK" altLang="sk-SK">
              <a:latin typeface="Weekly Free Light" panose="00000400000000000000" pitchFamily="50" charset="-18"/>
            </a:endParaRPr>
          </a:p>
          <a:p>
            <a:pPr>
              <a:buClrTx/>
              <a:buFontTx/>
              <a:buNone/>
            </a:pPr>
            <a:r>
              <a:rPr lang="sk-SK" altLang="sk-SK">
                <a:latin typeface="Weekly Free Light" panose="00000400000000000000" pitchFamily="50" charset="-18"/>
              </a:rPr>
              <a:t>D</a:t>
            </a:r>
            <a:r>
              <a:rPr lang="sk-SK" altLang="sk-SK" baseline="-25000">
                <a:latin typeface="Weekly Free Light" panose="00000400000000000000" pitchFamily="50" charset="-18"/>
              </a:rPr>
              <a:t>2</a:t>
            </a:r>
            <a:r>
              <a:rPr lang="sk-SK" altLang="sk-SK">
                <a:latin typeface="Weekly Free Light" panose="00000400000000000000" pitchFamily="50" charset="-18"/>
              </a:rPr>
              <a:t> – </a:t>
            </a:r>
            <a:r>
              <a:rPr lang="sk-SK" altLang="sk-SK" b="1">
                <a:latin typeface="Weekly Free Light" panose="00000400000000000000" pitchFamily="50" charset="-18"/>
              </a:rPr>
              <a:t>zväčšenie dopytu </a:t>
            </a:r>
            <a:r>
              <a:rPr lang="sk-SK" altLang="sk-SK">
                <a:latin typeface="Weekly Free Light" panose="00000400000000000000" pitchFamily="50" charset="-18"/>
              </a:rPr>
              <a:t>(napr. zvýšením príjmu domácností, zväčšenie trhu, zvýšenie ceny substitučných tovarov...)</a:t>
            </a:r>
          </a:p>
        </p:txBody>
      </p:sp>
      <p:pic>
        <p:nvPicPr>
          <p:cNvPr id="24587" name="Obrázok 6" descr="Erasmus+ logo EN.jpg">
            <a:extLst>
              <a:ext uri="{FF2B5EF4-FFF2-40B4-BE49-F238E27FC236}">
                <a16:creationId xmlns:a16="http://schemas.microsoft.com/office/drawing/2014/main" id="{4DBB37AD-3856-4D20-956B-F6281A04682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8450" y="82550"/>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8" name="Google Shape;292;p25">
            <a:extLst>
              <a:ext uri="{FF2B5EF4-FFF2-40B4-BE49-F238E27FC236}">
                <a16:creationId xmlns:a16="http://schemas.microsoft.com/office/drawing/2014/main" id="{2021F03D-3C57-4144-8BFC-8B795F98119F}"/>
              </a:ext>
            </a:extLst>
          </p:cNvPr>
          <p:cNvSpPr txBox="1">
            <a:spLocks noChangeArrowheads="1"/>
          </p:cNvSpPr>
          <p:nvPr/>
        </p:nvSpPr>
        <p:spPr bwMode="auto">
          <a:xfrm>
            <a:off x="123825" y="4773613"/>
            <a:ext cx="25654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solidFill>
                  <a:schemeClr val="tx1"/>
                </a:solidFill>
                <a:latin typeface="Weekly Free Light" panose="00000400000000000000" pitchFamily="50" charset="-18"/>
              </a:rPr>
              <a:t>2020-1-SK01-KA226-SCH-094350</a:t>
            </a: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adpis 1">
            <a:extLst>
              <a:ext uri="{FF2B5EF4-FFF2-40B4-BE49-F238E27FC236}">
                <a16:creationId xmlns:a16="http://schemas.microsoft.com/office/drawing/2014/main" id="{E9939255-CE0F-4353-B684-A5CC2AE66AA5}"/>
              </a:ext>
            </a:extLst>
          </p:cNvPr>
          <p:cNvSpPr txBox="1">
            <a:spLocks noGrp="1"/>
          </p:cNvSpPr>
          <p:nvPr>
            <p:ph type="ctrTitle"/>
          </p:nvPr>
        </p:nvSpPr>
        <p:spPr>
          <a:xfrm>
            <a:off x="3924300" y="484188"/>
            <a:ext cx="4505325" cy="1158875"/>
          </a:xfrm>
        </p:spPr>
        <p:txBody>
          <a:bodyPr/>
          <a:lstStyle/>
          <a:p>
            <a:pPr>
              <a:spcBef>
                <a:spcPct val="0"/>
              </a:spcBef>
              <a:spcAft>
                <a:spcPct val="0"/>
              </a:spcAft>
            </a:pPr>
            <a:r>
              <a:rPr lang="sk-SK" altLang="sk-SK">
                <a:latin typeface="Roboto Slab" pitchFamily="2" charset="0"/>
                <a:cs typeface="Arial" panose="020B0604020202020204" pitchFamily="34" charset="0"/>
              </a:rPr>
              <a:t>Vzdelávacie materiály</a:t>
            </a:r>
          </a:p>
        </p:txBody>
      </p:sp>
      <p:sp>
        <p:nvSpPr>
          <p:cNvPr id="25603" name="Podnadpis 2">
            <a:extLst>
              <a:ext uri="{FF2B5EF4-FFF2-40B4-BE49-F238E27FC236}">
                <a16:creationId xmlns:a16="http://schemas.microsoft.com/office/drawing/2014/main" id="{1B467FE1-341D-4AFC-81C6-ECF5AE563418}"/>
              </a:ext>
            </a:extLst>
          </p:cNvPr>
          <p:cNvSpPr txBox="1">
            <a:spLocks noGrp="1"/>
          </p:cNvSpPr>
          <p:nvPr>
            <p:ph type="subTitle" idx="1"/>
          </p:nvPr>
        </p:nvSpPr>
        <p:spPr>
          <a:xfrm>
            <a:off x="3916363" y="1924050"/>
            <a:ext cx="4505325" cy="1576388"/>
          </a:xfrm>
        </p:spPr>
        <p:txBody>
          <a:bodyPr/>
          <a:lstStyle/>
          <a:p>
            <a:pPr>
              <a:spcBef>
                <a:spcPct val="0"/>
              </a:spcBef>
              <a:spcAft>
                <a:spcPct val="0"/>
              </a:spcAft>
              <a:buFont typeface="Arial" panose="020B0604020202020204" pitchFamily="34" charset="0"/>
              <a:buAutoNum type="arabicPeriod"/>
            </a:pPr>
            <a:r>
              <a:rPr lang="sk-SK" altLang="sk-SK">
                <a:latin typeface="Weekly Free Light" panose="00000400000000000000" pitchFamily="50" charset="-18"/>
                <a:cs typeface="Arial" panose="020B0604020202020204" pitchFamily="34" charset="0"/>
                <a:hlinkClick r:id="rId2"/>
              </a:rPr>
              <a:t>Faktory ovplyvňujúce dopyt</a:t>
            </a:r>
            <a:endParaRPr lang="sk-SK" altLang="sk-SK">
              <a:latin typeface="Weekly Free Light" panose="00000400000000000000" pitchFamily="50" charset="-18"/>
              <a:cs typeface="Arial" panose="020B0604020202020204" pitchFamily="34" charset="0"/>
            </a:endParaRPr>
          </a:p>
          <a:p>
            <a:pPr>
              <a:spcBef>
                <a:spcPct val="0"/>
              </a:spcBef>
              <a:spcAft>
                <a:spcPct val="0"/>
              </a:spcAft>
              <a:buFont typeface="Arial" panose="020B0604020202020204" pitchFamily="34" charset="0"/>
              <a:buAutoNum type="arabicPeriod"/>
            </a:pPr>
            <a:endParaRPr lang="sk-SK" altLang="sk-SK">
              <a:latin typeface="Weekly Free Light" panose="00000400000000000000" pitchFamily="50" charset="-18"/>
              <a:cs typeface="Arial" panose="020B0604020202020204" pitchFamily="34" charset="0"/>
            </a:endParaRPr>
          </a:p>
          <a:p>
            <a:pPr>
              <a:spcBef>
                <a:spcPct val="0"/>
              </a:spcBef>
              <a:spcAft>
                <a:spcPct val="0"/>
              </a:spcAft>
              <a:buFont typeface="Arial" panose="020B0604020202020204" pitchFamily="34" charset="0"/>
              <a:buAutoNum type="arabicPeriod"/>
            </a:pPr>
            <a:r>
              <a:rPr lang="pl-PL" altLang="sk-SK">
                <a:latin typeface="Weekly Free Light" panose="00000400000000000000" pitchFamily="50" charset="-18"/>
                <a:cs typeface="Arial" panose="020B0604020202020204" pitchFamily="34" charset="0"/>
                <a:hlinkClick r:id="rId3"/>
              </a:rPr>
              <a:t>Dopyt, posuny krivky dopytu - cvičenia</a:t>
            </a:r>
            <a:endParaRPr lang="sk-SK" altLang="sk-SK">
              <a:latin typeface="Weekly Free Light" panose="00000400000000000000" pitchFamily="50" charset="-18"/>
              <a:cs typeface="Arial" panose="020B0604020202020204" pitchFamily="34" charset="0"/>
            </a:endParaRPr>
          </a:p>
          <a:p>
            <a:pPr>
              <a:spcBef>
                <a:spcPct val="0"/>
              </a:spcBef>
              <a:spcAft>
                <a:spcPct val="0"/>
              </a:spcAft>
              <a:buFont typeface="Arial" panose="020B0604020202020204" pitchFamily="34" charset="0"/>
              <a:buAutoNum type="arabicPeriod"/>
            </a:pPr>
            <a:endParaRPr lang="sk-SK" altLang="sk-SK">
              <a:latin typeface="Arial" panose="020B0604020202020204" pitchFamily="34" charset="0"/>
              <a:cs typeface="Arial" panose="020B0604020202020204" pitchFamily="34" charset="0"/>
            </a:endParaRPr>
          </a:p>
          <a:p>
            <a:pPr>
              <a:spcBef>
                <a:spcPct val="0"/>
              </a:spcBef>
              <a:spcAft>
                <a:spcPct val="0"/>
              </a:spcAft>
            </a:pPr>
            <a:endParaRPr lang="sk-SK" altLang="sk-SK">
              <a:latin typeface="Arial" panose="020B0604020202020204" pitchFamily="34" charset="0"/>
              <a:cs typeface="Arial" panose="020B0604020202020204" pitchFamily="34" charset="0"/>
            </a:endParaRPr>
          </a:p>
        </p:txBody>
      </p:sp>
      <p:sp>
        <p:nvSpPr>
          <p:cNvPr id="25604" name="Zástupný objekt pre číslo snímky 3">
            <a:extLst>
              <a:ext uri="{FF2B5EF4-FFF2-40B4-BE49-F238E27FC236}">
                <a16:creationId xmlns:a16="http://schemas.microsoft.com/office/drawing/2014/main" id="{778E5B24-9664-4B22-B77A-6285FEFDFC3E}"/>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1BFFCDB0-0F6F-4621-9BAE-B5745E5F815E}"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12</a:t>
            </a:fld>
            <a:endParaRPr lang="sk-SK" altLang="sk-SK" sz="800">
              <a:solidFill>
                <a:srgbClr val="FFFFFF"/>
              </a:solidFill>
              <a:latin typeface="Roboto Slab" pitchFamily="2" charset="0"/>
              <a:sym typeface="Roboto Slab" pitchFamily="2" charset="0"/>
            </a:endParaRPr>
          </a:p>
        </p:txBody>
      </p:sp>
      <p:sp>
        <p:nvSpPr>
          <p:cNvPr id="5" name="Tlačidlo akcie: Návrat 4">
            <a:hlinkClick r:id="rId4" action="ppaction://hlinksldjump" highlightClick="1"/>
            <a:extLst>
              <a:ext uri="{FF2B5EF4-FFF2-40B4-BE49-F238E27FC236}">
                <a16:creationId xmlns:a16="http://schemas.microsoft.com/office/drawing/2014/main" id="{94F22C8A-DF8A-4FF2-A47A-69978DA3C668}"/>
              </a:ext>
            </a:extLst>
          </p:cNvPr>
          <p:cNvSpPr/>
          <p:nvPr/>
        </p:nvSpPr>
        <p:spPr>
          <a:xfrm>
            <a:off x="8604250" y="1884363"/>
            <a:ext cx="401638" cy="4318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k-SK"/>
          </a:p>
        </p:txBody>
      </p:sp>
      <p:sp>
        <p:nvSpPr>
          <p:cNvPr id="25606" name="Google Shape;148;p16">
            <a:extLst>
              <a:ext uri="{FF2B5EF4-FFF2-40B4-BE49-F238E27FC236}">
                <a16:creationId xmlns:a16="http://schemas.microsoft.com/office/drawing/2014/main" id="{7CEA2216-D47A-48CE-9225-4741E29B176E}"/>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0000">
                <a:solidFill>
                  <a:srgbClr val="18637B"/>
                </a:solidFill>
                <a:latin typeface="Roboto Slab" pitchFamily="2" charset="0"/>
                <a:sym typeface="Roboto Slab" pitchFamily="2" charset="0"/>
              </a:rPr>
              <a:t>5</a:t>
            </a:r>
          </a:p>
        </p:txBody>
      </p:sp>
      <p:pic>
        <p:nvPicPr>
          <p:cNvPr id="25607" name="Obrázok 6" descr="Erasmus+ logo EN.jpg">
            <a:extLst>
              <a:ext uri="{FF2B5EF4-FFF2-40B4-BE49-F238E27FC236}">
                <a16:creationId xmlns:a16="http://schemas.microsoft.com/office/drawing/2014/main" id="{2B1141F3-55C3-4CA1-A94C-142AFA6674D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3525" y="6350"/>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Google Shape;292;p25">
            <a:extLst>
              <a:ext uri="{FF2B5EF4-FFF2-40B4-BE49-F238E27FC236}">
                <a16:creationId xmlns:a16="http://schemas.microsoft.com/office/drawing/2014/main" id="{8AA42610-226F-4EBE-88D7-D5903A561358}"/>
              </a:ext>
            </a:extLst>
          </p:cNvPr>
          <p:cNvSpPr txBox="1">
            <a:spLocks noChangeArrowheads="1"/>
          </p:cNvSpPr>
          <p:nvPr/>
        </p:nvSpPr>
        <p:spPr bwMode="auto">
          <a:xfrm>
            <a:off x="285750" y="4727575"/>
            <a:ext cx="25654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solidFill>
                  <a:schemeClr val="tx1"/>
                </a:solidFill>
                <a:latin typeface="Weekly Free Light" panose="00000400000000000000" pitchFamily="50" charset="-18"/>
              </a:rPr>
              <a:t>2020-1-SK01-KA226-SCH-094350</a:t>
            </a: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objekt pre číslo snímky 1">
            <a:extLst>
              <a:ext uri="{FF2B5EF4-FFF2-40B4-BE49-F238E27FC236}">
                <a16:creationId xmlns:a16="http://schemas.microsoft.com/office/drawing/2014/main" id="{1E6B6A71-6A37-4E9A-9837-5376C947BDA6}"/>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2813115F-D1D2-4925-89C3-E32AF8D16E65}" type="slidenum">
              <a:rPr lang="sk-SK" altLang="sk-SK" sz="800" smtClean="0">
                <a:solidFill>
                  <a:srgbClr val="FFFFFF"/>
                </a:solidFill>
                <a:latin typeface="Weekly Free Light" panose="00000400000000000000" pitchFamily="50" charset="-18"/>
                <a:sym typeface="Roboto Slab" pitchFamily="2" charset="0"/>
              </a:rPr>
              <a:pPr>
                <a:buFont typeface="Arial" panose="020B0604020202020204" pitchFamily="34" charset="0"/>
                <a:buNone/>
              </a:pPr>
              <a:t>13</a:t>
            </a:fld>
            <a:endParaRPr lang="sk-SK" altLang="sk-SK" sz="800">
              <a:solidFill>
                <a:srgbClr val="FFFFFF"/>
              </a:solidFill>
              <a:latin typeface="Weekly Free Light" panose="00000400000000000000" pitchFamily="50" charset="-18"/>
              <a:sym typeface="Roboto Slab" pitchFamily="2" charset="0"/>
            </a:endParaRPr>
          </a:p>
        </p:txBody>
      </p:sp>
      <p:sp>
        <p:nvSpPr>
          <p:cNvPr id="26627" name="Podnadpis 2">
            <a:extLst>
              <a:ext uri="{FF2B5EF4-FFF2-40B4-BE49-F238E27FC236}">
                <a16:creationId xmlns:a16="http://schemas.microsoft.com/office/drawing/2014/main" id="{AB5B9982-EF7D-45FF-9F47-686389127D6E}"/>
              </a:ext>
            </a:extLst>
          </p:cNvPr>
          <p:cNvSpPr txBox="1">
            <a:spLocks noChangeArrowheads="1"/>
          </p:cNvSpPr>
          <p:nvPr/>
        </p:nvSpPr>
        <p:spPr bwMode="auto">
          <a:xfrm>
            <a:off x="684213" y="700088"/>
            <a:ext cx="7762875" cy="357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
                <a:srgbClr val="94BF6E"/>
              </a:buClr>
              <a:buSzPts val="1800"/>
              <a:buFont typeface="Arial" panose="020B0604020202020204" pitchFamily="34" charset="0"/>
              <a:buNone/>
            </a:pPr>
            <a:r>
              <a:rPr lang="sk-SK" altLang="sk-SK" sz="1800">
                <a:solidFill>
                  <a:srgbClr val="94BF6E"/>
                </a:solidFill>
                <a:latin typeface="Weekly Free Light" panose="00000400000000000000" pitchFamily="50" charset="-18"/>
              </a:rPr>
              <a:t>Zdroje:</a:t>
            </a:r>
          </a:p>
          <a:p>
            <a:pPr>
              <a:buClr>
                <a:srgbClr val="94BF6E"/>
              </a:buClr>
              <a:buSzPts val="1800"/>
              <a:buFont typeface="Arial" panose="020B0604020202020204" pitchFamily="34" charset="0"/>
              <a:buNone/>
            </a:pPr>
            <a:endParaRPr lang="sk-SK" altLang="sk-SK" sz="1200">
              <a:solidFill>
                <a:srgbClr val="94BF6E"/>
              </a:solidFill>
              <a:latin typeface="Weekly Free Light" panose="00000400000000000000" pitchFamily="50" charset="-18"/>
            </a:endParaRPr>
          </a:p>
          <a:p>
            <a:pPr>
              <a:buClr>
                <a:srgbClr val="94BF6E"/>
              </a:buClr>
              <a:buSzPts val="1800"/>
              <a:buFont typeface="Arial" panose="020B0604020202020204" pitchFamily="34" charset="0"/>
              <a:buNone/>
            </a:pPr>
            <a:r>
              <a:rPr lang="sk-SK" altLang="sk-SK" sz="1200">
                <a:solidFill>
                  <a:srgbClr val="94BF6E"/>
                </a:solidFill>
                <a:latin typeface="Weekly Free Light" panose="00000400000000000000" pitchFamily="50" charset="-18"/>
              </a:rPr>
              <a:t>Novák J., Šlosár R., Základy ekonómie a ekonomiky, SPN Bratislava, 2008, ISBN: 978-80-10-01346-3</a:t>
            </a:r>
          </a:p>
          <a:p>
            <a:pPr>
              <a:buClr>
                <a:srgbClr val="94BF6E"/>
              </a:buClr>
              <a:buSzPts val="1800"/>
              <a:buFont typeface="Arial" panose="020B0604020202020204" pitchFamily="34" charset="0"/>
              <a:buNone/>
            </a:pPr>
            <a:endParaRPr lang="sk-SK" altLang="sk-SK" sz="1200">
              <a:solidFill>
                <a:srgbClr val="94BF6E"/>
              </a:solidFill>
              <a:latin typeface="Weekly Free Light" panose="00000400000000000000" pitchFamily="50" charset="-18"/>
            </a:endParaRPr>
          </a:p>
          <a:p>
            <a:pPr>
              <a:buClr>
                <a:srgbClr val="94BF6E"/>
              </a:buClr>
              <a:buSzPts val="1800"/>
              <a:buFont typeface="Arial" panose="020B0604020202020204" pitchFamily="34" charset="0"/>
              <a:buNone/>
            </a:pPr>
            <a:r>
              <a:rPr lang="sk-SK" altLang="sk-SK" sz="1200">
                <a:solidFill>
                  <a:srgbClr val="94BF6E"/>
                </a:solidFill>
                <a:latin typeface="Weekly Free Light" panose="00000400000000000000" pitchFamily="50" charset="-18"/>
              </a:rPr>
              <a:t>Orbánová D., Maturujem z ekonomiky a ekonómie, SPN Bratislava, 2014, ISBN 978-80-10-025575-6</a:t>
            </a:r>
          </a:p>
          <a:p>
            <a:pPr>
              <a:buClr>
                <a:srgbClr val="94BF6E"/>
              </a:buClr>
              <a:buSzPts val="1800"/>
              <a:buFont typeface="Arial" panose="020B0604020202020204" pitchFamily="34" charset="0"/>
              <a:buNone/>
            </a:pPr>
            <a:endParaRPr lang="sk-SK" altLang="sk-SK" sz="1200">
              <a:solidFill>
                <a:srgbClr val="94BF6E"/>
              </a:solidFill>
              <a:latin typeface="Weekly Free Light" panose="00000400000000000000" pitchFamily="50" charset="-18"/>
            </a:endParaRPr>
          </a:p>
          <a:p>
            <a:pPr>
              <a:buClr>
                <a:srgbClr val="94BF6E"/>
              </a:buClr>
              <a:buSzPts val="1800"/>
              <a:buFont typeface="Arial" panose="020B0604020202020204" pitchFamily="34" charset="0"/>
              <a:buNone/>
            </a:pPr>
            <a:endParaRPr lang="sk-SK" altLang="sk-SK" sz="1800">
              <a:solidFill>
                <a:srgbClr val="94BF6E"/>
              </a:solidFill>
              <a:latin typeface="Weekly Free Light" panose="00000400000000000000" pitchFamily="50" charset="-18"/>
            </a:endParaRPr>
          </a:p>
          <a:p>
            <a:pPr>
              <a:buClr>
                <a:srgbClr val="94BF6E"/>
              </a:buClr>
              <a:buSzPts val="1800"/>
              <a:buFont typeface="Arial" panose="020B0604020202020204" pitchFamily="34" charset="0"/>
              <a:buNone/>
            </a:pPr>
            <a:endParaRPr lang="sk-SK" altLang="sk-SK" sz="1800" b="1">
              <a:solidFill>
                <a:srgbClr val="94BF6E"/>
              </a:solidFill>
              <a:latin typeface="Weekly Free Light" panose="00000400000000000000" pitchFamily="50" charset="-18"/>
            </a:endParaRPr>
          </a:p>
        </p:txBody>
      </p:sp>
      <p:pic>
        <p:nvPicPr>
          <p:cNvPr id="26628" name="Obrázok 6" descr="Erasmus+ logo EN.jpg">
            <a:extLst>
              <a:ext uri="{FF2B5EF4-FFF2-40B4-BE49-F238E27FC236}">
                <a16:creationId xmlns:a16="http://schemas.microsoft.com/office/drawing/2014/main" id="{57708B94-C0FD-47E0-BB79-0918A962149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28588"/>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Google Shape;292;p25">
            <a:extLst>
              <a:ext uri="{FF2B5EF4-FFF2-40B4-BE49-F238E27FC236}">
                <a16:creationId xmlns:a16="http://schemas.microsoft.com/office/drawing/2014/main" id="{E247C5B9-992D-48DE-935B-5957D365307E}"/>
              </a:ext>
            </a:extLst>
          </p:cNvPr>
          <p:cNvSpPr txBox="1">
            <a:spLocks noChangeArrowheads="1"/>
          </p:cNvSpPr>
          <p:nvPr/>
        </p:nvSpPr>
        <p:spPr bwMode="auto">
          <a:xfrm>
            <a:off x="112713" y="4727575"/>
            <a:ext cx="25654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solidFill>
                  <a:schemeClr val="tx1"/>
                </a:solidFill>
                <a:latin typeface="Weekly Free Light" panose="00000400000000000000" pitchFamily="50" charset="-18"/>
              </a:rPr>
              <a:t>2020-1-SK01-KA226-SCH-094350</a:t>
            </a: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Google Shape;139;p15">
            <a:extLst>
              <a:ext uri="{FF2B5EF4-FFF2-40B4-BE49-F238E27FC236}">
                <a16:creationId xmlns:a16="http://schemas.microsoft.com/office/drawing/2014/main" id="{06CA60AD-3FC0-448D-B25B-937FA492C073}"/>
              </a:ext>
            </a:extLst>
          </p:cNvPr>
          <p:cNvSpPr txBox="1">
            <a:spLocks noGrp="1"/>
          </p:cNvSpPr>
          <p:nvPr>
            <p:ph type="subTitle" idx="4294967295"/>
          </p:nvPr>
        </p:nvSpPr>
        <p:spPr>
          <a:xfrm>
            <a:off x="214313" y="1428750"/>
            <a:ext cx="5500687" cy="1143000"/>
          </a:xfrm>
        </p:spPr>
        <p:txBody>
          <a:bodyPr anchor="ctr"/>
          <a:lstStyle/>
          <a:p>
            <a:pPr marL="0" indent="0" eaLnBrk="1" hangingPunct="1">
              <a:spcBef>
                <a:spcPts val="600"/>
              </a:spcBef>
              <a:buClr>
                <a:srgbClr val="114454"/>
              </a:buClr>
              <a:buSzPts val="3000"/>
              <a:buFont typeface="Arial" panose="020B0604020202020204" pitchFamily="34" charset="0"/>
              <a:buNone/>
            </a:pPr>
            <a:r>
              <a:rPr lang="en-US" altLang="sk-SK" sz="1200">
                <a:solidFill>
                  <a:schemeClr val="bg1"/>
                </a:solidFill>
                <a:latin typeface="Weekly Free Light" panose="00000400000000000000" pitchFamily="50" charset="-18"/>
                <a:cs typeface="Arial" panose="020B0604020202020204" pitchFamily="34" charset="0"/>
              </a:rPr>
              <a:t>EN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sk-SK" altLang="sk-SK" sz="2400" b="1">
              <a:solidFill>
                <a:schemeClr val="bg1"/>
              </a:solidFill>
              <a:latin typeface="Weekly Free Light" panose="00000400000000000000" pitchFamily="50" charset="-18"/>
              <a:cs typeface="Arial" panose="020B0604020202020204" pitchFamily="34" charset="0"/>
              <a:sym typeface="Nixie One" charset="0"/>
            </a:endParaRPr>
          </a:p>
        </p:txBody>
      </p:sp>
      <p:sp>
        <p:nvSpPr>
          <p:cNvPr id="27651" name="Google Shape;141;p15">
            <a:extLst>
              <a:ext uri="{FF2B5EF4-FFF2-40B4-BE49-F238E27FC236}">
                <a16:creationId xmlns:a16="http://schemas.microsoft.com/office/drawing/2014/main" id="{338AABB3-6EF0-40AF-A9AF-ECC4ABA978C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AC33EC0B-036A-48EC-A6B5-0389CD303A1E}" type="slidenum">
              <a:rPr lang="sk-SK" altLang="sk-SK" sz="800" smtClean="0">
                <a:solidFill>
                  <a:srgbClr val="FFFFFF"/>
                </a:solidFill>
                <a:latin typeface="Weekly Free Light" panose="00000400000000000000" pitchFamily="50" charset="-18"/>
                <a:sym typeface="Roboto Slab" pitchFamily="2" charset="0"/>
              </a:rPr>
              <a:pPr>
                <a:buFont typeface="Arial" panose="020B0604020202020204" pitchFamily="34" charset="0"/>
                <a:buNone/>
              </a:pPr>
              <a:t>14</a:t>
            </a:fld>
            <a:endParaRPr lang="sk-SK" altLang="sk-SK" sz="800">
              <a:solidFill>
                <a:srgbClr val="FFFFFF"/>
              </a:solidFill>
              <a:latin typeface="Weekly Free Light" panose="00000400000000000000" pitchFamily="50" charset="-18"/>
              <a:sym typeface="Roboto Slab" pitchFamily="2" charset="0"/>
            </a:endParaRPr>
          </a:p>
        </p:txBody>
      </p:sp>
      <p:sp>
        <p:nvSpPr>
          <p:cNvPr id="7" name="Google Shape;132;p14">
            <a:extLst>
              <a:ext uri="{FF2B5EF4-FFF2-40B4-BE49-F238E27FC236}">
                <a16:creationId xmlns:a16="http://schemas.microsoft.com/office/drawing/2014/main" id="{8A6345D1-3417-4A96-8458-09F53EEBB92E}"/>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1000" b="1" dirty="0">
                <a:latin typeface="Weekly Free Light" panose="00000400000000000000" pitchFamily="50" charset="-18"/>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Weekly Free Light" panose="00000400000000000000" pitchFamily="50" charset="-18"/>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Weekly Free Light" panose="00000400000000000000" pitchFamily="50" charset="-18"/>
              <a:cs typeface="Arial" charset="0"/>
              <a:sym typeface="Nixie One" charset="0"/>
            </a:endParaRPr>
          </a:p>
        </p:txBody>
      </p:sp>
      <p:pic>
        <p:nvPicPr>
          <p:cNvPr id="27653" name="Obrázok 7" descr="Erasmus+ logo EN.jpg">
            <a:extLst>
              <a:ext uri="{FF2B5EF4-FFF2-40B4-BE49-F238E27FC236}">
                <a16:creationId xmlns:a16="http://schemas.microsoft.com/office/drawing/2014/main" id="{37C62A99-3FA0-4F91-998D-437932C3E65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BlokTextu 9">
            <a:extLst>
              <a:ext uri="{FF2B5EF4-FFF2-40B4-BE49-F238E27FC236}">
                <a16:creationId xmlns:a16="http://schemas.microsoft.com/office/drawing/2014/main" id="{DCE466E7-F6BA-488E-8353-32D9D1AE0F44}"/>
              </a:ext>
            </a:extLst>
          </p:cNvPr>
          <p:cNvSpPr txBox="1">
            <a:spLocks noChangeArrowheads="1"/>
          </p:cNvSpPr>
          <p:nvPr/>
        </p:nvSpPr>
        <p:spPr bwMode="auto">
          <a:xfrm>
            <a:off x="214313" y="2643188"/>
            <a:ext cx="51435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Tx/>
              <a:buFontTx/>
              <a:buNone/>
            </a:pPr>
            <a:r>
              <a:rPr lang="sk-SK" altLang="sk-SK" sz="1200">
                <a:solidFill>
                  <a:schemeClr val="bg1"/>
                </a:solidFill>
                <a:latin typeface="Weekly Free Light" panose="00000400000000000000" pitchFamily="50" charset="-18"/>
              </a:rPr>
              <a:t>SK Podpora Európskej komisie na výrobu tejto publikácie nepredstavuje súhlas s obsahom, ktorý odráža len názory autorov, a Komisia nemôže byť zodpovedná za prípadné použitie informácií, ktoré sú v nej obsiahnuté. </a:t>
            </a: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Google Shape;154;p17">
            <a:extLst>
              <a:ext uri="{FF2B5EF4-FFF2-40B4-BE49-F238E27FC236}">
                <a16:creationId xmlns:a16="http://schemas.microsoft.com/office/drawing/2014/main" id="{AD1C47E2-9E04-4D1C-93D7-2EE9FB67CF09}"/>
              </a:ext>
            </a:extLst>
          </p:cNvPr>
          <p:cNvSpPr txBox="1">
            <a:spLocks noGrp="1"/>
          </p:cNvSpPr>
          <p:nvPr>
            <p:ph type="body" idx="1"/>
          </p:nvPr>
        </p:nvSpPr>
        <p:spPr>
          <a:xfrm>
            <a:off x="107950" y="1635125"/>
            <a:ext cx="6840538" cy="1441450"/>
          </a:xfrm>
        </p:spPr>
        <p:txBody>
          <a:bodyPr/>
          <a:lstStyle/>
          <a:p>
            <a:pPr marL="342900" indent="-342900" algn="l" eaLnBrk="1" hangingPunct="1">
              <a:spcAft>
                <a:spcPct val="0"/>
              </a:spcAft>
              <a:buFont typeface="Wingdings" panose="05000000000000000000" pitchFamily="2" charset="2"/>
              <a:buChar char="v"/>
            </a:pPr>
            <a:r>
              <a:rPr lang="sk-SK" altLang="sk-SK">
                <a:latin typeface="Nixie One" charset="0"/>
                <a:cs typeface="Arial" panose="020B0604020202020204" pitchFamily="34" charset="0"/>
                <a:sym typeface="Nixie One" charset="0"/>
              </a:rPr>
              <a:t>Predmet: Ekonomika</a:t>
            </a:r>
          </a:p>
          <a:p>
            <a:pPr marL="342900" indent="-342900" algn="l" eaLnBrk="1" hangingPunct="1">
              <a:spcAft>
                <a:spcPct val="0"/>
              </a:spcAft>
              <a:buFont typeface="Wingdings" panose="05000000000000000000" pitchFamily="2" charset="2"/>
              <a:buChar char="v"/>
            </a:pPr>
            <a:r>
              <a:rPr lang="sk-SK" altLang="sk-SK">
                <a:latin typeface="Nixie One" charset="0"/>
                <a:cs typeface="Arial" panose="020B0604020202020204" pitchFamily="34" charset="0"/>
                <a:sym typeface="Nixie One" charset="0"/>
              </a:rPr>
              <a:t>Špecifikácia: Ekonomika</a:t>
            </a:r>
          </a:p>
          <a:p>
            <a:pPr marL="342900" indent="-342900" algn="l" eaLnBrk="1" hangingPunct="1">
              <a:spcAft>
                <a:spcPct val="0"/>
              </a:spcAft>
              <a:buFont typeface="Wingdings" panose="05000000000000000000" pitchFamily="2" charset="2"/>
              <a:buChar char="v"/>
            </a:pPr>
            <a:r>
              <a:rPr lang="sk-SK" altLang="sk-SK">
                <a:latin typeface="Nixie One" charset="0"/>
                <a:cs typeface="Arial" panose="020B0604020202020204" pitchFamily="34" charset="0"/>
                <a:sym typeface="Nixie One" charset="0"/>
              </a:rPr>
              <a:t>Vek študentov: 16-19</a:t>
            </a:r>
          </a:p>
          <a:p>
            <a:pPr marL="342900" indent="-342900" algn="l" eaLnBrk="1" hangingPunct="1">
              <a:spcAft>
                <a:spcPct val="0"/>
              </a:spcAft>
              <a:buFont typeface="Wingdings" panose="05000000000000000000" pitchFamily="2" charset="2"/>
              <a:buChar char="v"/>
            </a:pPr>
            <a:r>
              <a:rPr lang="sk-SK" altLang="sk-SK">
                <a:latin typeface="Nixie One" charset="0"/>
                <a:cs typeface="Arial" panose="020B0604020202020204" pitchFamily="34" charset="0"/>
                <a:sym typeface="Nixie One" charset="0"/>
              </a:rPr>
              <a:t>Vyučovacia hodina: 45 minút</a:t>
            </a:r>
          </a:p>
        </p:txBody>
      </p:sp>
      <p:sp>
        <p:nvSpPr>
          <p:cNvPr id="10243" name="Google Shape;155;p17">
            <a:extLst>
              <a:ext uri="{FF2B5EF4-FFF2-40B4-BE49-F238E27FC236}">
                <a16:creationId xmlns:a16="http://schemas.microsoft.com/office/drawing/2014/main" id="{BA25D037-9147-4716-980A-B04468E0DC1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63D26A4F-3965-40E9-AEB9-973E4B53F0F7}"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2</a:t>
            </a:fld>
            <a:endParaRPr lang="sk-SK" altLang="sk-SK" sz="800">
              <a:solidFill>
                <a:srgbClr val="FFFFFF"/>
              </a:solidFill>
              <a:latin typeface="Roboto Slab" pitchFamily="2" charset="0"/>
              <a:sym typeface="Roboto Slab" pitchFamily="2" charset="0"/>
            </a:endParaRPr>
          </a:p>
        </p:txBody>
      </p:sp>
      <p:sp>
        <p:nvSpPr>
          <p:cNvPr id="10244" name="BlokTextu 4">
            <a:extLst>
              <a:ext uri="{FF2B5EF4-FFF2-40B4-BE49-F238E27FC236}">
                <a16:creationId xmlns:a16="http://schemas.microsoft.com/office/drawing/2014/main" id="{B354FA8B-5572-4F57-8DF7-9E6407D68AB4}"/>
              </a:ext>
            </a:extLst>
          </p:cNvPr>
          <p:cNvSpPr txBox="1">
            <a:spLocks noChangeArrowheads="1"/>
          </p:cNvSpPr>
          <p:nvPr/>
        </p:nvSpPr>
        <p:spPr bwMode="auto">
          <a:xfrm>
            <a:off x="539750" y="4538663"/>
            <a:ext cx="39608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Tx/>
              <a:buFontTx/>
              <a:buNone/>
            </a:pPr>
            <a:r>
              <a:rPr lang="sk-SK" altLang="sk-SK" sz="1000" b="1">
                <a:solidFill>
                  <a:schemeClr val="bg1"/>
                </a:solidFill>
                <a:latin typeface="Weekly Free Light" pitchFamily="50" charset="-18"/>
              </a:rPr>
              <a:t>2020-1-SK01-KA226-SCH-094350</a:t>
            </a:r>
          </a:p>
        </p:txBody>
      </p:sp>
      <p:pic>
        <p:nvPicPr>
          <p:cNvPr id="10245" name="Obrázok 3">
            <a:extLst>
              <a:ext uri="{FF2B5EF4-FFF2-40B4-BE49-F238E27FC236}">
                <a16:creationId xmlns:a16="http://schemas.microsoft.com/office/drawing/2014/main" id="{9F7B5781-708D-41BC-83FF-64804001E2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627063"/>
            <a:ext cx="17922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Google Shape;274;p25">
            <a:extLst>
              <a:ext uri="{FF2B5EF4-FFF2-40B4-BE49-F238E27FC236}">
                <a16:creationId xmlns:a16="http://schemas.microsoft.com/office/drawing/2014/main" id="{CCD040B8-357A-4C00-B84E-A14177252A86}"/>
              </a:ext>
            </a:extLst>
          </p:cNvPr>
          <p:cNvSpPr>
            <a:spLocks noChangeArrowheads="1"/>
          </p:cNvSpPr>
          <p:nvPr/>
        </p:nvSpPr>
        <p:spPr bwMode="auto">
          <a:xfrm rot="10800000">
            <a:off x="2022475" y="4167188"/>
            <a:ext cx="877888" cy="941387"/>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33" y="0"/>
                </a:moveTo>
                <a:lnTo>
                  <a:pt x="120000" y="25565"/>
                </a:lnTo>
                <a:lnTo>
                  <a:pt x="120000" y="120000"/>
                </a:lnTo>
                <a:lnTo>
                  <a:pt x="313" y="105130"/>
                </a:lnTo>
                <a:cubicBezTo>
                  <a:pt x="499" y="70173"/>
                  <a:pt x="-152" y="34956"/>
                  <a:pt x="33" y="0"/>
                </a:cubicBezTo>
                <a:close/>
              </a:path>
            </a:pathLst>
          </a:custGeom>
          <a:ln>
            <a:noFill/>
          </a:ln>
        </p:spPr>
        <p:style>
          <a:lnRef idx="2">
            <a:schemeClr val="accent6">
              <a:shade val="50000"/>
            </a:schemeClr>
          </a:lnRef>
          <a:fillRef idx="1">
            <a:schemeClr val="accent6"/>
          </a:fillRef>
          <a:effectRef idx="0">
            <a:schemeClr val="accent6"/>
          </a:effectRef>
          <a:fontRef idx="minor">
            <a:schemeClr val="lt1"/>
          </a:fontRef>
        </p:style>
        <p:txBody>
          <a:bodyPr lIns="91425" tIns="45700" rIns="91425" bIns="45700" anchor="ctr"/>
          <a:lstStyle/>
          <a:p>
            <a:pPr>
              <a:defRPr/>
            </a:pPr>
            <a:endParaRPr lang="sk-SK"/>
          </a:p>
        </p:txBody>
      </p:sp>
      <p:sp>
        <p:nvSpPr>
          <p:cNvPr id="60" name="Google Shape;273;p25">
            <a:extLst>
              <a:ext uri="{FF2B5EF4-FFF2-40B4-BE49-F238E27FC236}">
                <a16:creationId xmlns:a16="http://schemas.microsoft.com/office/drawing/2014/main" id="{39AA5C0F-C533-4AFE-ABB7-6A5BFFC67E36}"/>
              </a:ext>
            </a:extLst>
          </p:cNvPr>
          <p:cNvSpPr>
            <a:spLocks noChangeArrowheads="1"/>
          </p:cNvSpPr>
          <p:nvPr/>
        </p:nvSpPr>
        <p:spPr bwMode="auto">
          <a:xfrm rot="10800000" flipH="1">
            <a:off x="2884488" y="4154488"/>
            <a:ext cx="887412" cy="939800"/>
          </a:xfrm>
          <a:custGeom>
            <a:avLst/>
            <a:gdLst>
              <a:gd name="T0" fmla="*/ 2147483646 w 120000"/>
              <a:gd name="T1" fmla="*/ 0 h 120000"/>
              <a:gd name="T2" fmla="*/ 2147483646 w 120000"/>
              <a:gd name="T3" fmla="*/ 2147483646 h 120000"/>
              <a:gd name="T4" fmla="*/ 2147483646 w 120000"/>
              <a:gd name="T5" fmla="*/ 2147483646 h 120000"/>
              <a:gd name="T6" fmla="*/ 0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277" y="0"/>
                </a:moveTo>
                <a:lnTo>
                  <a:pt x="120000" y="25882"/>
                </a:lnTo>
                <a:lnTo>
                  <a:pt x="120000" y="120000"/>
                </a:lnTo>
                <a:lnTo>
                  <a:pt x="0" y="105098"/>
                </a:lnTo>
                <a:cubicBezTo>
                  <a:pt x="184" y="70065"/>
                  <a:pt x="92" y="35032"/>
                  <a:pt x="277" y="0"/>
                </a:cubicBezTo>
                <a:close/>
              </a:path>
            </a:pathLst>
          </a:custGeom>
          <a:ln>
            <a:noFill/>
          </a:ln>
        </p:spPr>
        <p:style>
          <a:lnRef idx="2">
            <a:schemeClr val="accent6">
              <a:shade val="50000"/>
            </a:schemeClr>
          </a:lnRef>
          <a:fillRef idx="1">
            <a:schemeClr val="accent6"/>
          </a:fillRef>
          <a:effectRef idx="0">
            <a:schemeClr val="accent6"/>
          </a:effectRef>
          <a:fontRef idx="minor">
            <a:schemeClr val="lt1"/>
          </a:fontRef>
        </p:style>
        <p:txBody>
          <a:bodyPr lIns="91425" tIns="45700" rIns="91425" bIns="45700" anchor="ctr"/>
          <a:lstStyle/>
          <a:p>
            <a:pPr>
              <a:defRPr/>
            </a:pPr>
            <a:endParaRPr lang="sk-SK"/>
          </a:p>
        </p:txBody>
      </p:sp>
      <p:sp>
        <p:nvSpPr>
          <p:cNvPr id="67" name="Google Shape;266;p25">
            <a:extLst>
              <a:ext uri="{FF2B5EF4-FFF2-40B4-BE49-F238E27FC236}">
                <a16:creationId xmlns:a16="http://schemas.microsoft.com/office/drawing/2014/main" id="{5459FFD0-F4AC-4CA1-BF39-2110BF14503F}"/>
              </a:ext>
            </a:extLst>
          </p:cNvPr>
          <p:cNvSpPr>
            <a:spLocks noChangeArrowheads="1"/>
          </p:cNvSpPr>
          <p:nvPr/>
        </p:nvSpPr>
        <p:spPr bwMode="auto">
          <a:xfrm>
            <a:off x="3770313" y="4135438"/>
            <a:ext cx="3322637" cy="749300"/>
          </a:xfrm>
          <a:prstGeom prst="homePlate">
            <a:avLst>
              <a:gd name="adj" fmla="val 35442"/>
            </a:avLst>
          </a:prstGeom>
          <a:ln>
            <a:noFill/>
          </a:ln>
        </p:spPr>
        <p:style>
          <a:lnRef idx="2">
            <a:schemeClr val="accent6">
              <a:shade val="50000"/>
            </a:schemeClr>
          </a:lnRef>
          <a:fillRef idx="1">
            <a:schemeClr val="accent6"/>
          </a:fillRef>
          <a:effectRef idx="0">
            <a:schemeClr val="accent6"/>
          </a:effectRef>
          <a:fontRef idx="minor">
            <a:schemeClr val="lt1"/>
          </a:fontRef>
        </p:style>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defRPr/>
            </a:pPr>
            <a:endParaRPr lang="sk-SK" altLang="sk-SK"/>
          </a:p>
        </p:txBody>
      </p:sp>
      <p:sp>
        <p:nvSpPr>
          <p:cNvPr id="12293" name="Google Shape;265;p25">
            <a:extLst>
              <a:ext uri="{FF2B5EF4-FFF2-40B4-BE49-F238E27FC236}">
                <a16:creationId xmlns:a16="http://schemas.microsoft.com/office/drawing/2014/main" id="{F18FD854-22EB-4B96-8D7B-91611338C697}"/>
              </a:ext>
            </a:extLst>
          </p:cNvPr>
          <p:cNvSpPr txBox="1">
            <a:spLocks noGrp="1"/>
          </p:cNvSpPr>
          <p:nvPr>
            <p:ph type="title" idx="4294967295"/>
          </p:nvPr>
        </p:nvSpPr>
        <p:spPr>
          <a:xfrm>
            <a:off x="387350" y="366713"/>
            <a:ext cx="2759075" cy="476250"/>
          </a:xfrm>
        </p:spPr>
        <p:txBody>
          <a:bodyPr anchor="t"/>
          <a:lstStyle/>
          <a:p>
            <a:pPr eaLnBrk="1" hangingPunct="1">
              <a:buClr>
                <a:srgbClr val="FFFFFF"/>
              </a:buClr>
              <a:buSzPts val="1800"/>
              <a:buFont typeface="Roboto Slab" pitchFamily="2" charset="0"/>
              <a:buNone/>
            </a:pPr>
            <a:endParaRPr lang="sk-SK" altLang="sk-SK" sz="1800" b="1">
              <a:solidFill>
                <a:srgbClr val="124057"/>
              </a:solidFill>
              <a:latin typeface="Roboto Slab" pitchFamily="2" charset="0"/>
              <a:cs typeface="Arial" panose="020B0604020202020204" pitchFamily="34" charset="0"/>
              <a:sym typeface="Roboto Slab" pitchFamily="2" charset="0"/>
            </a:endParaRPr>
          </a:p>
        </p:txBody>
      </p:sp>
      <p:sp>
        <p:nvSpPr>
          <p:cNvPr id="12294" name="Google Shape;266;p25">
            <a:extLst>
              <a:ext uri="{FF2B5EF4-FFF2-40B4-BE49-F238E27FC236}">
                <a16:creationId xmlns:a16="http://schemas.microsoft.com/office/drawing/2014/main" id="{A1EA4AA9-E255-4284-AB08-901C307437B8}"/>
              </a:ext>
            </a:extLst>
          </p:cNvPr>
          <p:cNvSpPr>
            <a:spLocks noChangeArrowheads="1"/>
          </p:cNvSpPr>
          <p:nvPr/>
        </p:nvSpPr>
        <p:spPr bwMode="auto">
          <a:xfrm>
            <a:off x="3759200" y="3411538"/>
            <a:ext cx="3549650" cy="749300"/>
          </a:xfrm>
          <a:prstGeom prst="homePlate">
            <a:avLst>
              <a:gd name="adj" fmla="val 35442"/>
            </a:avLst>
          </a:prstGeom>
          <a:solidFill>
            <a:srgbClr val="1240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2295" name="Google Shape;267;p25">
            <a:extLst>
              <a:ext uri="{FF2B5EF4-FFF2-40B4-BE49-F238E27FC236}">
                <a16:creationId xmlns:a16="http://schemas.microsoft.com/office/drawing/2014/main" id="{52D545D8-9F14-43A5-849F-06FD7374BFFF}"/>
              </a:ext>
            </a:extLst>
          </p:cNvPr>
          <p:cNvSpPr>
            <a:spLocks noChangeArrowheads="1"/>
          </p:cNvSpPr>
          <p:nvPr/>
        </p:nvSpPr>
        <p:spPr bwMode="auto">
          <a:xfrm>
            <a:off x="3759200" y="2676525"/>
            <a:ext cx="3189288" cy="749300"/>
          </a:xfrm>
          <a:prstGeom prst="homePlate">
            <a:avLst>
              <a:gd name="adj" fmla="val 35450"/>
            </a:avLst>
          </a:pr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2296" name="Google Shape;268;p25">
            <a:extLst>
              <a:ext uri="{FF2B5EF4-FFF2-40B4-BE49-F238E27FC236}">
                <a16:creationId xmlns:a16="http://schemas.microsoft.com/office/drawing/2014/main" id="{95471654-C6A5-487A-92CE-D04F5C0E245D}"/>
              </a:ext>
            </a:extLst>
          </p:cNvPr>
          <p:cNvSpPr>
            <a:spLocks noChangeArrowheads="1"/>
          </p:cNvSpPr>
          <p:nvPr/>
        </p:nvSpPr>
        <p:spPr bwMode="auto">
          <a:xfrm>
            <a:off x="3759200" y="1931988"/>
            <a:ext cx="3692525" cy="749300"/>
          </a:xfrm>
          <a:prstGeom prst="homePlate">
            <a:avLst>
              <a:gd name="adj" fmla="val 35431"/>
            </a:avLst>
          </a:pr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2297" name="Google Shape;269;p25">
            <a:extLst>
              <a:ext uri="{FF2B5EF4-FFF2-40B4-BE49-F238E27FC236}">
                <a16:creationId xmlns:a16="http://schemas.microsoft.com/office/drawing/2014/main" id="{81740B57-B7C0-48E0-94DA-87F3DF129A1E}"/>
              </a:ext>
            </a:extLst>
          </p:cNvPr>
          <p:cNvSpPr>
            <a:spLocks noChangeArrowheads="1"/>
          </p:cNvSpPr>
          <p:nvPr/>
        </p:nvSpPr>
        <p:spPr bwMode="auto">
          <a:xfrm>
            <a:off x="3759200" y="1181100"/>
            <a:ext cx="3116263" cy="750888"/>
          </a:xfrm>
          <a:prstGeom prst="homePlate">
            <a:avLst>
              <a:gd name="adj" fmla="val 35353"/>
            </a:avLst>
          </a:pr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2298" name="Google Shape;270;p25">
            <a:extLst>
              <a:ext uri="{FF2B5EF4-FFF2-40B4-BE49-F238E27FC236}">
                <a16:creationId xmlns:a16="http://schemas.microsoft.com/office/drawing/2014/main" id="{8297E5B6-77AE-4E47-B053-F8EC57E87815}"/>
              </a:ext>
            </a:extLst>
          </p:cNvPr>
          <p:cNvSpPr>
            <a:spLocks noChangeArrowheads="1"/>
          </p:cNvSpPr>
          <p:nvPr/>
        </p:nvSpPr>
        <p:spPr bwMode="auto">
          <a:xfrm>
            <a:off x="2889250" y="993775"/>
            <a:ext cx="882650" cy="954088"/>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33" y="0"/>
                </a:moveTo>
                <a:lnTo>
                  <a:pt x="120000" y="25236"/>
                </a:lnTo>
                <a:lnTo>
                  <a:pt x="120000" y="120000"/>
                </a:lnTo>
                <a:lnTo>
                  <a:pt x="311" y="103519"/>
                </a:lnTo>
                <a:cubicBezTo>
                  <a:pt x="497" y="69012"/>
                  <a:pt x="-151" y="34506"/>
                  <a:pt x="33" y="0"/>
                </a:cubicBezTo>
                <a:close/>
              </a:path>
            </a:pathLst>
          </a:custGeom>
          <a:solidFill>
            <a:srgbClr val="87AF6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299" name="Google Shape;271;p25">
            <a:extLst>
              <a:ext uri="{FF2B5EF4-FFF2-40B4-BE49-F238E27FC236}">
                <a16:creationId xmlns:a16="http://schemas.microsoft.com/office/drawing/2014/main" id="{CB4DB096-2102-4FF4-A805-C1D8FA4C7266}"/>
              </a:ext>
            </a:extLst>
          </p:cNvPr>
          <p:cNvSpPr>
            <a:spLocks noChangeArrowheads="1"/>
          </p:cNvSpPr>
          <p:nvPr/>
        </p:nvSpPr>
        <p:spPr bwMode="auto">
          <a:xfrm>
            <a:off x="2892425" y="1804988"/>
            <a:ext cx="889000" cy="879475"/>
          </a:xfrm>
          <a:custGeom>
            <a:avLst/>
            <a:gdLst>
              <a:gd name="T0" fmla="*/ 2147483646 w 120000"/>
              <a:gd name="T1" fmla="*/ 0 h 120000"/>
              <a:gd name="T2" fmla="*/ 2147483646 w 120000"/>
              <a:gd name="T3" fmla="*/ 2147483646 h 120000"/>
              <a:gd name="T4" fmla="*/ 2147483646 w 120000"/>
              <a:gd name="T5" fmla="*/ 2147483646 h 120000"/>
              <a:gd name="T6" fmla="*/ 0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00" name="Google Shape;272;p25">
            <a:extLst>
              <a:ext uri="{FF2B5EF4-FFF2-40B4-BE49-F238E27FC236}">
                <a16:creationId xmlns:a16="http://schemas.microsoft.com/office/drawing/2014/main" id="{C8BF0EC3-9413-434E-B28A-6E0FC6A5F4AD}"/>
              </a:ext>
            </a:extLst>
          </p:cNvPr>
          <p:cNvSpPr>
            <a:spLocks noChangeArrowheads="1"/>
          </p:cNvSpPr>
          <p:nvPr/>
        </p:nvSpPr>
        <p:spPr bwMode="auto">
          <a:xfrm rot="10800000" flipH="1">
            <a:off x="2892425" y="2681288"/>
            <a:ext cx="889000" cy="874712"/>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577" y="0"/>
                </a:moveTo>
                <a:lnTo>
                  <a:pt x="120000" y="17383"/>
                </a:lnTo>
                <a:lnTo>
                  <a:pt x="120000" y="120000"/>
                </a:lnTo>
                <a:lnTo>
                  <a:pt x="24" y="120000"/>
                </a:lnTo>
                <a:cubicBezTo>
                  <a:pt x="-159" y="80000"/>
                  <a:pt x="761" y="40000"/>
                  <a:pt x="577" y="0"/>
                </a:cubicBezTo>
                <a:close/>
              </a:path>
            </a:pathLst>
          </a:custGeom>
          <a:solidFill>
            <a:srgbClr val="2E6E4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01" name="Google Shape;273;p25">
            <a:extLst>
              <a:ext uri="{FF2B5EF4-FFF2-40B4-BE49-F238E27FC236}">
                <a16:creationId xmlns:a16="http://schemas.microsoft.com/office/drawing/2014/main" id="{33D7B2B1-48F3-4AB1-BD83-B1BF74BF71DB}"/>
              </a:ext>
            </a:extLst>
          </p:cNvPr>
          <p:cNvSpPr>
            <a:spLocks noChangeArrowheads="1"/>
          </p:cNvSpPr>
          <p:nvPr/>
        </p:nvSpPr>
        <p:spPr bwMode="auto">
          <a:xfrm rot="10800000" flipH="1">
            <a:off x="2894013" y="3424238"/>
            <a:ext cx="887412" cy="939800"/>
          </a:xfrm>
          <a:custGeom>
            <a:avLst/>
            <a:gdLst>
              <a:gd name="T0" fmla="*/ 2147483646 w 120000"/>
              <a:gd name="T1" fmla="*/ 0 h 120000"/>
              <a:gd name="T2" fmla="*/ 2147483646 w 120000"/>
              <a:gd name="T3" fmla="*/ 2147483646 h 120000"/>
              <a:gd name="T4" fmla="*/ 2147483646 w 120000"/>
              <a:gd name="T5" fmla="*/ 2147483646 h 120000"/>
              <a:gd name="T6" fmla="*/ 0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277" y="0"/>
                </a:moveTo>
                <a:lnTo>
                  <a:pt x="120000" y="25882"/>
                </a:lnTo>
                <a:lnTo>
                  <a:pt x="120000" y="120000"/>
                </a:lnTo>
                <a:lnTo>
                  <a:pt x="0" y="105098"/>
                </a:lnTo>
                <a:cubicBezTo>
                  <a:pt x="184" y="70065"/>
                  <a:pt x="92" y="35032"/>
                  <a:pt x="277" y="0"/>
                </a:cubicBezTo>
                <a:close/>
              </a:path>
            </a:pathLst>
          </a:custGeom>
          <a:solidFill>
            <a:srgbClr val="0B293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02" name="Google Shape;274;p25">
            <a:extLst>
              <a:ext uri="{FF2B5EF4-FFF2-40B4-BE49-F238E27FC236}">
                <a16:creationId xmlns:a16="http://schemas.microsoft.com/office/drawing/2014/main" id="{5ABB3A40-2F2C-400C-9145-DADB513B95CC}"/>
              </a:ext>
            </a:extLst>
          </p:cNvPr>
          <p:cNvSpPr>
            <a:spLocks noChangeArrowheads="1"/>
          </p:cNvSpPr>
          <p:nvPr/>
        </p:nvSpPr>
        <p:spPr bwMode="auto">
          <a:xfrm rot="10800000">
            <a:off x="2022475" y="3421063"/>
            <a:ext cx="877888" cy="941387"/>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33" y="0"/>
                </a:moveTo>
                <a:lnTo>
                  <a:pt x="120000" y="25565"/>
                </a:lnTo>
                <a:lnTo>
                  <a:pt x="120000" y="120000"/>
                </a:lnTo>
                <a:lnTo>
                  <a:pt x="313" y="105130"/>
                </a:lnTo>
                <a:cubicBezTo>
                  <a:pt x="499" y="70173"/>
                  <a:pt x="-152" y="34956"/>
                  <a:pt x="33" y="0"/>
                </a:cubicBezTo>
                <a:close/>
              </a:path>
            </a:pathLst>
          </a:custGeom>
          <a:solidFill>
            <a:srgbClr val="1240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03" name="Google Shape;275;p25">
            <a:extLst>
              <a:ext uri="{FF2B5EF4-FFF2-40B4-BE49-F238E27FC236}">
                <a16:creationId xmlns:a16="http://schemas.microsoft.com/office/drawing/2014/main" id="{F4DC4828-DDBF-4FA4-AD35-CB72F1D2EB7F}"/>
              </a:ext>
            </a:extLst>
          </p:cNvPr>
          <p:cNvSpPr>
            <a:spLocks noChangeArrowheads="1"/>
          </p:cNvSpPr>
          <p:nvPr/>
        </p:nvSpPr>
        <p:spPr bwMode="auto">
          <a:xfrm flipH="1">
            <a:off x="2017713" y="1800225"/>
            <a:ext cx="884237" cy="876300"/>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04" name="Google Shape;276;p25">
            <a:extLst>
              <a:ext uri="{FF2B5EF4-FFF2-40B4-BE49-F238E27FC236}">
                <a16:creationId xmlns:a16="http://schemas.microsoft.com/office/drawing/2014/main" id="{C3D2D0AB-27A3-4F96-8EBF-E9139105CB90}"/>
              </a:ext>
            </a:extLst>
          </p:cNvPr>
          <p:cNvSpPr>
            <a:spLocks noChangeArrowheads="1"/>
          </p:cNvSpPr>
          <p:nvPr/>
        </p:nvSpPr>
        <p:spPr bwMode="auto">
          <a:xfrm flipH="1">
            <a:off x="2016125" y="987425"/>
            <a:ext cx="887413" cy="939800"/>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33" y="0"/>
                </a:moveTo>
                <a:lnTo>
                  <a:pt x="120000" y="25359"/>
                </a:lnTo>
                <a:lnTo>
                  <a:pt x="120000" y="120000"/>
                </a:lnTo>
                <a:lnTo>
                  <a:pt x="310" y="104052"/>
                </a:lnTo>
                <a:cubicBezTo>
                  <a:pt x="495" y="69019"/>
                  <a:pt x="-151" y="35032"/>
                  <a:pt x="33" y="0"/>
                </a:cubicBezTo>
                <a:close/>
              </a:path>
            </a:pathLst>
          </a:cu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05" name="Google Shape;277;p25">
            <a:extLst>
              <a:ext uri="{FF2B5EF4-FFF2-40B4-BE49-F238E27FC236}">
                <a16:creationId xmlns:a16="http://schemas.microsoft.com/office/drawing/2014/main" id="{F545E63D-3A68-4490-BB0B-ADB32494280F}"/>
              </a:ext>
            </a:extLst>
          </p:cNvPr>
          <p:cNvSpPr>
            <a:spLocks noChangeArrowheads="1"/>
          </p:cNvSpPr>
          <p:nvPr/>
        </p:nvSpPr>
        <p:spPr bwMode="auto">
          <a:xfrm rot="10800000">
            <a:off x="2020888" y="2676525"/>
            <a:ext cx="877887" cy="871538"/>
          </a:xfrm>
          <a:custGeom>
            <a:avLst/>
            <a:gdLst>
              <a:gd name="T0" fmla="*/ 2147483646 w 120000"/>
              <a:gd name="T1" fmla="*/ 2147483646 h 120000"/>
              <a:gd name="T2" fmla="*/ 2147483646 w 120000"/>
              <a:gd name="T3" fmla="*/ 2147483646 h 120000"/>
              <a:gd name="T4" fmla="*/ 2147483646 w 120000"/>
              <a:gd name="T5" fmla="*/ 0 h 120000"/>
              <a:gd name="T6" fmla="*/ 2147483646 w 120000"/>
              <a:gd name="T7" fmla="*/ 2147483646 h 120000"/>
              <a:gd name="T8" fmla="*/ 2147483646 w 120000"/>
              <a:gd name="T9" fmla="*/ 2147483646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120000" y="120000"/>
                </a:moveTo>
                <a:lnTo>
                  <a:pt x="54" y="120000"/>
                </a:lnTo>
                <a:cubicBezTo>
                  <a:pt x="240" y="79812"/>
                  <a:pt x="-132" y="40187"/>
                  <a:pt x="53" y="0"/>
                </a:cubicBezTo>
                <a:lnTo>
                  <a:pt x="120000" y="16766"/>
                </a:lnTo>
                <a:lnTo>
                  <a:pt x="120000" y="120000"/>
                </a:lnTo>
                <a:close/>
              </a:path>
            </a:pathLst>
          </a:cu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06" name="Google Shape;278;p25">
            <a:extLst>
              <a:ext uri="{FF2B5EF4-FFF2-40B4-BE49-F238E27FC236}">
                <a16:creationId xmlns:a16="http://schemas.microsoft.com/office/drawing/2014/main" id="{95BB7F06-6706-49C5-AB44-47169F5D9260}"/>
              </a:ext>
            </a:extLst>
          </p:cNvPr>
          <p:cNvSpPr>
            <a:spLocks noChangeArrowheads="1"/>
          </p:cNvSpPr>
          <p:nvPr/>
        </p:nvSpPr>
        <p:spPr bwMode="auto">
          <a:xfrm>
            <a:off x="1985963" y="1085850"/>
            <a:ext cx="477837" cy="3933825"/>
          </a:xfrm>
          <a:custGeom>
            <a:avLst/>
            <a:gdLst>
              <a:gd name="T0" fmla="*/ 0 w 120000"/>
              <a:gd name="T1" fmla="*/ 2147483646 h 120000"/>
              <a:gd name="T2" fmla="*/ 0 w 120000"/>
              <a:gd name="T3" fmla="*/ 2147483646 h 120000"/>
              <a:gd name="T4" fmla="*/ 2147483646 w 120000"/>
              <a:gd name="T5" fmla="*/ 0 h 120000"/>
              <a:gd name="T6" fmla="*/ 2147483646 w 120000"/>
              <a:gd name="T7" fmla="*/ 2147483646 h 120000"/>
              <a:gd name="T8" fmla="*/ 0 w 120000"/>
              <a:gd name="T9" fmla="*/ 2147483646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115785"/>
                </a:moveTo>
                <a:lnTo>
                  <a:pt x="0" y="3719"/>
                </a:lnTo>
                <a:lnTo>
                  <a:pt x="120000" y="0"/>
                </a:lnTo>
                <a:lnTo>
                  <a:pt x="120000" y="120000"/>
                </a:lnTo>
                <a:lnTo>
                  <a:pt x="0" y="115785"/>
                </a:lnTo>
                <a:close/>
              </a:path>
            </a:pathLst>
          </a:custGeom>
          <a:gradFill rotWithShape="0">
            <a:gsLst>
              <a:gs pos="0">
                <a:srgbClr val="FFFFFF">
                  <a:alpha val="9801"/>
                </a:srgbClr>
              </a:gs>
              <a:gs pos="100000">
                <a:srgbClr val="FFFFFF">
                  <a:alpha val="24704"/>
                </a:srgbClr>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07" name="Google Shape;279;p25">
            <a:extLst>
              <a:ext uri="{FF2B5EF4-FFF2-40B4-BE49-F238E27FC236}">
                <a16:creationId xmlns:a16="http://schemas.microsoft.com/office/drawing/2014/main" id="{1BF195AD-7A88-4000-A688-4F1EE5B3B52F}"/>
              </a:ext>
            </a:extLst>
          </p:cNvPr>
          <p:cNvSpPr txBox="1">
            <a:spLocks noChangeArrowheads="1"/>
          </p:cNvSpPr>
          <p:nvPr/>
        </p:nvSpPr>
        <p:spPr bwMode="auto">
          <a:xfrm>
            <a:off x="3878263" y="1327150"/>
            <a:ext cx="5969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charset="0"/>
                <a:sym typeface="Nixie One" charset="0"/>
              </a:rPr>
              <a:t>01</a:t>
            </a:r>
          </a:p>
        </p:txBody>
      </p:sp>
      <p:cxnSp>
        <p:nvCxnSpPr>
          <p:cNvPr id="12308" name="Google Shape;280;p25">
            <a:extLst>
              <a:ext uri="{FF2B5EF4-FFF2-40B4-BE49-F238E27FC236}">
                <a16:creationId xmlns:a16="http://schemas.microsoft.com/office/drawing/2014/main" id="{1413B65E-97AF-4AC4-8FEC-20085A8418B2}"/>
              </a:ext>
            </a:extLst>
          </p:cNvPr>
          <p:cNvCxnSpPr>
            <a:cxnSpLocks noChangeShapeType="1"/>
          </p:cNvCxnSpPr>
          <p:nvPr/>
        </p:nvCxnSpPr>
        <p:spPr bwMode="auto">
          <a:xfrm>
            <a:off x="4476750" y="1355725"/>
            <a:ext cx="0" cy="392113"/>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2309" name="Google Shape;281;p25">
            <a:extLst>
              <a:ext uri="{FF2B5EF4-FFF2-40B4-BE49-F238E27FC236}">
                <a16:creationId xmlns:a16="http://schemas.microsoft.com/office/drawing/2014/main" id="{359B4225-471E-45EA-8887-4379AF3BBA5A}"/>
              </a:ext>
            </a:extLst>
          </p:cNvPr>
          <p:cNvSpPr txBox="1">
            <a:spLocks noChangeArrowheads="1"/>
          </p:cNvSpPr>
          <p:nvPr/>
        </p:nvSpPr>
        <p:spPr bwMode="auto">
          <a:xfrm>
            <a:off x="4532313" y="1339850"/>
            <a:ext cx="183991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sk-SK" altLang="sk-SK" sz="1200">
                <a:solidFill>
                  <a:srgbClr val="FFFFFF"/>
                </a:solidFill>
                <a:latin typeface="Weekly Free Light" pitchFamily="50" charset="-18"/>
                <a:sym typeface="Nixie One" charset="0"/>
              </a:rPr>
              <a:t>Dopyt</a:t>
            </a:r>
            <a:endParaRPr lang="sk-SK" altLang="sk-SK">
              <a:solidFill>
                <a:srgbClr val="FFFFFF"/>
              </a:solidFill>
              <a:latin typeface="Weekly Free Light" pitchFamily="50" charset="-18"/>
              <a:sym typeface="Nixie One" charset="0"/>
            </a:endParaRPr>
          </a:p>
        </p:txBody>
      </p:sp>
      <p:sp>
        <p:nvSpPr>
          <p:cNvPr id="12310" name="Google Shape;282;p25">
            <a:extLst>
              <a:ext uri="{FF2B5EF4-FFF2-40B4-BE49-F238E27FC236}">
                <a16:creationId xmlns:a16="http://schemas.microsoft.com/office/drawing/2014/main" id="{714B8A23-D41C-4F1E-9166-49687355A682}"/>
              </a:ext>
            </a:extLst>
          </p:cNvPr>
          <p:cNvSpPr txBox="1">
            <a:spLocks noChangeArrowheads="1"/>
          </p:cNvSpPr>
          <p:nvPr/>
        </p:nvSpPr>
        <p:spPr bwMode="auto">
          <a:xfrm>
            <a:off x="3878263" y="2065338"/>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charset="0"/>
                <a:sym typeface="Nixie One" charset="0"/>
              </a:rPr>
              <a:t>02</a:t>
            </a:r>
            <a:endParaRPr lang="sk-SK" altLang="sk-SK" sz="2400" b="1">
              <a:latin typeface="Nixie One" charset="0"/>
              <a:sym typeface="Nixie One" charset="0"/>
            </a:endParaRPr>
          </a:p>
        </p:txBody>
      </p:sp>
      <p:cxnSp>
        <p:nvCxnSpPr>
          <p:cNvPr id="12311" name="Google Shape;283;p25">
            <a:extLst>
              <a:ext uri="{FF2B5EF4-FFF2-40B4-BE49-F238E27FC236}">
                <a16:creationId xmlns:a16="http://schemas.microsoft.com/office/drawing/2014/main" id="{EDA6C319-A56F-4962-AE3E-E8E352E7CB41}"/>
              </a:ext>
            </a:extLst>
          </p:cNvPr>
          <p:cNvCxnSpPr>
            <a:cxnSpLocks noChangeShapeType="1"/>
          </p:cNvCxnSpPr>
          <p:nvPr/>
        </p:nvCxnSpPr>
        <p:spPr bwMode="auto">
          <a:xfrm>
            <a:off x="4476750" y="2093913"/>
            <a:ext cx="0" cy="392112"/>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2312" name="Google Shape;284;p25">
            <a:extLst>
              <a:ext uri="{FF2B5EF4-FFF2-40B4-BE49-F238E27FC236}">
                <a16:creationId xmlns:a16="http://schemas.microsoft.com/office/drawing/2014/main" id="{F47F01FD-DED4-4DED-AC63-338DA5F04A12}"/>
              </a:ext>
            </a:extLst>
          </p:cNvPr>
          <p:cNvSpPr txBox="1">
            <a:spLocks noChangeArrowheads="1"/>
          </p:cNvSpPr>
          <p:nvPr/>
        </p:nvSpPr>
        <p:spPr bwMode="auto">
          <a:xfrm>
            <a:off x="4532313" y="2082800"/>
            <a:ext cx="22717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sk-SK" altLang="sk-SK" sz="1200">
                <a:solidFill>
                  <a:srgbClr val="FFFFFF"/>
                </a:solidFill>
                <a:latin typeface="Weekly Free Light" pitchFamily="50" charset="-18"/>
                <a:sym typeface="Nixie One" charset="0"/>
              </a:rPr>
              <a:t>Faktory ovplyvňujúce dopyt</a:t>
            </a:r>
            <a:endParaRPr lang="sk-SK" altLang="sk-SK">
              <a:latin typeface="Weekly Free Light" pitchFamily="50" charset="-18"/>
              <a:sym typeface="Nixie One" charset="0"/>
            </a:endParaRPr>
          </a:p>
        </p:txBody>
      </p:sp>
      <p:sp>
        <p:nvSpPr>
          <p:cNvPr id="12313" name="Google Shape;285;p25">
            <a:extLst>
              <a:ext uri="{FF2B5EF4-FFF2-40B4-BE49-F238E27FC236}">
                <a16:creationId xmlns:a16="http://schemas.microsoft.com/office/drawing/2014/main" id="{7965C902-56DF-476A-AAFE-A3DAFAE4BD3A}"/>
              </a:ext>
            </a:extLst>
          </p:cNvPr>
          <p:cNvSpPr txBox="1">
            <a:spLocks noChangeArrowheads="1"/>
          </p:cNvSpPr>
          <p:nvPr/>
        </p:nvSpPr>
        <p:spPr bwMode="auto">
          <a:xfrm>
            <a:off x="3878263" y="2824163"/>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charset="0"/>
                <a:sym typeface="Nixie One" charset="0"/>
              </a:rPr>
              <a:t>03</a:t>
            </a:r>
          </a:p>
        </p:txBody>
      </p:sp>
      <p:cxnSp>
        <p:nvCxnSpPr>
          <p:cNvPr id="12314" name="Google Shape;286;p25">
            <a:extLst>
              <a:ext uri="{FF2B5EF4-FFF2-40B4-BE49-F238E27FC236}">
                <a16:creationId xmlns:a16="http://schemas.microsoft.com/office/drawing/2014/main" id="{3DB6AF1C-F8E5-40C5-B81B-B1ADA4555D2B}"/>
              </a:ext>
            </a:extLst>
          </p:cNvPr>
          <p:cNvCxnSpPr>
            <a:cxnSpLocks noChangeShapeType="1"/>
          </p:cNvCxnSpPr>
          <p:nvPr/>
        </p:nvCxnSpPr>
        <p:spPr bwMode="auto">
          <a:xfrm>
            <a:off x="4476750" y="2852738"/>
            <a:ext cx="0" cy="392112"/>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2315" name="Google Shape;287;p25">
            <a:extLst>
              <a:ext uri="{FF2B5EF4-FFF2-40B4-BE49-F238E27FC236}">
                <a16:creationId xmlns:a16="http://schemas.microsoft.com/office/drawing/2014/main" id="{EE13C090-EB32-4AFA-A2B1-96EDF958B3A2}"/>
              </a:ext>
            </a:extLst>
          </p:cNvPr>
          <p:cNvSpPr txBox="1">
            <a:spLocks noChangeArrowheads="1"/>
          </p:cNvSpPr>
          <p:nvPr/>
        </p:nvSpPr>
        <p:spPr bwMode="auto">
          <a:xfrm>
            <a:off x="4497388" y="2747963"/>
            <a:ext cx="20558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sk-SK" altLang="sk-SK" sz="1200">
                <a:solidFill>
                  <a:srgbClr val="FFFFFF"/>
                </a:solidFill>
                <a:latin typeface="Weekly Free Light" pitchFamily="50" charset="-18"/>
                <a:sym typeface="Nixie One" charset="0"/>
              </a:rPr>
              <a:t>Krivka dopytu</a:t>
            </a:r>
            <a:endParaRPr lang="sk-SK" altLang="sk-SK">
              <a:solidFill>
                <a:srgbClr val="FFFFFF"/>
              </a:solidFill>
              <a:latin typeface="Weekly Free Light" pitchFamily="50" charset="-18"/>
              <a:sym typeface="Nixie One" charset="0"/>
            </a:endParaRPr>
          </a:p>
        </p:txBody>
      </p:sp>
      <p:sp>
        <p:nvSpPr>
          <p:cNvPr id="12316" name="Google Shape;288;p25">
            <a:extLst>
              <a:ext uri="{FF2B5EF4-FFF2-40B4-BE49-F238E27FC236}">
                <a16:creationId xmlns:a16="http://schemas.microsoft.com/office/drawing/2014/main" id="{6E9D2E3F-1D2C-4D25-AD2C-02ACC2C5F6B9}"/>
              </a:ext>
            </a:extLst>
          </p:cNvPr>
          <p:cNvSpPr txBox="1">
            <a:spLocks noChangeArrowheads="1"/>
          </p:cNvSpPr>
          <p:nvPr/>
        </p:nvSpPr>
        <p:spPr bwMode="auto">
          <a:xfrm>
            <a:off x="3878263" y="3554413"/>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charset="0"/>
                <a:sym typeface="Nixie One" charset="0"/>
              </a:rPr>
              <a:t>04</a:t>
            </a:r>
          </a:p>
        </p:txBody>
      </p:sp>
      <p:cxnSp>
        <p:nvCxnSpPr>
          <p:cNvPr id="12317" name="Google Shape;289;p25">
            <a:extLst>
              <a:ext uri="{FF2B5EF4-FFF2-40B4-BE49-F238E27FC236}">
                <a16:creationId xmlns:a16="http://schemas.microsoft.com/office/drawing/2014/main" id="{2A0064BE-CCCA-4665-961A-B414ABAAFAB5}"/>
              </a:ext>
            </a:extLst>
          </p:cNvPr>
          <p:cNvCxnSpPr>
            <a:cxnSpLocks noChangeShapeType="1"/>
          </p:cNvCxnSpPr>
          <p:nvPr/>
        </p:nvCxnSpPr>
        <p:spPr bwMode="auto">
          <a:xfrm>
            <a:off x="4476750" y="3582988"/>
            <a:ext cx="0" cy="393700"/>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2318" name="Google Shape;290;p25">
            <a:extLst>
              <a:ext uri="{FF2B5EF4-FFF2-40B4-BE49-F238E27FC236}">
                <a16:creationId xmlns:a16="http://schemas.microsoft.com/office/drawing/2014/main" id="{BDA6C712-192F-468F-BC55-E5913E5B221D}"/>
              </a:ext>
            </a:extLst>
          </p:cNvPr>
          <p:cNvSpPr txBox="1">
            <a:spLocks noChangeArrowheads="1"/>
          </p:cNvSpPr>
          <p:nvPr/>
        </p:nvSpPr>
        <p:spPr bwMode="auto">
          <a:xfrm>
            <a:off x="4573588" y="3517900"/>
            <a:ext cx="1582737"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sk-SK" altLang="sk-SK" sz="1200">
                <a:solidFill>
                  <a:srgbClr val="FFFFFF"/>
                </a:solidFill>
                <a:latin typeface="Weekly Free Light" pitchFamily="50" charset="-18"/>
                <a:sym typeface="Nixie One" charset="0"/>
              </a:rPr>
              <a:t>Posuny krivky dopytu</a:t>
            </a:r>
          </a:p>
          <a:p>
            <a:pPr eaLnBrk="1" hangingPunct="1">
              <a:lnSpc>
                <a:spcPct val="83000"/>
              </a:lnSpc>
              <a:buFont typeface="Arial" panose="020B0604020202020204" pitchFamily="34" charset="0"/>
              <a:buNone/>
            </a:pPr>
            <a:endParaRPr lang="sk-SK" altLang="sk-SK">
              <a:solidFill>
                <a:srgbClr val="FFFFFF"/>
              </a:solidFill>
              <a:latin typeface="Nixie One" charset="0"/>
              <a:sym typeface="Nixie One" charset="0"/>
            </a:endParaRPr>
          </a:p>
        </p:txBody>
      </p:sp>
      <p:sp>
        <p:nvSpPr>
          <p:cNvPr id="12319" name="Google Shape;292;p25">
            <a:extLst>
              <a:ext uri="{FF2B5EF4-FFF2-40B4-BE49-F238E27FC236}">
                <a16:creationId xmlns:a16="http://schemas.microsoft.com/office/drawing/2014/main" id="{51164377-F3A5-4A35-9A74-25103F649BA4}"/>
              </a:ext>
            </a:extLst>
          </p:cNvPr>
          <p:cNvSpPr txBox="1">
            <a:spLocks noChangeArrowheads="1"/>
          </p:cNvSpPr>
          <p:nvPr/>
        </p:nvSpPr>
        <p:spPr bwMode="auto">
          <a:xfrm>
            <a:off x="298450" y="4710113"/>
            <a:ext cx="3711575"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spcBef>
                <a:spcPts val="600"/>
              </a:spcBef>
              <a:buFont typeface="Arial" panose="020B0604020202020204" pitchFamily="34" charset="0"/>
              <a:buNone/>
            </a:pPr>
            <a:endParaRPr lang="sk-SK" altLang="sk-SK" sz="1200" b="1">
              <a:solidFill>
                <a:srgbClr val="18637B"/>
              </a:solidFill>
              <a:latin typeface="Nixie One" charset="0"/>
              <a:sym typeface="Nixie One" charset="0"/>
            </a:endParaRPr>
          </a:p>
        </p:txBody>
      </p:sp>
      <p:sp>
        <p:nvSpPr>
          <p:cNvPr id="12320" name="Google Shape;312;p25">
            <a:extLst>
              <a:ext uri="{FF2B5EF4-FFF2-40B4-BE49-F238E27FC236}">
                <a16:creationId xmlns:a16="http://schemas.microsoft.com/office/drawing/2014/main" id="{E68808A6-6061-4B8E-8634-E96AC4161AC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48AEEFC8-3B9D-4802-B5E9-8018EE85E816}"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3</a:t>
            </a:fld>
            <a:endParaRPr lang="sk-SK" altLang="sk-SK" sz="800">
              <a:solidFill>
                <a:srgbClr val="FFFFFF"/>
              </a:solidFill>
              <a:latin typeface="Roboto Slab" pitchFamily="2" charset="0"/>
              <a:sym typeface="Roboto Slab" pitchFamily="2" charset="0"/>
            </a:endParaRPr>
          </a:p>
        </p:txBody>
      </p:sp>
      <p:sp>
        <p:nvSpPr>
          <p:cNvPr id="12321" name="Google Shape;292;p25">
            <a:extLst>
              <a:ext uri="{FF2B5EF4-FFF2-40B4-BE49-F238E27FC236}">
                <a16:creationId xmlns:a16="http://schemas.microsoft.com/office/drawing/2014/main" id="{88B720FB-5BFD-4041-9338-5A359408EC15}"/>
              </a:ext>
            </a:extLst>
          </p:cNvPr>
          <p:cNvSpPr txBox="1">
            <a:spLocks noChangeArrowheads="1"/>
          </p:cNvSpPr>
          <p:nvPr/>
        </p:nvSpPr>
        <p:spPr bwMode="auto">
          <a:xfrm>
            <a:off x="0" y="4808538"/>
            <a:ext cx="25654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solidFill>
                  <a:schemeClr val="tx1"/>
                </a:solidFill>
                <a:latin typeface="Weekly Free Light" pitchFamily="50" charset="-18"/>
              </a:rPr>
              <a:t>2020-1-SK01-KA226-SCH-094350</a:t>
            </a:r>
          </a:p>
        </p:txBody>
      </p:sp>
      <p:pic>
        <p:nvPicPr>
          <p:cNvPr id="12322" name="Obrázok 2">
            <a:extLst>
              <a:ext uri="{FF2B5EF4-FFF2-40B4-BE49-F238E27FC236}">
                <a16:creationId xmlns:a16="http://schemas.microsoft.com/office/drawing/2014/main" id="{6AFD62C1-0F70-40E7-8686-F8EECA29E7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450" y="357188"/>
            <a:ext cx="31813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323" name="Google Shape;506;p40">
            <a:extLst>
              <a:ext uri="{FF2B5EF4-FFF2-40B4-BE49-F238E27FC236}">
                <a16:creationId xmlns:a16="http://schemas.microsoft.com/office/drawing/2014/main" id="{A51112E3-4BEB-4D1D-A8B9-86A47EBD6162}"/>
              </a:ext>
            </a:extLst>
          </p:cNvPr>
          <p:cNvGrpSpPr>
            <a:grpSpLocks/>
          </p:cNvGrpSpPr>
          <p:nvPr/>
        </p:nvGrpSpPr>
        <p:grpSpPr bwMode="auto">
          <a:xfrm>
            <a:off x="3275013" y="1374775"/>
            <a:ext cx="296862" cy="252413"/>
            <a:chOff x="1934025" y="1001650"/>
            <a:chExt cx="415300" cy="355600"/>
          </a:xfrm>
        </p:grpSpPr>
        <p:sp>
          <p:nvSpPr>
            <p:cNvPr id="12354" name="Google Shape;507;p40">
              <a:extLst>
                <a:ext uri="{FF2B5EF4-FFF2-40B4-BE49-F238E27FC236}">
                  <a16:creationId xmlns:a16="http://schemas.microsoft.com/office/drawing/2014/main" id="{21F5C05C-EB2D-4952-ADD1-836302AAAB0C}"/>
                </a:ext>
              </a:extLst>
            </p:cNvPr>
            <p:cNvSpPr>
              <a:spLocks noChangeArrowheads="1"/>
            </p:cNvSpPr>
            <p:nvPr/>
          </p:nvSpPr>
          <p:spPr bwMode="auto">
            <a:xfrm>
              <a:off x="1934025" y="1303650"/>
              <a:ext cx="207650" cy="53600"/>
            </a:xfrm>
            <a:custGeom>
              <a:avLst/>
              <a:gdLst>
                <a:gd name="T0" fmla="*/ 2147483646 w 8306"/>
                <a:gd name="T1" fmla="*/ 0 h 2144"/>
                <a:gd name="T2" fmla="*/ 2147483646 w 8306"/>
                <a:gd name="T3" fmla="*/ 2147483646 h 2144"/>
                <a:gd name="T4" fmla="*/ 2147483646 w 8306"/>
                <a:gd name="T5" fmla="*/ 2147483646 h 2144"/>
                <a:gd name="T6" fmla="*/ 2147483646 w 8306"/>
                <a:gd name="T7" fmla="*/ 2147483646 h 2144"/>
                <a:gd name="T8" fmla="*/ 2147483646 w 8306"/>
                <a:gd name="T9" fmla="*/ 2147483646 h 2144"/>
                <a:gd name="T10" fmla="*/ 2147483646 w 8306"/>
                <a:gd name="T11" fmla="*/ 2147483646 h 2144"/>
                <a:gd name="T12" fmla="*/ 2147483646 w 8306"/>
                <a:gd name="T13" fmla="*/ 2147483646 h 2144"/>
                <a:gd name="T14" fmla="*/ 2147483646 w 8306"/>
                <a:gd name="T15" fmla="*/ 2147483646 h 2144"/>
                <a:gd name="T16" fmla="*/ 2147483646 w 8306"/>
                <a:gd name="T17" fmla="*/ 2147483646 h 2144"/>
                <a:gd name="T18" fmla="*/ 2147483646 w 8306"/>
                <a:gd name="T19" fmla="*/ 2147483646 h 2144"/>
                <a:gd name="T20" fmla="*/ 2147483646 w 8306"/>
                <a:gd name="T21" fmla="*/ 2147483646 h 2144"/>
                <a:gd name="T22" fmla="*/ 2147483646 w 8306"/>
                <a:gd name="T23" fmla="*/ 2147483646 h 2144"/>
                <a:gd name="T24" fmla="*/ 2147483646 w 8306"/>
                <a:gd name="T25" fmla="*/ 2147483646 h 2144"/>
                <a:gd name="T26" fmla="*/ 2147483646 w 8306"/>
                <a:gd name="T27" fmla="*/ 2147483646 h 2144"/>
                <a:gd name="T28" fmla="*/ 2147483646 w 8306"/>
                <a:gd name="T29" fmla="*/ 2147483646 h 2144"/>
                <a:gd name="T30" fmla="*/ 2147483646 w 8306"/>
                <a:gd name="T31" fmla="*/ 2147483646 h 2144"/>
                <a:gd name="T32" fmla="*/ 2147483646 w 8306"/>
                <a:gd name="T33" fmla="*/ 2147483646 h 2144"/>
                <a:gd name="T34" fmla="*/ 2147483646 w 8306"/>
                <a:gd name="T35" fmla="*/ 2147483646 h 2144"/>
                <a:gd name="T36" fmla="*/ 2147483646 w 8306"/>
                <a:gd name="T37" fmla="*/ 2147483646 h 2144"/>
                <a:gd name="T38" fmla="*/ 2147483646 w 8306"/>
                <a:gd name="T39" fmla="*/ 2147483646 h 2144"/>
                <a:gd name="T40" fmla="*/ 2147483646 w 8306"/>
                <a:gd name="T41" fmla="*/ 2147483646 h 2144"/>
                <a:gd name="T42" fmla="*/ 2147483646 w 8306"/>
                <a:gd name="T43" fmla="*/ 2147483646 h 2144"/>
                <a:gd name="T44" fmla="*/ 2147483646 w 8306"/>
                <a:gd name="T45" fmla="*/ 2147483646 h 2144"/>
                <a:gd name="T46" fmla="*/ 2147483646 w 8306"/>
                <a:gd name="T47" fmla="*/ 2147483646 h 2144"/>
                <a:gd name="T48" fmla="*/ 2147483646 w 8306"/>
                <a:gd name="T49" fmla="*/ 2147483646 h 2144"/>
                <a:gd name="T50" fmla="*/ 2147483646 w 8306"/>
                <a:gd name="T51" fmla="*/ 2147483646 h 2144"/>
                <a:gd name="T52" fmla="*/ 2147483646 w 8306"/>
                <a:gd name="T53" fmla="*/ 2147483646 h 2144"/>
                <a:gd name="T54" fmla="*/ 2147483646 w 8306"/>
                <a:gd name="T55" fmla="*/ 2147483646 h 2144"/>
                <a:gd name="T56" fmla="*/ 2147483646 w 8306"/>
                <a:gd name="T57" fmla="*/ 2147483646 h 2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06"/>
                <a:gd name="T88" fmla="*/ 0 h 2144"/>
                <a:gd name="T89" fmla="*/ 8306 w 8306"/>
                <a:gd name="T90" fmla="*/ 2144 h 2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55" name="Google Shape;508;p40">
              <a:extLst>
                <a:ext uri="{FF2B5EF4-FFF2-40B4-BE49-F238E27FC236}">
                  <a16:creationId xmlns:a16="http://schemas.microsoft.com/office/drawing/2014/main" id="{6CE3368C-7EE2-48B7-BA9B-5093BD7792F4}"/>
                </a:ext>
              </a:extLst>
            </p:cNvPr>
            <p:cNvSpPr>
              <a:spLocks noChangeArrowheads="1"/>
            </p:cNvSpPr>
            <p:nvPr/>
          </p:nvSpPr>
          <p:spPr bwMode="auto">
            <a:xfrm>
              <a:off x="2141650" y="1303650"/>
              <a:ext cx="207675" cy="53600"/>
            </a:xfrm>
            <a:custGeom>
              <a:avLst/>
              <a:gdLst>
                <a:gd name="T0" fmla="*/ 2147483646 w 8307"/>
                <a:gd name="T1" fmla="*/ 2147483646 h 2144"/>
                <a:gd name="T2" fmla="*/ 2147483646 w 8307"/>
                <a:gd name="T3" fmla="*/ 2147483646 h 2144"/>
                <a:gd name="T4" fmla="*/ 2147483646 w 8307"/>
                <a:gd name="T5" fmla="*/ 2147483646 h 2144"/>
                <a:gd name="T6" fmla="*/ 2147483646 w 8307"/>
                <a:gd name="T7" fmla="*/ 2147483646 h 2144"/>
                <a:gd name="T8" fmla="*/ 2147483646 w 8307"/>
                <a:gd name="T9" fmla="*/ 2147483646 h 2144"/>
                <a:gd name="T10" fmla="*/ 2147483646 w 8307"/>
                <a:gd name="T11" fmla="*/ 2147483646 h 2144"/>
                <a:gd name="T12" fmla="*/ 2147483646 w 8307"/>
                <a:gd name="T13" fmla="*/ 2147483646 h 2144"/>
                <a:gd name="T14" fmla="*/ 2147483646 w 8307"/>
                <a:gd name="T15" fmla="*/ 2147483646 h 2144"/>
                <a:gd name="T16" fmla="*/ 2147483646 w 8307"/>
                <a:gd name="T17" fmla="*/ 2147483646 h 2144"/>
                <a:gd name="T18" fmla="*/ 2147483646 w 8307"/>
                <a:gd name="T19" fmla="*/ 2147483646 h 2144"/>
                <a:gd name="T20" fmla="*/ 2147483646 w 8307"/>
                <a:gd name="T21" fmla="*/ 2147483646 h 2144"/>
                <a:gd name="T22" fmla="*/ 2147483646 w 8307"/>
                <a:gd name="T23" fmla="*/ 2147483646 h 2144"/>
                <a:gd name="T24" fmla="*/ 2147483646 w 8307"/>
                <a:gd name="T25" fmla="*/ 2147483646 h 2144"/>
                <a:gd name="T26" fmla="*/ 2147483646 w 8307"/>
                <a:gd name="T27" fmla="*/ 2147483646 h 2144"/>
                <a:gd name="T28" fmla="*/ 2147483646 w 8307"/>
                <a:gd name="T29" fmla="*/ 2147483646 h 2144"/>
                <a:gd name="T30" fmla="*/ 2147483646 w 8307"/>
                <a:gd name="T31" fmla="*/ 2147483646 h 2144"/>
                <a:gd name="T32" fmla="*/ 2147483646 w 8307"/>
                <a:gd name="T33" fmla="*/ 2147483646 h 2144"/>
                <a:gd name="T34" fmla="*/ 2147483646 w 8307"/>
                <a:gd name="T35" fmla="*/ 2147483646 h 2144"/>
                <a:gd name="T36" fmla="*/ 2147483646 w 8307"/>
                <a:gd name="T37" fmla="*/ 2147483646 h 2144"/>
                <a:gd name="T38" fmla="*/ 2147483646 w 8307"/>
                <a:gd name="T39" fmla="*/ 2147483646 h 2144"/>
                <a:gd name="T40" fmla="*/ 2147483646 w 8307"/>
                <a:gd name="T41" fmla="*/ 2147483646 h 2144"/>
                <a:gd name="T42" fmla="*/ 2147483646 w 8307"/>
                <a:gd name="T43" fmla="*/ 2147483646 h 2144"/>
                <a:gd name="T44" fmla="*/ 2147483646 w 8307"/>
                <a:gd name="T45" fmla="*/ 2147483646 h 2144"/>
                <a:gd name="T46" fmla="*/ 2147483646 w 8307"/>
                <a:gd name="T47" fmla="*/ 2147483646 h 2144"/>
                <a:gd name="T48" fmla="*/ 2147483646 w 8307"/>
                <a:gd name="T49" fmla="*/ 2147483646 h 2144"/>
                <a:gd name="T50" fmla="*/ 2147483646 w 8307"/>
                <a:gd name="T51" fmla="*/ 2147483646 h 2144"/>
                <a:gd name="T52" fmla="*/ 2147483646 w 8307"/>
                <a:gd name="T53" fmla="*/ 2147483646 h 2144"/>
                <a:gd name="T54" fmla="*/ 2147483646 w 8307"/>
                <a:gd name="T55" fmla="*/ 2147483646 h 2144"/>
                <a:gd name="T56" fmla="*/ 2147483646 w 8307"/>
                <a:gd name="T57" fmla="*/ 2147483646 h 2144"/>
                <a:gd name="T58" fmla="*/ 2147483646 w 8307"/>
                <a:gd name="T59" fmla="*/ 0 h 2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07"/>
                <a:gd name="T91" fmla="*/ 0 h 2144"/>
                <a:gd name="T92" fmla="*/ 8307 w 8307"/>
                <a:gd name="T93" fmla="*/ 2144 h 2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56" name="Google Shape;509;p40">
              <a:extLst>
                <a:ext uri="{FF2B5EF4-FFF2-40B4-BE49-F238E27FC236}">
                  <a16:creationId xmlns:a16="http://schemas.microsoft.com/office/drawing/2014/main" id="{B76AD088-E130-4FBA-ACCF-3170047928B2}"/>
                </a:ext>
              </a:extLst>
            </p:cNvPr>
            <p:cNvSpPr>
              <a:spLocks noChangeArrowheads="1"/>
            </p:cNvSpPr>
            <p:nvPr/>
          </p:nvSpPr>
          <p:spPr bwMode="auto">
            <a:xfrm>
              <a:off x="1934025" y="1001650"/>
              <a:ext cx="207650" cy="331250"/>
            </a:xfrm>
            <a:custGeom>
              <a:avLst/>
              <a:gdLst>
                <a:gd name="T0" fmla="*/ 2147483646 w 8306"/>
                <a:gd name="T1" fmla="*/ 2147483646 h 13250"/>
                <a:gd name="T2" fmla="*/ 2147483646 w 8306"/>
                <a:gd name="T3" fmla="*/ 2147483646 h 13250"/>
                <a:gd name="T4" fmla="*/ 2147483646 w 8306"/>
                <a:gd name="T5" fmla="*/ 2147483646 h 13250"/>
                <a:gd name="T6" fmla="*/ 2147483646 w 8306"/>
                <a:gd name="T7" fmla="*/ 2147483646 h 13250"/>
                <a:gd name="T8" fmla="*/ 2147483646 w 8306"/>
                <a:gd name="T9" fmla="*/ 2147483646 h 13250"/>
                <a:gd name="T10" fmla="*/ 2147483646 w 8306"/>
                <a:gd name="T11" fmla="*/ 2147483646 h 13250"/>
                <a:gd name="T12" fmla="*/ 2147483646 w 8306"/>
                <a:gd name="T13" fmla="*/ 2147483646 h 13250"/>
                <a:gd name="T14" fmla="*/ 2147483646 w 8306"/>
                <a:gd name="T15" fmla="*/ 2147483646 h 13250"/>
                <a:gd name="T16" fmla="*/ 2147483646 w 8306"/>
                <a:gd name="T17" fmla="*/ 2147483646 h 13250"/>
                <a:gd name="T18" fmla="*/ 2147483646 w 8306"/>
                <a:gd name="T19" fmla="*/ 2147483646 h 13250"/>
                <a:gd name="T20" fmla="*/ 2147483646 w 8306"/>
                <a:gd name="T21" fmla="*/ 2147483646 h 13250"/>
                <a:gd name="T22" fmla="*/ 2147483646 w 8306"/>
                <a:gd name="T23" fmla="*/ 2147483646 h 13250"/>
                <a:gd name="T24" fmla="*/ 2147483646 w 8306"/>
                <a:gd name="T25" fmla="*/ 2147483646 h 13250"/>
                <a:gd name="T26" fmla="*/ 2147483646 w 8306"/>
                <a:gd name="T27" fmla="*/ 2147483646 h 13250"/>
                <a:gd name="T28" fmla="*/ 2147483646 w 8306"/>
                <a:gd name="T29" fmla="*/ 2147483646 h 13250"/>
                <a:gd name="T30" fmla="*/ 2147483646 w 8306"/>
                <a:gd name="T31" fmla="*/ 2147483646 h 13250"/>
                <a:gd name="T32" fmla="*/ 2147483646 w 8306"/>
                <a:gd name="T33" fmla="*/ 2147483646 h 13250"/>
                <a:gd name="T34" fmla="*/ 2147483646 w 8306"/>
                <a:gd name="T35" fmla="*/ 2147483646 h 13250"/>
                <a:gd name="T36" fmla="*/ 2147483646 w 8306"/>
                <a:gd name="T37" fmla="*/ 2147483646 h 13250"/>
                <a:gd name="T38" fmla="*/ 2147483646 w 8306"/>
                <a:gd name="T39" fmla="*/ 2147483646 h 13250"/>
                <a:gd name="T40" fmla="*/ 2147483646 w 8306"/>
                <a:gd name="T41" fmla="*/ 2147483646 h 13250"/>
                <a:gd name="T42" fmla="*/ 2147483646 w 8306"/>
                <a:gd name="T43" fmla="*/ 2147483646 h 13250"/>
                <a:gd name="T44" fmla="*/ 2147483646 w 8306"/>
                <a:gd name="T45" fmla="*/ 2147483646 h 13250"/>
                <a:gd name="T46" fmla="*/ 2147483646 w 8306"/>
                <a:gd name="T47" fmla="*/ 2147483646 h 13250"/>
                <a:gd name="T48" fmla="*/ 2147483646 w 8306"/>
                <a:gd name="T49" fmla="*/ 2147483646 h 13250"/>
                <a:gd name="T50" fmla="*/ 2147483646 w 8306"/>
                <a:gd name="T51" fmla="*/ 2147483646 h 13250"/>
                <a:gd name="T52" fmla="*/ 2147483646 w 8306"/>
                <a:gd name="T53" fmla="*/ 2147483646 h 13250"/>
                <a:gd name="T54" fmla="*/ 2147483646 w 8306"/>
                <a:gd name="T55" fmla="*/ 2147483646 h 13250"/>
                <a:gd name="T56" fmla="*/ 2147483646 w 8306"/>
                <a:gd name="T57" fmla="*/ 2147483646 h 13250"/>
                <a:gd name="T58" fmla="*/ 2147483646 w 8306"/>
                <a:gd name="T59" fmla="*/ 2147483646 h 13250"/>
                <a:gd name="T60" fmla="*/ 2147483646 w 8306"/>
                <a:gd name="T61" fmla="*/ 2147483646 h 13250"/>
                <a:gd name="T62" fmla="*/ 2147483646 w 8306"/>
                <a:gd name="T63" fmla="*/ 2147483646 h 13250"/>
                <a:gd name="T64" fmla="*/ 2147483646 w 8306"/>
                <a:gd name="T65" fmla="*/ 2147483646 h 13250"/>
                <a:gd name="T66" fmla="*/ 2147483646 w 8306"/>
                <a:gd name="T67" fmla="*/ 2147483646 h 13250"/>
                <a:gd name="T68" fmla="*/ 2147483646 w 8306"/>
                <a:gd name="T69" fmla="*/ 2147483646 h 13250"/>
                <a:gd name="T70" fmla="*/ 2147483646 w 8306"/>
                <a:gd name="T71" fmla="*/ 2147483646 h 13250"/>
                <a:gd name="T72" fmla="*/ 2147483646 w 8306"/>
                <a:gd name="T73" fmla="*/ 2147483646 h 13250"/>
                <a:gd name="T74" fmla="*/ 2147483646 w 8306"/>
                <a:gd name="T75" fmla="*/ 2147483646 h 13250"/>
                <a:gd name="T76" fmla="*/ 2147483646 w 8306"/>
                <a:gd name="T77" fmla="*/ 2147483646 h 13250"/>
                <a:gd name="T78" fmla="*/ 2147483646 w 8306"/>
                <a:gd name="T79" fmla="*/ 2147483646 h 13250"/>
                <a:gd name="T80" fmla="*/ 2147483646 w 8306"/>
                <a:gd name="T81" fmla="*/ 2147483646 h 13250"/>
                <a:gd name="T82" fmla="*/ 2147483646 w 8306"/>
                <a:gd name="T83" fmla="*/ 2147483646 h 13250"/>
                <a:gd name="T84" fmla="*/ 2147483646 w 8306"/>
                <a:gd name="T85" fmla="*/ 0 h 13250"/>
                <a:gd name="T86" fmla="*/ 2147483646 w 8306"/>
                <a:gd name="T87" fmla="*/ 0 h 13250"/>
                <a:gd name="T88" fmla="*/ 2147483646 w 8306"/>
                <a:gd name="T89" fmla="*/ 2147483646 h 13250"/>
                <a:gd name="T90" fmla="*/ 2147483646 w 8306"/>
                <a:gd name="T91" fmla="*/ 2147483646 h 13250"/>
                <a:gd name="T92" fmla="*/ 2147483646 w 8306"/>
                <a:gd name="T93" fmla="*/ 2147483646 h 13250"/>
                <a:gd name="T94" fmla="*/ 2147483646 w 8306"/>
                <a:gd name="T95" fmla="*/ 2147483646 h 13250"/>
                <a:gd name="T96" fmla="*/ 2147483646 w 8306"/>
                <a:gd name="T97" fmla="*/ 2147483646 h 13250"/>
                <a:gd name="T98" fmla="*/ 2147483646 w 8306"/>
                <a:gd name="T99" fmla="*/ 2147483646 h 13250"/>
                <a:gd name="T100" fmla="*/ 2147483646 w 8306"/>
                <a:gd name="T101" fmla="*/ 2147483646 h 13250"/>
                <a:gd name="T102" fmla="*/ 2147483646 w 8306"/>
                <a:gd name="T103" fmla="*/ 2147483646 h 13250"/>
                <a:gd name="T104" fmla="*/ 2147483646 w 8306"/>
                <a:gd name="T105" fmla="*/ 2147483646 h 13250"/>
                <a:gd name="T106" fmla="*/ 2147483646 w 8306"/>
                <a:gd name="T107" fmla="*/ 2147483646 h 13250"/>
                <a:gd name="T108" fmla="*/ 2147483646 w 8306"/>
                <a:gd name="T109" fmla="*/ 2147483646 h 13250"/>
                <a:gd name="T110" fmla="*/ 2147483646 w 8306"/>
                <a:gd name="T111" fmla="*/ 2147483646 h 13250"/>
                <a:gd name="T112" fmla="*/ 2147483646 w 8306"/>
                <a:gd name="T113" fmla="*/ 2147483646 h 13250"/>
                <a:gd name="T114" fmla="*/ 2147483646 w 8306"/>
                <a:gd name="T115" fmla="*/ 2147483646 h 13250"/>
                <a:gd name="T116" fmla="*/ 2147483646 w 8306"/>
                <a:gd name="T117" fmla="*/ 2147483646 h 13250"/>
                <a:gd name="T118" fmla="*/ 2147483646 w 8306"/>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6"/>
                <a:gd name="T181" fmla="*/ 0 h 13250"/>
                <a:gd name="T182" fmla="*/ 8306 w 8306"/>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57" name="Google Shape;510;p40">
              <a:extLst>
                <a:ext uri="{FF2B5EF4-FFF2-40B4-BE49-F238E27FC236}">
                  <a16:creationId xmlns:a16="http://schemas.microsoft.com/office/drawing/2014/main" id="{AF70394E-1C45-432A-998F-633C5A790D0F}"/>
                </a:ext>
              </a:extLst>
            </p:cNvPr>
            <p:cNvSpPr>
              <a:spLocks noChangeArrowheads="1"/>
            </p:cNvSpPr>
            <p:nvPr/>
          </p:nvSpPr>
          <p:spPr bwMode="auto">
            <a:xfrm>
              <a:off x="2141650" y="1001650"/>
              <a:ext cx="207675" cy="331250"/>
            </a:xfrm>
            <a:custGeom>
              <a:avLst/>
              <a:gdLst>
                <a:gd name="T0" fmla="*/ 2147483646 w 8307"/>
                <a:gd name="T1" fmla="*/ 2147483646 h 13250"/>
                <a:gd name="T2" fmla="*/ 2147483646 w 8307"/>
                <a:gd name="T3" fmla="*/ 2147483646 h 13250"/>
                <a:gd name="T4" fmla="*/ 2147483646 w 8307"/>
                <a:gd name="T5" fmla="*/ 2147483646 h 13250"/>
                <a:gd name="T6" fmla="*/ 2147483646 w 8307"/>
                <a:gd name="T7" fmla="*/ 2147483646 h 13250"/>
                <a:gd name="T8" fmla="*/ 2147483646 w 8307"/>
                <a:gd name="T9" fmla="*/ 2147483646 h 13250"/>
                <a:gd name="T10" fmla="*/ 2147483646 w 8307"/>
                <a:gd name="T11" fmla="*/ 2147483646 h 13250"/>
                <a:gd name="T12" fmla="*/ 2147483646 w 8307"/>
                <a:gd name="T13" fmla="*/ 2147483646 h 13250"/>
                <a:gd name="T14" fmla="*/ 2147483646 w 8307"/>
                <a:gd name="T15" fmla="*/ 2147483646 h 13250"/>
                <a:gd name="T16" fmla="*/ 2147483646 w 8307"/>
                <a:gd name="T17" fmla="*/ 2147483646 h 13250"/>
                <a:gd name="T18" fmla="*/ 2147483646 w 8307"/>
                <a:gd name="T19" fmla="*/ 2147483646 h 13250"/>
                <a:gd name="T20" fmla="*/ 2147483646 w 8307"/>
                <a:gd name="T21" fmla="*/ 2147483646 h 13250"/>
                <a:gd name="T22" fmla="*/ 2147483646 w 8307"/>
                <a:gd name="T23" fmla="*/ 2147483646 h 13250"/>
                <a:gd name="T24" fmla="*/ 2147483646 w 8307"/>
                <a:gd name="T25" fmla="*/ 2147483646 h 13250"/>
                <a:gd name="T26" fmla="*/ 2147483646 w 8307"/>
                <a:gd name="T27" fmla="*/ 2147483646 h 13250"/>
                <a:gd name="T28" fmla="*/ 2147483646 w 8307"/>
                <a:gd name="T29" fmla="*/ 2147483646 h 13250"/>
                <a:gd name="T30" fmla="*/ 2147483646 w 8307"/>
                <a:gd name="T31" fmla="*/ 2147483646 h 13250"/>
                <a:gd name="T32" fmla="*/ 2147483646 w 8307"/>
                <a:gd name="T33" fmla="*/ 2147483646 h 13250"/>
                <a:gd name="T34" fmla="*/ 2147483646 w 8307"/>
                <a:gd name="T35" fmla="*/ 2147483646 h 13250"/>
                <a:gd name="T36" fmla="*/ 2147483646 w 8307"/>
                <a:gd name="T37" fmla="*/ 2147483646 h 13250"/>
                <a:gd name="T38" fmla="*/ 2147483646 w 8307"/>
                <a:gd name="T39" fmla="*/ 2147483646 h 13250"/>
                <a:gd name="T40" fmla="*/ 2147483646 w 8307"/>
                <a:gd name="T41" fmla="*/ 2147483646 h 13250"/>
                <a:gd name="T42" fmla="*/ 2147483646 w 8307"/>
                <a:gd name="T43" fmla="*/ 2147483646 h 13250"/>
                <a:gd name="T44" fmla="*/ 2147483646 w 8307"/>
                <a:gd name="T45" fmla="*/ 2147483646 h 13250"/>
                <a:gd name="T46" fmla="*/ 2147483646 w 8307"/>
                <a:gd name="T47" fmla="*/ 2147483646 h 13250"/>
                <a:gd name="T48" fmla="*/ 2147483646 w 8307"/>
                <a:gd name="T49" fmla="*/ 2147483646 h 13250"/>
                <a:gd name="T50" fmla="*/ 2147483646 w 8307"/>
                <a:gd name="T51" fmla="*/ 2147483646 h 13250"/>
                <a:gd name="T52" fmla="*/ 2147483646 w 8307"/>
                <a:gd name="T53" fmla="*/ 2147483646 h 13250"/>
                <a:gd name="T54" fmla="*/ 2147483646 w 8307"/>
                <a:gd name="T55" fmla="*/ 2147483646 h 13250"/>
                <a:gd name="T56" fmla="*/ 2147483646 w 8307"/>
                <a:gd name="T57" fmla="*/ 2147483646 h 13250"/>
                <a:gd name="T58" fmla="*/ 2147483646 w 8307"/>
                <a:gd name="T59" fmla="*/ 2147483646 h 13250"/>
                <a:gd name="T60" fmla="*/ 2147483646 w 8307"/>
                <a:gd name="T61" fmla="*/ 2147483646 h 13250"/>
                <a:gd name="T62" fmla="*/ 2147483646 w 8307"/>
                <a:gd name="T63" fmla="*/ 2147483646 h 13250"/>
                <a:gd name="T64" fmla="*/ 2147483646 w 8307"/>
                <a:gd name="T65" fmla="*/ 2147483646 h 13250"/>
                <a:gd name="T66" fmla="*/ 2147483646 w 8307"/>
                <a:gd name="T67" fmla="*/ 2147483646 h 13250"/>
                <a:gd name="T68" fmla="*/ 2147483646 w 8307"/>
                <a:gd name="T69" fmla="*/ 2147483646 h 13250"/>
                <a:gd name="T70" fmla="*/ 2147483646 w 8307"/>
                <a:gd name="T71" fmla="*/ 2147483646 h 13250"/>
                <a:gd name="T72" fmla="*/ 2147483646 w 8307"/>
                <a:gd name="T73" fmla="*/ 2147483646 h 13250"/>
                <a:gd name="T74" fmla="*/ 2147483646 w 8307"/>
                <a:gd name="T75" fmla="*/ 2147483646 h 13250"/>
                <a:gd name="T76" fmla="*/ 2147483646 w 8307"/>
                <a:gd name="T77" fmla="*/ 2147483646 h 13250"/>
                <a:gd name="T78" fmla="*/ 2147483646 w 8307"/>
                <a:gd name="T79" fmla="*/ 2147483646 h 13250"/>
                <a:gd name="T80" fmla="*/ 2147483646 w 8307"/>
                <a:gd name="T81" fmla="*/ 2147483646 h 13250"/>
                <a:gd name="T82" fmla="*/ 2147483646 w 8307"/>
                <a:gd name="T83" fmla="*/ 2147483646 h 13250"/>
                <a:gd name="T84" fmla="*/ 2147483646 w 8307"/>
                <a:gd name="T85" fmla="*/ 0 h 13250"/>
                <a:gd name="T86" fmla="*/ 2147483646 w 8307"/>
                <a:gd name="T87" fmla="*/ 0 h 13250"/>
                <a:gd name="T88" fmla="*/ 2147483646 w 8307"/>
                <a:gd name="T89" fmla="*/ 2147483646 h 13250"/>
                <a:gd name="T90" fmla="*/ 2147483646 w 8307"/>
                <a:gd name="T91" fmla="*/ 2147483646 h 13250"/>
                <a:gd name="T92" fmla="*/ 2147483646 w 8307"/>
                <a:gd name="T93" fmla="*/ 2147483646 h 13250"/>
                <a:gd name="T94" fmla="*/ 2147483646 w 8307"/>
                <a:gd name="T95" fmla="*/ 2147483646 h 13250"/>
                <a:gd name="T96" fmla="*/ 2147483646 w 8307"/>
                <a:gd name="T97" fmla="*/ 2147483646 h 13250"/>
                <a:gd name="T98" fmla="*/ 2147483646 w 8307"/>
                <a:gd name="T99" fmla="*/ 2147483646 h 13250"/>
                <a:gd name="T100" fmla="*/ 2147483646 w 8307"/>
                <a:gd name="T101" fmla="*/ 2147483646 h 13250"/>
                <a:gd name="T102" fmla="*/ 2147483646 w 8307"/>
                <a:gd name="T103" fmla="*/ 2147483646 h 13250"/>
                <a:gd name="T104" fmla="*/ 2147483646 w 8307"/>
                <a:gd name="T105" fmla="*/ 2147483646 h 13250"/>
                <a:gd name="T106" fmla="*/ 2147483646 w 8307"/>
                <a:gd name="T107" fmla="*/ 2147483646 h 13250"/>
                <a:gd name="T108" fmla="*/ 2147483646 w 8307"/>
                <a:gd name="T109" fmla="*/ 2147483646 h 13250"/>
                <a:gd name="T110" fmla="*/ 2147483646 w 8307"/>
                <a:gd name="T111" fmla="*/ 2147483646 h 13250"/>
                <a:gd name="T112" fmla="*/ 2147483646 w 8307"/>
                <a:gd name="T113" fmla="*/ 2147483646 h 13250"/>
                <a:gd name="T114" fmla="*/ 2147483646 w 8307"/>
                <a:gd name="T115" fmla="*/ 2147483646 h 13250"/>
                <a:gd name="T116" fmla="*/ 2147483646 w 8307"/>
                <a:gd name="T117" fmla="*/ 2147483646 h 13250"/>
                <a:gd name="T118" fmla="*/ 2147483646 w 8307"/>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7"/>
                <a:gd name="T181" fmla="*/ 0 h 13250"/>
                <a:gd name="T182" fmla="*/ 8307 w 8307"/>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grpSp>
        <p:nvGrpSpPr>
          <p:cNvPr id="12324" name="Google Shape;506;p40">
            <a:extLst>
              <a:ext uri="{FF2B5EF4-FFF2-40B4-BE49-F238E27FC236}">
                <a16:creationId xmlns:a16="http://schemas.microsoft.com/office/drawing/2014/main" id="{F7EA4FBB-E6DF-4237-8E0E-FF53971B6DC1}"/>
              </a:ext>
            </a:extLst>
          </p:cNvPr>
          <p:cNvGrpSpPr>
            <a:grpSpLocks/>
          </p:cNvGrpSpPr>
          <p:nvPr/>
        </p:nvGrpSpPr>
        <p:grpSpPr bwMode="auto">
          <a:xfrm>
            <a:off x="1579563" y="1096963"/>
            <a:ext cx="296862" cy="252412"/>
            <a:chOff x="1934025" y="1001650"/>
            <a:chExt cx="415300" cy="355600"/>
          </a:xfrm>
        </p:grpSpPr>
        <p:sp>
          <p:nvSpPr>
            <p:cNvPr id="12350" name="Google Shape;507;p40">
              <a:extLst>
                <a:ext uri="{FF2B5EF4-FFF2-40B4-BE49-F238E27FC236}">
                  <a16:creationId xmlns:a16="http://schemas.microsoft.com/office/drawing/2014/main" id="{4F2C533B-D296-46C4-A10E-AAEEFE056BD7}"/>
                </a:ext>
              </a:extLst>
            </p:cNvPr>
            <p:cNvSpPr>
              <a:spLocks noChangeArrowheads="1"/>
            </p:cNvSpPr>
            <p:nvPr/>
          </p:nvSpPr>
          <p:spPr bwMode="auto">
            <a:xfrm>
              <a:off x="1934025" y="1303650"/>
              <a:ext cx="207650" cy="53600"/>
            </a:xfrm>
            <a:custGeom>
              <a:avLst/>
              <a:gdLst>
                <a:gd name="T0" fmla="*/ 2147483646 w 8306"/>
                <a:gd name="T1" fmla="*/ 0 h 2144"/>
                <a:gd name="T2" fmla="*/ 2147483646 w 8306"/>
                <a:gd name="T3" fmla="*/ 2147483646 h 2144"/>
                <a:gd name="T4" fmla="*/ 2147483646 w 8306"/>
                <a:gd name="T5" fmla="*/ 2147483646 h 2144"/>
                <a:gd name="T6" fmla="*/ 2147483646 w 8306"/>
                <a:gd name="T7" fmla="*/ 2147483646 h 2144"/>
                <a:gd name="T8" fmla="*/ 2147483646 w 8306"/>
                <a:gd name="T9" fmla="*/ 2147483646 h 2144"/>
                <a:gd name="T10" fmla="*/ 2147483646 w 8306"/>
                <a:gd name="T11" fmla="*/ 2147483646 h 2144"/>
                <a:gd name="T12" fmla="*/ 2147483646 w 8306"/>
                <a:gd name="T13" fmla="*/ 2147483646 h 2144"/>
                <a:gd name="T14" fmla="*/ 2147483646 w 8306"/>
                <a:gd name="T15" fmla="*/ 2147483646 h 2144"/>
                <a:gd name="T16" fmla="*/ 2147483646 w 8306"/>
                <a:gd name="T17" fmla="*/ 2147483646 h 2144"/>
                <a:gd name="T18" fmla="*/ 2147483646 w 8306"/>
                <a:gd name="T19" fmla="*/ 2147483646 h 2144"/>
                <a:gd name="T20" fmla="*/ 2147483646 w 8306"/>
                <a:gd name="T21" fmla="*/ 2147483646 h 2144"/>
                <a:gd name="T22" fmla="*/ 2147483646 w 8306"/>
                <a:gd name="T23" fmla="*/ 2147483646 h 2144"/>
                <a:gd name="T24" fmla="*/ 2147483646 w 8306"/>
                <a:gd name="T25" fmla="*/ 2147483646 h 2144"/>
                <a:gd name="T26" fmla="*/ 2147483646 w 8306"/>
                <a:gd name="T27" fmla="*/ 2147483646 h 2144"/>
                <a:gd name="T28" fmla="*/ 2147483646 w 8306"/>
                <a:gd name="T29" fmla="*/ 2147483646 h 2144"/>
                <a:gd name="T30" fmla="*/ 2147483646 w 8306"/>
                <a:gd name="T31" fmla="*/ 2147483646 h 2144"/>
                <a:gd name="T32" fmla="*/ 2147483646 w 8306"/>
                <a:gd name="T33" fmla="*/ 2147483646 h 2144"/>
                <a:gd name="T34" fmla="*/ 2147483646 w 8306"/>
                <a:gd name="T35" fmla="*/ 2147483646 h 2144"/>
                <a:gd name="T36" fmla="*/ 2147483646 w 8306"/>
                <a:gd name="T37" fmla="*/ 2147483646 h 2144"/>
                <a:gd name="T38" fmla="*/ 2147483646 w 8306"/>
                <a:gd name="T39" fmla="*/ 2147483646 h 2144"/>
                <a:gd name="T40" fmla="*/ 2147483646 w 8306"/>
                <a:gd name="T41" fmla="*/ 2147483646 h 2144"/>
                <a:gd name="T42" fmla="*/ 2147483646 w 8306"/>
                <a:gd name="T43" fmla="*/ 2147483646 h 2144"/>
                <a:gd name="T44" fmla="*/ 2147483646 w 8306"/>
                <a:gd name="T45" fmla="*/ 2147483646 h 2144"/>
                <a:gd name="T46" fmla="*/ 2147483646 w 8306"/>
                <a:gd name="T47" fmla="*/ 2147483646 h 2144"/>
                <a:gd name="T48" fmla="*/ 2147483646 w 8306"/>
                <a:gd name="T49" fmla="*/ 2147483646 h 2144"/>
                <a:gd name="T50" fmla="*/ 2147483646 w 8306"/>
                <a:gd name="T51" fmla="*/ 2147483646 h 2144"/>
                <a:gd name="T52" fmla="*/ 2147483646 w 8306"/>
                <a:gd name="T53" fmla="*/ 2147483646 h 2144"/>
                <a:gd name="T54" fmla="*/ 2147483646 w 8306"/>
                <a:gd name="T55" fmla="*/ 2147483646 h 2144"/>
                <a:gd name="T56" fmla="*/ 2147483646 w 8306"/>
                <a:gd name="T57" fmla="*/ 2147483646 h 2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06"/>
                <a:gd name="T88" fmla="*/ 0 h 2144"/>
                <a:gd name="T89" fmla="*/ 8306 w 8306"/>
                <a:gd name="T90" fmla="*/ 2144 h 2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51" name="Google Shape;508;p40">
              <a:extLst>
                <a:ext uri="{FF2B5EF4-FFF2-40B4-BE49-F238E27FC236}">
                  <a16:creationId xmlns:a16="http://schemas.microsoft.com/office/drawing/2014/main" id="{88C57C5B-FB36-43F8-B318-0BE272721CC5}"/>
                </a:ext>
              </a:extLst>
            </p:cNvPr>
            <p:cNvSpPr>
              <a:spLocks noChangeArrowheads="1"/>
            </p:cNvSpPr>
            <p:nvPr/>
          </p:nvSpPr>
          <p:spPr bwMode="auto">
            <a:xfrm>
              <a:off x="2141650" y="1303650"/>
              <a:ext cx="207675" cy="53600"/>
            </a:xfrm>
            <a:custGeom>
              <a:avLst/>
              <a:gdLst>
                <a:gd name="T0" fmla="*/ 2147483646 w 8307"/>
                <a:gd name="T1" fmla="*/ 2147483646 h 2144"/>
                <a:gd name="T2" fmla="*/ 2147483646 w 8307"/>
                <a:gd name="T3" fmla="*/ 2147483646 h 2144"/>
                <a:gd name="T4" fmla="*/ 2147483646 w 8307"/>
                <a:gd name="T5" fmla="*/ 2147483646 h 2144"/>
                <a:gd name="T6" fmla="*/ 2147483646 w 8307"/>
                <a:gd name="T7" fmla="*/ 2147483646 h 2144"/>
                <a:gd name="T8" fmla="*/ 2147483646 w 8307"/>
                <a:gd name="T9" fmla="*/ 2147483646 h 2144"/>
                <a:gd name="T10" fmla="*/ 2147483646 w 8307"/>
                <a:gd name="T11" fmla="*/ 2147483646 h 2144"/>
                <a:gd name="T12" fmla="*/ 2147483646 w 8307"/>
                <a:gd name="T13" fmla="*/ 2147483646 h 2144"/>
                <a:gd name="T14" fmla="*/ 2147483646 w 8307"/>
                <a:gd name="T15" fmla="*/ 2147483646 h 2144"/>
                <a:gd name="T16" fmla="*/ 2147483646 w 8307"/>
                <a:gd name="T17" fmla="*/ 2147483646 h 2144"/>
                <a:gd name="T18" fmla="*/ 2147483646 w 8307"/>
                <a:gd name="T19" fmla="*/ 2147483646 h 2144"/>
                <a:gd name="T20" fmla="*/ 2147483646 w 8307"/>
                <a:gd name="T21" fmla="*/ 2147483646 h 2144"/>
                <a:gd name="T22" fmla="*/ 2147483646 w 8307"/>
                <a:gd name="T23" fmla="*/ 2147483646 h 2144"/>
                <a:gd name="T24" fmla="*/ 2147483646 w 8307"/>
                <a:gd name="T25" fmla="*/ 2147483646 h 2144"/>
                <a:gd name="T26" fmla="*/ 2147483646 w 8307"/>
                <a:gd name="T27" fmla="*/ 2147483646 h 2144"/>
                <a:gd name="T28" fmla="*/ 2147483646 w 8307"/>
                <a:gd name="T29" fmla="*/ 2147483646 h 2144"/>
                <a:gd name="T30" fmla="*/ 2147483646 w 8307"/>
                <a:gd name="T31" fmla="*/ 2147483646 h 2144"/>
                <a:gd name="T32" fmla="*/ 2147483646 w 8307"/>
                <a:gd name="T33" fmla="*/ 2147483646 h 2144"/>
                <a:gd name="T34" fmla="*/ 2147483646 w 8307"/>
                <a:gd name="T35" fmla="*/ 2147483646 h 2144"/>
                <a:gd name="T36" fmla="*/ 2147483646 w 8307"/>
                <a:gd name="T37" fmla="*/ 2147483646 h 2144"/>
                <a:gd name="T38" fmla="*/ 2147483646 w 8307"/>
                <a:gd name="T39" fmla="*/ 2147483646 h 2144"/>
                <a:gd name="T40" fmla="*/ 2147483646 w 8307"/>
                <a:gd name="T41" fmla="*/ 2147483646 h 2144"/>
                <a:gd name="T42" fmla="*/ 2147483646 w 8307"/>
                <a:gd name="T43" fmla="*/ 2147483646 h 2144"/>
                <a:gd name="T44" fmla="*/ 2147483646 w 8307"/>
                <a:gd name="T45" fmla="*/ 2147483646 h 2144"/>
                <a:gd name="T46" fmla="*/ 2147483646 w 8307"/>
                <a:gd name="T47" fmla="*/ 2147483646 h 2144"/>
                <a:gd name="T48" fmla="*/ 2147483646 w 8307"/>
                <a:gd name="T49" fmla="*/ 2147483646 h 2144"/>
                <a:gd name="T50" fmla="*/ 2147483646 w 8307"/>
                <a:gd name="T51" fmla="*/ 2147483646 h 2144"/>
                <a:gd name="T52" fmla="*/ 2147483646 w 8307"/>
                <a:gd name="T53" fmla="*/ 2147483646 h 2144"/>
                <a:gd name="T54" fmla="*/ 2147483646 w 8307"/>
                <a:gd name="T55" fmla="*/ 2147483646 h 2144"/>
                <a:gd name="T56" fmla="*/ 2147483646 w 8307"/>
                <a:gd name="T57" fmla="*/ 2147483646 h 2144"/>
                <a:gd name="T58" fmla="*/ 2147483646 w 8307"/>
                <a:gd name="T59" fmla="*/ 0 h 2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07"/>
                <a:gd name="T91" fmla="*/ 0 h 2144"/>
                <a:gd name="T92" fmla="*/ 8307 w 8307"/>
                <a:gd name="T93" fmla="*/ 2144 h 2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52" name="Google Shape;509;p40">
              <a:extLst>
                <a:ext uri="{FF2B5EF4-FFF2-40B4-BE49-F238E27FC236}">
                  <a16:creationId xmlns:a16="http://schemas.microsoft.com/office/drawing/2014/main" id="{C1989834-7489-41C7-AEF5-AF822000F79D}"/>
                </a:ext>
              </a:extLst>
            </p:cNvPr>
            <p:cNvSpPr>
              <a:spLocks noChangeArrowheads="1"/>
            </p:cNvSpPr>
            <p:nvPr/>
          </p:nvSpPr>
          <p:spPr bwMode="auto">
            <a:xfrm>
              <a:off x="1934025" y="1001650"/>
              <a:ext cx="207650" cy="331250"/>
            </a:xfrm>
            <a:custGeom>
              <a:avLst/>
              <a:gdLst>
                <a:gd name="T0" fmla="*/ 2147483646 w 8306"/>
                <a:gd name="T1" fmla="*/ 2147483646 h 13250"/>
                <a:gd name="T2" fmla="*/ 2147483646 w 8306"/>
                <a:gd name="T3" fmla="*/ 2147483646 h 13250"/>
                <a:gd name="T4" fmla="*/ 2147483646 w 8306"/>
                <a:gd name="T5" fmla="*/ 2147483646 h 13250"/>
                <a:gd name="T6" fmla="*/ 2147483646 w 8306"/>
                <a:gd name="T7" fmla="*/ 2147483646 h 13250"/>
                <a:gd name="T8" fmla="*/ 2147483646 w 8306"/>
                <a:gd name="T9" fmla="*/ 2147483646 h 13250"/>
                <a:gd name="T10" fmla="*/ 2147483646 w 8306"/>
                <a:gd name="T11" fmla="*/ 2147483646 h 13250"/>
                <a:gd name="T12" fmla="*/ 2147483646 w 8306"/>
                <a:gd name="T13" fmla="*/ 2147483646 h 13250"/>
                <a:gd name="T14" fmla="*/ 2147483646 w 8306"/>
                <a:gd name="T15" fmla="*/ 2147483646 h 13250"/>
                <a:gd name="T16" fmla="*/ 2147483646 w 8306"/>
                <a:gd name="T17" fmla="*/ 2147483646 h 13250"/>
                <a:gd name="T18" fmla="*/ 2147483646 w 8306"/>
                <a:gd name="T19" fmla="*/ 2147483646 h 13250"/>
                <a:gd name="T20" fmla="*/ 2147483646 w 8306"/>
                <a:gd name="T21" fmla="*/ 2147483646 h 13250"/>
                <a:gd name="T22" fmla="*/ 2147483646 w 8306"/>
                <a:gd name="T23" fmla="*/ 2147483646 h 13250"/>
                <a:gd name="T24" fmla="*/ 2147483646 w 8306"/>
                <a:gd name="T25" fmla="*/ 2147483646 h 13250"/>
                <a:gd name="T26" fmla="*/ 2147483646 w 8306"/>
                <a:gd name="T27" fmla="*/ 2147483646 h 13250"/>
                <a:gd name="T28" fmla="*/ 2147483646 w 8306"/>
                <a:gd name="T29" fmla="*/ 2147483646 h 13250"/>
                <a:gd name="T30" fmla="*/ 2147483646 w 8306"/>
                <a:gd name="T31" fmla="*/ 2147483646 h 13250"/>
                <a:gd name="T32" fmla="*/ 2147483646 w 8306"/>
                <a:gd name="T33" fmla="*/ 2147483646 h 13250"/>
                <a:gd name="T34" fmla="*/ 2147483646 w 8306"/>
                <a:gd name="T35" fmla="*/ 2147483646 h 13250"/>
                <a:gd name="T36" fmla="*/ 2147483646 w 8306"/>
                <a:gd name="T37" fmla="*/ 2147483646 h 13250"/>
                <a:gd name="T38" fmla="*/ 2147483646 w 8306"/>
                <a:gd name="T39" fmla="*/ 2147483646 h 13250"/>
                <a:gd name="T40" fmla="*/ 2147483646 w 8306"/>
                <a:gd name="T41" fmla="*/ 2147483646 h 13250"/>
                <a:gd name="T42" fmla="*/ 2147483646 w 8306"/>
                <a:gd name="T43" fmla="*/ 2147483646 h 13250"/>
                <a:gd name="T44" fmla="*/ 2147483646 w 8306"/>
                <a:gd name="T45" fmla="*/ 2147483646 h 13250"/>
                <a:gd name="T46" fmla="*/ 2147483646 w 8306"/>
                <a:gd name="T47" fmla="*/ 2147483646 h 13250"/>
                <a:gd name="T48" fmla="*/ 2147483646 w 8306"/>
                <a:gd name="T49" fmla="*/ 2147483646 h 13250"/>
                <a:gd name="T50" fmla="*/ 2147483646 w 8306"/>
                <a:gd name="T51" fmla="*/ 2147483646 h 13250"/>
                <a:gd name="T52" fmla="*/ 2147483646 w 8306"/>
                <a:gd name="T53" fmla="*/ 2147483646 h 13250"/>
                <a:gd name="T54" fmla="*/ 2147483646 w 8306"/>
                <a:gd name="T55" fmla="*/ 2147483646 h 13250"/>
                <a:gd name="T56" fmla="*/ 2147483646 w 8306"/>
                <a:gd name="T57" fmla="*/ 2147483646 h 13250"/>
                <a:gd name="T58" fmla="*/ 2147483646 w 8306"/>
                <a:gd name="T59" fmla="*/ 2147483646 h 13250"/>
                <a:gd name="T60" fmla="*/ 2147483646 w 8306"/>
                <a:gd name="T61" fmla="*/ 2147483646 h 13250"/>
                <a:gd name="T62" fmla="*/ 2147483646 w 8306"/>
                <a:gd name="T63" fmla="*/ 2147483646 h 13250"/>
                <a:gd name="T64" fmla="*/ 2147483646 w 8306"/>
                <a:gd name="T65" fmla="*/ 2147483646 h 13250"/>
                <a:gd name="T66" fmla="*/ 2147483646 w 8306"/>
                <a:gd name="T67" fmla="*/ 2147483646 h 13250"/>
                <a:gd name="T68" fmla="*/ 2147483646 w 8306"/>
                <a:gd name="T69" fmla="*/ 2147483646 h 13250"/>
                <a:gd name="T70" fmla="*/ 2147483646 w 8306"/>
                <a:gd name="T71" fmla="*/ 2147483646 h 13250"/>
                <a:gd name="T72" fmla="*/ 2147483646 w 8306"/>
                <a:gd name="T73" fmla="*/ 2147483646 h 13250"/>
                <a:gd name="T74" fmla="*/ 2147483646 w 8306"/>
                <a:gd name="T75" fmla="*/ 2147483646 h 13250"/>
                <a:gd name="T76" fmla="*/ 2147483646 w 8306"/>
                <a:gd name="T77" fmla="*/ 2147483646 h 13250"/>
                <a:gd name="T78" fmla="*/ 2147483646 w 8306"/>
                <a:gd name="T79" fmla="*/ 2147483646 h 13250"/>
                <a:gd name="T80" fmla="*/ 2147483646 w 8306"/>
                <a:gd name="T81" fmla="*/ 2147483646 h 13250"/>
                <a:gd name="T82" fmla="*/ 2147483646 w 8306"/>
                <a:gd name="T83" fmla="*/ 2147483646 h 13250"/>
                <a:gd name="T84" fmla="*/ 2147483646 w 8306"/>
                <a:gd name="T85" fmla="*/ 0 h 13250"/>
                <a:gd name="T86" fmla="*/ 2147483646 w 8306"/>
                <a:gd name="T87" fmla="*/ 0 h 13250"/>
                <a:gd name="T88" fmla="*/ 2147483646 w 8306"/>
                <a:gd name="T89" fmla="*/ 2147483646 h 13250"/>
                <a:gd name="T90" fmla="*/ 2147483646 w 8306"/>
                <a:gd name="T91" fmla="*/ 2147483646 h 13250"/>
                <a:gd name="T92" fmla="*/ 2147483646 w 8306"/>
                <a:gd name="T93" fmla="*/ 2147483646 h 13250"/>
                <a:gd name="T94" fmla="*/ 2147483646 w 8306"/>
                <a:gd name="T95" fmla="*/ 2147483646 h 13250"/>
                <a:gd name="T96" fmla="*/ 2147483646 w 8306"/>
                <a:gd name="T97" fmla="*/ 2147483646 h 13250"/>
                <a:gd name="T98" fmla="*/ 2147483646 w 8306"/>
                <a:gd name="T99" fmla="*/ 2147483646 h 13250"/>
                <a:gd name="T100" fmla="*/ 2147483646 w 8306"/>
                <a:gd name="T101" fmla="*/ 2147483646 h 13250"/>
                <a:gd name="T102" fmla="*/ 2147483646 w 8306"/>
                <a:gd name="T103" fmla="*/ 2147483646 h 13250"/>
                <a:gd name="T104" fmla="*/ 2147483646 w 8306"/>
                <a:gd name="T105" fmla="*/ 2147483646 h 13250"/>
                <a:gd name="T106" fmla="*/ 2147483646 w 8306"/>
                <a:gd name="T107" fmla="*/ 2147483646 h 13250"/>
                <a:gd name="T108" fmla="*/ 2147483646 w 8306"/>
                <a:gd name="T109" fmla="*/ 2147483646 h 13250"/>
                <a:gd name="T110" fmla="*/ 2147483646 w 8306"/>
                <a:gd name="T111" fmla="*/ 2147483646 h 13250"/>
                <a:gd name="T112" fmla="*/ 2147483646 w 8306"/>
                <a:gd name="T113" fmla="*/ 2147483646 h 13250"/>
                <a:gd name="T114" fmla="*/ 2147483646 w 8306"/>
                <a:gd name="T115" fmla="*/ 2147483646 h 13250"/>
                <a:gd name="T116" fmla="*/ 2147483646 w 8306"/>
                <a:gd name="T117" fmla="*/ 2147483646 h 13250"/>
                <a:gd name="T118" fmla="*/ 2147483646 w 8306"/>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6"/>
                <a:gd name="T181" fmla="*/ 0 h 13250"/>
                <a:gd name="T182" fmla="*/ 8306 w 8306"/>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53" name="Google Shape;510;p40">
              <a:extLst>
                <a:ext uri="{FF2B5EF4-FFF2-40B4-BE49-F238E27FC236}">
                  <a16:creationId xmlns:a16="http://schemas.microsoft.com/office/drawing/2014/main" id="{A7CB8446-927E-419E-B472-B2E60AA48C11}"/>
                </a:ext>
              </a:extLst>
            </p:cNvPr>
            <p:cNvSpPr>
              <a:spLocks noChangeArrowheads="1"/>
            </p:cNvSpPr>
            <p:nvPr/>
          </p:nvSpPr>
          <p:spPr bwMode="auto">
            <a:xfrm>
              <a:off x="2141650" y="1001650"/>
              <a:ext cx="207675" cy="331250"/>
            </a:xfrm>
            <a:custGeom>
              <a:avLst/>
              <a:gdLst>
                <a:gd name="T0" fmla="*/ 2147483646 w 8307"/>
                <a:gd name="T1" fmla="*/ 2147483646 h 13250"/>
                <a:gd name="T2" fmla="*/ 2147483646 w 8307"/>
                <a:gd name="T3" fmla="*/ 2147483646 h 13250"/>
                <a:gd name="T4" fmla="*/ 2147483646 w 8307"/>
                <a:gd name="T5" fmla="*/ 2147483646 h 13250"/>
                <a:gd name="T6" fmla="*/ 2147483646 w 8307"/>
                <a:gd name="T7" fmla="*/ 2147483646 h 13250"/>
                <a:gd name="T8" fmla="*/ 2147483646 w 8307"/>
                <a:gd name="T9" fmla="*/ 2147483646 h 13250"/>
                <a:gd name="T10" fmla="*/ 2147483646 w 8307"/>
                <a:gd name="T11" fmla="*/ 2147483646 h 13250"/>
                <a:gd name="T12" fmla="*/ 2147483646 w 8307"/>
                <a:gd name="T13" fmla="*/ 2147483646 h 13250"/>
                <a:gd name="T14" fmla="*/ 2147483646 w 8307"/>
                <a:gd name="T15" fmla="*/ 2147483646 h 13250"/>
                <a:gd name="T16" fmla="*/ 2147483646 w 8307"/>
                <a:gd name="T17" fmla="*/ 2147483646 h 13250"/>
                <a:gd name="T18" fmla="*/ 2147483646 w 8307"/>
                <a:gd name="T19" fmla="*/ 2147483646 h 13250"/>
                <a:gd name="T20" fmla="*/ 2147483646 w 8307"/>
                <a:gd name="T21" fmla="*/ 2147483646 h 13250"/>
                <a:gd name="T22" fmla="*/ 2147483646 w 8307"/>
                <a:gd name="T23" fmla="*/ 2147483646 h 13250"/>
                <a:gd name="T24" fmla="*/ 2147483646 w 8307"/>
                <a:gd name="T25" fmla="*/ 2147483646 h 13250"/>
                <a:gd name="T26" fmla="*/ 2147483646 w 8307"/>
                <a:gd name="T27" fmla="*/ 2147483646 h 13250"/>
                <a:gd name="T28" fmla="*/ 2147483646 w 8307"/>
                <a:gd name="T29" fmla="*/ 2147483646 h 13250"/>
                <a:gd name="T30" fmla="*/ 2147483646 w 8307"/>
                <a:gd name="T31" fmla="*/ 2147483646 h 13250"/>
                <a:gd name="T32" fmla="*/ 2147483646 w 8307"/>
                <a:gd name="T33" fmla="*/ 2147483646 h 13250"/>
                <a:gd name="T34" fmla="*/ 2147483646 w 8307"/>
                <a:gd name="T35" fmla="*/ 2147483646 h 13250"/>
                <a:gd name="T36" fmla="*/ 2147483646 w 8307"/>
                <a:gd name="T37" fmla="*/ 2147483646 h 13250"/>
                <a:gd name="T38" fmla="*/ 2147483646 w 8307"/>
                <a:gd name="T39" fmla="*/ 2147483646 h 13250"/>
                <a:gd name="T40" fmla="*/ 2147483646 w 8307"/>
                <a:gd name="T41" fmla="*/ 2147483646 h 13250"/>
                <a:gd name="T42" fmla="*/ 2147483646 w 8307"/>
                <a:gd name="T43" fmla="*/ 2147483646 h 13250"/>
                <a:gd name="T44" fmla="*/ 2147483646 w 8307"/>
                <a:gd name="T45" fmla="*/ 2147483646 h 13250"/>
                <a:gd name="T46" fmla="*/ 2147483646 w 8307"/>
                <a:gd name="T47" fmla="*/ 2147483646 h 13250"/>
                <a:gd name="T48" fmla="*/ 2147483646 w 8307"/>
                <a:gd name="T49" fmla="*/ 2147483646 h 13250"/>
                <a:gd name="T50" fmla="*/ 2147483646 w 8307"/>
                <a:gd name="T51" fmla="*/ 2147483646 h 13250"/>
                <a:gd name="T52" fmla="*/ 2147483646 w 8307"/>
                <a:gd name="T53" fmla="*/ 2147483646 h 13250"/>
                <a:gd name="T54" fmla="*/ 2147483646 w 8307"/>
                <a:gd name="T55" fmla="*/ 2147483646 h 13250"/>
                <a:gd name="T56" fmla="*/ 2147483646 w 8307"/>
                <a:gd name="T57" fmla="*/ 2147483646 h 13250"/>
                <a:gd name="T58" fmla="*/ 2147483646 w 8307"/>
                <a:gd name="T59" fmla="*/ 2147483646 h 13250"/>
                <a:gd name="T60" fmla="*/ 2147483646 w 8307"/>
                <a:gd name="T61" fmla="*/ 2147483646 h 13250"/>
                <a:gd name="T62" fmla="*/ 2147483646 w 8307"/>
                <a:gd name="T63" fmla="*/ 2147483646 h 13250"/>
                <a:gd name="T64" fmla="*/ 2147483646 w 8307"/>
                <a:gd name="T65" fmla="*/ 2147483646 h 13250"/>
                <a:gd name="T66" fmla="*/ 2147483646 w 8307"/>
                <a:gd name="T67" fmla="*/ 2147483646 h 13250"/>
                <a:gd name="T68" fmla="*/ 2147483646 w 8307"/>
                <a:gd name="T69" fmla="*/ 2147483646 h 13250"/>
                <a:gd name="T70" fmla="*/ 2147483646 w 8307"/>
                <a:gd name="T71" fmla="*/ 2147483646 h 13250"/>
                <a:gd name="T72" fmla="*/ 2147483646 w 8307"/>
                <a:gd name="T73" fmla="*/ 2147483646 h 13250"/>
                <a:gd name="T74" fmla="*/ 2147483646 w 8307"/>
                <a:gd name="T75" fmla="*/ 2147483646 h 13250"/>
                <a:gd name="T76" fmla="*/ 2147483646 w 8307"/>
                <a:gd name="T77" fmla="*/ 2147483646 h 13250"/>
                <a:gd name="T78" fmla="*/ 2147483646 w 8307"/>
                <a:gd name="T79" fmla="*/ 2147483646 h 13250"/>
                <a:gd name="T80" fmla="*/ 2147483646 w 8307"/>
                <a:gd name="T81" fmla="*/ 2147483646 h 13250"/>
                <a:gd name="T82" fmla="*/ 2147483646 w 8307"/>
                <a:gd name="T83" fmla="*/ 2147483646 h 13250"/>
                <a:gd name="T84" fmla="*/ 2147483646 w 8307"/>
                <a:gd name="T85" fmla="*/ 0 h 13250"/>
                <a:gd name="T86" fmla="*/ 2147483646 w 8307"/>
                <a:gd name="T87" fmla="*/ 0 h 13250"/>
                <a:gd name="T88" fmla="*/ 2147483646 w 8307"/>
                <a:gd name="T89" fmla="*/ 2147483646 h 13250"/>
                <a:gd name="T90" fmla="*/ 2147483646 w 8307"/>
                <a:gd name="T91" fmla="*/ 2147483646 h 13250"/>
                <a:gd name="T92" fmla="*/ 2147483646 w 8307"/>
                <a:gd name="T93" fmla="*/ 2147483646 h 13250"/>
                <a:gd name="T94" fmla="*/ 2147483646 w 8307"/>
                <a:gd name="T95" fmla="*/ 2147483646 h 13250"/>
                <a:gd name="T96" fmla="*/ 2147483646 w 8307"/>
                <a:gd name="T97" fmla="*/ 2147483646 h 13250"/>
                <a:gd name="T98" fmla="*/ 2147483646 w 8307"/>
                <a:gd name="T99" fmla="*/ 2147483646 h 13250"/>
                <a:gd name="T100" fmla="*/ 2147483646 w 8307"/>
                <a:gd name="T101" fmla="*/ 2147483646 h 13250"/>
                <a:gd name="T102" fmla="*/ 2147483646 w 8307"/>
                <a:gd name="T103" fmla="*/ 2147483646 h 13250"/>
                <a:gd name="T104" fmla="*/ 2147483646 w 8307"/>
                <a:gd name="T105" fmla="*/ 2147483646 h 13250"/>
                <a:gd name="T106" fmla="*/ 2147483646 w 8307"/>
                <a:gd name="T107" fmla="*/ 2147483646 h 13250"/>
                <a:gd name="T108" fmla="*/ 2147483646 w 8307"/>
                <a:gd name="T109" fmla="*/ 2147483646 h 13250"/>
                <a:gd name="T110" fmla="*/ 2147483646 w 8307"/>
                <a:gd name="T111" fmla="*/ 2147483646 h 13250"/>
                <a:gd name="T112" fmla="*/ 2147483646 w 8307"/>
                <a:gd name="T113" fmla="*/ 2147483646 h 13250"/>
                <a:gd name="T114" fmla="*/ 2147483646 w 8307"/>
                <a:gd name="T115" fmla="*/ 2147483646 h 13250"/>
                <a:gd name="T116" fmla="*/ 2147483646 w 8307"/>
                <a:gd name="T117" fmla="*/ 2147483646 h 13250"/>
                <a:gd name="T118" fmla="*/ 2147483646 w 8307"/>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7"/>
                <a:gd name="T181" fmla="*/ 0 h 13250"/>
                <a:gd name="T182" fmla="*/ 8307 w 8307"/>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grpSp>
        <p:nvGrpSpPr>
          <p:cNvPr id="12325" name="Google Shape;506;p40">
            <a:extLst>
              <a:ext uri="{FF2B5EF4-FFF2-40B4-BE49-F238E27FC236}">
                <a16:creationId xmlns:a16="http://schemas.microsoft.com/office/drawing/2014/main" id="{2484A5CD-6C34-4425-85CC-32B5ADD76446}"/>
              </a:ext>
            </a:extLst>
          </p:cNvPr>
          <p:cNvGrpSpPr>
            <a:grpSpLocks/>
          </p:cNvGrpSpPr>
          <p:nvPr/>
        </p:nvGrpSpPr>
        <p:grpSpPr bwMode="auto">
          <a:xfrm>
            <a:off x="3233738" y="2124075"/>
            <a:ext cx="296862" cy="252413"/>
            <a:chOff x="1934025" y="1001650"/>
            <a:chExt cx="415300" cy="355600"/>
          </a:xfrm>
        </p:grpSpPr>
        <p:sp>
          <p:nvSpPr>
            <p:cNvPr id="12346" name="Google Shape;507;p40">
              <a:extLst>
                <a:ext uri="{FF2B5EF4-FFF2-40B4-BE49-F238E27FC236}">
                  <a16:creationId xmlns:a16="http://schemas.microsoft.com/office/drawing/2014/main" id="{466C9384-73CD-4FF7-8F69-A7D6A1346DCA}"/>
                </a:ext>
              </a:extLst>
            </p:cNvPr>
            <p:cNvSpPr>
              <a:spLocks noChangeArrowheads="1"/>
            </p:cNvSpPr>
            <p:nvPr/>
          </p:nvSpPr>
          <p:spPr bwMode="auto">
            <a:xfrm>
              <a:off x="1934025" y="1303650"/>
              <a:ext cx="207650" cy="53600"/>
            </a:xfrm>
            <a:custGeom>
              <a:avLst/>
              <a:gdLst>
                <a:gd name="T0" fmla="*/ 2147483646 w 8306"/>
                <a:gd name="T1" fmla="*/ 0 h 2144"/>
                <a:gd name="T2" fmla="*/ 2147483646 w 8306"/>
                <a:gd name="T3" fmla="*/ 2147483646 h 2144"/>
                <a:gd name="T4" fmla="*/ 2147483646 w 8306"/>
                <a:gd name="T5" fmla="*/ 2147483646 h 2144"/>
                <a:gd name="T6" fmla="*/ 2147483646 w 8306"/>
                <a:gd name="T7" fmla="*/ 2147483646 h 2144"/>
                <a:gd name="T8" fmla="*/ 2147483646 w 8306"/>
                <a:gd name="T9" fmla="*/ 2147483646 h 2144"/>
                <a:gd name="T10" fmla="*/ 2147483646 w 8306"/>
                <a:gd name="T11" fmla="*/ 2147483646 h 2144"/>
                <a:gd name="T12" fmla="*/ 2147483646 w 8306"/>
                <a:gd name="T13" fmla="*/ 2147483646 h 2144"/>
                <a:gd name="T14" fmla="*/ 2147483646 w 8306"/>
                <a:gd name="T15" fmla="*/ 2147483646 h 2144"/>
                <a:gd name="T16" fmla="*/ 2147483646 w 8306"/>
                <a:gd name="T17" fmla="*/ 2147483646 h 2144"/>
                <a:gd name="T18" fmla="*/ 2147483646 w 8306"/>
                <a:gd name="T19" fmla="*/ 2147483646 h 2144"/>
                <a:gd name="T20" fmla="*/ 2147483646 w 8306"/>
                <a:gd name="T21" fmla="*/ 2147483646 h 2144"/>
                <a:gd name="T22" fmla="*/ 2147483646 w 8306"/>
                <a:gd name="T23" fmla="*/ 2147483646 h 2144"/>
                <a:gd name="T24" fmla="*/ 2147483646 w 8306"/>
                <a:gd name="T25" fmla="*/ 2147483646 h 2144"/>
                <a:gd name="T26" fmla="*/ 2147483646 w 8306"/>
                <a:gd name="T27" fmla="*/ 2147483646 h 2144"/>
                <a:gd name="T28" fmla="*/ 2147483646 w 8306"/>
                <a:gd name="T29" fmla="*/ 2147483646 h 2144"/>
                <a:gd name="T30" fmla="*/ 2147483646 w 8306"/>
                <a:gd name="T31" fmla="*/ 2147483646 h 2144"/>
                <a:gd name="T32" fmla="*/ 2147483646 w 8306"/>
                <a:gd name="T33" fmla="*/ 2147483646 h 2144"/>
                <a:gd name="T34" fmla="*/ 2147483646 w 8306"/>
                <a:gd name="T35" fmla="*/ 2147483646 h 2144"/>
                <a:gd name="T36" fmla="*/ 2147483646 w 8306"/>
                <a:gd name="T37" fmla="*/ 2147483646 h 2144"/>
                <a:gd name="T38" fmla="*/ 2147483646 w 8306"/>
                <a:gd name="T39" fmla="*/ 2147483646 h 2144"/>
                <a:gd name="T40" fmla="*/ 2147483646 w 8306"/>
                <a:gd name="T41" fmla="*/ 2147483646 h 2144"/>
                <a:gd name="T42" fmla="*/ 2147483646 w 8306"/>
                <a:gd name="T43" fmla="*/ 2147483646 h 2144"/>
                <a:gd name="T44" fmla="*/ 2147483646 w 8306"/>
                <a:gd name="T45" fmla="*/ 2147483646 h 2144"/>
                <a:gd name="T46" fmla="*/ 2147483646 w 8306"/>
                <a:gd name="T47" fmla="*/ 2147483646 h 2144"/>
                <a:gd name="T48" fmla="*/ 2147483646 w 8306"/>
                <a:gd name="T49" fmla="*/ 2147483646 h 2144"/>
                <a:gd name="T50" fmla="*/ 2147483646 w 8306"/>
                <a:gd name="T51" fmla="*/ 2147483646 h 2144"/>
                <a:gd name="T52" fmla="*/ 2147483646 w 8306"/>
                <a:gd name="T53" fmla="*/ 2147483646 h 2144"/>
                <a:gd name="T54" fmla="*/ 2147483646 w 8306"/>
                <a:gd name="T55" fmla="*/ 2147483646 h 2144"/>
                <a:gd name="T56" fmla="*/ 2147483646 w 8306"/>
                <a:gd name="T57" fmla="*/ 2147483646 h 2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06"/>
                <a:gd name="T88" fmla="*/ 0 h 2144"/>
                <a:gd name="T89" fmla="*/ 8306 w 8306"/>
                <a:gd name="T90" fmla="*/ 2144 h 2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47" name="Google Shape;508;p40">
              <a:extLst>
                <a:ext uri="{FF2B5EF4-FFF2-40B4-BE49-F238E27FC236}">
                  <a16:creationId xmlns:a16="http://schemas.microsoft.com/office/drawing/2014/main" id="{19EC5197-481B-46F6-BBA9-9CFCFB58C9E0}"/>
                </a:ext>
              </a:extLst>
            </p:cNvPr>
            <p:cNvSpPr>
              <a:spLocks noChangeArrowheads="1"/>
            </p:cNvSpPr>
            <p:nvPr/>
          </p:nvSpPr>
          <p:spPr bwMode="auto">
            <a:xfrm>
              <a:off x="2141650" y="1303650"/>
              <a:ext cx="207675" cy="53600"/>
            </a:xfrm>
            <a:custGeom>
              <a:avLst/>
              <a:gdLst>
                <a:gd name="T0" fmla="*/ 2147483646 w 8307"/>
                <a:gd name="T1" fmla="*/ 2147483646 h 2144"/>
                <a:gd name="T2" fmla="*/ 2147483646 w 8307"/>
                <a:gd name="T3" fmla="*/ 2147483646 h 2144"/>
                <a:gd name="T4" fmla="*/ 2147483646 w 8307"/>
                <a:gd name="T5" fmla="*/ 2147483646 h 2144"/>
                <a:gd name="T6" fmla="*/ 2147483646 w 8307"/>
                <a:gd name="T7" fmla="*/ 2147483646 h 2144"/>
                <a:gd name="T8" fmla="*/ 2147483646 w 8307"/>
                <a:gd name="T9" fmla="*/ 2147483646 h 2144"/>
                <a:gd name="T10" fmla="*/ 2147483646 w 8307"/>
                <a:gd name="T11" fmla="*/ 2147483646 h 2144"/>
                <a:gd name="T12" fmla="*/ 2147483646 w 8307"/>
                <a:gd name="T13" fmla="*/ 2147483646 h 2144"/>
                <a:gd name="T14" fmla="*/ 2147483646 w 8307"/>
                <a:gd name="T15" fmla="*/ 2147483646 h 2144"/>
                <a:gd name="T16" fmla="*/ 2147483646 w 8307"/>
                <a:gd name="T17" fmla="*/ 2147483646 h 2144"/>
                <a:gd name="T18" fmla="*/ 2147483646 w 8307"/>
                <a:gd name="T19" fmla="*/ 2147483646 h 2144"/>
                <a:gd name="T20" fmla="*/ 2147483646 w 8307"/>
                <a:gd name="T21" fmla="*/ 2147483646 h 2144"/>
                <a:gd name="T22" fmla="*/ 2147483646 w 8307"/>
                <a:gd name="T23" fmla="*/ 2147483646 h 2144"/>
                <a:gd name="T24" fmla="*/ 2147483646 w 8307"/>
                <a:gd name="T25" fmla="*/ 2147483646 h 2144"/>
                <a:gd name="T26" fmla="*/ 2147483646 w 8307"/>
                <a:gd name="T27" fmla="*/ 2147483646 h 2144"/>
                <a:gd name="T28" fmla="*/ 2147483646 w 8307"/>
                <a:gd name="T29" fmla="*/ 2147483646 h 2144"/>
                <a:gd name="T30" fmla="*/ 2147483646 w 8307"/>
                <a:gd name="T31" fmla="*/ 2147483646 h 2144"/>
                <a:gd name="T32" fmla="*/ 2147483646 w 8307"/>
                <a:gd name="T33" fmla="*/ 2147483646 h 2144"/>
                <a:gd name="T34" fmla="*/ 2147483646 w 8307"/>
                <a:gd name="T35" fmla="*/ 2147483646 h 2144"/>
                <a:gd name="T36" fmla="*/ 2147483646 w 8307"/>
                <a:gd name="T37" fmla="*/ 2147483646 h 2144"/>
                <a:gd name="T38" fmla="*/ 2147483646 w 8307"/>
                <a:gd name="T39" fmla="*/ 2147483646 h 2144"/>
                <a:gd name="T40" fmla="*/ 2147483646 w 8307"/>
                <a:gd name="T41" fmla="*/ 2147483646 h 2144"/>
                <a:gd name="T42" fmla="*/ 2147483646 w 8307"/>
                <a:gd name="T43" fmla="*/ 2147483646 h 2144"/>
                <a:gd name="T44" fmla="*/ 2147483646 w 8307"/>
                <a:gd name="T45" fmla="*/ 2147483646 h 2144"/>
                <a:gd name="T46" fmla="*/ 2147483646 w 8307"/>
                <a:gd name="T47" fmla="*/ 2147483646 h 2144"/>
                <a:gd name="T48" fmla="*/ 2147483646 w 8307"/>
                <a:gd name="T49" fmla="*/ 2147483646 h 2144"/>
                <a:gd name="T50" fmla="*/ 2147483646 w 8307"/>
                <a:gd name="T51" fmla="*/ 2147483646 h 2144"/>
                <a:gd name="T52" fmla="*/ 2147483646 w 8307"/>
                <a:gd name="T53" fmla="*/ 2147483646 h 2144"/>
                <a:gd name="T54" fmla="*/ 2147483646 w 8307"/>
                <a:gd name="T55" fmla="*/ 2147483646 h 2144"/>
                <a:gd name="T56" fmla="*/ 2147483646 w 8307"/>
                <a:gd name="T57" fmla="*/ 2147483646 h 2144"/>
                <a:gd name="T58" fmla="*/ 2147483646 w 8307"/>
                <a:gd name="T59" fmla="*/ 0 h 2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07"/>
                <a:gd name="T91" fmla="*/ 0 h 2144"/>
                <a:gd name="T92" fmla="*/ 8307 w 8307"/>
                <a:gd name="T93" fmla="*/ 2144 h 2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48" name="Google Shape;509;p40">
              <a:extLst>
                <a:ext uri="{FF2B5EF4-FFF2-40B4-BE49-F238E27FC236}">
                  <a16:creationId xmlns:a16="http://schemas.microsoft.com/office/drawing/2014/main" id="{8CD0E09D-BAAC-4B4B-8B9E-B8C3BBAF9EC4}"/>
                </a:ext>
              </a:extLst>
            </p:cNvPr>
            <p:cNvSpPr>
              <a:spLocks noChangeArrowheads="1"/>
            </p:cNvSpPr>
            <p:nvPr/>
          </p:nvSpPr>
          <p:spPr bwMode="auto">
            <a:xfrm>
              <a:off x="1934025" y="1001650"/>
              <a:ext cx="207650" cy="331250"/>
            </a:xfrm>
            <a:custGeom>
              <a:avLst/>
              <a:gdLst>
                <a:gd name="T0" fmla="*/ 2147483646 w 8306"/>
                <a:gd name="T1" fmla="*/ 2147483646 h 13250"/>
                <a:gd name="T2" fmla="*/ 2147483646 w 8306"/>
                <a:gd name="T3" fmla="*/ 2147483646 h 13250"/>
                <a:gd name="T4" fmla="*/ 2147483646 w 8306"/>
                <a:gd name="T5" fmla="*/ 2147483646 h 13250"/>
                <a:gd name="T6" fmla="*/ 2147483646 w 8306"/>
                <a:gd name="T7" fmla="*/ 2147483646 h 13250"/>
                <a:gd name="T8" fmla="*/ 2147483646 w 8306"/>
                <a:gd name="T9" fmla="*/ 2147483646 h 13250"/>
                <a:gd name="T10" fmla="*/ 2147483646 w 8306"/>
                <a:gd name="T11" fmla="*/ 2147483646 h 13250"/>
                <a:gd name="T12" fmla="*/ 2147483646 w 8306"/>
                <a:gd name="T13" fmla="*/ 2147483646 h 13250"/>
                <a:gd name="T14" fmla="*/ 2147483646 w 8306"/>
                <a:gd name="T15" fmla="*/ 2147483646 h 13250"/>
                <a:gd name="T16" fmla="*/ 2147483646 w 8306"/>
                <a:gd name="T17" fmla="*/ 2147483646 h 13250"/>
                <a:gd name="T18" fmla="*/ 2147483646 w 8306"/>
                <a:gd name="T19" fmla="*/ 2147483646 h 13250"/>
                <a:gd name="T20" fmla="*/ 2147483646 w 8306"/>
                <a:gd name="T21" fmla="*/ 2147483646 h 13250"/>
                <a:gd name="T22" fmla="*/ 2147483646 w 8306"/>
                <a:gd name="T23" fmla="*/ 2147483646 h 13250"/>
                <a:gd name="T24" fmla="*/ 2147483646 w 8306"/>
                <a:gd name="T25" fmla="*/ 2147483646 h 13250"/>
                <a:gd name="T26" fmla="*/ 2147483646 w 8306"/>
                <a:gd name="T27" fmla="*/ 2147483646 h 13250"/>
                <a:gd name="T28" fmla="*/ 2147483646 w 8306"/>
                <a:gd name="T29" fmla="*/ 2147483646 h 13250"/>
                <a:gd name="T30" fmla="*/ 2147483646 w 8306"/>
                <a:gd name="T31" fmla="*/ 2147483646 h 13250"/>
                <a:gd name="T32" fmla="*/ 2147483646 w 8306"/>
                <a:gd name="T33" fmla="*/ 2147483646 h 13250"/>
                <a:gd name="T34" fmla="*/ 2147483646 w 8306"/>
                <a:gd name="T35" fmla="*/ 2147483646 h 13250"/>
                <a:gd name="T36" fmla="*/ 2147483646 w 8306"/>
                <a:gd name="T37" fmla="*/ 2147483646 h 13250"/>
                <a:gd name="T38" fmla="*/ 2147483646 w 8306"/>
                <a:gd name="T39" fmla="*/ 2147483646 h 13250"/>
                <a:gd name="T40" fmla="*/ 2147483646 w 8306"/>
                <a:gd name="T41" fmla="*/ 2147483646 h 13250"/>
                <a:gd name="T42" fmla="*/ 2147483646 w 8306"/>
                <a:gd name="T43" fmla="*/ 2147483646 h 13250"/>
                <a:gd name="T44" fmla="*/ 2147483646 w 8306"/>
                <a:gd name="T45" fmla="*/ 2147483646 h 13250"/>
                <a:gd name="T46" fmla="*/ 2147483646 w 8306"/>
                <a:gd name="T47" fmla="*/ 2147483646 h 13250"/>
                <a:gd name="T48" fmla="*/ 2147483646 w 8306"/>
                <a:gd name="T49" fmla="*/ 2147483646 h 13250"/>
                <a:gd name="T50" fmla="*/ 2147483646 w 8306"/>
                <a:gd name="T51" fmla="*/ 2147483646 h 13250"/>
                <a:gd name="T52" fmla="*/ 2147483646 w 8306"/>
                <a:gd name="T53" fmla="*/ 2147483646 h 13250"/>
                <a:gd name="T54" fmla="*/ 2147483646 w 8306"/>
                <a:gd name="T55" fmla="*/ 2147483646 h 13250"/>
                <a:gd name="T56" fmla="*/ 2147483646 w 8306"/>
                <a:gd name="T57" fmla="*/ 2147483646 h 13250"/>
                <a:gd name="T58" fmla="*/ 2147483646 w 8306"/>
                <a:gd name="T59" fmla="*/ 2147483646 h 13250"/>
                <a:gd name="T60" fmla="*/ 2147483646 w 8306"/>
                <a:gd name="T61" fmla="*/ 2147483646 h 13250"/>
                <a:gd name="T62" fmla="*/ 2147483646 w 8306"/>
                <a:gd name="T63" fmla="*/ 2147483646 h 13250"/>
                <a:gd name="T64" fmla="*/ 2147483646 w 8306"/>
                <a:gd name="T65" fmla="*/ 2147483646 h 13250"/>
                <a:gd name="T66" fmla="*/ 2147483646 w 8306"/>
                <a:gd name="T67" fmla="*/ 2147483646 h 13250"/>
                <a:gd name="T68" fmla="*/ 2147483646 w 8306"/>
                <a:gd name="T69" fmla="*/ 2147483646 h 13250"/>
                <a:gd name="T70" fmla="*/ 2147483646 w 8306"/>
                <a:gd name="T71" fmla="*/ 2147483646 h 13250"/>
                <a:gd name="T72" fmla="*/ 2147483646 w 8306"/>
                <a:gd name="T73" fmla="*/ 2147483646 h 13250"/>
                <a:gd name="T74" fmla="*/ 2147483646 w 8306"/>
                <a:gd name="T75" fmla="*/ 2147483646 h 13250"/>
                <a:gd name="T76" fmla="*/ 2147483646 w 8306"/>
                <a:gd name="T77" fmla="*/ 2147483646 h 13250"/>
                <a:gd name="T78" fmla="*/ 2147483646 w 8306"/>
                <a:gd name="T79" fmla="*/ 2147483646 h 13250"/>
                <a:gd name="T80" fmla="*/ 2147483646 w 8306"/>
                <a:gd name="T81" fmla="*/ 2147483646 h 13250"/>
                <a:gd name="T82" fmla="*/ 2147483646 w 8306"/>
                <a:gd name="T83" fmla="*/ 2147483646 h 13250"/>
                <a:gd name="T84" fmla="*/ 2147483646 w 8306"/>
                <a:gd name="T85" fmla="*/ 0 h 13250"/>
                <a:gd name="T86" fmla="*/ 2147483646 w 8306"/>
                <a:gd name="T87" fmla="*/ 0 h 13250"/>
                <a:gd name="T88" fmla="*/ 2147483646 w 8306"/>
                <a:gd name="T89" fmla="*/ 2147483646 h 13250"/>
                <a:gd name="T90" fmla="*/ 2147483646 w 8306"/>
                <a:gd name="T91" fmla="*/ 2147483646 h 13250"/>
                <a:gd name="T92" fmla="*/ 2147483646 w 8306"/>
                <a:gd name="T93" fmla="*/ 2147483646 h 13250"/>
                <a:gd name="T94" fmla="*/ 2147483646 w 8306"/>
                <a:gd name="T95" fmla="*/ 2147483646 h 13250"/>
                <a:gd name="T96" fmla="*/ 2147483646 w 8306"/>
                <a:gd name="T97" fmla="*/ 2147483646 h 13250"/>
                <a:gd name="T98" fmla="*/ 2147483646 w 8306"/>
                <a:gd name="T99" fmla="*/ 2147483646 h 13250"/>
                <a:gd name="T100" fmla="*/ 2147483646 w 8306"/>
                <a:gd name="T101" fmla="*/ 2147483646 h 13250"/>
                <a:gd name="T102" fmla="*/ 2147483646 w 8306"/>
                <a:gd name="T103" fmla="*/ 2147483646 h 13250"/>
                <a:gd name="T104" fmla="*/ 2147483646 w 8306"/>
                <a:gd name="T105" fmla="*/ 2147483646 h 13250"/>
                <a:gd name="T106" fmla="*/ 2147483646 w 8306"/>
                <a:gd name="T107" fmla="*/ 2147483646 h 13250"/>
                <a:gd name="T108" fmla="*/ 2147483646 w 8306"/>
                <a:gd name="T109" fmla="*/ 2147483646 h 13250"/>
                <a:gd name="T110" fmla="*/ 2147483646 w 8306"/>
                <a:gd name="T111" fmla="*/ 2147483646 h 13250"/>
                <a:gd name="T112" fmla="*/ 2147483646 w 8306"/>
                <a:gd name="T113" fmla="*/ 2147483646 h 13250"/>
                <a:gd name="T114" fmla="*/ 2147483646 w 8306"/>
                <a:gd name="T115" fmla="*/ 2147483646 h 13250"/>
                <a:gd name="T116" fmla="*/ 2147483646 w 8306"/>
                <a:gd name="T117" fmla="*/ 2147483646 h 13250"/>
                <a:gd name="T118" fmla="*/ 2147483646 w 8306"/>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6"/>
                <a:gd name="T181" fmla="*/ 0 h 13250"/>
                <a:gd name="T182" fmla="*/ 8306 w 8306"/>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49" name="Google Shape;510;p40">
              <a:extLst>
                <a:ext uri="{FF2B5EF4-FFF2-40B4-BE49-F238E27FC236}">
                  <a16:creationId xmlns:a16="http://schemas.microsoft.com/office/drawing/2014/main" id="{BAD0D50B-EC76-4086-A47F-A72BD2A6896F}"/>
                </a:ext>
              </a:extLst>
            </p:cNvPr>
            <p:cNvSpPr>
              <a:spLocks noChangeArrowheads="1"/>
            </p:cNvSpPr>
            <p:nvPr/>
          </p:nvSpPr>
          <p:spPr bwMode="auto">
            <a:xfrm>
              <a:off x="2141650" y="1001650"/>
              <a:ext cx="207675" cy="331250"/>
            </a:xfrm>
            <a:custGeom>
              <a:avLst/>
              <a:gdLst>
                <a:gd name="T0" fmla="*/ 2147483646 w 8307"/>
                <a:gd name="T1" fmla="*/ 2147483646 h 13250"/>
                <a:gd name="T2" fmla="*/ 2147483646 w 8307"/>
                <a:gd name="T3" fmla="*/ 2147483646 h 13250"/>
                <a:gd name="T4" fmla="*/ 2147483646 w 8307"/>
                <a:gd name="T5" fmla="*/ 2147483646 h 13250"/>
                <a:gd name="T6" fmla="*/ 2147483646 w 8307"/>
                <a:gd name="T7" fmla="*/ 2147483646 h 13250"/>
                <a:gd name="T8" fmla="*/ 2147483646 w 8307"/>
                <a:gd name="T9" fmla="*/ 2147483646 h 13250"/>
                <a:gd name="T10" fmla="*/ 2147483646 w 8307"/>
                <a:gd name="T11" fmla="*/ 2147483646 h 13250"/>
                <a:gd name="T12" fmla="*/ 2147483646 w 8307"/>
                <a:gd name="T13" fmla="*/ 2147483646 h 13250"/>
                <a:gd name="T14" fmla="*/ 2147483646 w 8307"/>
                <a:gd name="T15" fmla="*/ 2147483646 h 13250"/>
                <a:gd name="T16" fmla="*/ 2147483646 w 8307"/>
                <a:gd name="T17" fmla="*/ 2147483646 h 13250"/>
                <a:gd name="T18" fmla="*/ 2147483646 w 8307"/>
                <a:gd name="T19" fmla="*/ 2147483646 h 13250"/>
                <a:gd name="T20" fmla="*/ 2147483646 w 8307"/>
                <a:gd name="T21" fmla="*/ 2147483646 h 13250"/>
                <a:gd name="T22" fmla="*/ 2147483646 w 8307"/>
                <a:gd name="T23" fmla="*/ 2147483646 h 13250"/>
                <a:gd name="T24" fmla="*/ 2147483646 w 8307"/>
                <a:gd name="T25" fmla="*/ 2147483646 h 13250"/>
                <a:gd name="T26" fmla="*/ 2147483646 w 8307"/>
                <a:gd name="T27" fmla="*/ 2147483646 h 13250"/>
                <a:gd name="T28" fmla="*/ 2147483646 w 8307"/>
                <a:gd name="T29" fmla="*/ 2147483646 h 13250"/>
                <a:gd name="T30" fmla="*/ 2147483646 w 8307"/>
                <a:gd name="T31" fmla="*/ 2147483646 h 13250"/>
                <a:gd name="T32" fmla="*/ 2147483646 w 8307"/>
                <a:gd name="T33" fmla="*/ 2147483646 h 13250"/>
                <a:gd name="T34" fmla="*/ 2147483646 w 8307"/>
                <a:gd name="T35" fmla="*/ 2147483646 h 13250"/>
                <a:gd name="T36" fmla="*/ 2147483646 w 8307"/>
                <a:gd name="T37" fmla="*/ 2147483646 h 13250"/>
                <a:gd name="T38" fmla="*/ 2147483646 w 8307"/>
                <a:gd name="T39" fmla="*/ 2147483646 h 13250"/>
                <a:gd name="T40" fmla="*/ 2147483646 w 8307"/>
                <a:gd name="T41" fmla="*/ 2147483646 h 13250"/>
                <a:gd name="T42" fmla="*/ 2147483646 w 8307"/>
                <a:gd name="T43" fmla="*/ 2147483646 h 13250"/>
                <a:gd name="T44" fmla="*/ 2147483646 w 8307"/>
                <a:gd name="T45" fmla="*/ 2147483646 h 13250"/>
                <a:gd name="T46" fmla="*/ 2147483646 w 8307"/>
                <a:gd name="T47" fmla="*/ 2147483646 h 13250"/>
                <a:gd name="T48" fmla="*/ 2147483646 w 8307"/>
                <a:gd name="T49" fmla="*/ 2147483646 h 13250"/>
                <a:gd name="T50" fmla="*/ 2147483646 w 8307"/>
                <a:gd name="T51" fmla="*/ 2147483646 h 13250"/>
                <a:gd name="T52" fmla="*/ 2147483646 w 8307"/>
                <a:gd name="T53" fmla="*/ 2147483646 h 13250"/>
                <a:gd name="T54" fmla="*/ 2147483646 w 8307"/>
                <a:gd name="T55" fmla="*/ 2147483646 h 13250"/>
                <a:gd name="T56" fmla="*/ 2147483646 w 8307"/>
                <a:gd name="T57" fmla="*/ 2147483646 h 13250"/>
                <a:gd name="T58" fmla="*/ 2147483646 w 8307"/>
                <a:gd name="T59" fmla="*/ 2147483646 h 13250"/>
                <a:gd name="T60" fmla="*/ 2147483646 w 8307"/>
                <a:gd name="T61" fmla="*/ 2147483646 h 13250"/>
                <a:gd name="T62" fmla="*/ 2147483646 w 8307"/>
                <a:gd name="T63" fmla="*/ 2147483646 h 13250"/>
                <a:gd name="T64" fmla="*/ 2147483646 w 8307"/>
                <a:gd name="T65" fmla="*/ 2147483646 h 13250"/>
                <a:gd name="T66" fmla="*/ 2147483646 w 8307"/>
                <a:gd name="T67" fmla="*/ 2147483646 h 13250"/>
                <a:gd name="T68" fmla="*/ 2147483646 w 8307"/>
                <a:gd name="T69" fmla="*/ 2147483646 h 13250"/>
                <a:gd name="T70" fmla="*/ 2147483646 w 8307"/>
                <a:gd name="T71" fmla="*/ 2147483646 h 13250"/>
                <a:gd name="T72" fmla="*/ 2147483646 w 8307"/>
                <a:gd name="T73" fmla="*/ 2147483646 h 13250"/>
                <a:gd name="T74" fmla="*/ 2147483646 w 8307"/>
                <a:gd name="T75" fmla="*/ 2147483646 h 13250"/>
                <a:gd name="T76" fmla="*/ 2147483646 w 8307"/>
                <a:gd name="T77" fmla="*/ 2147483646 h 13250"/>
                <a:gd name="T78" fmla="*/ 2147483646 w 8307"/>
                <a:gd name="T79" fmla="*/ 2147483646 h 13250"/>
                <a:gd name="T80" fmla="*/ 2147483646 w 8307"/>
                <a:gd name="T81" fmla="*/ 2147483646 h 13250"/>
                <a:gd name="T82" fmla="*/ 2147483646 w 8307"/>
                <a:gd name="T83" fmla="*/ 2147483646 h 13250"/>
                <a:gd name="T84" fmla="*/ 2147483646 w 8307"/>
                <a:gd name="T85" fmla="*/ 0 h 13250"/>
                <a:gd name="T86" fmla="*/ 2147483646 w 8307"/>
                <a:gd name="T87" fmla="*/ 0 h 13250"/>
                <a:gd name="T88" fmla="*/ 2147483646 w 8307"/>
                <a:gd name="T89" fmla="*/ 2147483646 h 13250"/>
                <a:gd name="T90" fmla="*/ 2147483646 w 8307"/>
                <a:gd name="T91" fmla="*/ 2147483646 h 13250"/>
                <a:gd name="T92" fmla="*/ 2147483646 w 8307"/>
                <a:gd name="T93" fmla="*/ 2147483646 h 13250"/>
                <a:gd name="T94" fmla="*/ 2147483646 w 8307"/>
                <a:gd name="T95" fmla="*/ 2147483646 h 13250"/>
                <a:gd name="T96" fmla="*/ 2147483646 w 8307"/>
                <a:gd name="T97" fmla="*/ 2147483646 h 13250"/>
                <a:gd name="T98" fmla="*/ 2147483646 w 8307"/>
                <a:gd name="T99" fmla="*/ 2147483646 h 13250"/>
                <a:gd name="T100" fmla="*/ 2147483646 w 8307"/>
                <a:gd name="T101" fmla="*/ 2147483646 h 13250"/>
                <a:gd name="T102" fmla="*/ 2147483646 w 8307"/>
                <a:gd name="T103" fmla="*/ 2147483646 h 13250"/>
                <a:gd name="T104" fmla="*/ 2147483646 w 8307"/>
                <a:gd name="T105" fmla="*/ 2147483646 h 13250"/>
                <a:gd name="T106" fmla="*/ 2147483646 w 8307"/>
                <a:gd name="T107" fmla="*/ 2147483646 h 13250"/>
                <a:gd name="T108" fmla="*/ 2147483646 w 8307"/>
                <a:gd name="T109" fmla="*/ 2147483646 h 13250"/>
                <a:gd name="T110" fmla="*/ 2147483646 w 8307"/>
                <a:gd name="T111" fmla="*/ 2147483646 h 13250"/>
                <a:gd name="T112" fmla="*/ 2147483646 w 8307"/>
                <a:gd name="T113" fmla="*/ 2147483646 h 13250"/>
                <a:gd name="T114" fmla="*/ 2147483646 w 8307"/>
                <a:gd name="T115" fmla="*/ 2147483646 h 13250"/>
                <a:gd name="T116" fmla="*/ 2147483646 w 8307"/>
                <a:gd name="T117" fmla="*/ 2147483646 h 13250"/>
                <a:gd name="T118" fmla="*/ 2147483646 w 8307"/>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7"/>
                <a:gd name="T181" fmla="*/ 0 h 13250"/>
                <a:gd name="T182" fmla="*/ 8307 w 8307"/>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grpSp>
        <p:nvGrpSpPr>
          <p:cNvPr id="12326" name="Google Shape;506;p40">
            <a:extLst>
              <a:ext uri="{FF2B5EF4-FFF2-40B4-BE49-F238E27FC236}">
                <a16:creationId xmlns:a16="http://schemas.microsoft.com/office/drawing/2014/main" id="{3828861D-CB8D-4C19-BCB5-756D7017CF7B}"/>
              </a:ext>
            </a:extLst>
          </p:cNvPr>
          <p:cNvGrpSpPr>
            <a:grpSpLocks/>
          </p:cNvGrpSpPr>
          <p:nvPr/>
        </p:nvGrpSpPr>
        <p:grpSpPr bwMode="auto">
          <a:xfrm>
            <a:off x="3233738" y="2921000"/>
            <a:ext cx="296862" cy="252413"/>
            <a:chOff x="1934025" y="1001650"/>
            <a:chExt cx="415300" cy="355600"/>
          </a:xfrm>
        </p:grpSpPr>
        <p:sp>
          <p:nvSpPr>
            <p:cNvPr id="12342" name="Google Shape;507;p40">
              <a:extLst>
                <a:ext uri="{FF2B5EF4-FFF2-40B4-BE49-F238E27FC236}">
                  <a16:creationId xmlns:a16="http://schemas.microsoft.com/office/drawing/2014/main" id="{4DD8E8D5-A572-47DE-9574-7B178F9FE89F}"/>
                </a:ext>
              </a:extLst>
            </p:cNvPr>
            <p:cNvSpPr>
              <a:spLocks noChangeArrowheads="1"/>
            </p:cNvSpPr>
            <p:nvPr/>
          </p:nvSpPr>
          <p:spPr bwMode="auto">
            <a:xfrm>
              <a:off x="1934025" y="1303650"/>
              <a:ext cx="207650" cy="53600"/>
            </a:xfrm>
            <a:custGeom>
              <a:avLst/>
              <a:gdLst>
                <a:gd name="T0" fmla="*/ 2147483646 w 8306"/>
                <a:gd name="T1" fmla="*/ 0 h 2144"/>
                <a:gd name="T2" fmla="*/ 2147483646 w 8306"/>
                <a:gd name="T3" fmla="*/ 2147483646 h 2144"/>
                <a:gd name="T4" fmla="*/ 2147483646 w 8306"/>
                <a:gd name="T5" fmla="*/ 2147483646 h 2144"/>
                <a:gd name="T6" fmla="*/ 2147483646 w 8306"/>
                <a:gd name="T7" fmla="*/ 2147483646 h 2144"/>
                <a:gd name="T8" fmla="*/ 2147483646 w 8306"/>
                <a:gd name="T9" fmla="*/ 2147483646 h 2144"/>
                <a:gd name="T10" fmla="*/ 2147483646 w 8306"/>
                <a:gd name="T11" fmla="*/ 2147483646 h 2144"/>
                <a:gd name="T12" fmla="*/ 2147483646 w 8306"/>
                <a:gd name="T13" fmla="*/ 2147483646 h 2144"/>
                <a:gd name="T14" fmla="*/ 2147483646 w 8306"/>
                <a:gd name="T15" fmla="*/ 2147483646 h 2144"/>
                <a:gd name="T16" fmla="*/ 2147483646 w 8306"/>
                <a:gd name="T17" fmla="*/ 2147483646 h 2144"/>
                <a:gd name="T18" fmla="*/ 2147483646 w 8306"/>
                <a:gd name="T19" fmla="*/ 2147483646 h 2144"/>
                <a:gd name="T20" fmla="*/ 2147483646 w 8306"/>
                <a:gd name="T21" fmla="*/ 2147483646 h 2144"/>
                <a:gd name="T22" fmla="*/ 2147483646 w 8306"/>
                <a:gd name="T23" fmla="*/ 2147483646 h 2144"/>
                <a:gd name="T24" fmla="*/ 2147483646 w 8306"/>
                <a:gd name="T25" fmla="*/ 2147483646 h 2144"/>
                <a:gd name="T26" fmla="*/ 2147483646 w 8306"/>
                <a:gd name="T27" fmla="*/ 2147483646 h 2144"/>
                <a:gd name="T28" fmla="*/ 2147483646 w 8306"/>
                <a:gd name="T29" fmla="*/ 2147483646 h 2144"/>
                <a:gd name="T30" fmla="*/ 2147483646 w 8306"/>
                <a:gd name="T31" fmla="*/ 2147483646 h 2144"/>
                <a:gd name="T32" fmla="*/ 2147483646 w 8306"/>
                <a:gd name="T33" fmla="*/ 2147483646 h 2144"/>
                <a:gd name="T34" fmla="*/ 2147483646 w 8306"/>
                <a:gd name="T35" fmla="*/ 2147483646 h 2144"/>
                <a:gd name="T36" fmla="*/ 2147483646 w 8306"/>
                <a:gd name="T37" fmla="*/ 2147483646 h 2144"/>
                <a:gd name="T38" fmla="*/ 2147483646 w 8306"/>
                <a:gd name="T39" fmla="*/ 2147483646 h 2144"/>
                <a:gd name="T40" fmla="*/ 2147483646 w 8306"/>
                <a:gd name="T41" fmla="*/ 2147483646 h 2144"/>
                <a:gd name="T42" fmla="*/ 2147483646 w 8306"/>
                <a:gd name="T43" fmla="*/ 2147483646 h 2144"/>
                <a:gd name="T44" fmla="*/ 2147483646 w 8306"/>
                <a:gd name="T45" fmla="*/ 2147483646 h 2144"/>
                <a:gd name="T46" fmla="*/ 2147483646 w 8306"/>
                <a:gd name="T47" fmla="*/ 2147483646 h 2144"/>
                <a:gd name="T48" fmla="*/ 2147483646 w 8306"/>
                <a:gd name="T49" fmla="*/ 2147483646 h 2144"/>
                <a:gd name="T50" fmla="*/ 2147483646 w 8306"/>
                <a:gd name="T51" fmla="*/ 2147483646 h 2144"/>
                <a:gd name="T52" fmla="*/ 2147483646 w 8306"/>
                <a:gd name="T53" fmla="*/ 2147483646 h 2144"/>
                <a:gd name="T54" fmla="*/ 2147483646 w 8306"/>
                <a:gd name="T55" fmla="*/ 2147483646 h 2144"/>
                <a:gd name="T56" fmla="*/ 2147483646 w 8306"/>
                <a:gd name="T57" fmla="*/ 2147483646 h 2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06"/>
                <a:gd name="T88" fmla="*/ 0 h 2144"/>
                <a:gd name="T89" fmla="*/ 8306 w 8306"/>
                <a:gd name="T90" fmla="*/ 2144 h 2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43" name="Google Shape;508;p40">
              <a:extLst>
                <a:ext uri="{FF2B5EF4-FFF2-40B4-BE49-F238E27FC236}">
                  <a16:creationId xmlns:a16="http://schemas.microsoft.com/office/drawing/2014/main" id="{9D981E6C-4DA0-4298-AFC0-4AC9B2B4D972}"/>
                </a:ext>
              </a:extLst>
            </p:cNvPr>
            <p:cNvSpPr>
              <a:spLocks noChangeArrowheads="1"/>
            </p:cNvSpPr>
            <p:nvPr/>
          </p:nvSpPr>
          <p:spPr bwMode="auto">
            <a:xfrm>
              <a:off x="2141650" y="1303650"/>
              <a:ext cx="207675" cy="53600"/>
            </a:xfrm>
            <a:custGeom>
              <a:avLst/>
              <a:gdLst>
                <a:gd name="T0" fmla="*/ 2147483646 w 8307"/>
                <a:gd name="T1" fmla="*/ 2147483646 h 2144"/>
                <a:gd name="T2" fmla="*/ 2147483646 w 8307"/>
                <a:gd name="T3" fmla="*/ 2147483646 h 2144"/>
                <a:gd name="T4" fmla="*/ 2147483646 w 8307"/>
                <a:gd name="T5" fmla="*/ 2147483646 h 2144"/>
                <a:gd name="T6" fmla="*/ 2147483646 w 8307"/>
                <a:gd name="T7" fmla="*/ 2147483646 h 2144"/>
                <a:gd name="T8" fmla="*/ 2147483646 w 8307"/>
                <a:gd name="T9" fmla="*/ 2147483646 h 2144"/>
                <a:gd name="T10" fmla="*/ 2147483646 w 8307"/>
                <a:gd name="T11" fmla="*/ 2147483646 h 2144"/>
                <a:gd name="T12" fmla="*/ 2147483646 w 8307"/>
                <a:gd name="T13" fmla="*/ 2147483646 h 2144"/>
                <a:gd name="T14" fmla="*/ 2147483646 w 8307"/>
                <a:gd name="T15" fmla="*/ 2147483646 h 2144"/>
                <a:gd name="T16" fmla="*/ 2147483646 w 8307"/>
                <a:gd name="T17" fmla="*/ 2147483646 h 2144"/>
                <a:gd name="T18" fmla="*/ 2147483646 w 8307"/>
                <a:gd name="T19" fmla="*/ 2147483646 h 2144"/>
                <a:gd name="T20" fmla="*/ 2147483646 w 8307"/>
                <a:gd name="T21" fmla="*/ 2147483646 h 2144"/>
                <a:gd name="T22" fmla="*/ 2147483646 w 8307"/>
                <a:gd name="T23" fmla="*/ 2147483646 h 2144"/>
                <a:gd name="T24" fmla="*/ 2147483646 w 8307"/>
                <a:gd name="T25" fmla="*/ 2147483646 h 2144"/>
                <a:gd name="T26" fmla="*/ 2147483646 w 8307"/>
                <a:gd name="T27" fmla="*/ 2147483646 h 2144"/>
                <a:gd name="T28" fmla="*/ 2147483646 w 8307"/>
                <a:gd name="T29" fmla="*/ 2147483646 h 2144"/>
                <a:gd name="T30" fmla="*/ 2147483646 w 8307"/>
                <a:gd name="T31" fmla="*/ 2147483646 h 2144"/>
                <a:gd name="T32" fmla="*/ 2147483646 w 8307"/>
                <a:gd name="T33" fmla="*/ 2147483646 h 2144"/>
                <a:gd name="T34" fmla="*/ 2147483646 w 8307"/>
                <a:gd name="T35" fmla="*/ 2147483646 h 2144"/>
                <a:gd name="T36" fmla="*/ 2147483646 w 8307"/>
                <a:gd name="T37" fmla="*/ 2147483646 h 2144"/>
                <a:gd name="T38" fmla="*/ 2147483646 w 8307"/>
                <a:gd name="T39" fmla="*/ 2147483646 h 2144"/>
                <a:gd name="T40" fmla="*/ 2147483646 w 8307"/>
                <a:gd name="T41" fmla="*/ 2147483646 h 2144"/>
                <a:gd name="T42" fmla="*/ 2147483646 w 8307"/>
                <a:gd name="T43" fmla="*/ 2147483646 h 2144"/>
                <a:gd name="T44" fmla="*/ 2147483646 w 8307"/>
                <a:gd name="T45" fmla="*/ 2147483646 h 2144"/>
                <a:gd name="T46" fmla="*/ 2147483646 w 8307"/>
                <a:gd name="T47" fmla="*/ 2147483646 h 2144"/>
                <a:gd name="T48" fmla="*/ 2147483646 w 8307"/>
                <a:gd name="T49" fmla="*/ 2147483646 h 2144"/>
                <a:gd name="T50" fmla="*/ 2147483646 w 8307"/>
                <a:gd name="T51" fmla="*/ 2147483646 h 2144"/>
                <a:gd name="T52" fmla="*/ 2147483646 w 8307"/>
                <a:gd name="T53" fmla="*/ 2147483646 h 2144"/>
                <a:gd name="T54" fmla="*/ 2147483646 w 8307"/>
                <a:gd name="T55" fmla="*/ 2147483646 h 2144"/>
                <a:gd name="T56" fmla="*/ 2147483646 w 8307"/>
                <a:gd name="T57" fmla="*/ 2147483646 h 2144"/>
                <a:gd name="T58" fmla="*/ 2147483646 w 8307"/>
                <a:gd name="T59" fmla="*/ 0 h 2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07"/>
                <a:gd name="T91" fmla="*/ 0 h 2144"/>
                <a:gd name="T92" fmla="*/ 8307 w 8307"/>
                <a:gd name="T93" fmla="*/ 2144 h 2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44" name="Google Shape;509;p40">
              <a:extLst>
                <a:ext uri="{FF2B5EF4-FFF2-40B4-BE49-F238E27FC236}">
                  <a16:creationId xmlns:a16="http://schemas.microsoft.com/office/drawing/2014/main" id="{EBD5A9D0-65CD-4376-A0AD-E7E07416F65A}"/>
                </a:ext>
              </a:extLst>
            </p:cNvPr>
            <p:cNvSpPr>
              <a:spLocks noChangeArrowheads="1"/>
            </p:cNvSpPr>
            <p:nvPr/>
          </p:nvSpPr>
          <p:spPr bwMode="auto">
            <a:xfrm>
              <a:off x="1934025" y="1001650"/>
              <a:ext cx="207650" cy="331250"/>
            </a:xfrm>
            <a:custGeom>
              <a:avLst/>
              <a:gdLst>
                <a:gd name="T0" fmla="*/ 2147483646 w 8306"/>
                <a:gd name="T1" fmla="*/ 2147483646 h 13250"/>
                <a:gd name="T2" fmla="*/ 2147483646 w 8306"/>
                <a:gd name="T3" fmla="*/ 2147483646 h 13250"/>
                <a:gd name="T4" fmla="*/ 2147483646 w 8306"/>
                <a:gd name="T5" fmla="*/ 2147483646 h 13250"/>
                <a:gd name="T6" fmla="*/ 2147483646 w 8306"/>
                <a:gd name="T7" fmla="*/ 2147483646 h 13250"/>
                <a:gd name="T8" fmla="*/ 2147483646 w 8306"/>
                <a:gd name="T9" fmla="*/ 2147483646 h 13250"/>
                <a:gd name="T10" fmla="*/ 2147483646 w 8306"/>
                <a:gd name="T11" fmla="*/ 2147483646 h 13250"/>
                <a:gd name="T12" fmla="*/ 2147483646 w 8306"/>
                <a:gd name="T13" fmla="*/ 2147483646 h 13250"/>
                <a:gd name="T14" fmla="*/ 2147483646 w 8306"/>
                <a:gd name="T15" fmla="*/ 2147483646 h 13250"/>
                <a:gd name="T16" fmla="*/ 2147483646 w 8306"/>
                <a:gd name="T17" fmla="*/ 2147483646 h 13250"/>
                <a:gd name="T18" fmla="*/ 2147483646 w 8306"/>
                <a:gd name="T19" fmla="*/ 2147483646 h 13250"/>
                <a:gd name="T20" fmla="*/ 2147483646 w 8306"/>
                <a:gd name="T21" fmla="*/ 2147483646 h 13250"/>
                <a:gd name="T22" fmla="*/ 2147483646 w 8306"/>
                <a:gd name="T23" fmla="*/ 2147483646 h 13250"/>
                <a:gd name="T24" fmla="*/ 2147483646 w 8306"/>
                <a:gd name="T25" fmla="*/ 2147483646 h 13250"/>
                <a:gd name="T26" fmla="*/ 2147483646 w 8306"/>
                <a:gd name="T27" fmla="*/ 2147483646 h 13250"/>
                <a:gd name="T28" fmla="*/ 2147483646 w 8306"/>
                <a:gd name="T29" fmla="*/ 2147483646 h 13250"/>
                <a:gd name="T30" fmla="*/ 2147483646 w 8306"/>
                <a:gd name="T31" fmla="*/ 2147483646 h 13250"/>
                <a:gd name="T32" fmla="*/ 2147483646 w 8306"/>
                <a:gd name="T33" fmla="*/ 2147483646 h 13250"/>
                <a:gd name="T34" fmla="*/ 2147483646 w 8306"/>
                <a:gd name="T35" fmla="*/ 2147483646 h 13250"/>
                <a:gd name="T36" fmla="*/ 2147483646 w 8306"/>
                <a:gd name="T37" fmla="*/ 2147483646 h 13250"/>
                <a:gd name="T38" fmla="*/ 2147483646 w 8306"/>
                <a:gd name="T39" fmla="*/ 2147483646 h 13250"/>
                <a:gd name="T40" fmla="*/ 2147483646 w 8306"/>
                <a:gd name="T41" fmla="*/ 2147483646 h 13250"/>
                <a:gd name="T42" fmla="*/ 2147483646 w 8306"/>
                <a:gd name="T43" fmla="*/ 2147483646 h 13250"/>
                <a:gd name="T44" fmla="*/ 2147483646 w 8306"/>
                <a:gd name="T45" fmla="*/ 2147483646 h 13250"/>
                <a:gd name="T46" fmla="*/ 2147483646 w 8306"/>
                <a:gd name="T47" fmla="*/ 2147483646 h 13250"/>
                <a:gd name="T48" fmla="*/ 2147483646 w 8306"/>
                <a:gd name="T49" fmla="*/ 2147483646 h 13250"/>
                <a:gd name="T50" fmla="*/ 2147483646 w 8306"/>
                <a:gd name="T51" fmla="*/ 2147483646 h 13250"/>
                <a:gd name="T52" fmla="*/ 2147483646 w 8306"/>
                <a:gd name="T53" fmla="*/ 2147483646 h 13250"/>
                <a:gd name="T54" fmla="*/ 2147483646 w 8306"/>
                <a:gd name="T55" fmla="*/ 2147483646 h 13250"/>
                <a:gd name="T56" fmla="*/ 2147483646 w 8306"/>
                <a:gd name="T57" fmla="*/ 2147483646 h 13250"/>
                <a:gd name="T58" fmla="*/ 2147483646 w 8306"/>
                <a:gd name="T59" fmla="*/ 2147483646 h 13250"/>
                <a:gd name="T60" fmla="*/ 2147483646 w 8306"/>
                <a:gd name="T61" fmla="*/ 2147483646 h 13250"/>
                <a:gd name="T62" fmla="*/ 2147483646 w 8306"/>
                <a:gd name="T63" fmla="*/ 2147483646 h 13250"/>
                <a:gd name="T64" fmla="*/ 2147483646 w 8306"/>
                <a:gd name="T65" fmla="*/ 2147483646 h 13250"/>
                <a:gd name="T66" fmla="*/ 2147483646 w 8306"/>
                <a:gd name="T67" fmla="*/ 2147483646 h 13250"/>
                <a:gd name="T68" fmla="*/ 2147483646 w 8306"/>
                <a:gd name="T69" fmla="*/ 2147483646 h 13250"/>
                <a:gd name="T70" fmla="*/ 2147483646 w 8306"/>
                <a:gd name="T71" fmla="*/ 2147483646 h 13250"/>
                <a:gd name="T72" fmla="*/ 2147483646 w 8306"/>
                <a:gd name="T73" fmla="*/ 2147483646 h 13250"/>
                <a:gd name="T74" fmla="*/ 2147483646 w 8306"/>
                <a:gd name="T75" fmla="*/ 2147483646 h 13250"/>
                <a:gd name="T76" fmla="*/ 2147483646 w 8306"/>
                <a:gd name="T77" fmla="*/ 2147483646 h 13250"/>
                <a:gd name="T78" fmla="*/ 2147483646 w 8306"/>
                <a:gd name="T79" fmla="*/ 2147483646 h 13250"/>
                <a:gd name="T80" fmla="*/ 2147483646 w 8306"/>
                <a:gd name="T81" fmla="*/ 2147483646 h 13250"/>
                <a:gd name="T82" fmla="*/ 2147483646 w 8306"/>
                <a:gd name="T83" fmla="*/ 2147483646 h 13250"/>
                <a:gd name="T84" fmla="*/ 2147483646 w 8306"/>
                <a:gd name="T85" fmla="*/ 0 h 13250"/>
                <a:gd name="T86" fmla="*/ 2147483646 w 8306"/>
                <a:gd name="T87" fmla="*/ 0 h 13250"/>
                <a:gd name="T88" fmla="*/ 2147483646 w 8306"/>
                <a:gd name="T89" fmla="*/ 2147483646 h 13250"/>
                <a:gd name="T90" fmla="*/ 2147483646 w 8306"/>
                <a:gd name="T91" fmla="*/ 2147483646 h 13250"/>
                <a:gd name="T92" fmla="*/ 2147483646 w 8306"/>
                <a:gd name="T93" fmla="*/ 2147483646 h 13250"/>
                <a:gd name="T94" fmla="*/ 2147483646 w 8306"/>
                <a:gd name="T95" fmla="*/ 2147483646 h 13250"/>
                <a:gd name="T96" fmla="*/ 2147483646 w 8306"/>
                <a:gd name="T97" fmla="*/ 2147483646 h 13250"/>
                <a:gd name="T98" fmla="*/ 2147483646 w 8306"/>
                <a:gd name="T99" fmla="*/ 2147483646 h 13250"/>
                <a:gd name="T100" fmla="*/ 2147483646 w 8306"/>
                <a:gd name="T101" fmla="*/ 2147483646 h 13250"/>
                <a:gd name="T102" fmla="*/ 2147483646 w 8306"/>
                <a:gd name="T103" fmla="*/ 2147483646 h 13250"/>
                <a:gd name="T104" fmla="*/ 2147483646 w 8306"/>
                <a:gd name="T105" fmla="*/ 2147483646 h 13250"/>
                <a:gd name="T106" fmla="*/ 2147483646 w 8306"/>
                <a:gd name="T107" fmla="*/ 2147483646 h 13250"/>
                <a:gd name="T108" fmla="*/ 2147483646 w 8306"/>
                <a:gd name="T109" fmla="*/ 2147483646 h 13250"/>
                <a:gd name="T110" fmla="*/ 2147483646 w 8306"/>
                <a:gd name="T111" fmla="*/ 2147483646 h 13250"/>
                <a:gd name="T112" fmla="*/ 2147483646 w 8306"/>
                <a:gd name="T113" fmla="*/ 2147483646 h 13250"/>
                <a:gd name="T114" fmla="*/ 2147483646 w 8306"/>
                <a:gd name="T115" fmla="*/ 2147483646 h 13250"/>
                <a:gd name="T116" fmla="*/ 2147483646 w 8306"/>
                <a:gd name="T117" fmla="*/ 2147483646 h 13250"/>
                <a:gd name="T118" fmla="*/ 2147483646 w 8306"/>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6"/>
                <a:gd name="T181" fmla="*/ 0 h 13250"/>
                <a:gd name="T182" fmla="*/ 8306 w 8306"/>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45" name="Google Shape;510;p40">
              <a:extLst>
                <a:ext uri="{FF2B5EF4-FFF2-40B4-BE49-F238E27FC236}">
                  <a16:creationId xmlns:a16="http://schemas.microsoft.com/office/drawing/2014/main" id="{9B8EA10B-1B96-48CD-8177-935225364506}"/>
                </a:ext>
              </a:extLst>
            </p:cNvPr>
            <p:cNvSpPr>
              <a:spLocks noChangeArrowheads="1"/>
            </p:cNvSpPr>
            <p:nvPr/>
          </p:nvSpPr>
          <p:spPr bwMode="auto">
            <a:xfrm>
              <a:off x="2141650" y="1001650"/>
              <a:ext cx="207675" cy="331250"/>
            </a:xfrm>
            <a:custGeom>
              <a:avLst/>
              <a:gdLst>
                <a:gd name="T0" fmla="*/ 2147483646 w 8307"/>
                <a:gd name="T1" fmla="*/ 2147483646 h 13250"/>
                <a:gd name="T2" fmla="*/ 2147483646 w 8307"/>
                <a:gd name="T3" fmla="*/ 2147483646 h 13250"/>
                <a:gd name="T4" fmla="*/ 2147483646 w 8307"/>
                <a:gd name="T5" fmla="*/ 2147483646 h 13250"/>
                <a:gd name="T6" fmla="*/ 2147483646 w 8307"/>
                <a:gd name="T7" fmla="*/ 2147483646 h 13250"/>
                <a:gd name="T8" fmla="*/ 2147483646 w 8307"/>
                <a:gd name="T9" fmla="*/ 2147483646 h 13250"/>
                <a:gd name="T10" fmla="*/ 2147483646 w 8307"/>
                <a:gd name="T11" fmla="*/ 2147483646 h 13250"/>
                <a:gd name="T12" fmla="*/ 2147483646 w 8307"/>
                <a:gd name="T13" fmla="*/ 2147483646 h 13250"/>
                <a:gd name="T14" fmla="*/ 2147483646 w 8307"/>
                <a:gd name="T15" fmla="*/ 2147483646 h 13250"/>
                <a:gd name="T16" fmla="*/ 2147483646 w 8307"/>
                <a:gd name="T17" fmla="*/ 2147483646 h 13250"/>
                <a:gd name="T18" fmla="*/ 2147483646 w 8307"/>
                <a:gd name="T19" fmla="*/ 2147483646 h 13250"/>
                <a:gd name="T20" fmla="*/ 2147483646 w 8307"/>
                <a:gd name="T21" fmla="*/ 2147483646 h 13250"/>
                <a:gd name="T22" fmla="*/ 2147483646 w 8307"/>
                <a:gd name="T23" fmla="*/ 2147483646 h 13250"/>
                <a:gd name="T24" fmla="*/ 2147483646 w 8307"/>
                <a:gd name="T25" fmla="*/ 2147483646 h 13250"/>
                <a:gd name="T26" fmla="*/ 2147483646 w 8307"/>
                <a:gd name="T27" fmla="*/ 2147483646 h 13250"/>
                <a:gd name="T28" fmla="*/ 2147483646 w 8307"/>
                <a:gd name="T29" fmla="*/ 2147483646 h 13250"/>
                <a:gd name="T30" fmla="*/ 2147483646 w 8307"/>
                <a:gd name="T31" fmla="*/ 2147483646 h 13250"/>
                <a:gd name="T32" fmla="*/ 2147483646 w 8307"/>
                <a:gd name="T33" fmla="*/ 2147483646 h 13250"/>
                <a:gd name="T34" fmla="*/ 2147483646 w 8307"/>
                <a:gd name="T35" fmla="*/ 2147483646 h 13250"/>
                <a:gd name="T36" fmla="*/ 2147483646 w 8307"/>
                <a:gd name="T37" fmla="*/ 2147483646 h 13250"/>
                <a:gd name="T38" fmla="*/ 2147483646 w 8307"/>
                <a:gd name="T39" fmla="*/ 2147483646 h 13250"/>
                <a:gd name="T40" fmla="*/ 2147483646 w 8307"/>
                <a:gd name="T41" fmla="*/ 2147483646 h 13250"/>
                <a:gd name="T42" fmla="*/ 2147483646 w 8307"/>
                <a:gd name="T43" fmla="*/ 2147483646 h 13250"/>
                <a:gd name="T44" fmla="*/ 2147483646 w 8307"/>
                <a:gd name="T45" fmla="*/ 2147483646 h 13250"/>
                <a:gd name="T46" fmla="*/ 2147483646 w 8307"/>
                <a:gd name="T47" fmla="*/ 2147483646 h 13250"/>
                <a:gd name="T48" fmla="*/ 2147483646 w 8307"/>
                <a:gd name="T49" fmla="*/ 2147483646 h 13250"/>
                <a:gd name="T50" fmla="*/ 2147483646 w 8307"/>
                <a:gd name="T51" fmla="*/ 2147483646 h 13250"/>
                <a:gd name="T52" fmla="*/ 2147483646 w 8307"/>
                <a:gd name="T53" fmla="*/ 2147483646 h 13250"/>
                <a:gd name="T54" fmla="*/ 2147483646 w 8307"/>
                <a:gd name="T55" fmla="*/ 2147483646 h 13250"/>
                <a:gd name="T56" fmla="*/ 2147483646 w 8307"/>
                <a:gd name="T57" fmla="*/ 2147483646 h 13250"/>
                <a:gd name="T58" fmla="*/ 2147483646 w 8307"/>
                <a:gd name="T59" fmla="*/ 2147483646 h 13250"/>
                <a:gd name="T60" fmla="*/ 2147483646 w 8307"/>
                <a:gd name="T61" fmla="*/ 2147483646 h 13250"/>
                <a:gd name="T62" fmla="*/ 2147483646 w 8307"/>
                <a:gd name="T63" fmla="*/ 2147483646 h 13250"/>
                <a:gd name="T64" fmla="*/ 2147483646 w 8307"/>
                <a:gd name="T65" fmla="*/ 2147483646 h 13250"/>
                <a:gd name="T66" fmla="*/ 2147483646 w 8307"/>
                <a:gd name="T67" fmla="*/ 2147483646 h 13250"/>
                <a:gd name="T68" fmla="*/ 2147483646 w 8307"/>
                <a:gd name="T69" fmla="*/ 2147483646 h 13250"/>
                <a:gd name="T70" fmla="*/ 2147483646 w 8307"/>
                <a:gd name="T71" fmla="*/ 2147483646 h 13250"/>
                <a:gd name="T72" fmla="*/ 2147483646 w 8307"/>
                <a:gd name="T73" fmla="*/ 2147483646 h 13250"/>
                <a:gd name="T74" fmla="*/ 2147483646 w 8307"/>
                <a:gd name="T75" fmla="*/ 2147483646 h 13250"/>
                <a:gd name="T76" fmla="*/ 2147483646 w 8307"/>
                <a:gd name="T77" fmla="*/ 2147483646 h 13250"/>
                <a:gd name="T78" fmla="*/ 2147483646 w 8307"/>
                <a:gd name="T79" fmla="*/ 2147483646 h 13250"/>
                <a:gd name="T80" fmla="*/ 2147483646 w 8307"/>
                <a:gd name="T81" fmla="*/ 2147483646 h 13250"/>
                <a:gd name="T82" fmla="*/ 2147483646 w 8307"/>
                <a:gd name="T83" fmla="*/ 2147483646 h 13250"/>
                <a:gd name="T84" fmla="*/ 2147483646 w 8307"/>
                <a:gd name="T85" fmla="*/ 0 h 13250"/>
                <a:gd name="T86" fmla="*/ 2147483646 w 8307"/>
                <a:gd name="T87" fmla="*/ 0 h 13250"/>
                <a:gd name="T88" fmla="*/ 2147483646 w 8307"/>
                <a:gd name="T89" fmla="*/ 2147483646 h 13250"/>
                <a:gd name="T90" fmla="*/ 2147483646 w 8307"/>
                <a:gd name="T91" fmla="*/ 2147483646 h 13250"/>
                <a:gd name="T92" fmla="*/ 2147483646 w 8307"/>
                <a:gd name="T93" fmla="*/ 2147483646 h 13250"/>
                <a:gd name="T94" fmla="*/ 2147483646 w 8307"/>
                <a:gd name="T95" fmla="*/ 2147483646 h 13250"/>
                <a:gd name="T96" fmla="*/ 2147483646 w 8307"/>
                <a:gd name="T97" fmla="*/ 2147483646 h 13250"/>
                <a:gd name="T98" fmla="*/ 2147483646 w 8307"/>
                <a:gd name="T99" fmla="*/ 2147483646 h 13250"/>
                <a:gd name="T100" fmla="*/ 2147483646 w 8307"/>
                <a:gd name="T101" fmla="*/ 2147483646 h 13250"/>
                <a:gd name="T102" fmla="*/ 2147483646 w 8307"/>
                <a:gd name="T103" fmla="*/ 2147483646 h 13250"/>
                <a:gd name="T104" fmla="*/ 2147483646 w 8307"/>
                <a:gd name="T105" fmla="*/ 2147483646 h 13250"/>
                <a:gd name="T106" fmla="*/ 2147483646 w 8307"/>
                <a:gd name="T107" fmla="*/ 2147483646 h 13250"/>
                <a:gd name="T108" fmla="*/ 2147483646 w 8307"/>
                <a:gd name="T109" fmla="*/ 2147483646 h 13250"/>
                <a:gd name="T110" fmla="*/ 2147483646 w 8307"/>
                <a:gd name="T111" fmla="*/ 2147483646 h 13250"/>
                <a:gd name="T112" fmla="*/ 2147483646 w 8307"/>
                <a:gd name="T113" fmla="*/ 2147483646 h 13250"/>
                <a:gd name="T114" fmla="*/ 2147483646 w 8307"/>
                <a:gd name="T115" fmla="*/ 2147483646 h 13250"/>
                <a:gd name="T116" fmla="*/ 2147483646 w 8307"/>
                <a:gd name="T117" fmla="*/ 2147483646 h 13250"/>
                <a:gd name="T118" fmla="*/ 2147483646 w 8307"/>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7"/>
                <a:gd name="T181" fmla="*/ 0 h 13250"/>
                <a:gd name="T182" fmla="*/ 8307 w 8307"/>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grpSp>
        <p:nvGrpSpPr>
          <p:cNvPr id="12327" name="Google Shape;506;p40">
            <a:extLst>
              <a:ext uri="{FF2B5EF4-FFF2-40B4-BE49-F238E27FC236}">
                <a16:creationId xmlns:a16="http://schemas.microsoft.com/office/drawing/2014/main" id="{2A795CD2-E809-4C5C-89CB-4DEDF11D5D7C}"/>
              </a:ext>
            </a:extLst>
          </p:cNvPr>
          <p:cNvGrpSpPr>
            <a:grpSpLocks/>
          </p:cNvGrpSpPr>
          <p:nvPr/>
        </p:nvGrpSpPr>
        <p:grpSpPr bwMode="auto">
          <a:xfrm>
            <a:off x="3221038" y="3697288"/>
            <a:ext cx="296862" cy="252412"/>
            <a:chOff x="1934025" y="1001650"/>
            <a:chExt cx="415300" cy="355600"/>
          </a:xfrm>
        </p:grpSpPr>
        <p:sp>
          <p:nvSpPr>
            <p:cNvPr id="12338" name="Google Shape;507;p40">
              <a:extLst>
                <a:ext uri="{FF2B5EF4-FFF2-40B4-BE49-F238E27FC236}">
                  <a16:creationId xmlns:a16="http://schemas.microsoft.com/office/drawing/2014/main" id="{50D542EF-69D9-4CA2-B44F-B58F89315823}"/>
                </a:ext>
              </a:extLst>
            </p:cNvPr>
            <p:cNvSpPr>
              <a:spLocks noChangeArrowheads="1"/>
            </p:cNvSpPr>
            <p:nvPr/>
          </p:nvSpPr>
          <p:spPr bwMode="auto">
            <a:xfrm>
              <a:off x="1934025" y="1303650"/>
              <a:ext cx="207650" cy="53600"/>
            </a:xfrm>
            <a:custGeom>
              <a:avLst/>
              <a:gdLst>
                <a:gd name="T0" fmla="*/ 2147483646 w 8306"/>
                <a:gd name="T1" fmla="*/ 0 h 2144"/>
                <a:gd name="T2" fmla="*/ 2147483646 w 8306"/>
                <a:gd name="T3" fmla="*/ 2147483646 h 2144"/>
                <a:gd name="T4" fmla="*/ 2147483646 w 8306"/>
                <a:gd name="T5" fmla="*/ 2147483646 h 2144"/>
                <a:gd name="T6" fmla="*/ 2147483646 w 8306"/>
                <a:gd name="T7" fmla="*/ 2147483646 h 2144"/>
                <a:gd name="T8" fmla="*/ 2147483646 w 8306"/>
                <a:gd name="T9" fmla="*/ 2147483646 h 2144"/>
                <a:gd name="T10" fmla="*/ 2147483646 w 8306"/>
                <a:gd name="T11" fmla="*/ 2147483646 h 2144"/>
                <a:gd name="T12" fmla="*/ 2147483646 w 8306"/>
                <a:gd name="T13" fmla="*/ 2147483646 h 2144"/>
                <a:gd name="T14" fmla="*/ 2147483646 w 8306"/>
                <a:gd name="T15" fmla="*/ 2147483646 h 2144"/>
                <a:gd name="T16" fmla="*/ 2147483646 w 8306"/>
                <a:gd name="T17" fmla="*/ 2147483646 h 2144"/>
                <a:gd name="T18" fmla="*/ 2147483646 w 8306"/>
                <a:gd name="T19" fmla="*/ 2147483646 h 2144"/>
                <a:gd name="T20" fmla="*/ 2147483646 w 8306"/>
                <a:gd name="T21" fmla="*/ 2147483646 h 2144"/>
                <a:gd name="T22" fmla="*/ 2147483646 w 8306"/>
                <a:gd name="T23" fmla="*/ 2147483646 h 2144"/>
                <a:gd name="T24" fmla="*/ 2147483646 w 8306"/>
                <a:gd name="T25" fmla="*/ 2147483646 h 2144"/>
                <a:gd name="T26" fmla="*/ 2147483646 w 8306"/>
                <a:gd name="T27" fmla="*/ 2147483646 h 2144"/>
                <a:gd name="T28" fmla="*/ 2147483646 w 8306"/>
                <a:gd name="T29" fmla="*/ 2147483646 h 2144"/>
                <a:gd name="T30" fmla="*/ 2147483646 w 8306"/>
                <a:gd name="T31" fmla="*/ 2147483646 h 2144"/>
                <a:gd name="T32" fmla="*/ 2147483646 w 8306"/>
                <a:gd name="T33" fmla="*/ 2147483646 h 2144"/>
                <a:gd name="T34" fmla="*/ 2147483646 w 8306"/>
                <a:gd name="T35" fmla="*/ 2147483646 h 2144"/>
                <a:gd name="T36" fmla="*/ 2147483646 w 8306"/>
                <a:gd name="T37" fmla="*/ 2147483646 h 2144"/>
                <a:gd name="T38" fmla="*/ 2147483646 w 8306"/>
                <a:gd name="T39" fmla="*/ 2147483646 h 2144"/>
                <a:gd name="T40" fmla="*/ 2147483646 w 8306"/>
                <a:gd name="T41" fmla="*/ 2147483646 h 2144"/>
                <a:gd name="T42" fmla="*/ 2147483646 w 8306"/>
                <a:gd name="T43" fmla="*/ 2147483646 h 2144"/>
                <a:gd name="T44" fmla="*/ 2147483646 w 8306"/>
                <a:gd name="T45" fmla="*/ 2147483646 h 2144"/>
                <a:gd name="T46" fmla="*/ 2147483646 w 8306"/>
                <a:gd name="T47" fmla="*/ 2147483646 h 2144"/>
                <a:gd name="T48" fmla="*/ 2147483646 w 8306"/>
                <a:gd name="T49" fmla="*/ 2147483646 h 2144"/>
                <a:gd name="T50" fmla="*/ 2147483646 w 8306"/>
                <a:gd name="T51" fmla="*/ 2147483646 h 2144"/>
                <a:gd name="T52" fmla="*/ 2147483646 w 8306"/>
                <a:gd name="T53" fmla="*/ 2147483646 h 2144"/>
                <a:gd name="T54" fmla="*/ 2147483646 w 8306"/>
                <a:gd name="T55" fmla="*/ 2147483646 h 2144"/>
                <a:gd name="T56" fmla="*/ 2147483646 w 8306"/>
                <a:gd name="T57" fmla="*/ 2147483646 h 2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06"/>
                <a:gd name="T88" fmla="*/ 0 h 2144"/>
                <a:gd name="T89" fmla="*/ 8306 w 8306"/>
                <a:gd name="T90" fmla="*/ 2144 h 2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39" name="Google Shape;508;p40">
              <a:extLst>
                <a:ext uri="{FF2B5EF4-FFF2-40B4-BE49-F238E27FC236}">
                  <a16:creationId xmlns:a16="http://schemas.microsoft.com/office/drawing/2014/main" id="{8B9198B2-7B55-40D9-9F80-AC82D31DF54E}"/>
                </a:ext>
              </a:extLst>
            </p:cNvPr>
            <p:cNvSpPr>
              <a:spLocks noChangeArrowheads="1"/>
            </p:cNvSpPr>
            <p:nvPr/>
          </p:nvSpPr>
          <p:spPr bwMode="auto">
            <a:xfrm>
              <a:off x="2141650" y="1303650"/>
              <a:ext cx="207675" cy="53600"/>
            </a:xfrm>
            <a:custGeom>
              <a:avLst/>
              <a:gdLst>
                <a:gd name="T0" fmla="*/ 2147483646 w 8307"/>
                <a:gd name="T1" fmla="*/ 2147483646 h 2144"/>
                <a:gd name="T2" fmla="*/ 2147483646 w 8307"/>
                <a:gd name="T3" fmla="*/ 2147483646 h 2144"/>
                <a:gd name="T4" fmla="*/ 2147483646 w 8307"/>
                <a:gd name="T5" fmla="*/ 2147483646 h 2144"/>
                <a:gd name="T6" fmla="*/ 2147483646 w 8307"/>
                <a:gd name="T7" fmla="*/ 2147483646 h 2144"/>
                <a:gd name="T8" fmla="*/ 2147483646 w 8307"/>
                <a:gd name="T9" fmla="*/ 2147483646 h 2144"/>
                <a:gd name="T10" fmla="*/ 2147483646 w 8307"/>
                <a:gd name="T11" fmla="*/ 2147483646 h 2144"/>
                <a:gd name="T12" fmla="*/ 2147483646 w 8307"/>
                <a:gd name="T13" fmla="*/ 2147483646 h 2144"/>
                <a:gd name="T14" fmla="*/ 2147483646 w 8307"/>
                <a:gd name="T15" fmla="*/ 2147483646 h 2144"/>
                <a:gd name="T16" fmla="*/ 2147483646 w 8307"/>
                <a:gd name="T17" fmla="*/ 2147483646 h 2144"/>
                <a:gd name="T18" fmla="*/ 2147483646 w 8307"/>
                <a:gd name="T19" fmla="*/ 2147483646 h 2144"/>
                <a:gd name="T20" fmla="*/ 2147483646 w 8307"/>
                <a:gd name="T21" fmla="*/ 2147483646 h 2144"/>
                <a:gd name="T22" fmla="*/ 2147483646 w 8307"/>
                <a:gd name="T23" fmla="*/ 2147483646 h 2144"/>
                <a:gd name="T24" fmla="*/ 2147483646 w 8307"/>
                <a:gd name="T25" fmla="*/ 2147483646 h 2144"/>
                <a:gd name="T26" fmla="*/ 2147483646 w 8307"/>
                <a:gd name="T27" fmla="*/ 2147483646 h 2144"/>
                <a:gd name="T28" fmla="*/ 2147483646 w 8307"/>
                <a:gd name="T29" fmla="*/ 2147483646 h 2144"/>
                <a:gd name="T30" fmla="*/ 2147483646 w 8307"/>
                <a:gd name="T31" fmla="*/ 2147483646 h 2144"/>
                <a:gd name="T32" fmla="*/ 2147483646 w 8307"/>
                <a:gd name="T33" fmla="*/ 2147483646 h 2144"/>
                <a:gd name="T34" fmla="*/ 2147483646 w 8307"/>
                <a:gd name="T35" fmla="*/ 2147483646 h 2144"/>
                <a:gd name="T36" fmla="*/ 2147483646 w 8307"/>
                <a:gd name="T37" fmla="*/ 2147483646 h 2144"/>
                <a:gd name="T38" fmla="*/ 2147483646 w 8307"/>
                <a:gd name="T39" fmla="*/ 2147483646 h 2144"/>
                <a:gd name="T40" fmla="*/ 2147483646 w 8307"/>
                <a:gd name="T41" fmla="*/ 2147483646 h 2144"/>
                <a:gd name="T42" fmla="*/ 2147483646 w 8307"/>
                <a:gd name="T43" fmla="*/ 2147483646 h 2144"/>
                <a:gd name="T44" fmla="*/ 2147483646 w 8307"/>
                <a:gd name="T45" fmla="*/ 2147483646 h 2144"/>
                <a:gd name="T46" fmla="*/ 2147483646 w 8307"/>
                <a:gd name="T47" fmla="*/ 2147483646 h 2144"/>
                <a:gd name="T48" fmla="*/ 2147483646 w 8307"/>
                <a:gd name="T49" fmla="*/ 2147483646 h 2144"/>
                <a:gd name="T50" fmla="*/ 2147483646 w 8307"/>
                <a:gd name="T51" fmla="*/ 2147483646 h 2144"/>
                <a:gd name="T52" fmla="*/ 2147483646 w 8307"/>
                <a:gd name="T53" fmla="*/ 2147483646 h 2144"/>
                <a:gd name="T54" fmla="*/ 2147483646 w 8307"/>
                <a:gd name="T55" fmla="*/ 2147483646 h 2144"/>
                <a:gd name="T56" fmla="*/ 2147483646 w 8307"/>
                <a:gd name="T57" fmla="*/ 2147483646 h 2144"/>
                <a:gd name="T58" fmla="*/ 2147483646 w 8307"/>
                <a:gd name="T59" fmla="*/ 0 h 2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07"/>
                <a:gd name="T91" fmla="*/ 0 h 2144"/>
                <a:gd name="T92" fmla="*/ 8307 w 8307"/>
                <a:gd name="T93" fmla="*/ 2144 h 2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40" name="Google Shape;509;p40">
              <a:extLst>
                <a:ext uri="{FF2B5EF4-FFF2-40B4-BE49-F238E27FC236}">
                  <a16:creationId xmlns:a16="http://schemas.microsoft.com/office/drawing/2014/main" id="{8EBDF672-C17A-46C3-ADCF-164D713628B9}"/>
                </a:ext>
              </a:extLst>
            </p:cNvPr>
            <p:cNvSpPr>
              <a:spLocks noChangeArrowheads="1"/>
            </p:cNvSpPr>
            <p:nvPr/>
          </p:nvSpPr>
          <p:spPr bwMode="auto">
            <a:xfrm>
              <a:off x="1934025" y="1001650"/>
              <a:ext cx="207650" cy="331250"/>
            </a:xfrm>
            <a:custGeom>
              <a:avLst/>
              <a:gdLst>
                <a:gd name="T0" fmla="*/ 2147483646 w 8306"/>
                <a:gd name="T1" fmla="*/ 2147483646 h 13250"/>
                <a:gd name="T2" fmla="*/ 2147483646 w 8306"/>
                <a:gd name="T3" fmla="*/ 2147483646 h 13250"/>
                <a:gd name="T4" fmla="*/ 2147483646 w 8306"/>
                <a:gd name="T5" fmla="*/ 2147483646 h 13250"/>
                <a:gd name="T6" fmla="*/ 2147483646 w 8306"/>
                <a:gd name="T7" fmla="*/ 2147483646 h 13250"/>
                <a:gd name="T8" fmla="*/ 2147483646 w 8306"/>
                <a:gd name="T9" fmla="*/ 2147483646 h 13250"/>
                <a:gd name="T10" fmla="*/ 2147483646 w 8306"/>
                <a:gd name="T11" fmla="*/ 2147483646 h 13250"/>
                <a:gd name="T12" fmla="*/ 2147483646 w 8306"/>
                <a:gd name="T13" fmla="*/ 2147483646 h 13250"/>
                <a:gd name="T14" fmla="*/ 2147483646 w 8306"/>
                <a:gd name="T15" fmla="*/ 2147483646 h 13250"/>
                <a:gd name="T16" fmla="*/ 2147483646 w 8306"/>
                <a:gd name="T17" fmla="*/ 2147483646 h 13250"/>
                <a:gd name="T18" fmla="*/ 2147483646 w 8306"/>
                <a:gd name="T19" fmla="*/ 2147483646 h 13250"/>
                <a:gd name="T20" fmla="*/ 2147483646 w 8306"/>
                <a:gd name="T21" fmla="*/ 2147483646 h 13250"/>
                <a:gd name="T22" fmla="*/ 2147483646 w 8306"/>
                <a:gd name="T23" fmla="*/ 2147483646 h 13250"/>
                <a:gd name="T24" fmla="*/ 2147483646 w 8306"/>
                <a:gd name="T25" fmla="*/ 2147483646 h 13250"/>
                <a:gd name="T26" fmla="*/ 2147483646 w 8306"/>
                <a:gd name="T27" fmla="*/ 2147483646 h 13250"/>
                <a:gd name="T28" fmla="*/ 2147483646 w 8306"/>
                <a:gd name="T29" fmla="*/ 2147483646 h 13250"/>
                <a:gd name="T30" fmla="*/ 2147483646 w 8306"/>
                <a:gd name="T31" fmla="*/ 2147483646 h 13250"/>
                <a:gd name="T32" fmla="*/ 2147483646 w 8306"/>
                <a:gd name="T33" fmla="*/ 2147483646 h 13250"/>
                <a:gd name="T34" fmla="*/ 2147483646 w 8306"/>
                <a:gd name="T35" fmla="*/ 2147483646 h 13250"/>
                <a:gd name="T36" fmla="*/ 2147483646 w 8306"/>
                <a:gd name="T37" fmla="*/ 2147483646 h 13250"/>
                <a:gd name="T38" fmla="*/ 2147483646 w 8306"/>
                <a:gd name="T39" fmla="*/ 2147483646 h 13250"/>
                <a:gd name="T40" fmla="*/ 2147483646 w 8306"/>
                <a:gd name="T41" fmla="*/ 2147483646 h 13250"/>
                <a:gd name="T42" fmla="*/ 2147483646 w 8306"/>
                <a:gd name="T43" fmla="*/ 2147483646 h 13250"/>
                <a:gd name="T44" fmla="*/ 2147483646 w 8306"/>
                <a:gd name="T45" fmla="*/ 2147483646 h 13250"/>
                <a:gd name="T46" fmla="*/ 2147483646 w 8306"/>
                <a:gd name="T47" fmla="*/ 2147483646 h 13250"/>
                <a:gd name="T48" fmla="*/ 2147483646 w 8306"/>
                <a:gd name="T49" fmla="*/ 2147483646 h 13250"/>
                <a:gd name="T50" fmla="*/ 2147483646 w 8306"/>
                <a:gd name="T51" fmla="*/ 2147483646 h 13250"/>
                <a:gd name="T52" fmla="*/ 2147483646 w 8306"/>
                <a:gd name="T53" fmla="*/ 2147483646 h 13250"/>
                <a:gd name="T54" fmla="*/ 2147483646 w 8306"/>
                <a:gd name="T55" fmla="*/ 2147483646 h 13250"/>
                <a:gd name="T56" fmla="*/ 2147483646 w 8306"/>
                <a:gd name="T57" fmla="*/ 2147483646 h 13250"/>
                <a:gd name="T58" fmla="*/ 2147483646 w 8306"/>
                <a:gd name="T59" fmla="*/ 2147483646 h 13250"/>
                <a:gd name="T60" fmla="*/ 2147483646 w 8306"/>
                <a:gd name="T61" fmla="*/ 2147483646 h 13250"/>
                <a:gd name="T62" fmla="*/ 2147483646 w 8306"/>
                <a:gd name="T63" fmla="*/ 2147483646 h 13250"/>
                <a:gd name="T64" fmla="*/ 2147483646 w 8306"/>
                <a:gd name="T65" fmla="*/ 2147483646 h 13250"/>
                <a:gd name="T66" fmla="*/ 2147483646 w 8306"/>
                <a:gd name="T67" fmla="*/ 2147483646 h 13250"/>
                <a:gd name="T68" fmla="*/ 2147483646 w 8306"/>
                <a:gd name="T69" fmla="*/ 2147483646 h 13250"/>
                <a:gd name="T70" fmla="*/ 2147483646 w 8306"/>
                <a:gd name="T71" fmla="*/ 2147483646 h 13250"/>
                <a:gd name="T72" fmla="*/ 2147483646 w 8306"/>
                <a:gd name="T73" fmla="*/ 2147483646 h 13250"/>
                <a:gd name="T74" fmla="*/ 2147483646 w 8306"/>
                <a:gd name="T75" fmla="*/ 2147483646 h 13250"/>
                <a:gd name="T76" fmla="*/ 2147483646 w 8306"/>
                <a:gd name="T77" fmla="*/ 2147483646 h 13250"/>
                <a:gd name="T78" fmla="*/ 2147483646 w 8306"/>
                <a:gd name="T79" fmla="*/ 2147483646 h 13250"/>
                <a:gd name="T80" fmla="*/ 2147483646 w 8306"/>
                <a:gd name="T81" fmla="*/ 2147483646 h 13250"/>
                <a:gd name="T82" fmla="*/ 2147483646 w 8306"/>
                <a:gd name="T83" fmla="*/ 2147483646 h 13250"/>
                <a:gd name="T84" fmla="*/ 2147483646 w 8306"/>
                <a:gd name="T85" fmla="*/ 0 h 13250"/>
                <a:gd name="T86" fmla="*/ 2147483646 w 8306"/>
                <a:gd name="T87" fmla="*/ 0 h 13250"/>
                <a:gd name="T88" fmla="*/ 2147483646 w 8306"/>
                <a:gd name="T89" fmla="*/ 2147483646 h 13250"/>
                <a:gd name="T90" fmla="*/ 2147483646 w 8306"/>
                <a:gd name="T91" fmla="*/ 2147483646 h 13250"/>
                <a:gd name="T92" fmla="*/ 2147483646 w 8306"/>
                <a:gd name="T93" fmla="*/ 2147483646 h 13250"/>
                <a:gd name="T94" fmla="*/ 2147483646 w 8306"/>
                <a:gd name="T95" fmla="*/ 2147483646 h 13250"/>
                <a:gd name="T96" fmla="*/ 2147483646 w 8306"/>
                <a:gd name="T97" fmla="*/ 2147483646 h 13250"/>
                <a:gd name="T98" fmla="*/ 2147483646 w 8306"/>
                <a:gd name="T99" fmla="*/ 2147483646 h 13250"/>
                <a:gd name="T100" fmla="*/ 2147483646 w 8306"/>
                <a:gd name="T101" fmla="*/ 2147483646 h 13250"/>
                <a:gd name="T102" fmla="*/ 2147483646 w 8306"/>
                <a:gd name="T103" fmla="*/ 2147483646 h 13250"/>
                <a:gd name="T104" fmla="*/ 2147483646 w 8306"/>
                <a:gd name="T105" fmla="*/ 2147483646 h 13250"/>
                <a:gd name="T106" fmla="*/ 2147483646 w 8306"/>
                <a:gd name="T107" fmla="*/ 2147483646 h 13250"/>
                <a:gd name="T108" fmla="*/ 2147483646 w 8306"/>
                <a:gd name="T109" fmla="*/ 2147483646 h 13250"/>
                <a:gd name="T110" fmla="*/ 2147483646 w 8306"/>
                <a:gd name="T111" fmla="*/ 2147483646 h 13250"/>
                <a:gd name="T112" fmla="*/ 2147483646 w 8306"/>
                <a:gd name="T113" fmla="*/ 2147483646 h 13250"/>
                <a:gd name="T114" fmla="*/ 2147483646 w 8306"/>
                <a:gd name="T115" fmla="*/ 2147483646 h 13250"/>
                <a:gd name="T116" fmla="*/ 2147483646 w 8306"/>
                <a:gd name="T117" fmla="*/ 2147483646 h 13250"/>
                <a:gd name="T118" fmla="*/ 2147483646 w 8306"/>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6"/>
                <a:gd name="T181" fmla="*/ 0 h 13250"/>
                <a:gd name="T182" fmla="*/ 8306 w 8306"/>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41" name="Google Shape;510;p40">
              <a:extLst>
                <a:ext uri="{FF2B5EF4-FFF2-40B4-BE49-F238E27FC236}">
                  <a16:creationId xmlns:a16="http://schemas.microsoft.com/office/drawing/2014/main" id="{E5151C54-923D-4291-B267-6F9C545D09E3}"/>
                </a:ext>
              </a:extLst>
            </p:cNvPr>
            <p:cNvSpPr>
              <a:spLocks noChangeArrowheads="1"/>
            </p:cNvSpPr>
            <p:nvPr/>
          </p:nvSpPr>
          <p:spPr bwMode="auto">
            <a:xfrm>
              <a:off x="2141650" y="1001650"/>
              <a:ext cx="207675" cy="331250"/>
            </a:xfrm>
            <a:custGeom>
              <a:avLst/>
              <a:gdLst>
                <a:gd name="T0" fmla="*/ 2147483646 w 8307"/>
                <a:gd name="T1" fmla="*/ 2147483646 h 13250"/>
                <a:gd name="T2" fmla="*/ 2147483646 w 8307"/>
                <a:gd name="T3" fmla="*/ 2147483646 h 13250"/>
                <a:gd name="T4" fmla="*/ 2147483646 w 8307"/>
                <a:gd name="T5" fmla="*/ 2147483646 h 13250"/>
                <a:gd name="T6" fmla="*/ 2147483646 w 8307"/>
                <a:gd name="T7" fmla="*/ 2147483646 h 13250"/>
                <a:gd name="T8" fmla="*/ 2147483646 w 8307"/>
                <a:gd name="T9" fmla="*/ 2147483646 h 13250"/>
                <a:gd name="T10" fmla="*/ 2147483646 w 8307"/>
                <a:gd name="T11" fmla="*/ 2147483646 h 13250"/>
                <a:gd name="T12" fmla="*/ 2147483646 w 8307"/>
                <a:gd name="T13" fmla="*/ 2147483646 h 13250"/>
                <a:gd name="T14" fmla="*/ 2147483646 w 8307"/>
                <a:gd name="T15" fmla="*/ 2147483646 h 13250"/>
                <a:gd name="T16" fmla="*/ 2147483646 w 8307"/>
                <a:gd name="T17" fmla="*/ 2147483646 h 13250"/>
                <a:gd name="T18" fmla="*/ 2147483646 w 8307"/>
                <a:gd name="T19" fmla="*/ 2147483646 h 13250"/>
                <a:gd name="T20" fmla="*/ 2147483646 w 8307"/>
                <a:gd name="T21" fmla="*/ 2147483646 h 13250"/>
                <a:gd name="T22" fmla="*/ 2147483646 w 8307"/>
                <a:gd name="T23" fmla="*/ 2147483646 h 13250"/>
                <a:gd name="T24" fmla="*/ 2147483646 w 8307"/>
                <a:gd name="T25" fmla="*/ 2147483646 h 13250"/>
                <a:gd name="T26" fmla="*/ 2147483646 w 8307"/>
                <a:gd name="T27" fmla="*/ 2147483646 h 13250"/>
                <a:gd name="T28" fmla="*/ 2147483646 w 8307"/>
                <a:gd name="T29" fmla="*/ 2147483646 h 13250"/>
                <a:gd name="T30" fmla="*/ 2147483646 w 8307"/>
                <a:gd name="T31" fmla="*/ 2147483646 h 13250"/>
                <a:gd name="T32" fmla="*/ 2147483646 w 8307"/>
                <a:gd name="T33" fmla="*/ 2147483646 h 13250"/>
                <a:gd name="T34" fmla="*/ 2147483646 w 8307"/>
                <a:gd name="T35" fmla="*/ 2147483646 h 13250"/>
                <a:gd name="T36" fmla="*/ 2147483646 w 8307"/>
                <a:gd name="T37" fmla="*/ 2147483646 h 13250"/>
                <a:gd name="T38" fmla="*/ 2147483646 w 8307"/>
                <a:gd name="T39" fmla="*/ 2147483646 h 13250"/>
                <a:gd name="T40" fmla="*/ 2147483646 w 8307"/>
                <a:gd name="T41" fmla="*/ 2147483646 h 13250"/>
                <a:gd name="T42" fmla="*/ 2147483646 w 8307"/>
                <a:gd name="T43" fmla="*/ 2147483646 h 13250"/>
                <a:gd name="T44" fmla="*/ 2147483646 w 8307"/>
                <a:gd name="T45" fmla="*/ 2147483646 h 13250"/>
                <a:gd name="T46" fmla="*/ 2147483646 w 8307"/>
                <a:gd name="T47" fmla="*/ 2147483646 h 13250"/>
                <a:gd name="T48" fmla="*/ 2147483646 w 8307"/>
                <a:gd name="T49" fmla="*/ 2147483646 h 13250"/>
                <a:gd name="T50" fmla="*/ 2147483646 w 8307"/>
                <a:gd name="T51" fmla="*/ 2147483646 h 13250"/>
                <a:gd name="T52" fmla="*/ 2147483646 w 8307"/>
                <a:gd name="T53" fmla="*/ 2147483646 h 13250"/>
                <a:gd name="T54" fmla="*/ 2147483646 w 8307"/>
                <a:gd name="T55" fmla="*/ 2147483646 h 13250"/>
                <a:gd name="T56" fmla="*/ 2147483646 w 8307"/>
                <a:gd name="T57" fmla="*/ 2147483646 h 13250"/>
                <a:gd name="T58" fmla="*/ 2147483646 w 8307"/>
                <a:gd name="T59" fmla="*/ 2147483646 h 13250"/>
                <a:gd name="T60" fmla="*/ 2147483646 w 8307"/>
                <a:gd name="T61" fmla="*/ 2147483646 h 13250"/>
                <a:gd name="T62" fmla="*/ 2147483646 w 8307"/>
                <a:gd name="T63" fmla="*/ 2147483646 h 13250"/>
                <a:gd name="T64" fmla="*/ 2147483646 w 8307"/>
                <a:gd name="T65" fmla="*/ 2147483646 h 13250"/>
                <a:gd name="T66" fmla="*/ 2147483646 w 8307"/>
                <a:gd name="T67" fmla="*/ 2147483646 h 13250"/>
                <a:gd name="T68" fmla="*/ 2147483646 w 8307"/>
                <a:gd name="T69" fmla="*/ 2147483646 h 13250"/>
                <a:gd name="T70" fmla="*/ 2147483646 w 8307"/>
                <a:gd name="T71" fmla="*/ 2147483646 h 13250"/>
                <a:gd name="T72" fmla="*/ 2147483646 w 8307"/>
                <a:gd name="T73" fmla="*/ 2147483646 h 13250"/>
                <a:gd name="T74" fmla="*/ 2147483646 w 8307"/>
                <a:gd name="T75" fmla="*/ 2147483646 h 13250"/>
                <a:gd name="T76" fmla="*/ 2147483646 w 8307"/>
                <a:gd name="T77" fmla="*/ 2147483646 h 13250"/>
                <a:gd name="T78" fmla="*/ 2147483646 w 8307"/>
                <a:gd name="T79" fmla="*/ 2147483646 h 13250"/>
                <a:gd name="T80" fmla="*/ 2147483646 w 8307"/>
                <a:gd name="T81" fmla="*/ 2147483646 h 13250"/>
                <a:gd name="T82" fmla="*/ 2147483646 w 8307"/>
                <a:gd name="T83" fmla="*/ 2147483646 h 13250"/>
                <a:gd name="T84" fmla="*/ 2147483646 w 8307"/>
                <a:gd name="T85" fmla="*/ 0 h 13250"/>
                <a:gd name="T86" fmla="*/ 2147483646 w 8307"/>
                <a:gd name="T87" fmla="*/ 0 h 13250"/>
                <a:gd name="T88" fmla="*/ 2147483646 w 8307"/>
                <a:gd name="T89" fmla="*/ 2147483646 h 13250"/>
                <a:gd name="T90" fmla="*/ 2147483646 w 8307"/>
                <a:gd name="T91" fmla="*/ 2147483646 h 13250"/>
                <a:gd name="T92" fmla="*/ 2147483646 w 8307"/>
                <a:gd name="T93" fmla="*/ 2147483646 h 13250"/>
                <a:gd name="T94" fmla="*/ 2147483646 w 8307"/>
                <a:gd name="T95" fmla="*/ 2147483646 h 13250"/>
                <a:gd name="T96" fmla="*/ 2147483646 w 8307"/>
                <a:gd name="T97" fmla="*/ 2147483646 h 13250"/>
                <a:gd name="T98" fmla="*/ 2147483646 w 8307"/>
                <a:gd name="T99" fmla="*/ 2147483646 h 13250"/>
                <a:gd name="T100" fmla="*/ 2147483646 w 8307"/>
                <a:gd name="T101" fmla="*/ 2147483646 h 13250"/>
                <a:gd name="T102" fmla="*/ 2147483646 w 8307"/>
                <a:gd name="T103" fmla="*/ 2147483646 h 13250"/>
                <a:gd name="T104" fmla="*/ 2147483646 w 8307"/>
                <a:gd name="T105" fmla="*/ 2147483646 h 13250"/>
                <a:gd name="T106" fmla="*/ 2147483646 w 8307"/>
                <a:gd name="T107" fmla="*/ 2147483646 h 13250"/>
                <a:gd name="T108" fmla="*/ 2147483646 w 8307"/>
                <a:gd name="T109" fmla="*/ 2147483646 h 13250"/>
                <a:gd name="T110" fmla="*/ 2147483646 w 8307"/>
                <a:gd name="T111" fmla="*/ 2147483646 h 13250"/>
                <a:gd name="T112" fmla="*/ 2147483646 w 8307"/>
                <a:gd name="T113" fmla="*/ 2147483646 h 13250"/>
                <a:gd name="T114" fmla="*/ 2147483646 w 8307"/>
                <a:gd name="T115" fmla="*/ 2147483646 h 13250"/>
                <a:gd name="T116" fmla="*/ 2147483646 w 8307"/>
                <a:gd name="T117" fmla="*/ 2147483646 h 13250"/>
                <a:gd name="T118" fmla="*/ 2147483646 w 8307"/>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7"/>
                <a:gd name="T181" fmla="*/ 0 h 13250"/>
                <a:gd name="T182" fmla="*/ 8307 w 8307"/>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sp>
        <p:nvSpPr>
          <p:cNvPr id="12328" name="BlokTextu 58">
            <a:extLst>
              <a:ext uri="{FF2B5EF4-FFF2-40B4-BE49-F238E27FC236}">
                <a16:creationId xmlns:a16="http://schemas.microsoft.com/office/drawing/2014/main" id="{F6C67C2A-9853-4517-A7CD-EB140D4193A9}"/>
              </a:ext>
            </a:extLst>
          </p:cNvPr>
          <p:cNvSpPr txBox="1">
            <a:spLocks noChangeArrowheads="1"/>
          </p:cNvSpPr>
          <p:nvPr/>
        </p:nvSpPr>
        <p:spPr bwMode="auto">
          <a:xfrm>
            <a:off x="712788" y="1247775"/>
            <a:ext cx="46593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a:solidFill>
                  <a:srgbClr val="124057"/>
                </a:solidFill>
                <a:latin typeface="Weekly Free Light" pitchFamily="50" charset="-18"/>
              </a:rPr>
              <a:t>OBSAH</a:t>
            </a:r>
            <a:endParaRPr lang="sk-SK" altLang="sk-SK">
              <a:latin typeface="Weekly Free Light" pitchFamily="50" charset="-18"/>
            </a:endParaRPr>
          </a:p>
        </p:txBody>
      </p:sp>
      <p:grpSp>
        <p:nvGrpSpPr>
          <p:cNvPr id="12329" name="Google Shape;506;p40">
            <a:extLst>
              <a:ext uri="{FF2B5EF4-FFF2-40B4-BE49-F238E27FC236}">
                <a16:creationId xmlns:a16="http://schemas.microsoft.com/office/drawing/2014/main" id="{CD4D4FBE-BAD6-4A7C-95FB-8AE149E03370}"/>
              </a:ext>
            </a:extLst>
          </p:cNvPr>
          <p:cNvGrpSpPr>
            <a:grpSpLocks/>
          </p:cNvGrpSpPr>
          <p:nvPr/>
        </p:nvGrpSpPr>
        <p:grpSpPr bwMode="auto">
          <a:xfrm>
            <a:off x="3200400" y="4410075"/>
            <a:ext cx="296863" cy="252413"/>
            <a:chOff x="1934025" y="1001650"/>
            <a:chExt cx="415300" cy="355600"/>
          </a:xfrm>
        </p:grpSpPr>
        <p:sp>
          <p:nvSpPr>
            <p:cNvPr id="12334" name="Google Shape;507;p40">
              <a:extLst>
                <a:ext uri="{FF2B5EF4-FFF2-40B4-BE49-F238E27FC236}">
                  <a16:creationId xmlns:a16="http://schemas.microsoft.com/office/drawing/2014/main" id="{3CF9FAA9-CE55-4FC5-9FFF-AB69833CD244}"/>
                </a:ext>
              </a:extLst>
            </p:cNvPr>
            <p:cNvSpPr>
              <a:spLocks noChangeArrowheads="1"/>
            </p:cNvSpPr>
            <p:nvPr/>
          </p:nvSpPr>
          <p:spPr bwMode="auto">
            <a:xfrm>
              <a:off x="1934025" y="1303650"/>
              <a:ext cx="207650" cy="53600"/>
            </a:xfrm>
            <a:custGeom>
              <a:avLst/>
              <a:gdLst>
                <a:gd name="T0" fmla="*/ 2147483646 w 8306"/>
                <a:gd name="T1" fmla="*/ 0 h 2144"/>
                <a:gd name="T2" fmla="*/ 2147483646 w 8306"/>
                <a:gd name="T3" fmla="*/ 2147483646 h 2144"/>
                <a:gd name="T4" fmla="*/ 2147483646 w 8306"/>
                <a:gd name="T5" fmla="*/ 2147483646 h 2144"/>
                <a:gd name="T6" fmla="*/ 2147483646 w 8306"/>
                <a:gd name="T7" fmla="*/ 2147483646 h 2144"/>
                <a:gd name="T8" fmla="*/ 2147483646 w 8306"/>
                <a:gd name="T9" fmla="*/ 2147483646 h 2144"/>
                <a:gd name="T10" fmla="*/ 2147483646 w 8306"/>
                <a:gd name="T11" fmla="*/ 2147483646 h 2144"/>
                <a:gd name="T12" fmla="*/ 2147483646 w 8306"/>
                <a:gd name="T13" fmla="*/ 2147483646 h 2144"/>
                <a:gd name="T14" fmla="*/ 2147483646 w 8306"/>
                <a:gd name="T15" fmla="*/ 2147483646 h 2144"/>
                <a:gd name="T16" fmla="*/ 2147483646 w 8306"/>
                <a:gd name="T17" fmla="*/ 2147483646 h 2144"/>
                <a:gd name="T18" fmla="*/ 2147483646 w 8306"/>
                <a:gd name="T19" fmla="*/ 2147483646 h 2144"/>
                <a:gd name="T20" fmla="*/ 2147483646 w 8306"/>
                <a:gd name="T21" fmla="*/ 2147483646 h 2144"/>
                <a:gd name="T22" fmla="*/ 2147483646 w 8306"/>
                <a:gd name="T23" fmla="*/ 2147483646 h 2144"/>
                <a:gd name="T24" fmla="*/ 2147483646 w 8306"/>
                <a:gd name="T25" fmla="*/ 2147483646 h 2144"/>
                <a:gd name="T26" fmla="*/ 2147483646 w 8306"/>
                <a:gd name="T27" fmla="*/ 2147483646 h 2144"/>
                <a:gd name="T28" fmla="*/ 2147483646 w 8306"/>
                <a:gd name="T29" fmla="*/ 2147483646 h 2144"/>
                <a:gd name="T30" fmla="*/ 2147483646 w 8306"/>
                <a:gd name="T31" fmla="*/ 2147483646 h 2144"/>
                <a:gd name="T32" fmla="*/ 2147483646 w 8306"/>
                <a:gd name="T33" fmla="*/ 2147483646 h 2144"/>
                <a:gd name="T34" fmla="*/ 2147483646 w 8306"/>
                <a:gd name="T35" fmla="*/ 2147483646 h 2144"/>
                <a:gd name="T36" fmla="*/ 2147483646 w 8306"/>
                <a:gd name="T37" fmla="*/ 2147483646 h 2144"/>
                <a:gd name="T38" fmla="*/ 2147483646 w 8306"/>
                <a:gd name="T39" fmla="*/ 2147483646 h 2144"/>
                <a:gd name="T40" fmla="*/ 2147483646 w 8306"/>
                <a:gd name="T41" fmla="*/ 2147483646 h 2144"/>
                <a:gd name="T42" fmla="*/ 2147483646 w 8306"/>
                <a:gd name="T43" fmla="*/ 2147483646 h 2144"/>
                <a:gd name="T44" fmla="*/ 2147483646 w 8306"/>
                <a:gd name="T45" fmla="*/ 2147483646 h 2144"/>
                <a:gd name="T46" fmla="*/ 2147483646 w 8306"/>
                <a:gd name="T47" fmla="*/ 2147483646 h 2144"/>
                <a:gd name="T48" fmla="*/ 2147483646 w 8306"/>
                <a:gd name="T49" fmla="*/ 2147483646 h 2144"/>
                <a:gd name="T50" fmla="*/ 2147483646 w 8306"/>
                <a:gd name="T51" fmla="*/ 2147483646 h 2144"/>
                <a:gd name="T52" fmla="*/ 2147483646 w 8306"/>
                <a:gd name="T53" fmla="*/ 2147483646 h 2144"/>
                <a:gd name="T54" fmla="*/ 2147483646 w 8306"/>
                <a:gd name="T55" fmla="*/ 2147483646 h 2144"/>
                <a:gd name="T56" fmla="*/ 2147483646 w 8306"/>
                <a:gd name="T57" fmla="*/ 2147483646 h 2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06"/>
                <a:gd name="T88" fmla="*/ 0 h 2144"/>
                <a:gd name="T89" fmla="*/ 8306 w 8306"/>
                <a:gd name="T90" fmla="*/ 2144 h 2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35" name="Google Shape;508;p40">
              <a:extLst>
                <a:ext uri="{FF2B5EF4-FFF2-40B4-BE49-F238E27FC236}">
                  <a16:creationId xmlns:a16="http://schemas.microsoft.com/office/drawing/2014/main" id="{52B9E65E-B903-4AC3-8C61-9D6DAB914C3A}"/>
                </a:ext>
              </a:extLst>
            </p:cNvPr>
            <p:cNvSpPr>
              <a:spLocks noChangeArrowheads="1"/>
            </p:cNvSpPr>
            <p:nvPr/>
          </p:nvSpPr>
          <p:spPr bwMode="auto">
            <a:xfrm>
              <a:off x="2141650" y="1303650"/>
              <a:ext cx="207675" cy="53600"/>
            </a:xfrm>
            <a:custGeom>
              <a:avLst/>
              <a:gdLst>
                <a:gd name="T0" fmla="*/ 2147483646 w 8307"/>
                <a:gd name="T1" fmla="*/ 2147483646 h 2144"/>
                <a:gd name="T2" fmla="*/ 2147483646 w 8307"/>
                <a:gd name="T3" fmla="*/ 2147483646 h 2144"/>
                <a:gd name="T4" fmla="*/ 2147483646 w 8307"/>
                <a:gd name="T5" fmla="*/ 2147483646 h 2144"/>
                <a:gd name="T6" fmla="*/ 2147483646 w 8307"/>
                <a:gd name="T7" fmla="*/ 2147483646 h 2144"/>
                <a:gd name="T8" fmla="*/ 2147483646 w 8307"/>
                <a:gd name="T9" fmla="*/ 2147483646 h 2144"/>
                <a:gd name="T10" fmla="*/ 2147483646 w 8307"/>
                <a:gd name="T11" fmla="*/ 2147483646 h 2144"/>
                <a:gd name="T12" fmla="*/ 2147483646 w 8307"/>
                <a:gd name="T13" fmla="*/ 2147483646 h 2144"/>
                <a:gd name="T14" fmla="*/ 2147483646 w 8307"/>
                <a:gd name="T15" fmla="*/ 2147483646 h 2144"/>
                <a:gd name="T16" fmla="*/ 2147483646 w 8307"/>
                <a:gd name="T17" fmla="*/ 2147483646 h 2144"/>
                <a:gd name="T18" fmla="*/ 2147483646 w 8307"/>
                <a:gd name="T19" fmla="*/ 2147483646 h 2144"/>
                <a:gd name="T20" fmla="*/ 2147483646 w 8307"/>
                <a:gd name="T21" fmla="*/ 2147483646 h 2144"/>
                <a:gd name="T22" fmla="*/ 2147483646 w 8307"/>
                <a:gd name="T23" fmla="*/ 2147483646 h 2144"/>
                <a:gd name="T24" fmla="*/ 2147483646 w 8307"/>
                <a:gd name="T25" fmla="*/ 2147483646 h 2144"/>
                <a:gd name="T26" fmla="*/ 2147483646 w 8307"/>
                <a:gd name="T27" fmla="*/ 2147483646 h 2144"/>
                <a:gd name="T28" fmla="*/ 2147483646 w 8307"/>
                <a:gd name="T29" fmla="*/ 2147483646 h 2144"/>
                <a:gd name="T30" fmla="*/ 2147483646 w 8307"/>
                <a:gd name="T31" fmla="*/ 2147483646 h 2144"/>
                <a:gd name="T32" fmla="*/ 2147483646 w 8307"/>
                <a:gd name="T33" fmla="*/ 2147483646 h 2144"/>
                <a:gd name="T34" fmla="*/ 2147483646 w 8307"/>
                <a:gd name="T35" fmla="*/ 2147483646 h 2144"/>
                <a:gd name="T36" fmla="*/ 2147483646 w 8307"/>
                <a:gd name="T37" fmla="*/ 2147483646 h 2144"/>
                <a:gd name="T38" fmla="*/ 2147483646 w 8307"/>
                <a:gd name="T39" fmla="*/ 2147483646 h 2144"/>
                <a:gd name="T40" fmla="*/ 2147483646 w 8307"/>
                <a:gd name="T41" fmla="*/ 2147483646 h 2144"/>
                <a:gd name="T42" fmla="*/ 2147483646 w 8307"/>
                <a:gd name="T43" fmla="*/ 2147483646 h 2144"/>
                <a:gd name="T44" fmla="*/ 2147483646 w 8307"/>
                <a:gd name="T45" fmla="*/ 2147483646 h 2144"/>
                <a:gd name="T46" fmla="*/ 2147483646 w 8307"/>
                <a:gd name="T47" fmla="*/ 2147483646 h 2144"/>
                <a:gd name="T48" fmla="*/ 2147483646 w 8307"/>
                <a:gd name="T49" fmla="*/ 2147483646 h 2144"/>
                <a:gd name="T50" fmla="*/ 2147483646 w 8307"/>
                <a:gd name="T51" fmla="*/ 2147483646 h 2144"/>
                <a:gd name="T52" fmla="*/ 2147483646 w 8307"/>
                <a:gd name="T53" fmla="*/ 2147483646 h 2144"/>
                <a:gd name="T54" fmla="*/ 2147483646 w 8307"/>
                <a:gd name="T55" fmla="*/ 2147483646 h 2144"/>
                <a:gd name="T56" fmla="*/ 2147483646 w 8307"/>
                <a:gd name="T57" fmla="*/ 2147483646 h 2144"/>
                <a:gd name="T58" fmla="*/ 2147483646 w 8307"/>
                <a:gd name="T59" fmla="*/ 0 h 2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07"/>
                <a:gd name="T91" fmla="*/ 0 h 2144"/>
                <a:gd name="T92" fmla="*/ 8307 w 8307"/>
                <a:gd name="T93" fmla="*/ 2144 h 2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36" name="Google Shape;509;p40">
              <a:extLst>
                <a:ext uri="{FF2B5EF4-FFF2-40B4-BE49-F238E27FC236}">
                  <a16:creationId xmlns:a16="http://schemas.microsoft.com/office/drawing/2014/main" id="{05184188-D79A-4AF4-AED6-557F547D6C90}"/>
                </a:ext>
              </a:extLst>
            </p:cNvPr>
            <p:cNvSpPr>
              <a:spLocks noChangeArrowheads="1"/>
            </p:cNvSpPr>
            <p:nvPr/>
          </p:nvSpPr>
          <p:spPr bwMode="auto">
            <a:xfrm>
              <a:off x="1934025" y="1001650"/>
              <a:ext cx="207650" cy="331250"/>
            </a:xfrm>
            <a:custGeom>
              <a:avLst/>
              <a:gdLst>
                <a:gd name="T0" fmla="*/ 2147483646 w 8306"/>
                <a:gd name="T1" fmla="*/ 2147483646 h 13250"/>
                <a:gd name="T2" fmla="*/ 2147483646 w 8306"/>
                <a:gd name="T3" fmla="*/ 2147483646 h 13250"/>
                <a:gd name="T4" fmla="*/ 2147483646 w 8306"/>
                <a:gd name="T5" fmla="*/ 2147483646 h 13250"/>
                <a:gd name="T6" fmla="*/ 2147483646 w 8306"/>
                <a:gd name="T7" fmla="*/ 2147483646 h 13250"/>
                <a:gd name="T8" fmla="*/ 2147483646 w 8306"/>
                <a:gd name="T9" fmla="*/ 2147483646 h 13250"/>
                <a:gd name="T10" fmla="*/ 2147483646 w 8306"/>
                <a:gd name="T11" fmla="*/ 2147483646 h 13250"/>
                <a:gd name="T12" fmla="*/ 2147483646 w 8306"/>
                <a:gd name="T13" fmla="*/ 2147483646 h 13250"/>
                <a:gd name="T14" fmla="*/ 2147483646 w 8306"/>
                <a:gd name="T15" fmla="*/ 2147483646 h 13250"/>
                <a:gd name="T16" fmla="*/ 2147483646 w 8306"/>
                <a:gd name="T17" fmla="*/ 2147483646 h 13250"/>
                <a:gd name="T18" fmla="*/ 2147483646 w 8306"/>
                <a:gd name="T19" fmla="*/ 2147483646 h 13250"/>
                <a:gd name="T20" fmla="*/ 2147483646 w 8306"/>
                <a:gd name="T21" fmla="*/ 2147483646 h 13250"/>
                <a:gd name="T22" fmla="*/ 2147483646 w 8306"/>
                <a:gd name="T23" fmla="*/ 2147483646 h 13250"/>
                <a:gd name="T24" fmla="*/ 2147483646 w 8306"/>
                <a:gd name="T25" fmla="*/ 2147483646 h 13250"/>
                <a:gd name="T26" fmla="*/ 2147483646 w 8306"/>
                <a:gd name="T27" fmla="*/ 2147483646 h 13250"/>
                <a:gd name="T28" fmla="*/ 2147483646 w 8306"/>
                <a:gd name="T29" fmla="*/ 2147483646 h 13250"/>
                <a:gd name="T30" fmla="*/ 2147483646 w 8306"/>
                <a:gd name="T31" fmla="*/ 2147483646 h 13250"/>
                <a:gd name="T32" fmla="*/ 2147483646 w 8306"/>
                <a:gd name="T33" fmla="*/ 2147483646 h 13250"/>
                <a:gd name="T34" fmla="*/ 2147483646 w 8306"/>
                <a:gd name="T35" fmla="*/ 2147483646 h 13250"/>
                <a:gd name="T36" fmla="*/ 2147483646 w 8306"/>
                <a:gd name="T37" fmla="*/ 2147483646 h 13250"/>
                <a:gd name="T38" fmla="*/ 2147483646 w 8306"/>
                <a:gd name="T39" fmla="*/ 2147483646 h 13250"/>
                <a:gd name="T40" fmla="*/ 2147483646 w 8306"/>
                <a:gd name="T41" fmla="*/ 2147483646 h 13250"/>
                <a:gd name="T42" fmla="*/ 2147483646 w 8306"/>
                <a:gd name="T43" fmla="*/ 2147483646 h 13250"/>
                <a:gd name="T44" fmla="*/ 2147483646 w 8306"/>
                <a:gd name="T45" fmla="*/ 2147483646 h 13250"/>
                <a:gd name="T46" fmla="*/ 2147483646 w 8306"/>
                <a:gd name="T47" fmla="*/ 2147483646 h 13250"/>
                <a:gd name="T48" fmla="*/ 2147483646 w 8306"/>
                <a:gd name="T49" fmla="*/ 2147483646 h 13250"/>
                <a:gd name="T50" fmla="*/ 2147483646 w 8306"/>
                <a:gd name="T51" fmla="*/ 2147483646 h 13250"/>
                <a:gd name="T52" fmla="*/ 2147483646 w 8306"/>
                <a:gd name="T53" fmla="*/ 2147483646 h 13250"/>
                <a:gd name="T54" fmla="*/ 2147483646 w 8306"/>
                <a:gd name="T55" fmla="*/ 2147483646 h 13250"/>
                <a:gd name="T56" fmla="*/ 2147483646 w 8306"/>
                <a:gd name="T57" fmla="*/ 2147483646 h 13250"/>
                <a:gd name="T58" fmla="*/ 2147483646 w 8306"/>
                <a:gd name="T59" fmla="*/ 2147483646 h 13250"/>
                <a:gd name="T60" fmla="*/ 2147483646 w 8306"/>
                <a:gd name="T61" fmla="*/ 2147483646 h 13250"/>
                <a:gd name="T62" fmla="*/ 2147483646 w 8306"/>
                <a:gd name="T63" fmla="*/ 2147483646 h 13250"/>
                <a:gd name="T64" fmla="*/ 2147483646 w 8306"/>
                <a:gd name="T65" fmla="*/ 2147483646 h 13250"/>
                <a:gd name="T66" fmla="*/ 2147483646 w 8306"/>
                <a:gd name="T67" fmla="*/ 2147483646 h 13250"/>
                <a:gd name="T68" fmla="*/ 2147483646 w 8306"/>
                <a:gd name="T69" fmla="*/ 2147483646 h 13250"/>
                <a:gd name="T70" fmla="*/ 2147483646 w 8306"/>
                <a:gd name="T71" fmla="*/ 2147483646 h 13250"/>
                <a:gd name="T72" fmla="*/ 2147483646 w 8306"/>
                <a:gd name="T73" fmla="*/ 2147483646 h 13250"/>
                <a:gd name="T74" fmla="*/ 2147483646 w 8306"/>
                <a:gd name="T75" fmla="*/ 2147483646 h 13250"/>
                <a:gd name="T76" fmla="*/ 2147483646 w 8306"/>
                <a:gd name="T77" fmla="*/ 2147483646 h 13250"/>
                <a:gd name="T78" fmla="*/ 2147483646 w 8306"/>
                <a:gd name="T79" fmla="*/ 2147483646 h 13250"/>
                <a:gd name="T80" fmla="*/ 2147483646 w 8306"/>
                <a:gd name="T81" fmla="*/ 2147483646 h 13250"/>
                <a:gd name="T82" fmla="*/ 2147483646 w 8306"/>
                <a:gd name="T83" fmla="*/ 2147483646 h 13250"/>
                <a:gd name="T84" fmla="*/ 2147483646 w 8306"/>
                <a:gd name="T85" fmla="*/ 0 h 13250"/>
                <a:gd name="T86" fmla="*/ 2147483646 w 8306"/>
                <a:gd name="T87" fmla="*/ 0 h 13250"/>
                <a:gd name="T88" fmla="*/ 2147483646 w 8306"/>
                <a:gd name="T89" fmla="*/ 2147483646 h 13250"/>
                <a:gd name="T90" fmla="*/ 2147483646 w 8306"/>
                <a:gd name="T91" fmla="*/ 2147483646 h 13250"/>
                <a:gd name="T92" fmla="*/ 2147483646 w 8306"/>
                <a:gd name="T93" fmla="*/ 2147483646 h 13250"/>
                <a:gd name="T94" fmla="*/ 2147483646 w 8306"/>
                <a:gd name="T95" fmla="*/ 2147483646 h 13250"/>
                <a:gd name="T96" fmla="*/ 2147483646 w 8306"/>
                <a:gd name="T97" fmla="*/ 2147483646 h 13250"/>
                <a:gd name="T98" fmla="*/ 2147483646 w 8306"/>
                <a:gd name="T99" fmla="*/ 2147483646 h 13250"/>
                <a:gd name="T100" fmla="*/ 2147483646 w 8306"/>
                <a:gd name="T101" fmla="*/ 2147483646 h 13250"/>
                <a:gd name="T102" fmla="*/ 2147483646 w 8306"/>
                <a:gd name="T103" fmla="*/ 2147483646 h 13250"/>
                <a:gd name="T104" fmla="*/ 2147483646 w 8306"/>
                <a:gd name="T105" fmla="*/ 2147483646 h 13250"/>
                <a:gd name="T106" fmla="*/ 2147483646 w 8306"/>
                <a:gd name="T107" fmla="*/ 2147483646 h 13250"/>
                <a:gd name="T108" fmla="*/ 2147483646 w 8306"/>
                <a:gd name="T109" fmla="*/ 2147483646 h 13250"/>
                <a:gd name="T110" fmla="*/ 2147483646 w 8306"/>
                <a:gd name="T111" fmla="*/ 2147483646 h 13250"/>
                <a:gd name="T112" fmla="*/ 2147483646 w 8306"/>
                <a:gd name="T113" fmla="*/ 2147483646 h 13250"/>
                <a:gd name="T114" fmla="*/ 2147483646 w 8306"/>
                <a:gd name="T115" fmla="*/ 2147483646 h 13250"/>
                <a:gd name="T116" fmla="*/ 2147483646 w 8306"/>
                <a:gd name="T117" fmla="*/ 2147483646 h 13250"/>
                <a:gd name="T118" fmla="*/ 2147483646 w 8306"/>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6"/>
                <a:gd name="T181" fmla="*/ 0 h 13250"/>
                <a:gd name="T182" fmla="*/ 8306 w 8306"/>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37" name="Google Shape;510;p40">
              <a:extLst>
                <a:ext uri="{FF2B5EF4-FFF2-40B4-BE49-F238E27FC236}">
                  <a16:creationId xmlns:a16="http://schemas.microsoft.com/office/drawing/2014/main" id="{F22651F8-E886-4130-ABBC-7764EAF736D3}"/>
                </a:ext>
              </a:extLst>
            </p:cNvPr>
            <p:cNvSpPr>
              <a:spLocks noChangeArrowheads="1"/>
            </p:cNvSpPr>
            <p:nvPr/>
          </p:nvSpPr>
          <p:spPr bwMode="auto">
            <a:xfrm>
              <a:off x="2141650" y="1001650"/>
              <a:ext cx="207675" cy="331250"/>
            </a:xfrm>
            <a:custGeom>
              <a:avLst/>
              <a:gdLst>
                <a:gd name="T0" fmla="*/ 2147483646 w 8307"/>
                <a:gd name="T1" fmla="*/ 2147483646 h 13250"/>
                <a:gd name="T2" fmla="*/ 2147483646 w 8307"/>
                <a:gd name="T3" fmla="*/ 2147483646 h 13250"/>
                <a:gd name="T4" fmla="*/ 2147483646 w 8307"/>
                <a:gd name="T5" fmla="*/ 2147483646 h 13250"/>
                <a:gd name="T6" fmla="*/ 2147483646 w 8307"/>
                <a:gd name="T7" fmla="*/ 2147483646 h 13250"/>
                <a:gd name="T8" fmla="*/ 2147483646 w 8307"/>
                <a:gd name="T9" fmla="*/ 2147483646 h 13250"/>
                <a:gd name="T10" fmla="*/ 2147483646 w 8307"/>
                <a:gd name="T11" fmla="*/ 2147483646 h 13250"/>
                <a:gd name="T12" fmla="*/ 2147483646 w 8307"/>
                <a:gd name="T13" fmla="*/ 2147483646 h 13250"/>
                <a:gd name="T14" fmla="*/ 2147483646 w 8307"/>
                <a:gd name="T15" fmla="*/ 2147483646 h 13250"/>
                <a:gd name="T16" fmla="*/ 2147483646 w 8307"/>
                <a:gd name="T17" fmla="*/ 2147483646 h 13250"/>
                <a:gd name="T18" fmla="*/ 2147483646 w 8307"/>
                <a:gd name="T19" fmla="*/ 2147483646 h 13250"/>
                <a:gd name="T20" fmla="*/ 2147483646 w 8307"/>
                <a:gd name="T21" fmla="*/ 2147483646 h 13250"/>
                <a:gd name="T22" fmla="*/ 2147483646 w 8307"/>
                <a:gd name="T23" fmla="*/ 2147483646 h 13250"/>
                <a:gd name="T24" fmla="*/ 2147483646 w 8307"/>
                <a:gd name="T25" fmla="*/ 2147483646 h 13250"/>
                <a:gd name="T26" fmla="*/ 2147483646 w 8307"/>
                <a:gd name="T27" fmla="*/ 2147483646 h 13250"/>
                <a:gd name="T28" fmla="*/ 2147483646 w 8307"/>
                <a:gd name="T29" fmla="*/ 2147483646 h 13250"/>
                <a:gd name="T30" fmla="*/ 2147483646 w 8307"/>
                <a:gd name="T31" fmla="*/ 2147483646 h 13250"/>
                <a:gd name="T32" fmla="*/ 2147483646 w 8307"/>
                <a:gd name="T33" fmla="*/ 2147483646 h 13250"/>
                <a:gd name="T34" fmla="*/ 2147483646 w 8307"/>
                <a:gd name="T35" fmla="*/ 2147483646 h 13250"/>
                <a:gd name="T36" fmla="*/ 2147483646 w 8307"/>
                <a:gd name="T37" fmla="*/ 2147483646 h 13250"/>
                <a:gd name="T38" fmla="*/ 2147483646 w 8307"/>
                <a:gd name="T39" fmla="*/ 2147483646 h 13250"/>
                <a:gd name="T40" fmla="*/ 2147483646 w 8307"/>
                <a:gd name="T41" fmla="*/ 2147483646 h 13250"/>
                <a:gd name="T42" fmla="*/ 2147483646 w 8307"/>
                <a:gd name="T43" fmla="*/ 2147483646 h 13250"/>
                <a:gd name="T44" fmla="*/ 2147483646 w 8307"/>
                <a:gd name="T45" fmla="*/ 2147483646 h 13250"/>
                <a:gd name="T46" fmla="*/ 2147483646 w 8307"/>
                <a:gd name="T47" fmla="*/ 2147483646 h 13250"/>
                <a:gd name="T48" fmla="*/ 2147483646 w 8307"/>
                <a:gd name="T49" fmla="*/ 2147483646 h 13250"/>
                <a:gd name="T50" fmla="*/ 2147483646 w 8307"/>
                <a:gd name="T51" fmla="*/ 2147483646 h 13250"/>
                <a:gd name="T52" fmla="*/ 2147483646 w 8307"/>
                <a:gd name="T53" fmla="*/ 2147483646 h 13250"/>
                <a:gd name="T54" fmla="*/ 2147483646 w 8307"/>
                <a:gd name="T55" fmla="*/ 2147483646 h 13250"/>
                <a:gd name="T56" fmla="*/ 2147483646 w 8307"/>
                <a:gd name="T57" fmla="*/ 2147483646 h 13250"/>
                <a:gd name="T58" fmla="*/ 2147483646 w 8307"/>
                <a:gd name="T59" fmla="*/ 2147483646 h 13250"/>
                <a:gd name="T60" fmla="*/ 2147483646 w 8307"/>
                <a:gd name="T61" fmla="*/ 2147483646 h 13250"/>
                <a:gd name="T62" fmla="*/ 2147483646 w 8307"/>
                <a:gd name="T63" fmla="*/ 2147483646 h 13250"/>
                <a:gd name="T64" fmla="*/ 2147483646 w 8307"/>
                <a:gd name="T65" fmla="*/ 2147483646 h 13250"/>
                <a:gd name="T66" fmla="*/ 2147483646 w 8307"/>
                <a:gd name="T67" fmla="*/ 2147483646 h 13250"/>
                <a:gd name="T68" fmla="*/ 2147483646 w 8307"/>
                <a:gd name="T69" fmla="*/ 2147483646 h 13250"/>
                <a:gd name="T70" fmla="*/ 2147483646 w 8307"/>
                <a:gd name="T71" fmla="*/ 2147483646 h 13250"/>
                <a:gd name="T72" fmla="*/ 2147483646 w 8307"/>
                <a:gd name="T73" fmla="*/ 2147483646 h 13250"/>
                <a:gd name="T74" fmla="*/ 2147483646 w 8307"/>
                <a:gd name="T75" fmla="*/ 2147483646 h 13250"/>
                <a:gd name="T76" fmla="*/ 2147483646 w 8307"/>
                <a:gd name="T77" fmla="*/ 2147483646 h 13250"/>
                <a:gd name="T78" fmla="*/ 2147483646 w 8307"/>
                <a:gd name="T79" fmla="*/ 2147483646 h 13250"/>
                <a:gd name="T80" fmla="*/ 2147483646 w 8307"/>
                <a:gd name="T81" fmla="*/ 2147483646 h 13250"/>
                <a:gd name="T82" fmla="*/ 2147483646 w 8307"/>
                <a:gd name="T83" fmla="*/ 2147483646 h 13250"/>
                <a:gd name="T84" fmla="*/ 2147483646 w 8307"/>
                <a:gd name="T85" fmla="*/ 0 h 13250"/>
                <a:gd name="T86" fmla="*/ 2147483646 w 8307"/>
                <a:gd name="T87" fmla="*/ 0 h 13250"/>
                <a:gd name="T88" fmla="*/ 2147483646 w 8307"/>
                <a:gd name="T89" fmla="*/ 2147483646 h 13250"/>
                <a:gd name="T90" fmla="*/ 2147483646 w 8307"/>
                <a:gd name="T91" fmla="*/ 2147483646 h 13250"/>
                <a:gd name="T92" fmla="*/ 2147483646 w 8307"/>
                <a:gd name="T93" fmla="*/ 2147483646 h 13250"/>
                <a:gd name="T94" fmla="*/ 2147483646 w 8307"/>
                <a:gd name="T95" fmla="*/ 2147483646 h 13250"/>
                <a:gd name="T96" fmla="*/ 2147483646 w 8307"/>
                <a:gd name="T97" fmla="*/ 2147483646 h 13250"/>
                <a:gd name="T98" fmla="*/ 2147483646 w 8307"/>
                <a:gd name="T99" fmla="*/ 2147483646 h 13250"/>
                <a:gd name="T100" fmla="*/ 2147483646 w 8307"/>
                <a:gd name="T101" fmla="*/ 2147483646 h 13250"/>
                <a:gd name="T102" fmla="*/ 2147483646 w 8307"/>
                <a:gd name="T103" fmla="*/ 2147483646 h 13250"/>
                <a:gd name="T104" fmla="*/ 2147483646 w 8307"/>
                <a:gd name="T105" fmla="*/ 2147483646 h 13250"/>
                <a:gd name="T106" fmla="*/ 2147483646 w 8307"/>
                <a:gd name="T107" fmla="*/ 2147483646 h 13250"/>
                <a:gd name="T108" fmla="*/ 2147483646 w 8307"/>
                <a:gd name="T109" fmla="*/ 2147483646 h 13250"/>
                <a:gd name="T110" fmla="*/ 2147483646 w 8307"/>
                <a:gd name="T111" fmla="*/ 2147483646 h 13250"/>
                <a:gd name="T112" fmla="*/ 2147483646 w 8307"/>
                <a:gd name="T113" fmla="*/ 2147483646 h 13250"/>
                <a:gd name="T114" fmla="*/ 2147483646 w 8307"/>
                <a:gd name="T115" fmla="*/ 2147483646 h 13250"/>
                <a:gd name="T116" fmla="*/ 2147483646 w 8307"/>
                <a:gd name="T117" fmla="*/ 2147483646 h 13250"/>
                <a:gd name="T118" fmla="*/ 2147483646 w 8307"/>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7"/>
                <a:gd name="T181" fmla="*/ 0 h 13250"/>
                <a:gd name="T182" fmla="*/ 8307 w 8307"/>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sp>
        <p:nvSpPr>
          <p:cNvPr id="12330" name="Google Shape;288;p25">
            <a:extLst>
              <a:ext uri="{FF2B5EF4-FFF2-40B4-BE49-F238E27FC236}">
                <a16:creationId xmlns:a16="http://schemas.microsoft.com/office/drawing/2014/main" id="{028A4D90-3059-495B-BAD4-2C615334D012}"/>
              </a:ext>
            </a:extLst>
          </p:cNvPr>
          <p:cNvSpPr txBox="1">
            <a:spLocks noChangeArrowheads="1"/>
          </p:cNvSpPr>
          <p:nvPr/>
        </p:nvSpPr>
        <p:spPr bwMode="auto">
          <a:xfrm>
            <a:off x="3929063" y="4214813"/>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charset="0"/>
                <a:sym typeface="Nixie One" charset="0"/>
              </a:rPr>
              <a:t>05</a:t>
            </a:r>
          </a:p>
        </p:txBody>
      </p:sp>
      <p:cxnSp>
        <p:nvCxnSpPr>
          <p:cNvPr id="12331" name="Google Shape;289;p25">
            <a:extLst>
              <a:ext uri="{FF2B5EF4-FFF2-40B4-BE49-F238E27FC236}">
                <a16:creationId xmlns:a16="http://schemas.microsoft.com/office/drawing/2014/main" id="{1CEB385F-3DC9-49D4-8B1E-C8A9D278E5C5}"/>
              </a:ext>
            </a:extLst>
          </p:cNvPr>
          <p:cNvCxnSpPr>
            <a:cxnSpLocks noChangeShapeType="1"/>
          </p:cNvCxnSpPr>
          <p:nvPr/>
        </p:nvCxnSpPr>
        <p:spPr bwMode="auto">
          <a:xfrm>
            <a:off x="4491038" y="4268788"/>
            <a:ext cx="0" cy="393700"/>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2332" name="Google Shape;290;p25">
            <a:extLst>
              <a:ext uri="{FF2B5EF4-FFF2-40B4-BE49-F238E27FC236}">
                <a16:creationId xmlns:a16="http://schemas.microsoft.com/office/drawing/2014/main" id="{0EB3F43F-E0E3-4AE3-AFB7-EB5983C09C89}"/>
              </a:ext>
            </a:extLst>
          </p:cNvPr>
          <p:cNvSpPr txBox="1">
            <a:spLocks noChangeArrowheads="1"/>
          </p:cNvSpPr>
          <p:nvPr/>
        </p:nvSpPr>
        <p:spPr bwMode="auto">
          <a:xfrm>
            <a:off x="4581525" y="4268788"/>
            <a:ext cx="1582738"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sk-SK" altLang="sk-SK" sz="1200">
                <a:solidFill>
                  <a:srgbClr val="FFFFFF"/>
                </a:solidFill>
                <a:latin typeface="Weekly Free Light" pitchFamily="50" charset="-18"/>
                <a:sym typeface="Nixie One" charset="0"/>
              </a:rPr>
              <a:t>Vzdelávacie aktivity</a:t>
            </a:r>
          </a:p>
          <a:p>
            <a:pPr eaLnBrk="1" hangingPunct="1">
              <a:lnSpc>
                <a:spcPct val="83000"/>
              </a:lnSpc>
              <a:buFont typeface="Arial" panose="020B0604020202020204" pitchFamily="34" charset="0"/>
              <a:buNone/>
            </a:pPr>
            <a:endParaRPr lang="sk-SK" altLang="sk-SK">
              <a:solidFill>
                <a:srgbClr val="FFFFFF"/>
              </a:solidFill>
              <a:latin typeface="Nixie One" charset="0"/>
              <a:sym typeface="Nixie One" charset="0"/>
            </a:endParaRPr>
          </a:p>
        </p:txBody>
      </p:sp>
      <p:sp>
        <p:nvSpPr>
          <p:cNvPr id="12333" name="Google Shape;291;p25">
            <a:extLst>
              <a:ext uri="{FF2B5EF4-FFF2-40B4-BE49-F238E27FC236}">
                <a16:creationId xmlns:a16="http://schemas.microsoft.com/office/drawing/2014/main" id="{116BA0BC-81F4-46C7-A9A2-9F6057AD78AF}"/>
              </a:ext>
            </a:extLst>
          </p:cNvPr>
          <p:cNvSpPr>
            <a:spLocks noChangeArrowheads="1"/>
          </p:cNvSpPr>
          <p:nvPr/>
        </p:nvSpPr>
        <p:spPr bwMode="auto">
          <a:xfrm flipH="1">
            <a:off x="3779838" y="1182688"/>
            <a:ext cx="98425" cy="3702050"/>
          </a:xfrm>
          <a:custGeom>
            <a:avLst/>
            <a:gdLst>
              <a:gd name="T0" fmla="*/ 0 w 120000"/>
              <a:gd name="T1" fmla="*/ 2147483646 h 120000"/>
              <a:gd name="T2" fmla="*/ 0 w 120000"/>
              <a:gd name="T3" fmla="*/ 2147483646 h 120000"/>
              <a:gd name="T4" fmla="*/ 486 w 120000"/>
              <a:gd name="T5" fmla="*/ 0 h 120000"/>
              <a:gd name="T6" fmla="*/ 486 w 120000"/>
              <a:gd name="T7" fmla="*/ 2147483646 h 120000"/>
              <a:gd name="T8" fmla="*/ 0 w 120000"/>
              <a:gd name="T9" fmla="*/ 2147483646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115785"/>
                </a:moveTo>
                <a:lnTo>
                  <a:pt x="0" y="3719"/>
                </a:lnTo>
                <a:lnTo>
                  <a:pt x="120000" y="0"/>
                </a:lnTo>
                <a:lnTo>
                  <a:pt x="120000" y="120000"/>
                </a:lnTo>
                <a:lnTo>
                  <a:pt x="0" y="115785"/>
                </a:lnTo>
                <a:close/>
              </a:path>
            </a:pathLst>
          </a:custGeom>
          <a:gradFill rotWithShape="0">
            <a:gsLst>
              <a:gs pos="0">
                <a:srgbClr val="FFFFFF">
                  <a:alpha val="9801"/>
                </a:srgbClr>
              </a:gs>
              <a:gs pos="100000">
                <a:srgbClr val="FFFFFF">
                  <a:alpha val="24704"/>
                </a:srgbClr>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Google Shape;147;p16">
            <a:extLst>
              <a:ext uri="{FF2B5EF4-FFF2-40B4-BE49-F238E27FC236}">
                <a16:creationId xmlns:a16="http://schemas.microsoft.com/office/drawing/2014/main" id="{0F4ED641-8965-4D32-AF6A-5D5B2397657B}"/>
              </a:ext>
            </a:extLst>
          </p:cNvPr>
          <p:cNvSpPr txBox="1">
            <a:spLocks noGrp="1"/>
          </p:cNvSpPr>
          <p:nvPr>
            <p:ph type="subTitle" idx="1"/>
          </p:nvPr>
        </p:nvSpPr>
        <p:spPr>
          <a:xfrm>
            <a:off x="-149225" y="4659313"/>
            <a:ext cx="3744913" cy="381000"/>
          </a:xfrm>
        </p:spPr>
        <p:txBody>
          <a:bodyPr/>
          <a:lstStyle/>
          <a:p>
            <a:pPr algn="ctr" eaLnBrk="1" hangingPunct="1">
              <a:spcBef>
                <a:spcPct val="0"/>
              </a:spcBef>
              <a:spcAft>
                <a:spcPct val="0"/>
              </a:spcAft>
              <a:buClrTx/>
            </a:pPr>
            <a:r>
              <a:rPr lang="sk-SK" altLang="sk-SK" sz="1200">
                <a:solidFill>
                  <a:schemeClr val="tx1"/>
                </a:solidFill>
                <a:latin typeface="Weekly Free Light" pitchFamily="50" charset="-18"/>
                <a:cs typeface="Arial" panose="020B0604020202020204" pitchFamily="34" charset="0"/>
              </a:rPr>
              <a:t>2020-1-SK01-KA226-SCH-094350</a:t>
            </a:r>
          </a:p>
        </p:txBody>
      </p:sp>
      <p:sp>
        <p:nvSpPr>
          <p:cNvPr id="14339" name="Google Shape;148;p16">
            <a:extLst>
              <a:ext uri="{FF2B5EF4-FFF2-40B4-BE49-F238E27FC236}">
                <a16:creationId xmlns:a16="http://schemas.microsoft.com/office/drawing/2014/main" id="{C689425D-F58D-491C-B040-42A447757F85}"/>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0000">
                <a:solidFill>
                  <a:srgbClr val="18637B"/>
                </a:solidFill>
                <a:latin typeface="Roboto Slab" pitchFamily="2" charset="0"/>
                <a:sym typeface="Roboto Slab" pitchFamily="2" charset="0"/>
              </a:rPr>
              <a:t>1</a:t>
            </a:r>
          </a:p>
        </p:txBody>
      </p:sp>
      <p:sp>
        <p:nvSpPr>
          <p:cNvPr id="14340" name="Google Shape;149;p16">
            <a:extLst>
              <a:ext uri="{FF2B5EF4-FFF2-40B4-BE49-F238E27FC236}">
                <a16:creationId xmlns:a16="http://schemas.microsoft.com/office/drawing/2014/main" id="{DE18DF50-ECFA-4184-AEBC-151F248A2AA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2912FCCC-AA93-4070-9D2A-38BBFD25ED56}"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4</a:t>
            </a:fld>
            <a:endParaRPr lang="sk-SK" altLang="sk-SK" sz="800">
              <a:solidFill>
                <a:srgbClr val="FFFFFF"/>
              </a:solidFill>
              <a:latin typeface="Roboto Slab" pitchFamily="2" charset="0"/>
              <a:sym typeface="Roboto Slab" pitchFamily="2" charset="0"/>
            </a:endParaRPr>
          </a:p>
        </p:txBody>
      </p:sp>
      <p:pic>
        <p:nvPicPr>
          <p:cNvPr id="14341" name="Obrázok 2">
            <a:extLst>
              <a:ext uri="{FF2B5EF4-FFF2-40B4-BE49-F238E27FC236}">
                <a16:creationId xmlns:a16="http://schemas.microsoft.com/office/drawing/2014/main" id="{3386FC1E-9602-485E-A99C-3A1F0FDDD5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3338"/>
            <a:ext cx="2617787"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Nadpis 1">
            <a:extLst>
              <a:ext uri="{FF2B5EF4-FFF2-40B4-BE49-F238E27FC236}">
                <a16:creationId xmlns:a16="http://schemas.microsoft.com/office/drawing/2014/main" id="{27D81024-24CC-43E1-ADC9-AA7A7D396CA7}"/>
              </a:ext>
            </a:extLst>
          </p:cNvPr>
          <p:cNvSpPr txBox="1">
            <a:spLocks noGrp="1"/>
          </p:cNvSpPr>
          <p:nvPr>
            <p:ph type="ctrTitle"/>
          </p:nvPr>
        </p:nvSpPr>
        <p:spPr>
          <a:xfrm>
            <a:off x="4113213" y="2878138"/>
            <a:ext cx="4505325" cy="1160462"/>
          </a:xfrm>
        </p:spPr>
        <p:txBody>
          <a:bodyPr/>
          <a:lstStyle/>
          <a:p>
            <a:pPr>
              <a:spcBef>
                <a:spcPct val="0"/>
              </a:spcBef>
              <a:spcAft>
                <a:spcPct val="0"/>
              </a:spcAft>
            </a:pPr>
            <a:r>
              <a:rPr lang="sk-SK" altLang="sk-SK" b="1">
                <a:latin typeface="Roboto Slab" pitchFamily="2" charset="0"/>
                <a:cs typeface="Arial" panose="020B0604020202020204" pitchFamily="34" charset="0"/>
              </a:rPr>
              <a:t>Dopyt</a:t>
            </a:r>
          </a:p>
        </p:txBody>
      </p:sp>
      <p:grpSp>
        <p:nvGrpSpPr>
          <p:cNvPr id="14343" name="Skupina 7">
            <a:extLst>
              <a:ext uri="{FF2B5EF4-FFF2-40B4-BE49-F238E27FC236}">
                <a16:creationId xmlns:a16="http://schemas.microsoft.com/office/drawing/2014/main" id="{FA9B2B94-4AF5-48FB-B5B5-C8FD1DC1496D}"/>
              </a:ext>
            </a:extLst>
          </p:cNvPr>
          <p:cNvGrpSpPr>
            <a:grpSpLocks/>
          </p:cNvGrpSpPr>
          <p:nvPr/>
        </p:nvGrpSpPr>
        <p:grpSpPr bwMode="auto">
          <a:xfrm>
            <a:off x="4548188" y="-1173163"/>
            <a:ext cx="4319587" cy="4241801"/>
            <a:chOff x="4547944" y="-1646265"/>
            <a:chExt cx="4320472" cy="4241029"/>
          </a:xfrm>
        </p:grpSpPr>
        <p:cxnSp>
          <p:nvCxnSpPr>
            <p:cNvPr id="3" name="Rovná spojnica 2">
              <a:extLst>
                <a:ext uri="{FF2B5EF4-FFF2-40B4-BE49-F238E27FC236}">
                  <a16:creationId xmlns:a16="http://schemas.microsoft.com/office/drawing/2014/main" id="{91A7819E-3393-4342-9AA2-FF4BDE1A9220}"/>
                </a:ext>
              </a:extLst>
            </p:cNvPr>
            <p:cNvCxnSpPr/>
            <p:nvPr/>
          </p:nvCxnSpPr>
          <p:spPr>
            <a:xfrm>
              <a:off x="5484761" y="410762"/>
              <a:ext cx="0" cy="20173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Rovná spojnica 11">
              <a:extLst>
                <a:ext uri="{FF2B5EF4-FFF2-40B4-BE49-F238E27FC236}">
                  <a16:creationId xmlns:a16="http://schemas.microsoft.com/office/drawing/2014/main" id="{CCBEFBD3-78CB-4403-A6DE-ADFA70CABEFA}"/>
                </a:ext>
              </a:extLst>
            </p:cNvPr>
            <p:cNvCxnSpPr>
              <a:cxnSpLocks/>
            </p:cNvCxnSpPr>
            <p:nvPr/>
          </p:nvCxnSpPr>
          <p:spPr>
            <a:xfrm>
              <a:off x="5411721" y="2264624"/>
              <a:ext cx="2519878"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Oblúk 5">
              <a:extLst>
                <a:ext uri="{FF2B5EF4-FFF2-40B4-BE49-F238E27FC236}">
                  <a16:creationId xmlns:a16="http://schemas.microsoft.com/office/drawing/2014/main" id="{FBED84B8-703A-4B85-B3FC-4060A3CCC86C}"/>
                </a:ext>
              </a:extLst>
            </p:cNvPr>
            <p:cNvSpPr/>
            <p:nvPr/>
          </p:nvSpPr>
          <p:spPr>
            <a:xfrm rot="15028098" flipH="1">
              <a:off x="5080579" y="-1134111"/>
              <a:ext cx="3688680" cy="2664371"/>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k-SK"/>
            </a:p>
          </p:txBody>
        </p:sp>
        <p:sp>
          <p:nvSpPr>
            <p:cNvPr id="14347" name="BlokTextu 6">
              <a:extLst>
                <a:ext uri="{FF2B5EF4-FFF2-40B4-BE49-F238E27FC236}">
                  <a16:creationId xmlns:a16="http://schemas.microsoft.com/office/drawing/2014/main" id="{6BB592F6-ADBC-4505-BDCE-5BEA41255004}"/>
                </a:ext>
              </a:extLst>
            </p:cNvPr>
            <p:cNvSpPr txBox="1">
              <a:spLocks noChangeArrowheads="1"/>
            </p:cNvSpPr>
            <p:nvPr/>
          </p:nvSpPr>
          <p:spPr bwMode="auto">
            <a:xfrm>
              <a:off x="4547944" y="195486"/>
              <a:ext cx="864093" cy="3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a:latin typeface="Weekly Free Light" pitchFamily="50" charset="-18"/>
                </a:rPr>
                <a:t>cena</a:t>
              </a:r>
            </a:p>
          </p:txBody>
        </p:sp>
        <p:sp>
          <p:nvSpPr>
            <p:cNvPr id="14348" name="BlokTextu 16">
              <a:extLst>
                <a:ext uri="{FF2B5EF4-FFF2-40B4-BE49-F238E27FC236}">
                  <a16:creationId xmlns:a16="http://schemas.microsoft.com/office/drawing/2014/main" id="{D52A94D3-2890-4575-94B7-38C9F50A088B}"/>
                </a:ext>
              </a:extLst>
            </p:cNvPr>
            <p:cNvSpPr txBox="1">
              <a:spLocks noChangeArrowheads="1"/>
            </p:cNvSpPr>
            <p:nvPr/>
          </p:nvSpPr>
          <p:spPr bwMode="auto">
            <a:xfrm>
              <a:off x="7802397" y="2286987"/>
              <a:ext cx="10660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a:latin typeface="Weekly Free Light" pitchFamily="50" charset="-18"/>
                </a:rPr>
                <a:t>množstvo</a:t>
              </a:r>
            </a:p>
          </p:txBody>
        </p:sp>
        <p:sp>
          <p:nvSpPr>
            <p:cNvPr id="14349" name="BlokTextu 17">
              <a:extLst>
                <a:ext uri="{FF2B5EF4-FFF2-40B4-BE49-F238E27FC236}">
                  <a16:creationId xmlns:a16="http://schemas.microsoft.com/office/drawing/2014/main" id="{934FF21E-41FC-4DAE-8BDC-C0BAD563AAB8}"/>
                </a:ext>
              </a:extLst>
            </p:cNvPr>
            <p:cNvSpPr txBox="1">
              <a:spLocks noChangeArrowheads="1"/>
            </p:cNvSpPr>
            <p:nvPr/>
          </p:nvSpPr>
          <p:spPr bwMode="auto">
            <a:xfrm>
              <a:off x="5831316" y="419444"/>
              <a:ext cx="864093" cy="3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a:latin typeface="Weekly Free Light" pitchFamily="50" charset="-18"/>
                </a:rPr>
                <a:t>Dopyt</a:t>
              </a:r>
            </a:p>
          </p:txBody>
        </p:sp>
      </p:gr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ástupný objekt pre číslo snímky 1">
            <a:extLst>
              <a:ext uri="{FF2B5EF4-FFF2-40B4-BE49-F238E27FC236}">
                <a16:creationId xmlns:a16="http://schemas.microsoft.com/office/drawing/2014/main" id="{0DE0630A-2A56-4C92-B1EA-1CFE554D3F76}"/>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C91F4B80-1ACA-4EFF-AE83-1C10C4C3747E}"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5</a:t>
            </a:fld>
            <a:endParaRPr lang="sk-SK" altLang="sk-SK" sz="800">
              <a:solidFill>
                <a:srgbClr val="FFFFFF"/>
              </a:solidFill>
              <a:latin typeface="Roboto Slab" pitchFamily="2" charset="0"/>
              <a:sym typeface="Roboto Slab" pitchFamily="2" charset="0"/>
            </a:endParaRPr>
          </a:p>
        </p:txBody>
      </p:sp>
      <p:pic>
        <p:nvPicPr>
          <p:cNvPr id="16387" name="Grafický objekt 8" descr="Hlava s ozubenými kolieskami">
            <a:extLst>
              <a:ext uri="{FF2B5EF4-FFF2-40B4-BE49-F238E27FC236}">
                <a16:creationId xmlns:a16="http://schemas.microsoft.com/office/drawing/2014/main" id="{A9725080-8E51-4357-B9D8-959B2112CF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9713" y="2619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BlokTextu 1">
            <a:extLst>
              <a:ext uri="{FF2B5EF4-FFF2-40B4-BE49-F238E27FC236}">
                <a16:creationId xmlns:a16="http://schemas.microsoft.com/office/drawing/2014/main" id="{0C4C6804-02BE-4D2C-85BD-890B99053435}"/>
              </a:ext>
            </a:extLst>
          </p:cNvPr>
          <p:cNvSpPr txBox="1">
            <a:spLocks noChangeArrowheads="1"/>
          </p:cNvSpPr>
          <p:nvPr/>
        </p:nvSpPr>
        <p:spPr bwMode="auto">
          <a:xfrm>
            <a:off x="1908175" y="1058863"/>
            <a:ext cx="6408738"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nSpc>
                <a:spcPct val="150000"/>
              </a:lnSpc>
              <a:buClrTx/>
              <a:buFontTx/>
              <a:buNone/>
            </a:pPr>
            <a:r>
              <a:rPr lang="sk-SK" altLang="sk-SK" sz="2000" b="1">
                <a:latin typeface="Weekly Free Light" pitchFamily="50" charset="-18"/>
              </a:rPr>
              <a:t>Dopyt</a:t>
            </a:r>
          </a:p>
          <a:p>
            <a:pPr>
              <a:lnSpc>
                <a:spcPct val="150000"/>
              </a:lnSpc>
              <a:buClrTx/>
              <a:buFont typeface="Wingdings" panose="05000000000000000000" pitchFamily="2" charset="2"/>
              <a:buChar char="Ø"/>
            </a:pPr>
            <a:r>
              <a:rPr lang="sk-SK" altLang="sk-SK" sz="1800">
                <a:latin typeface="Weekly Free Light" pitchFamily="50" charset="-18"/>
                <a:cs typeface="Times New Roman" panose="02020603050405020304" pitchFamily="18" charset="0"/>
              </a:rPr>
              <a:t>množstvo tovaru, ktoré sú kupujúci ochotní kúpiť za určitú cenu</a:t>
            </a:r>
          </a:p>
          <a:p>
            <a:pPr>
              <a:lnSpc>
                <a:spcPct val="150000"/>
              </a:lnSpc>
              <a:buClrTx/>
              <a:buFont typeface="Wingdings" panose="05000000000000000000" pitchFamily="2" charset="2"/>
              <a:buChar char="Ø"/>
            </a:pPr>
            <a:r>
              <a:rPr lang="sk-SK" altLang="sk-SK" sz="1800">
                <a:latin typeface="Weekly Free Light" pitchFamily="50" charset="-18"/>
                <a:cs typeface="Times New Roman" panose="02020603050405020304" pitchFamily="18" charset="0"/>
              </a:rPr>
              <a:t>Závislosť medzi požadovaným množstvom a cenou</a:t>
            </a:r>
          </a:p>
          <a:p>
            <a:pPr lvl="1">
              <a:lnSpc>
                <a:spcPct val="150000"/>
              </a:lnSpc>
              <a:buClrTx/>
              <a:buFont typeface="Wingdings" panose="05000000000000000000" pitchFamily="2" charset="2"/>
              <a:buChar char="Ø"/>
            </a:pPr>
            <a:r>
              <a:rPr lang="sk-SK" altLang="sk-SK" sz="1800">
                <a:solidFill>
                  <a:srgbClr val="131618"/>
                </a:solidFill>
                <a:latin typeface="Weekly Free Light" pitchFamily="50" charset="-18"/>
                <a:cs typeface="Times New Roman" panose="02020603050405020304" pitchFamily="18" charset="0"/>
              </a:rPr>
              <a:t>rast cien vyvoláva pokles požadovaného množstva tovarov </a:t>
            </a:r>
          </a:p>
          <a:p>
            <a:pPr lvl="1">
              <a:lnSpc>
                <a:spcPct val="150000"/>
              </a:lnSpc>
              <a:buClrTx/>
              <a:buFont typeface="Wingdings" panose="05000000000000000000" pitchFamily="2" charset="2"/>
              <a:buChar char="Ø"/>
            </a:pPr>
            <a:r>
              <a:rPr lang="sk-SK" altLang="sk-SK" sz="1800">
                <a:solidFill>
                  <a:srgbClr val="131618"/>
                </a:solidFill>
                <a:latin typeface="Weekly Free Light" pitchFamily="50" charset="-18"/>
                <a:cs typeface="Times New Roman" panose="02020603050405020304" pitchFamily="18" charset="0"/>
              </a:rPr>
              <a:t>pokles cien znamená rast ich požadovaného množstva</a:t>
            </a:r>
          </a:p>
        </p:txBody>
      </p:sp>
      <p:pic>
        <p:nvPicPr>
          <p:cNvPr id="16389" name="Obrázok 6" descr="Erasmus+ logo EN.jpg">
            <a:extLst>
              <a:ext uri="{FF2B5EF4-FFF2-40B4-BE49-F238E27FC236}">
                <a16:creationId xmlns:a16="http://schemas.microsoft.com/office/drawing/2014/main" id="{128E311D-B43E-468B-A282-024BAADD8C2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61938"/>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Google Shape;292;p25">
            <a:extLst>
              <a:ext uri="{FF2B5EF4-FFF2-40B4-BE49-F238E27FC236}">
                <a16:creationId xmlns:a16="http://schemas.microsoft.com/office/drawing/2014/main" id="{5BDB0169-3B61-4A4B-95FB-DCAF42E356E4}"/>
              </a:ext>
            </a:extLst>
          </p:cNvPr>
          <p:cNvSpPr txBox="1">
            <a:spLocks noChangeArrowheads="1"/>
          </p:cNvSpPr>
          <p:nvPr/>
        </p:nvSpPr>
        <p:spPr bwMode="auto">
          <a:xfrm>
            <a:off x="123825" y="4773613"/>
            <a:ext cx="25654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solidFill>
                  <a:schemeClr val="tx1"/>
                </a:solidFill>
                <a:latin typeface="Weekly Free Light" pitchFamily="50" charset="-18"/>
              </a:rPr>
              <a:t>2020-1-SK01-KA226-SCH-094350</a:t>
            </a: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objekt pre číslo snímky 1">
            <a:extLst>
              <a:ext uri="{FF2B5EF4-FFF2-40B4-BE49-F238E27FC236}">
                <a16:creationId xmlns:a16="http://schemas.microsoft.com/office/drawing/2014/main" id="{C4B2B0B2-2E42-4793-801A-AF5F6E21F67B}"/>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EB1F1C01-5174-4568-A9C0-E3E9463E8E93}"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6</a:t>
            </a:fld>
            <a:endParaRPr lang="sk-SK" altLang="sk-SK" sz="800">
              <a:solidFill>
                <a:srgbClr val="FFFFFF"/>
              </a:solidFill>
              <a:latin typeface="Roboto Slab" pitchFamily="2" charset="0"/>
              <a:sym typeface="Roboto Slab" pitchFamily="2" charset="0"/>
            </a:endParaRPr>
          </a:p>
        </p:txBody>
      </p:sp>
      <p:graphicFrame>
        <p:nvGraphicFramePr>
          <p:cNvPr id="10" name="Diagram 9">
            <a:extLst>
              <a:ext uri="{FF2B5EF4-FFF2-40B4-BE49-F238E27FC236}">
                <a16:creationId xmlns:a16="http://schemas.microsoft.com/office/drawing/2014/main" id="{8E8633E0-5361-4BD8-9B31-C553C4EAA534}"/>
              </a:ext>
            </a:extLst>
          </p:cNvPr>
          <p:cNvGraphicFramePr/>
          <p:nvPr/>
        </p:nvGraphicFramePr>
        <p:xfrm>
          <a:off x="1835696" y="547638"/>
          <a:ext cx="6288360" cy="4048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BlokTextu 1">
            <a:extLst>
              <a:ext uri="{FF2B5EF4-FFF2-40B4-BE49-F238E27FC236}">
                <a16:creationId xmlns:a16="http://schemas.microsoft.com/office/drawing/2014/main" id="{C8D79C02-1752-44BB-B5D4-20A3D1242800}"/>
              </a:ext>
            </a:extLst>
          </p:cNvPr>
          <p:cNvSpPr txBox="1"/>
          <p:nvPr/>
        </p:nvSpPr>
        <p:spPr>
          <a:xfrm>
            <a:off x="1011238" y="1493838"/>
            <a:ext cx="792162" cy="2155825"/>
          </a:xfrm>
          <a:prstGeom prst="rect">
            <a:avLst/>
          </a:prstGeom>
          <a:noFill/>
        </p:spPr>
        <p:txBody>
          <a:bodyPr>
            <a:spAutoFit/>
          </a:bodyPr>
          <a:lstStyle/>
          <a:p>
            <a:pPr>
              <a:defRPr/>
            </a:pPr>
            <a:r>
              <a:rPr lang="sk-SK" sz="2400" b="1" dirty="0">
                <a:solidFill>
                  <a:schemeClr val="accent4"/>
                </a:solidFill>
              </a:rPr>
              <a:t>D</a:t>
            </a:r>
          </a:p>
          <a:p>
            <a:pPr>
              <a:defRPr/>
            </a:pPr>
            <a:r>
              <a:rPr lang="sk-SK" sz="2400" b="1" dirty="0">
                <a:solidFill>
                  <a:schemeClr val="accent4"/>
                </a:solidFill>
              </a:rPr>
              <a:t>O</a:t>
            </a:r>
          </a:p>
          <a:p>
            <a:pPr>
              <a:defRPr/>
            </a:pPr>
            <a:r>
              <a:rPr lang="sk-SK" sz="2400" b="1" dirty="0">
                <a:solidFill>
                  <a:schemeClr val="accent4"/>
                </a:solidFill>
              </a:rPr>
              <a:t>P</a:t>
            </a:r>
          </a:p>
          <a:p>
            <a:pPr>
              <a:defRPr/>
            </a:pPr>
            <a:r>
              <a:rPr lang="sk-SK" sz="2400" b="1" dirty="0">
                <a:solidFill>
                  <a:schemeClr val="accent4"/>
                </a:solidFill>
              </a:rPr>
              <a:t>Y</a:t>
            </a:r>
          </a:p>
          <a:p>
            <a:pPr>
              <a:defRPr/>
            </a:pPr>
            <a:r>
              <a:rPr lang="sk-SK" sz="2400" b="1" dirty="0">
                <a:solidFill>
                  <a:schemeClr val="accent4"/>
                </a:solidFill>
              </a:rPr>
              <a:t>T</a:t>
            </a:r>
          </a:p>
          <a:p>
            <a:pPr>
              <a:defRPr/>
            </a:pPr>
            <a:endParaRPr lang="sk-SK" dirty="0"/>
          </a:p>
        </p:txBody>
      </p:sp>
      <p:pic>
        <p:nvPicPr>
          <p:cNvPr id="17413" name="Obrázok 6" descr="Erasmus+ logo EN.jpg">
            <a:extLst>
              <a:ext uri="{FF2B5EF4-FFF2-40B4-BE49-F238E27FC236}">
                <a16:creationId xmlns:a16="http://schemas.microsoft.com/office/drawing/2014/main" id="{618EE66C-E5AA-498E-97C7-6A1A5953C85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8450" y="195263"/>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Google Shape;292;p25">
            <a:extLst>
              <a:ext uri="{FF2B5EF4-FFF2-40B4-BE49-F238E27FC236}">
                <a16:creationId xmlns:a16="http://schemas.microsoft.com/office/drawing/2014/main" id="{29CB5C6C-3D64-49C7-9528-2C1951C8E24D}"/>
              </a:ext>
            </a:extLst>
          </p:cNvPr>
          <p:cNvSpPr txBox="1">
            <a:spLocks noChangeArrowheads="1"/>
          </p:cNvSpPr>
          <p:nvPr/>
        </p:nvSpPr>
        <p:spPr bwMode="auto">
          <a:xfrm>
            <a:off x="123825" y="4760913"/>
            <a:ext cx="25654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solidFill>
                  <a:schemeClr val="tx1"/>
                </a:solidFill>
                <a:latin typeface="Weekly Free Light" panose="00000400000000000000" pitchFamily="50" charset="-18"/>
              </a:rPr>
              <a:t>2020-1-SK01-KA226-SCH-094350</a:t>
            </a: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47;p16">
            <a:extLst>
              <a:ext uri="{FF2B5EF4-FFF2-40B4-BE49-F238E27FC236}">
                <a16:creationId xmlns:a16="http://schemas.microsoft.com/office/drawing/2014/main" id="{DFBA627F-487C-4707-B756-CD168F228EFC}"/>
              </a:ext>
            </a:extLst>
          </p:cNvPr>
          <p:cNvSpPr txBox="1">
            <a:spLocks noGrp="1"/>
          </p:cNvSpPr>
          <p:nvPr>
            <p:ph type="subTitle" idx="1"/>
          </p:nvPr>
        </p:nvSpPr>
        <p:spPr>
          <a:xfrm>
            <a:off x="3635375" y="4011613"/>
            <a:ext cx="4983163" cy="784225"/>
          </a:xfrm>
        </p:spPr>
        <p:txBody>
          <a:bodyPr/>
          <a:lstStyle/>
          <a:p>
            <a:pPr marL="0" indent="0" eaLnBrk="1" hangingPunct="1">
              <a:spcBef>
                <a:spcPct val="0"/>
              </a:spcBef>
              <a:spcAft>
                <a:spcPct val="0"/>
              </a:spcAft>
              <a:buFont typeface="Nixie One" charset="0"/>
              <a:buNone/>
            </a:pPr>
            <a:endParaRPr lang="sk-SK" altLang="sk-SK">
              <a:latin typeface="Calibri" panose="020F0502020204030204" pitchFamily="34" charset="0"/>
              <a:ea typeface="Calibri" panose="020F0502020204030204" pitchFamily="34" charset="0"/>
              <a:cs typeface="Times New Roman" panose="02020603050405020304" pitchFamily="18" charset="0"/>
            </a:endParaRPr>
          </a:p>
          <a:p>
            <a:pPr marL="0" indent="0" eaLnBrk="1" hangingPunct="1">
              <a:spcBef>
                <a:spcPct val="0"/>
              </a:spcBef>
              <a:spcAft>
                <a:spcPct val="0"/>
              </a:spcAft>
              <a:buFont typeface="Nixie One" charset="0"/>
              <a:buNone/>
            </a:pPr>
            <a:endParaRPr lang="sk-SK" altLang="sk-SK">
              <a:latin typeface="Nixie One" charset="0"/>
              <a:ea typeface="Calibri" panose="020F0502020204030204" pitchFamily="34" charset="0"/>
              <a:cs typeface="Times New Roman" panose="02020603050405020304" pitchFamily="18" charset="0"/>
              <a:sym typeface="Nixie One" charset="0"/>
            </a:endParaRPr>
          </a:p>
        </p:txBody>
      </p:sp>
      <p:sp>
        <p:nvSpPr>
          <p:cNvPr id="18435" name="Google Shape;148;p16">
            <a:extLst>
              <a:ext uri="{FF2B5EF4-FFF2-40B4-BE49-F238E27FC236}">
                <a16:creationId xmlns:a16="http://schemas.microsoft.com/office/drawing/2014/main" id="{A51FC60A-6CE8-4728-A62C-C508F67B2964}"/>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0000">
                <a:solidFill>
                  <a:srgbClr val="18637B"/>
                </a:solidFill>
                <a:latin typeface="Roboto Slab" pitchFamily="2" charset="0"/>
                <a:sym typeface="Roboto Slab" pitchFamily="2" charset="0"/>
              </a:rPr>
              <a:t>2</a:t>
            </a:r>
          </a:p>
        </p:txBody>
      </p:sp>
      <p:sp>
        <p:nvSpPr>
          <p:cNvPr id="18436" name="Google Shape;149;p16">
            <a:extLst>
              <a:ext uri="{FF2B5EF4-FFF2-40B4-BE49-F238E27FC236}">
                <a16:creationId xmlns:a16="http://schemas.microsoft.com/office/drawing/2014/main" id="{99667279-8817-4DAA-851A-6D0C3E5EFC1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8D525B9B-E395-46C2-B790-243503CAF7C8}"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7</a:t>
            </a:fld>
            <a:endParaRPr lang="sk-SK" altLang="sk-SK" sz="800">
              <a:solidFill>
                <a:srgbClr val="FFFFFF"/>
              </a:solidFill>
              <a:latin typeface="Roboto Slab" pitchFamily="2" charset="0"/>
              <a:sym typeface="Roboto Slab" pitchFamily="2" charset="0"/>
            </a:endParaRPr>
          </a:p>
        </p:txBody>
      </p:sp>
      <p:pic>
        <p:nvPicPr>
          <p:cNvPr id="18437" name="Obrázok 2">
            <a:extLst>
              <a:ext uri="{FF2B5EF4-FFF2-40B4-BE49-F238E27FC236}">
                <a16:creationId xmlns:a16="http://schemas.microsoft.com/office/drawing/2014/main" id="{59ADBDCC-5A4F-4C04-AE12-9DBCA495D4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6350"/>
            <a:ext cx="23050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BlokTextu 9">
            <a:extLst>
              <a:ext uri="{FF2B5EF4-FFF2-40B4-BE49-F238E27FC236}">
                <a16:creationId xmlns:a16="http://schemas.microsoft.com/office/drawing/2014/main" id="{99BFD813-DEF6-483E-AD8F-4A0F0D4CF308}"/>
              </a:ext>
            </a:extLst>
          </p:cNvPr>
          <p:cNvSpPr txBox="1">
            <a:spLocks noChangeArrowheads="1"/>
          </p:cNvSpPr>
          <p:nvPr/>
        </p:nvSpPr>
        <p:spPr bwMode="auto">
          <a:xfrm>
            <a:off x="-601663" y="4702175"/>
            <a:ext cx="4730751"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latin typeface="Weekly Free Light" panose="00000400000000000000" pitchFamily="50" charset="-18"/>
              </a:rPr>
              <a:t>2020-1-SK01-KA226-SCH-094350</a:t>
            </a:r>
          </a:p>
        </p:txBody>
      </p:sp>
      <p:sp>
        <p:nvSpPr>
          <p:cNvPr id="18439" name="Nadpis 1">
            <a:extLst>
              <a:ext uri="{FF2B5EF4-FFF2-40B4-BE49-F238E27FC236}">
                <a16:creationId xmlns:a16="http://schemas.microsoft.com/office/drawing/2014/main" id="{8CC20282-E2D4-4D2F-8BA5-F5456A0EB2CD}"/>
              </a:ext>
            </a:extLst>
          </p:cNvPr>
          <p:cNvSpPr txBox="1">
            <a:spLocks noGrp="1"/>
          </p:cNvSpPr>
          <p:nvPr>
            <p:ph type="ctrTitle"/>
          </p:nvPr>
        </p:nvSpPr>
        <p:spPr>
          <a:xfrm>
            <a:off x="3779838" y="3132138"/>
            <a:ext cx="4505325" cy="1160462"/>
          </a:xfrm>
        </p:spPr>
        <p:txBody>
          <a:bodyPr/>
          <a:lstStyle/>
          <a:p>
            <a:pPr>
              <a:spcBef>
                <a:spcPct val="0"/>
              </a:spcBef>
              <a:spcAft>
                <a:spcPct val="0"/>
              </a:spcAft>
            </a:pPr>
            <a:r>
              <a:rPr lang="sk-SK" altLang="sk-SK" b="1">
                <a:latin typeface="Roboto Slab" pitchFamily="2" charset="0"/>
                <a:cs typeface="Arial" panose="020B0604020202020204" pitchFamily="34" charset="0"/>
              </a:rPr>
              <a:t>Faktory ovplyvňujúce dopyt</a:t>
            </a:r>
          </a:p>
        </p:txBody>
      </p:sp>
      <p:grpSp>
        <p:nvGrpSpPr>
          <p:cNvPr id="18440" name="Skupina 3">
            <a:extLst>
              <a:ext uri="{FF2B5EF4-FFF2-40B4-BE49-F238E27FC236}">
                <a16:creationId xmlns:a16="http://schemas.microsoft.com/office/drawing/2014/main" id="{7A805BDA-0985-4066-831C-359B3B7043FD}"/>
              </a:ext>
            </a:extLst>
          </p:cNvPr>
          <p:cNvGrpSpPr>
            <a:grpSpLocks/>
          </p:cNvGrpSpPr>
          <p:nvPr/>
        </p:nvGrpSpPr>
        <p:grpSpPr bwMode="auto">
          <a:xfrm>
            <a:off x="7235825" y="4011613"/>
            <a:ext cx="1357313" cy="576262"/>
            <a:chOff x="7236296" y="4011613"/>
            <a:chExt cx="1356842" cy="576361"/>
          </a:xfrm>
        </p:grpSpPr>
        <p:sp>
          <p:nvSpPr>
            <p:cNvPr id="2" name="Bublina myšlienky: obláčik 1">
              <a:extLst>
                <a:ext uri="{FF2B5EF4-FFF2-40B4-BE49-F238E27FC236}">
                  <a16:creationId xmlns:a16="http://schemas.microsoft.com/office/drawing/2014/main" id="{004F4D55-4B78-48BD-8B14-B35972F7A081}"/>
                </a:ext>
              </a:extLst>
            </p:cNvPr>
            <p:cNvSpPr/>
            <p:nvPr/>
          </p:nvSpPr>
          <p:spPr>
            <a:xfrm>
              <a:off x="7236296" y="4011613"/>
              <a:ext cx="1356842" cy="576361"/>
            </a:xfrm>
            <a:prstGeom prst="cloudCallout">
              <a:avLst>
                <a:gd name="adj1" fmla="val -25887"/>
                <a:gd name="adj2" fmla="val -108049"/>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sk-SK"/>
            </a:p>
          </p:txBody>
        </p:sp>
        <p:sp>
          <p:nvSpPr>
            <p:cNvPr id="18442" name="BlokTextu 2">
              <a:extLst>
                <a:ext uri="{FF2B5EF4-FFF2-40B4-BE49-F238E27FC236}">
                  <a16:creationId xmlns:a16="http://schemas.microsoft.com/office/drawing/2014/main" id="{5F724075-F8FC-461D-B093-079DBB44BE57}"/>
                </a:ext>
              </a:extLst>
            </p:cNvPr>
            <p:cNvSpPr txBox="1">
              <a:spLocks noChangeArrowheads="1"/>
            </p:cNvSpPr>
            <p:nvPr/>
          </p:nvSpPr>
          <p:spPr bwMode="auto">
            <a:xfrm>
              <a:off x="7380733" y="4128472"/>
              <a:ext cx="1003257" cy="307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a:latin typeface="Weekly Free Light" panose="00000400000000000000" pitchFamily="50" charset="-18"/>
                  <a:hlinkClick r:id="rId4" action="ppaction://hlinksldjump"/>
                </a:rPr>
                <a:t>cvičenia</a:t>
              </a:r>
              <a:endParaRPr lang="sk-SK" altLang="sk-SK">
                <a:latin typeface="Weekly Free Light" panose="00000400000000000000" pitchFamily="50" charset="-18"/>
              </a:endParaRPr>
            </a:p>
          </p:txBody>
        </p:sp>
      </p:gr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Google Shape;147;p16">
            <a:extLst>
              <a:ext uri="{FF2B5EF4-FFF2-40B4-BE49-F238E27FC236}">
                <a16:creationId xmlns:a16="http://schemas.microsoft.com/office/drawing/2014/main" id="{3D79BA6E-E449-4600-A85B-9359B63FCF60}"/>
              </a:ext>
            </a:extLst>
          </p:cNvPr>
          <p:cNvSpPr txBox="1">
            <a:spLocks noGrp="1"/>
          </p:cNvSpPr>
          <p:nvPr>
            <p:ph type="subTitle" idx="1"/>
          </p:nvPr>
        </p:nvSpPr>
        <p:spPr>
          <a:xfrm>
            <a:off x="3635375" y="4011613"/>
            <a:ext cx="4983163" cy="784225"/>
          </a:xfrm>
        </p:spPr>
        <p:txBody>
          <a:bodyPr/>
          <a:lstStyle/>
          <a:p>
            <a:pPr marL="0" indent="0" eaLnBrk="1" hangingPunct="1">
              <a:spcBef>
                <a:spcPct val="0"/>
              </a:spcBef>
              <a:spcAft>
                <a:spcPct val="0"/>
              </a:spcAft>
              <a:buFont typeface="Nixie One" charset="0"/>
              <a:buNone/>
            </a:pPr>
            <a:endParaRPr lang="sk-SK" altLang="sk-SK">
              <a:latin typeface="Calibri" panose="020F0502020204030204" pitchFamily="34" charset="0"/>
              <a:ea typeface="Calibri" panose="020F0502020204030204" pitchFamily="34" charset="0"/>
              <a:cs typeface="Times New Roman" panose="02020603050405020304" pitchFamily="18" charset="0"/>
            </a:endParaRPr>
          </a:p>
          <a:p>
            <a:pPr marL="0" indent="0" eaLnBrk="1" hangingPunct="1">
              <a:spcBef>
                <a:spcPct val="0"/>
              </a:spcBef>
              <a:spcAft>
                <a:spcPct val="0"/>
              </a:spcAft>
              <a:buFont typeface="Nixie One" charset="0"/>
              <a:buNone/>
            </a:pPr>
            <a:endParaRPr lang="sk-SK" altLang="sk-SK">
              <a:latin typeface="Nixie One" charset="0"/>
              <a:ea typeface="Calibri" panose="020F0502020204030204" pitchFamily="34" charset="0"/>
              <a:cs typeface="Times New Roman" panose="02020603050405020304" pitchFamily="18" charset="0"/>
              <a:sym typeface="Nixie One" charset="0"/>
            </a:endParaRPr>
          </a:p>
        </p:txBody>
      </p:sp>
      <p:sp>
        <p:nvSpPr>
          <p:cNvPr id="20483" name="Google Shape;148;p16">
            <a:extLst>
              <a:ext uri="{FF2B5EF4-FFF2-40B4-BE49-F238E27FC236}">
                <a16:creationId xmlns:a16="http://schemas.microsoft.com/office/drawing/2014/main" id="{0130B6B1-3C3F-4A43-B03F-2B9F11818FF1}"/>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0000">
                <a:solidFill>
                  <a:srgbClr val="18637B"/>
                </a:solidFill>
                <a:latin typeface="Roboto Slab" pitchFamily="2" charset="0"/>
                <a:sym typeface="Roboto Slab" pitchFamily="2" charset="0"/>
              </a:rPr>
              <a:t>3</a:t>
            </a:r>
          </a:p>
        </p:txBody>
      </p:sp>
      <p:sp>
        <p:nvSpPr>
          <p:cNvPr id="20484" name="Google Shape;149;p16">
            <a:extLst>
              <a:ext uri="{FF2B5EF4-FFF2-40B4-BE49-F238E27FC236}">
                <a16:creationId xmlns:a16="http://schemas.microsoft.com/office/drawing/2014/main" id="{74837ABC-7E38-49B3-8CD9-F455F3FC0FE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69E6DAF3-5477-4B4C-B759-90DA8841A89A}"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8</a:t>
            </a:fld>
            <a:endParaRPr lang="sk-SK" altLang="sk-SK" sz="800">
              <a:solidFill>
                <a:srgbClr val="FFFFFF"/>
              </a:solidFill>
              <a:latin typeface="Roboto Slab" pitchFamily="2" charset="0"/>
              <a:sym typeface="Roboto Slab" pitchFamily="2" charset="0"/>
            </a:endParaRPr>
          </a:p>
        </p:txBody>
      </p:sp>
      <p:pic>
        <p:nvPicPr>
          <p:cNvPr id="20485" name="Obrázok 2">
            <a:extLst>
              <a:ext uri="{FF2B5EF4-FFF2-40B4-BE49-F238E27FC236}">
                <a16:creationId xmlns:a16="http://schemas.microsoft.com/office/drawing/2014/main" id="{A21A095A-221A-4324-8ECF-8B2424E504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6350"/>
            <a:ext cx="23050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BlokTextu 9">
            <a:extLst>
              <a:ext uri="{FF2B5EF4-FFF2-40B4-BE49-F238E27FC236}">
                <a16:creationId xmlns:a16="http://schemas.microsoft.com/office/drawing/2014/main" id="{6E5FAD67-297B-4E3E-9388-3A2331A1395E}"/>
              </a:ext>
            </a:extLst>
          </p:cNvPr>
          <p:cNvSpPr txBox="1">
            <a:spLocks noChangeArrowheads="1"/>
          </p:cNvSpPr>
          <p:nvPr/>
        </p:nvSpPr>
        <p:spPr bwMode="auto">
          <a:xfrm>
            <a:off x="-601663" y="4702175"/>
            <a:ext cx="4730751"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latin typeface="Weekly Free Light" panose="00000400000000000000" pitchFamily="50" charset="-18"/>
              </a:rPr>
              <a:t>2020-1-SK01-KA226-SCH-094350</a:t>
            </a:r>
          </a:p>
        </p:txBody>
      </p:sp>
      <p:sp>
        <p:nvSpPr>
          <p:cNvPr id="20487" name="Nadpis 1">
            <a:extLst>
              <a:ext uri="{FF2B5EF4-FFF2-40B4-BE49-F238E27FC236}">
                <a16:creationId xmlns:a16="http://schemas.microsoft.com/office/drawing/2014/main" id="{C7E95BFD-4B16-463D-8A6A-51B7DBE3E09F}"/>
              </a:ext>
            </a:extLst>
          </p:cNvPr>
          <p:cNvSpPr txBox="1">
            <a:spLocks noGrp="1"/>
          </p:cNvSpPr>
          <p:nvPr>
            <p:ph type="ctrTitle"/>
          </p:nvPr>
        </p:nvSpPr>
        <p:spPr>
          <a:xfrm>
            <a:off x="3995738" y="3197225"/>
            <a:ext cx="4505325" cy="1160463"/>
          </a:xfrm>
        </p:spPr>
        <p:txBody>
          <a:bodyPr/>
          <a:lstStyle/>
          <a:p>
            <a:pPr>
              <a:spcBef>
                <a:spcPct val="0"/>
              </a:spcBef>
              <a:spcAft>
                <a:spcPct val="0"/>
              </a:spcAft>
            </a:pPr>
            <a:r>
              <a:rPr lang="sk-SK" altLang="sk-SK" b="1">
                <a:latin typeface="Roboto Slab" pitchFamily="2" charset="0"/>
                <a:cs typeface="Arial" panose="020B0604020202020204" pitchFamily="34" charset="0"/>
              </a:rPr>
              <a:t>Krivka dopytu</a:t>
            </a: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objekt pre číslo snímky 3">
            <a:extLst>
              <a:ext uri="{FF2B5EF4-FFF2-40B4-BE49-F238E27FC236}">
                <a16:creationId xmlns:a16="http://schemas.microsoft.com/office/drawing/2014/main" id="{96CDE901-C678-4717-830C-2A9F425992FE}"/>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36BA2FFA-6169-4A77-9A46-2FB926AD30BC}" type="slidenum">
              <a:rPr lang="sk-SK" altLang="sk-SK" sz="800" smtClean="0">
                <a:solidFill>
                  <a:srgbClr val="FFFFFF"/>
                </a:solidFill>
                <a:latin typeface="Weekly Free Light" panose="00000400000000000000" pitchFamily="50" charset="-18"/>
                <a:sym typeface="Roboto Slab" pitchFamily="2" charset="0"/>
              </a:rPr>
              <a:pPr>
                <a:buFont typeface="Arial" panose="020B0604020202020204" pitchFamily="34" charset="0"/>
                <a:buNone/>
              </a:pPr>
              <a:t>9</a:t>
            </a:fld>
            <a:endParaRPr lang="sk-SK" altLang="sk-SK" sz="800">
              <a:solidFill>
                <a:srgbClr val="FFFFFF"/>
              </a:solidFill>
              <a:latin typeface="Weekly Free Light" panose="00000400000000000000" pitchFamily="50" charset="-18"/>
              <a:sym typeface="Roboto Slab" pitchFamily="2" charset="0"/>
            </a:endParaRPr>
          </a:p>
        </p:txBody>
      </p:sp>
      <p:sp>
        <p:nvSpPr>
          <p:cNvPr id="22559" name="BlokTextu 9">
            <a:extLst>
              <a:ext uri="{FF2B5EF4-FFF2-40B4-BE49-F238E27FC236}">
                <a16:creationId xmlns:a16="http://schemas.microsoft.com/office/drawing/2014/main" id="{AB4DB008-229B-46D4-9DE5-76658BB68FB0}"/>
              </a:ext>
            </a:extLst>
          </p:cNvPr>
          <p:cNvSpPr txBox="1">
            <a:spLocks noChangeArrowheads="1"/>
          </p:cNvSpPr>
          <p:nvPr/>
        </p:nvSpPr>
        <p:spPr bwMode="auto">
          <a:xfrm>
            <a:off x="971550" y="771525"/>
            <a:ext cx="7345363" cy="1125538"/>
          </a:xfrm>
          <a:prstGeom prst="rect">
            <a:avLst/>
          </a:prstGeom>
          <a:noFill/>
          <a:ln>
            <a:noFill/>
          </a:ln>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defRPr/>
            </a:pPr>
            <a:r>
              <a:rPr lang="pl-PL" altLang="sk-SK" b="1" dirty="0">
                <a:solidFill>
                  <a:srgbClr val="292929"/>
                </a:solidFill>
                <a:latin typeface="Weekly Free Light" panose="00000400000000000000" pitchFamily="50" charset="-18"/>
              </a:rPr>
              <a:t>Krivka dopytu</a:t>
            </a:r>
          </a:p>
          <a:p>
            <a:pPr>
              <a:buClrTx/>
              <a:buFontTx/>
              <a:buNone/>
              <a:defRPr/>
            </a:pPr>
            <a:endParaRPr lang="pl-PL" altLang="sk-SK" dirty="0">
              <a:solidFill>
                <a:srgbClr val="292929"/>
              </a:solidFill>
              <a:latin typeface="Weekly Free Light" panose="00000400000000000000" pitchFamily="50" charset="-18"/>
            </a:endParaRPr>
          </a:p>
          <a:p>
            <a:pPr marL="285750" indent="-285750">
              <a:lnSpc>
                <a:spcPct val="150000"/>
              </a:lnSpc>
              <a:buClrTx/>
              <a:buFont typeface="Wingdings" panose="05000000000000000000" pitchFamily="2" charset="2"/>
              <a:buChar char="Ø"/>
              <a:defRPr/>
            </a:pPr>
            <a:r>
              <a:rPr lang="sk-SK" altLang="sk-SK" dirty="0">
                <a:solidFill>
                  <a:srgbClr val="292929"/>
                </a:solidFill>
                <a:latin typeface="Weekly Free Light" panose="00000400000000000000" pitchFamily="50" charset="-18"/>
              </a:rPr>
              <a:t>Klesajúci charakter</a:t>
            </a:r>
          </a:p>
          <a:p>
            <a:pPr marL="285750" indent="-285750">
              <a:lnSpc>
                <a:spcPct val="150000"/>
              </a:lnSpc>
              <a:buClrTx/>
              <a:buFont typeface="Wingdings" panose="05000000000000000000" pitchFamily="2" charset="2"/>
              <a:buChar char="Ø"/>
              <a:defRPr/>
            </a:pPr>
            <a:r>
              <a:rPr lang="sk-SK" altLang="sk-SK" dirty="0">
                <a:solidFill>
                  <a:srgbClr val="292929"/>
                </a:solidFill>
                <a:latin typeface="Weekly Free Light" panose="00000400000000000000" pitchFamily="50" charset="-18"/>
              </a:rPr>
              <a:t>Zákon klesajúceho dopytu</a:t>
            </a:r>
          </a:p>
        </p:txBody>
      </p:sp>
      <p:grpSp>
        <p:nvGrpSpPr>
          <p:cNvPr id="22532" name="Skupina 38">
            <a:extLst>
              <a:ext uri="{FF2B5EF4-FFF2-40B4-BE49-F238E27FC236}">
                <a16:creationId xmlns:a16="http://schemas.microsoft.com/office/drawing/2014/main" id="{47641A86-FF90-451A-B1E9-547F7E17741A}"/>
              </a:ext>
            </a:extLst>
          </p:cNvPr>
          <p:cNvGrpSpPr>
            <a:grpSpLocks/>
          </p:cNvGrpSpPr>
          <p:nvPr/>
        </p:nvGrpSpPr>
        <p:grpSpPr bwMode="auto">
          <a:xfrm>
            <a:off x="3276600" y="396875"/>
            <a:ext cx="5040313" cy="4364038"/>
            <a:chOff x="3275855" y="397453"/>
            <a:chExt cx="5041135" cy="4362666"/>
          </a:xfrm>
        </p:grpSpPr>
        <p:cxnSp>
          <p:nvCxnSpPr>
            <p:cNvPr id="3" name="Rovná spojovacia šípka 2">
              <a:extLst>
                <a:ext uri="{FF2B5EF4-FFF2-40B4-BE49-F238E27FC236}">
                  <a16:creationId xmlns:a16="http://schemas.microsoft.com/office/drawing/2014/main" id="{0F3C7B53-64FD-47B8-AC85-B35F8E770951}"/>
                </a:ext>
              </a:extLst>
            </p:cNvPr>
            <p:cNvCxnSpPr/>
            <p:nvPr/>
          </p:nvCxnSpPr>
          <p:spPr>
            <a:xfrm>
              <a:off x="3852212" y="4299889"/>
              <a:ext cx="32406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Rovná spojovacia šípka 7">
              <a:extLst>
                <a:ext uri="{FF2B5EF4-FFF2-40B4-BE49-F238E27FC236}">
                  <a16:creationId xmlns:a16="http://schemas.microsoft.com/office/drawing/2014/main" id="{3337A202-4020-4507-83F9-D13A452EF2FA}"/>
                </a:ext>
              </a:extLst>
            </p:cNvPr>
            <p:cNvCxnSpPr>
              <a:cxnSpLocks/>
            </p:cNvCxnSpPr>
            <p:nvPr/>
          </p:nvCxnSpPr>
          <p:spPr>
            <a:xfrm flipV="1">
              <a:off x="4004637" y="2066978"/>
              <a:ext cx="0" cy="23852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Oblúk 4">
              <a:extLst>
                <a:ext uri="{FF2B5EF4-FFF2-40B4-BE49-F238E27FC236}">
                  <a16:creationId xmlns:a16="http://schemas.microsoft.com/office/drawing/2014/main" id="{DE831618-2373-4263-8768-7BA1A1DD5835}"/>
                </a:ext>
              </a:extLst>
            </p:cNvPr>
            <p:cNvSpPr/>
            <p:nvPr/>
          </p:nvSpPr>
          <p:spPr>
            <a:xfrm rot="10361707">
              <a:off x="4644503" y="397453"/>
              <a:ext cx="3388277" cy="3615188"/>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k-SK">
                <a:latin typeface="Weekly Free Light" panose="00000400000000000000" pitchFamily="50" charset="-18"/>
              </a:endParaRPr>
            </a:p>
          </p:txBody>
        </p:sp>
        <p:cxnSp>
          <p:nvCxnSpPr>
            <p:cNvPr id="7" name="Rovná spojnica 6">
              <a:extLst>
                <a:ext uri="{FF2B5EF4-FFF2-40B4-BE49-F238E27FC236}">
                  <a16:creationId xmlns:a16="http://schemas.microsoft.com/office/drawing/2014/main" id="{E62458D1-1031-4C15-89DF-E664CF11653F}"/>
                </a:ext>
              </a:extLst>
            </p:cNvPr>
            <p:cNvCxnSpPr>
              <a:cxnSpLocks/>
            </p:cNvCxnSpPr>
            <p:nvPr/>
          </p:nvCxnSpPr>
          <p:spPr>
            <a:xfrm>
              <a:off x="4004637" y="2787476"/>
              <a:ext cx="7113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Rovná spojnica 12">
              <a:extLst>
                <a:ext uri="{FF2B5EF4-FFF2-40B4-BE49-F238E27FC236}">
                  <a16:creationId xmlns:a16="http://schemas.microsoft.com/office/drawing/2014/main" id="{F8C6EBE6-E03B-4E22-AA32-E7784B2BCB5D}"/>
                </a:ext>
              </a:extLst>
            </p:cNvPr>
            <p:cNvCxnSpPr>
              <a:cxnSpLocks/>
            </p:cNvCxnSpPr>
            <p:nvPr/>
          </p:nvCxnSpPr>
          <p:spPr>
            <a:xfrm>
              <a:off x="4004637" y="3363558"/>
              <a:ext cx="10717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Rovná spojnica 14">
              <a:extLst>
                <a:ext uri="{FF2B5EF4-FFF2-40B4-BE49-F238E27FC236}">
                  <a16:creationId xmlns:a16="http://schemas.microsoft.com/office/drawing/2014/main" id="{6FAB0619-EFDE-45FF-B806-9A61BF7217F3}"/>
                </a:ext>
              </a:extLst>
            </p:cNvPr>
            <p:cNvCxnSpPr>
              <a:cxnSpLocks/>
            </p:cNvCxnSpPr>
            <p:nvPr/>
          </p:nvCxnSpPr>
          <p:spPr>
            <a:xfrm>
              <a:off x="4004637" y="4012641"/>
              <a:ext cx="22228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Rovná spojnica 17">
              <a:extLst>
                <a:ext uri="{FF2B5EF4-FFF2-40B4-BE49-F238E27FC236}">
                  <a16:creationId xmlns:a16="http://schemas.microsoft.com/office/drawing/2014/main" id="{69A0EA31-5A63-4E93-95C0-CBBE79F0EBA9}"/>
                </a:ext>
              </a:extLst>
            </p:cNvPr>
            <p:cNvCxnSpPr>
              <a:cxnSpLocks/>
            </p:cNvCxnSpPr>
            <p:nvPr/>
          </p:nvCxnSpPr>
          <p:spPr>
            <a:xfrm flipV="1">
              <a:off x="4715953" y="2787476"/>
              <a:ext cx="0" cy="1512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Rovná spojnica 23">
              <a:extLst>
                <a:ext uri="{FF2B5EF4-FFF2-40B4-BE49-F238E27FC236}">
                  <a16:creationId xmlns:a16="http://schemas.microsoft.com/office/drawing/2014/main" id="{FE0BE026-0933-49F4-A299-2A8357C152CF}"/>
                </a:ext>
              </a:extLst>
            </p:cNvPr>
            <p:cNvCxnSpPr>
              <a:cxnSpLocks/>
            </p:cNvCxnSpPr>
            <p:nvPr/>
          </p:nvCxnSpPr>
          <p:spPr>
            <a:xfrm flipV="1">
              <a:off x="5076374" y="3363558"/>
              <a:ext cx="0" cy="94426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Rovná spojnica 25">
              <a:extLst>
                <a:ext uri="{FF2B5EF4-FFF2-40B4-BE49-F238E27FC236}">
                  <a16:creationId xmlns:a16="http://schemas.microsoft.com/office/drawing/2014/main" id="{6297CF30-6BA6-4EBF-BBF3-AF22C5037D88}"/>
                </a:ext>
              </a:extLst>
            </p:cNvPr>
            <p:cNvCxnSpPr>
              <a:cxnSpLocks/>
            </p:cNvCxnSpPr>
            <p:nvPr/>
          </p:nvCxnSpPr>
          <p:spPr>
            <a:xfrm flipV="1">
              <a:off x="6229087" y="4012641"/>
              <a:ext cx="0" cy="295182"/>
            </a:xfrm>
            <a:prstGeom prst="line">
              <a:avLst/>
            </a:prstGeom>
          </p:spPr>
          <p:style>
            <a:lnRef idx="1">
              <a:schemeClr val="accent1"/>
            </a:lnRef>
            <a:fillRef idx="0">
              <a:schemeClr val="accent1"/>
            </a:fillRef>
            <a:effectRef idx="0">
              <a:schemeClr val="accent1"/>
            </a:effectRef>
            <a:fontRef idx="minor">
              <a:schemeClr val="tx1"/>
            </a:fontRef>
          </p:style>
        </p:cxnSp>
        <p:sp>
          <p:nvSpPr>
            <p:cNvPr id="22550" name="BlokTextu 24">
              <a:extLst>
                <a:ext uri="{FF2B5EF4-FFF2-40B4-BE49-F238E27FC236}">
                  <a16:creationId xmlns:a16="http://schemas.microsoft.com/office/drawing/2014/main" id="{A753172F-82D2-45AC-AEF7-E2617C996AF5}"/>
                </a:ext>
              </a:extLst>
            </p:cNvPr>
            <p:cNvSpPr txBox="1">
              <a:spLocks noChangeArrowheads="1"/>
            </p:cNvSpPr>
            <p:nvPr/>
          </p:nvSpPr>
          <p:spPr bwMode="auto">
            <a:xfrm>
              <a:off x="3670185" y="2612230"/>
              <a:ext cx="380241"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a:latin typeface="Weekly Free Light" panose="00000400000000000000" pitchFamily="50" charset="-18"/>
                </a:rPr>
                <a:t>10</a:t>
              </a:r>
            </a:p>
            <a:p>
              <a:pPr>
                <a:buClrTx/>
                <a:buFontTx/>
                <a:buNone/>
              </a:pPr>
              <a:endParaRPr lang="sk-SK" altLang="sk-SK">
                <a:latin typeface="Weekly Free Light" panose="00000400000000000000" pitchFamily="50" charset="-18"/>
              </a:endParaRPr>
            </a:p>
            <a:p>
              <a:pPr>
                <a:buClrTx/>
                <a:buFontTx/>
                <a:buNone/>
              </a:pPr>
              <a:endParaRPr lang="sk-SK" altLang="sk-SK">
                <a:latin typeface="Weekly Free Light" panose="00000400000000000000" pitchFamily="50" charset="-18"/>
              </a:endParaRPr>
            </a:p>
            <a:p>
              <a:pPr>
                <a:buClrTx/>
                <a:buFontTx/>
                <a:buNone/>
              </a:pPr>
              <a:r>
                <a:rPr lang="sk-SK" altLang="sk-SK">
                  <a:latin typeface="Weekly Free Light" panose="00000400000000000000" pitchFamily="50" charset="-18"/>
                </a:rPr>
                <a:t> 6</a:t>
              </a:r>
            </a:p>
            <a:p>
              <a:pPr>
                <a:buClrTx/>
                <a:buFontTx/>
                <a:buNone/>
              </a:pPr>
              <a:endParaRPr lang="sk-SK" altLang="sk-SK">
                <a:latin typeface="Weekly Free Light" panose="00000400000000000000" pitchFamily="50" charset="-18"/>
              </a:endParaRPr>
            </a:p>
            <a:p>
              <a:pPr>
                <a:buClrTx/>
                <a:buFontTx/>
                <a:buNone/>
              </a:pPr>
              <a:endParaRPr lang="sk-SK" altLang="sk-SK">
                <a:latin typeface="Weekly Free Light" panose="00000400000000000000" pitchFamily="50" charset="-18"/>
              </a:endParaRPr>
            </a:p>
            <a:p>
              <a:pPr>
                <a:buClrTx/>
                <a:buFontTx/>
                <a:buNone/>
              </a:pPr>
              <a:r>
                <a:rPr lang="sk-SK" altLang="sk-SK">
                  <a:latin typeface="Weekly Free Light" panose="00000400000000000000" pitchFamily="50" charset="-18"/>
                </a:rPr>
                <a:t> 2</a:t>
              </a:r>
            </a:p>
          </p:txBody>
        </p:sp>
        <p:sp>
          <p:nvSpPr>
            <p:cNvPr id="22551" name="BlokTextu 26">
              <a:extLst>
                <a:ext uri="{FF2B5EF4-FFF2-40B4-BE49-F238E27FC236}">
                  <a16:creationId xmlns:a16="http://schemas.microsoft.com/office/drawing/2014/main" id="{05B0D69E-85D1-4700-A99F-CB5F17BA0C60}"/>
                </a:ext>
              </a:extLst>
            </p:cNvPr>
            <p:cNvSpPr txBox="1">
              <a:spLocks noChangeArrowheads="1"/>
            </p:cNvSpPr>
            <p:nvPr/>
          </p:nvSpPr>
          <p:spPr bwMode="auto">
            <a:xfrm>
              <a:off x="4211960" y="4452342"/>
              <a:ext cx="23762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a:latin typeface="Weekly Free Light" panose="00000400000000000000" pitchFamily="50" charset="-18"/>
                </a:rPr>
                <a:t>       4      5                     10</a:t>
              </a:r>
            </a:p>
          </p:txBody>
        </p:sp>
        <p:sp>
          <p:nvSpPr>
            <p:cNvPr id="22552" name="BlokTextu 27">
              <a:extLst>
                <a:ext uri="{FF2B5EF4-FFF2-40B4-BE49-F238E27FC236}">
                  <a16:creationId xmlns:a16="http://schemas.microsoft.com/office/drawing/2014/main" id="{E00334F8-2147-46D7-855A-26FA6CA24CD6}"/>
                </a:ext>
              </a:extLst>
            </p:cNvPr>
            <p:cNvSpPr txBox="1">
              <a:spLocks noChangeArrowheads="1"/>
            </p:cNvSpPr>
            <p:nvPr/>
          </p:nvSpPr>
          <p:spPr bwMode="auto">
            <a:xfrm>
              <a:off x="3275855" y="2067694"/>
              <a:ext cx="682992" cy="30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a:latin typeface="Weekly Free Light" panose="00000400000000000000" pitchFamily="50" charset="-18"/>
                </a:rPr>
                <a:t>cena</a:t>
              </a:r>
            </a:p>
          </p:txBody>
        </p:sp>
        <p:sp>
          <p:nvSpPr>
            <p:cNvPr id="22553" name="BlokTextu 32">
              <a:extLst>
                <a:ext uri="{FF2B5EF4-FFF2-40B4-BE49-F238E27FC236}">
                  <a16:creationId xmlns:a16="http://schemas.microsoft.com/office/drawing/2014/main" id="{B9C2E600-CD5D-447B-AD5D-5BBCCF818347}"/>
                </a:ext>
              </a:extLst>
            </p:cNvPr>
            <p:cNvSpPr txBox="1">
              <a:spLocks noChangeArrowheads="1"/>
            </p:cNvSpPr>
            <p:nvPr/>
          </p:nvSpPr>
          <p:spPr bwMode="auto">
            <a:xfrm>
              <a:off x="7253810" y="4299942"/>
              <a:ext cx="1063180" cy="30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a:latin typeface="Weekly Free Light" panose="00000400000000000000" pitchFamily="50" charset="-18"/>
                </a:rPr>
                <a:t>množstvo</a:t>
              </a:r>
            </a:p>
          </p:txBody>
        </p:sp>
        <p:sp>
          <p:nvSpPr>
            <p:cNvPr id="22554" name="BlokTextu 33">
              <a:extLst>
                <a:ext uri="{FF2B5EF4-FFF2-40B4-BE49-F238E27FC236}">
                  <a16:creationId xmlns:a16="http://schemas.microsoft.com/office/drawing/2014/main" id="{338FA769-7E03-4945-A429-D600A407D4FA}"/>
                </a:ext>
              </a:extLst>
            </p:cNvPr>
            <p:cNvSpPr txBox="1">
              <a:spLocks noChangeArrowheads="1"/>
            </p:cNvSpPr>
            <p:nvPr/>
          </p:nvSpPr>
          <p:spPr bwMode="auto">
            <a:xfrm>
              <a:off x="4561347" y="2088250"/>
              <a:ext cx="5760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a:latin typeface="Weekly Free Light" panose="00000400000000000000" pitchFamily="50" charset="-18"/>
                </a:rPr>
                <a:t>D</a:t>
              </a:r>
            </a:p>
          </p:txBody>
        </p:sp>
      </p:grpSp>
      <p:sp>
        <p:nvSpPr>
          <p:cNvPr id="30" name="Bublina reči: oválna 29">
            <a:extLst>
              <a:ext uri="{FF2B5EF4-FFF2-40B4-BE49-F238E27FC236}">
                <a16:creationId xmlns:a16="http://schemas.microsoft.com/office/drawing/2014/main" id="{55A5AEB6-2069-4CFF-AE1B-68589794356D}"/>
              </a:ext>
            </a:extLst>
          </p:cNvPr>
          <p:cNvSpPr/>
          <p:nvPr/>
        </p:nvSpPr>
        <p:spPr>
          <a:xfrm>
            <a:off x="5292725" y="406400"/>
            <a:ext cx="2663825" cy="1049338"/>
          </a:xfrm>
          <a:prstGeom prst="wedgeEllipseCallout">
            <a:avLst>
              <a:gd name="adj1" fmla="val -67166"/>
              <a:gd name="adj2" fmla="val 166435"/>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sk-SK">
              <a:latin typeface="Weekly Free Light" panose="00000400000000000000" pitchFamily="50" charset="-18"/>
            </a:endParaRPr>
          </a:p>
        </p:txBody>
      </p:sp>
      <p:sp>
        <p:nvSpPr>
          <p:cNvPr id="36" name="Bublina reči: oválna 35">
            <a:extLst>
              <a:ext uri="{FF2B5EF4-FFF2-40B4-BE49-F238E27FC236}">
                <a16:creationId xmlns:a16="http://schemas.microsoft.com/office/drawing/2014/main" id="{FCD01689-3E3D-4C7A-8B2A-3A080D9501AF}"/>
              </a:ext>
            </a:extLst>
          </p:cNvPr>
          <p:cNvSpPr/>
          <p:nvPr/>
        </p:nvSpPr>
        <p:spPr>
          <a:xfrm>
            <a:off x="6148388" y="2544763"/>
            <a:ext cx="2663825" cy="1049337"/>
          </a:xfrm>
          <a:prstGeom prst="wedgeEllipseCallout">
            <a:avLst>
              <a:gd name="adj1" fmla="val -44857"/>
              <a:gd name="adj2" fmla="val 79944"/>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sk-SK">
              <a:latin typeface="Weekly Free Light" panose="00000400000000000000" pitchFamily="50" charset="-18"/>
            </a:endParaRPr>
          </a:p>
        </p:txBody>
      </p:sp>
      <p:sp>
        <p:nvSpPr>
          <p:cNvPr id="22535" name="BlokTextu 31">
            <a:extLst>
              <a:ext uri="{FF2B5EF4-FFF2-40B4-BE49-F238E27FC236}">
                <a16:creationId xmlns:a16="http://schemas.microsoft.com/office/drawing/2014/main" id="{DFA91000-F0D0-4582-874E-4BEE14A8A273}"/>
              </a:ext>
            </a:extLst>
          </p:cNvPr>
          <p:cNvSpPr txBox="1">
            <a:spLocks noChangeArrowheads="1"/>
          </p:cNvSpPr>
          <p:nvPr/>
        </p:nvSpPr>
        <p:spPr bwMode="auto">
          <a:xfrm>
            <a:off x="5907088" y="546100"/>
            <a:ext cx="20161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a:latin typeface="Weekly Free Light" panose="00000400000000000000" pitchFamily="50" charset="-18"/>
              </a:rPr>
              <a:t>Pri vyššej cene sme ochotní kúpiť menšie množstvo tovaru</a:t>
            </a:r>
          </a:p>
        </p:txBody>
      </p:sp>
      <p:sp>
        <p:nvSpPr>
          <p:cNvPr id="22536" name="BlokTextu 37">
            <a:extLst>
              <a:ext uri="{FF2B5EF4-FFF2-40B4-BE49-F238E27FC236}">
                <a16:creationId xmlns:a16="http://schemas.microsoft.com/office/drawing/2014/main" id="{60A18FBF-0531-4E2C-94B5-B3CBC10FD5D2}"/>
              </a:ext>
            </a:extLst>
          </p:cNvPr>
          <p:cNvSpPr txBox="1">
            <a:spLocks noChangeArrowheads="1"/>
          </p:cNvSpPr>
          <p:nvPr/>
        </p:nvSpPr>
        <p:spPr bwMode="auto">
          <a:xfrm>
            <a:off x="6588125" y="2695575"/>
            <a:ext cx="20161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a:latin typeface="Weekly Free Light" panose="00000400000000000000" pitchFamily="50" charset="-18"/>
              </a:rPr>
              <a:t>Pri nižšej cene sme ochotní kúpiť väčšie množstvo tovaru</a:t>
            </a:r>
          </a:p>
        </p:txBody>
      </p:sp>
      <p:sp>
        <p:nvSpPr>
          <p:cNvPr id="35" name="Znak násobenia 34">
            <a:extLst>
              <a:ext uri="{FF2B5EF4-FFF2-40B4-BE49-F238E27FC236}">
                <a16:creationId xmlns:a16="http://schemas.microsoft.com/office/drawing/2014/main" id="{412F7DBA-EC32-46B9-A60C-1A6A9DAB7D6F}"/>
              </a:ext>
            </a:extLst>
          </p:cNvPr>
          <p:cNvSpPr/>
          <p:nvPr/>
        </p:nvSpPr>
        <p:spPr>
          <a:xfrm>
            <a:off x="4540250" y="2620963"/>
            <a:ext cx="379413" cy="333375"/>
          </a:xfrm>
          <a:prstGeom prst="mathMultiply">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sk-SK">
              <a:latin typeface="Weekly Free Light" panose="00000400000000000000" pitchFamily="50" charset="-18"/>
            </a:endParaRPr>
          </a:p>
        </p:txBody>
      </p:sp>
      <p:sp>
        <p:nvSpPr>
          <p:cNvPr id="40" name="Znak násobenia 39">
            <a:extLst>
              <a:ext uri="{FF2B5EF4-FFF2-40B4-BE49-F238E27FC236}">
                <a16:creationId xmlns:a16="http://schemas.microsoft.com/office/drawing/2014/main" id="{293FF14E-D6E5-45D1-BA2A-35F9C6018F5E}"/>
              </a:ext>
            </a:extLst>
          </p:cNvPr>
          <p:cNvSpPr/>
          <p:nvPr/>
        </p:nvSpPr>
        <p:spPr>
          <a:xfrm>
            <a:off x="6038850" y="3822700"/>
            <a:ext cx="379413" cy="333375"/>
          </a:xfrm>
          <a:prstGeom prst="mathMultiply">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sk-SK">
              <a:latin typeface="Weekly Free Light" panose="00000400000000000000" pitchFamily="50" charset="-18"/>
            </a:endParaRPr>
          </a:p>
        </p:txBody>
      </p:sp>
      <p:pic>
        <p:nvPicPr>
          <p:cNvPr id="22539" name="Obrázok 6" descr="Erasmus+ logo EN.jpg">
            <a:extLst>
              <a:ext uri="{FF2B5EF4-FFF2-40B4-BE49-F238E27FC236}">
                <a16:creationId xmlns:a16="http://schemas.microsoft.com/office/drawing/2014/main" id="{56E6677F-9040-4BBA-AF62-8DBE7353EA3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7813" y="9842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0" name="Google Shape;292;p25">
            <a:extLst>
              <a:ext uri="{FF2B5EF4-FFF2-40B4-BE49-F238E27FC236}">
                <a16:creationId xmlns:a16="http://schemas.microsoft.com/office/drawing/2014/main" id="{AADE2A35-88F6-42EC-B9FA-27E7ECD1CA81}"/>
              </a:ext>
            </a:extLst>
          </p:cNvPr>
          <p:cNvSpPr txBox="1">
            <a:spLocks noChangeArrowheads="1"/>
          </p:cNvSpPr>
          <p:nvPr/>
        </p:nvSpPr>
        <p:spPr bwMode="auto">
          <a:xfrm>
            <a:off x="123825" y="4738688"/>
            <a:ext cx="25654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solidFill>
                  <a:schemeClr val="tx1"/>
                </a:solidFill>
                <a:latin typeface="Weekly Free Light" panose="00000400000000000000" pitchFamily="50" charset="-18"/>
              </a:rPr>
              <a:t>2020-1-SK01-KA226-SCH-094350</a:t>
            </a:r>
          </a:p>
        </p:txBody>
      </p:sp>
    </p:spTree>
  </p:cSld>
  <p:clrMapOvr>
    <a:masterClrMapping/>
  </p:clrMapOvr>
  <p:transition>
    <p:fade thruBlk="1"/>
  </p:transition>
</p:sld>
</file>

<file path=ppt/theme/theme1.xml><?xml version="1.0" encoding="utf-8"?>
<a:theme xmlns:a="http://schemas.openxmlformats.org/drawingml/2006/main"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363</Words>
  <Application>Microsoft Office PowerPoint</Application>
  <PresentationFormat>Prezentácia na obrazovke (16:9)</PresentationFormat>
  <Paragraphs>117</Paragraphs>
  <Slides>14</Slides>
  <Notes>7</Notes>
  <HiddenSlides>0</HiddenSlides>
  <MMClips>0</MMClips>
  <ScaleCrop>false</ScaleCrop>
  <HeadingPairs>
    <vt:vector size="6" baseType="variant">
      <vt:variant>
        <vt:lpstr>Použité písma</vt:lpstr>
      </vt:variant>
      <vt:variant>
        <vt:i4>7</vt:i4>
      </vt:variant>
      <vt:variant>
        <vt:lpstr>Motív</vt:lpstr>
      </vt:variant>
      <vt:variant>
        <vt:i4>1</vt:i4>
      </vt:variant>
      <vt:variant>
        <vt:lpstr>Nadpisy snímok</vt:lpstr>
      </vt:variant>
      <vt:variant>
        <vt:i4>14</vt:i4>
      </vt:variant>
    </vt:vector>
  </HeadingPairs>
  <TitlesOfParts>
    <vt:vector size="22" baseType="lpstr">
      <vt:lpstr>Roboto Slab</vt:lpstr>
      <vt:lpstr>Weekly Free Light</vt:lpstr>
      <vt:lpstr>Wingdings</vt:lpstr>
      <vt:lpstr>Calibri</vt:lpstr>
      <vt:lpstr>Nixie One</vt:lpstr>
      <vt:lpstr>Arial</vt:lpstr>
      <vt:lpstr>Impact</vt:lpstr>
      <vt:lpstr>Warwick template</vt:lpstr>
      <vt:lpstr>Digiškola Ekonomika Dopyt</vt:lpstr>
      <vt:lpstr>Prezentácia programu PowerPoint</vt:lpstr>
      <vt:lpstr>Prezentácia programu PowerPoint</vt:lpstr>
      <vt:lpstr>Dopyt</vt:lpstr>
      <vt:lpstr>Prezentácia programu PowerPoint</vt:lpstr>
      <vt:lpstr>Prezentácia programu PowerPoint</vt:lpstr>
      <vt:lpstr>Faktory ovplyvňujúce dopyt</vt:lpstr>
      <vt:lpstr>Krivka dopytu</vt:lpstr>
      <vt:lpstr>Prezentácia programu PowerPoint</vt:lpstr>
      <vt:lpstr>Posuny krivky dopytu</vt:lpstr>
      <vt:lpstr>Prezentácia programu PowerPoint</vt:lpstr>
      <vt:lpstr>Vzdelávacie materiály</vt:lpstr>
      <vt:lpstr>Prezentácia programu PowerPoint</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Vivien Bielikova</dc:creator>
  <cp:lastModifiedBy>Viviana Bielikova</cp:lastModifiedBy>
  <cp:revision>58</cp:revision>
  <dcterms:modified xsi:type="dcterms:W3CDTF">2022-03-18T06:26:27Z</dcterms:modified>
</cp:coreProperties>
</file>