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87" r:id="rId3"/>
    <p:sldId id="268" r:id="rId4"/>
    <p:sldId id="259" r:id="rId5"/>
    <p:sldId id="291" r:id="rId6"/>
    <p:sldId id="300" r:id="rId7"/>
    <p:sldId id="288" r:id="rId8"/>
    <p:sldId id="293" r:id="rId9"/>
    <p:sldId id="294" r:id="rId10"/>
    <p:sldId id="298" r:id="rId11"/>
    <p:sldId id="301" r:id="rId12"/>
    <p:sldId id="299" r:id="rId13"/>
    <p:sldId id="302" r:id="rId14"/>
    <p:sldId id="290"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Impact" panose="020B0806030902050204" pitchFamily="34" charset="0"/>
      <p:regular r:id="rId21"/>
    </p:embeddedFont>
    <p:embeddedFont>
      <p:font typeface="Nixie One" panose="020B0604020202020204" charset="0"/>
      <p:regular r:id="rId22"/>
    </p:embeddedFont>
    <p:embeddedFont>
      <p:font typeface="Roboto Slab" panose="020B0604020202020204" pitchFamily="2" charset="0"/>
      <p:regular r:id="rId23"/>
      <p:bold r:id="rId24"/>
    </p:embeddedFont>
    <p:embeddedFont>
      <p:font typeface="Weekly Free Light" panose="02070309020205020404" pitchFamily="50" charset="0"/>
      <p:regular r:id="rId25"/>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018" y="53"/>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352E6-1991-4B19-B55B-F72F8B0CA22D}"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sk-SK"/>
        </a:p>
      </dgm:t>
    </dgm:pt>
    <dgm:pt modelId="{4FEE64AE-70FC-4F39-B168-324D1257737D}">
      <dgm:prSet phldrT="[Text]"/>
      <dgm:spPr/>
      <dgm:t>
        <a:bodyPr/>
        <a:lstStyle/>
        <a:p>
          <a:r>
            <a:rPr lang="sk-SK" dirty="0">
              <a:latin typeface="Weekly Free Light" panose="00000400000000000000" pitchFamily="50" charset="-18"/>
            </a:rPr>
            <a:t>Individuálna</a:t>
          </a:r>
        </a:p>
      </dgm:t>
    </dgm:pt>
    <dgm:pt modelId="{62B7D444-EA00-4A74-BD1D-46DDFE8E338B}" type="parTrans" cxnId="{A6A1F7B1-E4C7-43B0-9554-2492B7F7497B}">
      <dgm:prSet/>
      <dgm:spPr/>
      <dgm:t>
        <a:bodyPr/>
        <a:lstStyle/>
        <a:p>
          <a:endParaRPr lang="sk-SK">
            <a:latin typeface="Weekly Free Light" panose="00000400000000000000" pitchFamily="50" charset="-18"/>
          </a:endParaRPr>
        </a:p>
      </dgm:t>
    </dgm:pt>
    <dgm:pt modelId="{51A624B6-2D2A-4CBE-912B-9C788F32C881}" type="sibTrans" cxnId="{A6A1F7B1-E4C7-43B0-9554-2492B7F7497B}">
      <dgm:prSet/>
      <dgm:spPr/>
      <dgm:t>
        <a:bodyPr/>
        <a:lstStyle/>
        <a:p>
          <a:endParaRPr lang="sk-SK">
            <a:latin typeface="Weekly Free Light" panose="00000400000000000000" pitchFamily="50" charset="-18"/>
          </a:endParaRPr>
        </a:p>
      </dgm:t>
    </dgm:pt>
    <dgm:pt modelId="{4C739754-0484-49A0-9BB9-04CF26257401}">
      <dgm:prSet phldrT="[Text]"/>
      <dgm:spPr/>
      <dgm:t>
        <a:bodyPr/>
        <a:lstStyle/>
        <a:p>
          <a:r>
            <a:rPr lang="sk-SK" dirty="0">
              <a:latin typeface="Weekly Free Light" panose="00000400000000000000" pitchFamily="50" charset="-18"/>
            </a:rPr>
            <a:t>Ponuka jedného výrobcu</a:t>
          </a:r>
        </a:p>
      </dgm:t>
    </dgm:pt>
    <dgm:pt modelId="{E5BEB383-410D-4827-9BB0-688E386CB2D5}" type="parTrans" cxnId="{070BD4B1-3222-4E13-9018-98EF51968AF6}">
      <dgm:prSet/>
      <dgm:spPr/>
      <dgm:t>
        <a:bodyPr/>
        <a:lstStyle/>
        <a:p>
          <a:endParaRPr lang="sk-SK">
            <a:latin typeface="Weekly Free Light" panose="00000400000000000000" pitchFamily="50" charset="-18"/>
          </a:endParaRPr>
        </a:p>
      </dgm:t>
    </dgm:pt>
    <dgm:pt modelId="{62E6A1D5-8643-4E51-A699-C2D6C379D8D0}" type="sibTrans" cxnId="{070BD4B1-3222-4E13-9018-98EF51968AF6}">
      <dgm:prSet/>
      <dgm:spPr/>
      <dgm:t>
        <a:bodyPr/>
        <a:lstStyle/>
        <a:p>
          <a:endParaRPr lang="sk-SK">
            <a:latin typeface="Weekly Free Light" panose="00000400000000000000" pitchFamily="50" charset="-18"/>
          </a:endParaRPr>
        </a:p>
      </dgm:t>
    </dgm:pt>
    <dgm:pt modelId="{7674ACA5-E559-4E94-A7ED-8F51C2B8BC57}">
      <dgm:prSet phldrT="[Text]"/>
      <dgm:spPr/>
      <dgm:t>
        <a:bodyPr/>
        <a:lstStyle/>
        <a:p>
          <a:r>
            <a:rPr lang="sk-SK" dirty="0">
              <a:latin typeface="Weekly Free Light" panose="00000400000000000000" pitchFamily="50" charset="-18"/>
            </a:rPr>
            <a:t>Čiastková</a:t>
          </a:r>
        </a:p>
      </dgm:t>
    </dgm:pt>
    <dgm:pt modelId="{771AB6C2-A632-4C02-9754-70C25BB460E2}" type="parTrans" cxnId="{2FA4E96C-25BD-4DCF-87F4-50B64BA55AF2}">
      <dgm:prSet/>
      <dgm:spPr/>
      <dgm:t>
        <a:bodyPr/>
        <a:lstStyle/>
        <a:p>
          <a:endParaRPr lang="sk-SK">
            <a:latin typeface="Weekly Free Light" panose="00000400000000000000" pitchFamily="50" charset="-18"/>
          </a:endParaRPr>
        </a:p>
      </dgm:t>
    </dgm:pt>
    <dgm:pt modelId="{43CB420F-541B-474E-8E89-28F7B6757A0A}" type="sibTrans" cxnId="{2FA4E96C-25BD-4DCF-87F4-50B64BA55AF2}">
      <dgm:prSet/>
      <dgm:spPr/>
      <dgm:t>
        <a:bodyPr/>
        <a:lstStyle/>
        <a:p>
          <a:endParaRPr lang="sk-SK">
            <a:latin typeface="Weekly Free Light" panose="00000400000000000000" pitchFamily="50" charset="-18"/>
          </a:endParaRPr>
        </a:p>
      </dgm:t>
    </dgm:pt>
    <dgm:pt modelId="{E9691BBD-2B0D-4822-9956-E38E53D9AD26}">
      <dgm:prSet phldrT="[Text]"/>
      <dgm:spPr/>
      <dgm:t>
        <a:bodyPr/>
        <a:lstStyle/>
        <a:p>
          <a:r>
            <a:rPr lang="sk-SK" dirty="0">
              <a:latin typeface="Weekly Free Light" panose="00000400000000000000" pitchFamily="50" charset="-18"/>
            </a:rPr>
            <a:t>Ponuka jedného výrobku od viacerých výrobcov</a:t>
          </a:r>
        </a:p>
      </dgm:t>
    </dgm:pt>
    <dgm:pt modelId="{8E1F136E-52B6-48E5-830C-376F1B4D49E0}" type="parTrans" cxnId="{4AB408EE-EDEB-4094-8225-1A77088B4CBE}">
      <dgm:prSet/>
      <dgm:spPr/>
      <dgm:t>
        <a:bodyPr/>
        <a:lstStyle/>
        <a:p>
          <a:endParaRPr lang="sk-SK">
            <a:latin typeface="Weekly Free Light" panose="00000400000000000000" pitchFamily="50" charset="-18"/>
          </a:endParaRPr>
        </a:p>
      </dgm:t>
    </dgm:pt>
    <dgm:pt modelId="{E5BE5470-C200-44C5-A643-719089B5AC94}" type="sibTrans" cxnId="{4AB408EE-EDEB-4094-8225-1A77088B4CBE}">
      <dgm:prSet/>
      <dgm:spPr/>
      <dgm:t>
        <a:bodyPr/>
        <a:lstStyle/>
        <a:p>
          <a:endParaRPr lang="sk-SK">
            <a:latin typeface="Weekly Free Light" panose="00000400000000000000" pitchFamily="50" charset="-18"/>
          </a:endParaRPr>
        </a:p>
      </dgm:t>
    </dgm:pt>
    <dgm:pt modelId="{E3E443BA-4D00-466D-A3C4-D4155D8EE543}">
      <dgm:prSet phldrT="[Text]"/>
      <dgm:spPr/>
      <dgm:t>
        <a:bodyPr/>
        <a:lstStyle/>
        <a:p>
          <a:r>
            <a:rPr lang="sk-SK" dirty="0">
              <a:latin typeface="Weekly Free Light" panose="00000400000000000000" pitchFamily="50" charset="-18"/>
            </a:rPr>
            <a:t>Agregátna </a:t>
          </a:r>
        </a:p>
      </dgm:t>
    </dgm:pt>
    <dgm:pt modelId="{31A85992-7D85-4416-B26D-97F5F44A42AF}" type="parTrans" cxnId="{AC2ECDC6-8224-4E98-BB8E-1F4831A39958}">
      <dgm:prSet/>
      <dgm:spPr/>
      <dgm:t>
        <a:bodyPr/>
        <a:lstStyle/>
        <a:p>
          <a:endParaRPr lang="sk-SK">
            <a:latin typeface="Weekly Free Light" panose="00000400000000000000" pitchFamily="50" charset="-18"/>
          </a:endParaRPr>
        </a:p>
      </dgm:t>
    </dgm:pt>
    <dgm:pt modelId="{AC0B8BC9-CD0C-40ED-A546-846547F9F9C2}" type="sibTrans" cxnId="{AC2ECDC6-8224-4E98-BB8E-1F4831A39958}">
      <dgm:prSet/>
      <dgm:spPr/>
      <dgm:t>
        <a:bodyPr/>
        <a:lstStyle/>
        <a:p>
          <a:endParaRPr lang="sk-SK">
            <a:latin typeface="Weekly Free Light" panose="00000400000000000000" pitchFamily="50" charset="-18"/>
          </a:endParaRPr>
        </a:p>
      </dgm:t>
    </dgm:pt>
    <dgm:pt modelId="{2E403FD1-1A72-4941-98A6-DA5890DE5658}">
      <dgm:prSet phldrT="[Text]"/>
      <dgm:spPr/>
      <dgm:t>
        <a:bodyPr/>
        <a:lstStyle/>
        <a:p>
          <a:r>
            <a:rPr lang="sk-SK" dirty="0">
              <a:latin typeface="Weekly Free Light" panose="00000400000000000000" pitchFamily="50" charset="-18"/>
            </a:rPr>
            <a:t>Všetky tovary a služby určené na predaj</a:t>
          </a:r>
        </a:p>
      </dgm:t>
    </dgm:pt>
    <dgm:pt modelId="{107F8AE4-26B7-4AB5-943F-A1B3EF674720}" type="parTrans" cxnId="{0600ACA1-3A06-4461-BB8A-F191A45234FE}">
      <dgm:prSet/>
      <dgm:spPr/>
      <dgm:t>
        <a:bodyPr/>
        <a:lstStyle/>
        <a:p>
          <a:endParaRPr lang="sk-SK">
            <a:latin typeface="Weekly Free Light" panose="00000400000000000000" pitchFamily="50" charset="-18"/>
          </a:endParaRPr>
        </a:p>
      </dgm:t>
    </dgm:pt>
    <dgm:pt modelId="{F86756D3-5121-4A5C-90FA-C94D7D9BAF16}" type="sibTrans" cxnId="{0600ACA1-3A06-4461-BB8A-F191A45234FE}">
      <dgm:prSet/>
      <dgm:spPr/>
      <dgm:t>
        <a:bodyPr/>
        <a:lstStyle/>
        <a:p>
          <a:endParaRPr lang="sk-SK">
            <a:latin typeface="Weekly Free Light" panose="00000400000000000000" pitchFamily="50" charset="-18"/>
          </a:endParaRPr>
        </a:p>
      </dgm:t>
    </dgm:pt>
    <dgm:pt modelId="{D25402F7-E39B-4F45-9613-1EBB5E0D26F2}" type="pres">
      <dgm:prSet presAssocID="{EEC352E6-1991-4B19-B55B-F72F8B0CA22D}" presName="Name0" presStyleCnt="0">
        <dgm:presLayoutVars>
          <dgm:chMax val="7"/>
          <dgm:dir/>
          <dgm:animLvl val="lvl"/>
          <dgm:resizeHandles val="exact"/>
        </dgm:presLayoutVars>
      </dgm:prSet>
      <dgm:spPr/>
    </dgm:pt>
    <dgm:pt modelId="{386F0FDF-3F9A-4C3D-A991-BB5C975C0114}" type="pres">
      <dgm:prSet presAssocID="{4FEE64AE-70FC-4F39-B168-324D1257737D}" presName="circle1" presStyleLbl="node1" presStyleIdx="0" presStyleCnt="3"/>
      <dgm:spPr/>
    </dgm:pt>
    <dgm:pt modelId="{0E2E5D6A-2AA7-406B-83B3-968B4F09EA9D}" type="pres">
      <dgm:prSet presAssocID="{4FEE64AE-70FC-4F39-B168-324D1257737D}" presName="space" presStyleCnt="0"/>
      <dgm:spPr/>
    </dgm:pt>
    <dgm:pt modelId="{01D91EA4-B2D6-456F-9859-BDDDAE7BFFBA}" type="pres">
      <dgm:prSet presAssocID="{4FEE64AE-70FC-4F39-B168-324D1257737D}" presName="rect1" presStyleLbl="alignAcc1" presStyleIdx="0" presStyleCnt="3"/>
      <dgm:spPr/>
    </dgm:pt>
    <dgm:pt modelId="{D6242F16-C42A-41DE-B124-138BE2760C24}" type="pres">
      <dgm:prSet presAssocID="{7674ACA5-E559-4E94-A7ED-8F51C2B8BC57}" presName="vertSpace2" presStyleLbl="node1" presStyleIdx="0" presStyleCnt="3"/>
      <dgm:spPr/>
    </dgm:pt>
    <dgm:pt modelId="{FA01BF41-95D5-4E07-9E75-7449F4568803}" type="pres">
      <dgm:prSet presAssocID="{7674ACA5-E559-4E94-A7ED-8F51C2B8BC57}" presName="circle2" presStyleLbl="node1" presStyleIdx="1" presStyleCnt="3"/>
      <dgm:spPr/>
    </dgm:pt>
    <dgm:pt modelId="{8A9C0C1B-56EF-40D4-8302-B8BF56D8144A}" type="pres">
      <dgm:prSet presAssocID="{7674ACA5-E559-4E94-A7ED-8F51C2B8BC57}" presName="rect2" presStyleLbl="alignAcc1" presStyleIdx="1" presStyleCnt="3"/>
      <dgm:spPr/>
    </dgm:pt>
    <dgm:pt modelId="{004BFECD-4359-4711-83C0-7A7FCC34BF47}" type="pres">
      <dgm:prSet presAssocID="{E3E443BA-4D00-466D-A3C4-D4155D8EE543}" presName="vertSpace3" presStyleLbl="node1" presStyleIdx="1" presStyleCnt="3"/>
      <dgm:spPr/>
    </dgm:pt>
    <dgm:pt modelId="{F3263D1E-3358-4ED6-8C8D-438B963D1D58}" type="pres">
      <dgm:prSet presAssocID="{E3E443BA-4D00-466D-A3C4-D4155D8EE543}" presName="circle3" presStyleLbl="node1" presStyleIdx="2" presStyleCnt="3"/>
      <dgm:spPr/>
    </dgm:pt>
    <dgm:pt modelId="{7BCAB0EF-6940-473A-AF4B-385F900492F2}" type="pres">
      <dgm:prSet presAssocID="{E3E443BA-4D00-466D-A3C4-D4155D8EE543}" presName="rect3" presStyleLbl="alignAcc1" presStyleIdx="2" presStyleCnt="3"/>
      <dgm:spPr/>
    </dgm:pt>
    <dgm:pt modelId="{2E030B87-F2A8-4D14-8F68-7FD5A9A6234A}" type="pres">
      <dgm:prSet presAssocID="{4FEE64AE-70FC-4F39-B168-324D1257737D}" presName="rect1ParTx" presStyleLbl="alignAcc1" presStyleIdx="2" presStyleCnt="3">
        <dgm:presLayoutVars>
          <dgm:chMax val="1"/>
          <dgm:bulletEnabled val="1"/>
        </dgm:presLayoutVars>
      </dgm:prSet>
      <dgm:spPr/>
    </dgm:pt>
    <dgm:pt modelId="{ABFD31CE-B0AE-42E0-821F-6CAB61DC1B17}" type="pres">
      <dgm:prSet presAssocID="{4FEE64AE-70FC-4F39-B168-324D1257737D}" presName="rect1ChTx" presStyleLbl="alignAcc1" presStyleIdx="2" presStyleCnt="3">
        <dgm:presLayoutVars>
          <dgm:bulletEnabled val="1"/>
        </dgm:presLayoutVars>
      </dgm:prSet>
      <dgm:spPr/>
    </dgm:pt>
    <dgm:pt modelId="{5DB14BCC-890E-4072-A38A-14E992D76302}" type="pres">
      <dgm:prSet presAssocID="{7674ACA5-E559-4E94-A7ED-8F51C2B8BC57}" presName="rect2ParTx" presStyleLbl="alignAcc1" presStyleIdx="2" presStyleCnt="3">
        <dgm:presLayoutVars>
          <dgm:chMax val="1"/>
          <dgm:bulletEnabled val="1"/>
        </dgm:presLayoutVars>
      </dgm:prSet>
      <dgm:spPr/>
    </dgm:pt>
    <dgm:pt modelId="{207C1630-D039-49E4-81E7-5508FD4FE2C7}" type="pres">
      <dgm:prSet presAssocID="{7674ACA5-E559-4E94-A7ED-8F51C2B8BC57}" presName="rect2ChTx" presStyleLbl="alignAcc1" presStyleIdx="2" presStyleCnt="3">
        <dgm:presLayoutVars>
          <dgm:bulletEnabled val="1"/>
        </dgm:presLayoutVars>
      </dgm:prSet>
      <dgm:spPr/>
    </dgm:pt>
    <dgm:pt modelId="{05E6DA12-459F-4250-AF7F-41BDB837C32A}" type="pres">
      <dgm:prSet presAssocID="{E3E443BA-4D00-466D-A3C4-D4155D8EE543}" presName="rect3ParTx" presStyleLbl="alignAcc1" presStyleIdx="2" presStyleCnt="3">
        <dgm:presLayoutVars>
          <dgm:chMax val="1"/>
          <dgm:bulletEnabled val="1"/>
        </dgm:presLayoutVars>
      </dgm:prSet>
      <dgm:spPr/>
    </dgm:pt>
    <dgm:pt modelId="{413E9118-04DD-45E6-8BE4-097C760486FD}" type="pres">
      <dgm:prSet presAssocID="{E3E443BA-4D00-466D-A3C4-D4155D8EE543}" presName="rect3ChTx" presStyleLbl="alignAcc1" presStyleIdx="2" presStyleCnt="3">
        <dgm:presLayoutVars>
          <dgm:bulletEnabled val="1"/>
        </dgm:presLayoutVars>
      </dgm:prSet>
      <dgm:spPr/>
    </dgm:pt>
  </dgm:ptLst>
  <dgm:cxnLst>
    <dgm:cxn modelId="{1748000F-905F-4026-9288-4D80E51BA3C6}" type="presOf" srcId="{E3E443BA-4D00-466D-A3C4-D4155D8EE543}" destId="{7BCAB0EF-6940-473A-AF4B-385F900492F2}" srcOrd="0" destOrd="0" presId="urn:microsoft.com/office/officeart/2005/8/layout/target3"/>
    <dgm:cxn modelId="{88A60C30-C9E7-4420-893A-90B6EF92251C}" type="presOf" srcId="{E3E443BA-4D00-466D-A3C4-D4155D8EE543}" destId="{05E6DA12-459F-4250-AF7F-41BDB837C32A}" srcOrd="1" destOrd="0" presId="urn:microsoft.com/office/officeart/2005/8/layout/target3"/>
    <dgm:cxn modelId="{F30ECC65-F874-45B1-A04F-BBE1F1B85469}" type="presOf" srcId="{4FEE64AE-70FC-4F39-B168-324D1257737D}" destId="{2E030B87-F2A8-4D14-8F68-7FD5A9A6234A}" srcOrd="1" destOrd="0" presId="urn:microsoft.com/office/officeart/2005/8/layout/target3"/>
    <dgm:cxn modelId="{D03A176A-C2A4-4500-9FE8-164D493DB02B}" type="presOf" srcId="{E9691BBD-2B0D-4822-9956-E38E53D9AD26}" destId="{207C1630-D039-49E4-81E7-5508FD4FE2C7}" srcOrd="0" destOrd="0" presId="urn:microsoft.com/office/officeart/2005/8/layout/target3"/>
    <dgm:cxn modelId="{2FA4E96C-25BD-4DCF-87F4-50B64BA55AF2}" srcId="{EEC352E6-1991-4B19-B55B-F72F8B0CA22D}" destId="{7674ACA5-E559-4E94-A7ED-8F51C2B8BC57}" srcOrd="1" destOrd="0" parTransId="{771AB6C2-A632-4C02-9754-70C25BB460E2}" sibTransId="{43CB420F-541B-474E-8E89-28F7B6757A0A}"/>
    <dgm:cxn modelId="{B33C5550-D489-4D3C-8039-3088DEA3E87B}" type="presOf" srcId="{EEC352E6-1991-4B19-B55B-F72F8B0CA22D}" destId="{D25402F7-E39B-4F45-9613-1EBB5E0D26F2}" srcOrd="0" destOrd="0" presId="urn:microsoft.com/office/officeart/2005/8/layout/target3"/>
    <dgm:cxn modelId="{F48D1E71-9AAA-4C56-B7DC-89BA6A5CD756}" type="presOf" srcId="{2E403FD1-1A72-4941-98A6-DA5890DE5658}" destId="{413E9118-04DD-45E6-8BE4-097C760486FD}" srcOrd="0" destOrd="0" presId="urn:microsoft.com/office/officeart/2005/8/layout/target3"/>
    <dgm:cxn modelId="{1D085451-5A03-43A6-97AF-07F4360FDEDB}" type="presOf" srcId="{4C739754-0484-49A0-9BB9-04CF26257401}" destId="{ABFD31CE-B0AE-42E0-821F-6CAB61DC1B17}" srcOrd="0" destOrd="0" presId="urn:microsoft.com/office/officeart/2005/8/layout/target3"/>
    <dgm:cxn modelId="{613F785A-41B9-447B-BBA8-649094992A8B}" type="presOf" srcId="{4FEE64AE-70FC-4F39-B168-324D1257737D}" destId="{01D91EA4-B2D6-456F-9859-BDDDAE7BFFBA}" srcOrd="0" destOrd="0" presId="urn:microsoft.com/office/officeart/2005/8/layout/target3"/>
    <dgm:cxn modelId="{0600ACA1-3A06-4461-BB8A-F191A45234FE}" srcId="{E3E443BA-4D00-466D-A3C4-D4155D8EE543}" destId="{2E403FD1-1A72-4941-98A6-DA5890DE5658}" srcOrd="0" destOrd="0" parTransId="{107F8AE4-26B7-4AB5-943F-A1B3EF674720}" sibTransId="{F86756D3-5121-4A5C-90FA-C94D7D9BAF16}"/>
    <dgm:cxn modelId="{070BD4B1-3222-4E13-9018-98EF51968AF6}" srcId="{4FEE64AE-70FC-4F39-B168-324D1257737D}" destId="{4C739754-0484-49A0-9BB9-04CF26257401}" srcOrd="0" destOrd="0" parTransId="{E5BEB383-410D-4827-9BB0-688E386CB2D5}" sibTransId="{62E6A1D5-8643-4E51-A699-C2D6C379D8D0}"/>
    <dgm:cxn modelId="{A6A1F7B1-E4C7-43B0-9554-2492B7F7497B}" srcId="{EEC352E6-1991-4B19-B55B-F72F8B0CA22D}" destId="{4FEE64AE-70FC-4F39-B168-324D1257737D}" srcOrd="0" destOrd="0" parTransId="{62B7D444-EA00-4A74-BD1D-46DDFE8E338B}" sibTransId="{51A624B6-2D2A-4CBE-912B-9C788F32C881}"/>
    <dgm:cxn modelId="{F5D5BDBC-CAA8-47D9-908F-F167B806410A}" type="presOf" srcId="{7674ACA5-E559-4E94-A7ED-8F51C2B8BC57}" destId="{8A9C0C1B-56EF-40D4-8302-B8BF56D8144A}" srcOrd="0" destOrd="0" presId="urn:microsoft.com/office/officeart/2005/8/layout/target3"/>
    <dgm:cxn modelId="{5251A7C6-AAB3-44A4-8D24-3E6A4C956DC3}" type="presOf" srcId="{7674ACA5-E559-4E94-A7ED-8F51C2B8BC57}" destId="{5DB14BCC-890E-4072-A38A-14E992D76302}" srcOrd="1" destOrd="0" presId="urn:microsoft.com/office/officeart/2005/8/layout/target3"/>
    <dgm:cxn modelId="{AC2ECDC6-8224-4E98-BB8E-1F4831A39958}" srcId="{EEC352E6-1991-4B19-B55B-F72F8B0CA22D}" destId="{E3E443BA-4D00-466D-A3C4-D4155D8EE543}" srcOrd="2" destOrd="0" parTransId="{31A85992-7D85-4416-B26D-97F5F44A42AF}" sibTransId="{AC0B8BC9-CD0C-40ED-A546-846547F9F9C2}"/>
    <dgm:cxn modelId="{4AB408EE-EDEB-4094-8225-1A77088B4CBE}" srcId="{7674ACA5-E559-4E94-A7ED-8F51C2B8BC57}" destId="{E9691BBD-2B0D-4822-9956-E38E53D9AD26}" srcOrd="0" destOrd="0" parTransId="{8E1F136E-52B6-48E5-830C-376F1B4D49E0}" sibTransId="{E5BE5470-C200-44C5-A643-719089B5AC94}"/>
    <dgm:cxn modelId="{2658DE00-A5EF-4D44-A23B-DAE716949A44}" type="presParOf" srcId="{D25402F7-E39B-4F45-9613-1EBB5E0D26F2}" destId="{386F0FDF-3F9A-4C3D-A991-BB5C975C0114}" srcOrd="0" destOrd="0" presId="urn:microsoft.com/office/officeart/2005/8/layout/target3"/>
    <dgm:cxn modelId="{25CB6637-53A4-4DA7-9E8D-B524FBABFE49}" type="presParOf" srcId="{D25402F7-E39B-4F45-9613-1EBB5E0D26F2}" destId="{0E2E5D6A-2AA7-406B-83B3-968B4F09EA9D}" srcOrd="1" destOrd="0" presId="urn:microsoft.com/office/officeart/2005/8/layout/target3"/>
    <dgm:cxn modelId="{7B88F6A0-1220-48D7-A9D2-59C09FB287C9}" type="presParOf" srcId="{D25402F7-E39B-4F45-9613-1EBB5E0D26F2}" destId="{01D91EA4-B2D6-456F-9859-BDDDAE7BFFBA}" srcOrd="2" destOrd="0" presId="urn:microsoft.com/office/officeart/2005/8/layout/target3"/>
    <dgm:cxn modelId="{79F855AE-7A06-40D6-918F-0E68C14B2E8E}" type="presParOf" srcId="{D25402F7-E39B-4F45-9613-1EBB5E0D26F2}" destId="{D6242F16-C42A-41DE-B124-138BE2760C24}" srcOrd="3" destOrd="0" presId="urn:microsoft.com/office/officeart/2005/8/layout/target3"/>
    <dgm:cxn modelId="{30B0BF32-23E2-4432-AAE7-3D0377C03476}" type="presParOf" srcId="{D25402F7-E39B-4F45-9613-1EBB5E0D26F2}" destId="{FA01BF41-95D5-4E07-9E75-7449F4568803}" srcOrd="4" destOrd="0" presId="urn:microsoft.com/office/officeart/2005/8/layout/target3"/>
    <dgm:cxn modelId="{DE4D2AD1-59EA-4155-879E-6DFD82E77661}" type="presParOf" srcId="{D25402F7-E39B-4F45-9613-1EBB5E0D26F2}" destId="{8A9C0C1B-56EF-40D4-8302-B8BF56D8144A}" srcOrd="5" destOrd="0" presId="urn:microsoft.com/office/officeart/2005/8/layout/target3"/>
    <dgm:cxn modelId="{99E90B91-D7D6-40C6-84C3-FC57A3E26E84}" type="presParOf" srcId="{D25402F7-E39B-4F45-9613-1EBB5E0D26F2}" destId="{004BFECD-4359-4711-83C0-7A7FCC34BF47}" srcOrd="6" destOrd="0" presId="urn:microsoft.com/office/officeart/2005/8/layout/target3"/>
    <dgm:cxn modelId="{2DB2EE1A-A334-482C-975A-BB8C4F9A884C}" type="presParOf" srcId="{D25402F7-E39B-4F45-9613-1EBB5E0D26F2}" destId="{F3263D1E-3358-4ED6-8C8D-438B963D1D58}" srcOrd="7" destOrd="0" presId="urn:microsoft.com/office/officeart/2005/8/layout/target3"/>
    <dgm:cxn modelId="{499AB5A0-A79B-452A-B6F3-BA9254062EC8}" type="presParOf" srcId="{D25402F7-E39B-4F45-9613-1EBB5E0D26F2}" destId="{7BCAB0EF-6940-473A-AF4B-385F900492F2}" srcOrd="8" destOrd="0" presId="urn:microsoft.com/office/officeart/2005/8/layout/target3"/>
    <dgm:cxn modelId="{A8324E0D-F2CB-4023-A6AC-25EA63DB3B8F}" type="presParOf" srcId="{D25402F7-E39B-4F45-9613-1EBB5E0D26F2}" destId="{2E030B87-F2A8-4D14-8F68-7FD5A9A6234A}" srcOrd="9" destOrd="0" presId="urn:microsoft.com/office/officeart/2005/8/layout/target3"/>
    <dgm:cxn modelId="{8873AFFC-08D3-430B-9DE7-57D50DA59DA2}" type="presParOf" srcId="{D25402F7-E39B-4F45-9613-1EBB5E0D26F2}" destId="{ABFD31CE-B0AE-42E0-821F-6CAB61DC1B17}" srcOrd="10" destOrd="0" presId="urn:microsoft.com/office/officeart/2005/8/layout/target3"/>
    <dgm:cxn modelId="{C996C4BF-1672-480B-A384-DF2B9D8860E5}" type="presParOf" srcId="{D25402F7-E39B-4F45-9613-1EBB5E0D26F2}" destId="{5DB14BCC-890E-4072-A38A-14E992D76302}" srcOrd="11" destOrd="0" presId="urn:microsoft.com/office/officeart/2005/8/layout/target3"/>
    <dgm:cxn modelId="{3C9BAF85-3507-40A3-8B84-4699DDF7AFDB}" type="presParOf" srcId="{D25402F7-E39B-4F45-9613-1EBB5E0D26F2}" destId="{207C1630-D039-49E4-81E7-5508FD4FE2C7}" srcOrd="12" destOrd="0" presId="urn:microsoft.com/office/officeart/2005/8/layout/target3"/>
    <dgm:cxn modelId="{A0B992CF-A5D4-4324-AE24-74EFFCAFC1CB}" type="presParOf" srcId="{D25402F7-E39B-4F45-9613-1EBB5E0D26F2}" destId="{05E6DA12-459F-4250-AF7F-41BDB837C32A}" srcOrd="13" destOrd="0" presId="urn:microsoft.com/office/officeart/2005/8/layout/target3"/>
    <dgm:cxn modelId="{3BE21445-C705-4A0A-A804-F3882BB416CE}" type="presParOf" srcId="{D25402F7-E39B-4F45-9613-1EBB5E0D26F2}" destId="{413E9118-04DD-45E6-8BE4-097C760486F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0FDF-3F9A-4C3D-A991-BB5C975C0114}">
      <dsp:nvSpPr>
        <dsp:cNvPr id="0" name=""/>
        <dsp:cNvSpPr/>
      </dsp:nvSpPr>
      <dsp:spPr>
        <a:xfrm>
          <a:off x="0" y="137603"/>
          <a:ext cx="3773016" cy="3773016"/>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D91EA4-B2D6-456F-9859-BDDDAE7BFFBA}">
      <dsp:nvSpPr>
        <dsp:cNvPr id="0" name=""/>
        <dsp:cNvSpPr/>
      </dsp:nvSpPr>
      <dsp:spPr>
        <a:xfrm>
          <a:off x="1886508" y="137603"/>
          <a:ext cx="4401852" cy="3773016"/>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sk-SK" sz="2600" kern="1200" dirty="0">
              <a:latin typeface="Weekly Free Light" panose="00000400000000000000" pitchFamily="50" charset="-18"/>
            </a:rPr>
            <a:t>Individuálna</a:t>
          </a:r>
        </a:p>
      </dsp:txBody>
      <dsp:txXfrm>
        <a:off x="1886508" y="137603"/>
        <a:ext cx="2200926" cy="1131907"/>
      </dsp:txXfrm>
    </dsp:sp>
    <dsp:sp modelId="{FA01BF41-95D5-4E07-9E75-7449F4568803}">
      <dsp:nvSpPr>
        <dsp:cNvPr id="0" name=""/>
        <dsp:cNvSpPr/>
      </dsp:nvSpPr>
      <dsp:spPr>
        <a:xfrm>
          <a:off x="660279" y="1269511"/>
          <a:ext cx="2452457" cy="2452457"/>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C0C1B-56EF-40D4-8302-B8BF56D8144A}">
      <dsp:nvSpPr>
        <dsp:cNvPr id="0" name=""/>
        <dsp:cNvSpPr/>
      </dsp:nvSpPr>
      <dsp:spPr>
        <a:xfrm>
          <a:off x="1886508" y="1269511"/>
          <a:ext cx="4401852" cy="2452457"/>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sk-SK" sz="2600" kern="1200" dirty="0">
              <a:latin typeface="Weekly Free Light" panose="00000400000000000000" pitchFamily="50" charset="-18"/>
            </a:rPr>
            <a:t>Čiastková</a:t>
          </a:r>
        </a:p>
      </dsp:txBody>
      <dsp:txXfrm>
        <a:off x="1886508" y="1269511"/>
        <a:ext cx="2200926" cy="1131903"/>
      </dsp:txXfrm>
    </dsp:sp>
    <dsp:sp modelId="{F3263D1E-3358-4ED6-8C8D-438B963D1D58}">
      <dsp:nvSpPr>
        <dsp:cNvPr id="0" name=""/>
        <dsp:cNvSpPr/>
      </dsp:nvSpPr>
      <dsp:spPr>
        <a:xfrm>
          <a:off x="1320556" y="2401414"/>
          <a:ext cx="1131903" cy="1131903"/>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AB0EF-6940-473A-AF4B-385F900492F2}">
      <dsp:nvSpPr>
        <dsp:cNvPr id="0" name=""/>
        <dsp:cNvSpPr/>
      </dsp:nvSpPr>
      <dsp:spPr>
        <a:xfrm>
          <a:off x="1886508" y="2401414"/>
          <a:ext cx="4401852" cy="1131903"/>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sk-SK" sz="2600" kern="1200" dirty="0">
              <a:latin typeface="Weekly Free Light" panose="00000400000000000000" pitchFamily="50" charset="-18"/>
            </a:rPr>
            <a:t>Agregátna </a:t>
          </a:r>
        </a:p>
      </dsp:txBody>
      <dsp:txXfrm>
        <a:off x="1886508" y="2401414"/>
        <a:ext cx="2200926" cy="1131903"/>
      </dsp:txXfrm>
    </dsp:sp>
    <dsp:sp modelId="{ABFD31CE-B0AE-42E0-821F-6CAB61DC1B17}">
      <dsp:nvSpPr>
        <dsp:cNvPr id="0" name=""/>
        <dsp:cNvSpPr/>
      </dsp:nvSpPr>
      <dsp:spPr>
        <a:xfrm>
          <a:off x="4087434" y="137603"/>
          <a:ext cx="2200926" cy="11319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sk-SK" sz="1800" kern="1200" dirty="0">
              <a:latin typeface="Weekly Free Light" panose="00000400000000000000" pitchFamily="50" charset="-18"/>
            </a:rPr>
            <a:t>Ponuka jedného výrobcu</a:t>
          </a:r>
        </a:p>
      </dsp:txBody>
      <dsp:txXfrm>
        <a:off x="4087434" y="137603"/>
        <a:ext cx="2200926" cy="1131907"/>
      </dsp:txXfrm>
    </dsp:sp>
    <dsp:sp modelId="{207C1630-D039-49E4-81E7-5508FD4FE2C7}">
      <dsp:nvSpPr>
        <dsp:cNvPr id="0" name=""/>
        <dsp:cNvSpPr/>
      </dsp:nvSpPr>
      <dsp:spPr>
        <a:xfrm>
          <a:off x="4087434" y="1269511"/>
          <a:ext cx="2200926" cy="11319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sk-SK" sz="1800" kern="1200" dirty="0">
              <a:latin typeface="Weekly Free Light" panose="00000400000000000000" pitchFamily="50" charset="-18"/>
            </a:rPr>
            <a:t>Ponuka jedného výrobku od viacerých výrobcov</a:t>
          </a:r>
        </a:p>
      </dsp:txBody>
      <dsp:txXfrm>
        <a:off x="4087434" y="1269511"/>
        <a:ext cx="2200926" cy="1131903"/>
      </dsp:txXfrm>
    </dsp:sp>
    <dsp:sp modelId="{413E9118-04DD-45E6-8BE4-097C760486FD}">
      <dsp:nvSpPr>
        <dsp:cNvPr id="0" name=""/>
        <dsp:cNvSpPr/>
      </dsp:nvSpPr>
      <dsp:spPr>
        <a:xfrm>
          <a:off x="4087434" y="2401414"/>
          <a:ext cx="2200926" cy="11319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sk-SK" sz="1800" kern="1200" dirty="0">
              <a:latin typeface="Weekly Free Light" panose="00000400000000000000" pitchFamily="50" charset="-18"/>
            </a:rPr>
            <a:t>Všetky tovary a služby určené na predaj</a:t>
          </a:r>
        </a:p>
      </dsp:txBody>
      <dsp:txXfrm>
        <a:off x="4087434" y="2401414"/>
        <a:ext cx="2200926" cy="113190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CC772B85-7513-4DEC-9F4B-E5D8E27AB6B5}"/>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849A4823-BAD8-4972-8F85-97AB2CA50BF5}"/>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14A8B4D3-0F34-4610-A85B-75D227CEFB90}"/>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9F0E8948-4AF3-472E-8511-1F778593613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FFD65EC4-998D-4D0D-B368-F615C0F00EE9}"/>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0A71F9BC-EFD9-4C24-92C2-0CD95AC51E1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57052FB6-EF3E-48E1-8BDC-0A382414CB73}"/>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1FB5C0B2-84CA-45DB-A5DD-72009DCB43EC}"/>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862A0EBE-9894-4D0F-970F-9CC87A170C5A}"/>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5D6129D2-26D6-4D9E-97F4-0E77B33B010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43;g35f391192_029:notes">
            <a:extLst>
              <a:ext uri="{FF2B5EF4-FFF2-40B4-BE49-F238E27FC236}">
                <a16:creationId xmlns:a16="http://schemas.microsoft.com/office/drawing/2014/main" id="{735D5015-68D0-4E6B-BA82-D252D177A25B}"/>
              </a:ext>
            </a:extLst>
          </p:cNvPr>
          <p:cNvSpPr>
            <a:spLocks noGrp="1" noRot="1" noChangeAspect="1" noTextEdit="1"/>
          </p:cNvSpPr>
          <p:nvPr>
            <p:ph type="sldImg" idx="2"/>
          </p:nvPr>
        </p:nvSpPr>
        <p:spPr>
          <a:ln>
            <a:miter lim="800000"/>
            <a:headEnd/>
            <a:tailEnd/>
          </a:ln>
        </p:spPr>
      </p:sp>
      <p:sp>
        <p:nvSpPr>
          <p:cNvPr id="19459" name="Google Shape;144;g35f391192_029:notes">
            <a:extLst>
              <a:ext uri="{FF2B5EF4-FFF2-40B4-BE49-F238E27FC236}">
                <a16:creationId xmlns:a16="http://schemas.microsoft.com/office/drawing/2014/main" id="{7E4DA4C5-135D-43DF-BBD3-6D8415914972}"/>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43;g35f391192_029:notes">
            <a:extLst>
              <a:ext uri="{FF2B5EF4-FFF2-40B4-BE49-F238E27FC236}">
                <a16:creationId xmlns:a16="http://schemas.microsoft.com/office/drawing/2014/main" id="{D71BBD52-B28E-4FD7-93EC-8651F23B11D6}"/>
              </a:ext>
            </a:extLst>
          </p:cNvPr>
          <p:cNvSpPr>
            <a:spLocks noGrp="1" noRot="1" noChangeAspect="1" noTextEdit="1"/>
          </p:cNvSpPr>
          <p:nvPr>
            <p:ph type="sldImg" idx="2"/>
          </p:nvPr>
        </p:nvSpPr>
        <p:spPr>
          <a:ln>
            <a:miter lim="800000"/>
            <a:headEnd/>
            <a:tailEnd/>
          </a:ln>
        </p:spPr>
      </p:sp>
      <p:sp>
        <p:nvSpPr>
          <p:cNvPr id="21507" name="Google Shape;144;g35f391192_029:notes">
            <a:extLst>
              <a:ext uri="{FF2B5EF4-FFF2-40B4-BE49-F238E27FC236}">
                <a16:creationId xmlns:a16="http://schemas.microsoft.com/office/drawing/2014/main" id="{CF9B4A94-8EE1-4BE1-9603-355ADA0C6B4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135;g35f391192_04:notes">
            <a:extLst>
              <a:ext uri="{FF2B5EF4-FFF2-40B4-BE49-F238E27FC236}">
                <a16:creationId xmlns:a16="http://schemas.microsoft.com/office/drawing/2014/main" id="{65AFE6F4-0C79-41A5-9341-8C12063E7E1A}"/>
              </a:ext>
            </a:extLst>
          </p:cNvPr>
          <p:cNvSpPr>
            <a:spLocks noGrp="1" noRot="1" noChangeAspect="1" noTextEdit="1"/>
          </p:cNvSpPr>
          <p:nvPr>
            <p:ph type="sldImg" idx="2"/>
          </p:nvPr>
        </p:nvSpPr>
        <p:spPr>
          <a:ln>
            <a:miter lim="800000"/>
            <a:headEnd/>
            <a:tailEnd/>
          </a:ln>
        </p:spPr>
      </p:sp>
      <p:sp>
        <p:nvSpPr>
          <p:cNvPr id="28675" name="Google Shape;136;g35f391192_04:notes">
            <a:extLst>
              <a:ext uri="{FF2B5EF4-FFF2-40B4-BE49-F238E27FC236}">
                <a16:creationId xmlns:a16="http://schemas.microsoft.com/office/drawing/2014/main" id="{9C69422C-2DFF-4FAB-9089-F36E162C0E9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64C3EB84-7851-4E85-8B67-F0A52C0F1037}"/>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B946F9DF-4023-471F-B462-44155CD30708}"/>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1771D4E9-CE18-4D53-A074-0C97BB31E528}"/>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E9F3ABAD-4B6F-4330-AB83-1EBBEA21FD4A}"/>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36AD71AA-BEDF-4A66-8CB9-2EAE4F0A398C}"/>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97184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A555CD47-F9CD-44B9-83EB-9EF1BF035D5A}"/>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E83203FF-3299-4C98-A991-9FE13EF58146}"/>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74D469B3-89F9-4888-BC0A-516A5C847BC6}"/>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AD4C6293-647B-4F63-8AEF-1A5D3DC12C87}"/>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B5618B47-D8DA-4302-8FDA-7A9A0C556853}"/>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D1AC3607-406F-4E01-9A3D-960C9AFE4F1C}"/>
              </a:ext>
            </a:extLst>
          </p:cNvPr>
          <p:cNvSpPr txBox="1">
            <a:spLocks noGrp="1"/>
          </p:cNvSpPr>
          <p:nvPr>
            <p:ph type="sldNum" idx="10"/>
          </p:nvPr>
        </p:nvSpPr>
        <p:spPr/>
        <p:txBody>
          <a:bodyPr/>
          <a:lstStyle>
            <a:lvl1pPr>
              <a:defRPr/>
            </a:lvl1pPr>
          </a:lstStyle>
          <a:p>
            <a:pPr>
              <a:defRPr/>
            </a:pPr>
            <a:fld id="{5716196E-1ADF-44C3-A830-7355D414306A}" type="slidenum">
              <a:rPr lang="sk-SK" altLang="sk-SK"/>
              <a:pPr>
                <a:defRPr/>
              </a:pPr>
              <a:t>‹#›</a:t>
            </a:fld>
            <a:endParaRPr lang="sk-SK" altLang="sk-SK"/>
          </a:p>
        </p:txBody>
      </p:sp>
    </p:spTree>
    <p:extLst>
      <p:ext uri="{BB962C8B-B14F-4D97-AF65-F5344CB8AC3E}">
        <p14:creationId xmlns:p14="http://schemas.microsoft.com/office/powerpoint/2010/main" val="347353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D994728B-4D1E-4A13-9541-ACEE3469887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1985A5AD-C857-4485-965C-C6CC7BAA464B}"/>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D0B10266-31EE-4524-B7CF-E19737903B7A}"/>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74A0BA8E-53B4-48C9-92A6-56657A366E8B}"/>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833670BC-B73B-441B-989D-35CBA31FEAF4}"/>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C44AC289-256A-4AD5-9035-5B803DD4299E}"/>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F305A2C3-CDED-44DA-9090-F3F654C05ED7}"/>
              </a:ext>
            </a:extLst>
          </p:cNvPr>
          <p:cNvSpPr txBox="1">
            <a:spLocks noGrp="1"/>
          </p:cNvSpPr>
          <p:nvPr>
            <p:ph type="sldNum" idx="10"/>
          </p:nvPr>
        </p:nvSpPr>
        <p:spPr/>
        <p:txBody>
          <a:bodyPr/>
          <a:lstStyle>
            <a:lvl1pPr>
              <a:defRPr/>
            </a:lvl1pPr>
          </a:lstStyle>
          <a:p>
            <a:pPr>
              <a:defRPr/>
            </a:pPr>
            <a:fld id="{29F1383B-478A-4D0F-BD68-CD6109E2A08A}" type="slidenum">
              <a:rPr lang="sk-SK" altLang="sk-SK"/>
              <a:pPr>
                <a:defRPr/>
              </a:pPr>
              <a:t>‹#›</a:t>
            </a:fld>
            <a:endParaRPr lang="sk-SK" altLang="sk-SK"/>
          </a:p>
        </p:txBody>
      </p:sp>
    </p:spTree>
    <p:extLst>
      <p:ext uri="{BB962C8B-B14F-4D97-AF65-F5344CB8AC3E}">
        <p14:creationId xmlns:p14="http://schemas.microsoft.com/office/powerpoint/2010/main" val="5704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1FCCA9C2-3DDC-4FE5-B429-DA2EC92691AB}"/>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9B91D035-A8CF-4B76-8921-58C5C2D4A59F}"/>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48B51E88-913A-4922-866A-DF0D146DD17F}"/>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8BCD902F-80AE-4B86-A2A6-0A9814910F26}"/>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5591F992-EF84-4067-BFE7-E0D23058707E}"/>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982364E0-4F1F-4828-BD83-E954DDAC9287}"/>
              </a:ext>
            </a:extLst>
          </p:cNvPr>
          <p:cNvSpPr txBox="1">
            <a:spLocks noGrp="1"/>
          </p:cNvSpPr>
          <p:nvPr>
            <p:ph type="sldNum" idx="10"/>
          </p:nvPr>
        </p:nvSpPr>
        <p:spPr/>
        <p:txBody>
          <a:bodyPr/>
          <a:lstStyle>
            <a:lvl1pPr>
              <a:defRPr/>
            </a:lvl1pPr>
          </a:lstStyle>
          <a:p>
            <a:pPr>
              <a:defRPr/>
            </a:pPr>
            <a:fld id="{C862E386-CC83-44D8-B9FE-39252AB85CEC}" type="slidenum">
              <a:rPr lang="sk-SK" altLang="sk-SK"/>
              <a:pPr>
                <a:defRPr/>
              </a:pPr>
              <a:t>‹#›</a:t>
            </a:fld>
            <a:endParaRPr lang="sk-SK" altLang="sk-SK"/>
          </a:p>
        </p:txBody>
      </p:sp>
    </p:spTree>
    <p:extLst>
      <p:ext uri="{BB962C8B-B14F-4D97-AF65-F5344CB8AC3E}">
        <p14:creationId xmlns:p14="http://schemas.microsoft.com/office/powerpoint/2010/main" val="125345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065BD479-4530-454B-8694-4D5617C18630}"/>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3E5CDE4E-BB9C-4948-87D1-F60A52473DDC}"/>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50FC5802-B43A-479E-B82F-A030FC11A37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B4F78B5E-B681-43C6-8713-AFB44581D8AC}"/>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8A5CA1A2-70A6-4C62-93A9-AB02D1F17486}"/>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147703BE-D212-4ACB-A209-4206C6FF4613}"/>
              </a:ext>
            </a:extLst>
          </p:cNvPr>
          <p:cNvSpPr txBox="1">
            <a:spLocks noGrp="1"/>
          </p:cNvSpPr>
          <p:nvPr>
            <p:ph type="sldNum" idx="10"/>
          </p:nvPr>
        </p:nvSpPr>
        <p:spPr/>
        <p:txBody>
          <a:bodyPr/>
          <a:lstStyle>
            <a:lvl1pPr>
              <a:defRPr/>
            </a:lvl1pPr>
          </a:lstStyle>
          <a:p>
            <a:pPr>
              <a:defRPr/>
            </a:pPr>
            <a:fld id="{422B96A9-C2AC-4E00-AB9D-CF22F2C1006F}" type="slidenum">
              <a:rPr lang="sk-SK" altLang="sk-SK"/>
              <a:pPr>
                <a:defRPr/>
              </a:pPr>
              <a:t>‹#›</a:t>
            </a:fld>
            <a:endParaRPr lang="sk-SK" altLang="sk-SK"/>
          </a:p>
        </p:txBody>
      </p:sp>
    </p:spTree>
    <p:extLst>
      <p:ext uri="{BB962C8B-B14F-4D97-AF65-F5344CB8AC3E}">
        <p14:creationId xmlns:p14="http://schemas.microsoft.com/office/powerpoint/2010/main" val="838881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FC062286-CC64-43AC-8DE2-FE08D8DE2F9E}"/>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873B0CE8-F428-4C80-A2E3-E33AE3289131}"/>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FB22F0FD-5D88-4BAC-8F48-25FB996FAAD5}"/>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BF23BEC8-7BD0-4CAC-B819-36B3E29C287F}"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veworksheets.com/yd2084217tt" TargetMode="External"/><Relationship Id="rId2" Type="http://schemas.openxmlformats.org/officeDocument/2006/relationships/hyperlink" Target="https://jamboard.google.com/d/1yGH0PaNHxYT9qUeg55CexabGGRDSC6uuRpihFD_Cyks/edit?usp=sharing"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1E25CE84-F166-41C2-A8C8-863E64581FF7}"/>
              </a:ext>
            </a:extLst>
          </p:cNvPr>
          <p:cNvSpPr txBox="1">
            <a:spLocks noGrp="1"/>
          </p:cNvSpPr>
          <p:nvPr>
            <p:ph type="ctrTitle"/>
          </p:nvPr>
        </p:nvSpPr>
        <p:spPr>
          <a:xfrm>
            <a:off x="611188" y="2427288"/>
            <a:ext cx="6694487" cy="1158875"/>
          </a:xfrm>
        </p:spPr>
        <p:txBody>
          <a:bodyPr/>
          <a:lstStyle/>
          <a:p>
            <a:pPr eaLnBrk="1" hangingPunct="1">
              <a:spcBef>
                <a:spcPct val="0"/>
              </a:spcBef>
              <a:spcAft>
                <a:spcPct val="0"/>
              </a:spcAft>
              <a:buClr>
                <a:srgbClr val="FFFFFF"/>
              </a:buClr>
              <a:buFont typeface="Roboto Slab" pitchFamily="2" charset="0"/>
              <a:buNone/>
            </a:pPr>
            <a:r>
              <a:rPr lang="sk-SK" altLang="sk-SK" b="1">
                <a:solidFill>
                  <a:srgbClr val="FFFFFF"/>
                </a:solidFill>
                <a:latin typeface="Roboto Slab" pitchFamily="2" charset="0"/>
                <a:cs typeface="Arial" panose="020B0604020202020204" pitchFamily="34" charset="0"/>
                <a:sym typeface="Roboto Slab" pitchFamily="2" charset="0"/>
              </a:rPr>
              <a:t>Digiškola Ekonomika</a:t>
            </a:r>
            <a:br>
              <a:rPr lang="sk-SK" altLang="sk-SK" b="1">
                <a:solidFill>
                  <a:srgbClr val="FFFFFF"/>
                </a:solidFill>
                <a:latin typeface="Roboto Slab" pitchFamily="2" charset="0"/>
                <a:cs typeface="Arial" panose="020B0604020202020204" pitchFamily="34" charset="0"/>
                <a:sym typeface="Roboto Slab" pitchFamily="2" charset="0"/>
              </a:rPr>
            </a:br>
            <a:r>
              <a:rPr lang="sk-SK" altLang="sk-SK" b="1">
                <a:solidFill>
                  <a:srgbClr val="FFFFFF"/>
                </a:solidFill>
                <a:latin typeface="Roboto Slab" pitchFamily="2" charset="0"/>
                <a:cs typeface="Arial" panose="020B0604020202020204" pitchFamily="34" charset="0"/>
                <a:sym typeface="Roboto Slab" pitchFamily="2" charset="0"/>
              </a:rPr>
              <a:t>Ponuka</a:t>
            </a:r>
          </a:p>
        </p:txBody>
      </p:sp>
      <p:pic>
        <p:nvPicPr>
          <p:cNvPr id="8195" name="Obrázok 6" descr="Erasmus+ logo EN.jpg">
            <a:extLst>
              <a:ext uri="{FF2B5EF4-FFF2-40B4-BE49-F238E27FC236}">
                <a16:creationId xmlns:a16="http://schemas.microsoft.com/office/drawing/2014/main" id="{1173EA26-C31F-4625-A512-6F9546DE45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ok 2">
            <a:extLst>
              <a:ext uri="{FF2B5EF4-FFF2-40B4-BE49-F238E27FC236}">
                <a16:creationId xmlns:a16="http://schemas.microsoft.com/office/drawing/2014/main" id="{73B6543F-7887-494E-8FFF-D7E1E1A040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85750"/>
            <a:ext cx="11588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8FDB4D9B-5884-49BF-B67A-094A26075635}"/>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rPr>
              <a:t>2020-1-SK01-KA226-SCH-094350</a:t>
            </a:r>
            <a:r>
              <a:rPr lang="sk-SK" altLang="sk-SK" sz="2000" b="1" dirty="0">
                <a:solidFill>
                  <a:schemeClr val="bg1"/>
                </a:solidFill>
              </a:rPr>
              <a:t>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2">
            <a:extLst>
              <a:ext uri="{FF2B5EF4-FFF2-40B4-BE49-F238E27FC236}">
                <a16:creationId xmlns:a16="http://schemas.microsoft.com/office/drawing/2014/main" id="{E9AE83EC-21A0-4485-A23D-2A4F78232AD4}"/>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sk-SK" altLang="sk-SK" b="1">
                <a:latin typeface="Roboto Slab" pitchFamily="2" charset="0"/>
                <a:cs typeface="Roboto Slab" pitchFamily="2" charset="0"/>
              </a:rPr>
              <a:t>Posuny krivky dopytu</a:t>
            </a:r>
          </a:p>
        </p:txBody>
      </p:sp>
      <p:sp>
        <p:nvSpPr>
          <p:cNvPr id="23555" name="Zástupný objekt pre číslo snímky 1">
            <a:extLst>
              <a:ext uri="{FF2B5EF4-FFF2-40B4-BE49-F238E27FC236}">
                <a16:creationId xmlns:a16="http://schemas.microsoft.com/office/drawing/2014/main" id="{D94D2591-F0CD-4E45-A4AF-8ADD226A673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4CD43BE-5303-46B6-8E1F-EF6A9FAAE9F5}"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sp>
        <p:nvSpPr>
          <p:cNvPr id="23556" name="Google Shape;148;p16">
            <a:extLst>
              <a:ext uri="{FF2B5EF4-FFF2-40B4-BE49-F238E27FC236}">
                <a16:creationId xmlns:a16="http://schemas.microsoft.com/office/drawing/2014/main" id="{25AAF1B1-F398-4858-AA00-82E69336D496}"/>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4</a:t>
            </a:r>
          </a:p>
        </p:txBody>
      </p:sp>
      <p:sp>
        <p:nvSpPr>
          <p:cNvPr id="23557" name="Podnadpis 1">
            <a:extLst>
              <a:ext uri="{FF2B5EF4-FFF2-40B4-BE49-F238E27FC236}">
                <a16:creationId xmlns:a16="http://schemas.microsoft.com/office/drawing/2014/main" id="{94C3623B-0CF5-492E-A565-7F11BA0F8E13}"/>
              </a:ext>
            </a:extLst>
          </p:cNvPr>
          <p:cNvSpPr txBox="1">
            <a:spLocks noGrp="1"/>
          </p:cNvSpPr>
          <p:nvPr>
            <p:ph type="subTitle" idx="1"/>
          </p:nvPr>
        </p:nvSpPr>
        <p:spPr>
          <a:xfrm>
            <a:off x="4113213" y="3983038"/>
            <a:ext cx="4505325" cy="784225"/>
          </a:xfrm>
        </p:spPr>
        <p:txBody>
          <a:bodyPr/>
          <a:lstStyle/>
          <a:p>
            <a:pPr>
              <a:spcBef>
                <a:spcPct val="0"/>
              </a:spcBef>
              <a:spcAft>
                <a:spcPct val="0"/>
              </a:spcAft>
            </a:pPr>
            <a:endParaRPr lang="sk-SK" altLang="sk-SK">
              <a:latin typeface="Arial" panose="020B0604020202020204" pitchFamily="34" charset="0"/>
              <a:cs typeface="Arial" panose="020B0604020202020204" pitchFamily="34" charset="0"/>
            </a:endParaRPr>
          </a:p>
        </p:txBody>
      </p:sp>
      <p:sp>
        <p:nvSpPr>
          <p:cNvPr id="23558" name="Google Shape;292;p25">
            <a:extLst>
              <a:ext uri="{FF2B5EF4-FFF2-40B4-BE49-F238E27FC236}">
                <a16:creationId xmlns:a16="http://schemas.microsoft.com/office/drawing/2014/main" id="{EC3E9974-3047-4633-B692-DAACE8AB5F3D}"/>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pic>
        <p:nvPicPr>
          <p:cNvPr id="23559" name="Obrázok 6" descr="Erasmus+ logo EN.jpg">
            <a:extLst>
              <a:ext uri="{FF2B5EF4-FFF2-40B4-BE49-F238E27FC236}">
                <a16:creationId xmlns:a16="http://schemas.microsoft.com/office/drawing/2014/main" id="{F119BD98-461E-48AA-9D7F-A03368659C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225" y="539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objekt pre číslo snímky 3">
            <a:extLst>
              <a:ext uri="{FF2B5EF4-FFF2-40B4-BE49-F238E27FC236}">
                <a16:creationId xmlns:a16="http://schemas.microsoft.com/office/drawing/2014/main" id="{7FAFB379-6AAB-4D95-9E2B-75BAE1C80A3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0B711AC-F9B8-4746-8EAB-0C3C573D9F3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cxnSp>
        <p:nvCxnSpPr>
          <p:cNvPr id="20" name="Rovná spojovacia šípka 19">
            <a:extLst>
              <a:ext uri="{FF2B5EF4-FFF2-40B4-BE49-F238E27FC236}">
                <a16:creationId xmlns:a16="http://schemas.microsoft.com/office/drawing/2014/main" id="{711CD723-F5D8-4195-B56E-9BD7D6D789FE}"/>
              </a:ext>
            </a:extLst>
          </p:cNvPr>
          <p:cNvCxnSpPr/>
          <p:nvPr/>
        </p:nvCxnSpPr>
        <p:spPr bwMode="auto">
          <a:xfrm>
            <a:off x="1187450" y="3594100"/>
            <a:ext cx="3240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a:extLst>
              <a:ext uri="{FF2B5EF4-FFF2-40B4-BE49-F238E27FC236}">
                <a16:creationId xmlns:a16="http://schemas.microsoft.com/office/drawing/2014/main" id="{DEA30B41-CB13-477C-BBD5-383AF38FA953}"/>
              </a:ext>
            </a:extLst>
          </p:cNvPr>
          <p:cNvCxnSpPr>
            <a:cxnSpLocks/>
          </p:cNvCxnSpPr>
          <p:nvPr/>
        </p:nvCxnSpPr>
        <p:spPr bwMode="auto">
          <a:xfrm flipV="1">
            <a:off x="1403350" y="1412875"/>
            <a:ext cx="0" cy="2384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blúk 21">
            <a:extLst>
              <a:ext uri="{FF2B5EF4-FFF2-40B4-BE49-F238E27FC236}">
                <a16:creationId xmlns:a16="http://schemas.microsoft.com/office/drawing/2014/main" id="{A03609EE-BC6F-4485-956C-B0522D6315EB}"/>
              </a:ext>
            </a:extLst>
          </p:cNvPr>
          <p:cNvSpPr/>
          <p:nvPr/>
        </p:nvSpPr>
        <p:spPr bwMode="auto">
          <a:xfrm rot="4876341">
            <a:off x="794" y="-154782"/>
            <a:ext cx="3354388" cy="3536951"/>
          </a:xfrm>
          <a:prstGeom prst="arc">
            <a:avLst>
              <a:gd name="adj1" fmla="val 16200000"/>
              <a:gd name="adj2" fmla="val 21484335"/>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p>
        </p:txBody>
      </p:sp>
      <p:sp>
        <p:nvSpPr>
          <p:cNvPr id="24582" name="BlokTextu 30">
            <a:extLst>
              <a:ext uri="{FF2B5EF4-FFF2-40B4-BE49-F238E27FC236}">
                <a16:creationId xmlns:a16="http://schemas.microsoft.com/office/drawing/2014/main" id="{CBB27A77-EE38-476B-9C64-AF14E1C2C44C}"/>
              </a:ext>
            </a:extLst>
          </p:cNvPr>
          <p:cNvSpPr txBox="1">
            <a:spLocks noChangeArrowheads="1"/>
          </p:cNvSpPr>
          <p:nvPr/>
        </p:nvSpPr>
        <p:spPr bwMode="auto">
          <a:xfrm>
            <a:off x="750888" y="1260475"/>
            <a:ext cx="7048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t>cena</a:t>
            </a:r>
          </a:p>
        </p:txBody>
      </p:sp>
      <p:sp>
        <p:nvSpPr>
          <p:cNvPr id="24583" name="BlokTextu 31">
            <a:extLst>
              <a:ext uri="{FF2B5EF4-FFF2-40B4-BE49-F238E27FC236}">
                <a16:creationId xmlns:a16="http://schemas.microsoft.com/office/drawing/2014/main" id="{19E64F9F-22C2-4B2D-B11F-5B99E1B10670}"/>
              </a:ext>
            </a:extLst>
          </p:cNvPr>
          <p:cNvSpPr txBox="1">
            <a:spLocks noChangeArrowheads="1"/>
          </p:cNvSpPr>
          <p:nvPr/>
        </p:nvSpPr>
        <p:spPr bwMode="auto">
          <a:xfrm>
            <a:off x="3721100" y="3703638"/>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t>množstvo</a:t>
            </a:r>
          </a:p>
        </p:txBody>
      </p:sp>
      <p:sp>
        <p:nvSpPr>
          <p:cNvPr id="34" name="Oblúk 33">
            <a:extLst>
              <a:ext uri="{FF2B5EF4-FFF2-40B4-BE49-F238E27FC236}">
                <a16:creationId xmlns:a16="http://schemas.microsoft.com/office/drawing/2014/main" id="{8E1BDC2F-807A-4B6A-B6F5-454EBBF64A16}"/>
              </a:ext>
            </a:extLst>
          </p:cNvPr>
          <p:cNvSpPr/>
          <p:nvPr/>
        </p:nvSpPr>
        <p:spPr>
          <a:xfrm rot="5033782">
            <a:off x="-334963" y="-98425"/>
            <a:ext cx="3270251" cy="3190875"/>
          </a:xfrm>
          <a:prstGeom prst="arc">
            <a:avLst>
              <a:gd name="adj1" fmla="val 16200000"/>
              <a:gd name="adj2" fmla="val 21216944"/>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p>
        </p:txBody>
      </p:sp>
      <p:sp>
        <p:nvSpPr>
          <p:cNvPr id="35" name="Oblúk 34">
            <a:extLst>
              <a:ext uri="{FF2B5EF4-FFF2-40B4-BE49-F238E27FC236}">
                <a16:creationId xmlns:a16="http://schemas.microsoft.com/office/drawing/2014/main" id="{A4C989BD-BDD4-4A89-9CAB-0284EB8C2E33}"/>
              </a:ext>
            </a:extLst>
          </p:cNvPr>
          <p:cNvSpPr/>
          <p:nvPr/>
        </p:nvSpPr>
        <p:spPr>
          <a:xfrm rot="5400000">
            <a:off x="544513" y="84137"/>
            <a:ext cx="3589338" cy="302418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p>
        </p:txBody>
      </p:sp>
      <p:sp>
        <p:nvSpPr>
          <p:cNvPr id="24586" name="BlokTextu 36">
            <a:extLst>
              <a:ext uri="{FF2B5EF4-FFF2-40B4-BE49-F238E27FC236}">
                <a16:creationId xmlns:a16="http://schemas.microsoft.com/office/drawing/2014/main" id="{2B9894D2-71B9-49C7-BE39-85D624AC35F8}"/>
              </a:ext>
            </a:extLst>
          </p:cNvPr>
          <p:cNvSpPr txBox="1">
            <a:spLocks noChangeArrowheads="1"/>
          </p:cNvSpPr>
          <p:nvPr/>
        </p:nvSpPr>
        <p:spPr bwMode="auto">
          <a:xfrm>
            <a:off x="3563938" y="1227138"/>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t>S</a:t>
            </a:r>
            <a:r>
              <a:rPr lang="sk-SK" altLang="sk-SK" baseline="-25000"/>
              <a:t>2</a:t>
            </a:r>
          </a:p>
        </p:txBody>
      </p:sp>
      <p:sp>
        <p:nvSpPr>
          <p:cNvPr id="38" name="Šípka: doprava 37">
            <a:extLst>
              <a:ext uri="{FF2B5EF4-FFF2-40B4-BE49-F238E27FC236}">
                <a16:creationId xmlns:a16="http://schemas.microsoft.com/office/drawing/2014/main" id="{D021904B-535E-479D-BCCE-B188307FAF01}"/>
              </a:ext>
            </a:extLst>
          </p:cNvPr>
          <p:cNvSpPr/>
          <p:nvPr/>
        </p:nvSpPr>
        <p:spPr>
          <a:xfrm>
            <a:off x="3297238" y="2219325"/>
            <a:ext cx="4445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39" name="Šípka: doprava 38">
            <a:extLst>
              <a:ext uri="{FF2B5EF4-FFF2-40B4-BE49-F238E27FC236}">
                <a16:creationId xmlns:a16="http://schemas.microsoft.com/office/drawing/2014/main" id="{C2BDC098-09C5-4A50-9963-8D36FA604C16}"/>
              </a:ext>
            </a:extLst>
          </p:cNvPr>
          <p:cNvSpPr/>
          <p:nvPr/>
        </p:nvSpPr>
        <p:spPr>
          <a:xfrm rot="10800000">
            <a:off x="2686050" y="2284413"/>
            <a:ext cx="4445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24589" name="BlokTextu 39">
            <a:extLst>
              <a:ext uri="{FF2B5EF4-FFF2-40B4-BE49-F238E27FC236}">
                <a16:creationId xmlns:a16="http://schemas.microsoft.com/office/drawing/2014/main" id="{DA65F851-C7D1-48EB-AE0B-473F3A584A4F}"/>
              </a:ext>
            </a:extLst>
          </p:cNvPr>
          <p:cNvSpPr txBox="1">
            <a:spLocks noChangeArrowheads="1"/>
          </p:cNvSpPr>
          <p:nvPr/>
        </p:nvSpPr>
        <p:spPr bwMode="auto">
          <a:xfrm>
            <a:off x="4994275" y="1238250"/>
            <a:ext cx="37909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t>S</a:t>
            </a:r>
            <a:r>
              <a:rPr lang="sk-SK" altLang="sk-SK" baseline="-25000"/>
              <a:t>1</a:t>
            </a:r>
            <a:r>
              <a:rPr lang="sk-SK" altLang="sk-SK"/>
              <a:t> – </a:t>
            </a:r>
            <a:r>
              <a:rPr lang="sk-SK" altLang="sk-SK" b="1"/>
              <a:t>zníženie ponuky </a:t>
            </a:r>
            <a:r>
              <a:rPr lang="sk-SK" altLang="sk-SK"/>
              <a:t>(zvýšenie daní, zmena vládnych predpisov – zhoršenie podmienok podnikania, zvýšenie ceny vstupov, ...)</a:t>
            </a:r>
          </a:p>
          <a:p>
            <a:pPr>
              <a:buClrTx/>
              <a:buFontTx/>
              <a:buNone/>
            </a:pPr>
            <a:endParaRPr lang="sk-SK" altLang="sk-SK"/>
          </a:p>
          <a:p>
            <a:pPr>
              <a:buClrTx/>
              <a:buFontTx/>
              <a:buNone/>
            </a:pPr>
            <a:r>
              <a:rPr lang="sk-SK" altLang="sk-SK"/>
              <a:t>S</a:t>
            </a:r>
            <a:r>
              <a:rPr lang="sk-SK" altLang="sk-SK" baseline="-25000"/>
              <a:t>2</a:t>
            </a:r>
            <a:r>
              <a:rPr lang="sk-SK" altLang="sk-SK"/>
              <a:t> – </a:t>
            </a:r>
            <a:r>
              <a:rPr lang="sk-SK" altLang="sk-SK" b="1"/>
              <a:t>zvýšenie ponuky </a:t>
            </a:r>
            <a:r>
              <a:rPr lang="sk-SK" altLang="sk-SK"/>
              <a:t>(napr. rozšírenie trhu, zníženie daní, ponuka dotácií, ...)</a:t>
            </a:r>
          </a:p>
        </p:txBody>
      </p:sp>
      <p:sp>
        <p:nvSpPr>
          <p:cNvPr id="24590" name="BlokTextu 35">
            <a:extLst>
              <a:ext uri="{FF2B5EF4-FFF2-40B4-BE49-F238E27FC236}">
                <a16:creationId xmlns:a16="http://schemas.microsoft.com/office/drawing/2014/main" id="{EC82B2FC-BE26-42F0-8543-918C39BD9066}"/>
              </a:ext>
            </a:extLst>
          </p:cNvPr>
          <p:cNvSpPr txBox="1">
            <a:spLocks noChangeArrowheads="1"/>
          </p:cNvSpPr>
          <p:nvPr/>
        </p:nvSpPr>
        <p:spPr bwMode="auto">
          <a:xfrm>
            <a:off x="3000375" y="1293813"/>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t>S</a:t>
            </a:r>
          </a:p>
        </p:txBody>
      </p:sp>
      <p:sp>
        <p:nvSpPr>
          <p:cNvPr id="24591" name="BlokTextu 36">
            <a:extLst>
              <a:ext uri="{FF2B5EF4-FFF2-40B4-BE49-F238E27FC236}">
                <a16:creationId xmlns:a16="http://schemas.microsoft.com/office/drawing/2014/main" id="{38C0452A-4573-46DD-B23D-0E0CDD9FBFEA}"/>
              </a:ext>
            </a:extLst>
          </p:cNvPr>
          <p:cNvSpPr txBox="1">
            <a:spLocks noChangeArrowheads="1"/>
          </p:cNvSpPr>
          <p:nvPr/>
        </p:nvSpPr>
        <p:spPr bwMode="auto">
          <a:xfrm>
            <a:off x="2449513" y="1238250"/>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t>S</a:t>
            </a:r>
            <a:r>
              <a:rPr lang="sk-SK" altLang="sk-SK" baseline="-25000"/>
              <a:t>1</a:t>
            </a:r>
          </a:p>
        </p:txBody>
      </p:sp>
      <p:sp>
        <p:nvSpPr>
          <p:cNvPr id="24592" name="Google Shape;292;p25">
            <a:extLst>
              <a:ext uri="{FF2B5EF4-FFF2-40B4-BE49-F238E27FC236}">
                <a16:creationId xmlns:a16="http://schemas.microsoft.com/office/drawing/2014/main" id="{DC7A3F80-E33D-4591-A12D-E550B4FFC756}"/>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pic>
        <p:nvPicPr>
          <p:cNvPr id="24593" name="Obrázok 6" descr="Erasmus+ logo EN.jpg">
            <a:extLst>
              <a:ext uri="{FF2B5EF4-FFF2-40B4-BE49-F238E27FC236}">
                <a16:creationId xmlns:a16="http://schemas.microsoft.com/office/drawing/2014/main" id="{8313809E-A1BF-4C66-B684-E72748E1ED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333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A5341C25-C70B-4893-AFCE-84D0D89E7310}"/>
              </a:ext>
            </a:extLst>
          </p:cNvPr>
          <p:cNvSpPr txBox="1">
            <a:spLocks noGrp="1"/>
          </p:cNvSpPr>
          <p:nvPr>
            <p:ph type="ctrTitle"/>
          </p:nvPr>
        </p:nvSpPr>
        <p:spPr>
          <a:xfrm>
            <a:off x="3924300" y="484188"/>
            <a:ext cx="4505325" cy="1158875"/>
          </a:xfrm>
        </p:spPr>
        <p:txBody>
          <a:bodyPr/>
          <a:lstStyle/>
          <a:p>
            <a:pPr>
              <a:spcBef>
                <a:spcPct val="0"/>
              </a:spcBef>
              <a:spcAft>
                <a:spcPct val="0"/>
              </a:spcAft>
            </a:pPr>
            <a:r>
              <a:rPr lang="sk-SK" altLang="sk-SK" b="1">
                <a:latin typeface="Roboto Slab" pitchFamily="2" charset="0"/>
                <a:cs typeface="Roboto Slab" pitchFamily="2" charset="0"/>
              </a:rPr>
              <a:t>Vzdelávacie materiály</a:t>
            </a:r>
          </a:p>
        </p:txBody>
      </p:sp>
      <p:sp>
        <p:nvSpPr>
          <p:cNvPr id="25603" name="Podnadpis 2">
            <a:extLst>
              <a:ext uri="{FF2B5EF4-FFF2-40B4-BE49-F238E27FC236}">
                <a16:creationId xmlns:a16="http://schemas.microsoft.com/office/drawing/2014/main" id="{BB613550-BDA1-485A-AE52-0F09AD35B48F}"/>
              </a:ext>
            </a:extLst>
          </p:cNvPr>
          <p:cNvSpPr txBox="1">
            <a:spLocks noGrp="1"/>
          </p:cNvSpPr>
          <p:nvPr>
            <p:ph type="subTitle" idx="1"/>
          </p:nvPr>
        </p:nvSpPr>
        <p:spPr>
          <a:xfrm>
            <a:off x="3819525" y="2370138"/>
            <a:ext cx="4505325" cy="784225"/>
          </a:xfrm>
        </p:spPr>
        <p:txBody>
          <a:bodyPr/>
          <a:lstStyle/>
          <a:p>
            <a:pPr>
              <a:spcBef>
                <a:spcPct val="0"/>
              </a:spcBef>
              <a:spcAft>
                <a:spcPct val="0"/>
              </a:spcAft>
              <a:buFont typeface="Arial" panose="020B0604020202020204" pitchFamily="34" charset="0"/>
              <a:buAutoNum type="arabicPeriod"/>
            </a:pPr>
            <a:r>
              <a:rPr lang="sk-SK" altLang="sk-SK">
                <a:latin typeface="Weekly Free Light" panose="00000400000000000000" pitchFamily="50" charset="-18"/>
                <a:cs typeface="Arial" panose="020B0604020202020204" pitchFamily="34" charset="0"/>
                <a:hlinkClick r:id="rId2"/>
              </a:rPr>
              <a:t>Faktory ovplyvňujúce ponuku</a:t>
            </a:r>
            <a:endParaRPr lang="sk-SK" altLang="sk-SK">
              <a:latin typeface="Weekly Free Light" panose="00000400000000000000" pitchFamily="50" charset="-18"/>
              <a:cs typeface="Arial" panose="020B0604020202020204" pitchFamily="34" charset="0"/>
            </a:endParaRPr>
          </a:p>
          <a:p>
            <a:pPr>
              <a:spcBef>
                <a:spcPct val="0"/>
              </a:spcBef>
              <a:spcAft>
                <a:spcPct val="0"/>
              </a:spcAft>
              <a:buFont typeface="Arial" panose="020B0604020202020204" pitchFamily="34" charset="0"/>
              <a:buAutoNum type="arabicPeriod"/>
            </a:pPr>
            <a:endParaRPr lang="sk-SK" altLang="sk-SK">
              <a:latin typeface="Weekly Free Light" panose="00000400000000000000" pitchFamily="50" charset="-18"/>
              <a:cs typeface="Arial" panose="020B0604020202020204" pitchFamily="34" charset="0"/>
            </a:endParaRPr>
          </a:p>
          <a:p>
            <a:pPr>
              <a:spcBef>
                <a:spcPct val="0"/>
              </a:spcBef>
              <a:spcAft>
                <a:spcPct val="0"/>
              </a:spcAft>
              <a:buFont typeface="Arial" panose="020B0604020202020204" pitchFamily="34" charset="0"/>
              <a:buAutoNum type="arabicPeriod"/>
            </a:pPr>
            <a:r>
              <a:rPr lang="pl-PL" altLang="sk-SK">
                <a:latin typeface="Weekly Free Light" panose="00000400000000000000" pitchFamily="50" charset="-18"/>
                <a:cs typeface="Arial" panose="020B0604020202020204" pitchFamily="34" charset="0"/>
                <a:hlinkClick r:id="rId3"/>
              </a:rPr>
              <a:t>Ponuka, posuny krivky ponuky</a:t>
            </a:r>
            <a:endParaRPr lang="sk-SK" altLang="sk-SK">
              <a:latin typeface="Weekly Free Light" panose="00000400000000000000" pitchFamily="50" charset="-18"/>
              <a:cs typeface="Arial" panose="020B0604020202020204" pitchFamily="34" charset="0"/>
            </a:endParaRPr>
          </a:p>
          <a:p>
            <a:pPr>
              <a:spcBef>
                <a:spcPct val="0"/>
              </a:spcBef>
              <a:spcAft>
                <a:spcPct val="0"/>
              </a:spcAft>
            </a:pPr>
            <a:endParaRPr lang="sk-SK" altLang="sk-SK">
              <a:latin typeface="Arial" panose="020B0604020202020204" pitchFamily="34" charset="0"/>
              <a:cs typeface="Arial" panose="020B0604020202020204" pitchFamily="34" charset="0"/>
            </a:endParaRPr>
          </a:p>
        </p:txBody>
      </p:sp>
      <p:sp>
        <p:nvSpPr>
          <p:cNvPr id="25604" name="Zástupný objekt pre číslo snímky 3">
            <a:extLst>
              <a:ext uri="{FF2B5EF4-FFF2-40B4-BE49-F238E27FC236}">
                <a16:creationId xmlns:a16="http://schemas.microsoft.com/office/drawing/2014/main" id="{2B6E4111-931C-49C5-A228-A04BE131918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C1CBAF8-2E83-4E7F-BA44-5ADF40830E3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5" name="Tlačidlo akcie: Návrat 4">
            <a:hlinkClick r:id="rId4" action="ppaction://hlinksldjump" highlightClick="1"/>
            <a:extLst>
              <a:ext uri="{FF2B5EF4-FFF2-40B4-BE49-F238E27FC236}">
                <a16:creationId xmlns:a16="http://schemas.microsoft.com/office/drawing/2014/main" id="{8D346E4D-C03D-4114-B92D-F53E7703879B}"/>
              </a:ext>
            </a:extLst>
          </p:cNvPr>
          <p:cNvSpPr/>
          <p:nvPr/>
        </p:nvSpPr>
        <p:spPr>
          <a:xfrm>
            <a:off x="8470900" y="2355850"/>
            <a:ext cx="401638" cy="431800"/>
          </a:xfrm>
          <a:prstGeom prst="actionButtonRetur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p>
        </p:txBody>
      </p:sp>
      <p:sp>
        <p:nvSpPr>
          <p:cNvPr id="25606" name="Google Shape;292;p25">
            <a:extLst>
              <a:ext uri="{FF2B5EF4-FFF2-40B4-BE49-F238E27FC236}">
                <a16:creationId xmlns:a16="http://schemas.microsoft.com/office/drawing/2014/main" id="{22F3BAA1-3567-498C-A30C-2C45609F0CD5}"/>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sp>
        <p:nvSpPr>
          <p:cNvPr id="25607" name="Google Shape;148;p16">
            <a:extLst>
              <a:ext uri="{FF2B5EF4-FFF2-40B4-BE49-F238E27FC236}">
                <a16:creationId xmlns:a16="http://schemas.microsoft.com/office/drawing/2014/main" id="{048046E6-7DA1-426B-BDB6-81F16E4036C6}"/>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5</a:t>
            </a:r>
          </a:p>
        </p:txBody>
      </p:sp>
      <p:pic>
        <p:nvPicPr>
          <p:cNvPr id="25608" name="Obrázok 6" descr="Erasmus+ logo EN.jpg">
            <a:extLst>
              <a:ext uri="{FF2B5EF4-FFF2-40B4-BE49-F238E27FC236}">
                <a16:creationId xmlns:a16="http://schemas.microsoft.com/office/drawing/2014/main" id="{9AA6A4F4-EF2D-44F3-91A1-49D32606C0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9088" y="222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objekt pre číslo snímky 1">
            <a:extLst>
              <a:ext uri="{FF2B5EF4-FFF2-40B4-BE49-F238E27FC236}">
                <a16:creationId xmlns:a16="http://schemas.microsoft.com/office/drawing/2014/main" id="{55445BD3-7421-451C-B99A-4DB4DBC43B9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D835534-2C9E-4787-905A-BE2C5E2E7682}" type="slidenum">
              <a:rPr lang="sk-SK" altLang="sk-SK" sz="800" smtClean="0">
                <a:solidFill>
                  <a:srgbClr val="FFFFFF"/>
                </a:solidFill>
                <a:latin typeface="Weekly Free Light" panose="00000400000000000000" pitchFamily="50" charset="-18"/>
                <a:sym typeface="Roboto Slab" pitchFamily="2" charset="0"/>
              </a:rPr>
              <a:pPr>
                <a:buFont typeface="Arial" panose="020B0604020202020204" pitchFamily="34" charset="0"/>
                <a:buNone/>
              </a:pPr>
              <a:t>13</a:t>
            </a:fld>
            <a:endParaRPr lang="sk-SK" altLang="sk-SK" sz="800">
              <a:solidFill>
                <a:srgbClr val="FFFFFF"/>
              </a:solidFill>
              <a:latin typeface="Weekly Free Light" panose="00000400000000000000" pitchFamily="50" charset="-18"/>
              <a:sym typeface="Roboto Slab" pitchFamily="2" charset="0"/>
            </a:endParaRPr>
          </a:p>
        </p:txBody>
      </p:sp>
      <p:sp>
        <p:nvSpPr>
          <p:cNvPr id="26627" name="Podnadpis 2">
            <a:extLst>
              <a:ext uri="{FF2B5EF4-FFF2-40B4-BE49-F238E27FC236}">
                <a16:creationId xmlns:a16="http://schemas.microsoft.com/office/drawing/2014/main" id="{BA234BD2-B4D6-43BB-8BAB-A120BA43FD7A}"/>
              </a:ext>
            </a:extLst>
          </p:cNvPr>
          <p:cNvSpPr txBox="1">
            <a:spLocks noChangeArrowheads="1"/>
          </p:cNvSpPr>
          <p:nvPr/>
        </p:nvSpPr>
        <p:spPr bwMode="auto">
          <a:xfrm>
            <a:off x="690563" y="915988"/>
            <a:ext cx="77628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sk-SK" altLang="sk-SK" sz="1800">
                <a:solidFill>
                  <a:srgbClr val="94BF6E"/>
                </a:solidFill>
                <a:latin typeface="Weekly Free Light" panose="00000400000000000000" pitchFamily="50" charset="-18"/>
              </a:rPr>
              <a:t>Zdroje:</a:t>
            </a:r>
          </a:p>
          <a:p>
            <a:pPr>
              <a:buClr>
                <a:srgbClr val="94BF6E"/>
              </a:buClr>
              <a:buSzPts val="1800"/>
              <a:buFont typeface="Arial" panose="020B0604020202020204" pitchFamily="34" charset="0"/>
              <a:buNone/>
            </a:pPr>
            <a:endParaRPr lang="sk-SK" altLang="sk-SK" sz="120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r>
              <a:rPr lang="sk-SK" altLang="sk-SK" sz="1200">
                <a:solidFill>
                  <a:srgbClr val="94BF6E"/>
                </a:solidFill>
                <a:latin typeface="Weekly Free Light" panose="00000400000000000000" pitchFamily="50" charset="-18"/>
              </a:rPr>
              <a:t>Novák J., Šlosár R., Základy ekonómie a ekonomiky, SPN Bratislava, 2008, ISBN: 978-80-10-01346-3</a:t>
            </a:r>
          </a:p>
          <a:p>
            <a:pPr>
              <a:buClr>
                <a:srgbClr val="94BF6E"/>
              </a:buClr>
              <a:buSzPts val="1800"/>
              <a:buFont typeface="Arial" panose="020B0604020202020204" pitchFamily="34" charset="0"/>
              <a:buNone/>
            </a:pPr>
            <a:endParaRPr lang="sk-SK" altLang="sk-SK" sz="120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r>
              <a:rPr lang="sk-SK" altLang="sk-SK" sz="1200">
                <a:solidFill>
                  <a:srgbClr val="94BF6E"/>
                </a:solidFill>
                <a:latin typeface="Weekly Free Light" panose="00000400000000000000" pitchFamily="50" charset="-18"/>
              </a:rPr>
              <a:t>Orbánová D., Maturujem z ekonomiky a ekonómie, SPN Bratislava, 2014, ISBN 978-80-10-025575-6</a:t>
            </a:r>
          </a:p>
          <a:p>
            <a:pPr>
              <a:buClr>
                <a:srgbClr val="94BF6E"/>
              </a:buClr>
              <a:buSzPts val="1800"/>
              <a:buFont typeface="Arial" panose="020B0604020202020204" pitchFamily="34" charset="0"/>
              <a:buNone/>
            </a:pPr>
            <a:endParaRPr lang="sk-SK" altLang="sk-SK" sz="120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endParaRPr lang="sk-SK" altLang="sk-SK" sz="180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endParaRPr lang="sk-SK" altLang="sk-SK" sz="1800" b="1">
              <a:solidFill>
                <a:srgbClr val="94BF6E"/>
              </a:solidFill>
              <a:latin typeface="Weekly Free Light" panose="00000400000000000000" pitchFamily="50" charset="-18"/>
            </a:endParaRPr>
          </a:p>
        </p:txBody>
      </p:sp>
      <p:pic>
        <p:nvPicPr>
          <p:cNvPr id="26628" name="Obrázok 6" descr="Erasmus+ logo EN.jpg">
            <a:extLst>
              <a:ext uri="{FF2B5EF4-FFF2-40B4-BE49-F238E27FC236}">
                <a16:creationId xmlns:a16="http://schemas.microsoft.com/office/drawing/2014/main" id="{91707170-001F-4395-99F5-B3304B5D35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Google Shape;292;p25">
            <a:extLst>
              <a:ext uri="{FF2B5EF4-FFF2-40B4-BE49-F238E27FC236}">
                <a16:creationId xmlns:a16="http://schemas.microsoft.com/office/drawing/2014/main" id="{4790D901-E1A8-42E8-ABE5-9F7AB1089AEB}"/>
              </a:ext>
            </a:extLst>
          </p:cNvPr>
          <p:cNvSpPr txBox="1">
            <a:spLocks noChangeArrowheads="1"/>
          </p:cNvSpPr>
          <p:nvPr/>
        </p:nvSpPr>
        <p:spPr bwMode="auto">
          <a:xfrm>
            <a:off x="-180975" y="4694238"/>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139;p15">
            <a:extLst>
              <a:ext uri="{FF2B5EF4-FFF2-40B4-BE49-F238E27FC236}">
                <a16:creationId xmlns:a16="http://schemas.microsoft.com/office/drawing/2014/main" id="{8267D6F4-6189-43A7-9622-9F10CF24605B}"/>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Weekly Free Light" panose="00000400000000000000" pitchFamily="50" charset="-18"/>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Weekly Free Light" panose="00000400000000000000" pitchFamily="50" charset="-18"/>
              <a:cs typeface="Arial" panose="020B0604020202020204" pitchFamily="34" charset="0"/>
              <a:sym typeface="Nixie One" charset="0"/>
            </a:endParaRPr>
          </a:p>
        </p:txBody>
      </p:sp>
      <p:sp>
        <p:nvSpPr>
          <p:cNvPr id="27651" name="Google Shape;141;p15">
            <a:extLst>
              <a:ext uri="{FF2B5EF4-FFF2-40B4-BE49-F238E27FC236}">
                <a16:creationId xmlns:a16="http://schemas.microsoft.com/office/drawing/2014/main" id="{C97D6A20-CFD4-4A9B-B650-F869E4ADE30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F90FA8B-F03E-4F40-B388-8D3392074FED}" type="slidenum">
              <a:rPr lang="sk-SK" altLang="sk-SK" sz="800" smtClean="0">
                <a:solidFill>
                  <a:srgbClr val="FFFFFF"/>
                </a:solidFill>
                <a:latin typeface="Weekly Free Light" panose="00000400000000000000" pitchFamily="50" charset="-18"/>
                <a:sym typeface="Roboto Slab" pitchFamily="2" charset="0"/>
              </a:rPr>
              <a:pPr>
                <a:buFont typeface="Arial" panose="020B0604020202020204" pitchFamily="34" charset="0"/>
                <a:buNone/>
              </a:pPr>
              <a:t>14</a:t>
            </a:fld>
            <a:endParaRPr lang="sk-SK" altLang="sk-SK" sz="800">
              <a:solidFill>
                <a:srgbClr val="FFFFFF"/>
              </a:solidFill>
              <a:latin typeface="Weekly Free Light" panose="00000400000000000000" pitchFamily="50" charset="-18"/>
              <a:sym typeface="Roboto Slab" pitchFamily="2" charset="0"/>
            </a:endParaRPr>
          </a:p>
        </p:txBody>
      </p:sp>
      <p:sp>
        <p:nvSpPr>
          <p:cNvPr id="7" name="Google Shape;132;p14">
            <a:extLst>
              <a:ext uri="{FF2B5EF4-FFF2-40B4-BE49-F238E27FC236}">
                <a16:creationId xmlns:a16="http://schemas.microsoft.com/office/drawing/2014/main" id="{C7F5EE34-9CB9-4C7C-A9F0-AA176C1D5C07}"/>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p:txBody>
      </p:sp>
      <p:pic>
        <p:nvPicPr>
          <p:cNvPr id="27653" name="Obrázok 7" descr="Erasmus+ logo EN.jpg">
            <a:extLst>
              <a:ext uri="{FF2B5EF4-FFF2-40B4-BE49-F238E27FC236}">
                <a16:creationId xmlns:a16="http://schemas.microsoft.com/office/drawing/2014/main" id="{8113A69D-53F4-43BE-8254-A3A6702DDD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BlokTextu 9">
            <a:extLst>
              <a:ext uri="{FF2B5EF4-FFF2-40B4-BE49-F238E27FC236}">
                <a16:creationId xmlns:a16="http://schemas.microsoft.com/office/drawing/2014/main" id="{D4ABC32C-5CF4-47F9-AFF7-D92A1D55C17A}"/>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latin typeface="Weekly Free Light" panose="00000400000000000000" pitchFamily="50" charset="-18"/>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49C41DB4-D995-4FA4-ABE5-183A1E621EA5}"/>
              </a:ext>
            </a:extLst>
          </p:cNvPr>
          <p:cNvSpPr txBox="1">
            <a:spLocks noGrp="1"/>
          </p:cNvSpPr>
          <p:nvPr>
            <p:ph type="body" idx="1"/>
          </p:nvPr>
        </p:nvSpPr>
        <p:spPr>
          <a:xfrm>
            <a:off x="107950" y="1635125"/>
            <a:ext cx="6840538" cy="1441450"/>
          </a:xfrm>
        </p:spPr>
        <p:txBody>
          <a:bodyPr/>
          <a:lstStyle/>
          <a:p>
            <a:pPr marL="342900" indent="-342900" algn="l" eaLnBrk="1" hangingPunct="1">
              <a:spcAft>
                <a:spcPct val="0"/>
              </a:spcAft>
              <a:buFont typeface="Wingdings" panose="05000000000000000000" pitchFamily="2" charset="2"/>
              <a:buChar char="v"/>
            </a:pPr>
            <a:r>
              <a:rPr lang="sk-SK" altLang="sk-SK">
                <a:latin typeface="Nixie One" charset="0"/>
                <a:cs typeface="Arial" panose="020B0604020202020204" pitchFamily="34" charset="0"/>
                <a:sym typeface="Nixie One" charset="0"/>
              </a:rPr>
              <a:t>Predmet: Ekonomika</a:t>
            </a:r>
          </a:p>
          <a:p>
            <a:pPr marL="342900" indent="-342900" algn="l" eaLnBrk="1" hangingPunct="1">
              <a:spcAft>
                <a:spcPct val="0"/>
              </a:spcAft>
              <a:buFont typeface="Wingdings" panose="05000000000000000000" pitchFamily="2" charset="2"/>
              <a:buChar char="v"/>
            </a:pPr>
            <a:r>
              <a:rPr lang="sk-SK" altLang="sk-SK">
                <a:latin typeface="Nixie One" charset="0"/>
                <a:cs typeface="Arial" panose="020B0604020202020204" pitchFamily="34" charset="0"/>
                <a:sym typeface="Nixie One" charset="0"/>
              </a:rPr>
              <a:t>Špecifikácia: Ekonomika</a:t>
            </a:r>
          </a:p>
          <a:p>
            <a:pPr marL="342900" indent="-342900" algn="l" eaLnBrk="1" hangingPunct="1">
              <a:spcAft>
                <a:spcPct val="0"/>
              </a:spcAft>
              <a:buFont typeface="Wingdings" panose="05000000000000000000" pitchFamily="2" charset="2"/>
              <a:buChar char="v"/>
            </a:pPr>
            <a:r>
              <a:rPr lang="sk-SK" altLang="sk-SK">
                <a:latin typeface="Nixie One" charset="0"/>
                <a:cs typeface="Arial" panose="020B0604020202020204" pitchFamily="34" charset="0"/>
                <a:sym typeface="Nixie One" charset="0"/>
              </a:rPr>
              <a:t>Vek študentov: 16-19</a:t>
            </a:r>
          </a:p>
          <a:p>
            <a:pPr marL="342900" indent="-342900" algn="l" eaLnBrk="1" hangingPunct="1">
              <a:spcAft>
                <a:spcPct val="0"/>
              </a:spcAft>
              <a:buFont typeface="Wingdings" panose="05000000000000000000" pitchFamily="2" charset="2"/>
              <a:buChar char="v"/>
            </a:pPr>
            <a:r>
              <a:rPr lang="sk-SK" altLang="sk-SK">
                <a:latin typeface="Nixie One" charset="0"/>
                <a:cs typeface="Arial" panose="020B0604020202020204" pitchFamily="34" charset="0"/>
                <a:sym typeface="Nixie One" charset="0"/>
              </a:rPr>
              <a:t>Vyučovacia hodina: 45 minút</a:t>
            </a:r>
          </a:p>
        </p:txBody>
      </p:sp>
      <p:sp>
        <p:nvSpPr>
          <p:cNvPr id="10243" name="Google Shape;155;p17">
            <a:extLst>
              <a:ext uri="{FF2B5EF4-FFF2-40B4-BE49-F238E27FC236}">
                <a16:creationId xmlns:a16="http://schemas.microsoft.com/office/drawing/2014/main" id="{42F25594-2570-485F-A72A-FF56C81EE5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9829174-AAA8-4269-900F-B2E1FBE8E6AC}"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10244" name="BlokTextu 4">
            <a:extLst>
              <a:ext uri="{FF2B5EF4-FFF2-40B4-BE49-F238E27FC236}">
                <a16:creationId xmlns:a16="http://schemas.microsoft.com/office/drawing/2014/main" id="{0F86C8EF-F008-42E6-B871-95E17DF7D8A2}"/>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latin typeface="Weekly Free Light" pitchFamily="50" charset="-18"/>
              </a:rPr>
              <a:t>2020-1-SK01-KA226-SCH-094350</a:t>
            </a:r>
          </a:p>
        </p:txBody>
      </p:sp>
      <p:pic>
        <p:nvPicPr>
          <p:cNvPr id="10245" name="Obrázok 3">
            <a:extLst>
              <a:ext uri="{FF2B5EF4-FFF2-40B4-BE49-F238E27FC236}">
                <a16:creationId xmlns:a16="http://schemas.microsoft.com/office/drawing/2014/main" id="{50509B67-88BD-45B2-9F7B-362481414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17922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274;p25">
            <a:extLst>
              <a:ext uri="{FF2B5EF4-FFF2-40B4-BE49-F238E27FC236}">
                <a16:creationId xmlns:a16="http://schemas.microsoft.com/office/drawing/2014/main" id="{77A87D97-D92A-4AEB-ACD6-F1DD3F8B82A8}"/>
              </a:ext>
            </a:extLst>
          </p:cNvPr>
          <p:cNvSpPr>
            <a:spLocks noChangeArrowheads="1"/>
          </p:cNvSpPr>
          <p:nvPr/>
        </p:nvSpPr>
        <p:spPr bwMode="auto">
          <a:xfrm rot="10800000">
            <a:off x="2022475" y="4059238"/>
            <a:ext cx="877888"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lIns="91425" tIns="45700" rIns="91425" bIns="45700" anchor="ctr"/>
          <a:lstStyle/>
          <a:p>
            <a:pPr>
              <a:defRPr/>
            </a:pPr>
            <a:endParaRPr lang="sk-SK"/>
          </a:p>
        </p:txBody>
      </p:sp>
      <p:sp>
        <p:nvSpPr>
          <p:cNvPr id="61" name="Google Shape;273;p25">
            <a:extLst>
              <a:ext uri="{FF2B5EF4-FFF2-40B4-BE49-F238E27FC236}">
                <a16:creationId xmlns:a16="http://schemas.microsoft.com/office/drawing/2014/main" id="{9B8BDF99-7B3C-45C9-9B36-66E232D2B6BD}"/>
              </a:ext>
            </a:extLst>
          </p:cNvPr>
          <p:cNvSpPr>
            <a:spLocks noChangeArrowheads="1"/>
          </p:cNvSpPr>
          <p:nvPr/>
        </p:nvSpPr>
        <p:spPr bwMode="auto">
          <a:xfrm rot="10800000" flipH="1">
            <a:off x="2892425" y="4054475"/>
            <a:ext cx="887413"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lIns="91425" tIns="45700" rIns="91425" bIns="45700" anchor="ctr"/>
          <a:lstStyle/>
          <a:p>
            <a:pPr>
              <a:defRPr/>
            </a:pPr>
            <a:endParaRPr lang="sk-SK"/>
          </a:p>
        </p:txBody>
      </p:sp>
      <p:sp>
        <p:nvSpPr>
          <p:cNvPr id="68" name="Google Shape;266;p25">
            <a:extLst>
              <a:ext uri="{FF2B5EF4-FFF2-40B4-BE49-F238E27FC236}">
                <a16:creationId xmlns:a16="http://schemas.microsoft.com/office/drawing/2014/main" id="{43486C19-22BE-42C9-B77B-E426A42A4267}"/>
              </a:ext>
            </a:extLst>
          </p:cNvPr>
          <p:cNvSpPr>
            <a:spLocks noChangeArrowheads="1"/>
          </p:cNvSpPr>
          <p:nvPr/>
        </p:nvSpPr>
        <p:spPr bwMode="auto">
          <a:xfrm>
            <a:off x="3779838" y="4052888"/>
            <a:ext cx="3270250" cy="749300"/>
          </a:xfrm>
          <a:prstGeom prst="homePlate">
            <a:avLst>
              <a:gd name="adj" fmla="val 35442"/>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defRPr/>
            </a:pPr>
            <a:endParaRPr lang="sk-SK" altLang="sk-SK"/>
          </a:p>
        </p:txBody>
      </p:sp>
      <p:sp>
        <p:nvSpPr>
          <p:cNvPr id="12293" name="Google Shape;266;p25">
            <a:extLst>
              <a:ext uri="{FF2B5EF4-FFF2-40B4-BE49-F238E27FC236}">
                <a16:creationId xmlns:a16="http://schemas.microsoft.com/office/drawing/2014/main" id="{7D9AD3A3-53B9-40E2-AAE2-727C8E0BC7D4}"/>
              </a:ext>
            </a:extLst>
          </p:cNvPr>
          <p:cNvSpPr>
            <a:spLocks noChangeArrowheads="1"/>
          </p:cNvSpPr>
          <p:nvPr/>
        </p:nvSpPr>
        <p:spPr bwMode="auto">
          <a:xfrm>
            <a:off x="3759200" y="3340100"/>
            <a:ext cx="3549650" cy="749300"/>
          </a:xfrm>
          <a:prstGeom prst="homePlate">
            <a:avLst>
              <a:gd name="adj" fmla="val 35442"/>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4" name="Google Shape;267;p25">
            <a:extLst>
              <a:ext uri="{FF2B5EF4-FFF2-40B4-BE49-F238E27FC236}">
                <a16:creationId xmlns:a16="http://schemas.microsoft.com/office/drawing/2014/main" id="{5BA4BEBE-BB7D-4EE3-A1AA-5BC8E37B2553}"/>
              </a:ext>
            </a:extLst>
          </p:cNvPr>
          <p:cNvSpPr>
            <a:spLocks noChangeArrowheads="1"/>
          </p:cNvSpPr>
          <p:nvPr/>
        </p:nvSpPr>
        <p:spPr bwMode="auto">
          <a:xfrm>
            <a:off x="3759200" y="2605088"/>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5" name="Google Shape;268;p25">
            <a:extLst>
              <a:ext uri="{FF2B5EF4-FFF2-40B4-BE49-F238E27FC236}">
                <a16:creationId xmlns:a16="http://schemas.microsoft.com/office/drawing/2014/main" id="{A525FBB9-F85F-4FE1-8B9F-D33CD6DFDDC9}"/>
              </a:ext>
            </a:extLst>
          </p:cNvPr>
          <p:cNvSpPr>
            <a:spLocks noChangeArrowheads="1"/>
          </p:cNvSpPr>
          <p:nvPr/>
        </p:nvSpPr>
        <p:spPr bwMode="auto">
          <a:xfrm>
            <a:off x="3759200" y="1860550"/>
            <a:ext cx="3692525" cy="749300"/>
          </a:xfrm>
          <a:prstGeom prst="homePlate">
            <a:avLst>
              <a:gd name="adj" fmla="val 35431"/>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6" name="Google Shape;269;p25">
            <a:extLst>
              <a:ext uri="{FF2B5EF4-FFF2-40B4-BE49-F238E27FC236}">
                <a16:creationId xmlns:a16="http://schemas.microsoft.com/office/drawing/2014/main" id="{40B8B7D9-40E8-4464-9CAE-F71ABC50009C}"/>
              </a:ext>
            </a:extLst>
          </p:cNvPr>
          <p:cNvSpPr>
            <a:spLocks noChangeArrowheads="1"/>
          </p:cNvSpPr>
          <p:nvPr/>
        </p:nvSpPr>
        <p:spPr bwMode="auto">
          <a:xfrm>
            <a:off x="3759200" y="1109663"/>
            <a:ext cx="3116263" cy="750887"/>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7" name="Google Shape;270;p25">
            <a:extLst>
              <a:ext uri="{FF2B5EF4-FFF2-40B4-BE49-F238E27FC236}">
                <a16:creationId xmlns:a16="http://schemas.microsoft.com/office/drawing/2014/main" id="{E35862A4-57C9-413B-A2B2-6B534798349D}"/>
              </a:ext>
            </a:extLst>
          </p:cNvPr>
          <p:cNvSpPr>
            <a:spLocks noChangeArrowheads="1"/>
          </p:cNvSpPr>
          <p:nvPr/>
        </p:nvSpPr>
        <p:spPr bwMode="auto">
          <a:xfrm>
            <a:off x="2889250" y="922338"/>
            <a:ext cx="882650" cy="9540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8" name="Google Shape;271;p25">
            <a:extLst>
              <a:ext uri="{FF2B5EF4-FFF2-40B4-BE49-F238E27FC236}">
                <a16:creationId xmlns:a16="http://schemas.microsoft.com/office/drawing/2014/main" id="{D5C3F61B-9D7E-4250-8433-9B27DC7379DE}"/>
              </a:ext>
            </a:extLst>
          </p:cNvPr>
          <p:cNvSpPr>
            <a:spLocks noChangeArrowheads="1"/>
          </p:cNvSpPr>
          <p:nvPr/>
        </p:nvSpPr>
        <p:spPr bwMode="auto">
          <a:xfrm>
            <a:off x="2892425" y="1733550"/>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2;p25">
            <a:extLst>
              <a:ext uri="{FF2B5EF4-FFF2-40B4-BE49-F238E27FC236}">
                <a16:creationId xmlns:a16="http://schemas.microsoft.com/office/drawing/2014/main" id="{2A2CB066-0C98-45AD-8388-92C32B84C7FA}"/>
              </a:ext>
            </a:extLst>
          </p:cNvPr>
          <p:cNvSpPr>
            <a:spLocks noChangeArrowheads="1"/>
          </p:cNvSpPr>
          <p:nvPr/>
        </p:nvSpPr>
        <p:spPr bwMode="auto">
          <a:xfrm rot="10800000" flipH="1">
            <a:off x="2892425" y="2609850"/>
            <a:ext cx="889000" cy="874713"/>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3;p25">
            <a:extLst>
              <a:ext uri="{FF2B5EF4-FFF2-40B4-BE49-F238E27FC236}">
                <a16:creationId xmlns:a16="http://schemas.microsoft.com/office/drawing/2014/main" id="{6CDDF5E9-7B09-4D7E-AA78-4A0D55FD032B}"/>
              </a:ext>
            </a:extLst>
          </p:cNvPr>
          <p:cNvSpPr>
            <a:spLocks noChangeArrowheads="1"/>
          </p:cNvSpPr>
          <p:nvPr/>
        </p:nvSpPr>
        <p:spPr bwMode="auto">
          <a:xfrm rot="10800000" flipH="1">
            <a:off x="2894013" y="3352800"/>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4;p25">
            <a:extLst>
              <a:ext uri="{FF2B5EF4-FFF2-40B4-BE49-F238E27FC236}">
                <a16:creationId xmlns:a16="http://schemas.microsoft.com/office/drawing/2014/main" id="{71E3EC47-FE8C-4CF0-8299-F7C90DA65695}"/>
              </a:ext>
            </a:extLst>
          </p:cNvPr>
          <p:cNvSpPr>
            <a:spLocks noChangeArrowheads="1"/>
          </p:cNvSpPr>
          <p:nvPr/>
        </p:nvSpPr>
        <p:spPr bwMode="auto">
          <a:xfrm rot="10800000">
            <a:off x="2022475" y="3349625"/>
            <a:ext cx="877888" cy="9413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2" name="Google Shape;275;p25">
            <a:extLst>
              <a:ext uri="{FF2B5EF4-FFF2-40B4-BE49-F238E27FC236}">
                <a16:creationId xmlns:a16="http://schemas.microsoft.com/office/drawing/2014/main" id="{673C9695-D227-4F83-A1E4-95769545BC05}"/>
              </a:ext>
            </a:extLst>
          </p:cNvPr>
          <p:cNvSpPr>
            <a:spLocks noChangeArrowheads="1"/>
          </p:cNvSpPr>
          <p:nvPr/>
        </p:nvSpPr>
        <p:spPr bwMode="auto">
          <a:xfrm flipH="1">
            <a:off x="2017713" y="1728788"/>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3" name="Google Shape;276;p25">
            <a:extLst>
              <a:ext uri="{FF2B5EF4-FFF2-40B4-BE49-F238E27FC236}">
                <a16:creationId xmlns:a16="http://schemas.microsoft.com/office/drawing/2014/main" id="{7659B805-31C8-4BAA-B980-0BBA9DCB6FE3}"/>
              </a:ext>
            </a:extLst>
          </p:cNvPr>
          <p:cNvSpPr>
            <a:spLocks noChangeArrowheads="1"/>
          </p:cNvSpPr>
          <p:nvPr/>
        </p:nvSpPr>
        <p:spPr bwMode="auto">
          <a:xfrm flipH="1">
            <a:off x="2016125" y="915988"/>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4" name="Google Shape;277;p25">
            <a:extLst>
              <a:ext uri="{FF2B5EF4-FFF2-40B4-BE49-F238E27FC236}">
                <a16:creationId xmlns:a16="http://schemas.microsoft.com/office/drawing/2014/main" id="{A49CB1B0-7914-4EBC-A81B-F1CB2A8205B0}"/>
              </a:ext>
            </a:extLst>
          </p:cNvPr>
          <p:cNvSpPr>
            <a:spLocks noChangeArrowheads="1"/>
          </p:cNvSpPr>
          <p:nvPr/>
        </p:nvSpPr>
        <p:spPr bwMode="auto">
          <a:xfrm rot="10800000">
            <a:off x="2020888" y="2605088"/>
            <a:ext cx="877887" cy="871537"/>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5" name="Google Shape;279;p25">
            <a:extLst>
              <a:ext uri="{FF2B5EF4-FFF2-40B4-BE49-F238E27FC236}">
                <a16:creationId xmlns:a16="http://schemas.microsoft.com/office/drawing/2014/main" id="{2FEAF217-0E81-44B0-943A-7E487BB67D54}"/>
              </a:ext>
            </a:extLst>
          </p:cNvPr>
          <p:cNvSpPr txBox="1">
            <a:spLocks noChangeArrowheads="1"/>
          </p:cNvSpPr>
          <p:nvPr/>
        </p:nvSpPr>
        <p:spPr bwMode="auto">
          <a:xfrm>
            <a:off x="3878263" y="12557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2306" name="Google Shape;280;p25">
            <a:extLst>
              <a:ext uri="{FF2B5EF4-FFF2-40B4-BE49-F238E27FC236}">
                <a16:creationId xmlns:a16="http://schemas.microsoft.com/office/drawing/2014/main" id="{94DF38A8-2EAA-405E-A26D-CCC13A0A43FA}"/>
              </a:ext>
            </a:extLst>
          </p:cNvPr>
          <p:cNvCxnSpPr>
            <a:cxnSpLocks noChangeShapeType="1"/>
          </p:cNvCxnSpPr>
          <p:nvPr/>
        </p:nvCxnSpPr>
        <p:spPr bwMode="auto">
          <a:xfrm>
            <a:off x="4476750" y="128428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7" name="Google Shape;281;p25">
            <a:extLst>
              <a:ext uri="{FF2B5EF4-FFF2-40B4-BE49-F238E27FC236}">
                <a16:creationId xmlns:a16="http://schemas.microsoft.com/office/drawing/2014/main" id="{43D3B78B-6E1A-473F-8A84-186676A9F191}"/>
              </a:ext>
            </a:extLst>
          </p:cNvPr>
          <p:cNvSpPr txBox="1">
            <a:spLocks noChangeArrowheads="1"/>
          </p:cNvSpPr>
          <p:nvPr/>
        </p:nvSpPr>
        <p:spPr bwMode="auto">
          <a:xfrm>
            <a:off x="4532313" y="1268413"/>
            <a:ext cx="18399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itchFamily="50" charset="-18"/>
                <a:sym typeface="Nixie One" charset="0"/>
              </a:rPr>
              <a:t>Ponuka</a:t>
            </a:r>
            <a:endParaRPr lang="sk-SK" altLang="sk-SK">
              <a:solidFill>
                <a:srgbClr val="FFFFFF"/>
              </a:solidFill>
              <a:latin typeface="Weekly Free Light" pitchFamily="50" charset="-18"/>
              <a:sym typeface="Nixie One" charset="0"/>
            </a:endParaRPr>
          </a:p>
        </p:txBody>
      </p:sp>
      <p:sp>
        <p:nvSpPr>
          <p:cNvPr id="12308" name="Google Shape;282;p25">
            <a:extLst>
              <a:ext uri="{FF2B5EF4-FFF2-40B4-BE49-F238E27FC236}">
                <a16:creationId xmlns:a16="http://schemas.microsoft.com/office/drawing/2014/main" id="{B55BC064-F409-4ED3-AD9B-9450207A904F}"/>
              </a:ext>
            </a:extLst>
          </p:cNvPr>
          <p:cNvSpPr txBox="1">
            <a:spLocks noChangeArrowheads="1"/>
          </p:cNvSpPr>
          <p:nvPr/>
        </p:nvSpPr>
        <p:spPr bwMode="auto">
          <a:xfrm>
            <a:off x="3878263" y="1993900"/>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2309" name="Google Shape;283;p25">
            <a:extLst>
              <a:ext uri="{FF2B5EF4-FFF2-40B4-BE49-F238E27FC236}">
                <a16:creationId xmlns:a16="http://schemas.microsoft.com/office/drawing/2014/main" id="{9BADB76B-2853-40A9-99D9-041DC3F334B3}"/>
              </a:ext>
            </a:extLst>
          </p:cNvPr>
          <p:cNvCxnSpPr>
            <a:cxnSpLocks noChangeShapeType="1"/>
          </p:cNvCxnSpPr>
          <p:nvPr/>
        </p:nvCxnSpPr>
        <p:spPr bwMode="auto">
          <a:xfrm>
            <a:off x="4476750" y="2022475"/>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0" name="Google Shape;284;p25">
            <a:extLst>
              <a:ext uri="{FF2B5EF4-FFF2-40B4-BE49-F238E27FC236}">
                <a16:creationId xmlns:a16="http://schemas.microsoft.com/office/drawing/2014/main" id="{E6150E8A-9078-4BBF-B479-75DA4F66A27E}"/>
              </a:ext>
            </a:extLst>
          </p:cNvPr>
          <p:cNvSpPr txBox="1">
            <a:spLocks noChangeArrowheads="1"/>
          </p:cNvSpPr>
          <p:nvPr/>
        </p:nvSpPr>
        <p:spPr bwMode="auto">
          <a:xfrm>
            <a:off x="4532313" y="2011363"/>
            <a:ext cx="227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itchFamily="50" charset="-18"/>
                <a:sym typeface="Nixie One" charset="0"/>
              </a:rPr>
              <a:t>Faktory ovplyvňujúce ponuku</a:t>
            </a:r>
            <a:endParaRPr lang="sk-SK" altLang="sk-SK">
              <a:latin typeface="Weekly Free Light" pitchFamily="50" charset="-18"/>
              <a:sym typeface="Nixie One" charset="0"/>
            </a:endParaRPr>
          </a:p>
        </p:txBody>
      </p:sp>
      <p:sp>
        <p:nvSpPr>
          <p:cNvPr id="12311" name="Google Shape;285;p25">
            <a:extLst>
              <a:ext uri="{FF2B5EF4-FFF2-40B4-BE49-F238E27FC236}">
                <a16:creationId xmlns:a16="http://schemas.microsoft.com/office/drawing/2014/main" id="{541619C0-9D35-49F1-BCCF-9A9EFB44D951}"/>
              </a:ext>
            </a:extLst>
          </p:cNvPr>
          <p:cNvSpPr txBox="1">
            <a:spLocks noChangeArrowheads="1"/>
          </p:cNvSpPr>
          <p:nvPr/>
        </p:nvSpPr>
        <p:spPr bwMode="auto">
          <a:xfrm>
            <a:off x="3878263" y="275272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2312" name="Google Shape;286;p25">
            <a:extLst>
              <a:ext uri="{FF2B5EF4-FFF2-40B4-BE49-F238E27FC236}">
                <a16:creationId xmlns:a16="http://schemas.microsoft.com/office/drawing/2014/main" id="{E61614FA-3B4D-4EC6-B95B-6D7C61C5D0EB}"/>
              </a:ext>
            </a:extLst>
          </p:cNvPr>
          <p:cNvCxnSpPr>
            <a:cxnSpLocks noChangeShapeType="1"/>
          </p:cNvCxnSpPr>
          <p:nvPr/>
        </p:nvCxnSpPr>
        <p:spPr bwMode="auto">
          <a:xfrm>
            <a:off x="4476750" y="278130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3" name="Google Shape;287;p25">
            <a:extLst>
              <a:ext uri="{FF2B5EF4-FFF2-40B4-BE49-F238E27FC236}">
                <a16:creationId xmlns:a16="http://schemas.microsoft.com/office/drawing/2014/main" id="{4D7877E6-9175-47E0-9868-623EA4B05DDE}"/>
              </a:ext>
            </a:extLst>
          </p:cNvPr>
          <p:cNvSpPr txBox="1">
            <a:spLocks noChangeArrowheads="1"/>
          </p:cNvSpPr>
          <p:nvPr/>
        </p:nvSpPr>
        <p:spPr bwMode="auto">
          <a:xfrm>
            <a:off x="4497388" y="2676525"/>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itchFamily="50" charset="-18"/>
                <a:sym typeface="Nixie One" charset="0"/>
              </a:rPr>
              <a:t>Krivka ponuky</a:t>
            </a:r>
            <a:endParaRPr lang="sk-SK" altLang="sk-SK">
              <a:solidFill>
                <a:srgbClr val="FFFFFF"/>
              </a:solidFill>
              <a:latin typeface="Weekly Free Light" pitchFamily="50" charset="-18"/>
              <a:sym typeface="Nixie One" charset="0"/>
            </a:endParaRPr>
          </a:p>
        </p:txBody>
      </p:sp>
      <p:sp>
        <p:nvSpPr>
          <p:cNvPr id="12314" name="Google Shape;288;p25">
            <a:extLst>
              <a:ext uri="{FF2B5EF4-FFF2-40B4-BE49-F238E27FC236}">
                <a16:creationId xmlns:a16="http://schemas.microsoft.com/office/drawing/2014/main" id="{4D2C7F8B-80B3-426A-8CC7-AC222D4A9150}"/>
              </a:ext>
            </a:extLst>
          </p:cNvPr>
          <p:cNvSpPr txBox="1">
            <a:spLocks noChangeArrowheads="1"/>
          </p:cNvSpPr>
          <p:nvPr/>
        </p:nvSpPr>
        <p:spPr bwMode="auto">
          <a:xfrm>
            <a:off x="3878263" y="34829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2315" name="Google Shape;289;p25">
            <a:extLst>
              <a:ext uri="{FF2B5EF4-FFF2-40B4-BE49-F238E27FC236}">
                <a16:creationId xmlns:a16="http://schemas.microsoft.com/office/drawing/2014/main" id="{45833C72-C906-4D4B-858D-1FBF07D7029D}"/>
              </a:ext>
            </a:extLst>
          </p:cNvPr>
          <p:cNvCxnSpPr>
            <a:cxnSpLocks noChangeShapeType="1"/>
          </p:cNvCxnSpPr>
          <p:nvPr/>
        </p:nvCxnSpPr>
        <p:spPr bwMode="auto">
          <a:xfrm>
            <a:off x="4476750" y="3511550"/>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6" name="Google Shape;290;p25">
            <a:extLst>
              <a:ext uri="{FF2B5EF4-FFF2-40B4-BE49-F238E27FC236}">
                <a16:creationId xmlns:a16="http://schemas.microsoft.com/office/drawing/2014/main" id="{0CEEEDB9-1AEF-426F-AB75-FB93D1F9B074}"/>
              </a:ext>
            </a:extLst>
          </p:cNvPr>
          <p:cNvSpPr txBox="1">
            <a:spLocks noChangeArrowheads="1"/>
          </p:cNvSpPr>
          <p:nvPr/>
        </p:nvSpPr>
        <p:spPr bwMode="auto">
          <a:xfrm>
            <a:off x="4573588" y="3446463"/>
            <a:ext cx="15827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itchFamily="50" charset="-18"/>
                <a:sym typeface="Nixie One" charset="0"/>
              </a:rPr>
              <a:t>Posuny krivky ponuky</a:t>
            </a:r>
          </a:p>
          <a:p>
            <a:pPr eaLnBrk="1" hangingPunct="1">
              <a:lnSpc>
                <a:spcPct val="83000"/>
              </a:lnSpc>
              <a:buFont typeface="Arial" panose="020B0604020202020204" pitchFamily="34" charset="0"/>
              <a:buNone/>
            </a:pPr>
            <a:endParaRPr lang="sk-SK" altLang="sk-SK">
              <a:solidFill>
                <a:srgbClr val="FFFFFF"/>
              </a:solidFill>
              <a:latin typeface="Nixie One" charset="0"/>
              <a:sym typeface="Nixie One" charset="0"/>
            </a:endParaRPr>
          </a:p>
        </p:txBody>
      </p:sp>
      <p:sp>
        <p:nvSpPr>
          <p:cNvPr id="12317" name="Google Shape;292;p25">
            <a:extLst>
              <a:ext uri="{FF2B5EF4-FFF2-40B4-BE49-F238E27FC236}">
                <a16:creationId xmlns:a16="http://schemas.microsoft.com/office/drawing/2014/main" id="{B3D25CA0-DC11-4FF8-8DDD-0AF86F9C1032}"/>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2318" name="Google Shape;312;p25">
            <a:extLst>
              <a:ext uri="{FF2B5EF4-FFF2-40B4-BE49-F238E27FC236}">
                <a16:creationId xmlns:a16="http://schemas.microsoft.com/office/drawing/2014/main" id="{912C4895-394B-45B8-8A1E-8B20CFC38A6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4E48E50-2560-4E75-869E-6BA7C1D84E1D}"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12319" name="Google Shape;292;p25">
            <a:extLst>
              <a:ext uri="{FF2B5EF4-FFF2-40B4-BE49-F238E27FC236}">
                <a16:creationId xmlns:a16="http://schemas.microsoft.com/office/drawing/2014/main" id="{5AEEF7C2-1F72-4282-B4D8-8F3CBE1BAF6A}"/>
              </a:ext>
            </a:extLst>
          </p:cNvPr>
          <p:cNvSpPr txBox="1">
            <a:spLocks noChangeArrowheads="1"/>
          </p:cNvSpPr>
          <p:nvPr/>
        </p:nvSpPr>
        <p:spPr bwMode="auto">
          <a:xfrm>
            <a:off x="-295275" y="4727575"/>
            <a:ext cx="32972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itchFamily="50" charset="-18"/>
              </a:rPr>
              <a:t>2020-1-SK01-KA226-SCH-094350</a:t>
            </a:r>
          </a:p>
        </p:txBody>
      </p:sp>
      <p:pic>
        <p:nvPicPr>
          <p:cNvPr id="12320" name="Obrázok 2">
            <a:extLst>
              <a:ext uri="{FF2B5EF4-FFF2-40B4-BE49-F238E27FC236}">
                <a16:creationId xmlns:a16="http://schemas.microsoft.com/office/drawing/2014/main" id="{7A81F54E-FCC1-4C63-8D73-110FEC21D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61913"/>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1" name="Google Shape;506;p40">
            <a:extLst>
              <a:ext uri="{FF2B5EF4-FFF2-40B4-BE49-F238E27FC236}">
                <a16:creationId xmlns:a16="http://schemas.microsoft.com/office/drawing/2014/main" id="{83C1E6FE-47E0-40BD-9936-F1EF8884E748}"/>
              </a:ext>
            </a:extLst>
          </p:cNvPr>
          <p:cNvGrpSpPr>
            <a:grpSpLocks/>
          </p:cNvGrpSpPr>
          <p:nvPr/>
        </p:nvGrpSpPr>
        <p:grpSpPr bwMode="auto">
          <a:xfrm>
            <a:off x="3275013" y="1303338"/>
            <a:ext cx="296862" cy="252412"/>
            <a:chOff x="1934025" y="1001650"/>
            <a:chExt cx="415300" cy="355600"/>
          </a:xfrm>
        </p:grpSpPr>
        <p:sp>
          <p:nvSpPr>
            <p:cNvPr id="12353" name="Google Shape;507;p40">
              <a:extLst>
                <a:ext uri="{FF2B5EF4-FFF2-40B4-BE49-F238E27FC236}">
                  <a16:creationId xmlns:a16="http://schemas.microsoft.com/office/drawing/2014/main" id="{7D05716B-7A5B-4582-A5FF-3EADEA3E8D0C}"/>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4" name="Google Shape;508;p40">
              <a:extLst>
                <a:ext uri="{FF2B5EF4-FFF2-40B4-BE49-F238E27FC236}">
                  <a16:creationId xmlns:a16="http://schemas.microsoft.com/office/drawing/2014/main" id="{A4D0E314-8CC3-46E2-AFB0-39839499382D}"/>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5" name="Google Shape;509;p40">
              <a:extLst>
                <a:ext uri="{FF2B5EF4-FFF2-40B4-BE49-F238E27FC236}">
                  <a16:creationId xmlns:a16="http://schemas.microsoft.com/office/drawing/2014/main" id="{1D4AFD25-DC55-4131-A0DE-FA7A003121CE}"/>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6" name="Google Shape;510;p40">
              <a:extLst>
                <a:ext uri="{FF2B5EF4-FFF2-40B4-BE49-F238E27FC236}">
                  <a16:creationId xmlns:a16="http://schemas.microsoft.com/office/drawing/2014/main" id="{1E036836-7D25-4DF9-87D8-63683CC6ACC4}"/>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2" name="Google Shape;506;p40">
            <a:extLst>
              <a:ext uri="{FF2B5EF4-FFF2-40B4-BE49-F238E27FC236}">
                <a16:creationId xmlns:a16="http://schemas.microsoft.com/office/drawing/2014/main" id="{AECE9E9B-F9F9-41A6-B58D-C0E95E536F5D}"/>
              </a:ext>
            </a:extLst>
          </p:cNvPr>
          <p:cNvGrpSpPr>
            <a:grpSpLocks/>
          </p:cNvGrpSpPr>
          <p:nvPr/>
        </p:nvGrpSpPr>
        <p:grpSpPr bwMode="auto">
          <a:xfrm>
            <a:off x="1579563" y="1096963"/>
            <a:ext cx="296862" cy="252412"/>
            <a:chOff x="1934025" y="1001650"/>
            <a:chExt cx="415300" cy="355600"/>
          </a:xfrm>
        </p:grpSpPr>
        <p:sp>
          <p:nvSpPr>
            <p:cNvPr id="12349" name="Google Shape;507;p40">
              <a:extLst>
                <a:ext uri="{FF2B5EF4-FFF2-40B4-BE49-F238E27FC236}">
                  <a16:creationId xmlns:a16="http://schemas.microsoft.com/office/drawing/2014/main" id="{2A9937B4-A445-4D99-B109-D957107E076C}"/>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0" name="Google Shape;508;p40">
              <a:extLst>
                <a:ext uri="{FF2B5EF4-FFF2-40B4-BE49-F238E27FC236}">
                  <a16:creationId xmlns:a16="http://schemas.microsoft.com/office/drawing/2014/main" id="{70E0F371-988F-446B-902C-0F1DD5ED6333}"/>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1" name="Google Shape;509;p40">
              <a:extLst>
                <a:ext uri="{FF2B5EF4-FFF2-40B4-BE49-F238E27FC236}">
                  <a16:creationId xmlns:a16="http://schemas.microsoft.com/office/drawing/2014/main" id="{BFAA6235-32EF-48DD-A8A3-F746F8C7FB99}"/>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2" name="Google Shape;510;p40">
              <a:extLst>
                <a:ext uri="{FF2B5EF4-FFF2-40B4-BE49-F238E27FC236}">
                  <a16:creationId xmlns:a16="http://schemas.microsoft.com/office/drawing/2014/main" id="{B5808A45-A6C3-4C8A-9696-CE2B0367CD56}"/>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3" name="Google Shape;506;p40">
            <a:extLst>
              <a:ext uri="{FF2B5EF4-FFF2-40B4-BE49-F238E27FC236}">
                <a16:creationId xmlns:a16="http://schemas.microsoft.com/office/drawing/2014/main" id="{76600648-1E0B-439A-B563-FF2551044C96}"/>
              </a:ext>
            </a:extLst>
          </p:cNvPr>
          <p:cNvGrpSpPr>
            <a:grpSpLocks/>
          </p:cNvGrpSpPr>
          <p:nvPr/>
        </p:nvGrpSpPr>
        <p:grpSpPr bwMode="auto">
          <a:xfrm>
            <a:off x="3233738" y="2052638"/>
            <a:ext cx="296862" cy="252412"/>
            <a:chOff x="1934025" y="1001650"/>
            <a:chExt cx="415300" cy="355600"/>
          </a:xfrm>
        </p:grpSpPr>
        <p:sp>
          <p:nvSpPr>
            <p:cNvPr id="12345" name="Google Shape;507;p40">
              <a:extLst>
                <a:ext uri="{FF2B5EF4-FFF2-40B4-BE49-F238E27FC236}">
                  <a16:creationId xmlns:a16="http://schemas.microsoft.com/office/drawing/2014/main" id="{2447B102-6872-41DC-A8E2-B084A8F8B9A6}"/>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6" name="Google Shape;508;p40">
              <a:extLst>
                <a:ext uri="{FF2B5EF4-FFF2-40B4-BE49-F238E27FC236}">
                  <a16:creationId xmlns:a16="http://schemas.microsoft.com/office/drawing/2014/main" id="{F5E27F2A-FD86-4DA8-8B8B-3F9BDB0075C7}"/>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7" name="Google Shape;509;p40">
              <a:extLst>
                <a:ext uri="{FF2B5EF4-FFF2-40B4-BE49-F238E27FC236}">
                  <a16:creationId xmlns:a16="http://schemas.microsoft.com/office/drawing/2014/main" id="{7E1E2774-2E18-476B-91EE-CCA9597B922F}"/>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8" name="Google Shape;510;p40">
              <a:extLst>
                <a:ext uri="{FF2B5EF4-FFF2-40B4-BE49-F238E27FC236}">
                  <a16:creationId xmlns:a16="http://schemas.microsoft.com/office/drawing/2014/main" id="{7047A113-3843-4D42-BD69-222FA77ABC7D}"/>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4" name="Google Shape;506;p40">
            <a:extLst>
              <a:ext uri="{FF2B5EF4-FFF2-40B4-BE49-F238E27FC236}">
                <a16:creationId xmlns:a16="http://schemas.microsoft.com/office/drawing/2014/main" id="{AA2752B9-77B8-4EDF-91E4-69EE88FED893}"/>
              </a:ext>
            </a:extLst>
          </p:cNvPr>
          <p:cNvGrpSpPr>
            <a:grpSpLocks/>
          </p:cNvGrpSpPr>
          <p:nvPr/>
        </p:nvGrpSpPr>
        <p:grpSpPr bwMode="auto">
          <a:xfrm>
            <a:off x="3233738" y="2849563"/>
            <a:ext cx="296862" cy="252412"/>
            <a:chOff x="1934025" y="1001650"/>
            <a:chExt cx="415300" cy="355600"/>
          </a:xfrm>
        </p:grpSpPr>
        <p:sp>
          <p:nvSpPr>
            <p:cNvPr id="12341" name="Google Shape;507;p40">
              <a:extLst>
                <a:ext uri="{FF2B5EF4-FFF2-40B4-BE49-F238E27FC236}">
                  <a16:creationId xmlns:a16="http://schemas.microsoft.com/office/drawing/2014/main" id="{A689F62A-B20E-4116-AEFF-DF9DCEB1F978}"/>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2" name="Google Shape;508;p40">
              <a:extLst>
                <a:ext uri="{FF2B5EF4-FFF2-40B4-BE49-F238E27FC236}">
                  <a16:creationId xmlns:a16="http://schemas.microsoft.com/office/drawing/2014/main" id="{ADA467D1-AF14-46FF-BF20-89E275AC9903}"/>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3" name="Google Shape;509;p40">
              <a:extLst>
                <a:ext uri="{FF2B5EF4-FFF2-40B4-BE49-F238E27FC236}">
                  <a16:creationId xmlns:a16="http://schemas.microsoft.com/office/drawing/2014/main" id="{E0C9D7F1-0164-4B65-BBDD-3391A0E38E36}"/>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4" name="Google Shape;510;p40">
              <a:extLst>
                <a:ext uri="{FF2B5EF4-FFF2-40B4-BE49-F238E27FC236}">
                  <a16:creationId xmlns:a16="http://schemas.microsoft.com/office/drawing/2014/main" id="{BB96BE63-A511-4910-83F8-EE571F5B818B}"/>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5" name="Google Shape;506;p40">
            <a:extLst>
              <a:ext uri="{FF2B5EF4-FFF2-40B4-BE49-F238E27FC236}">
                <a16:creationId xmlns:a16="http://schemas.microsoft.com/office/drawing/2014/main" id="{0E35B1B5-FF9D-4162-8CBB-33630BFBC6A5}"/>
              </a:ext>
            </a:extLst>
          </p:cNvPr>
          <p:cNvGrpSpPr>
            <a:grpSpLocks/>
          </p:cNvGrpSpPr>
          <p:nvPr/>
        </p:nvGrpSpPr>
        <p:grpSpPr bwMode="auto">
          <a:xfrm>
            <a:off x="3221038" y="3625850"/>
            <a:ext cx="296862" cy="252413"/>
            <a:chOff x="1934025" y="1001650"/>
            <a:chExt cx="415300" cy="355600"/>
          </a:xfrm>
        </p:grpSpPr>
        <p:sp>
          <p:nvSpPr>
            <p:cNvPr id="12337" name="Google Shape;507;p40">
              <a:extLst>
                <a:ext uri="{FF2B5EF4-FFF2-40B4-BE49-F238E27FC236}">
                  <a16:creationId xmlns:a16="http://schemas.microsoft.com/office/drawing/2014/main" id="{7D60751A-9DDB-4E2A-A530-2BE995258464}"/>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8" name="Google Shape;508;p40">
              <a:extLst>
                <a:ext uri="{FF2B5EF4-FFF2-40B4-BE49-F238E27FC236}">
                  <a16:creationId xmlns:a16="http://schemas.microsoft.com/office/drawing/2014/main" id="{C63F974C-1401-40E6-8238-4D5A8F7AB3E4}"/>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9" name="Google Shape;509;p40">
              <a:extLst>
                <a:ext uri="{FF2B5EF4-FFF2-40B4-BE49-F238E27FC236}">
                  <a16:creationId xmlns:a16="http://schemas.microsoft.com/office/drawing/2014/main" id="{E36D543F-8A9A-4946-B264-D7C04FCDD19F}"/>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0" name="Google Shape;510;p40">
              <a:extLst>
                <a:ext uri="{FF2B5EF4-FFF2-40B4-BE49-F238E27FC236}">
                  <a16:creationId xmlns:a16="http://schemas.microsoft.com/office/drawing/2014/main" id="{C55EA840-150A-4CAD-B8D8-6A3799883A4D}"/>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6" name="BlokTextu 58">
            <a:extLst>
              <a:ext uri="{FF2B5EF4-FFF2-40B4-BE49-F238E27FC236}">
                <a16:creationId xmlns:a16="http://schemas.microsoft.com/office/drawing/2014/main" id="{33C49C9A-BA9D-4937-9C20-A5A2F8512371}"/>
              </a:ext>
            </a:extLst>
          </p:cNvPr>
          <p:cNvSpPr txBox="1">
            <a:spLocks noChangeArrowheads="1"/>
          </p:cNvSpPr>
          <p:nvPr/>
        </p:nvSpPr>
        <p:spPr bwMode="auto">
          <a:xfrm>
            <a:off x="1016000" y="1335088"/>
            <a:ext cx="465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solidFill>
                  <a:srgbClr val="124057"/>
                </a:solidFill>
                <a:latin typeface="Weekly Free Light" pitchFamily="50" charset="-18"/>
              </a:rPr>
              <a:t>Obsah</a:t>
            </a:r>
            <a:endParaRPr lang="sk-SK" altLang="sk-SK">
              <a:latin typeface="Weekly Free Light" pitchFamily="50" charset="-18"/>
            </a:endParaRPr>
          </a:p>
        </p:txBody>
      </p:sp>
      <p:grpSp>
        <p:nvGrpSpPr>
          <p:cNvPr id="12327" name="Google Shape;506;p40">
            <a:extLst>
              <a:ext uri="{FF2B5EF4-FFF2-40B4-BE49-F238E27FC236}">
                <a16:creationId xmlns:a16="http://schemas.microsoft.com/office/drawing/2014/main" id="{B6E6E498-1386-4A60-9235-3D13AE86563A}"/>
              </a:ext>
            </a:extLst>
          </p:cNvPr>
          <p:cNvGrpSpPr>
            <a:grpSpLocks/>
          </p:cNvGrpSpPr>
          <p:nvPr/>
        </p:nvGrpSpPr>
        <p:grpSpPr bwMode="auto">
          <a:xfrm>
            <a:off x="3221038" y="4325938"/>
            <a:ext cx="296862" cy="252412"/>
            <a:chOff x="1934025" y="1001650"/>
            <a:chExt cx="415300" cy="355600"/>
          </a:xfrm>
        </p:grpSpPr>
        <p:sp>
          <p:nvSpPr>
            <p:cNvPr id="12333" name="Google Shape;507;p40">
              <a:extLst>
                <a:ext uri="{FF2B5EF4-FFF2-40B4-BE49-F238E27FC236}">
                  <a16:creationId xmlns:a16="http://schemas.microsoft.com/office/drawing/2014/main" id="{80F2538A-1FD5-4703-9E45-924606298850}"/>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4" name="Google Shape;508;p40">
              <a:extLst>
                <a:ext uri="{FF2B5EF4-FFF2-40B4-BE49-F238E27FC236}">
                  <a16:creationId xmlns:a16="http://schemas.microsoft.com/office/drawing/2014/main" id="{CC79C688-8C7A-4BF9-9483-F50283A66999}"/>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5" name="Google Shape;509;p40">
              <a:extLst>
                <a:ext uri="{FF2B5EF4-FFF2-40B4-BE49-F238E27FC236}">
                  <a16:creationId xmlns:a16="http://schemas.microsoft.com/office/drawing/2014/main" id="{F8C10E72-9699-44AC-B96D-CB285E9DA3E8}"/>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6" name="Google Shape;510;p40">
              <a:extLst>
                <a:ext uri="{FF2B5EF4-FFF2-40B4-BE49-F238E27FC236}">
                  <a16:creationId xmlns:a16="http://schemas.microsoft.com/office/drawing/2014/main" id="{004513A5-ED9D-4B43-9ACD-028564FBB4DB}"/>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8" name="Google Shape;288;p25">
            <a:extLst>
              <a:ext uri="{FF2B5EF4-FFF2-40B4-BE49-F238E27FC236}">
                <a16:creationId xmlns:a16="http://schemas.microsoft.com/office/drawing/2014/main" id="{58F2332E-B7A6-4D9C-9EB7-097A8D316035}"/>
              </a:ext>
            </a:extLst>
          </p:cNvPr>
          <p:cNvSpPr txBox="1">
            <a:spLocks noChangeArrowheads="1"/>
          </p:cNvSpPr>
          <p:nvPr/>
        </p:nvSpPr>
        <p:spPr bwMode="auto">
          <a:xfrm>
            <a:off x="3913188" y="4125913"/>
            <a:ext cx="5969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05</a:t>
            </a:r>
          </a:p>
        </p:txBody>
      </p:sp>
      <p:cxnSp>
        <p:nvCxnSpPr>
          <p:cNvPr id="12329" name="Google Shape;289;p25">
            <a:extLst>
              <a:ext uri="{FF2B5EF4-FFF2-40B4-BE49-F238E27FC236}">
                <a16:creationId xmlns:a16="http://schemas.microsoft.com/office/drawing/2014/main" id="{10B88BC5-F219-492D-9CEA-55BEA37E81A1}"/>
              </a:ext>
            </a:extLst>
          </p:cNvPr>
          <p:cNvCxnSpPr>
            <a:cxnSpLocks noChangeShapeType="1"/>
          </p:cNvCxnSpPr>
          <p:nvPr/>
        </p:nvCxnSpPr>
        <p:spPr bwMode="auto">
          <a:xfrm>
            <a:off x="4510088" y="41798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30" name="Google Shape;291;p25">
            <a:extLst>
              <a:ext uri="{FF2B5EF4-FFF2-40B4-BE49-F238E27FC236}">
                <a16:creationId xmlns:a16="http://schemas.microsoft.com/office/drawing/2014/main" id="{A0F14DC5-EFF1-433B-A1B4-56FE9E7BEC7F}"/>
              </a:ext>
            </a:extLst>
          </p:cNvPr>
          <p:cNvSpPr>
            <a:spLocks noChangeArrowheads="1"/>
          </p:cNvSpPr>
          <p:nvPr/>
        </p:nvSpPr>
        <p:spPr bwMode="auto">
          <a:xfrm flipH="1">
            <a:off x="3813175" y="1111250"/>
            <a:ext cx="65088" cy="3708400"/>
          </a:xfrm>
          <a:custGeom>
            <a:avLst/>
            <a:gdLst>
              <a:gd name="T0" fmla="*/ 0 w 120000"/>
              <a:gd name="T1" fmla="*/ 2147483646 h 120000"/>
              <a:gd name="T2" fmla="*/ 0 w 120000"/>
              <a:gd name="T3" fmla="*/ 2147483646 h 120000"/>
              <a:gd name="T4" fmla="*/ 65 w 120000"/>
              <a:gd name="T5" fmla="*/ 0 h 120000"/>
              <a:gd name="T6" fmla="*/ 65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31" name="Google Shape;290;p25">
            <a:extLst>
              <a:ext uri="{FF2B5EF4-FFF2-40B4-BE49-F238E27FC236}">
                <a16:creationId xmlns:a16="http://schemas.microsoft.com/office/drawing/2014/main" id="{A5C4D329-57E1-4248-859A-749938E61815}"/>
              </a:ext>
            </a:extLst>
          </p:cNvPr>
          <p:cNvSpPr txBox="1">
            <a:spLocks noChangeArrowheads="1"/>
          </p:cNvSpPr>
          <p:nvPr/>
        </p:nvSpPr>
        <p:spPr bwMode="auto">
          <a:xfrm>
            <a:off x="4586288" y="4146550"/>
            <a:ext cx="15827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itchFamily="50" charset="-18"/>
                <a:sym typeface="Nixie One" charset="0"/>
              </a:rPr>
              <a:t>Vzdelávacie materiály</a:t>
            </a:r>
          </a:p>
          <a:p>
            <a:pPr eaLnBrk="1" hangingPunct="1">
              <a:lnSpc>
                <a:spcPct val="83000"/>
              </a:lnSpc>
              <a:buFont typeface="Arial" panose="020B0604020202020204" pitchFamily="34" charset="0"/>
              <a:buNone/>
            </a:pPr>
            <a:endParaRPr lang="sk-SK" altLang="sk-SK">
              <a:solidFill>
                <a:srgbClr val="FFFFFF"/>
              </a:solidFill>
              <a:latin typeface="Nixie One" charset="0"/>
              <a:sym typeface="Nixie One" charset="0"/>
            </a:endParaRPr>
          </a:p>
        </p:txBody>
      </p:sp>
      <p:sp>
        <p:nvSpPr>
          <p:cNvPr id="12332" name="Google Shape;278;p25">
            <a:extLst>
              <a:ext uri="{FF2B5EF4-FFF2-40B4-BE49-F238E27FC236}">
                <a16:creationId xmlns:a16="http://schemas.microsoft.com/office/drawing/2014/main" id="{F695EE7D-7F91-4212-BA35-561F2C2E43A7}"/>
              </a:ext>
            </a:extLst>
          </p:cNvPr>
          <p:cNvSpPr>
            <a:spLocks noChangeArrowheads="1"/>
          </p:cNvSpPr>
          <p:nvPr/>
        </p:nvSpPr>
        <p:spPr bwMode="auto">
          <a:xfrm>
            <a:off x="1985963" y="1014413"/>
            <a:ext cx="477837" cy="3903662"/>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CDC7742C-C2F1-4581-96A1-8EC6A132758C}"/>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Weekly Free Light" pitchFamily="50" charset="-18"/>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438F6288-3009-44C8-A0DB-900521C50E03}"/>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Weekly Free Light" pitchFamily="50" charset="-18"/>
                <a:sym typeface="Roboto Slab" pitchFamily="2" charset="0"/>
              </a:rPr>
              <a:t>1</a:t>
            </a:r>
          </a:p>
        </p:txBody>
      </p:sp>
      <p:sp>
        <p:nvSpPr>
          <p:cNvPr id="14340" name="Google Shape;149;p16">
            <a:extLst>
              <a:ext uri="{FF2B5EF4-FFF2-40B4-BE49-F238E27FC236}">
                <a16:creationId xmlns:a16="http://schemas.microsoft.com/office/drawing/2014/main" id="{E5410C58-8309-4AD2-9522-B453B2D0B39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DF8B1AA-E551-4276-84E9-D1F4F075002A}" type="slidenum">
              <a:rPr lang="sk-SK" altLang="sk-SK" sz="800" smtClean="0">
                <a:solidFill>
                  <a:srgbClr val="FFFFFF"/>
                </a:solidFill>
                <a:latin typeface="Weekly Free Light" pitchFamily="50" charset="-18"/>
                <a:sym typeface="Roboto Slab" pitchFamily="2" charset="0"/>
              </a:rPr>
              <a:pPr>
                <a:buFont typeface="Arial" panose="020B0604020202020204" pitchFamily="34" charset="0"/>
                <a:buNone/>
              </a:pPr>
              <a:t>4</a:t>
            </a:fld>
            <a:endParaRPr lang="sk-SK" altLang="sk-SK" sz="800">
              <a:solidFill>
                <a:srgbClr val="FFFFFF"/>
              </a:solidFill>
              <a:latin typeface="Weekly Free Light" pitchFamily="50" charset="-18"/>
              <a:sym typeface="Roboto Slab" pitchFamily="2" charset="0"/>
            </a:endParaRPr>
          </a:p>
        </p:txBody>
      </p:sp>
      <p:pic>
        <p:nvPicPr>
          <p:cNvPr id="14341" name="Obrázok 2">
            <a:extLst>
              <a:ext uri="{FF2B5EF4-FFF2-40B4-BE49-F238E27FC236}">
                <a16:creationId xmlns:a16="http://schemas.microsoft.com/office/drawing/2014/main" id="{1001EF72-64D3-4828-BA82-82C346C2C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60D8B697-75CF-4A26-AEC0-E3618B6DD572}"/>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sk-SK" altLang="sk-SK" b="1">
                <a:latin typeface="Roboto Slab" pitchFamily="2" charset="0"/>
                <a:cs typeface="Roboto Slab" pitchFamily="2" charset="0"/>
              </a:rPr>
              <a:t>Ponuka</a:t>
            </a:r>
          </a:p>
        </p:txBody>
      </p:sp>
      <p:grpSp>
        <p:nvGrpSpPr>
          <p:cNvPr id="14343" name="Skupina 1">
            <a:extLst>
              <a:ext uri="{FF2B5EF4-FFF2-40B4-BE49-F238E27FC236}">
                <a16:creationId xmlns:a16="http://schemas.microsoft.com/office/drawing/2014/main" id="{2FB2AB13-B2FD-4700-A4EC-9D8366548D6F}"/>
              </a:ext>
            </a:extLst>
          </p:cNvPr>
          <p:cNvGrpSpPr>
            <a:grpSpLocks/>
          </p:cNvGrpSpPr>
          <p:nvPr/>
        </p:nvGrpSpPr>
        <p:grpSpPr bwMode="auto">
          <a:xfrm>
            <a:off x="3986213" y="-263525"/>
            <a:ext cx="4881562" cy="3332163"/>
            <a:chOff x="3986213" y="-263525"/>
            <a:chExt cx="4881562" cy="3332163"/>
          </a:xfrm>
        </p:grpSpPr>
        <p:cxnSp>
          <p:nvCxnSpPr>
            <p:cNvPr id="3" name="Rovná spojnica 2">
              <a:extLst>
                <a:ext uri="{FF2B5EF4-FFF2-40B4-BE49-F238E27FC236}">
                  <a16:creationId xmlns:a16="http://schemas.microsoft.com/office/drawing/2014/main" id="{ED59F2C8-689D-4588-8FBF-4B9CD98F93E0}"/>
                </a:ext>
              </a:extLst>
            </p:cNvPr>
            <p:cNvCxnSpPr/>
            <p:nvPr/>
          </p:nvCxnSpPr>
          <p:spPr bwMode="auto">
            <a:xfrm>
              <a:off x="5484813" y="884238"/>
              <a:ext cx="0" cy="2017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ovná spojnica 11">
              <a:extLst>
                <a:ext uri="{FF2B5EF4-FFF2-40B4-BE49-F238E27FC236}">
                  <a16:creationId xmlns:a16="http://schemas.microsoft.com/office/drawing/2014/main" id="{15444D6C-F905-4754-A40B-804DBF71B724}"/>
                </a:ext>
              </a:extLst>
            </p:cNvPr>
            <p:cNvCxnSpPr>
              <a:cxnSpLocks/>
            </p:cNvCxnSpPr>
            <p:nvPr/>
          </p:nvCxnSpPr>
          <p:spPr bwMode="auto">
            <a:xfrm>
              <a:off x="5411788" y="2738438"/>
              <a:ext cx="251936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blúk 5">
              <a:extLst>
                <a:ext uri="{FF2B5EF4-FFF2-40B4-BE49-F238E27FC236}">
                  <a16:creationId xmlns:a16="http://schemas.microsoft.com/office/drawing/2014/main" id="{8B308B62-77C8-4607-A5B6-0FAFFED620F3}"/>
                </a:ext>
              </a:extLst>
            </p:cNvPr>
            <p:cNvSpPr/>
            <p:nvPr/>
          </p:nvSpPr>
          <p:spPr bwMode="auto">
            <a:xfrm rot="10243497" flipH="1">
              <a:off x="3986213" y="-263525"/>
              <a:ext cx="3689350" cy="2663825"/>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14348" name="BlokTextu 6">
              <a:extLst>
                <a:ext uri="{FF2B5EF4-FFF2-40B4-BE49-F238E27FC236}">
                  <a16:creationId xmlns:a16="http://schemas.microsoft.com/office/drawing/2014/main" id="{F062AE9C-C4FA-4362-815E-6850BB876838}"/>
                </a:ext>
              </a:extLst>
            </p:cNvPr>
            <p:cNvSpPr txBox="1">
              <a:spLocks noChangeArrowheads="1"/>
            </p:cNvSpPr>
            <p:nvPr/>
          </p:nvSpPr>
          <p:spPr bwMode="auto">
            <a:xfrm>
              <a:off x="4548188" y="668338"/>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itchFamily="50" charset="-18"/>
                </a:rPr>
                <a:t>cena</a:t>
              </a:r>
            </a:p>
          </p:txBody>
        </p:sp>
        <p:sp>
          <p:nvSpPr>
            <p:cNvPr id="14349" name="BlokTextu 16">
              <a:extLst>
                <a:ext uri="{FF2B5EF4-FFF2-40B4-BE49-F238E27FC236}">
                  <a16:creationId xmlns:a16="http://schemas.microsoft.com/office/drawing/2014/main" id="{B546BFE0-3355-4DD1-909F-CE79CA8273BF}"/>
                </a:ext>
              </a:extLst>
            </p:cNvPr>
            <p:cNvSpPr txBox="1">
              <a:spLocks noChangeArrowheads="1"/>
            </p:cNvSpPr>
            <p:nvPr/>
          </p:nvSpPr>
          <p:spPr bwMode="auto">
            <a:xfrm>
              <a:off x="7802563" y="2760663"/>
              <a:ext cx="1065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itchFamily="50" charset="-18"/>
                </a:rPr>
                <a:t>množstvo</a:t>
              </a:r>
            </a:p>
          </p:txBody>
        </p:sp>
      </p:grpSp>
      <p:sp>
        <p:nvSpPr>
          <p:cNvPr id="14344" name="BlokTextu 17">
            <a:extLst>
              <a:ext uri="{FF2B5EF4-FFF2-40B4-BE49-F238E27FC236}">
                <a16:creationId xmlns:a16="http://schemas.microsoft.com/office/drawing/2014/main" id="{EFA4EF5D-ED8F-4042-BD71-A8130C94DD3A}"/>
              </a:ext>
            </a:extLst>
          </p:cNvPr>
          <p:cNvSpPr txBox="1">
            <a:spLocks noChangeArrowheads="1"/>
          </p:cNvSpPr>
          <p:nvPr/>
        </p:nvSpPr>
        <p:spPr bwMode="auto">
          <a:xfrm>
            <a:off x="7712075" y="669925"/>
            <a:ext cx="8651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itchFamily="50" charset="-18"/>
              </a:rPr>
              <a:t>Ponuka</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92E200E3-FEA7-4C93-BC41-315434D1303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E705A2E-13D7-4FE5-A46C-F4BE500DAC0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pic>
        <p:nvPicPr>
          <p:cNvPr id="16387" name="Grafický objekt 8" descr="Hlava s ozubenými kolieskami">
            <a:extLst>
              <a:ext uri="{FF2B5EF4-FFF2-40B4-BE49-F238E27FC236}">
                <a16:creationId xmlns:a16="http://schemas.microsoft.com/office/drawing/2014/main" id="{EE65CD70-F223-47E5-9C2C-12EF63564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2857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BlokTextu 1">
            <a:extLst>
              <a:ext uri="{FF2B5EF4-FFF2-40B4-BE49-F238E27FC236}">
                <a16:creationId xmlns:a16="http://schemas.microsoft.com/office/drawing/2014/main" id="{304AA788-B20C-442A-9C3C-37E032623A34}"/>
              </a:ext>
            </a:extLst>
          </p:cNvPr>
          <p:cNvSpPr txBox="1">
            <a:spLocks noChangeArrowheads="1"/>
          </p:cNvSpPr>
          <p:nvPr/>
        </p:nvSpPr>
        <p:spPr bwMode="auto">
          <a:xfrm>
            <a:off x="1835150" y="608013"/>
            <a:ext cx="640873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buClrTx/>
              <a:buFontTx/>
              <a:buNone/>
            </a:pPr>
            <a:r>
              <a:rPr lang="sk-SK" altLang="sk-SK" sz="2000" b="1">
                <a:latin typeface="Weekly Free Light" pitchFamily="50" charset="-18"/>
              </a:rPr>
              <a:t>Ponuka</a:t>
            </a:r>
          </a:p>
          <a:p>
            <a:pPr>
              <a:lnSpc>
                <a:spcPct val="150000"/>
              </a:lnSpc>
              <a:buClrTx/>
              <a:buFontTx/>
              <a:buNone/>
            </a:pPr>
            <a:endParaRPr lang="sk-SK" altLang="sk-SK" sz="2000" b="1">
              <a:latin typeface="Weekly Free Light" pitchFamily="50" charset="-18"/>
            </a:endParaRPr>
          </a:p>
          <a:p>
            <a:pPr>
              <a:lnSpc>
                <a:spcPct val="150000"/>
              </a:lnSpc>
              <a:buClrTx/>
              <a:buFont typeface="Wingdings" panose="05000000000000000000" pitchFamily="2" charset="2"/>
              <a:buChar char="Ø"/>
            </a:pPr>
            <a:r>
              <a:rPr lang="sk-SK" altLang="sk-SK" sz="1800">
                <a:latin typeface="Weekly Free Light" pitchFamily="50" charset="-18"/>
                <a:cs typeface="Times New Roman" panose="02020603050405020304" pitchFamily="18" charset="0"/>
              </a:rPr>
              <a:t> </a:t>
            </a:r>
            <a:r>
              <a:rPr lang="sk-SK" altLang="sk-SK" sz="1600">
                <a:latin typeface="Weekly Free Light" pitchFamily="50" charset="-18"/>
                <a:cs typeface="Times New Roman" panose="02020603050405020304" pitchFamily="18" charset="0"/>
              </a:rPr>
              <a:t>množstvo tovarov a služieb, s ktorým výrobcovia prichádzajú na trh s cieľom predať ho za určitú cenu </a:t>
            </a:r>
          </a:p>
          <a:p>
            <a:pPr>
              <a:lnSpc>
                <a:spcPct val="150000"/>
              </a:lnSpc>
              <a:buClrTx/>
              <a:buFont typeface="Wingdings" panose="05000000000000000000" pitchFamily="2" charset="2"/>
              <a:buChar char="Ø"/>
            </a:pPr>
            <a:r>
              <a:rPr lang="sk-SK" altLang="sk-SK" sz="1600">
                <a:latin typeface="Weekly Free Light" pitchFamily="50" charset="-18"/>
                <a:cs typeface="Times New Roman" panose="02020603050405020304" pitchFamily="18" charset="0"/>
              </a:rPr>
              <a:t> výrobca chce predať výrobok za čo najvyššiu cenu a čo najviac tovarov</a:t>
            </a:r>
          </a:p>
          <a:p>
            <a:pPr>
              <a:lnSpc>
                <a:spcPct val="150000"/>
              </a:lnSpc>
              <a:buClrTx/>
              <a:buFont typeface="Wingdings" panose="05000000000000000000" pitchFamily="2" charset="2"/>
              <a:buChar char="Ø"/>
            </a:pPr>
            <a:r>
              <a:rPr lang="sk-SK" altLang="sk-SK" sz="1600">
                <a:latin typeface="Weekly Free Light" pitchFamily="50" charset="-18"/>
                <a:cs typeface="Times New Roman" panose="02020603050405020304" pitchFamily="18" charset="0"/>
              </a:rPr>
              <a:t> Závislosť medzi požadovaným množstvom a cenou</a:t>
            </a:r>
          </a:p>
          <a:p>
            <a:pPr lvl="1">
              <a:lnSpc>
                <a:spcPct val="150000"/>
              </a:lnSpc>
              <a:buClrTx/>
              <a:buFont typeface="Wingdings" panose="05000000000000000000" pitchFamily="2" charset="2"/>
              <a:buChar char="Ø"/>
            </a:pPr>
            <a:r>
              <a:rPr lang="sk-SK" altLang="sk-SK" sz="1600">
                <a:solidFill>
                  <a:srgbClr val="131618"/>
                </a:solidFill>
                <a:latin typeface="Weekly Free Light" pitchFamily="50" charset="-18"/>
                <a:cs typeface="Times New Roman" panose="02020603050405020304" pitchFamily="18" charset="0"/>
              </a:rPr>
              <a:t>rast cien vyvoláva zvýšenie ponúkaného množstva tovarov </a:t>
            </a:r>
          </a:p>
          <a:p>
            <a:pPr lvl="1">
              <a:lnSpc>
                <a:spcPct val="150000"/>
              </a:lnSpc>
              <a:buClrTx/>
              <a:buFont typeface="Wingdings" panose="05000000000000000000" pitchFamily="2" charset="2"/>
              <a:buChar char="Ø"/>
            </a:pPr>
            <a:r>
              <a:rPr lang="sk-SK" altLang="sk-SK" sz="1600">
                <a:solidFill>
                  <a:srgbClr val="131618"/>
                </a:solidFill>
                <a:latin typeface="Weekly Free Light" pitchFamily="50" charset="-18"/>
                <a:cs typeface="Times New Roman" panose="02020603050405020304" pitchFamily="18" charset="0"/>
              </a:rPr>
              <a:t>pokles cien vyvolá pokles ponúkaného množstva</a:t>
            </a:r>
          </a:p>
        </p:txBody>
      </p:sp>
      <p:sp>
        <p:nvSpPr>
          <p:cNvPr id="16389" name="Google Shape;292;p25">
            <a:extLst>
              <a:ext uri="{FF2B5EF4-FFF2-40B4-BE49-F238E27FC236}">
                <a16:creationId xmlns:a16="http://schemas.microsoft.com/office/drawing/2014/main" id="{D804CD31-192B-4DC8-8B77-E06929778350}"/>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itchFamily="50" charset="-18"/>
              </a:rPr>
              <a:t>2020-1-SK01-KA226-SCH-094350</a:t>
            </a:r>
          </a:p>
        </p:txBody>
      </p:sp>
      <p:pic>
        <p:nvPicPr>
          <p:cNvPr id="16390" name="Obrázok 6" descr="Erasmus+ logo EN.jpg">
            <a:extLst>
              <a:ext uri="{FF2B5EF4-FFF2-40B4-BE49-F238E27FC236}">
                <a16:creationId xmlns:a16="http://schemas.microsoft.com/office/drawing/2014/main" id="{32A6D661-6997-4DB5-905A-F9205C38C0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127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objekt pre číslo snímky 1">
            <a:extLst>
              <a:ext uri="{FF2B5EF4-FFF2-40B4-BE49-F238E27FC236}">
                <a16:creationId xmlns:a16="http://schemas.microsoft.com/office/drawing/2014/main" id="{A3D48990-CD71-49A0-8627-7277EB680A9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1ABCBCD-F692-4CE7-98BA-85219405C1AA}"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graphicFrame>
        <p:nvGraphicFramePr>
          <p:cNvPr id="10" name="Diagram 9">
            <a:extLst>
              <a:ext uri="{FF2B5EF4-FFF2-40B4-BE49-F238E27FC236}">
                <a16:creationId xmlns:a16="http://schemas.microsoft.com/office/drawing/2014/main" id="{65B74248-0EDA-497D-BE8E-85844D6C7D6B}"/>
              </a:ext>
            </a:extLst>
          </p:cNvPr>
          <p:cNvGraphicFramePr/>
          <p:nvPr/>
        </p:nvGraphicFramePr>
        <p:xfrm>
          <a:off x="1835696" y="547638"/>
          <a:ext cx="6288360"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lokTextu 1">
            <a:extLst>
              <a:ext uri="{FF2B5EF4-FFF2-40B4-BE49-F238E27FC236}">
                <a16:creationId xmlns:a16="http://schemas.microsoft.com/office/drawing/2014/main" id="{5669EFD6-E0F7-44B5-BBB8-3B1CCEF924FC}"/>
              </a:ext>
            </a:extLst>
          </p:cNvPr>
          <p:cNvSpPr txBox="1"/>
          <p:nvPr/>
        </p:nvSpPr>
        <p:spPr>
          <a:xfrm>
            <a:off x="1011238" y="1493838"/>
            <a:ext cx="792162" cy="2892425"/>
          </a:xfrm>
          <a:prstGeom prst="rect">
            <a:avLst/>
          </a:prstGeom>
          <a:noFill/>
        </p:spPr>
        <p:txBody>
          <a:bodyPr>
            <a:spAutoFit/>
          </a:bodyPr>
          <a:lstStyle/>
          <a:p>
            <a:pPr>
              <a:defRPr/>
            </a:pPr>
            <a:r>
              <a:rPr lang="sk-SK" sz="2400" b="1" dirty="0">
                <a:solidFill>
                  <a:schemeClr val="accent4"/>
                </a:solidFill>
                <a:latin typeface="Weekly Free Light" panose="00000400000000000000" pitchFamily="50" charset="-18"/>
              </a:rPr>
              <a:t>P</a:t>
            </a:r>
          </a:p>
          <a:p>
            <a:pPr>
              <a:defRPr/>
            </a:pPr>
            <a:r>
              <a:rPr lang="sk-SK" sz="2400" b="1" dirty="0">
                <a:solidFill>
                  <a:schemeClr val="accent4"/>
                </a:solidFill>
                <a:latin typeface="Weekly Free Light" panose="00000400000000000000" pitchFamily="50" charset="-18"/>
              </a:rPr>
              <a:t>O</a:t>
            </a:r>
          </a:p>
          <a:p>
            <a:pPr>
              <a:defRPr/>
            </a:pPr>
            <a:r>
              <a:rPr lang="sk-SK" sz="2400" b="1" dirty="0">
                <a:solidFill>
                  <a:schemeClr val="accent4"/>
                </a:solidFill>
                <a:latin typeface="Weekly Free Light" panose="00000400000000000000" pitchFamily="50" charset="-18"/>
              </a:rPr>
              <a:t>N </a:t>
            </a:r>
          </a:p>
          <a:p>
            <a:pPr>
              <a:defRPr/>
            </a:pPr>
            <a:r>
              <a:rPr lang="sk-SK" sz="2400" b="1" dirty="0">
                <a:solidFill>
                  <a:schemeClr val="accent4"/>
                </a:solidFill>
                <a:latin typeface="Weekly Free Light" panose="00000400000000000000" pitchFamily="50" charset="-18"/>
              </a:rPr>
              <a:t>U</a:t>
            </a:r>
          </a:p>
          <a:p>
            <a:pPr>
              <a:defRPr/>
            </a:pPr>
            <a:r>
              <a:rPr lang="sk-SK" sz="2400" b="1" dirty="0">
                <a:solidFill>
                  <a:schemeClr val="accent4"/>
                </a:solidFill>
                <a:latin typeface="Weekly Free Light" panose="00000400000000000000" pitchFamily="50" charset="-18"/>
              </a:rPr>
              <a:t>K</a:t>
            </a:r>
          </a:p>
          <a:p>
            <a:pPr>
              <a:defRPr/>
            </a:pPr>
            <a:r>
              <a:rPr lang="sk-SK" sz="2400" b="1" dirty="0">
                <a:solidFill>
                  <a:schemeClr val="accent4"/>
                </a:solidFill>
                <a:latin typeface="Weekly Free Light" panose="00000400000000000000" pitchFamily="50" charset="-18"/>
              </a:rPr>
              <a:t>A</a:t>
            </a:r>
          </a:p>
          <a:p>
            <a:pPr>
              <a:defRPr/>
            </a:pPr>
            <a:endParaRPr lang="sk-SK" sz="2400" b="1" dirty="0">
              <a:solidFill>
                <a:schemeClr val="accent4"/>
              </a:solidFill>
              <a:latin typeface="Weekly Free Light" panose="00000400000000000000" pitchFamily="50" charset="-18"/>
            </a:endParaRPr>
          </a:p>
          <a:p>
            <a:pPr>
              <a:defRPr/>
            </a:pPr>
            <a:endParaRPr lang="sk-SK" dirty="0">
              <a:latin typeface="Weekly Free Light" panose="00000400000000000000" pitchFamily="50" charset="-18"/>
            </a:endParaRPr>
          </a:p>
        </p:txBody>
      </p:sp>
      <p:sp>
        <p:nvSpPr>
          <p:cNvPr id="17413" name="Google Shape;292;p25">
            <a:extLst>
              <a:ext uri="{FF2B5EF4-FFF2-40B4-BE49-F238E27FC236}">
                <a16:creationId xmlns:a16="http://schemas.microsoft.com/office/drawing/2014/main" id="{558F1A7A-9306-4877-B7E3-E8562B390870}"/>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pic>
        <p:nvPicPr>
          <p:cNvPr id="17414" name="Obrázok 6" descr="Erasmus+ logo EN.jpg">
            <a:extLst>
              <a:ext uri="{FF2B5EF4-FFF2-40B4-BE49-F238E27FC236}">
                <a16:creationId xmlns:a16="http://schemas.microsoft.com/office/drawing/2014/main" id="{B977214B-CA6C-461D-9E28-A7CA21F7577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025" y="2000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47;p16">
            <a:extLst>
              <a:ext uri="{FF2B5EF4-FFF2-40B4-BE49-F238E27FC236}">
                <a16:creationId xmlns:a16="http://schemas.microsoft.com/office/drawing/2014/main" id="{6BC51ECC-8AD4-4093-8FBC-7CC46A7E72CE}"/>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charset="0"/>
              <a:buNone/>
            </a:pPr>
            <a:endParaRPr lang="sk-SK" altLang="sk-SK">
              <a:latin typeface="Nixie One" charset="0"/>
              <a:ea typeface="Calibri" panose="020F0502020204030204" pitchFamily="34" charset="0"/>
              <a:cs typeface="Times New Roman" panose="02020603050405020304" pitchFamily="18" charset="0"/>
              <a:sym typeface="Nixie One" charset="0"/>
            </a:endParaRPr>
          </a:p>
        </p:txBody>
      </p:sp>
      <p:sp>
        <p:nvSpPr>
          <p:cNvPr id="18435" name="Google Shape;148;p16">
            <a:extLst>
              <a:ext uri="{FF2B5EF4-FFF2-40B4-BE49-F238E27FC236}">
                <a16:creationId xmlns:a16="http://schemas.microsoft.com/office/drawing/2014/main" id="{86284600-1F54-45F4-88EF-632D3060CB7C}"/>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2</a:t>
            </a:r>
          </a:p>
        </p:txBody>
      </p:sp>
      <p:sp>
        <p:nvSpPr>
          <p:cNvPr id="18436" name="Google Shape;149;p16">
            <a:extLst>
              <a:ext uri="{FF2B5EF4-FFF2-40B4-BE49-F238E27FC236}">
                <a16:creationId xmlns:a16="http://schemas.microsoft.com/office/drawing/2014/main" id="{28C41662-D28F-403F-B808-10E891D4E5F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6E977E5-2973-4027-BF04-CDE5ECB52E0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pic>
        <p:nvPicPr>
          <p:cNvPr id="18437" name="Obrázok 2">
            <a:extLst>
              <a:ext uri="{FF2B5EF4-FFF2-40B4-BE49-F238E27FC236}">
                <a16:creationId xmlns:a16="http://schemas.microsoft.com/office/drawing/2014/main" id="{D10BDF8C-9B5B-4842-A5E8-988A9EC98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BlokTextu 9">
            <a:extLst>
              <a:ext uri="{FF2B5EF4-FFF2-40B4-BE49-F238E27FC236}">
                <a16:creationId xmlns:a16="http://schemas.microsoft.com/office/drawing/2014/main" id="{59CEC870-5309-46EC-B362-36A54EDA41FD}"/>
              </a:ext>
            </a:extLst>
          </p:cNvPr>
          <p:cNvSpPr txBox="1">
            <a:spLocks noChangeArrowheads="1"/>
          </p:cNvSpPr>
          <p:nvPr/>
        </p:nvSpPr>
        <p:spPr bwMode="auto">
          <a:xfrm>
            <a:off x="-541338" y="4702175"/>
            <a:ext cx="4670426"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0000400000000000000" pitchFamily="50" charset="-18"/>
              </a:rPr>
              <a:t>2020-1-SK01-KA226-SCH-094350</a:t>
            </a:r>
          </a:p>
        </p:txBody>
      </p:sp>
      <p:sp>
        <p:nvSpPr>
          <p:cNvPr id="18439" name="Nadpis 1">
            <a:extLst>
              <a:ext uri="{FF2B5EF4-FFF2-40B4-BE49-F238E27FC236}">
                <a16:creationId xmlns:a16="http://schemas.microsoft.com/office/drawing/2014/main" id="{F4D07DB2-D127-42C9-92CB-BB1ED5F433C6}"/>
              </a:ext>
            </a:extLst>
          </p:cNvPr>
          <p:cNvSpPr txBox="1">
            <a:spLocks noGrp="1"/>
          </p:cNvSpPr>
          <p:nvPr>
            <p:ph type="ctrTitle"/>
          </p:nvPr>
        </p:nvSpPr>
        <p:spPr>
          <a:xfrm>
            <a:off x="3779838" y="3132138"/>
            <a:ext cx="4505325" cy="1160462"/>
          </a:xfrm>
        </p:spPr>
        <p:txBody>
          <a:bodyPr/>
          <a:lstStyle/>
          <a:p>
            <a:pPr>
              <a:spcBef>
                <a:spcPct val="0"/>
              </a:spcBef>
              <a:spcAft>
                <a:spcPct val="0"/>
              </a:spcAft>
            </a:pPr>
            <a:r>
              <a:rPr lang="sk-SK" altLang="sk-SK" b="1">
                <a:latin typeface="Roboto Slab" pitchFamily="2" charset="0"/>
                <a:cs typeface="Arial" panose="020B0604020202020204" pitchFamily="34" charset="0"/>
              </a:rPr>
              <a:t>Faktory ovplyvňujúce ponuku</a:t>
            </a:r>
          </a:p>
        </p:txBody>
      </p:sp>
      <p:grpSp>
        <p:nvGrpSpPr>
          <p:cNvPr id="18440" name="Skupina 3">
            <a:extLst>
              <a:ext uri="{FF2B5EF4-FFF2-40B4-BE49-F238E27FC236}">
                <a16:creationId xmlns:a16="http://schemas.microsoft.com/office/drawing/2014/main" id="{D49A0F56-D840-4DFD-B669-1D414A0BCC20}"/>
              </a:ext>
            </a:extLst>
          </p:cNvPr>
          <p:cNvGrpSpPr>
            <a:grpSpLocks/>
          </p:cNvGrpSpPr>
          <p:nvPr/>
        </p:nvGrpSpPr>
        <p:grpSpPr bwMode="auto">
          <a:xfrm>
            <a:off x="7019925" y="4011613"/>
            <a:ext cx="1573213" cy="639762"/>
            <a:chOff x="7236296" y="4011613"/>
            <a:chExt cx="1356842" cy="640169"/>
          </a:xfrm>
        </p:grpSpPr>
        <p:sp>
          <p:nvSpPr>
            <p:cNvPr id="2" name="Bublina myšlienky: obláčik 1">
              <a:extLst>
                <a:ext uri="{FF2B5EF4-FFF2-40B4-BE49-F238E27FC236}">
                  <a16:creationId xmlns:a16="http://schemas.microsoft.com/office/drawing/2014/main" id="{76751D2F-D27F-4C16-AC57-259D55FE588E}"/>
                </a:ext>
              </a:extLst>
            </p:cNvPr>
            <p:cNvSpPr/>
            <p:nvPr/>
          </p:nvSpPr>
          <p:spPr>
            <a:xfrm>
              <a:off x="7236296" y="4011613"/>
              <a:ext cx="1356842" cy="576629"/>
            </a:xfrm>
            <a:prstGeom prst="cloudCallout">
              <a:avLst>
                <a:gd name="adj1" fmla="val -25887"/>
                <a:gd name="adj2" fmla="val -108049"/>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18442" name="BlokTextu 2">
              <a:extLst>
                <a:ext uri="{FF2B5EF4-FFF2-40B4-BE49-F238E27FC236}">
                  <a16:creationId xmlns:a16="http://schemas.microsoft.com/office/drawing/2014/main" id="{0E9F5EE2-79D3-44DA-BCE0-DBF33C08DC97}"/>
                </a:ext>
              </a:extLst>
            </p:cNvPr>
            <p:cNvSpPr txBox="1">
              <a:spLocks noChangeArrowheads="1"/>
            </p:cNvSpPr>
            <p:nvPr/>
          </p:nvSpPr>
          <p:spPr bwMode="auto">
            <a:xfrm>
              <a:off x="7519894" y="4128472"/>
              <a:ext cx="864096" cy="52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hlinkClick r:id="rId4" action="ppaction://hlinksldjump"/>
                </a:rPr>
                <a:t>cvičenia</a:t>
              </a:r>
              <a:endParaRPr lang="sk-SK" altLang="sk-SK">
                <a:latin typeface="Weekly Free Light" panose="00000400000000000000" pitchFamily="50" charset="-18"/>
              </a:endParaRPr>
            </a:p>
          </p:txBody>
        </p:sp>
      </p:gr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47;p16">
            <a:extLst>
              <a:ext uri="{FF2B5EF4-FFF2-40B4-BE49-F238E27FC236}">
                <a16:creationId xmlns:a16="http://schemas.microsoft.com/office/drawing/2014/main" id="{7698A1C1-092C-4573-80D6-C5D781D64A6A}"/>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charset="0"/>
              <a:buNone/>
            </a:pPr>
            <a:endParaRPr lang="sk-SK" altLang="sk-SK">
              <a:latin typeface="Nixie One" charset="0"/>
              <a:ea typeface="Calibri" panose="020F0502020204030204" pitchFamily="34" charset="0"/>
              <a:cs typeface="Times New Roman" panose="02020603050405020304" pitchFamily="18" charset="0"/>
              <a:sym typeface="Nixie One" charset="0"/>
            </a:endParaRPr>
          </a:p>
        </p:txBody>
      </p:sp>
      <p:sp>
        <p:nvSpPr>
          <p:cNvPr id="20483" name="Google Shape;148;p16">
            <a:extLst>
              <a:ext uri="{FF2B5EF4-FFF2-40B4-BE49-F238E27FC236}">
                <a16:creationId xmlns:a16="http://schemas.microsoft.com/office/drawing/2014/main" id="{92FA0AFB-5EAF-4778-B825-4CE4B91C7C51}"/>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3</a:t>
            </a:r>
          </a:p>
        </p:txBody>
      </p:sp>
      <p:sp>
        <p:nvSpPr>
          <p:cNvPr id="20484" name="Google Shape;149;p16">
            <a:extLst>
              <a:ext uri="{FF2B5EF4-FFF2-40B4-BE49-F238E27FC236}">
                <a16:creationId xmlns:a16="http://schemas.microsoft.com/office/drawing/2014/main" id="{7B3B3AA3-10D0-48F7-A904-2130A20156A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741721A-3D24-4243-BD5D-8105DE841126}"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pic>
        <p:nvPicPr>
          <p:cNvPr id="20485" name="Obrázok 2">
            <a:extLst>
              <a:ext uri="{FF2B5EF4-FFF2-40B4-BE49-F238E27FC236}">
                <a16:creationId xmlns:a16="http://schemas.microsoft.com/office/drawing/2014/main" id="{97D538E0-F0F8-4925-906A-CFFF9C11C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BlokTextu 9">
            <a:extLst>
              <a:ext uri="{FF2B5EF4-FFF2-40B4-BE49-F238E27FC236}">
                <a16:creationId xmlns:a16="http://schemas.microsoft.com/office/drawing/2014/main" id="{5ED6253C-D410-443E-A265-08F5DB1F184C}"/>
              </a:ext>
            </a:extLst>
          </p:cNvPr>
          <p:cNvSpPr txBox="1">
            <a:spLocks noChangeArrowheads="1"/>
          </p:cNvSpPr>
          <p:nvPr/>
        </p:nvSpPr>
        <p:spPr bwMode="auto">
          <a:xfrm>
            <a:off x="-601663" y="4672013"/>
            <a:ext cx="4730751"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0000400000000000000" pitchFamily="50" charset="-18"/>
              </a:rPr>
              <a:t>2020-1-SK01-KA226-SCH-094350</a:t>
            </a:r>
          </a:p>
        </p:txBody>
      </p:sp>
      <p:sp>
        <p:nvSpPr>
          <p:cNvPr id="20487" name="Nadpis 1">
            <a:extLst>
              <a:ext uri="{FF2B5EF4-FFF2-40B4-BE49-F238E27FC236}">
                <a16:creationId xmlns:a16="http://schemas.microsoft.com/office/drawing/2014/main" id="{62E9DF01-FB8F-4D29-AF8D-B7DCA11E5E57}"/>
              </a:ext>
            </a:extLst>
          </p:cNvPr>
          <p:cNvSpPr txBox="1">
            <a:spLocks noGrp="1"/>
          </p:cNvSpPr>
          <p:nvPr>
            <p:ph type="ctrTitle"/>
          </p:nvPr>
        </p:nvSpPr>
        <p:spPr>
          <a:xfrm>
            <a:off x="3995738" y="3197225"/>
            <a:ext cx="4505325" cy="1160463"/>
          </a:xfrm>
        </p:spPr>
        <p:txBody>
          <a:bodyPr/>
          <a:lstStyle/>
          <a:p>
            <a:pPr>
              <a:spcBef>
                <a:spcPct val="0"/>
              </a:spcBef>
              <a:spcAft>
                <a:spcPct val="0"/>
              </a:spcAft>
            </a:pPr>
            <a:r>
              <a:rPr lang="sk-SK" altLang="sk-SK" b="1">
                <a:latin typeface="Roboto Slab" pitchFamily="2" charset="0"/>
                <a:cs typeface="Arial" panose="020B0604020202020204" pitchFamily="34" charset="0"/>
              </a:rPr>
              <a:t>Krivka ponuky</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objekt pre číslo snímky 3">
            <a:extLst>
              <a:ext uri="{FF2B5EF4-FFF2-40B4-BE49-F238E27FC236}">
                <a16:creationId xmlns:a16="http://schemas.microsoft.com/office/drawing/2014/main" id="{DF96DE99-155F-40D0-8CD2-51B23854F1A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F256573-6D5D-4DB4-9497-455219AFA2B9}" type="slidenum">
              <a:rPr lang="sk-SK" altLang="sk-SK" sz="800" smtClean="0">
                <a:solidFill>
                  <a:srgbClr val="FFFFFF"/>
                </a:solidFill>
                <a:latin typeface="Weekly Free Light" panose="00000400000000000000" pitchFamily="50" charset="-18"/>
                <a:sym typeface="Roboto Slab" pitchFamily="2" charset="0"/>
              </a:rPr>
              <a:pPr>
                <a:buFont typeface="Arial" panose="020B0604020202020204" pitchFamily="34" charset="0"/>
                <a:buNone/>
              </a:pPr>
              <a:t>9</a:t>
            </a:fld>
            <a:endParaRPr lang="sk-SK" altLang="sk-SK" sz="800">
              <a:solidFill>
                <a:srgbClr val="FFFFFF"/>
              </a:solidFill>
              <a:latin typeface="Weekly Free Light" panose="00000400000000000000" pitchFamily="50" charset="-18"/>
              <a:sym typeface="Roboto Slab" pitchFamily="2" charset="0"/>
            </a:endParaRPr>
          </a:p>
        </p:txBody>
      </p:sp>
      <p:sp>
        <p:nvSpPr>
          <p:cNvPr id="22559" name="BlokTextu 9">
            <a:extLst>
              <a:ext uri="{FF2B5EF4-FFF2-40B4-BE49-F238E27FC236}">
                <a16:creationId xmlns:a16="http://schemas.microsoft.com/office/drawing/2014/main" id="{40C3AEA9-0D51-4256-964C-74484BFA0697}"/>
              </a:ext>
            </a:extLst>
          </p:cNvPr>
          <p:cNvSpPr txBox="1">
            <a:spLocks noChangeArrowheads="1"/>
          </p:cNvSpPr>
          <p:nvPr/>
        </p:nvSpPr>
        <p:spPr bwMode="auto">
          <a:xfrm>
            <a:off x="971550" y="771525"/>
            <a:ext cx="7345363" cy="1125538"/>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defRPr/>
            </a:pPr>
            <a:r>
              <a:rPr lang="pl-PL" altLang="sk-SK" b="1" dirty="0">
                <a:solidFill>
                  <a:srgbClr val="292929"/>
                </a:solidFill>
                <a:latin typeface="Weekly Free Light" panose="00000400000000000000" pitchFamily="50" charset="-18"/>
              </a:rPr>
              <a:t>Krivka ponuky</a:t>
            </a:r>
          </a:p>
          <a:p>
            <a:pPr>
              <a:buClrTx/>
              <a:buFontTx/>
              <a:buNone/>
              <a:defRPr/>
            </a:pPr>
            <a:endParaRPr lang="pl-PL" altLang="sk-SK" dirty="0">
              <a:solidFill>
                <a:srgbClr val="292929"/>
              </a:solidFill>
              <a:latin typeface="Weekly Free Light" panose="00000400000000000000" pitchFamily="50" charset="-18"/>
            </a:endParaRPr>
          </a:p>
          <a:p>
            <a:pPr marL="285750" indent="-285750">
              <a:lnSpc>
                <a:spcPct val="150000"/>
              </a:lnSpc>
              <a:buClrTx/>
              <a:buFont typeface="Wingdings" panose="05000000000000000000" pitchFamily="2" charset="2"/>
              <a:buChar char="Ø"/>
              <a:defRPr/>
            </a:pPr>
            <a:r>
              <a:rPr lang="sk-SK" altLang="sk-SK" dirty="0">
                <a:solidFill>
                  <a:srgbClr val="292929"/>
                </a:solidFill>
                <a:latin typeface="Weekly Free Light" panose="00000400000000000000" pitchFamily="50" charset="-18"/>
              </a:rPr>
              <a:t>Stúpajúci charakter smerom vpravo nahor</a:t>
            </a:r>
          </a:p>
          <a:p>
            <a:pPr marL="285750" indent="-285750">
              <a:lnSpc>
                <a:spcPct val="150000"/>
              </a:lnSpc>
              <a:buClrTx/>
              <a:buFont typeface="Wingdings" panose="05000000000000000000" pitchFamily="2" charset="2"/>
              <a:buChar char="Ø"/>
              <a:defRPr/>
            </a:pPr>
            <a:r>
              <a:rPr lang="sk-SK" altLang="sk-SK" dirty="0">
                <a:solidFill>
                  <a:srgbClr val="292929"/>
                </a:solidFill>
                <a:latin typeface="Weekly Free Light" panose="00000400000000000000" pitchFamily="50" charset="-18"/>
              </a:rPr>
              <a:t>Zákon rastúcej ponuky</a:t>
            </a:r>
          </a:p>
        </p:txBody>
      </p:sp>
      <p:cxnSp>
        <p:nvCxnSpPr>
          <p:cNvPr id="3" name="Rovná spojovacia šípka 2">
            <a:extLst>
              <a:ext uri="{FF2B5EF4-FFF2-40B4-BE49-F238E27FC236}">
                <a16:creationId xmlns:a16="http://schemas.microsoft.com/office/drawing/2014/main" id="{DE2AFB9A-8C5C-4BF6-86DE-EE950B5E9397}"/>
              </a:ext>
            </a:extLst>
          </p:cNvPr>
          <p:cNvCxnSpPr/>
          <p:nvPr/>
        </p:nvCxnSpPr>
        <p:spPr bwMode="auto">
          <a:xfrm>
            <a:off x="3852863" y="4300538"/>
            <a:ext cx="324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ovná spojovacia šípka 7">
            <a:extLst>
              <a:ext uri="{FF2B5EF4-FFF2-40B4-BE49-F238E27FC236}">
                <a16:creationId xmlns:a16="http://schemas.microsoft.com/office/drawing/2014/main" id="{1669DFB9-1734-44A0-9416-2C732DA55DFF}"/>
              </a:ext>
            </a:extLst>
          </p:cNvPr>
          <p:cNvCxnSpPr>
            <a:cxnSpLocks/>
          </p:cNvCxnSpPr>
          <p:nvPr/>
        </p:nvCxnSpPr>
        <p:spPr bwMode="auto">
          <a:xfrm flipV="1">
            <a:off x="4005263" y="2066925"/>
            <a:ext cx="0" cy="238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blúk 4">
            <a:extLst>
              <a:ext uri="{FF2B5EF4-FFF2-40B4-BE49-F238E27FC236}">
                <a16:creationId xmlns:a16="http://schemas.microsoft.com/office/drawing/2014/main" id="{1F4A6FBE-23B2-42FE-9422-178AA0E434F9}"/>
              </a:ext>
            </a:extLst>
          </p:cNvPr>
          <p:cNvSpPr/>
          <p:nvPr/>
        </p:nvSpPr>
        <p:spPr bwMode="auto">
          <a:xfrm rot="4791104">
            <a:off x="2546350" y="477838"/>
            <a:ext cx="2976563" cy="4268787"/>
          </a:xfrm>
          <a:prstGeom prst="arc">
            <a:avLst>
              <a:gd name="adj1" fmla="val 16200000"/>
              <a:gd name="adj2" fmla="val 116148"/>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cxnSp>
        <p:nvCxnSpPr>
          <p:cNvPr id="7" name="Rovná spojnica 6">
            <a:extLst>
              <a:ext uri="{FF2B5EF4-FFF2-40B4-BE49-F238E27FC236}">
                <a16:creationId xmlns:a16="http://schemas.microsoft.com/office/drawing/2014/main" id="{CB6D6299-DD89-4D03-853A-258B44BC7446}"/>
              </a:ext>
            </a:extLst>
          </p:cNvPr>
          <p:cNvCxnSpPr>
            <a:cxnSpLocks/>
          </p:cNvCxnSpPr>
          <p:nvPr/>
        </p:nvCxnSpPr>
        <p:spPr bwMode="auto">
          <a:xfrm>
            <a:off x="4005263" y="2787650"/>
            <a:ext cx="2095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a:extLst>
              <a:ext uri="{FF2B5EF4-FFF2-40B4-BE49-F238E27FC236}">
                <a16:creationId xmlns:a16="http://schemas.microsoft.com/office/drawing/2014/main" id="{22B30AF7-5390-495E-9094-BF771CC72C4B}"/>
              </a:ext>
            </a:extLst>
          </p:cNvPr>
          <p:cNvCxnSpPr>
            <a:cxnSpLocks/>
          </p:cNvCxnSpPr>
          <p:nvPr/>
        </p:nvCxnSpPr>
        <p:spPr bwMode="auto">
          <a:xfrm>
            <a:off x="4005263" y="3724275"/>
            <a:ext cx="1214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ovná spojnica 14">
            <a:extLst>
              <a:ext uri="{FF2B5EF4-FFF2-40B4-BE49-F238E27FC236}">
                <a16:creationId xmlns:a16="http://schemas.microsoft.com/office/drawing/2014/main" id="{C84692D3-B4FA-4E79-A2EE-9787EE34E22A}"/>
              </a:ext>
            </a:extLst>
          </p:cNvPr>
          <p:cNvCxnSpPr>
            <a:cxnSpLocks/>
          </p:cNvCxnSpPr>
          <p:nvPr/>
        </p:nvCxnSpPr>
        <p:spPr bwMode="auto">
          <a:xfrm>
            <a:off x="4005263" y="4011613"/>
            <a:ext cx="71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ovná spojnica 17">
            <a:extLst>
              <a:ext uri="{FF2B5EF4-FFF2-40B4-BE49-F238E27FC236}">
                <a16:creationId xmlns:a16="http://schemas.microsoft.com/office/drawing/2014/main" id="{C6D78C33-4463-4572-9AE4-149A2307CC55}"/>
              </a:ext>
            </a:extLst>
          </p:cNvPr>
          <p:cNvCxnSpPr>
            <a:cxnSpLocks/>
          </p:cNvCxnSpPr>
          <p:nvPr/>
        </p:nvCxnSpPr>
        <p:spPr bwMode="auto">
          <a:xfrm flipV="1">
            <a:off x="4716463" y="3989388"/>
            <a:ext cx="0" cy="311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ovná spojnica 23">
            <a:extLst>
              <a:ext uri="{FF2B5EF4-FFF2-40B4-BE49-F238E27FC236}">
                <a16:creationId xmlns:a16="http://schemas.microsoft.com/office/drawing/2014/main" id="{EC7F6475-EA24-40CB-93D1-12306D0FA58C}"/>
              </a:ext>
            </a:extLst>
          </p:cNvPr>
          <p:cNvCxnSpPr>
            <a:cxnSpLocks/>
          </p:cNvCxnSpPr>
          <p:nvPr/>
        </p:nvCxnSpPr>
        <p:spPr bwMode="auto">
          <a:xfrm flipV="1">
            <a:off x="5219700" y="3724275"/>
            <a:ext cx="0" cy="57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ovná spojnica 25">
            <a:extLst>
              <a:ext uri="{FF2B5EF4-FFF2-40B4-BE49-F238E27FC236}">
                <a16:creationId xmlns:a16="http://schemas.microsoft.com/office/drawing/2014/main" id="{CBE0CB6C-3EFF-46EA-A2D3-45847354CD9D}"/>
              </a:ext>
            </a:extLst>
          </p:cNvPr>
          <p:cNvCxnSpPr>
            <a:cxnSpLocks/>
          </p:cNvCxnSpPr>
          <p:nvPr/>
        </p:nvCxnSpPr>
        <p:spPr bwMode="auto">
          <a:xfrm flipH="1" flipV="1">
            <a:off x="6084888" y="2779713"/>
            <a:ext cx="1587" cy="1520825"/>
          </a:xfrm>
          <a:prstGeom prst="line">
            <a:avLst/>
          </a:prstGeom>
        </p:spPr>
        <p:style>
          <a:lnRef idx="1">
            <a:schemeClr val="accent1"/>
          </a:lnRef>
          <a:fillRef idx="0">
            <a:schemeClr val="accent1"/>
          </a:fillRef>
          <a:effectRef idx="0">
            <a:schemeClr val="accent1"/>
          </a:effectRef>
          <a:fontRef idx="minor">
            <a:schemeClr val="tx1"/>
          </a:fontRef>
        </p:style>
      </p:cxnSp>
      <p:sp>
        <p:nvSpPr>
          <p:cNvPr id="22541" name="BlokTextu 24">
            <a:extLst>
              <a:ext uri="{FF2B5EF4-FFF2-40B4-BE49-F238E27FC236}">
                <a16:creationId xmlns:a16="http://schemas.microsoft.com/office/drawing/2014/main" id="{23D80EE2-74BC-4476-8101-1B9F3D3031A2}"/>
              </a:ext>
            </a:extLst>
          </p:cNvPr>
          <p:cNvSpPr txBox="1">
            <a:spLocks noChangeArrowheads="1"/>
          </p:cNvSpPr>
          <p:nvPr/>
        </p:nvSpPr>
        <p:spPr bwMode="auto">
          <a:xfrm>
            <a:off x="3670300" y="2613025"/>
            <a:ext cx="381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10</a:t>
            </a:r>
          </a:p>
          <a:p>
            <a:pPr>
              <a:buClrTx/>
              <a:buFontTx/>
              <a:buNone/>
            </a:pPr>
            <a:endParaRPr lang="sk-SK" altLang="sk-SK">
              <a:latin typeface="Weekly Free Light" panose="00000400000000000000" pitchFamily="50" charset="-18"/>
            </a:endParaRPr>
          </a:p>
          <a:p>
            <a:pPr>
              <a:buClrTx/>
              <a:buFontTx/>
              <a:buNone/>
            </a:pPr>
            <a:endParaRPr lang="sk-SK" altLang="sk-SK">
              <a:latin typeface="Weekly Free Light" panose="00000400000000000000" pitchFamily="50" charset="-18"/>
            </a:endParaRPr>
          </a:p>
          <a:p>
            <a:pPr>
              <a:buClrTx/>
              <a:buFontTx/>
              <a:buNone/>
            </a:pPr>
            <a:r>
              <a:rPr lang="sk-SK" altLang="sk-SK">
                <a:latin typeface="Weekly Free Light" panose="00000400000000000000" pitchFamily="50" charset="-18"/>
              </a:rPr>
              <a:t> </a:t>
            </a:r>
          </a:p>
          <a:p>
            <a:pPr>
              <a:buClrTx/>
              <a:buFontTx/>
              <a:buNone/>
            </a:pPr>
            <a:r>
              <a:rPr lang="sk-SK" altLang="sk-SK">
                <a:latin typeface="Weekly Free Light" panose="00000400000000000000" pitchFamily="50" charset="-18"/>
              </a:rPr>
              <a:t> 4</a:t>
            </a:r>
          </a:p>
          <a:p>
            <a:pPr>
              <a:buClrTx/>
              <a:buFontTx/>
              <a:buNone/>
            </a:pPr>
            <a:endParaRPr lang="sk-SK" altLang="sk-SK">
              <a:latin typeface="Weekly Free Light" panose="00000400000000000000" pitchFamily="50" charset="-18"/>
            </a:endParaRPr>
          </a:p>
          <a:p>
            <a:pPr>
              <a:buClrTx/>
              <a:buFontTx/>
              <a:buNone/>
            </a:pPr>
            <a:r>
              <a:rPr lang="sk-SK" altLang="sk-SK">
                <a:latin typeface="Weekly Free Light" panose="00000400000000000000" pitchFamily="50" charset="-18"/>
              </a:rPr>
              <a:t> 2</a:t>
            </a:r>
          </a:p>
        </p:txBody>
      </p:sp>
      <p:sp>
        <p:nvSpPr>
          <p:cNvPr id="22542" name="BlokTextu 26">
            <a:extLst>
              <a:ext uri="{FF2B5EF4-FFF2-40B4-BE49-F238E27FC236}">
                <a16:creationId xmlns:a16="http://schemas.microsoft.com/office/drawing/2014/main" id="{A884CBAD-A9BB-4F20-94DF-4DEFE67CC790}"/>
              </a:ext>
            </a:extLst>
          </p:cNvPr>
          <p:cNvSpPr txBox="1">
            <a:spLocks noChangeArrowheads="1"/>
          </p:cNvSpPr>
          <p:nvPr/>
        </p:nvSpPr>
        <p:spPr bwMode="auto">
          <a:xfrm>
            <a:off x="4213225" y="4452938"/>
            <a:ext cx="2374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       4          6              10</a:t>
            </a:r>
          </a:p>
        </p:txBody>
      </p:sp>
      <p:sp>
        <p:nvSpPr>
          <p:cNvPr id="22543" name="BlokTextu 27">
            <a:extLst>
              <a:ext uri="{FF2B5EF4-FFF2-40B4-BE49-F238E27FC236}">
                <a16:creationId xmlns:a16="http://schemas.microsoft.com/office/drawing/2014/main" id="{EC65F4AA-D126-41B6-A4F8-B07663EA876F}"/>
              </a:ext>
            </a:extLst>
          </p:cNvPr>
          <p:cNvSpPr txBox="1">
            <a:spLocks noChangeArrowheads="1"/>
          </p:cNvSpPr>
          <p:nvPr/>
        </p:nvSpPr>
        <p:spPr bwMode="auto">
          <a:xfrm>
            <a:off x="3203575" y="2066925"/>
            <a:ext cx="649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cena</a:t>
            </a:r>
          </a:p>
        </p:txBody>
      </p:sp>
      <p:sp>
        <p:nvSpPr>
          <p:cNvPr id="22544" name="BlokTextu 32">
            <a:extLst>
              <a:ext uri="{FF2B5EF4-FFF2-40B4-BE49-F238E27FC236}">
                <a16:creationId xmlns:a16="http://schemas.microsoft.com/office/drawing/2014/main" id="{34F0F8FC-8FD0-44AD-9A89-8FF4793A57BF}"/>
              </a:ext>
            </a:extLst>
          </p:cNvPr>
          <p:cNvSpPr txBox="1">
            <a:spLocks noChangeArrowheads="1"/>
          </p:cNvSpPr>
          <p:nvPr/>
        </p:nvSpPr>
        <p:spPr bwMode="auto">
          <a:xfrm>
            <a:off x="7253288" y="4300538"/>
            <a:ext cx="1063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množstvo</a:t>
            </a:r>
          </a:p>
        </p:txBody>
      </p:sp>
      <p:sp>
        <p:nvSpPr>
          <p:cNvPr id="22545" name="BlokTextu 33">
            <a:extLst>
              <a:ext uri="{FF2B5EF4-FFF2-40B4-BE49-F238E27FC236}">
                <a16:creationId xmlns:a16="http://schemas.microsoft.com/office/drawing/2014/main" id="{18C565D9-472C-43AC-80DA-9C1FC565F764}"/>
              </a:ext>
            </a:extLst>
          </p:cNvPr>
          <p:cNvSpPr txBox="1">
            <a:spLocks noChangeArrowheads="1"/>
          </p:cNvSpPr>
          <p:nvPr/>
        </p:nvSpPr>
        <p:spPr bwMode="auto">
          <a:xfrm>
            <a:off x="5226050" y="2128838"/>
            <a:ext cx="881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Ponuka</a:t>
            </a:r>
          </a:p>
        </p:txBody>
      </p:sp>
      <p:sp>
        <p:nvSpPr>
          <p:cNvPr id="30" name="Bublina reči: oválna 29">
            <a:extLst>
              <a:ext uri="{FF2B5EF4-FFF2-40B4-BE49-F238E27FC236}">
                <a16:creationId xmlns:a16="http://schemas.microsoft.com/office/drawing/2014/main" id="{FA7668FD-F6F1-4D28-876D-C705C947824E}"/>
              </a:ext>
            </a:extLst>
          </p:cNvPr>
          <p:cNvSpPr/>
          <p:nvPr/>
        </p:nvSpPr>
        <p:spPr>
          <a:xfrm>
            <a:off x="6197600" y="1025525"/>
            <a:ext cx="2663825" cy="1049338"/>
          </a:xfrm>
          <a:prstGeom prst="wedgeEllipseCallout">
            <a:avLst>
              <a:gd name="adj1" fmla="val -46856"/>
              <a:gd name="adj2" fmla="val 97449"/>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36" name="Bublina reči: oválna 35">
            <a:extLst>
              <a:ext uri="{FF2B5EF4-FFF2-40B4-BE49-F238E27FC236}">
                <a16:creationId xmlns:a16="http://schemas.microsoft.com/office/drawing/2014/main" id="{D4EF1DB9-03B3-48ED-ABA5-16BF8A66A532}"/>
              </a:ext>
            </a:extLst>
          </p:cNvPr>
          <p:cNvSpPr/>
          <p:nvPr/>
        </p:nvSpPr>
        <p:spPr>
          <a:xfrm>
            <a:off x="800100" y="2386013"/>
            <a:ext cx="2663825" cy="1049337"/>
          </a:xfrm>
          <a:prstGeom prst="wedgeEllipseCallout">
            <a:avLst>
              <a:gd name="adj1" fmla="val 91877"/>
              <a:gd name="adj2" fmla="val 91563"/>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22548" name="BlokTextu 31">
            <a:extLst>
              <a:ext uri="{FF2B5EF4-FFF2-40B4-BE49-F238E27FC236}">
                <a16:creationId xmlns:a16="http://schemas.microsoft.com/office/drawing/2014/main" id="{E1C94506-F616-498E-A244-CFAC3B13179A}"/>
              </a:ext>
            </a:extLst>
          </p:cNvPr>
          <p:cNvSpPr txBox="1">
            <a:spLocks noChangeArrowheads="1"/>
          </p:cNvSpPr>
          <p:nvPr/>
        </p:nvSpPr>
        <p:spPr bwMode="auto">
          <a:xfrm>
            <a:off x="6719888" y="1147763"/>
            <a:ext cx="2016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Pri vyššej cene budú podniky vyrábať a ponúkať viac výrobkov</a:t>
            </a:r>
          </a:p>
        </p:txBody>
      </p:sp>
      <p:sp>
        <p:nvSpPr>
          <p:cNvPr id="22549" name="BlokTextu 37">
            <a:extLst>
              <a:ext uri="{FF2B5EF4-FFF2-40B4-BE49-F238E27FC236}">
                <a16:creationId xmlns:a16="http://schemas.microsoft.com/office/drawing/2014/main" id="{A56E760A-F5BF-4A4F-92D2-2B389CD92A4B}"/>
              </a:ext>
            </a:extLst>
          </p:cNvPr>
          <p:cNvSpPr txBox="1">
            <a:spLocks noChangeArrowheads="1"/>
          </p:cNvSpPr>
          <p:nvPr/>
        </p:nvSpPr>
        <p:spPr bwMode="auto">
          <a:xfrm>
            <a:off x="1270000" y="2460625"/>
            <a:ext cx="21447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0000400000000000000" pitchFamily="50" charset="-18"/>
              </a:rPr>
              <a:t>Pri nižšej cene budú podniky vyrábať a ponúkať menej výrobkov</a:t>
            </a:r>
          </a:p>
        </p:txBody>
      </p:sp>
      <p:sp>
        <p:nvSpPr>
          <p:cNvPr id="35" name="Znak násobenia 34">
            <a:extLst>
              <a:ext uri="{FF2B5EF4-FFF2-40B4-BE49-F238E27FC236}">
                <a16:creationId xmlns:a16="http://schemas.microsoft.com/office/drawing/2014/main" id="{C9707995-0B06-444C-BC7C-5E5C4C37FFBB}"/>
              </a:ext>
            </a:extLst>
          </p:cNvPr>
          <p:cNvSpPr/>
          <p:nvPr/>
        </p:nvSpPr>
        <p:spPr>
          <a:xfrm>
            <a:off x="5911850" y="2633663"/>
            <a:ext cx="379413" cy="333375"/>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sk-SK">
              <a:latin typeface="Weekly Free Light" panose="00000400000000000000" pitchFamily="50" charset="-18"/>
            </a:endParaRPr>
          </a:p>
        </p:txBody>
      </p:sp>
      <p:sp>
        <p:nvSpPr>
          <p:cNvPr id="40" name="Znak násobenia 39">
            <a:extLst>
              <a:ext uri="{FF2B5EF4-FFF2-40B4-BE49-F238E27FC236}">
                <a16:creationId xmlns:a16="http://schemas.microsoft.com/office/drawing/2014/main" id="{AAE12134-6E11-4DCC-A356-3BBA53E0842D}"/>
              </a:ext>
            </a:extLst>
          </p:cNvPr>
          <p:cNvSpPr/>
          <p:nvPr/>
        </p:nvSpPr>
        <p:spPr>
          <a:xfrm>
            <a:off x="4530725" y="3865563"/>
            <a:ext cx="379413" cy="333375"/>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sk-SK">
              <a:latin typeface="Weekly Free Light" panose="00000400000000000000" pitchFamily="50" charset="-18"/>
            </a:endParaRPr>
          </a:p>
        </p:txBody>
      </p:sp>
      <p:sp>
        <p:nvSpPr>
          <p:cNvPr id="22552" name="Google Shape;292;p25">
            <a:extLst>
              <a:ext uri="{FF2B5EF4-FFF2-40B4-BE49-F238E27FC236}">
                <a16:creationId xmlns:a16="http://schemas.microsoft.com/office/drawing/2014/main" id="{02D1946E-119F-43F8-85F0-D87D3CA7F527}"/>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0000400000000000000" pitchFamily="50" charset="-18"/>
              </a:rPr>
              <a:t>2020-1-SK01-KA226-SCH-094350</a:t>
            </a:r>
          </a:p>
        </p:txBody>
      </p:sp>
      <p:pic>
        <p:nvPicPr>
          <p:cNvPr id="22553" name="Obrázok 6" descr="Erasmus+ logo EN.jpg">
            <a:extLst>
              <a:ext uri="{FF2B5EF4-FFF2-40B4-BE49-F238E27FC236}">
                <a16:creationId xmlns:a16="http://schemas.microsoft.com/office/drawing/2014/main" id="{A376E14D-72CE-4C45-B476-A18F3B9F9B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952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Words>
  <Application>Microsoft Office PowerPoint</Application>
  <PresentationFormat>Prezentácia na obrazovke (16:9)</PresentationFormat>
  <Paragraphs>112</Paragraphs>
  <Slides>14</Slides>
  <Notes>7</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14</vt:i4>
      </vt:variant>
    </vt:vector>
  </HeadingPairs>
  <TitlesOfParts>
    <vt:vector size="22" baseType="lpstr">
      <vt:lpstr>Roboto Slab</vt:lpstr>
      <vt:lpstr>Weekly Free Light</vt:lpstr>
      <vt:lpstr>Nixie One</vt:lpstr>
      <vt:lpstr>Calibri</vt:lpstr>
      <vt:lpstr>Wingdings</vt:lpstr>
      <vt:lpstr>Arial</vt:lpstr>
      <vt:lpstr>Impact</vt:lpstr>
      <vt:lpstr>Warwick template</vt:lpstr>
      <vt:lpstr>Digiškola Ekonomika Ponuka</vt:lpstr>
      <vt:lpstr>Prezentácia programu PowerPoint</vt:lpstr>
      <vt:lpstr>Prezentácia programu PowerPoint</vt:lpstr>
      <vt:lpstr>Ponuka</vt:lpstr>
      <vt:lpstr>Prezentácia programu PowerPoint</vt:lpstr>
      <vt:lpstr>Prezentácia programu PowerPoint</vt:lpstr>
      <vt:lpstr>Faktory ovplyvňujúce ponuku</vt:lpstr>
      <vt:lpstr>Krivka ponuky</vt:lpstr>
      <vt:lpstr>Prezentácia programu PowerPoint</vt:lpstr>
      <vt:lpstr>Posuny krivky dopytu</vt:lpstr>
      <vt:lpstr>Prezentácia programu PowerPoint</vt:lpstr>
      <vt:lpstr>Vzdelávacie materiály</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Viviana Bielikova</cp:lastModifiedBy>
  <cp:revision>60</cp:revision>
  <dcterms:modified xsi:type="dcterms:W3CDTF">2022-03-18T06:28:42Z</dcterms:modified>
</cp:coreProperties>
</file>