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87" r:id="rId3"/>
    <p:sldId id="268" r:id="rId4"/>
    <p:sldId id="259" r:id="rId5"/>
    <p:sldId id="302" r:id="rId6"/>
    <p:sldId id="304" r:id="rId7"/>
    <p:sldId id="288" r:id="rId8"/>
    <p:sldId id="303" r:id="rId9"/>
    <p:sldId id="305" r:id="rId10"/>
    <p:sldId id="298" r:id="rId11"/>
    <p:sldId id="299" r:id="rId12"/>
    <p:sldId id="290"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Impact" panose="020B0806030902050204" pitchFamily="34" charset="0"/>
      <p:regular r:id="rId19"/>
    </p:embeddedFont>
    <p:embeddedFont>
      <p:font typeface="Nixie One" panose="020B0604020202020204" charset="0"/>
      <p:regular r:id="rId20"/>
    </p:embeddedFont>
    <p:embeddedFont>
      <p:font typeface="Roboto Slab" panose="020B0604020202020204" charset="0"/>
      <p:regular r:id="rId21"/>
      <p:bold r:id="rId22"/>
    </p:embeddedFont>
    <p:embeddedFont>
      <p:font typeface="Ubuntu" panose="020B0504030602030204" pitchFamily="34" charset="0"/>
      <p:bold r:id="rId23"/>
    </p:embeddedFont>
    <p:embeddedFont>
      <p:font typeface="Weekly Free Light" panose="020B0604020202020204" charset="0"/>
      <p:regular r:id="rId24"/>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74" autoAdjust="0"/>
  </p:normalViewPr>
  <p:slideViewPr>
    <p:cSldViewPr>
      <p:cViewPr varScale="1">
        <p:scale>
          <a:sx n="141" d="100"/>
          <a:sy n="141" d="100"/>
        </p:scale>
        <p:origin x="74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FC494-9EC9-44FB-B10C-95F5ABFCCF21}"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sk-SK"/>
        </a:p>
      </dgm:t>
    </dgm:pt>
    <dgm:pt modelId="{915E62FE-5536-4490-9260-41B24F0507A0}">
      <dgm:prSet phldrT="[Text]"/>
      <dgm:spPr/>
      <dgm:t>
        <a:bodyPr/>
        <a:lstStyle/>
        <a:p>
          <a:r>
            <a:rPr lang="sk-SK" dirty="0">
              <a:latin typeface="Weekly Free Light" panose="00000400000000000000" pitchFamily="50" charset="-18"/>
            </a:rPr>
            <a:t>Majetok podniku</a:t>
          </a:r>
        </a:p>
      </dgm:t>
    </dgm:pt>
    <dgm:pt modelId="{83E1E385-41B6-40F2-BE3E-49089ABB23A8}" type="parTrans" cxnId="{9B10D0B9-462B-4C7B-A503-D25B77450317}">
      <dgm:prSet/>
      <dgm:spPr/>
      <dgm:t>
        <a:bodyPr/>
        <a:lstStyle/>
        <a:p>
          <a:endParaRPr lang="sk-SK"/>
        </a:p>
      </dgm:t>
    </dgm:pt>
    <dgm:pt modelId="{DCC32AF0-7596-4E51-A36F-4C10753CE2FF}" type="sibTrans" cxnId="{9B10D0B9-462B-4C7B-A503-D25B77450317}">
      <dgm:prSet/>
      <dgm:spPr/>
      <dgm:t>
        <a:bodyPr/>
        <a:lstStyle/>
        <a:p>
          <a:endParaRPr lang="sk-SK"/>
        </a:p>
      </dgm:t>
    </dgm:pt>
    <dgm:pt modelId="{091BE984-EA60-4080-8D0E-74919CA36D62}">
      <dgm:prSet phldrT="[Text]"/>
      <dgm:spPr/>
      <dgm:t>
        <a:bodyPr/>
        <a:lstStyle/>
        <a:p>
          <a:r>
            <a:rPr lang="sk-SK" dirty="0">
              <a:latin typeface="Weekly Free Light" panose="00000400000000000000" pitchFamily="50" charset="-18"/>
            </a:rPr>
            <a:t>Hmotný majetok</a:t>
          </a:r>
        </a:p>
      </dgm:t>
    </dgm:pt>
    <dgm:pt modelId="{F0185ABB-C96B-4DAA-A8C8-6C480F7FE74C}" type="parTrans" cxnId="{74448248-0EB0-4A6D-95C5-7194DD82E3A7}">
      <dgm:prSet/>
      <dgm:spPr/>
      <dgm:t>
        <a:bodyPr/>
        <a:lstStyle/>
        <a:p>
          <a:endParaRPr lang="sk-SK"/>
        </a:p>
      </dgm:t>
    </dgm:pt>
    <dgm:pt modelId="{5F01122E-05F2-4417-BE28-0FBD1DF643A7}" type="sibTrans" cxnId="{74448248-0EB0-4A6D-95C5-7194DD82E3A7}">
      <dgm:prSet/>
      <dgm:spPr/>
      <dgm:t>
        <a:bodyPr/>
        <a:lstStyle/>
        <a:p>
          <a:endParaRPr lang="sk-SK"/>
        </a:p>
      </dgm:t>
    </dgm:pt>
    <dgm:pt modelId="{D22A2A6A-7666-4728-B2A1-F18246957B38}">
      <dgm:prSet phldrT="[Text]"/>
      <dgm:spPr/>
      <dgm:t>
        <a:bodyPr/>
        <a:lstStyle/>
        <a:p>
          <a:r>
            <a:rPr lang="sk-SK">
              <a:latin typeface="Weekly Free Light" panose="00000400000000000000" pitchFamily="50" charset="-18"/>
            </a:rPr>
            <a:t>Investičný majetok</a:t>
          </a:r>
        </a:p>
      </dgm:t>
    </dgm:pt>
    <dgm:pt modelId="{5E3DD91E-A824-41A8-9ED3-4AFCB4ABEB48}" type="parTrans" cxnId="{080999AA-A516-4F72-A1AA-38606119EA34}">
      <dgm:prSet/>
      <dgm:spPr/>
      <dgm:t>
        <a:bodyPr/>
        <a:lstStyle/>
        <a:p>
          <a:endParaRPr lang="sk-SK"/>
        </a:p>
      </dgm:t>
    </dgm:pt>
    <dgm:pt modelId="{1C49E908-C995-4461-9F17-C6DDB4C04484}" type="sibTrans" cxnId="{080999AA-A516-4F72-A1AA-38606119EA34}">
      <dgm:prSet/>
      <dgm:spPr/>
      <dgm:t>
        <a:bodyPr/>
        <a:lstStyle/>
        <a:p>
          <a:endParaRPr lang="sk-SK"/>
        </a:p>
      </dgm:t>
    </dgm:pt>
    <dgm:pt modelId="{C5B4505F-1501-48FA-BBF9-F7CE81CF7926}">
      <dgm:prSet phldrT="[Text]"/>
      <dgm:spPr/>
      <dgm:t>
        <a:bodyPr/>
        <a:lstStyle/>
        <a:p>
          <a:r>
            <a:rPr lang="sk-SK" dirty="0">
              <a:latin typeface="Weekly Free Light" panose="00000400000000000000" pitchFamily="50" charset="-18"/>
            </a:rPr>
            <a:t>Obežný majetok</a:t>
          </a:r>
        </a:p>
        <a:p>
          <a:r>
            <a:rPr lang="sk-SK" dirty="0">
              <a:latin typeface="Weekly Free Light" panose="00000400000000000000" pitchFamily="50" charset="-18"/>
            </a:rPr>
            <a:t>(zásoby)</a:t>
          </a:r>
        </a:p>
      </dgm:t>
    </dgm:pt>
    <dgm:pt modelId="{0033C32C-B674-4CB7-BF20-F8E5B441E629}" type="parTrans" cxnId="{2D915F87-A496-452E-93DE-5CBB34F0724A}">
      <dgm:prSet/>
      <dgm:spPr/>
      <dgm:t>
        <a:bodyPr/>
        <a:lstStyle/>
        <a:p>
          <a:endParaRPr lang="sk-SK"/>
        </a:p>
      </dgm:t>
    </dgm:pt>
    <dgm:pt modelId="{46431D73-A87E-466F-B33D-E84E5EC60386}" type="sibTrans" cxnId="{2D915F87-A496-452E-93DE-5CBB34F0724A}">
      <dgm:prSet/>
      <dgm:spPr/>
      <dgm:t>
        <a:bodyPr/>
        <a:lstStyle/>
        <a:p>
          <a:endParaRPr lang="sk-SK"/>
        </a:p>
      </dgm:t>
    </dgm:pt>
    <dgm:pt modelId="{90906405-1AAB-479D-A137-792C91213744}">
      <dgm:prSet phldrT="[Text]"/>
      <dgm:spPr/>
      <dgm:t>
        <a:bodyPr/>
        <a:lstStyle/>
        <a:p>
          <a:r>
            <a:rPr lang="sk-SK">
              <a:latin typeface="Weekly Free Light" panose="00000400000000000000" pitchFamily="50" charset="-18"/>
            </a:rPr>
            <a:t>Nehmotný majetok</a:t>
          </a:r>
        </a:p>
      </dgm:t>
    </dgm:pt>
    <dgm:pt modelId="{5B5BDDB3-5803-4412-B01E-CF0851C3EEDF}" type="parTrans" cxnId="{6E48CC1C-B473-443E-B681-03215BB63BAC}">
      <dgm:prSet/>
      <dgm:spPr/>
      <dgm:t>
        <a:bodyPr/>
        <a:lstStyle/>
        <a:p>
          <a:endParaRPr lang="sk-SK"/>
        </a:p>
      </dgm:t>
    </dgm:pt>
    <dgm:pt modelId="{C6E2CF26-087C-4917-996A-5AC5E1CDFD01}" type="sibTrans" cxnId="{6E48CC1C-B473-443E-B681-03215BB63BAC}">
      <dgm:prSet/>
      <dgm:spPr/>
      <dgm:t>
        <a:bodyPr/>
        <a:lstStyle/>
        <a:p>
          <a:endParaRPr lang="sk-SK"/>
        </a:p>
      </dgm:t>
    </dgm:pt>
    <dgm:pt modelId="{33BCDAF6-6F95-49C5-9D63-FA6F44C3544C}">
      <dgm:prSet phldrT="[Text]"/>
      <dgm:spPr/>
      <dgm:t>
        <a:bodyPr/>
        <a:lstStyle/>
        <a:p>
          <a:r>
            <a:rPr lang="sk-SK" dirty="0">
              <a:latin typeface="Weekly Free Light" panose="00000400000000000000" pitchFamily="50" charset="-18"/>
            </a:rPr>
            <a:t>Peniaze</a:t>
          </a:r>
        </a:p>
      </dgm:t>
    </dgm:pt>
    <dgm:pt modelId="{1E782ADC-2A16-42CE-B657-3C2E20CCF57E}" type="parTrans" cxnId="{13FAAD5A-A3A7-48B1-9A38-B63199EEFAD7}">
      <dgm:prSet/>
      <dgm:spPr/>
      <dgm:t>
        <a:bodyPr/>
        <a:lstStyle/>
        <a:p>
          <a:endParaRPr lang="sk-SK"/>
        </a:p>
      </dgm:t>
    </dgm:pt>
    <dgm:pt modelId="{0DBF9FBF-BE19-4ABD-83EC-FBAC98276AE6}" type="sibTrans" cxnId="{13FAAD5A-A3A7-48B1-9A38-B63199EEFAD7}">
      <dgm:prSet/>
      <dgm:spPr/>
      <dgm:t>
        <a:bodyPr/>
        <a:lstStyle/>
        <a:p>
          <a:endParaRPr lang="sk-SK"/>
        </a:p>
      </dgm:t>
    </dgm:pt>
    <dgm:pt modelId="{7A8DF2EF-25FD-470D-9E57-7E24600C942F}">
      <dgm:prSet/>
      <dgm:spPr/>
      <dgm:t>
        <a:bodyPr/>
        <a:lstStyle/>
        <a:p>
          <a:r>
            <a:rPr lang="sk-SK" dirty="0">
              <a:latin typeface="Weekly Free Light" panose="00000400000000000000" pitchFamily="50" charset="-18"/>
            </a:rPr>
            <a:t>Peňažné ekvivalenty</a:t>
          </a:r>
        </a:p>
      </dgm:t>
    </dgm:pt>
    <dgm:pt modelId="{673E5B1D-9E58-4F7D-AF8F-FFBF004B00EC}" type="parTrans" cxnId="{4657C81B-FAE3-4823-9669-D4B1357304CE}">
      <dgm:prSet/>
      <dgm:spPr/>
      <dgm:t>
        <a:bodyPr/>
        <a:lstStyle/>
        <a:p>
          <a:endParaRPr lang="sk-SK"/>
        </a:p>
      </dgm:t>
    </dgm:pt>
    <dgm:pt modelId="{B154D082-857D-43CD-9F15-587D8AA9CEE4}" type="sibTrans" cxnId="{4657C81B-FAE3-4823-9669-D4B1357304CE}">
      <dgm:prSet/>
      <dgm:spPr/>
      <dgm:t>
        <a:bodyPr/>
        <a:lstStyle/>
        <a:p>
          <a:endParaRPr lang="sk-SK"/>
        </a:p>
      </dgm:t>
    </dgm:pt>
    <dgm:pt modelId="{C44C2E98-E42F-4111-A60C-69A36FA305FA}" type="pres">
      <dgm:prSet presAssocID="{BF5FC494-9EC9-44FB-B10C-95F5ABFCCF21}" presName="hierChild1" presStyleCnt="0">
        <dgm:presLayoutVars>
          <dgm:chPref val="1"/>
          <dgm:dir/>
          <dgm:animOne val="branch"/>
          <dgm:animLvl val="lvl"/>
          <dgm:resizeHandles/>
        </dgm:presLayoutVars>
      </dgm:prSet>
      <dgm:spPr/>
    </dgm:pt>
    <dgm:pt modelId="{3EA6999E-EE3D-4503-A1C0-59C083185533}" type="pres">
      <dgm:prSet presAssocID="{915E62FE-5536-4490-9260-41B24F0507A0}" presName="hierRoot1" presStyleCnt="0"/>
      <dgm:spPr/>
    </dgm:pt>
    <dgm:pt modelId="{9F189CE2-0F74-4E94-B6CE-DCDDAB183296}" type="pres">
      <dgm:prSet presAssocID="{915E62FE-5536-4490-9260-41B24F0507A0}" presName="composite" presStyleCnt="0"/>
      <dgm:spPr/>
    </dgm:pt>
    <dgm:pt modelId="{A7870A83-385E-4A91-AD95-967314E64E23}" type="pres">
      <dgm:prSet presAssocID="{915E62FE-5536-4490-9260-41B24F0507A0}" presName="background" presStyleLbl="node0" presStyleIdx="0" presStyleCnt="1"/>
      <dgm:spPr/>
    </dgm:pt>
    <dgm:pt modelId="{7DD4836A-69C7-462B-9D0E-377CED813C52}" type="pres">
      <dgm:prSet presAssocID="{915E62FE-5536-4490-9260-41B24F0507A0}" presName="text" presStyleLbl="fgAcc0" presStyleIdx="0" presStyleCnt="1" custLinFactNeighborX="-14939" custLinFactNeighborY="-2614">
        <dgm:presLayoutVars>
          <dgm:chPref val="3"/>
        </dgm:presLayoutVars>
      </dgm:prSet>
      <dgm:spPr/>
    </dgm:pt>
    <dgm:pt modelId="{629E94A0-68F7-4FBF-9CB4-1B08E70D3C5A}" type="pres">
      <dgm:prSet presAssocID="{915E62FE-5536-4490-9260-41B24F0507A0}" presName="hierChild2" presStyleCnt="0"/>
      <dgm:spPr/>
    </dgm:pt>
    <dgm:pt modelId="{35055B73-68FD-4446-AA48-B6CB230FDB53}" type="pres">
      <dgm:prSet presAssocID="{F0185ABB-C96B-4DAA-A8C8-6C480F7FE74C}" presName="Name10" presStyleLbl="parChTrans1D2" presStyleIdx="0" presStyleCnt="2"/>
      <dgm:spPr/>
    </dgm:pt>
    <dgm:pt modelId="{F160E95C-55E3-4737-BEF9-3600B3DC6AAB}" type="pres">
      <dgm:prSet presAssocID="{091BE984-EA60-4080-8D0E-74919CA36D62}" presName="hierRoot2" presStyleCnt="0"/>
      <dgm:spPr/>
    </dgm:pt>
    <dgm:pt modelId="{E4DD3DFA-046D-4C80-A35C-C111E3BAF2B9}" type="pres">
      <dgm:prSet presAssocID="{091BE984-EA60-4080-8D0E-74919CA36D62}" presName="composite2" presStyleCnt="0"/>
      <dgm:spPr/>
    </dgm:pt>
    <dgm:pt modelId="{EC9EAAA4-1201-4C5A-9032-8240BD284F57}" type="pres">
      <dgm:prSet presAssocID="{091BE984-EA60-4080-8D0E-74919CA36D62}" presName="background2" presStyleLbl="node2" presStyleIdx="0" presStyleCnt="2"/>
      <dgm:spPr/>
    </dgm:pt>
    <dgm:pt modelId="{59D98607-0B2D-4502-AC40-E4CF86296980}" type="pres">
      <dgm:prSet presAssocID="{091BE984-EA60-4080-8D0E-74919CA36D62}" presName="text2" presStyleLbl="fgAcc2" presStyleIdx="0" presStyleCnt="2">
        <dgm:presLayoutVars>
          <dgm:chPref val="3"/>
        </dgm:presLayoutVars>
      </dgm:prSet>
      <dgm:spPr/>
    </dgm:pt>
    <dgm:pt modelId="{8A4C3F9E-D32A-4670-8F6E-ED0719766322}" type="pres">
      <dgm:prSet presAssocID="{091BE984-EA60-4080-8D0E-74919CA36D62}" presName="hierChild3" presStyleCnt="0"/>
      <dgm:spPr/>
    </dgm:pt>
    <dgm:pt modelId="{0E1C1B42-594B-486C-851C-BD5D81507B65}" type="pres">
      <dgm:prSet presAssocID="{5E3DD91E-A824-41A8-9ED3-4AFCB4ABEB48}" presName="Name17" presStyleLbl="parChTrans1D3" presStyleIdx="0" presStyleCnt="4"/>
      <dgm:spPr/>
    </dgm:pt>
    <dgm:pt modelId="{51F5D0CF-A4FF-46A2-9BE1-A4089C800E57}" type="pres">
      <dgm:prSet presAssocID="{D22A2A6A-7666-4728-B2A1-F18246957B38}" presName="hierRoot3" presStyleCnt="0"/>
      <dgm:spPr/>
    </dgm:pt>
    <dgm:pt modelId="{301BDB39-386C-4F6E-9018-800E1A7EBD62}" type="pres">
      <dgm:prSet presAssocID="{D22A2A6A-7666-4728-B2A1-F18246957B38}" presName="composite3" presStyleCnt="0"/>
      <dgm:spPr/>
    </dgm:pt>
    <dgm:pt modelId="{EB404C34-B2BB-4E1F-9242-419C70C54047}" type="pres">
      <dgm:prSet presAssocID="{D22A2A6A-7666-4728-B2A1-F18246957B38}" presName="background3" presStyleLbl="node3" presStyleIdx="0" presStyleCnt="4"/>
      <dgm:spPr/>
    </dgm:pt>
    <dgm:pt modelId="{0D821DEC-77DC-422D-B60B-EBD7FC451FE2}" type="pres">
      <dgm:prSet presAssocID="{D22A2A6A-7666-4728-B2A1-F18246957B38}" presName="text3" presStyleLbl="fgAcc3" presStyleIdx="0" presStyleCnt="4">
        <dgm:presLayoutVars>
          <dgm:chPref val="3"/>
        </dgm:presLayoutVars>
      </dgm:prSet>
      <dgm:spPr/>
    </dgm:pt>
    <dgm:pt modelId="{8F52D716-8F14-4BE4-A1AB-694D8215D385}" type="pres">
      <dgm:prSet presAssocID="{D22A2A6A-7666-4728-B2A1-F18246957B38}" presName="hierChild4" presStyleCnt="0"/>
      <dgm:spPr/>
    </dgm:pt>
    <dgm:pt modelId="{11887246-AF3D-4D12-ABCC-DB8FF15B289D}" type="pres">
      <dgm:prSet presAssocID="{0033C32C-B674-4CB7-BF20-F8E5B441E629}" presName="Name17" presStyleLbl="parChTrans1D3" presStyleIdx="1" presStyleCnt="4"/>
      <dgm:spPr/>
    </dgm:pt>
    <dgm:pt modelId="{80E97DB0-9E68-4243-9406-49E567BD0C99}" type="pres">
      <dgm:prSet presAssocID="{C5B4505F-1501-48FA-BBF9-F7CE81CF7926}" presName="hierRoot3" presStyleCnt="0"/>
      <dgm:spPr/>
    </dgm:pt>
    <dgm:pt modelId="{EFFFA7DA-F81D-4BA7-BEBE-A27A21D0988C}" type="pres">
      <dgm:prSet presAssocID="{C5B4505F-1501-48FA-BBF9-F7CE81CF7926}" presName="composite3" presStyleCnt="0"/>
      <dgm:spPr/>
    </dgm:pt>
    <dgm:pt modelId="{49006CD4-512B-40A8-AFF6-CEFC34B0620D}" type="pres">
      <dgm:prSet presAssocID="{C5B4505F-1501-48FA-BBF9-F7CE81CF7926}" presName="background3" presStyleLbl="node3" presStyleIdx="1" presStyleCnt="4"/>
      <dgm:spPr/>
    </dgm:pt>
    <dgm:pt modelId="{4EBD3BF3-E2A7-496A-8634-1F483478BCBA}" type="pres">
      <dgm:prSet presAssocID="{C5B4505F-1501-48FA-BBF9-F7CE81CF7926}" presName="text3" presStyleLbl="fgAcc3" presStyleIdx="1" presStyleCnt="4">
        <dgm:presLayoutVars>
          <dgm:chPref val="3"/>
        </dgm:presLayoutVars>
      </dgm:prSet>
      <dgm:spPr/>
    </dgm:pt>
    <dgm:pt modelId="{2D65AB71-83F8-4339-9C40-EF10F5FFD0B0}" type="pres">
      <dgm:prSet presAssocID="{C5B4505F-1501-48FA-BBF9-F7CE81CF7926}" presName="hierChild4" presStyleCnt="0"/>
      <dgm:spPr/>
    </dgm:pt>
    <dgm:pt modelId="{1FF599F8-C0B5-4167-BC02-8EC1398B6391}" type="pres">
      <dgm:prSet presAssocID="{5B5BDDB3-5803-4412-B01E-CF0851C3EEDF}" presName="Name10" presStyleLbl="parChTrans1D2" presStyleIdx="1" presStyleCnt="2"/>
      <dgm:spPr/>
    </dgm:pt>
    <dgm:pt modelId="{78943B35-65EA-46AD-9BFD-C7E778825320}" type="pres">
      <dgm:prSet presAssocID="{90906405-1AAB-479D-A137-792C91213744}" presName="hierRoot2" presStyleCnt="0"/>
      <dgm:spPr/>
    </dgm:pt>
    <dgm:pt modelId="{287BB4CC-B2E2-4050-A01E-B835BC27E251}" type="pres">
      <dgm:prSet presAssocID="{90906405-1AAB-479D-A137-792C91213744}" presName="composite2" presStyleCnt="0"/>
      <dgm:spPr/>
    </dgm:pt>
    <dgm:pt modelId="{2C69DB9E-3BB1-4CB7-AC71-8D911C133291}" type="pres">
      <dgm:prSet presAssocID="{90906405-1AAB-479D-A137-792C91213744}" presName="background2" presStyleLbl="node2" presStyleIdx="1" presStyleCnt="2"/>
      <dgm:spPr/>
    </dgm:pt>
    <dgm:pt modelId="{3BDB331E-750A-4B49-80D4-8B89B905AD11}" type="pres">
      <dgm:prSet presAssocID="{90906405-1AAB-479D-A137-792C91213744}" presName="text2" presStyleLbl="fgAcc2" presStyleIdx="1" presStyleCnt="2">
        <dgm:presLayoutVars>
          <dgm:chPref val="3"/>
        </dgm:presLayoutVars>
      </dgm:prSet>
      <dgm:spPr/>
    </dgm:pt>
    <dgm:pt modelId="{60A7772E-FAA1-448A-9B7B-931AAE23CC00}" type="pres">
      <dgm:prSet presAssocID="{90906405-1AAB-479D-A137-792C91213744}" presName="hierChild3" presStyleCnt="0"/>
      <dgm:spPr/>
    </dgm:pt>
    <dgm:pt modelId="{B833D833-1145-4E3E-88F2-8A109AE38401}" type="pres">
      <dgm:prSet presAssocID="{1E782ADC-2A16-42CE-B657-3C2E20CCF57E}" presName="Name17" presStyleLbl="parChTrans1D3" presStyleIdx="2" presStyleCnt="4"/>
      <dgm:spPr/>
    </dgm:pt>
    <dgm:pt modelId="{4411E26B-9CBC-45CB-8B99-A8CF032C8EC4}" type="pres">
      <dgm:prSet presAssocID="{33BCDAF6-6F95-49C5-9D63-FA6F44C3544C}" presName="hierRoot3" presStyleCnt="0"/>
      <dgm:spPr/>
    </dgm:pt>
    <dgm:pt modelId="{CE149ADE-B0B0-49C3-A40F-25F22488D3EB}" type="pres">
      <dgm:prSet presAssocID="{33BCDAF6-6F95-49C5-9D63-FA6F44C3544C}" presName="composite3" presStyleCnt="0"/>
      <dgm:spPr/>
    </dgm:pt>
    <dgm:pt modelId="{6B0F9C16-047F-4B0E-B868-B1DBEA032F85}" type="pres">
      <dgm:prSet presAssocID="{33BCDAF6-6F95-49C5-9D63-FA6F44C3544C}" presName="background3" presStyleLbl="node3" presStyleIdx="2" presStyleCnt="4"/>
      <dgm:spPr/>
    </dgm:pt>
    <dgm:pt modelId="{5542D654-1EBC-4A9D-948A-CDA060F49E6E}" type="pres">
      <dgm:prSet presAssocID="{33BCDAF6-6F95-49C5-9D63-FA6F44C3544C}" presName="text3" presStyleLbl="fgAcc3" presStyleIdx="2" presStyleCnt="4" custLinFactNeighborX="2490" custLinFactNeighborY="-1307">
        <dgm:presLayoutVars>
          <dgm:chPref val="3"/>
        </dgm:presLayoutVars>
      </dgm:prSet>
      <dgm:spPr/>
    </dgm:pt>
    <dgm:pt modelId="{CC78A110-4AF8-46EF-B16F-4257572A62A2}" type="pres">
      <dgm:prSet presAssocID="{33BCDAF6-6F95-49C5-9D63-FA6F44C3544C}" presName="hierChild4" presStyleCnt="0"/>
      <dgm:spPr/>
    </dgm:pt>
    <dgm:pt modelId="{71F8D42B-7276-432E-8D9B-4AC643C55311}" type="pres">
      <dgm:prSet presAssocID="{673E5B1D-9E58-4F7D-AF8F-FFBF004B00EC}" presName="Name17" presStyleLbl="parChTrans1D3" presStyleIdx="3" presStyleCnt="4"/>
      <dgm:spPr/>
    </dgm:pt>
    <dgm:pt modelId="{6A94C09F-B8C3-4C39-932E-0C2B8126A4BD}" type="pres">
      <dgm:prSet presAssocID="{7A8DF2EF-25FD-470D-9E57-7E24600C942F}" presName="hierRoot3" presStyleCnt="0"/>
      <dgm:spPr/>
    </dgm:pt>
    <dgm:pt modelId="{AC32DAF4-038C-411A-AF1F-F4262583BD3F}" type="pres">
      <dgm:prSet presAssocID="{7A8DF2EF-25FD-470D-9E57-7E24600C942F}" presName="composite3" presStyleCnt="0"/>
      <dgm:spPr/>
    </dgm:pt>
    <dgm:pt modelId="{DC1128CF-3BC5-4DE3-8652-DC343B3B0BF6}" type="pres">
      <dgm:prSet presAssocID="{7A8DF2EF-25FD-470D-9E57-7E24600C942F}" presName="background3" presStyleLbl="node3" presStyleIdx="3" presStyleCnt="4"/>
      <dgm:spPr/>
    </dgm:pt>
    <dgm:pt modelId="{E1AB3EDA-7463-4737-BAE7-9AF75C0D707E}" type="pres">
      <dgm:prSet presAssocID="{7A8DF2EF-25FD-470D-9E57-7E24600C942F}" presName="text3" presStyleLbl="fgAcc3" presStyleIdx="3" presStyleCnt="4">
        <dgm:presLayoutVars>
          <dgm:chPref val="3"/>
        </dgm:presLayoutVars>
      </dgm:prSet>
      <dgm:spPr/>
    </dgm:pt>
    <dgm:pt modelId="{981EC81F-9496-4936-BF3D-061E918EA8FA}" type="pres">
      <dgm:prSet presAssocID="{7A8DF2EF-25FD-470D-9E57-7E24600C942F}" presName="hierChild4" presStyleCnt="0"/>
      <dgm:spPr/>
    </dgm:pt>
  </dgm:ptLst>
  <dgm:cxnLst>
    <dgm:cxn modelId="{254DC50F-EC3A-4D88-ABF7-E875758D290C}" type="presOf" srcId="{33BCDAF6-6F95-49C5-9D63-FA6F44C3544C}" destId="{5542D654-1EBC-4A9D-948A-CDA060F49E6E}" srcOrd="0" destOrd="0" presId="urn:microsoft.com/office/officeart/2005/8/layout/hierarchy1"/>
    <dgm:cxn modelId="{B5CCEC10-2D8C-4548-9AD8-A0A994AA66FF}" type="presOf" srcId="{5E3DD91E-A824-41A8-9ED3-4AFCB4ABEB48}" destId="{0E1C1B42-594B-486C-851C-BD5D81507B65}" srcOrd="0" destOrd="0" presId="urn:microsoft.com/office/officeart/2005/8/layout/hierarchy1"/>
    <dgm:cxn modelId="{4657C81B-FAE3-4823-9669-D4B1357304CE}" srcId="{90906405-1AAB-479D-A137-792C91213744}" destId="{7A8DF2EF-25FD-470D-9E57-7E24600C942F}" srcOrd="1" destOrd="0" parTransId="{673E5B1D-9E58-4F7D-AF8F-FFBF004B00EC}" sibTransId="{B154D082-857D-43CD-9F15-587D8AA9CEE4}"/>
    <dgm:cxn modelId="{6E48CC1C-B473-443E-B681-03215BB63BAC}" srcId="{915E62FE-5536-4490-9260-41B24F0507A0}" destId="{90906405-1AAB-479D-A137-792C91213744}" srcOrd="1" destOrd="0" parTransId="{5B5BDDB3-5803-4412-B01E-CF0851C3EEDF}" sibTransId="{C6E2CF26-087C-4917-996A-5AC5E1CDFD01}"/>
    <dgm:cxn modelId="{FC3F8E33-ED1F-4E1B-81CD-AF27F44627F6}" type="presOf" srcId="{673E5B1D-9E58-4F7D-AF8F-FFBF004B00EC}" destId="{71F8D42B-7276-432E-8D9B-4AC643C55311}" srcOrd="0" destOrd="0" presId="urn:microsoft.com/office/officeart/2005/8/layout/hierarchy1"/>
    <dgm:cxn modelId="{140AA947-F3B5-455A-ADE9-1ACA0CAC90B9}" type="presOf" srcId="{0033C32C-B674-4CB7-BF20-F8E5B441E629}" destId="{11887246-AF3D-4D12-ABCC-DB8FF15B289D}" srcOrd="0" destOrd="0" presId="urn:microsoft.com/office/officeart/2005/8/layout/hierarchy1"/>
    <dgm:cxn modelId="{74448248-0EB0-4A6D-95C5-7194DD82E3A7}" srcId="{915E62FE-5536-4490-9260-41B24F0507A0}" destId="{091BE984-EA60-4080-8D0E-74919CA36D62}" srcOrd="0" destOrd="0" parTransId="{F0185ABB-C96B-4DAA-A8C8-6C480F7FE74C}" sibTransId="{5F01122E-05F2-4417-BE28-0FBD1DF643A7}"/>
    <dgm:cxn modelId="{AF1A366E-5531-4159-9D33-4EA6035A03DA}" type="presOf" srcId="{C5B4505F-1501-48FA-BBF9-F7CE81CF7926}" destId="{4EBD3BF3-E2A7-496A-8634-1F483478BCBA}" srcOrd="0" destOrd="0" presId="urn:microsoft.com/office/officeart/2005/8/layout/hierarchy1"/>
    <dgm:cxn modelId="{51EB1A73-DEBB-49E7-A9EE-AB6D9B1C4DA3}" type="presOf" srcId="{1E782ADC-2A16-42CE-B657-3C2E20CCF57E}" destId="{B833D833-1145-4E3E-88F2-8A109AE38401}" srcOrd="0" destOrd="0" presId="urn:microsoft.com/office/officeart/2005/8/layout/hierarchy1"/>
    <dgm:cxn modelId="{81BBA659-58C0-41AA-9153-45A15E331FCE}" type="presOf" srcId="{7A8DF2EF-25FD-470D-9E57-7E24600C942F}" destId="{E1AB3EDA-7463-4737-BAE7-9AF75C0D707E}" srcOrd="0" destOrd="0" presId="urn:microsoft.com/office/officeart/2005/8/layout/hierarchy1"/>
    <dgm:cxn modelId="{13FAAD5A-A3A7-48B1-9A38-B63199EEFAD7}" srcId="{90906405-1AAB-479D-A137-792C91213744}" destId="{33BCDAF6-6F95-49C5-9D63-FA6F44C3544C}" srcOrd="0" destOrd="0" parTransId="{1E782ADC-2A16-42CE-B657-3C2E20CCF57E}" sibTransId="{0DBF9FBF-BE19-4ABD-83EC-FBAC98276AE6}"/>
    <dgm:cxn modelId="{A9801A84-5993-48B4-8269-A95B588DDA90}" type="presOf" srcId="{D22A2A6A-7666-4728-B2A1-F18246957B38}" destId="{0D821DEC-77DC-422D-B60B-EBD7FC451FE2}" srcOrd="0" destOrd="0" presId="urn:microsoft.com/office/officeart/2005/8/layout/hierarchy1"/>
    <dgm:cxn modelId="{2D915F87-A496-452E-93DE-5CBB34F0724A}" srcId="{091BE984-EA60-4080-8D0E-74919CA36D62}" destId="{C5B4505F-1501-48FA-BBF9-F7CE81CF7926}" srcOrd="1" destOrd="0" parTransId="{0033C32C-B674-4CB7-BF20-F8E5B441E629}" sibTransId="{46431D73-A87E-466F-B33D-E84E5EC60386}"/>
    <dgm:cxn modelId="{080999AA-A516-4F72-A1AA-38606119EA34}" srcId="{091BE984-EA60-4080-8D0E-74919CA36D62}" destId="{D22A2A6A-7666-4728-B2A1-F18246957B38}" srcOrd="0" destOrd="0" parTransId="{5E3DD91E-A824-41A8-9ED3-4AFCB4ABEB48}" sibTransId="{1C49E908-C995-4461-9F17-C6DDB4C04484}"/>
    <dgm:cxn modelId="{9A156DB0-2FCC-40F5-AA8A-C2E24BB90DEA}" type="presOf" srcId="{90906405-1AAB-479D-A137-792C91213744}" destId="{3BDB331E-750A-4B49-80D4-8B89B905AD11}" srcOrd="0" destOrd="0" presId="urn:microsoft.com/office/officeart/2005/8/layout/hierarchy1"/>
    <dgm:cxn modelId="{9B10D0B9-462B-4C7B-A503-D25B77450317}" srcId="{BF5FC494-9EC9-44FB-B10C-95F5ABFCCF21}" destId="{915E62FE-5536-4490-9260-41B24F0507A0}" srcOrd="0" destOrd="0" parTransId="{83E1E385-41B6-40F2-BE3E-49089ABB23A8}" sibTransId="{DCC32AF0-7596-4E51-A36F-4C10753CE2FF}"/>
    <dgm:cxn modelId="{245AE1CB-987F-4A76-B80B-CFCA16723A31}" type="presOf" srcId="{091BE984-EA60-4080-8D0E-74919CA36D62}" destId="{59D98607-0B2D-4502-AC40-E4CF86296980}" srcOrd="0" destOrd="0" presId="urn:microsoft.com/office/officeart/2005/8/layout/hierarchy1"/>
    <dgm:cxn modelId="{D13228CF-6DAC-49D0-9185-BFFF561208EC}" type="presOf" srcId="{915E62FE-5536-4490-9260-41B24F0507A0}" destId="{7DD4836A-69C7-462B-9D0E-377CED813C52}" srcOrd="0" destOrd="0" presId="urn:microsoft.com/office/officeart/2005/8/layout/hierarchy1"/>
    <dgm:cxn modelId="{38E582E2-2C8C-49DE-91A0-BEBD8B004339}" type="presOf" srcId="{5B5BDDB3-5803-4412-B01E-CF0851C3EEDF}" destId="{1FF599F8-C0B5-4167-BC02-8EC1398B6391}" srcOrd="0" destOrd="0" presId="urn:microsoft.com/office/officeart/2005/8/layout/hierarchy1"/>
    <dgm:cxn modelId="{52E07BE9-EEB4-4893-AE57-A0EA89CA1AB9}" type="presOf" srcId="{F0185ABB-C96B-4DAA-A8C8-6C480F7FE74C}" destId="{35055B73-68FD-4446-AA48-B6CB230FDB53}" srcOrd="0" destOrd="0" presId="urn:microsoft.com/office/officeart/2005/8/layout/hierarchy1"/>
    <dgm:cxn modelId="{E2D608F0-A255-40DC-A044-158324D5CA45}" type="presOf" srcId="{BF5FC494-9EC9-44FB-B10C-95F5ABFCCF21}" destId="{C44C2E98-E42F-4111-A60C-69A36FA305FA}" srcOrd="0" destOrd="0" presId="urn:microsoft.com/office/officeart/2005/8/layout/hierarchy1"/>
    <dgm:cxn modelId="{53EBB65C-1DFA-40CE-A8A8-6D5BCDA6657F}" type="presParOf" srcId="{C44C2E98-E42F-4111-A60C-69A36FA305FA}" destId="{3EA6999E-EE3D-4503-A1C0-59C083185533}" srcOrd="0" destOrd="0" presId="urn:microsoft.com/office/officeart/2005/8/layout/hierarchy1"/>
    <dgm:cxn modelId="{EE348D99-57E3-4C73-87CB-398932AE26DC}" type="presParOf" srcId="{3EA6999E-EE3D-4503-A1C0-59C083185533}" destId="{9F189CE2-0F74-4E94-B6CE-DCDDAB183296}" srcOrd="0" destOrd="0" presId="urn:microsoft.com/office/officeart/2005/8/layout/hierarchy1"/>
    <dgm:cxn modelId="{416FC9E7-34AF-4B7E-BBB7-00507DFE03F6}" type="presParOf" srcId="{9F189CE2-0F74-4E94-B6CE-DCDDAB183296}" destId="{A7870A83-385E-4A91-AD95-967314E64E23}" srcOrd="0" destOrd="0" presId="urn:microsoft.com/office/officeart/2005/8/layout/hierarchy1"/>
    <dgm:cxn modelId="{7C346E94-D6E0-4EB8-A122-AA0B4AE65B42}" type="presParOf" srcId="{9F189CE2-0F74-4E94-B6CE-DCDDAB183296}" destId="{7DD4836A-69C7-462B-9D0E-377CED813C52}" srcOrd="1" destOrd="0" presId="urn:microsoft.com/office/officeart/2005/8/layout/hierarchy1"/>
    <dgm:cxn modelId="{9B176F86-728E-41DC-ABCE-73F62FFF7D31}" type="presParOf" srcId="{3EA6999E-EE3D-4503-A1C0-59C083185533}" destId="{629E94A0-68F7-4FBF-9CB4-1B08E70D3C5A}" srcOrd="1" destOrd="0" presId="urn:microsoft.com/office/officeart/2005/8/layout/hierarchy1"/>
    <dgm:cxn modelId="{F8AAC40B-743F-49FE-9E41-DAF7CAA0EDB8}" type="presParOf" srcId="{629E94A0-68F7-4FBF-9CB4-1B08E70D3C5A}" destId="{35055B73-68FD-4446-AA48-B6CB230FDB53}" srcOrd="0" destOrd="0" presId="urn:microsoft.com/office/officeart/2005/8/layout/hierarchy1"/>
    <dgm:cxn modelId="{2BD1D4C9-4A8B-46C0-8EE2-12765D3CFB3F}" type="presParOf" srcId="{629E94A0-68F7-4FBF-9CB4-1B08E70D3C5A}" destId="{F160E95C-55E3-4737-BEF9-3600B3DC6AAB}" srcOrd="1" destOrd="0" presId="urn:microsoft.com/office/officeart/2005/8/layout/hierarchy1"/>
    <dgm:cxn modelId="{9A206324-9CEA-468F-8FF9-9EE6623AE007}" type="presParOf" srcId="{F160E95C-55E3-4737-BEF9-3600B3DC6AAB}" destId="{E4DD3DFA-046D-4C80-A35C-C111E3BAF2B9}" srcOrd="0" destOrd="0" presId="urn:microsoft.com/office/officeart/2005/8/layout/hierarchy1"/>
    <dgm:cxn modelId="{EBD1A5FC-2C3A-4EB8-9553-D6E08FE4AEEE}" type="presParOf" srcId="{E4DD3DFA-046D-4C80-A35C-C111E3BAF2B9}" destId="{EC9EAAA4-1201-4C5A-9032-8240BD284F57}" srcOrd="0" destOrd="0" presId="urn:microsoft.com/office/officeart/2005/8/layout/hierarchy1"/>
    <dgm:cxn modelId="{AF615B18-F63B-4B59-999F-74EE65568CB5}" type="presParOf" srcId="{E4DD3DFA-046D-4C80-A35C-C111E3BAF2B9}" destId="{59D98607-0B2D-4502-AC40-E4CF86296980}" srcOrd="1" destOrd="0" presId="urn:microsoft.com/office/officeart/2005/8/layout/hierarchy1"/>
    <dgm:cxn modelId="{93B0FAEC-EEC5-41B0-B748-FBF9B06D31CA}" type="presParOf" srcId="{F160E95C-55E3-4737-BEF9-3600B3DC6AAB}" destId="{8A4C3F9E-D32A-4670-8F6E-ED0719766322}" srcOrd="1" destOrd="0" presId="urn:microsoft.com/office/officeart/2005/8/layout/hierarchy1"/>
    <dgm:cxn modelId="{A60F05EF-AFC4-4181-93DD-D2D917544482}" type="presParOf" srcId="{8A4C3F9E-D32A-4670-8F6E-ED0719766322}" destId="{0E1C1B42-594B-486C-851C-BD5D81507B65}" srcOrd="0" destOrd="0" presId="urn:microsoft.com/office/officeart/2005/8/layout/hierarchy1"/>
    <dgm:cxn modelId="{F6FAEFBF-1B0A-439C-8573-DF2E66E11A00}" type="presParOf" srcId="{8A4C3F9E-D32A-4670-8F6E-ED0719766322}" destId="{51F5D0CF-A4FF-46A2-9BE1-A4089C800E57}" srcOrd="1" destOrd="0" presId="urn:microsoft.com/office/officeart/2005/8/layout/hierarchy1"/>
    <dgm:cxn modelId="{00273009-C164-406F-9981-579946D5A2C9}" type="presParOf" srcId="{51F5D0CF-A4FF-46A2-9BE1-A4089C800E57}" destId="{301BDB39-386C-4F6E-9018-800E1A7EBD62}" srcOrd="0" destOrd="0" presId="urn:microsoft.com/office/officeart/2005/8/layout/hierarchy1"/>
    <dgm:cxn modelId="{8D7E37BD-731B-4270-B77B-0527197DF9DF}" type="presParOf" srcId="{301BDB39-386C-4F6E-9018-800E1A7EBD62}" destId="{EB404C34-B2BB-4E1F-9242-419C70C54047}" srcOrd="0" destOrd="0" presId="urn:microsoft.com/office/officeart/2005/8/layout/hierarchy1"/>
    <dgm:cxn modelId="{A843F7B2-34FC-4476-B792-EFFE69294E5C}" type="presParOf" srcId="{301BDB39-386C-4F6E-9018-800E1A7EBD62}" destId="{0D821DEC-77DC-422D-B60B-EBD7FC451FE2}" srcOrd="1" destOrd="0" presId="urn:microsoft.com/office/officeart/2005/8/layout/hierarchy1"/>
    <dgm:cxn modelId="{6E857D13-C176-4517-B5E0-CD628036AE74}" type="presParOf" srcId="{51F5D0CF-A4FF-46A2-9BE1-A4089C800E57}" destId="{8F52D716-8F14-4BE4-A1AB-694D8215D385}" srcOrd="1" destOrd="0" presId="urn:microsoft.com/office/officeart/2005/8/layout/hierarchy1"/>
    <dgm:cxn modelId="{35F5BFDA-9896-4EEB-9B83-EC600FD00F15}" type="presParOf" srcId="{8A4C3F9E-D32A-4670-8F6E-ED0719766322}" destId="{11887246-AF3D-4D12-ABCC-DB8FF15B289D}" srcOrd="2" destOrd="0" presId="urn:microsoft.com/office/officeart/2005/8/layout/hierarchy1"/>
    <dgm:cxn modelId="{DAA6C325-D457-49F0-B8DF-49F84ADB5952}" type="presParOf" srcId="{8A4C3F9E-D32A-4670-8F6E-ED0719766322}" destId="{80E97DB0-9E68-4243-9406-49E567BD0C99}" srcOrd="3" destOrd="0" presId="urn:microsoft.com/office/officeart/2005/8/layout/hierarchy1"/>
    <dgm:cxn modelId="{4624C54C-9FA3-41B4-B566-9DBA0302322B}" type="presParOf" srcId="{80E97DB0-9E68-4243-9406-49E567BD0C99}" destId="{EFFFA7DA-F81D-4BA7-BEBE-A27A21D0988C}" srcOrd="0" destOrd="0" presId="urn:microsoft.com/office/officeart/2005/8/layout/hierarchy1"/>
    <dgm:cxn modelId="{73DA3F83-C999-4807-83BE-E72100C0321E}" type="presParOf" srcId="{EFFFA7DA-F81D-4BA7-BEBE-A27A21D0988C}" destId="{49006CD4-512B-40A8-AFF6-CEFC34B0620D}" srcOrd="0" destOrd="0" presId="urn:microsoft.com/office/officeart/2005/8/layout/hierarchy1"/>
    <dgm:cxn modelId="{6AF41CB8-0D48-4D27-AA1D-E172685A1397}" type="presParOf" srcId="{EFFFA7DA-F81D-4BA7-BEBE-A27A21D0988C}" destId="{4EBD3BF3-E2A7-496A-8634-1F483478BCBA}" srcOrd="1" destOrd="0" presId="urn:microsoft.com/office/officeart/2005/8/layout/hierarchy1"/>
    <dgm:cxn modelId="{EE5D15BC-1CAE-4613-B332-48A92514359B}" type="presParOf" srcId="{80E97DB0-9E68-4243-9406-49E567BD0C99}" destId="{2D65AB71-83F8-4339-9C40-EF10F5FFD0B0}" srcOrd="1" destOrd="0" presId="urn:microsoft.com/office/officeart/2005/8/layout/hierarchy1"/>
    <dgm:cxn modelId="{FB37C7B9-2EE0-4ECD-B73F-7DAD6A015A74}" type="presParOf" srcId="{629E94A0-68F7-4FBF-9CB4-1B08E70D3C5A}" destId="{1FF599F8-C0B5-4167-BC02-8EC1398B6391}" srcOrd="2" destOrd="0" presId="urn:microsoft.com/office/officeart/2005/8/layout/hierarchy1"/>
    <dgm:cxn modelId="{50BFD82C-63C2-4FA6-BF52-27DC9CBADB92}" type="presParOf" srcId="{629E94A0-68F7-4FBF-9CB4-1B08E70D3C5A}" destId="{78943B35-65EA-46AD-9BFD-C7E778825320}" srcOrd="3" destOrd="0" presId="urn:microsoft.com/office/officeart/2005/8/layout/hierarchy1"/>
    <dgm:cxn modelId="{35C1AD6E-7F18-4713-803C-A0E4FE40B872}" type="presParOf" srcId="{78943B35-65EA-46AD-9BFD-C7E778825320}" destId="{287BB4CC-B2E2-4050-A01E-B835BC27E251}" srcOrd="0" destOrd="0" presId="urn:microsoft.com/office/officeart/2005/8/layout/hierarchy1"/>
    <dgm:cxn modelId="{710EEF25-2631-40A4-AF61-CA79F1212C65}" type="presParOf" srcId="{287BB4CC-B2E2-4050-A01E-B835BC27E251}" destId="{2C69DB9E-3BB1-4CB7-AC71-8D911C133291}" srcOrd="0" destOrd="0" presId="urn:microsoft.com/office/officeart/2005/8/layout/hierarchy1"/>
    <dgm:cxn modelId="{35EDA790-3B17-414C-BA9A-651F7059FB2A}" type="presParOf" srcId="{287BB4CC-B2E2-4050-A01E-B835BC27E251}" destId="{3BDB331E-750A-4B49-80D4-8B89B905AD11}" srcOrd="1" destOrd="0" presId="urn:microsoft.com/office/officeart/2005/8/layout/hierarchy1"/>
    <dgm:cxn modelId="{B93E3148-2B3E-4B01-A2D8-34073954F868}" type="presParOf" srcId="{78943B35-65EA-46AD-9BFD-C7E778825320}" destId="{60A7772E-FAA1-448A-9B7B-931AAE23CC00}" srcOrd="1" destOrd="0" presId="urn:microsoft.com/office/officeart/2005/8/layout/hierarchy1"/>
    <dgm:cxn modelId="{35ED0609-D691-4CA1-9354-26AE845D6884}" type="presParOf" srcId="{60A7772E-FAA1-448A-9B7B-931AAE23CC00}" destId="{B833D833-1145-4E3E-88F2-8A109AE38401}" srcOrd="0" destOrd="0" presId="urn:microsoft.com/office/officeart/2005/8/layout/hierarchy1"/>
    <dgm:cxn modelId="{5C2CCF14-36F3-4FE7-82B2-68CC8B0F6736}" type="presParOf" srcId="{60A7772E-FAA1-448A-9B7B-931AAE23CC00}" destId="{4411E26B-9CBC-45CB-8B99-A8CF032C8EC4}" srcOrd="1" destOrd="0" presId="urn:microsoft.com/office/officeart/2005/8/layout/hierarchy1"/>
    <dgm:cxn modelId="{4905D012-4280-4022-A490-B68C367AA7BA}" type="presParOf" srcId="{4411E26B-9CBC-45CB-8B99-A8CF032C8EC4}" destId="{CE149ADE-B0B0-49C3-A40F-25F22488D3EB}" srcOrd="0" destOrd="0" presId="urn:microsoft.com/office/officeart/2005/8/layout/hierarchy1"/>
    <dgm:cxn modelId="{03F317E3-B58E-40B1-BB09-B6A3730C85A2}" type="presParOf" srcId="{CE149ADE-B0B0-49C3-A40F-25F22488D3EB}" destId="{6B0F9C16-047F-4B0E-B868-B1DBEA032F85}" srcOrd="0" destOrd="0" presId="urn:microsoft.com/office/officeart/2005/8/layout/hierarchy1"/>
    <dgm:cxn modelId="{18D4BA62-304A-430C-B84E-48BD576804A4}" type="presParOf" srcId="{CE149ADE-B0B0-49C3-A40F-25F22488D3EB}" destId="{5542D654-1EBC-4A9D-948A-CDA060F49E6E}" srcOrd="1" destOrd="0" presId="urn:microsoft.com/office/officeart/2005/8/layout/hierarchy1"/>
    <dgm:cxn modelId="{DFB58B83-2EC0-4287-8493-7B63521B78F3}" type="presParOf" srcId="{4411E26B-9CBC-45CB-8B99-A8CF032C8EC4}" destId="{CC78A110-4AF8-46EF-B16F-4257572A62A2}" srcOrd="1" destOrd="0" presId="urn:microsoft.com/office/officeart/2005/8/layout/hierarchy1"/>
    <dgm:cxn modelId="{2B1D2861-B9AF-4561-A7E6-C4EF667740C2}" type="presParOf" srcId="{60A7772E-FAA1-448A-9B7B-931AAE23CC00}" destId="{71F8D42B-7276-432E-8D9B-4AC643C55311}" srcOrd="2" destOrd="0" presId="urn:microsoft.com/office/officeart/2005/8/layout/hierarchy1"/>
    <dgm:cxn modelId="{73AD0D53-7BA6-494E-9E36-17A47F3C69E8}" type="presParOf" srcId="{60A7772E-FAA1-448A-9B7B-931AAE23CC00}" destId="{6A94C09F-B8C3-4C39-932E-0C2B8126A4BD}" srcOrd="3" destOrd="0" presId="urn:microsoft.com/office/officeart/2005/8/layout/hierarchy1"/>
    <dgm:cxn modelId="{675557E7-53FA-4263-AAA4-332125418D37}" type="presParOf" srcId="{6A94C09F-B8C3-4C39-932E-0C2B8126A4BD}" destId="{AC32DAF4-038C-411A-AF1F-F4262583BD3F}" srcOrd="0" destOrd="0" presId="urn:microsoft.com/office/officeart/2005/8/layout/hierarchy1"/>
    <dgm:cxn modelId="{69484C29-DCC1-42DF-954D-9FA511896CB1}" type="presParOf" srcId="{AC32DAF4-038C-411A-AF1F-F4262583BD3F}" destId="{DC1128CF-3BC5-4DE3-8652-DC343B3B0BF6}" srcOrd="0" destOrd="0" presId="urn:microsoft.com/office/officeart/2005/8/layout/hierarchy1"/>
    <dgm:cxn modelId="{32FE38FE-9A93-4A93-91CB-8E11FF23FD07}" type="presParOf" srcId="{AC32DAF4-038C-411A-AF1F-F4262583BD3F}" destId="{E1AB3EDA-7463-4737-BAE7-9AF75C0D707E}" srcOrd="1" destOrd="0" presId="urn:microsoft.com/office/officeart/2005/8/layout/hierarchy1"/>
    <dgm:cxn modelId="{9B3815DE-D6D3-44CF-A160-07F4BF2F8931}" type="presParOf" srcId="{6A94C09F-B8C3-4C39-932E-0C2B8126A4BD}" destId="{981EC81F-9496-4936-BF3D-061E918EA8F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FB537-C918-4E11-9DE2-06DDEFBC5AD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sk-SK"/>
        </a:p>
      </dgm:t>
    </dgm:pt>
    <dgm:pt modelId="{112AACDC-55B7-4126-82BB-FB0F48065FAF}">
      <dgm:prSet phldrT="[Text]"/>
      <dgm:spPr/>
      <dgm:t>
        <a:bodyPr/>
        <a:lstStyle/>
        <a:p>
          <a:r>
            <a:rPr lang="sk-SK" dirty="0">
              <a:latin typeface="Weekly Free Light" panose="00000400000000000000" pitchFamily="50" charset="-18"/>
            </a:rPr>
            <a:t>Vlastný kapitál</a:t>
          </a:r>
        </a:p>
      </dgm:t>
    </dgm:pt>
    <dgm:pt modelId="{90BF0332-6238-4FBF-80B9-8540A384DAB8}" type="parTrans" cxnId="{B71BC38F-5975-4B43-9962-AD27576B893B}">
      <dgm:prSet/>
      <dgm:spPr/>
      <dgm:t>
        <a:bodyPr/>
        <a:lstStyle/>
        <a:p>
          <a:endParaRPr lang="sk-SK"/>
        </a:p>
      </dgm:t>
    </dgm:pt>
    <dgm:pt modelId="{5747DED0-7CC1-4E84-AF31-E4ECBC842A0E}" type="sibTrans" cxnId="{B71BC38F-5975-4B43-9962-AD27576B893B}">
      <dgm:prSet/>
      <dgm:spPr/>
      <dgm:t>
        <a:bodyPr/>
        <a:lstStyle/>
        <a:p>
          <a:endParaRPr lang="sk-SK"/>
        </a:p>
      </dgm:t>
    </dgm:pt>
    <dgm:pt modelId="{254F8859-FED1-47EC-B333-D415EC181630}">
      <dgm:prSet phldrT="[Text]"/>
      <dgm:spPr/>
      <dgm:t>
        <a:bodyPr/>
        <a:lstStyle/>
        <a:p>
          <a:r>
            <a:rPr lang="sk-SK" dirty="0">
              <a:latin typeface="Weekly Free Light" panose="00000400000000000000" pitchFamily="50" charset="-18"/>
            </a:rPr>
            <a:t>Základné imanie</a:t>
          </a:r>
        </a:p>
      </dgm:t>
    </dgm:pt>
    <dgm:pt modelId="{DA51CB65-6F31-4BC5-B643-A8275E5F2180}" type="parTrans" cxnId="{48772592-FD27-4D1F-8CF5-05AA2A06B375}">
      <dgm:prSet/>
      <dgm:spPr/>
      <dgm:t>
        <a:bodyPr/>
        <a:lstStyle/>
        <a:p>
          <a:endParaRPr lang="sk-SK"/>
        </a:p>
      </dgm:t>
    </dgm:pt>
    <dgm:pt modelId="{C34F6E39-1A55-4267-9F91-072D3115BB35}" type="sibTrans" cxnId="{48772592-FD27-4D1F-8CF5-05AA2A06B375}">
      <dgm:prSet/>
      <dgm:spPr/>
      <dgm:t>
        <a:bodyPr/>
        <a:lstStyle/>
        <a:p>
          <a:endParaRPr lang="sk-SK"/>
        </a:p>
      </dgm:t>
    </dgm:pt>
    <dgm:pt modelId="{8641A456-6594-45DA-987C-CA9A48C1AE47}">
      <dgm:prSet phldrT="[Text]"/>
      <dgm:spPr/>
      <dgm:t>
        <a:bodyPr/>
        <a:lstStyle/>
        <a:p>
          <a:r>
            <a:rPr lang="sk-SK" dirty="0">
              <a:latin typeface="Weekly Free Light" panose="00000400000000000000" pitchFamily="50" charset="-18"/>
            </a:rPr>
            <a:t>Kapitálové fondy</a:t>
          </a:r>
        </a:p>
      </dgm:t>
    </dgm:pt>
    <dgm:pt modelId="{D79925BF-CA99-43FB-9326-55451DAC0637}" type="parTrans" cxnId="{E128B95E-FB6A-4E02-B672-408B04A10E2B}">
      <dgm:prSet/>
      <dgm:spPr/>
      <dgm:t>
        <a:bodyPr/>
        <a:lstStyle/>
        <a:p>
          <a:endParaRPr lang="sk-SK"/>
        </a:p>
      </dgm:t>
    </dgm:pt>
    <dgm:pt modelId="{4A62027B-0C7A-4372-9CE5-DD2F65056E40}" type="sibTrans" cxnId="{E128B95E-FB6A-4E02-B672-408B04A10E2B}">
      <dgm:prSet/>
      <dgm:spPr/>
      <dgm:t>
        <a:bodyPr/>
        <a:lstStyle/>
        <a:p>
          <a:endParaRPr lang="sk-SK"/>
        </a:p>
      </dgm:t>
    </dgm:pt>
    <dgm:pt modelId="{95BF86D8-4F79-4DF4-846C-E8C249B7A08C}">
      <dgm:prSet phldrT="[Text]"/>
      <dgm:spPr/>
      <dgm:t>
        <a:bodyPr/>
        <a:lstStyle/>
        <a:p>
          <a:r>
            <a:rPr lang="sk-SK" dirty="0">
              <a:latin typeface="Weekly Free Light" panose="00000400000000000000" pitchFamily="50" charset="-18"/>
            </a:rPr>
            <a:t>Cudzí kapitál</a:t>
          </a:r>
        </a:p>
      </dgm:t>
    </dgm:pt>
    <dgm:pt modelId="{16B81814-A7DD-4A75-9204-9489F51882E1}" type="parTrans" cxnId="{BB6591E7-D3CA-46CA-83A6-50F3BE48A2C0}">
      <dgm:prSet/>
      <dgm:spPr/>
      <dgm:t>
        <a:bodyPr/>
        <a:lstStyle/>
        <a:p>
          <a:endParaRPr lang="sk-SK"/>
        </a:p>
      </dgm:t>
    </dgm:pt>
    <dgm:pt modelId="{C2581D8F-9CA3-421C-B778-8295506EDB3A}" type="sibTrans" cxnId="{BB6591E7-D3CA-46CA-83A6-50F3BE48A2C0}">
      <dgm:prSet/>
      <dgm:spPr/>
      <dgm:t>
        <a:bodyPr/>
        <a:lstStyle/>
        <a:p>
          <a:endParaRPr lang="sk-SK"/>
        </a:p>
      </dgm:t>
    </dgm:pt>
    <dgm:pt modelId="{EB18FB09-14F7-463D-9BDF-317719F69F14}">
      <dgm:prSet phldrT="[Text]"/>
      <dgm:spPr/>
      <dgm:t>
        <a:bodyPr/>
        <a:lstStyle/>
        <a:p>
          <a:r>
            <a:rPr lang="sk-SK" dirty="0">
              <a:latin typeface="Weekly Free Light" panose="00000400000000000000" pitchFamily="50" charset="-18"/>
            </a:rPr>
            <a:t>Bankové úvery</a:t>
          </a:r>
        </a:p>
      </dgm:t>
    </dgm:pt>
    <dgm:pt modelId="{4926719A-673A-4C60-81D6-DA0017A3B78A}" type="parTrans" cxnId="{63303810-D7B6-42B5-A39B-AB561870910D}">
      <dgm:prSet/>
      <dgm:spPr/>
      <dgm:t>
        <a:bodyPr/>
        <a:lstStyle/>
        <a:p>
          <a:endParaRPr lang="sk-SK"/>
        </a:p>
      </dgm:t>
    </dgm:pt>
    <dgm:pt modelId="{F1D1A302-43A8-4A26-B765-393D3336C4DD}" type="sibTrans" cxnId="{63303810-D7B6-42B5-A39B-AB561870910D}">
      <dgm:prSet/>
      <dgm:spPr/>
      <dgm:t>
        <a:bodyPr/>
        <a:lstStyle/>
        <a:p>
          <a:endParaRPr lang="sk-SK"/>
        </a:p>
      </dgm:t>
    </dgm:pt>
    <dgm:pt modelId="{75A4579A-4B15-4261-94B8-7E602E63AE6C}">
      <dgm:prSet phldrT="[Text]"/>
      <dgm:spPr/>
      <dgm:t>
        <a:bodyPr/>
        <a:lstStyle/>
        <a:p>
          <a:r>
            <a:rPr lang="sk-SK" dirty="0">
              <a:latin typeface="Weekly Free Light" panose="00000400000000000000" pitchFamily="50" charset="-18"/>
            </a:rPr>
            <a:t>Záväzky podniku</a:t>
          </a:r>
        </a:p>
      </dgm:t>
    </dgm:pt>
    <dgm:pt modelId="{7D24D921-0153-4E5C-811F-A3396B9B7773}" type="parTrans" cxnId="{2D65B7E7-CE51-41C6-95B9-8D1C230C9F47}">
      <dgm:prSet/>
      <dgm:spPr/>
      <dgm:t>
        <a:bodyPr/>
        <a:lstStyle/>
        <a:p>
          <a:endParaRPr lang="sk-SK"/>
        </a:p>
      </dgm:t>
    </dgm:pt>
    <dgm:pt modelId="{7666C57D-9A73-4C3B-A3E4-BF3050ABC04F}" type="sibTrans" cxnId="{2D65B7E7-CE51-41C6-95B9-8D1C230C9F47}">
      <dgm:prSet/>
      <dgm:spPr/>
      <dgm:t>
        <a:bodyPr/>
        <a:lstStyle/>
        <a:p>
          <a:endParaRPr lang="sk-SK"/>
        </a:p>
      </dgm:t>
    </dgm:pt>
    <dgm:pt modelId="{F9E0ED9A-1601-4EF5-8519-9F53901F550C}">
      <dgm:prSet phldrT="[Text]"/>
      <dgm:spPr/>
      <dgm:t>
        <a:bodyPr/>
        <a:lstStyle/>
        <a:p>
          <a:r>
            <a:rPr lang="sk-SK" dirty="0">
              <a:latin typeface="Weekly Free Light" panose="00000400000000000000" pitchFamily="50" charset="-18"/>
            </a:rPr>
            <a:t>Fondy zo zisku</a:t>
          </a:r>
        </a:p>
      </dgm:t>
    </dgm:pt>
    <dgm:pt modelId="{06288653-BF52-4F6C-82EC-92E94BF7C71E}" type="parTrans" cxnId="{F8F6891C-BC8F-4314-9A82-8F8AEBD0BF8A}">
      <dgm:prSet/>
      <dgm:spPr/>
      <dgm:t>
        <a:bodyPr/>
        <a:lstStyle/>
        <a:p>
          <a:endParaRPr lang="sk-SK"/>
        </a:p>
      </dgm:t>
    </dgm:pt>
    <dgm:pt modelId="{5FD14972-B555-4C0D-8968-0175BADBE7E9}" type="sibTrans" cxnId="{F8F6891C-BC8F-4314-9A82-8F8AEBD0BF8A}">
      <dgm:prSet/>
      <dgm:spPr/>
      <dgm:t>
        <a:bodyPr/>
        <a:lstStyle/>
        <a:p>
          <a:endParaRPr lang="sk-SK"/>
        </a:p>
      </dgm:t>
    </dgm:pt>
    <dgm:pt modelId="{AFC87960-AD58-400A-90D7-10E82C83ADDB}" type="pres">
      <dgm:prSet presAssocID="{D0DFB537-C918-4E11-9DE2-06DDEFBC5ADC}" presName="Name0" presStyleCnt="0">
        <dgm:presLayoutVars>
          <dgm:dir/>
          <dgm:animLvl val="lvl"/>
          <dgm:resizeHandles val="exact"/>
        </dgm:presLayoutVars>
      </dgm:prSet>
      <dgm:spPr/>
    </dgm:pt>
    <dgm:pt modelId="{433C34CF-2CB5-4FA3-99CA-36DD70CD2827}" type="pres">
      <dgm:prSet presAssocID="{112AACDC-55B7-4126-82BB-FB0F48065FAF}" presName="composite" presStyleCnt="0"/>
      <dgm:spPr/>
    </dgm:pt>
    <dgm:pt modelId="{70A9646A-1675-498C-B0D9-240BF5DB0FCE}" type="pres">
      <dgm:prSet presAssocID="{112AACDC-55B7-4126-82BB-FB0F48065FAF}" presName="parTx" presStyleLbl="alignNode1" presStyleIdx="0" presStyleCnt="2">
        <dgm:presLayoutVars>
          <dgm:chMax val="0"/>
          <dgm:chPref val="0"/>
          <dgm:bulletEnabled val="1"/>
        </dgm:presLayoutVars>
      </dgm:prSet>
      <dgm:spPr/>
    </dgm:pt>
    <dgm:pt modelId="{D462B558-3464-4061-8378-48F00CA84670}" type="pres">
      <dgm:prSet presAssocID="{112AACDC-55B7-4126-82BB-FB0F48065FAF}" presName="desTx" presStyleLbl="alignAccFollowNode1" presStyleIdx="0" presStyleCnt="2">
        <dgm:presLayoutVars>
          <dgm:bulletEnabled val="1"/>
        </dgm:presLayoutVars>
      </dgm:prSet>
      <dgm:spPr/>
    </dgm:pt>
    <dgm:pt modelId="{0BE09EA8-7799-4C41-8831-38719C7DB7DD}" type="pres">
      <dgm:prSet presAssocID="{5747DED0-7CC1-4E84-AF31-E4ECBC842A0E}" presName="space" presStyleCnt="0"/>
      <dgm:spPr/>
    </dgm:pt>
    <dgm:pt modelId="{C4F332A9-18CD-46AD-A789-D7C4D4C5BB87}" type="pres">
      <dgm:prSet presAssocID="{95BF86D8-4F79-4DF4-846C-E8C249B7A08C}" presName="composite" presStyleCnt="0"/>
      <dgm:spPr/>
    </dgm:pt>
    <dgm:pt modelId="{BAE66CB6-88D0-4F67-9862-B843CBD7CD28}" type="pres">
      <dgm:prSet presAssocID="{95BF86D8-4F79-4DF4-846C-E8C249B7A08C}" presName="parTx" presStyleLbl="alignNode1" presStyleIdx="1" presStyleCnt="2">
        <dgm:presLayoutVars>
          <dgm:chMax val="0"/>
          <dgm:chPref val="0"/>
          <dgm:bulletEnabled val="1"/>
        </dgm:presLayoutVars>
      </dgm:prSet>
      <dgm:spPr/>
    </dgm:pt>
    <dgm:pt modelId="{D9A7A342-9F81-4487-9B2C-F3169F4E6B66}" type="pres">
      <dgm:prSet presAssocID="{95BF86D8-4F79-4DF4-846C-E8C249B7A08C}" presName="desTx" presStyleLbl="alignAccFollowNode1" presStyleIdx="1" presStyleCnt="2">
        <dgm:presLayoutVars>
          <dgm:bulletEnabled val="1"/>
        </dgm:presLayoutVars>
      </dgm:prSet>
      <dgm:spPr/>
    </dgm:pt>
  </dgm:ptLst>
  <dgm:cxnLst>
    <dgm:cxn modelId="{CFE4840D-2098-4C97-8615-5A1D0EF97549}" type="presOf" srcId="{254F8859-FED1-47EC-B333-D415EC181630}" destId="{D462B558-3464-4061-8378-48F00CA84670}" srcOrd="0" destOrd="0" presId="urn:microsoft.com/office/officeart/2005/8/layout/hList1"/>
    <dgm:cxn modelId="{63303810-D7B6-42B5-A39B-AB561870910D}" srcId="{95BF86D8-4F79-4DF4-846C-E8C249B7A08C}" destId="{EB18FB09-14F7-463D-9BDF-317719F69F14}" srcOrd="0" destOrd="0" parTransId="{4926719A-673A-4C60-81D6-DA0017A3B78A}" sibTransId="{F1D1A302-43A8-4A26-B765-393D3336C4DD}"/>
    <dgm:cxn modelId="{F8F6891C-BC8F-4314-9A82-8F8AEBD0BF8A}" srcId="{112AACDC-55B7-4126-82BB-FB0F48065FAF}" destId="{F9E0ED9A-1601-4EF5-8519-9F53901F550C}" srcOrd="2" destOrd="0" parTransId="{06288653-BF52-4F6C-82EC-92E94BF7C71E}" sibTransId="{5FD14972-B555-4C0D-8968-0175BADBE7E9}"/>
    <dgm:cxn modelId="{53CE401D-F441-47B7-9E22-A7F736A42682}" type="presOf" srcId="{8641A456-6594-45DA-987C-CA9A48C1AE47}" destId="{D462B558-3464-4061-8378-48F00CA84670}" srcOrd="0" destOrd="1" presId="urn:microsoft.com/office/officeart/2005/8/layout/hList1"/>
    <dgm:cxn modelId="{E128B95E-FB6A-4E02-B672-408B04A10E2B}" srcId="{112AACDC-55B7-4126-82BB-FB0F48065FAF}" destId="{8641A456-6594-45DA-987C-CA9A48C1AE47}" srcOrd="1" destOrd="0" parTransId="{D79925BF-CA99-43FB-9326-55451DAC0637}" sibTransId="{4A62027B-0C7A-4372-9CE5-DD2F65056E40}"/>
    <dgm:cxn modelId="{951BF766-B51B-4FEA-A7D7-821D2B6BBEC5}" type="presOf" srcId="{D0DFB537-C918-4E11-9DE2-06DDEFBC5ADC}" destId="{AFC87960-AD58-400A-90D7-10E82C83ADDB}" srcOrd="0" destOrd="0" presId="urn:microsoft.com/office/officeart/2005/8/layout/hList1"/>
    <dgm:cxn modelId="{2589877E-7DDF-4F1D-B30C-919EA0C8295A}" type="presOf" srcId="{112AACDC-55B7-4126-82BB-FB0F48065FAF}" destId="{70A9646A-1675-498C-B0D9-240BF5DB0FCE}" srcOrd="0" destOrd="0" presId="urn:microsoft.com/office/officeart/2005/8/layout/hList1"/>
    <dgm:cxn modelId="{B71BC38F-5975-4B43-9962-AD27576B893B}" srcId="{D0DFB537-C918-4E11-9DE2-06DDEFBC5ADC}" destId="{112AACDC-55B7-4126-82BB-FB0F48065FAF}" srcOrd="0" destOrd="0" parTransId="{90BF0332-6238-4FBF-80B9-8540A384DAB8}" sibTransId="{5747DED0-7CC1-4E84-AF31-E4ECBC842A0E}"/>
    <dgm:cxn modelId="{48772592-FD27-4D1F-8CF5-05AA2A06B375}" srcId="{112AACDC-55B7-4126-82BB-FB0F48065FAF}" destId="{254F8859-FED1-47EC-B333-D415EC181630}" srcOrd="0" destOrd="0" parTransId="{DA51CB65-6F31-4BC5-B643-A8275E5F2180}" sibTransId="{C34F6E39-1A55-4267-9F91-072D3115BB35}"/>
    <dgm:cxn modelId="{D939099D-FD43-4C71-A270-BE25630400B5}" type="presOf" srcId="{EB18FB09-14F7-463D-9BDF-317719F69F14}" destId="{D9A7A342-9F81-4487-9B2C-F3169F4E6B66}" srcOrd="0" destOrd="0" presId="urn:microsoft.com/office/officeart/2005/8/layout/hList1"/>
    <dgm:cxn modelId="{9DBACDA9-4462-49D9-AA0E-CC02BD309060}" type="presOf" srcId="{F9E0ED9A-1601-4EF5-8519-9F53901F550C}" destId="{D462B558-3464-4061-8378-48F00CA84670}" srcOrd="0" destOrd="2" presId="urn:microsoft.com/office/officeart/2005/8/layout/hList1"/>
    <dgm:cxn modelId="{AB916FC2-C881-4C69-8E6A-13042F920A4D}" type="presOf" srcId="{75A4579A-4B15-4261-94B8-7E602E63AE6C}" destId="{D9A7A342-9F81-4487-9B2C-F3169F4E6B66}" srcOrd="0" destOrd="1" presId="urn:microsoft.com/office/officeart/2005/8/layout/hList1"/>
    <dgm:cxn modelId="{CBDE2DC7-B5BE-4A5D-9044-E37F13B882E2}" type="presOf" srcId="{95BF86D8-4F79-4DF4-846C-E8C249B7A08C}" destId="{BAE66CB6-88D0-4F67-9862-B843CBD7CD28}" srcOrd="0" destOrd="0" presId="urn:microsoft.com/office/officeart/2005/8/layout/hList1"/>
    <dgm:cxn modelId="{BB6591E7-D3CA-46CA-83A6-50F3BE48A2C0}" srcId="{D0DFB537-C918-4E11-9DE2-06DDEFBC5ADC}" destId="{95BF86D8-4F79-4DF4-846C-E8C249B7A08C}" srcOrd="1" destOrd="0" parTransId="{16B81814-A7DD-4A75-9204-9489F51882E1}" sibTransId="{C2581D8F-9CA3-421C-B778-8295506EDB3A}"/>
    <dgm:cxn modelId="{2D65B7E7-CE51-41C6-95B9-8D1C230C9F47}" srcId="{95BF86D8-4F79-4DF4-846C-E8C249B7A08C}" destId="{75A4579A-4B15-4261-94B8-7E602E63AE6C}" srcOrd="1" destOrd="0" parTransId="{7D24D921-0153-4E5C-811F-A3396B9B7773}" sibTransId="{7666C57D-9A73-4C3B-A3E4-BF3050ABC04F}"/>
    <dgm:cxn modelId="{2BF6224C-49AC-40D2-AFED-D005FEB40DA5}" type="presParOf" srcId="{AFC87960-AD58-400A-90D7-10E82C83ADDB}" destId="{433C34CF-2CB5-4FA3-99CA-36DD70CD2827}" srcOrd="0" destOrd="0" presId="urn:microsoft.com/office/officeart/2005/8/layout/hList1"/>
    <dgm:cxn modelId="{293AEBC6-57D3-49F4-8C87-FEED6A571FA1}" type="presParOf" srcId="{433C34CF-2CB5-4FA3-99CA-36DD70CD2827}" destId="{70A9646A-1675-498C-B0D9-240BF5DB0FCE}" srcOrd="0" destOrd="0" presId="urn:microsoft.com/office/officeart/2005/8/layout/hList1"/>
    <dgm:cxn modelId="{54D18C3B-77ED-4C6C-88E6-83DDC0B1283F}" type="presParOf" srcId="{433C34CF-2CB5-4FA3-99CA-36DD70CD2827}" destId="{D462B558-3464-4061-8378-48F00CA84670}" srcOrd="1" destOrd="0" presId="urn:microsoft.com/office/officeart/2005/8/layout/hList1"/>
    <dgm:cxn modelId="{62189F66-C576-4CDC-8BAB-E7B9F123BDCE}" type="presParOf" srcId="{AFC87960-AD58-400A-90D7-10E82C83ADDB}" destId="{0BE09EA8-7799-4C41-8831-38719C7DB7DD}" srcOrd="1" destOrd="0" presId="urn:microsoft.com/office/officeart/2005/8/layout/hList1"/>
    <dgm:cxn modelId="{C7502EBA-6DD2-42E4-9775-416E5B73754A}" type="presParOf" srcId="{AFC87960-AD58-400A-90D7-10E82C83ADDB}" destId="{C4F332A9-18CD-46AD-A789-D7C4D4C5BB87}" srcOrd="2" destOrd="0" presId="urn:microsoft.com/office/officeart/2005/8/layout/hList1"/>
    <dgm:cxn modelId="{E572A650-0BD8-4212-84D6-2BB7A88A78AE}" type="presParOf" srcId="{C4F332A9-18CD-46AD-A789-D7C4D4C5BB87}" destId="{BAE66CB6-88D0-4F67-9862-B843CBD7CD28}" srcOrd="0" destOrd="0" presId="urn:microsoft.com/office/officeart/2005/8/layout/hList1"/>
    <dgm:cxn modelId="{54F64BD5-CD17-483F-8660-7C0CB57C1082}" type="presParOf" srcId="{C4F332A9-18CD-46AD-A789-D7C4D4C5BB87}" destId="{D9A7A342-9F81-4487-9B2C-F3169F4E6B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D5A3FD-6CEA-46DD-8634-4E31C15EC9A2}" type="doc">
      <dgm:prSet loTypeId="urn:microsoft.com/office/officeart/2005/8/layout/hList2" loCatId="list" qsTypeId="urn:microsoft.com/office/officeart/2005/8/quickstyle/3d3" qsCatId="3D" csTypeId="urn:microsoft.com/office/officeart/2005/8/colors/colorful5" csCatId="colorful" phldr="1"/>
      <dgm:spPr/>
      <dgm:t>
        <a:bodyPr/>
        <a:lstStyle/>
        <a:p>
          <a:endParaRPr lang="sk-SK"/>
        </a:p>
      </dgm:t>
    </dgm:pt>
    <dgm:pt modelId="{EEC7EBF6-8904-4879-A8CB-A9DF6756485F}">
      <dgm:prSet phldrT="[Text]"/>
      <dgm:spPr/>
      <dgm:t>
        <a:bodyPr/>
        <a:lstStyle/>
        <a:p>
          <a:r>
            <a:rPr lang="sk-SK" dirty="0">
              <a:latin typeface="Weekly Free Light" panose="00000400000000000000" pitchFamily="50" charset="-18"/>
            </a:rPr>
            <a:t>Z časového hľadiska</a:t>
          </a:r>
        </a:p>
      </dgm:t>
    </dgm:pt>
    <dgm:pt modelId="{DBEC3FC6-5D89-44FE-8598-6E602C346E58}" type="parTrans" cxnId="{D5693D21-5AFF-4533-BFF9-CA4F0B659722}">
      <dgm:prSet/>
      <dgm:spPr/>
      <dgm:t>
        <a:bodyPr/>
        <a:lstStyle/>
        <a:p>
          <a:endParaRPr lang="sk-SK"/>
        </a:p>
      </dgm:t>
    </dgm:pt>
    <dgm:pt modelId="{AC5078CB-2FD2-4FB7-8C0F-F03283947093}" type="sibTrans" cxnId="{D5693D21-5AFF-4533-BFF9-CA4F0B659722}">
      <dgm:prSet/>
      <dgm:spPr/>
      <dgm:t>
        <a:bodyPr/>
        <a:lstStyle/>
        <a:p>
          <a:endParaRPr lang="sk-SK"/>
        </a:p>
      </dgm:t>
    </dgm:pt>
    <dgm:pt modelId="{BAC35E8C-7F03-4B68-BEF3-5FF57D45F30A}">
      <dgm:prSet phldrT="[Text]"/>
      <dgm:spPr/>
      <dgm:t>
        <a:bodyPr/>
        <a:lstStyle/>
        <a:p>
          <a:pPr>
            <a:lnSpc>
              <a:spcPct val="150000"/>
            </a:lnSpc>
          </a:pPr>
          <a:r>
            <a:rPr lang="sk-SK" dirty="0">
              <a:latin typeface="Weekly Free Light" panose="00000400000000000000" pitchFamily="50" charset="-18"/>
            </a:rPr>
            <a:t>riadna</a:t>
          </a:r>
        </a:p>
      </dgm:t>
    </dgm:pt>
    <dgm:pt modelId="{1892BB0C-B05B-4216-991F-1DE1AC83AE35}" type="parTrans" cxnId="{606C462B-3A76-43E6-B433-76E80D914533}">
      <dgm:prSet/>
      <dgm:spPr/>
      <dgm:t>
        <a:bodyPr/>
        <a:lstStyle/>
        <a:p>
          <a:endParaRPr lang="sk-SK"/>
        </a:p>
      </dgm:t>
    </dgm:pt>
    <dgm:pt modelId="{C81F9203-D297-4503-8BA3-5CC6365AB631}" type="sibTrans" cxnId="{606C462B-3A76-43E6-B433-76E80D914533}">
      <dgm:prSet/>
      <dgm:spPr/>
      <dgm:t>
        <a:bodyPr/>
        <a:lstStyle/>
        <a:p>
          <a:endParaRPr lang="sk-SK"/>
        </a:p>
      </dgm:t>
    </dgm:pt>
    <dgm:pt modelId="{C4AF9F4D-D39E-4FF6-A3FB-3664C828669A}">
      <dgm:prSet phldrT="[Text]"/>
      <dgm:spPr/>
      <dgm:t>
        <a:bodyPr/>
        <a:lstStyle/>
        <a:p>
          <a:pPr>
            <a:lnSpc>
              <a:spcPct val="150000"/>
            </a:lnSpc>
          </a:pPr>
          <a:r>
            <a:rPr lang="sk-SK" dirty="0">
              <a:latin typeface="Weekly Free Light" panose="00000400000000000000" pitchFamily="50" charset="-18"/>
            </a:rPr>
            <a:t>mimoriadna</a:t>
          </a:r>
        </a:p>
      </dgm:t>
    </dgm:pt>
    <dgm:pt modelId="{8DB9F483-EB01-459E-99DE-EF152CC9FC00}" type="parTrans" cxnId="{D742834B-F3A9-46DF-83D3-0DD1EF393D4B}">
      <dgm:prSet/>
      <dgm:spPr/>
      <dgm:t>
        <a:bodyPr/>
        <a:lstStyle/>
        <a:p>
          <a:endParaRPr lang="sk-SK"/>
        </a:p>
      </dgm:t>
    </dgm:pt>
    <dgm:pt modelId="{E867A9D2-52AD-4D26-8606-D27832A8A94A}" type="sibTrans" cxnId="{D742834B-F3A9-46DF-83D3-0DD1EF393D4B}">
      <dgm:prSet/>
      <dgm:spPr/>
      <dgm:t>
        <a:bodyPr/>
        <a:lstStyle/>
        <a:p>
          <a:endParaRPr lang="sk-SK"/>
        </a:p>
      </dgm:t>
    </dgm:pt>
    <dgm:pt modelId="{1FC8F3BC-3B06-4156-9B7E-DEC93EE3205D}">
      <dgm:prSet phldrT="[Text]"/>
      <dgm:spPr/>
      <dgm:t>
        <a:bodyPr/>
        <a:lstStyle/>
        <a:p>
          <a:pPr>
            <a:lnSpc>
              <a:spcPct val="150000"/>
            </a:lnSpc>
          </a:pPr>
          <a:r>
            <a:rPr lang="sk-SK" dirty="0">
              <a:latin typeface="Weekly Free Light" panose="00000400000000000000" pitchFamily="50" charset="-18"/>
            </a:rPr>
            <a:t>priebežná</a:t>
          </a:r>
        </a:p>
      </dgm:t>
    </dgm:pt>
    <dgm:pt modelId="{95300EBB-69B7-4865-B621-32F1CFEA91E2}" type="parTrans" cxnId="{1EE71EFB-D907-49DA-9677-AEC4FE867B02}">
      <dgm:prSet/>
      <dgm:spPr/>
      <dgm:t>
        <a:bodyPr/>
        <a:lstStyle/>
        <a:p>
          <a:endParaRPr lang="sk-SK"/>
        </a:p>
      </dgm:t>
    </dgm:pt>
    <dgm:pt modelId="{489D7AFE-41F4-4704-ABF2-6B171610F325}" type="sibTrans" cxnId="{1EE71EFB-D907-49DA-9677-AEC4FE867B02}">
      <dgm:prSet/>
      <dgm:spPr/>
      <dgm:t>
        <a:bodyPr/>
        <a:lstStyle/>
        <a:p>
          <a:endParaRPr lang="sk-SK"/>
        </a:p>
      </dgm:t>
    </dgm:pt>
    <dgm:pt modelId="{F4E80DD5-2162-42A3-859B-EE5B1D89244E}">
      <dgm:prSet phldrT="[Text]"/>
      <dgm:spPr/>
      <dgm:t>
        <a:bodyPr/>
        <a:lstStyle/>
        <a:p>
          <a:r>
            <a:rPr lang="sk-SK" dirty="0">
              <a:latin typeface="Weekly Free Light" panose="00000400000000000000" pitchFamily="50" charset="-18"/>
            </a:rPr>
            <a:t>Z hľadiska počtu účtovných jednotiek</a:t>
          </a:r>
        </a:p>
      </dgm:t>
    </dgm:pt>
    <dgm:pt modelId="{7D205AA6-4497-44F3-9816-C91F86674694}" type="parTrans" cxnId="{27F2B3A6-4ED8-4930-AC1B-24DB668EE0A5}">
      <dgm:prSet/>
      <dgm:spPr/>
      <dgm:t>
        <a:bodyPr/>
        <a:lstStyle/>
        <a:p>
          <a:endParaRPr lang="sk-SK"/>
        </a:p>
      </dgm:t>
    </dgm:pt>
    <dgm:pt modelId="{E8073FE6-73DC-47A3-8107-BA243EFDCAFE}" type="sibTrans" cxnId="{27F2B3A6-4ED8-4930-AC1B-24DB668EE0A5}">
      <dgm:prSet/>
      <dgm:spPr/>
      <dgm:t>
        <a:bodyPr/>
        <a:lstStyle/>
        <a:p>
          <a:endParaRPr lang="sk-SK"/>
        </a:p>
      </dgm:t>
    </dgm:pt>
    <dgm:pt modelId="{B7957AE4-B78B-4A1B-AD17-26DD38A34BFA}">
      <dgm:prSet phldrT="[Text]"/>
      <dgm:spPr/>
      <dgm:t>
        <a:bodyPr/>
        <a:lstStyle/>
        <a:p>
          <a:pPr>
            <a:lnSpc>
              <a:spcPct val="150000"/>
            </a:lnSpc>
          </a:pPr>
          <a:r>
            <a:rPr lang="sk-SK" dirty="0">
              <a:latin typeface="Weekly Free Light" panose="00000400000000000000" pitchFamily="50" charset="-18"/>
            </a:rPr>
            <a:t>individuálna</a:t>
          </a:r>
        </a:p>
      </dgm:t>
    </dgm:pt>
    <dgm:pt modelId="{0FBA60EF-F4A9-4353-8363-681D80E056FF}" type="parTrans" cxnId="{AC72FA1E-9679-404D-BA17-46ECE75D4557}">
      <dgm:prSet/>
      <dgm:spPr/>
      <dgm:t>
        <a:bodyPr/>
        <a:lstStyle/>
        <a:p>
          <a:endParaRPr lang="sk-SK"/>
        </a:p>
      </dgm:t>
    </dgm:pt>
    <dgm:pt modelId="{DAD9DA04-C137-4693-8C2E-3D04CCA6C0B5}" type="sibTrans" cxnId="{AC72FA1E-9679-404D-BA17-46ECE75D4557}">
      <dgm:prSet/>
      <dgm:spPr/>
      <dgm:t>
        <a:bodyPr/>
        <a:lstStyle/>
        <a:p>
          <a:endParaRPr lang="sk-SK"/>
        </a:p>
      </dgm:t>
    </dgm:pt>
    <dgm:pt modelId="{9FBD31BB-E57D-4F72-90A0-842B405AABAD}">
      <dgm:prSet phldrT="[Text]"/>
      <dgm:spPr/>
      <dgm:t>
        <a:bodyPr/>
        <a:lstStyle/>
        <a:p>
          <a:pPr>
            <a:lnSpc>
              <a:spcPct val="150000"/>
            </a:lnSpc>
          </a:pPr>
          <a:r>
            <a:rPr lang="sk-SK" dirty="0">
              <a:latin typeface="Weekly Free Light" panose="00000400000000000000" pitchFamily="50" charset="-18"/>
            </a:rPr>
            <a:t>konsolidačná</a:t>
          </a:r>
        </a:p>
      </dgm:t>
    </dgm:pt>
    <dgm:pt modelId="{FF9BA4E7-0459-466C-A2AA-393430DB0999}" type="parTrans" cxnId="{CB6E1994-EAFB-4F2E-860A-70834B0C7B8B}">
      <dgm:prSet/>
      <dgm:spPr/>
      <dgm:t>
        <a:bodyPr/>
        <a:lstStyle/>
        <a:p>
          <a:endParaRPr lang="sk-SK"/>
        </a:p>
      </dgm:t>
    </dgm:pt>
    <dgm:pt modelId="{979AA35A-CA2E-4C42-9A0A-521AFC202FC8}" type="sibTrans" cxnId="{CB6E1994-EAFB-4F2E-860A-70834B0C7B8B}">
      <dgm:prSet/>
      <dgm:spPr/>
      <dgm:t>
        <a:bodyPr/>
        <a:lstStyle/>
        <a:p>
          <a:endParaRPr lang="sk-SK"/>
        </a:p>
      </dgm:t>
    </dgm:pt>
    <dgm:pt modelId="{FFD54C39-E4A8-4D9F-9087-30F89C14883D}" type="pres">
      <dgm:prSet presAssocID="{A6D5A3FD-6CEA-46DD-8634-4E31C15EC9A2}" presName="linearFlow" presStyleCnt="0">
        <dgm:presLayoutVars>
          <dgm:dir/>
          <dgm:animLvl val="lvl"/>
          <dgm:resizeHandles/>
        </dgm:presLayoutVars>
      </dgm:prSet>
      <dgm:spPr/>
    </dgm:pt>
    <dgm:pt modelId="{1E0E6257-3A64-4083-8252-28B7D2895316}" type="pres">
      <dgm:prSet presAssocID="{EEC7EBF6-8904-4879-A8CB-A9DF6756485F}" presName="compositeNode" presStyleCnt="0">
        <dgm:presLayoutVars>
          <dgm:bulletEnabled val="1"/>
        </dgm:presLayoutVars>
      </dgm:prSet>
      <dgm:spPr/>
    </dgm:pt>
    <dgm:pt modelId="{1C10F169-5C66-40CB-B4F3-DE2638721AC0}" type="pres">
      <dgm:prSet presAssocID="{EEC7EBF6-8904-4879-A8CB-A9DF6756485F}"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Váhy spravodlivosti"/>
        </a:ext>
      </dgm:extLst>
    </dgm:pt>
    <dgm:pt modelId="{86A32464-31B1-4F23-9E6C-49960C471F50}" type="pres">
      <dgm:prSet presAssocID="{EEC7EBF6-8904-4879-A8CB-A9DF6756485F}" presName="childNode" presStyleLbl="node1" presStyleIdx="0" presStyleCnt="2">
        <dgm:presLayoutVars>
          <dgm:bulletEnabled val="1"/>
        </dgm:presLayoutVars>
      </dgm:prSet>
      <dgm:spPr/>
    </dgm:pt>
    <dgm:pt modelId="{217695E1-DC30-4690-913B-3EBD6569B89D}" type="pres">
      <dgm:prSet presAssocID="{EEC7EBF6-8904-4879-A8CB-A9DF6756485F}" presName="parentNode" presStyleLbl="revTx" presStyleIdx="0" presStyleCnt="2">
        <dgm:presLayoutVars>
          <dgm:chMax val="0"/>
          <dgm:bulletEnabled val="1"/>
        </dgm:presLayoutVars>
      </dgm:prSet>
      <dgm:spPr/>
    </dgm:pt>
    <dgm:pt modelId="{67C39756-366A-42FC-A6A0-D139993AAD67}" type="pres">
      <dgm:prSet presAssocID="{AC5078CB-2FD2-4FB7-8C0F-F03283947093}" presName="sibTrans" presStyleCnt="0"/>
      <dgm:spPr/>
    </dgm:pt>
    <dgm:pt modelId="{8BFEAC70-88BE-40C1-97FE-17ABF6F29F7D}" type="pres">
      <dgm:prSet presAssocID="{F4E80DD5-2162-42A3-859B-EE5B1D89244E}" presName="compositeNode" presStyleCnt="0">
        <dgm:presLayoutVars>
          <dgm:bulletEnabled val="1"/>
        </dgm:presLayoutVars>
      </dgm:prSet>
      <dgm:spPr/>
    </dgm:pt>
    <dgm:pt modelId="{D06B15CC-4797-412B-9B0B-9A8B4B5B5CC7}" type="pres">
      <dgm:prSet presAssocID="{F4E80DD5-2162-42A3-859B-EE5B1D89244E}"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Váhy spravodlivosti"/>
        </a:ext>
      </dgm:extLst>
    </dgm:pt>
    <dgm:pt modelId="{8F462C04-4D65-4E30-A227-B28CFEC22967}" type="pres">
      <dgm:prSet presAssocID="{F4E80DD5-2162-42A3-859B-EE5B1D89244E}" presName="childNode" presStyleLbl="node1" presStyleIdx="1" presStyleCnt="2">
        <dgm:presLayoutVars>
          <dgm:bulletEnabled val="1"/>
        </dgm:presLayoutVars>
      </dgm:prSet>
      <dgm:spPr/>
    </dgm:pt>
    <dgm:pt modelId="{CBCD67C4-5CD5-45AC-8156-31179D93221F}" type="pres">
      <dgm:prSet presAssocID="{F4E80DD5-2162-42A3-859B-EE5B1D89244E}" presName="parentNode" presStyleLbl="revTx" presStyleIdx="1" presStyleCnt="2">
        <dgm:presLayoutVars>
          <dgm:chMax val="0"/>
          <dgm:bulletEnabled val="1"/>
        </dgm:presLayoutVars>
      </dgm:prSet>
      <dgm:spPr/>
    </dgm:pt>
  </dgm:ptLst>
  <dgm:cxnLst>
    <dgm:cxn modelId="{AC72FA1E-9679-404D-BA17-46ECE75D4557}" srcId="{F4E80DD5-2162-42A3-859B-EE5B1D89244E}" destId="{B7957AE4-B78B-4A1B-AD17-26DD38A34BFA}" srcOrd="0" destOrd="0" parTransId="{0FBA60EF-F4A9-4353-8363-681D80E056FF}" sibTransId="{DAD9DA04-C137-4693-8C2E-3D04CCA6C0B5}"/>
    <dgm:cxn modelId="{D5693D21-5AFF-4533-BFF9-CA4F0B659722}" srcId="{A6D5A3FD-6CEA-46DD-8634-4E31C15EC9A2}" destId="{EEC7EBF6-8904-4879-A8CB-A9DF6756485F}" srcOrd="0" destOrd="0" parTransId="{DBEC3FC6-5D89-44FE-8598-6E602C346E58}" sibTransId="{AC5078CB-2FD2-4FB7-8C0F-F03283947093}"/>
    <dgm:cxn modelId="{606C462B-3A76-43E6-B433-76E80D914533}" srcId="{EEC7EBF6-8904-4879-A8CB-A9DF6756485F}" destId="{BAC35E8C-7F03-4B68-BEF3-5FF57D45F30A}" srcOrd="0" destOrd="0" parTransId="{1892BB0C-B05B-4216-991F-1DE1AC83AE35}" sibTransId="{C81F9203-D297-4503-8BA3-5CC6365AB631}"/>
    <dgm:cxn modelId="{72E43639-FBE8-4251-A926-48B4F1A501F7}" type="presOf" srcId="{F4E80DD5-2162-42A3-859B-EE5B1D89244E}" destId="{CBCD67C4-5CD5-45AC-8156-31179D93221F}" srcOrd="0" destOrd="0" presId="urn:microsoft.com/office/officeart/2005/8/layout/hList2"/>
    <dgm:cxn modelId="{D742834B-F3A9-46DF-83D3-0DD1EF393D4B}" srcId="{EEC7EBF6-8904-4879-A8CB-A9DF6756485F}" destId="{C4AF9F4D-D39E-4FF6-A3FB-3664C828669A}" srcOrd="1" destOrd="0" parTransId="{8DB9F483-EB01-459E-99DE-EF152CC9FC00}" sibTransId="{E867A9D2-52AD-4D26-8606-D27832A8A94A}"/>
    <dgm:cxn modelId="{A7C3807B-AB6E-4230-BA00-F32FD39B3932}" type="presOf" srcId="{9FBD31BB-E57D-4F72-90A0-842B405AABAD}" destId="{8F462C04-4D65-4E30-A227-B28CFEC22967}" srcOrd="0" destOrd="1" presId="urn:microsoft.com/office/officeart/2005/8/layout/hList2"/>
    <dgm:cxn modelId="{CB6E1994-EAFB-4F2E-860A-70834B0C7B8B}" srcId="{F4E80DD5-2162-42A3-859B-EE5B1D89244E}" destId="{9FBD31BB-E57D-4F72-90A0-842B405AABAD}" srcOrd="1" destOrd="0" parTransId="{FF9BA4E7-0459-466C-A2AA-393430DB0999}" sibTransId="{979AA35A-CA2E-4C42-9A0A-521AFC202FC8}"/>
    <dgm:cxn modelId="{63F96594-2BCC-4C39-897B-85A153E040DA}" type="presOf" srcId="{B7957AE4-B78B-4A1B-AD17-26DD38A34BFA}" destId="{8F462C04-4D65-4E30-A227-B28CFEC22967}" srcOrd="0" destOrd="0" presId="urn:microsoft.com/office/officeart/2005/8/layout/hList2"/>
    <dgm:cxn modelId="{ED4F4C98-8ECE-44CB-B8FF-3E64E7292836}" type="presOf" srcId="{1FC8F3BC-3B06-4156-9B7E-DEC93EE3205D}" destId="{86A32464-31B1-4F23-9E6C-49960C471F50}" srcOrd="0" destOrd="2" presId="urn:microsoft.com/office/officeart/2005/8/layout/hList2"/>
    <dgm:cxn modelId="{B7FE619F-5F34-4852-8389-F7ECBB9B5D24}" type="presOf" srcId="{A6D5A3FD-6CEA-46DD-8634-4E31C15EC9A2}" destId="{FFD54C39-E4A8-4D9F-9087-30F89C14883D}" srcOrd="0" destOrd="0" presId="urn:microsoft.com/office/officeart/2005/8/layout/hList2"/>
    <dgm:cxn modelId="{27F2B3A6-4ED8-4930-AC1B-24DB668EE0A5}" srcId="{A6D5A3FD-6CEA-46DD-8634-4E31C15EC9A2}" destId="{F4E80DD5-2162-42A3-859B-EE5B1D89244E}" srcOrd="1" destOrd="0" parTransId="{7D205AA6-4497-44F3-9816-C91F86674694}" sibTransId="{E8073FE6-73DC-47A3-8107-BA243EFDCAFE}"/>
    <dgm:cxn modelId="{C50935DC-26BB-4734-A15F-22751FCB1A25}" type="presOf" srcId="{C4AF9F4D-D39E-4FF6-A3FB-3664C828669A}" destId="{86A32464-31B1-4F23-9E6C-49960C471F50}" srcOrd="0" destOrd="1" presId="urn:microsoft.com/office/officeart/2005/8/layout/hList2"/>
    <dgm:cxn modelId="{14ABD8EC-9E3C-4FB4-A1C1-6E233E108950}" type="presOf" srcId="{EEC7EBF6-8904-4879-A8CB-A9DF6756485F}" destId="{217695E1-DC30-4690-913B-3EBD6569B89D}" srcOrd="0" destOrd="0" presId="urn:microsoft.com/office/officeart/2005/8/layout/hList2"/>
    <dgm:cxn modelId="{0D18E8F1-5316-4C75-8689-A22090FE8A4C}" type="presOf" srcId="{BAC35E8C-7F03-4B68-BEF3-5FF57D45F30A}" destId="{86A32464-31B1-4F23-9E6C-49960C471F50}" srcOrd="0" destOrd="0" presId="urn:microsoft.com/office/officeart/2005/8/layout/hList2"/>
    <dgm:cxn modelId="{1EE71EFB-D907-49DA-9677-AEC4FE867B02}" srcId="{EEC7EBF6-8904-4879-A8CB-A9DF6756485F}" destId="{1FC8F3BC-3B06-4156-9B7E-DEC93EE3205D}" srcOrd="2" destOrd="0" parTransId="{95300EBB-69B7-4865-B621-32F1CFEA91E2}" sibTransId="{489D7AFE-41F4-4704-ABF2-6B171610F325}"/>
    <dgm:cxn modelId="{72463447-8EBE-4BA0-B17D-F219BE8FB3DC}" type="presParOf" srcId="{FFD54C39-E4A8-4D9F-9087-30F89C14883D}" destId="{1E0E6257-3A64-4083-8252-28B7D2895316}" srcOrd="0" destOrd="0" presId="urn:microsoft.com/office/officeart/2005/8/layout/hList2"/>
    <dgm:cxn modelId="{53E1A4CA-FF8F-4B50-BB2D-0BA8A52AD7FF}" type="presParOf" srcId="{1E0E6257-3A64-4083-8252-28B7D2895316}" destId="{1C10F169-5C66-40CB-B4F3-DE2638721AC0}" srcOrd="0" destOrd="0" presId="urn:microsoft.com/office/officeart/2005/8/layout/hList2"/>
    <dgm:cxn modelId="{50C609A9-4E32-4135-AC02-23B57F97F114}" type="presParOf" srcId="{1E0E6257-3A64-4083-8252-28B7D2895316}" destId="{86A32464-31B1-4F23-9E6C-49960C471F50}" srcOrd="1" destOrd="0" presId="urn:microsoft.com/office/officeart/2005/8/layout/hList2"/>
    <dgm:cxn modelId="{B6473320-EAB8-4796-81DF-1CDA5B40948C}" type="presParOf" srcId="{1E0E6257-3A64-4083-8252-28B7D2895316}" destId="{217695E1-DC30-4690-913B-3EBD6569B89D}" srcOrd="2" destOrd="0" presId="urn:microsoft.com/office/officeart/2005/8/layout/hList2"/>
    <dgm:cxn modelId="{ABDFC7E9-151A-4F91-A2C2-FE84314BE168}" type="presParOf" srcId="{FFD54C39-E4A8-4D9F-9087-30F89C14883D}" destId="{67C39756-366A-42FC-A6A0-D139993AAD67}" srcOrd="1" destOrd="0" presId="urn:microsoft.com/office/officeart/2005/8/layout/hList2"/>
    <dgm:cxn modelId="{0D18D1A6-B1CE-4716-BD18-7EACC41D79EB}" type="presParOf" srcId="{FFD54C39-E4A8-4D9F-9087-30F89C14883D}" destId="{8BFEAC70-88BE-40C1-97FE-17ABF6F29F7D}" srcOrd="2" destOrd="0" presId="urn:microsoft.com/office/officeart/2005/8/layout/hList2"/>
    <dgm:cxn modelId="{5E698A2B-72A4-47F0-AF72-CC013B2ABD0C}" type="presParOf" srcId="{8BFEAC70-88BE-40C1-97FE-17ABF6F29F7D}" destId="{D06B15CC-4797-412B-9B0B-9A8B4B5B5CC7}" srcOrd="0" destOrd="0" presId="urn:microsoft.com/office/officeart/2005/8/layout/hList2"/>
    <dgm:cxn modelId="{DEA0E7D2-B355-4D19-A588-38AFC74F35F8}" type="presParOf" srcId="{8BFEAC70-88BE-40C1-97FE-17ABF6F29F7D}" destId="{8F462C04-4D65-4E30-A227-B28CFEC22967}" srcOrd="1" destOrd="0" presId="urn:microsoft.com/office/officeart/2005/8/layout/hList2"/>
    <dgm:cxn modelId="{5E635828-E926-4608-BDE2-F61995548B2E}" type="presParOf" srcId="{8BFEAC70-88BE-40C1-97FE-17ABF6F29F7D}" destId="{CBCD67C4-5CD5-45AC-8156-31179D93221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8D42B-7276-432E-8D9B-4AC643C55311}">
      <dsp:nvSpPr>
        <dsp:cNvPr id="0" name=""/>
        <dsp:cNvSpPr/>
      </dsp:nvSpPr>
      <dsp:spPr>
        <a:xfrm>
          <a:off x="4286163" y="2027204"/>
          <a:ext cx="736394" cy="350456"/>
        </a:xfrm>
        <a:custGeom>
          <a:avLst/>
          <a:gdLst/>
          <a:ahLst/>
          <a:cxnLst/>
          <a:rect l="0" t="0" r="0" b="0"/>
          <a:pathLst>
            <a:path>
              <a:moveTo>
                <a:pt x="0" y="0"/>
              </a:moveTo>
              <a:lnTo>
                <a:pt x="0" y="238826"/>
              </a:lnTo>
              <a:lnTo>
                <a:pt x="736394" y="238826"/>
              </a:lnTo>
              <a:lnTo>
                <a:pt x="736394" y="3504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3D833-1145-4E3E-88F2-8A109AE38401}">
      <dsp:nvSpPr>
        <dsp:cNvPr id="0" name=""/>
        <dsp:cNvSpPr/>
      </dsp:nvSpPr>
      <dsp:spPr>
        <a:xfrm>
          <a:off x="3579774" y="2027204"/>
          <a:ext cx="706389" cy="340455"/>
        </a:xfrm>
        <a:custGeom>
          <a:avLst/>
          <a:gdLst/>
          <a:ahLst/>
          <a:cxnLst/>
          <a:rect l="0" t="0" r="0" b="0"/>
          <a:pathLst>
            <a:path>
              <a:moveTo>
                <a:pt x="706389" y="0"/>
              </a:moveTo>
              <a:lnTo>
                <a:pt x="706389" y="228825"/>
              </a:lnTo>
              <a:lnTo>
                <a:pt x="0" y="228825"/>
              </a:lnTo>
              <a:lnTo>
                <a:pt x="0" y="34045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599F8-C0B5-4167-BC02-8EC1398B6391}">
      <dsp:nvSpPr>
        <dsp:cNvPr id="0" name=""/>
        <dsp:cNvSpPr/>
      </dsp:nvSpPr>
      <dsp:spPr>
        <a:xfrm>
          <a:off x="2633358" y="891565"/>
          <a:ext cx="1652804" cy="370458"/>
        </a:xfrm>
        <a:custGeom>
          <a:avLst/>
          <a:gdLst/>
          <a:ahLst/>
          <a:cxnLst/>
          <a:rect l="0" t="0" r="0" b="0"/>
          <a:pathLst>
            <a:path>
              <a:moveTo>
                <a:pt x="0" y="0"/>
              </a:moveTo>
              <a:lnTo>
                <a:pt x="0" y="258827"/>
              </a:lnTo>
              <a:lnTo>
                <a:pt x="1652804" y="258827"/>
              </a:lnTo>
              <a:lnTo>
                <a:pt x="1652804" y="3704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87246-AF3D-4D12-ABCC-DB8FF15B289D}">
      <dsp:nvSpPr>
        <dsp:cNvPr id="0" name=""/>
        <dsp:cNvSpPr/>
      </dsp:nvSpPr>
      <dsp:spPr>
        <a:xfrm>
          <a:off x="1340586" y="2027204"/>
          <a:ext cx="736394" cy="350456"/>
        </a:xfrm>
        <a:custGeom>
          <a:avLst/>
          <a:gdLst/>
          <a:ahLst/>
          <a:cxnLst/>
          <a:rect l="0" t="0" r="0" b="0"/>
          <a:pathLst>
            <a:path>
              <a:moveTo>
                <a:pt x="0" y="0"/>
              </a:moveTo>
              <a:lnTo>
                <a:pt x="0" y="238826"/>
              </a:lnTo>
              <a:lnTo>
                <a:pt x="736394" y="238826"/>
              </a:lnTo>
              <a:lnTo>
                <a:pt x="736394" y="3504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C1B42-594B-486C-851C-BD5D81507B65}">
      <dsp:nvSpPr>
        <dsp:cNvPr id="0" name=""/>
        <dsp:cNvSpPr/>
      </dsp:nvSpPr>
      <dsp:spPr>
        <a:xfrm>
          <a:off x="604192" y="2027204"/>
          <a:ext cx="736394" cy="350456"/>
        </a:xfrm>
        <a:custGeom>
          <a:avLst/>
          <a:gdLst/>
          <a:ahLst/>
          <a:cxnLst/>
          <a:rect l="0" t="0" r="0" b="0"/>
          <a:pathLst>
            <a:path>
              <a:moveTo>
                <a:pt x="736394" y="0"/>
              </a:moveTo>
              <a:lnTo>
                <a:pt x="736394" y="238826"/>
              </a:lnTo>
              <a:lnTo>
                <a:pt x="0" y="238826"/>
              </a:lnTo>
              <a:lnTo>
                <a:pt x="0" y="3504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55B73-68FD-4446-AA48-B6CB230FDB53}">
      <dsp:nvSpPr>
        <dsp:cNvPr id="0" name=""/>
        <dsp:cNvSpPr/>
      </dsp:nvSpPr>
      <dsp:spPr>
        <a:xfrm>
          <a:off x="1340586" y="891565"/>
          <a:ext cx="1292772" cy="370458"/>
        </a:xfrm>
        <a:custGeom>
          <a:avLst/>
          <a:gdLst/>
          <a:ahLst/>
          <a:cxnLst/>
          <a:rect l="0" t="0" r="0" b="0"/>
          <a:pathLst>
            <a:path>
              <a:moveTo>
                <a:pt x="1292772" y="0"/>
              </a:moveTo>
              <a:lnTo>
                <a:pt x="1292772" y="258827"/>
              </a:lnTo>
              <a:lnTo>
                <a:pt x="0" y="258827"/>
              </a:lnTo>
              <a:lnTo>
                <a:pt x="0" y="3704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70A83-385E-4A91-AD95-967314E64E23}">
      <dsp:nvSpPr>
        <dsp:cNvPr id="0" name=""/>
        <dsp:cNvSpPr/>
      </dsp:nvSpPr>
      <dsp:spPr>
        <a:xfrm>
          <a:off x="2030854" y="126384"/>
          <a:ext cx="1205008" cy="7651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4836A-69C7-462B-9D0E-377CED813C52}">
      <dsp:nvSpPr>
        <dsp:cNvPr id="0" name=""/>
        <dsp:cNvSpPr/>
      </dsp:nvSpPr>
      <dsp:spPr>
        <a:xfrm>
          <a:off x="2164744" y="253580"/>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Majetok podniku</a:t>
          </a:r>
        </a:p>
      </dsp:txBody>
      <dsp:txXfrm>
        <a:off x="2187155" y="275991"/>
        <a:ext cx="1160186" cy="720358"/>
      </dsp:txXfrm>
    </dsp:sp>
    <dsp:sp modelId="{EC9EAAA4-1201-4C5A-9032-8240BD284F57}">
      <dsp:nvSpPr>
        <dsp:cNvPr id="0" name=""/>
        <dsp:cNvSpPr/>
      </dsp:nvSpPr>
      <dsp:spPr>
        <a:xfrm>
          <a:off x="738081" y="1262023"/>
          <a:ext cx="1205008" cy="7651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98607-0B2D-4502-AC40-E4CF86296980}">
      <dsp:nvSpPr>
        <dsp:cNvPr id="0" name=""/>
        <dsp:cNvSpPr/>
      </dsp:nvSpPr>
      <dsp:spPr>
        <a:xfrm>
          <a:off x="871971" y="1389219"/>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Hmotný majetok</a:t>
          </a:r>
        </a:p>
      </dsp:txBody>
      <dsp:txXfrm>
        <a:off x="894382" y="1411630"/>
        <a:ext cx="1160186" cy="720358"/>
      </dsp:txXfrm>
    </dsp:sp>
    <dsp:sp modelId="{EB404C34-B2BB-4E1F-9242-419C70C54047}">
      <dsp:nvSpPr>
        <dsp:cNvPr id="0" name=""/>
        <dsp:cNvSpPr/>
      </dsp:nvSpPr>
      <dsp:spPr>
        <a:xfrm>
          <a:off x="1687" y="2377661"/>
          <a:ext cx="1205008" cy="7651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21DEC-77DC-422D-B60B-EBD7FC451FE2}">
      <dsp:nvSpPr>
        <dsp:cNvPr id="0" name=""/>
        <dsp:cNvSpPr/>
      </dsp:nvSpPr>
      <dsp:spPr>
        <a:xfrm>
          <a:off x="135577" y="2504856"/>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a:latin typeface="Weekly Free Light" panose="00000400000000000000" pitchFamily="50" charset="-18"/>
            </a:rPr>
            <a:t>Investičný majetok</a:t>
          </a:r>
        </a:p>
      </dsp:txBody>
      <dsp:txXfrm>
        <a:off x="157988" y="2527267"/>
        <a:ext cx="1160186" cy="720358"/>
      </dsp:txXfrm>
    </dsp:sp>
    <dsp:sp modelId="{49006CD4-512B-40A8-AFF6-CEFC34B0620D}">
      <dsp:nvSpPr>
        <dsp:cNvPr id="0" name=""/>
        <dsp:cNvSpPr/>
      </dsp:nvSpPr>
      <dsp:spPr>
        <a:xfrm>
          <a:off x="1474476" y="2377661"/>
          <a:ext cx="1205008" cy="7651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D3BF3-E2A7-496A-8634-1F483478BCBA}">
      <dsp:nvSpPr>
        <dsp:cNvPr id="0" name=""/>
        <dsp:cNvSpPr/>
      </dsp:nvSpPr>
      <dsp:spPr>
        <a:xfrm>
          <a:off x="1608366" y="2504856"/>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Obežný majetok</a:t>
          </a:r>
        </a:p>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(zásoby)</a:t>
          </a:r>
        </a:p>
      </dsp:txBody>
      <dsp:txXfrm>
        <a:off x="1630777" y="2527267"/>
        <a:ext cx="1160186" cy="720358"/>
      </dsp:txXfrm>
    </dsp:sp>
    <dsp:sp modelId="{2C69DB9E-3BB1-4CB7-AC71-8D911C133291}">
      <dsp:nvSpPr>
        <dsp:cNvPr id="0" name=""/>
        <dsp:cNvSpPr/>
      </dsp:nvSpPr>
      <dsp:spPr>
        <a:xfrm>
          <a:off x="3683659" y="1262023"/>
          <a:ext cx="1205008" cy="7651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B331E-750A-4B49-80D4-8B89B905AD11}">
      <dsp:nvSpPr>
        <dsp:cNvPr id="0" name=""/>
        <dsp:cNvSpPr/>
      </dsp:nvSpPr>
      <dsp:spPr>
        <a:xfrm>
          <a:off x="3817549" y="1389219"/>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a:latin typeface="Weekly Free Light" panose="00000400000000000000" pitchFamily="50" charset="-18"/>
            </a:rPr>
            <a:t>Nehmotný majetok</a:t>
          </a:r>
        </a:p>
      </dsp:txBody>
      <dsp:txXfrm>
        <a:off x="3839960" y="1411630"/>
        <a:ext cx="1160186" cy="720358"/>
      </dsp:txXfrm>
    </dsp:sp>
    <dsp:sp modelId="{6B0F9C16-047F-4B0E-B868-B1DBEA032F85}">
      <dsp:nvSpPr>
        <dsp:cNvPr id="0" name=""/>
        <dsp:cNvSpPr/>
      </dsp:nvSpPr>
      <dsp:spPr>
        <a:xfrm>
          <a:off x="2977269" y="2367660"/>
          <a:ext cx="1205008" cy="7651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2D654-1EBC-4A9D-948A-CDA060F49E6E}">
      <dsp:nvSpPr>
        <dsp:cNvPr id="0" name=""/>
        <dsp:cNvSpPr/>
      </dsp:nvSpPr>
      <dsp:spPr>
        <a:xfrm>
          <a:off x="3111159" y="2494855"/>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Peniaze</a:t>
          </a:r>
        </a:p>
      </dsp:txBody>
      <dsp:txXfrm>
        <a:off x="3133570" y="2517266"/>
        <a:ext cx="1160186" cy="720358"/>
      </dsp:txXfrm>
    </dsp:sp>
    <dsp:sp modelId="{DC1128CF-3BC5-4DE3-8652-DC343B3B0BF6}">
      <dsp:nvSpPr>
        <dsp:cNvPr id="0" name=""/>
        <dsp:cNvSpPr/>
      </dsp:nvSpPr>
      <dsp:spPr>
        <a:xfrm>
          <a:off x="4420053" y="2377661"/>
          <a:ext cx="1205008" cy="7651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B3EDA-7463-4737-BAE7-9AF75C0D707E}">
      <dsp:nvSpPr>
        <dsp:cNvPr id="0" name=""/>
        <dsp:cNvSpPr/>
      </dsp:nvSpPr>
      <dsp:spPr>
        <a:xfrm>
          <a:off x="4553943" y="2504856"/>
          <a:ext cx="1205008" cy="7651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Peňažné ekvivalenty</a:t>
          </a:r>
        </a:p>
      </dsp:txBody>
      <dsp:txXfrm>
        <a:off x="4576354" y="2527267"/>
        <a:ext cx="1160186" cy="720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9646A-1675-498C-B0D9-240BF5DB0FCE}">
      <dsp:nvSpPr>
        <dsp:cNvPr id="0" name=""/>
        <dsp:cNvSpPr/>
      </dsp:nvSpPr>
      <dsp:spPr>
        <a:xfrm>
          <a:off x="25" y="135696"/>
          <a:ext cx="2467381" cy="691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Vlastný kapitál</a:t>
          </a:r>
        </a:p>
      </dsp:txBody>
      <dsp:txXfrm>
        <a:off x="25" y="135696"/>
        <a:ext cx="2467381" cy="691200"/>
      </dsp:txXfrm>
    </dsp:sp>
    <dsp:sp modelId="{D462B558-3464-4061-8378-48F00CA84670}">
      <dsp:nvSpPr>
        <dsp:cNvPr id="0" name=""/>
        <dsp:cNvSpPr/>
      </dsp:nvSpPr>
      <dsp:spPr>
        <a:xfrm>
          <a:off x="25" y="826896"/>
          <a:ext cx="2467381" cy="243755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sk-SK" sz="2400" kern="1200" dirty="0">
              <a:latin typeface="Weekly Free Light" panose="00000400000000000000" pitchFamily="50" charset="-18"/>
            </a:rPr>
            <a:t>Základné imanie</a:t>
          </a:r>
        </a:p>
        <a:p>
          <a:pPr marL="228600" lvl="1" indent="-228600" algn="l" defTabSz="1066800">
            <a:lnSpc>
              <a:spcPct val="90000"/>
            </a:lnSpc>
            <a:spcBef>
              <a:spcPct val="0"/>
            </a:spcBef>
            <a:spcAft>
              <a:spcPct val="15000"/>
            </a:spcAft>
            <a:buChar char="•"/>
          </a:pPr>
          <a:r>
            <a:rPr lang="sk-SK" sz="2400" kern="1200" dirty="0">
              <a:latin typeface="Weekly Free Light" panose="00000400000000000000" pitchFamily="50" charset="-18"/>
            </a:rPr>
            <a:t>Kapitálové fondy</a:t>
          </a:r>
        </a:p>
        <a:p>
          <a:pPr marL="228600" lvl="1" indent="-228600" algn="l" defTabSz="1066800">
            <a:lnSpc>
              <a:spcPct val="90000"/>
            </a:lnSpc>
            <a:spcBef>
              <a:spcPct val="0"/>
            </a:spcBef>
            <a:spcAft>
              <a:spcPct val="15000"/>
            </a:spcAft>
            <a:buChar char="•"/>
          </a:pPr>
          <a:r>
            <a:rPr lang="sk-SK" sz="2400" kern="1200" dirty="0">
              <a:latin typeface="Weekly Free Light" panose="00000400000000000000" pitchFamily="50" charset="-18"/>
            </a:rPr>
            <a:t>Fondy zo zisku</a:t>
          </a:r>
        </a:p>
      </dsp:txBody>
      <dsp:txXfrm>
        <a:off x="25" y="826896"/>
        <a:ext cx="2467381" cy="2437559"/>
      </dsp:txXfrm>
    </dsp:sp>
    <dsp:sp modelId="{BAE66CB6-88D0-4F67-9862-B843CBD7CD28}">
      <dsp:nvSpPr>
        <dsp:cNvPr id="0" name=""/>
        <dsp:cNvSpPr/>
      </dsp:nvSpPr>
      <dsp:spPr>
        <a:xfrm>
          <a:off x="2812840" y="135696"/>
          <a:ext cx="2467381" cy="691200"/>
        </a:xfrm>
        <a:prstGeom prst="rect">
          <a:avLst/>
        </a:prstGeom>
        <a:solidFill>
          <a:schemeClr val="accent5">
            <a:hueOff val="-3357080"/>
            <a:satOff val="-2242"/>
            <a:lumOff val="19803"/>
            <a:alphaOff val="0"/>
          </a:schemeClr>
        </a:solidFill>
        <a:ln w="25400" cap="flat" cmpd="sng" algn="ctr">
          <a:solidFill>
            <a:schemeClr val="accent5">
              <a:hueOff val="-3357080"/>
              <a:satOff val="-2242"/>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Weekly Free Light" panose="00000400000000000000" pitchFamily="50" charset="-18"/>
            </a:rPr>
            <a:t>Cudzí kapitál</a:t>
          </a:r>
        </a:p>
      </dsp:txBody>
      <dsp:txXfrm>
        <a:off x="2812840" y="135696"/>
        <a:ext cx="2467381" cy="691200"/>
      </dsp:txXfrm>
    </dsp:sp>
    <dsp:sp modelId="{D9A7A342-9F81-4487-9B2C-F3169F4E6B66}">
      <dsp:nvSpPr>
        <dsp:cNvPr id="0" name=""/>
        <dsp:cNvSpPr/>
      </dsp:nvSpPr>
      <dsp:spPr>
        <a:xfrm>
          <a:off x="2812840" y="826896"/>
          <a:ext cx="2467381" cy="2437559"/>
        </a:xfrm>
        <a:prstGeom prst="rect">
          <a:avLst/>
        </a:prstGeom>
        <a:solidFill>
          <a:schemeClr val="accent5">
            <a:tint val="40000"/>
            <a:alpha val="90000"/>
            <a:hueOff val="-2690770"/>
            <a:satOff val="15151"/>
            <a:lumOff val="3915"/>
            <a:alphaOff val="0"/>
          </a:schemeClr>
        </a:solidFill>
        <a:ln w="25400" cap="flat" cmpd="sng" algn="ctr">
          <a:solidFill>
            <a:schemeClr val="accent5">
              <a:tint val="40000"/>
              <a:alpha val="90000"/>
              <a:hueOff val="-2690770"/>
              <a:satOff val="15151"/>
              <a:lumOff val="3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sk-SK" sz="2400" kern="1200" dirty="0">
              <a:latin typeface="Weekly Free Light" panose="00000400000000000000" pitchFamily="50" charset="-18"/>
            </a:rPr>
            <a:t>Bankové úvery</a:t>
          </a:r>
        </a:p>
        <a:p>
          <a:pPr marL="228600" lvl="1" indent="-228600" algn="l" defTabSz="1066800">
            <a:lnSpc>
              <a:spcPct val="90000"/>
            </a:lnSpc>
            <a:spcBef>
              <a:spcPct val="0"/>
            </a:spcBef>
            <a:spcAft>
              <a:spcPct val="15000"/>
            </a:spcAft>
            <a:buChar char="•"/>
          </a:pPr>
          <a:r>
            <a:rPr lang="sk-SK" sz="2400" kern="1200" dirty="0">
              <a:latin typeface="Weekly Free Light" panose="00000400000000000000" pitchFamily="50" charset="-18"/>
            </a:rPr>
            <a:t>Záväzky podniku</a:t>
          </a:r>
        </a:p>
      </dsp:txBody>
      <dsp:txXfrm>
        <a:off x="2812840" y="826896"/>
        <a:ext cx="2467381" cy="2437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695E1-DC30-4690-913B-3EBD6569B89D}">
      <dsp:nvSpPr>
        <dsp:cNvPr id="0" name=""/>
        <dsp:cNvSpPr/>
      </dsp:nvSpPr>
      <dsp:spPr>
        <a:xfrm rot="16200000">
          <a:off x="-1091168" y="1764875"/>
          <a:ext cx="2652118" cy="40499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57183" bIns="0" numCol="1" spcCol="1270" anchor="t" anchorCtr="0">
          <a:noAutofit/>
        </a:bodyPr>
        <a:lstStyle/>
        <a:p>
          <a:pPr marL="0" lvl="0" indent="0" algn="r" defTabSz="622300">
            <a:lnSpc>
              <a:spcPct val="90000"/>
            </a:lnSpc>
            <a:spcBef>
              <a:spcPct val="0"/>
            </a:spcBef>
            <a:spcAft>
              <a:spcPct val="35000"/>
            </a:spcAft>
            <a:buNone/>
          </a:pPr>
          <a:r>
            <a:rPr lang="sk-SK" sz="1400" kern="1200" dirty="0">
              <a:latin typeface="Weekly Free Light" panose="00000400000000000000" pitchFamily="50" charset="-18"/>
            </a:rPr>
            <a:t>Z časového hľadiska</a:t>
          </a:r>
        </a:p>
      </dsp:txBody>
      <dsp:txXfrm>
        <a:off x="-1091168" y="1764875"/>
        <a:ext cx="2652118" cy="404994"/>
      </dsp:txXfrm>
    </dsp:sp>
    <dsp:sp modelId="{86A32464-31B1-4F23-9E6C-49960C471F50}">
      <dsp:nvSpPr>
        <dsp:cNvPr id="0" name=""/>
        <dsp:cNvSpPr/>
      </dsp:nvSpPr>
      <dsp:spPr>
        <a:xfrm>
          <a:off x="437388" y="641313"/>
          <a:ext cx="2017303" cy="2652118"/>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357183" rIns="170688" bIns="170688" numCol="1" spcCol="1270" anchor="t" anchorCtr="0">
          <a:noAutofit/>
        </a:bodyPr>
        <a:lstStyle/>
        <a:p>
          <a:pPr marL="171450" lvl="1" indent="-171450" algn="l" defTabSz="844550">
            <a:lnSpc>
              <a:spcPct val="150000"/>
            </a:lnSpc>
            <a:spcBef>
              <a:spcPct val="0"/>
            </a:spcBef>
            <a:spcAft>
              <a:spcPct val="15000"/>
            </a:spcAft>
            <a:buChar char="•"/>
          </a:pPr>
          <a:r>
            <a:rPr lang="sk-SK" sz="1900" kern="1200" dirty="0">
              <a:latin typeface="Weekly Free Light" panose="00000400000000000000" pitchFamily="50" charset="-18"/>
            </a:rPr>
            <a:t>riadna</a:t>
          </a:r>
        </a:p>
        <a:p>
          <a:pPr marL="171450" lvl="1" indent="-171450" algn="l" defTabSz="844550">
            <a:lnSpc>
              <a:spcPct val="150000"/>
            </a:lnSpc>
            <a:spcBef>
              <a:spcPct val="0"/>
            </a:spcBef>
            <a:spcAft>
              <a:spcPct val="15000"/>
            </a:spcAft>
            <a:buChar char="•"/>
          </a:pPr>
          <a:r>
            <a:rPr lang="sk-SK" sz="1900" kern="1200" dirty="0">
              <a:latin typeface="Weekly Free Light" panose="00000400000000000000" pitchFamily="50" charset="-18"/>
            </a:rPr>
            <a:t>mimoriadna</a:t>
          </a:r>
        </a:p>
        <a:p>
          <a:pPr marL="171450" lvl="1" indent="-171450" algn="l" defTabSz="844550">
            <a:lnSpc>
              <a:spcPct val="150000"/>
            </a:lnSpc>
            <a:spcBef>
              <a:spcPct val="0"/>
            </a:spcBef>
            <a:spcAft>
              <a:spcPct val="15000"/>
            </a:spcAft>
            <a:buChar char="•"/>
          </a:pPr>
          <a:r>
            <a:rPr lang="sk-SK" sz="1900" kern="1200" dirty="0">
              <a:latin typeface="Weekly Free Light" panose="00000400000000000000" pitchFamily="50" charset="-18"/>
            </a:rPr>
            <a:t>priebežná</a:t>
          </a:r>
        </a:p>
      </dsp:txBody>
      <dsp:txXfrm>
        <a:off x="437388" y="641313"/>
        <a:ext cx="2017303" cy="2652118"/>
      </dsp:txXfrm>
    </dsp:sp>
    <dsp:sp modelId="{1C10F169-5C66-40CB-B4F3-DE2638721AC0}">
      <dsp:nvSpPr>
        <dsp:cNvPr id="0" name=""/>
        <dsp:cNvSpPr/>
      </dsp:nvSpPr>
      <dsp:spPr>
        <a:xfrm>
          <a:off x="32393" y="106720"/>
          <a:ext cx="809989" cy="8099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BCD67C4-5CD5-45AC-8156-31179D93221F}">
      <dsp:nvSpPr>
        <dsp:cNvPr id="0" name=""/>
        <dsp:cNvSpPr/>
      </dsp:nvSpPr>
      <dsp:spPr>
        <a:xfrm rot="16200000">
          <a:off x="1846010" y="1764875"/>
          <a:ext cx="2652118" cy="40499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57183" bIns="0" numCol="1" spcCol="1270" anchor="t" anchorCtr="0">
          <a:noAutofit/>
        </a:bodyPr>
        <a:lstStyle/>
        <a:p>
          <a:pPr marL="0" lvl="0" indent="0" algn="r" defTabSz="622300">
            <a:lnSpc>
              <a:spcPct val="90000"/>
            </a:lnSpc>
            <a:spcBef>
              <a:spcPct val="0"/>
            </a:spcBef>
            <a:spcAft>
              <a:spcPct val="35000"/>
            </a:spcAft>
            <a:buNone/>
          </a:pPr>
          <a:r>
            <a:rPr lang="sk-SK" sz="1400" kern="1200" dirty="0">
              <a:latin typeface="Weekly Free Light" panose="00000400000000000000" pitchFamily="50" charset="-18"/>
            </a:rPr>
            <a:t>Z hľadiska počtu účtovných jednotiek</a:t>
          </a:r>
        </a:p>
      </dsp:txBody>
      <dsp:txXfrm>
        <a:off x="1846010" y="1764875"/>
        <a:ext cx="2652118" cy="404994"/>
      </dsp:txXfrm>
    </dsp:sp>
    <dsp:sp modelId="{8F462C04-4D65-4E30-A227-B28CFEC22967}">
      <dsp:nvSpPr>
        <dsp:cNvPr id="0" name=""/>
        <dsp:cNvSpPr/>
      </dsp:nvSpPr>
      <dsp:spPr>
        <a:xfrm>
          <a:off x="3374567" y="641313"/>
          <a:ext cx="2017303" cy="2652118"/>
        </a:xfrm>
        <a:prstGeom prst="rect">
          <a:avLst/>
        </a:prstGeom>
        <a:solidFill>
          <a:schemeClr val="accent5">
            <a:hueOff val="-3357080"/>
            <a:satOff val="-2242"/>
            <a:lumOff val="198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357183" rIns="170688" bIns="170688" numCol="1" spcCol="1270" anchor="t" anchorCtr="0">
          <a:noAutofit/>
        </a:bodyPr>
        <a:lstStyle/>
        <a:p>
          <a:pPr marL="171450" lvl="1" indent="-171450" algn="l" defTabSz="844550">
            <a:lnSpc>
              <a:spcPct val="150000"/>
            </a:lnSpc>
            <a:spcBef>
              <a:spcPct val="0"/>
            </a:spcBef>
            <a:spcAft>
              <a:spcPct val="15000"/>
            </a:spcAft>
            <a:buChar char="•"/>
          </a:pPr>
          <a:r>
            <a:rPr lang="sk-SK" sz="1900" kern="1200" dirty="0">
              <a:latin typeface="Weekly Free Light" panose="00000400000000000000" pitchFamily="50" charset="-18"/>
            </a:rPr>
            <a:t>individuálna</a:t>
          </a:r>
        </a:p>
        <a:p>
          <a:pPr marL="171450" lvl="1" indent="-171450" algn="l" defTabSz="844550">
            <a:lnSpc>
              <a:spcPct val="150000"/>
            </a:lnSpc>
            <a:spcBef>
              <a:spcPct val="0"/>
            </a:spcBef>
            <a:spcAft>
              <a:spcPct val="15000"/>
            </a:spcAft>
            <a:buChar char="•"/>
          </a:pPr>
          <a:r>
            <a:rPr lang="sk-SK" sz="1900" kern="1200" dirty="0">
              <a:latin typeface="Weekly Free Light" panose="00000400000000000000" pitchFamily="50" charset="-18"/>
            </a:rPr>
            <a:t>konsolidačná</a:t>
          </a:r>
        </a:p>
      </dsp:txBody>
      <dsp:txXfrm>
        <a:off x="3374567" y="641313"/>
        <a:ext cx="2017303" cy="2652118"/>
      </dsp:txXfrm>
    </dsp:sp>
    <dsp:sp modelId="{D06B15CC-4797-412B-9B0B-9A8B4B5B5CC7}">
      <dsp:nvSpPr>
        <dsp:cNvPr id="0" name=""/>
        <dsp:cNvSpPr/>
      </dsp:nvSpPr>
      <dsp:spPr>
        <a:xfrm>
          <a:off x="2969572" y="106720"/>
          <a:ext cx="809989" cy="80998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04C8D3A7-749E-452A-BD6D-B0D4B3BF7DF4}"/>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79CFA634-97B9-4CA7-93F6-269572F31BE6}"/>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D4B668BE-EB76-48BC-B991-1FBDE67DEA06}"/>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E4A04591-8235-4E68-AA55-4A16F2E7473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5B303158-FB23-40D3-AC58-284DA5875188}"/>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EA8665B7-7E75-4175-8C4E-8C43F962674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26187FE6-8FC1-45DB-8408-9E05487BC15B}"/>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86F6A30D-BCE4-4139-95F6-0F3F0589EA6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3DAA0BFC-4E7D-402B-8B08-03C1FDCA03F3}"/>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F3E52666-B450-4156-90F1-4F02A16B2C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43;g35f391192_029:notes">
            <a:extLst>
              <a:ext uri="{FF2B5EF4-FFF2-40B4-BE49-F238E27FC236}">
                <a16:creationId xmlns:a16="http://schemas.microsoft.com/office/drawing/2014/main" id="{9F21E42A-BF59-4D17-8549-E0DB63D97528}"/>
              </a:ext>
            </a:extLst>
          </p:cNvPr>
          <p:cNvSpPr>
            <a:spLocks noGrp="1" noRot="1" noChangeAspect="1" noTextEdit="1"/>
          </p:cNvSpPr>
          <p:nvPr>
            <p:ph type="sldImg" idx="2"/>
          </p:nvPr>
        </p:nvSpPr>
        <p:spPr>
          <a:ln>
            <a:miter lim="800000"/>
            <a:headEnd/>
            <a:tailEnd/>
          </a:ln>
        </p:spPr>
      </p:sp>
      <p:sp>
        <p:nvSpPr>
          <p:cNvPr id="19459" name="Google Shape;144;g35f391192_029:notes">
            <a:extLst>
              <a:ext uri="{FF2B5EF4-FFF2-40B4-BE49-F238E27FC236}">
                <a16:creationId xmlns:a16="http://schemas.microsoft.com/office/drawing/2014/main" id="{3A5F4602-954A-4CE7-BA90-B2FF80185EE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37EEC45C-BCC3-4248-AD44-28509191DB0D}"/>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A408C55F-E5FF-444D-A41B-292758298FB9}"/>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FC3532A8-C705-4617-AB9C-422C6D069668}"/>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E4B21835-FCE4-4FA1-A35A-3C53F625134A}"/>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CAB3542F-DC32-49DE-8D67-CC3598CAE197}"/>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CC4C4F09-AC73-4CAD-9858-A73378B500E3}"/>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C47940ED-39E6-4E94-AE98-108BC541842D}"/>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66457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859BBEE0-F74A-4B70-B59C-F0C3DF932E1D}"/>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44BB9D1D-8D05-41E2-BE74-DF9027BBD38D}"/>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92E3EF8A-B6D5-4555-A4CF-A129E2A9217C}"/>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F710A89A-B85F-488F-9BDE-D2D06635D956}"/>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289EE6F6-E73C-459E-9F68-6C65A42961EA}"/>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01952130-4F6B-4F99-B741-33412413F61C}"/>
              </a:ext>
            </a:extLst>
          </p:cNvPr>
          <p:cNvSpPr txBox="1">
            <a:spLocks noGrp="1"/>
          </p:cNvSpPr>
          <p:nvPr>
            <p:ph type="sldNum" idx="10"/>
          </p:nvPr>
        </p:nvSpPr>
        <p:spPr/>
        <p:txBody>
          <a:bodyPr/>
          <a:lstStyle>
            <a:lvl1pPr>
              <a:defRPr/>
            </a:lvl1pPr>
          </a:lstStyle>
          <a:p>
            <a:pPr>
              <a:defRPr/>
            </a:pPr>
            <a:fld id="{643C1BDC-F01D-463F-B40D-69DD34EEDA84}" type="slidenum">
              <a:rPr lang="sk-SK" altLang="sk-SK"/>
              <a:pPr>
                <a:defRPr/>
              </a:pPr>
              <a:t>‹N›</a:t>
            </a:fld>
            <a:endParaRPr lang="sk-SK" altLang="sk-SK"/>
          </a:p>
        </p:txBody>
      </p:sp>
    </p:spTree>
    <p:extLst>
      <p:ext uri="{BB962C8B-B14F-4D97-AF65-F5344CB8AC3E}">
        <p14:creationId xmlns:p14="http://schemas.microsoft.com/office/powerpoint/2010/main" val="321498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7DCEF069-D1C6-4BB7-8389-320E12293725}"/>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E2BBDE99-0E22-4A67-84A2-C4163BF42265}"/>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3D3E5104-0F4F-404C-8585-AE1535A16832}"/>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109F3845-B5BB-4CD5-B3BB-42457AF22FB0}"/>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ECD7FD79-C932-42C2-A17D-1393A3469558}"/>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8DF3DB6B-AB4D-42F4-A265-2B1686113A41}"/>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4AC5CFA8-C109-48CE-A64E-807AB7FB4269}"/>
              </a:ext>
            </a:extLst>
          </p:cNvPr>
          <p:cNvSpPr txBox="1">
            <a:spLocks noGrp="1"/>
          </p:cNvSpPr>
          <p:nvPr>
            <p:ph type="sldNum" idx="10"/>
          </p:nvPr>
        </p:nvSpPr>
        <p:spPr/>
        <p:txBody>
          <a:bodyPr/>
          <a:lstStyle>
            <a:lvl1pPr>
              <a:defRPr/>
            </a:lvl1pPr>
          </a:lstStyle>
          <a:p>
            <a:pPr>
              <a:defRPr/>
            </a:pPr>
            <a:fld id="{7B7B3883-93B1-44BD-9129-10B5319B5D02}" type="slidenum">
              <a:rPr lang="sk-SK" altLang="sk-SK"/>
              <a:pPr>
                <a:defRPr/>
              </a:pPr>
              <a:t>‹N›</a:t>
            </a:fld>
            <a:endParaRPr lang="sk-SK" altLang="sk-SK"/>
          </a:p>
        </p:txBody>
      </p:sp>
    </p:spTree>
    <p:extLst>
      <p:ext uri="{BB962C8B-B14F-4D97-AF65-F5344CB8AC3E}">
        <p14:creationId xmlns:p14="http://schemas.microsoft.com/office/powerpoint/2010/main" val="93734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D5A1C04F-F934-490D-B6FB-725D6DD78253}"/>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C6676184-8E14-4F3D-9B26-0010A8D6BCAD}"/>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76936585-FA3C-4599-804D-7AE8B6B20593}"/>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6993B789-D6C8-4B87-A62C-F4974F48EF4E}"/>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D3F7A828-245E-42AF-A4EE-C5DD7A10E4F1}"/>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1D3D5758-B351-4040-968F-F72E71FDC20F}"/>
              </a:ext>
            </a:extLst>
          </p:cNvPr>
          <p:cNvSpPr txBox="1">
            <a:spLocks noGrp="1"/>
          </p:cNvSpPr>
          <p:nvPr>
            <p:ph type="sldNum" idx="10"/>
          </p:nvPr>
        </p:nvSpPr>
        <p:spPr/>
        <p:txBody>
          <a:bodyPr/>
          <a:lstStyle>
            <a:lvl1pPr>
              <a:defRPr/>
            </a:lvl1pPr>
          </a:lstStyle>
          <a:p>
            <a:pPr>
              <a:defRPr/>
            </a:pPr>
            <a:fld id="{CA61F5C6-172B-49F1-81BF-786F404468DF}" type="slidenum">
              <a:rPr lang="sk-SK" altLang="sk-SK"/>
              <a:pPr>
                <a:defRPr/>
              </a:pPr>
              <a:t>‹N›</a:t>
            </a:fld>
            <a:endParaRPr lang="sk-SK" altLang="sk-SK"/>
          </a:p>
        </p:txBody>
      </p:sp>
    </p:spTree>
    <p:extLst>
      <p:ext uri="{BB962C8B-B14F-4D97-AF65-F5344CB8AC3E}">
        <p14:creationId xmlns:p14="http://schemas.microsoft.com/office/powerpoint/2010/main" val="10739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580E3D2C-9728-4B37-ACB1-AE0B937E3EE0}"/>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2622C6D0-1FAB-402D-88D1-AD9D636C3B2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764BA881-EB40-43D2-A1D1-7C1E143B3B5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2ADEB467-AB06-4748-82EF-281F39FF951B}"/>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1EA86017-4C68-44CE-B61D-18AF9998DD80}"/>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F6DAB33B-B670-412A-B011-7B5D03A23BE3}"/>
              </a:ext>
            </a:extLst>
          </p:cNvPr>
          <p:cNvSpPr txBox="1">
            <a:spLocks noGrp="1"/>
          </p:cNvSpPr>
          <p:nvPr>
            <p:ph type="sldNum" idx="10"/>
          </p:nvPr>
        </p:nvSpPr>
        <p:spPr/>
        <p:txBody>
          <a:bodyPr/>
          <a:lstStyle>
            <a:lvl1pPr>
              <a:defRPr/>
            </a:lvl1pPr>
          </a:lstStyle>
          <a:p>
            <a:pPr>
              <a:defRPr/>
            </a:pPr>
            <a:fld id="{5897A90E-611A-4E25-A694-F962FDCEDE2B}" type="slidenum">
              <a:rPr lang="sk-SK" altLang="sk-SK"/>
              <a:pPr>
                <a:defRPr/>
              </a:pPr>
              <a:t>‹N›</a:t>
            </a:fld>
            <a:endParaRPr lang="sk-SK" altLang="sk-SK"/>
          </a:p>
        </p:txBody>
      </p:sp>
    </p:spTree>
    <p:extLst>
      <p:ext uri="{BB962C8B-B14F-4D97-AF65-F5344CB8AC3E}">
        <p14:creationId xmlns:p14="http://schemas.microsoft.com/office/powerpoint/2010/main" val="1142268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F4C2B605-D43F-4FA0-AAC7-3DC9567B38AA}"/>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9C7A74F8-7C5D-42FD-82FB-2E70F5908D0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EAD3DA2C-AE2C-40FC-ACB6-FB72A95FD6A3}"/>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5CEBFF8C-1CBA-4738-AB7D-09DE108A580D}" type="slidenum">
              <a:rPr lang="sk-SK" altLang="sk-SK"/>
              <a:pPr>
                <a:defRPr/>
              </a:pPr>
              <a:t>‹N›</a:t>
            </a:fld>
            <a:endParaRPr lang="sk-SK" altLang="sk-SK"/>
          </a:p>
        </p:txBody>
      </p:sp>
    </p:spTree>
  </p:cSld>
  <p:clrMap bg1="lt1" tx1="dk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jamboard.google.com/d/103HSfVtCyJrSyYZ2Iyfxg0uDCgb3LVwdyg-Xgr2Ygng/edit?usp=sharing" TargetMode="External"/><Relationship Id="rId2" Type="http://schemas.openxmlformats.org/officeDocument/2006/relationships/hyperlink" Target="https://www.wordwall.net/resource/19087038"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B4A58048-5B1C-410E-943B-262DF3A4B6B1}"/>
              </a:ext>
            </a:extLst>
          </p:cNvPr>
          <p:cNvSpPr txBox="1">
            <a:spLocks noGrp="1"/>
          </p:cNvSpPr>
          <p:nvPr>
            <p:ph type="ctrTitle"/>
          </p:nvPr>
        </p:nvSpPr>
        <p:spPr>
          <a:xfrm>
            <a:off x="611188" y="2427288"/>
            <a:ext cx="6694487" cy="1158875"/>
          </a:xfrm>
        </p:spPr>
        <p:txBody>
          <a:bodyPr/>
          <a:lstStyle/>
          <a:p>
            <a:pPr eaLnBrk="1" hangingPunct="1">
              <a:spcBef>
                <a:spcPct val="0"/>
              </a:spcBef>
              <a:spcAft>
                <a:spcPct val="0"/>
              </a:spcAft>
              <a:buClr>
                <a:srgbClr val="FFFFFF"/>
              </a:buClr>
              <a:buFont typeface="Roboto Slab" panose="020B0604020202020204" pitchFamily="2" charset="0"/>
              <a:buNone/>
            </a:pP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Digiškola Ekonomika</a:t>
            </a:r>
            <a:b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b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Súvaha</a:t>
            </a:r>
          </a:p>
        </p:txBody>
      </p:sp>
      <p:pic>
        <p:nvPicPr>
          <p:cNvPr id="8195" name="Obrázok 6" descr="Erasmus+ logo EN.jpg">
            <a:extLst>
              <a:ext uri="{FF2B5EF4-FFF2-40B4-BE49-F238E27FC236}">
                <a16:creationId xmlns:a16="http://schemas.microsoft.com/office/drawing/2014/main" id="{6B5F5972-F260-4253-A5A4-9C9406953E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BE41F64C-7652-45F2-8D14-74F653781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17511A05-4F3F-471C-A586-13E8899C3C01}"/>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latin typeface="Weekly Free Light" panose="00000400000000000000" pitchFamily="50" charset="-18"/>
              </a:rPr>
              <a:t>2020-1-SK01-KA226-SCH-094350</a:t>
            </a:r>
            <a:r>
              <a:rPr lang="sk-SK" altLang="sk-SK" sz="2000" b="1" dirty="0">
                <a:solidFill>
                  <a:schemeClr val="bg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2">
            <a:extLst>
              <a:ext uri="{FF2B5EF4-FFF2-40B4-BE49-F238E27FC236}">
                <a16:creationId xmlns:a16="http://schemas.microsoft.com/office/drawing/2014/main" id="{92FDF6A1-80EB-4B90-B96A-0E2A67CEF2A7}"/>
              </a:ext>
            </a:extLst>
          </p:cNvPr>
          <p:cNvSpPr txBox="1">
            <a:spLocks noGrp="1"/>
          </p:cNvSpPr>
          <p:nvPr>
            <p:ph type="ctrTitle"/>
          </p:nvPr>
        </p:nvSpPr>
        <p:spPr>
          <a:xfrm>
            <a:off x="3851275" y="842963"/>
            <a:ext cx="4505325" cy="1160462"/>
          </a:xfrm>
        </p:spPr>
        <p:txBody>
          <a:bodyPr/>
          <a:lstStyle/>
          <a:p>
            <a:pPr>
              <a:spcBef>
                <a:spcPct val="0"/>
              </a:spcBef>
              <a:spcAft>
                <a:spcPct val="0"/>
              </a:spcAft>
            </a:pPr>
            <a:r>
              <a:rPr lang="sk-SK" altLang="sk-SK" b="1">
                <a:latin typeface="Roboto Slab" panose="020B0604020202020204" pitchFamily="2" charset="0"/>
                <a:cs typeface="Roboto Slab" panose="020B0604020202020204" pitchFamily="2" charset="0"/>
              </a:rPr>
              <a:t>Vzdelávacie materiály</a:t>
            </a:r>
          </a:p>
        </p:txBody>
      </p:sp>
      <p:sp>
        <p:nvSpPr>
          <p:cNvPr id="22531" name="Zástupný objekt pre číslo snímky 1">
            <a:extLst>
              <a:ext uri="{FF2B5EF4-FFF2-40B4-BE49-F238E27FC236}">
                <a16:creationId xmlns:a16="http://schemas.microsoft.com/office/drawing/2014/main" id="{81D4941A-71FF-4BEE-B5F9-734DB229DBE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53F9586-87F0-44CF-9448-E139AAE7C8AD}"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10</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22532" name="Google Shape;148;p16">
            <a:extLst>
              <a:ext uri="{FF2B5EF4-FFF2-40B4-BE49-F238E27FC236}">
                <a16:creationId xmlns:a16="http://schemas.microsoft.com/office/drawing/2014/main" id="{AC6537D3-E518-4B04-B648-9507486A6E6D}"/>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3</a:t>
            </a:r>
          </a:p>
        </p:txBody>
      </p:sp>
      <p:sp>
        <p:nvSpPr>
          <p:cNvPr id="22533" name="Podnadpis 2">
            <a:extLst>
              <a:ext uri="{FF2B5EF4-FFF2-40B4-BE49-F238E27FC236}">
                <a16:creationId xmlns:a16="http://schemas.microsoft.com/office/drawing/2014/main" id="{631D86B6-C097-4655-8037-AF041B556759}"/>
              </a:ext>
            </a:extLst>
          </p:cNvPr>
          <p:cNvSpPr txBox="1">
            <a:spLocks noChangeArrowheads="1"/>
          </p:cNvSpPr>
          <p:nvPr/>
        </p:nvSpPr>
        <p:spPr bwMode="auto">
          <a:xfrm>
            <a:off x="3857625" y="2179638"/>
            <a:ext cx="4505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AutoNum type="arabicPeriod"/>
            </a:pPr>
            <a:r>
              <a:rPr lang="pl-PL" altLang="sk-SK" sz="1800" b="1" dirty="0">
                <a:solidFill>
                  <a:srgbClr val="94BF6E"/>
                </a:solidFill>
                <a:latin typeface="Weekly Free Light" panose="02070309020205020404" pitchFamily="50" charset="0"/>
                <a:hlinkClick r:id="rId2"/>
              </a:rPr>
              <a:t>Majetok a kapitál – opakovanie</a:t>
            </a: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r>
              <a:rPr lang="pl-PL" altLang="sk-SK" sz="1800" b="1" dirty="0">
                <a:solidFill>
                  <a:srgbClr val="94BF6E"/>
                </a:solidFill>
                <a:latin typeface="Weekly Free Light" panose="02070309020205020404" pitchFamily="50" charset="0"/>
                <a:hlinkClick r:id="rId3"/>
              </a:rPr>
              <a:t>Súvaha</a:t>
            </a: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dirty="0">
              <a:solidFill>
                <a:srgbClr val="94BF6E"/>
              </a:solidFill>
            </a:endParaRPr>
          </a:p>
          <a:p>
            <a:pPr>
              <a:buClr>
                <a:srgbClr val="94BF6E"/>
              </a:buClr>
              <a:buSzPts val="1800"/>
              <a:buFont typeface="Arial" panose="020B0604020202020204" pitchFamily="34" charset="0"/>
              <a:buNone/>
            </a:pPr>
            <a:endParaRPr lang="sk-SK" altLang="sk-SK" sz="1800" b="1" dirty="0">
              <a:solidFill>
                <a:srgbClr val="94BF6E"/>
              </a:solidFill>
            </a:endParaRPr>
          </a:p>
        </p:txBody>
      </p:sp>
      <p:sp>
        <p:nvSpPr>
          <p:cNvPr id="7" name="Tlačidlo akcie: Návrat 6">
            <a:hlinkClick r:id="rId4" action="ppaction://hlinksldjump" highlightClick="1"/>
            <a:extLst>
              <a:ext uri="{FF2B5EF4-FFF2-40B4-BE49-F238E27FC236}">
                <a16:creationId xmlns:a16="http://schemas.microsoft.com/office/drawing/2014/main" id="{5F82072D-38B5-4CFC-BA90-B6F62D608B57}"/>
              </a:ext>
            </a:extLst>
          </p:cNvPr>
          <p:cNvSpPr/>
          <p:nvPr/>
        </p:nvSpPr>
        <p:spPr>
          <a:xfrm>
            <a:off x="8547100" y="2197100"/>
            <a:ext cx="401638" cy="431800"/>
          </a:xfrm>
          <a:prstGeom prst="actionButtonRetur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p>
        </p:txBody>
      </p:sp>
      <p:pic>
        <p:nvPicPr>
          <p:cNvPr id="22535" name="Obrázok 6" descr="Erasmus+ logo EN.jpg">
            <a:extLst>
              <a:ext uri="{FF2B5EF4-FFF2-40B4-BE49-F238E27FC236}">
                <a16:creationId xmlns:a16="http://schemas.microsoft.com/office/drawing/2014/main" id="{DFC4C807-BA1E-45E4-8E69-0F4C8F5260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Google Shape;292;p25">
            <a:extLst>
              <a:ext uri="{FF2B5EF4-FFF2-40B4-BE49-F238E27FC236}">
                <a16:creationId xmlns:a16="http://schemas.microsoft.com/office/drawing/2014/main" id="{ED1B2307-8E57-4A9E-89CF-1BC2435C83DF}"/>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3">
            <a:extLst>
              <a:ext uri="{FF2B5EF4-FFF2-40B4-BE49-F238E27FC236}">
                <a16:creationId xmlns:a16="http://schemas.microsoft.com/office/drawing/2014/main" id="{807ED7E1-1B36-4444-A401-E1D7BC9FF47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38B854B-C82A-4DBE-9866-076A38C8EBF7}"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11</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3555" name="Podnadpis 2">
            <a:extLst>
              <a:ext uri="{FF2B5EF4-FFF2-40B4-BE49-F238E27FC236}">
                <a16:creationId xmlns:a16="http://schemas.microsoft.com/office/drawing/2014/main" id="{9EE20820-0452-4E39-8CF2-CE27252BCC4F}"/>
              </a:ext>
            </a:extLst>
          </p:cNvPr>
          <p:cNvSpPr txBox="1">
            <a:spLocks noChangeArrowheads="1"/>
          </p:cNvSpPr>
          <p:nvPr/>
        </p:nvSpPr>
        <p:spPr bwMode="auto">
          <a:xfrm>
            <a:off x="1116013" y="1054100"/>
            <a:ext cx="74041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1800" dirty="0">
                <a:solidFill>
                  <a:schemeClr val="tx1"/>
                </a:solidFill>
                <a:latin typeface="Weekly Free Light" panose="02070309020205020404" pitchFamily="50" charset="0"/>
              </a:rPr>
              <a:t>Zdroje:</a:t>
            </a:r>
          </a:p>
          <a:p>
            <a:pPr>
              <a:buClr>
                <a:srgbClr val="94BF6E"/>
              </a:buClr>
              <a:buSzPts val="1800"/>
              <a:buFont typeface="Arial" panose="020B0604020202020204" pitchFamily="34" charset="0"/>
              <a:buNone/>
            </a:pPr>
            <a:endParaRPr lang="sk-SK" altLang="sk-SK" sz="1200" dirty="0">
              <a:solidFill>
                <a:schemeClr val="tx1"/>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dirty="0">
                <a:solidFill>
                  <a:schemeClr val="tx1"/>
                </a:solidFill>
                <a:latin typeface="Weekly Free Light" panose="02070309020205020404" pitchFamily="50" charset="0"/>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dirty="0">
              <a:solidFill>
                <a:schemeClr val="tx1"/>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dirty="0">
                <a:solidFill>
                  <a:schemeClr val="tx1"/>
                </a:solidFill>
                <a:latin typeface="Weekly Free Light" panose="02070309020205020404" pitchFamily="50" charset="0"/>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dirty="0">
              <a:solidFill>
                <a:srgbClr val="94BF6E"/>
              </a:solidFill>
              <a:latin typeface="Weekly Free Light" panose="02070309020205020404" pitchFamily="50" charset="0"/>
            </a:endParaRPr>
          </a:p>
        </p:txBody>
      </p:sp>
      <p:pic>
        <p:nvPicPr>
          <p:cNvPr id="23556" name="Obrázok 6" descr="Erasmus+ logo EN.jpg">
            <a:extLst>
              <a:ext uri="{FF2B5EF4-FFF2-40B4-BE49-F238E27FC236}">
                <a16:creationId xmlns:a16="http://schemas.microsoft.com/office/drawing/2014/main" id="{7EB9D402-D3B3-441B-8D64-0852C8D5D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889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Google Shape;292;p25">
            <a:extLst>
              <a:ext uri="{FF2B5EF4-FFF2-40B4-BE49-F238E27FC236}">
                <a16:creationId xmlns:a16="http://schemas.microsoft.com/office/drawing/2014/main" id="{4C92A95E-89B2-446A-9EC6-EA3EC299EC6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39;p15">
            <a:extLst>
              <a:ext uri="{FF2B5EF4-FFF2-40B4-BE49-F238E27FC236}">
                <a16:creationId xmlns:a16="http://schemas.microsoft.com/office/drawing/2014/main" id="{3E462552-A0A8-4764-BFCA-500FD6A8F9EC}"/>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2070309020205020404"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2070309020205020404" pitchFamily="50" charset="0"/>
              <a:cs typeface="Arial" panose="020B0604020202020204" pitchFamily="34" charset="0"/>
              <a:sym typeface="Nixie One" panose="020B0604020202020204" charset="0"/>
            </a:endParaRPr>
          </a:p>
        </p:txBody>
      </p:sp>
      <p:sp>
        <p:nvSpPr>
          <p:cNvPr id="24579" name="Google Shape;141;p15">
            <a:extLst>
              <a:ext uri="{FF2B5EF4-FFF2-40B4-BE49-F238E27FC236}">
                <a16:creationId xmlns:a16="http://schemas.microsoft.com/office/drawing/2014/main" id="{F58A007E-5F14-46C7-83DE-62552B7D34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07F9744-A5BF-4D3D-A96A-70ACF2E4FECC}"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12</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7" name="Google Shape;132;p14">
            <a:extLst>
              <a:ext uri="{FF2B5EF4-FFF2-40B4-BE49-F238E27FC236}">
                <a16:creationId xmlns:a16="http://schemas.microsoft.com/office/drawing/2014/main" id="{8E5ED64D-3480-4572-A7D0-21D0BF50CFA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4581" name="Obrázok 7" descr="Erasmus+ logo EN.jpg">
            <a:extLst>
              <a:ext uri="{FF2B5EF4-FFF2-40B4-BE49-F238E27FC236}">
                <a16:creationId xmlns:a16="http://schemas.microsoft.com/office/drawing/2014/main" id="{F044F77C-14F3-4B13-8935-487683DAC2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BlokTextu 9">
            <a:extLst>
              <a:ext uri="{FF2B5EF4-FFF2-40B4-BE49-F238E27FC236}">
                <a16:creationId xmlns:a16="http://schemas.microsoft.com/office/drawing/2014/main" id="{70B493C3-08BA-4D10-92AC-5EC5D206A1C1}"/>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2070309020205020404"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7CA99831-1BD2-4A22-A7C2-A6CA8B5A4CD4}"/>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Predmet: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Špecifikácia: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Vek študentov: 16-19</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Vyučovacia hodina: 45 minút</a:t>
            </a:r>
          </a:p>
        </p:txBody>
      </p:sp>
      <p:sp>
        <p:nvSpPr>
          <p:cNvPr id="10243" name="Google Shape;155;p17">
            <a:extLst>
              <a:ext uri="{FF2B5EF4-FFF2-40B4-BE49-F238E27FC236}">
                <a16:creationId xmlns:a16="http://schemas.microsoft.com/office/drawing/2014/main" id="{99118FAB-057F-4441-9AB2-63DB890013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99ABD10-0874-444B-A629-6424E3CD851B}"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0244" name="BlokTextu 4">
            <a:extLst>
              <a:ext uri="{FF2B5EF4-FFF2-40B4-BE49-F238E27FC236}">
                <a16:creationId xmlns:a16="http://schemas.microsoft.com/office/drawing/2014/main" id="{DBA8C816-DC17-46F2-A924-4F27EB538469}"/>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anose="02070309020205020404" pitchFamily="50" charset="0"/>
              </a:rPr>
              <a:t>2020-1-SK01-KA226-SCH-094350</a:t>
            </a:r>
          </a:p>
        </p:txBody>
      </p:sp>
      <p:pic>
        <p:nvPicPr>
          <p:cNvPr id="10245" name="Obrázok 3">
            <a:extLst>
              <a:ext uri="{FF2B5EF4-FFF2-40B4-BE49-F238E27FC236}">
                <a16:creationId xmlns:a16="http://schemas.microsoft.com/office/drawing/2014/main" id="{F50AD340-3DAF-4486-BF53-E0EFE7ABE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246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DFA0A030-8CAA-4E25-A334-8A598B544515}"/>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anose="020B0604020202020204" pitchFamily="2" charset="0"/>
              <a:buNone/>
            </a:pPr>
            <a:endParaRPr lang="sk-SK" altLang="sk-SK" sz="1800" b="1">
              <a:solidFill>
                <a:srgbClr val="124057"/>
              </a:solidFill>
              <a:latin typeface="Roboto Slab" panose="020B0604020202020204" pitchFamily="2" charset="0"/>
              <a:cs typeface="Arial" panose="020B0604020202020204" pitchFamily="34" charset="0"/>
              <a:sym typeface="Roboto Slab" panose="020B0604020202020204" pitchFamily="2" charset="0"/>
            </a:endParaRPr>
          </a:p>
        </p:txBody>
      </p:sp>
      <p:sp>
        <p:nvSpPr>
          <p:cNvPr id="12291" name="Google Shape;267;p25">
            <a:extLst>
              <a:ext uri="{FF2B5EF4-FFF2-40B4-BE49-F238E27FC236}">
                <a16:creationId xmlns:a16="http://schemas.microsoft.com/office/drawing/2014/main" id="{33F12AD2-8AA0-4980-897B-A2ED1DE42017}"/>
              </a:ext>
            </a:extLst>
          </p:cNvPr>
          <p:cNvSpPr>
            <a:spLocks noChangeArrowheads="1"/>
          </p:cNvSpPr>
          <p:nvPr/>
        </p:nvSpPr>
        <p:spPr bwMode="auto">
          <a:xfrm>
            <a:off x="3759200" y="336867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8;p25">
            <a:extLst>
              <a:ext uri="{FF2B5EF4-FFF2-40B4-BE49-F238E27FC236}">
                <a16:creationId xmlns:a16="http://schemas.microsoft.com/office/drawing/2014/main" id="{57A499BD-B177-45AC-A48C-811EBD8A7E08}"/>
              </a:ext>
            </a:extLst>
          </p:cNvPr>
          <p:cNvSpPr>
            <a:spLocks noChangeArrowheads="1"/>
          </p:cNvSpPr>
          <p:nvPr/>
        </p:nvSpPr>
        <p:spPr bwMode="auto">
          <a:xfrm>
            <a:off x="3759200" y="262413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9;p25">
            <a:extLst>
              <a:ext uri="{FF2B5EF4-FFF2-40B4-BE49-F238E27FC236}">
                <a16:creationId xmlns:a16="http://schemas.microsoft.com/office/drawing/2014/main" id="{8DE937BE-AB53-43D1-AAB9-95F47001ACAA}"/>
              </a:ext>
            </a:extLst>
          </p:cNvPr>
          <p:cNvSpPr>
            <a:spLocks noChangeArrowheads="1"/>
          </p:cNvSpPr>
          <p:nvPr/>
        </p:nvSpPr>
        <p:spPr bwMode="auto">
          <a:xfrm>
            <a:off x="3759200" y="187325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70;p25">
            <a:extLst>
              <a:ext uri="{FF2B5EF4-FFF2-40B4-BE49-F238E27FC236}">
                <a16:creationId xmlns:a16="http://schemas.microsoft.com/office/drawing/2014/main" id="{D5E78069-D584-4C35-B08F-D1EEE3BE26F4}"/>
              </a:ext>
            </a:extLst>
          </p:cNvPr>
          <p:cNvSpPr>
            <a:spLocks noChangeArrowheads="1"/>
          </p:cNvSpPr>
          <p:nvPr/>
        </p:nvSpPr>
        <p:spPr bwMode="auto">
          <a:xfrm>
            <a:off x="2889250" y="168592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5" name="Google Shape;271;p25">
            <a:extLst>
              <a:ext uri="{FF2B5EF4-FFF2-40B4-BE49-F238E27FC236}">
                <a16:creationId xmlns:a16="http://schemas.microsoft.com/office/drawing/2014/main" id="{FD6E81BF-5757-446B-8185-C288E39FE955}"/>
              </a:ext>
            </a:extLst>
          </p:cNvPr>
          <p:cNvSpPr>
            <a:spLocks noChangeArrowheads="1"/>
          </p:cNvSpPr>
          <p:nvPr/>
        </p:nvSpPr>
        <p:spPr bwMode="auto">
          <a:xfrm>
            <a:off x="2892425" y="249713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2;p25">
            <a:extLst>
              <a:ext uri="{FF2B5EF4-FFF2-40B4-BE49-F238E27FC236}">
                <a16:creationId xmlns:a16="http://schemas.microsoft.com/office/drawing/2014/main" id="{8DFF4271-D7AF-4CDA-A838-D3A6329A466F}"/>
              </a:ext>
            </a:extLst>
          </p:cNvPr>
          <p:cNvSpPr>
            <a:spLocks noChangeArrowheads="1"/>
          </p:cNvSpPr>
          <p:nvPr/>
        </p:nvSpPr>
        <p:spPr bwMode="auto">
          <a:xfrm rot="10800000" flipH="1">
            <a:off x="2892425" y="337343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5;p25">
            <a:extLst>
              <a:ext uri="{FF2B5EF4-FFF2-40B4-BE49-F238E27FC236}">
                <a16:creationId xmlns:a16="http://schemas.microsoft.com/office/drawing/2014/main" id="{81DBBC62-84F6-41EB-86F8-3167C427CDDB}"/>
              </a:ext>
            </a:extLst>
          </p:cNvPr>
          <p:cNvSpPr>
            <a:spLocks noChangeArrowheads="1"/>
          </p:cNvSpPr>
          <p:nvPr/>
        </p:nvSpPr>
        <p:spPr bwMode="auto">
          <a:xfrm flipH="1">
            <a:off x="2017713" y="249237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6;p25">
            <a:extLst>
              <a:ext uri="{FF2B5EF4-FFF2-40B4-BE49-F238E27FC236}">
                <a16:creationId xmlns:a16="http://schemas.microsoft.com/office/drawing/2014/main" id="{6CD9B370-50E1-4C08-9015-45BFED81E3DE}"/>
              </a:ext>
            </a:extLst>
          </p:cNvPr>
          <p:cNvSpPr>
            <a:spLocks noChangeArrowheads="1"/>
          </p:cNvSpPr>
          <p:nvPr/>
        </p:nvSpPr>
        <p:spPr bwMode="auto">
          <a:xfrm flipH="1">
            <a:off x="2016125" y="167957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7;p25">
            <a:extLst>
              <a:ext uri="{FF2B5EF4-FFF2-40B4-BE49-F238E27FC236}">
                <a16:creationId xmlns:a16="http://schemas.microsoft.com/office/drawing/2014/main" id="{3C8AA71F-B8E8-4F23-975A-8D7A67CF1E9D}"/>
              </a:ext>
            </a:extLst>
          </p:cNvPr>
          <p:cNvSpPr>
            <a:spLocks noChangeArrowheads="1"/>
          </p:cNvSpPr>
          <p:nvPr/>
        </p:nvSpPr>
        <p:spPr bwMode="auto">
          <a:xfrm rot="10800000">
            <a:off x="2020888" y="336867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8;p25">
            <a:extLst>
              <a:ext uri="{FF2B5EF4-FFF2-40B4-BE49-F238E27FC236}">
                <a16:creationId xmlns:a16="http://schemas.microsoft.com/office/drawing/2014/main" id="{D3432EC3-31E5-47EA-A3E5-5F35AFB67195}"/>
              </a:ext>
            </a:extLst>
          </p:cNvPr>
          <p:cNvSpPr>
            <a:spLocks noChangeArrowheads="1"/>
          </p:cNvSpPr>
          <p:nvPr/>
        </p:nvSpPr>
        <p:spPr bwMode="auto">
          <a:xfrm>
            <a:off x="1985963" y="1778000"/>
            <a:ext cx="508000" cy="2432050"/>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9;p25">
            <a:extLst>
              <a:ext uri="{FF2B5EF4-FFF2-40B4-BE49-F238E27FC236}">
                <a16:creationId xmlns:a16="http://schemas.microsoft.com/office/drawing/2014/main" id="{E8B08ED8-F995-4BF2-84F4-B954C9E5D07F}"/>
              </a:ext>
            </a:extLst>
          </p:cNvPr>
          <p:cNvSpPr txBox="1">
            <a:spLocks noChangeArrowheads="1"/>
          </p:cNvSpPr>
          <p:nvPr/>
        </p:nvSpPr>
        <p:spPr bwMode="auto">
          <a:xfrm>
            <a:off x="3878263" y="201930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01</a:t>
            </a:r>
          </a:p>
        </p:txBody>
      </p:sp>
      <p:cxnSp>
        <p:nvCxnSpPr>
          <p:cNvPr id="12302" name="Google Shape;280;p25">
            <a:extLst>
              <a:ext uri="{FF2B5EF4-FFF2-40B4-BE49-F238E27FC236}">
                <a16:creationId xmlns:a16="http://schemas.microsoft.com/office/drawing/2014/main" id="{ADB1CB1D-868A-41D9-B5F4-468EB17DAE05}"/>
              </a:ext>
            </a:extLst>
          </p:cNvPr>
          <p:cNvCxnSpPr>
            <a:cxnSpLocks noChangeShapeType="1"/>
          </p:cNvCxnSpPr>
          <p:nvPr/>
        </p:nvCxnSpPr>
        <p:spPr bwMode="auto">
          <a:xfrm>
            <a:off x="4476750" y="204787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3" name="Google Shape;281;p25">
            <a:extLst>
              <a:ext uri="{FF2B5EF4-FFF2-40B4-BE49-F238E27FC236}">
                <a16:creationId xmlns:a16="http://schemas.microsoft.com/office/drawing/2014/main" id="{FFE02D35-86B5-44F8-918B-50B4DC7A190C}"/>
              </a:ext>
            </a:extLst>
          </p:cNvPr>
          <p:cNvSpPr txBox="1">
            <a:spLocks noChangeArrowheads="1"/>
          </p:cNvSpPr>
          <p:nvPr/>
        </p:nvSpPr>
        <p:spPr bwMode="auto">
          <a:xfrm>
            <a:off x="4532313" y="203200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Majetok a kapitál podniku</a:t>
            </a:r>
            <a:endParaRPr lang="sk-SK" altLang="sk-SK">
              <a:solidFill>
                <a:srgbClr val="FFFFFF"/>
              </a:solidFill>
              <a:latin typeface="Weekly Free Light" panose="02070309020205020404" pitchFamily="50" charset="0"/>
              <a:sym typeface="Nixie One" panose="020B0604020202020204" charset="0"/>
            </a:endParaRPr>
          </a:p>
        </p:txBody>
      </p:sp>
      <p:sp>
        <p:nvSpPr>
          <p:cNvPr id="12304" name="Google Shape;282;p25">
            <a:extLst>
              <a:ext uri="{FF2B5EF4-FFF2-40B4-BE49-F238E27FC236}">
                <a16:creationId xmlns:a16="http://schemas.microsoft.com/office/drawing/2014/main" id="{74D65419-0DF1-4CC0-A0DF-8BDE73D675C0}"/>
              </a:ext>
            </a:extLst>
          </p:cNvPr>
          <p:cNvSpPr txBox="1">
            <a:spLocks noChangeArrowheads="1"/>
          </p:cNvSpPr>
          <p:nvPr/>
        </p:nvSpPr>
        <p:spPr bwMode="auto">
          <a:xfrm>
            <a:off x="3878263" y="27574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02</a:t>
            </a:r>
            <a:endParaRPr lang="sk-SK" altLang="sk-SK" sz="2400" b="1">
              <a:latin typeface="Nixie One" panose="020B0604020202020204" charset="0"/>
              <a:sym typeface="Nixie One" panose="020B0604020202020204" charset="0"/>
            </a:endParaRPr>
          </a:p>
        </p:txBody>
      </p:sp>
      <p:cxnSp>
        <p:nvCxnSpPr>
          <p:cNvPr id="12305" name="Google Shape;283;p25">
            <a:extLst>
              <a:ext uri="{FF2B5EF4-FFF2-40B4-BE49-F238E27FC236}">
                <a16:creationId xmlns:a16="http://schemas.microsoft.com/office/drawing/2014/main" id="{8451E2D8-4D82-4EA0-B797-28AA7B634E68}"/>
              </a:ext>
            </a:extLst>
          </p:cNvPr>
          <p:cNvCxnSpPr>
            <a:cxnSpLocks noChangeShapeType="1"/>
          </p:cNvCxnSpPr>
          <p:nvPr/>
        </p:nvCxnSpPr>
        <p:spPr bwMode="auto">
          <a:xfrm>
            <a:off x="4476750" y="27860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4;p25">
            <a:extLst>
              <a:ext uri="{FF2B5EF4-FFF2-40B4-BE49-F238E27FC236}">
                <a16:creationId xmlns:a16="http://schemas.microsoft.com/office/drawing/2014/main" id="{3109CA78-FFD5-4E5A-BA33-32C63EAC1367}"/>
              </a:ext>
            </a:extLst>
          </p:cNvPr>
          <p:cNvSpPr txBox="1">
            <a:spLocks noChangeArrowheads="1"/>
          </p:cNvSpPr>
          <p:nvPr/>
        </p:nvSpPr>
        <p:spPr bwMode="auto">
          <a:xfrm>
            <a:off x="4532313" y="2774950"/>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Súvaha</a:t>
            </a:r>
            <a:endParaRPr lang="sk-SK" altLang="sk-SK">
              <a:latin typeface="Weekly Free Light" panose="02070309020205020404" pitchFamily="50" charset="0"/>
              <a:sym typeface="Nixie One" panose="020B0604020202020204" charset="0"/>
            </a:endParaRPr>
          </a:p>
        </p:txBody>
      </p:sp>
      <p:sp>
        <p:nvSpPr>
          <p:cNvPr id="12307" name="Google Shape;285;p25">
            <a:extLst>
              <a:ext uri="{FF2B5EF4-FFF2-40B4-BE49-F238E27FC236}">
                <a16:creationId xmlns:a16="http://schemas.microsoft.com/office/drawing/2014/main" id="{04B56730-E340-47F6-8184-7CDFC026E732}"/>
              </a:ext>
            </a:extLst>
          </p:cNvPr>
          <p:cNvSpPr txBox="1">
            <a:spLocks noChangeArrowheads="1"/>
          </p:cNvSpPr>
          <p:nvPr/>
        </p:nvSpPr>
        <p:spPr bwMode="auto">
          <a:xfrm>
            <a:off x="3878263" y="35163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03</a:t>
            </a:r>
          </a:p>
        </p:txBody>
      </p:sp>
      <p:cxnSp>
        <p:nvCxnSpPr>
          <p:cNvPr id="12308" name="Google Shape;286;p25">
            <a:extLst>
              <a:ext uri="{FF2B5EF4-FFF2-40B4-BE49-F238E27FC236}">
                <a16:creationId xmlns:a16="http://schemas.microsoft.com/office/drawing/2014/main" id="{4E084AEB-7D70-4DAC-A589-04DB3DB255B2}"/>
              </a:ext>
            </a:extLst>
          </p:cNvPr>
          <p:cNvCxnSpPr>
            <a:cxnSpLocks noChangeShapeType="1"/>
          </p:cNvCxnSpPr>
          <p:nvPr/>
        </p:nvCxnSpPr>
        <p:spPr bwMode="auto">
          <a:xfrm>
            <a:off x="4476750" y="354488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7;p25">
            <a:extLst>
              <a:ext uri="{FF2B5EF4-FFF2-40B4-BE49-F238E27FC236}">
                <a16:creationId xmlns:a16="http://schemas.microsoft.com/office/drawing/2014/main" id="{238C375B-D550-45D0-AF5B-161501CF7884}"/>
              </a:ext>
            </a:extLst>
          </p:cNvPr>
          <p:cNvSpPr txBox="1">
            <a:spLocks noChangeArrowheads="1"/>
          </p:cNvSpPr>
          <p:nvPr/>
        </p:nvSpPr>
        <p:spPr bwMode="auto">
          <a:xfrm>
            <a:off x="4497388" y="344011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Vzdelávacie aktivity</a:t>
            </a:r>
            <a:endParaRPr lang="sk-SK" altLang="sk-SK">
              <a:solidFill>
                <a:srgbClr val="FFFFFF"/>
              </a:solidFill>
              <a:latin typeface="Weekly Free Light" panose="02070309020205020404" pitchFamily="50" charset="0"/>
              <a:sym typeface="Nixie One" panose="020B0604020202020204" charset="0"/>
            </a:endParaRPr>
          </a:p>
        </p:txBody>
      </p:sp>
      <p:sp>
        <p:nvSpPr>
          <p:cNvPr id="12310" name="Google Shape;288;p25">
            <a:extLst>
              <a:ext uri="{FF2B5EF4-FFF2-40B4-BE49-F238E27FC236}">
                <a16:creationId xmlns:a16="http://schemas.microsoft.com/office/drawing/2014/main" id="{4BF3C1A3-A636-41D7-9EC4-8CFB1699DA01}"/>
              </a:ext>
            </a:extLst>
          </p:cNvPr>
          <p:cNvSpPr txBox="1">
            <a:spLocks noChangeArrowheads="1"/>
          </p:cNvSpPr>
          <p:nvPr/>
        </p:nvSpPr>
        <p:spPr bwMode="auto">
          <a:xfrm>
            <a:off x="3878263" y="42465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04</a:t>
            </a:r>
          </a:p>
        </p:txBody>
      </p:sp>
      <p:cxnSp>
        <p:nvCxnSpPr>
          <p:cNvPr id="12311" name="Google Shape;289;p25">
            <a:extLst>
              <a:ext uri="{FF2B5EF4-FFF2-40B4-BE49-F238E27FC236}">
                <a16:creationId xmlns:a16="http://schemas.microsoft.com/office/drawing/2014/main" id="{13B9DE86-A50C-439D-9150-4DF500A6648D}"/>
              </a:ext>
            </a:extLst>
          </p:cNvPr>
          <p:cNvCxnSpPr>
            <a:cxnSpLocks noChangeShapeType="1"/>
          </p:cNvCxnSpPr>
          <p:nvPr/>
        </p:nvCxnSpPr>
        <p:spPr bwMode="auto">
          <a:xfrm>
            <a:off x="4476750" y="427513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90;p25">
            <a:extLst>
              <a:ext uri="{FF2B5EF4-FFF2-40B4-BE49-F238E27FC236}">
                <a16:creationId xmlns:a16="http://schemas.microsoft.com/office/drawing/2014/main" id="{D640AC32-0AC0-4CA0-B262-6F18D26DD16F}"/>
              </a:ext>
            </a:extLst>
          </p:cNvPr>
          <p:cNvSpPr txBox="1">
            <a:spLocks noChangeArrowheads="1"/>
          </p:cNvSpPr>
          <p:nvPr/>
        </p:nvSpPr>
        <p:spPr bwMode="auto">
          <a:xfrm>
            <a:off x="4573588" y="421005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Vzdelávacie materiály</a:t>
            </a: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13" name="Google Shape;291;p25">
            <a:extLst>
              <a:ext uri="{FF2B5EF4-FFF2-40B4-BE49-F238E27FC236}">
                <a16:creationId xmlns:a16="http://schemas.microsoft.com/office/drawing/2014/main" id="{D16F6A8D-0084-4A8E-8B87-B79977ABF842}"/>
              </a:ext>
            </a:extLst>
          </p:cNvPr>
          <p:cNvSpPr>
            <a:spLocks noChangeArrowheads="1"/>
          </p:cNvSpPr>
          <p:nvPr/>
        </p:nvSpPr>
        <p:spPr bwMode="auto">
          <a:xfrm flipH="1">
            <a:off x="3787775" y="1874838"/>
            <a:ext cx="96838" cy="2230437"/>
          </a:xfrm>
          <a:custGeom>
            <a:avLst/>
            <a:gdLst>
              <a:gd name="T0" fmla="*/ 0 w 120000"/>
              <a:gd name="T1" fmla="*/ 2147483646 h 120000"/>
              <a:gd name="T2" fmla="*/ 0 w 120000"/>
              <a:gd name="T3" fmla="*/ 2147483646 h 120000"/>
              <a:gd name="T4" fmla="*/ 157 w 120000"/>
              <a:gd name="T5" fmla="*/ 0 h 120000"/>
              <a:gd name="T6" fmla="*/ 157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4" name="Google Shape;292;p25">
            <a:extLst>
              <a:ext uri="{FF2B5EF4-FFF2-40B4-BE49-F238E27FC236}">
                <a16:creationId xmlns:a16="http://schemas.microsoft.com/office/drawing/2014/main" id="{5255B3A6-E068-42C6-B10B-DF737F6E3EE6}"/>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panose="020B0604020202020204" charset="0"/>
              <a:sym typeface="Nixie One" panose="020B0604020202020204" charset="0"/>
            </a:endParaRPr>
          </a:p>
        </p:txBody>
      </p:sp>
      <p:sp>
        <p:nvSpPr>
          <p:cNvPr id="12315" name="Google Shape;312;p25">
            <a:extLst>
              <a:ext uri="{FF2B5EF4-FFF2-40B4-BE49-F238E27FC236}">
                <a16:creationId xmlns:a16="http://schemas.microsoft.com/office/drawing/2014/main" id="{C16149B2-D1A1-4A2A-8C11-FD7E3C0AB7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C3EEAFD-057B-496E-919E-1A3420FF7D94}"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2316" name="Google Shape;292;p25">
            <a:extLst>
              <a:ext uri="{FF2B5EF4-FFF2-40B4-BE49-F238E27FC236}">
                <a16:creationId xmlns:a16="http://schemas.microsoft.com/office/drawing/2014/main" id="{F375CDA1-C0CD-438C-B696-E081D0A2F40B}"/>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pic>
        <p:nvPicPr>
          <p:cNvPr id="12317" name="Obrázok 2">
            <a:extLst>
              <a:ext uri="{FF2B5EF4-FFF2-40B4-BE49-F238E27FC236}">
                <a16:creationId xmlns:a16="http://schemas.microsoft.com/office/drawing/2014/main" id="{7D728BE3-5F78-4E1B-AE91-95E74C485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8" name="Google Shape;506;p40">
            <a:extLst>
              <a:ext uri="{FF2B5EF4-FFF2-40B4-BE49-F238E27FC236}">
                <a16:creationId xmlns:a16="http://schemas.microsoft.com/office/drawing/2014/main" id="{AB79E811-8AC7-481A-87E5-6EDE456757DD}"/>
              </a:ext>
            </a:extLst>
          </p:cNvPr>
          <p:cNvGrpSpPr>
            <a:grpSpLocks/>
          </p:cNvGrpSpPr>
          <p:nvPr/>
        </p:nvGrpSpPr>
        <p:grpSpPr bwMode="auto">
          <a:xfrm>
            <a:off x="3275013" y="2066925"/>
            <a:ext cx="296862" cy="252413"/>
            <a:chOff x="1934025" y="1001650"/>
            <a:chExt cx="415300" cy="355600"/>
          </a:xfrm>
        </p:grpSpPr>
        <p:sp>
          <p:nvSpPr>
            <p:cNvPr id="12340" name="Google Shape;507;p40">
              <a:extLst>
                <a:ext uri="{FF2B5EF4-FFF2-40B4-BE49-F238E27FC236}">
                  <a16:creationId xmlns:a16="http://schemas.microsoft.com/office/drawing/2014/main" id="{2889D9AF-6C7D-4D15-918C-9D2E9E1F4438}"/>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8;p40">
              <a:extLst>
                <a:ext uri="{FF2B5EF4-FFF2-40B4-BE49-F238E27FC236}">
                  <a16:creationId xmlns:a16="http://schemas.microsoft.com/office/drawing/2014/main" id="{CD9E62EE-7A4C-4DAE-A992-AB6E872A0C08}"/>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09;p40">
              <a:extLst>
                <a:ext uri="{FF2B5EF4-FFF2-40B4-BE49-F238E27FC236}">
                  <a16:creationId xmlns:a16="http://schemas.microsoft.com/office/drawing/2014/main" id="{90B488B5-24C3-4E83-8987-4B6B59C379B2}"/>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10;p40">
              <a:extLst>
                <a:ext uri="{FF2B5EF4-FFF2-40B4-BE49-F238E27FC236}">
                  <a16:creationId xmlns:a16="http://schemas.microsoft.com/office/drawing/2014/main" id="{8922B863-2A2A-4B9E-AA9A-EA8B9B5E33D4}"/>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19" name="Google Shape;506;p40">
            <a:extLst>
              <a:ext uri="{FF2B5EF4-FFF2-40B4-BE49-F238E27FC236}">
                <a16:creationId xmlns:a16="http://schemas.microsoft.com/office/drawing/2014/main" id="{A9FC8920-E2C8-4371-955F-ECB759FB860C}"/>
              </a:ext>
            </a:extLst>
          </p:cNvPr>
          <p:cNvGrpSpPr>
            <a:grpSpLocks/>
          </p:cNvGrpSpPr>
          <p:nvPr/>
        </p:nvGrpSpPr>
        <p:grpSpPr bwMode="auto">
          <a:xfrm>
            <a:off x="1579563" y="1462088"/>
            <a:ext cx="296862" cy="252412"/>
            <a:chOff x="1934025" y="1001650"/>
            <a:chExt cx="415300" cy="355600"/>
          </a:xfrm>
        </p:grpSpPr>
        <p:sp>
          <p:nvSpPr>
            <p:cNvPr id="12336" name="Google Shape;507;p40">
              <a:extLst>
                <a:ext uri="{FF2B5EF4-FFF2-40B4-BE49-F238E27FC236}">
                  <a16:creationId xmlns:a16="http://schemas.microsoft.com/office/drawing/2014/main" id="{5AFFE8D4-E3C1-457E-B170-750E4B172E38}"/>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8;p40">
              <a:extLst>
                <a:ext uri="{FF2B5EF4-FFF2-40B4-BE49-F238E27FC236}">
                  <a16:creationId xmlns:a16="http://schemas.microsoft.com/office/drawing/2014/main" id="{F93C30D0-B9F7-4094-8FC3-73B7C92EC6F3}"/>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09;p40">
              <a:extLst>
                <a:ext uri="{FF2B5EF4-FFF2-40B4-BE49-F238E27FC236}">
                  <a16:creationId xmlns:a16="http://schemas.microsoft.com/office/drawing/2014/main" id="{5C676009-3D0F-4061-A0FF-B2F69D1627F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10;p40">
              <a:extLst>
                <a:ext uri="{FF2B5EF4-FFF2-40B4-BE49-F238E27FC236}">
                  <a16:creationId xmlns:a16="http://schemas.microsoft.com/office/drawing/2014/main" id="{29828674-D56E-4E55-A36D-990C42A155E7}"/>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0" name="Google Shape;506;p40">
            <a:extLst>
              <a:ext uri="{FF2B5EF4-FFF2-40B4-BE49-F238E27FC236}">
                <a16:creationId xmlns:a16="http://schemas.microsoft.com/office/drawing/2014/main" id="{BF189356-A066-466C-AFFE-F92A76F40855}"/>
              </a:ext>
            </a:extLst>
          </p:cNvPr>
          <p:cNvGrpSpPr>
            <a:grpSpLocks/>
          </p:cNvGrpSpPr>
          <p:nvPr/>
        </p:nvGrpSpPr>
        <p:grpSpPr bwMode="auto">
          <a:xfrm>
            <a:off x="3233738" y="2816225"/>
            <a:ext cx="296862" cy="252413"/>
            <a:chOff x="1934025" y="1001650"/>
            <a:chExt cx="415300" cy="355600"/>
          </a:xfrm>
        </p:grpSpPr>
        <p:sp>
          <p:nvSpPr>
            <p:cNvPr id="12332" name="Google Shape;507;p40">
              <a:extLst>
                <a:ext uri="{FF2B5EF4-FFF2-40B4-BE49-F238E27FC236}">
                  <a16:creationId xmlns:a16="http://schemas.microsoft.com/office/drawing/2014/main" id="{1D5AAC97-B706-4A0A-B8EB-6765F067E6E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8;p40">
              <a:extLst>
                <a:ext uri="{FF2B5EF4-FFF2-40B4-BE49-F238E27FC236}">
                  <a16:creationId xmlns:a16="http://schemas.microsoft.com/office/drawing/2014/main" id="{6070A174-F6C4-4A4D-A2D0-C296FEBF887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09;p40">
              <a:extLst>
                <a:ext uri="{FF2B5EF4-FFF2-40B4-BE49-F238E27FC236}">
                  <a16:creationId xmlns:a16="http://schemas.microsoft.com/office/drawing/2014/main" id="{8C0668B5-0D7D-427A-B4AF-FEFC32609445}"/>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10;p40">
              <a:extLst>
                <a:ext uri="{FF2B5EF4-FFF2-40B4-BE49-F238E27FC236}">
                  <a16:creationId xmlns:a16="http://schemas.microsoft.com/office/drawing/2014/main" id="{F53A4DEF-0F5B-45B0-8C7A-0B45618F94B4}"/>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1" name="Google Shape;506;p40">
            <a:extLst>
              <a:ext uri="{FF2B5EF4-FFF2-40B4-BE49-F238E27FC236}">
                <a16:creationId xmlns:a16="http://schemas.microsoft.com/office/drawing/2014/main" id="{4A5E508A-2804-4455-BE1C-CE683D1D9CC6}"/>
              </a:ext>
            </a:extLst>
          </p:cNvPr>
          <p:cNvGrpSpPr>
            <a:grpSpLocks/>
          </p:cNvGrpSpPr>
          <p:nvPr/>
        </p:nvGrpSpPr>
        <p:grpSpPr bwMode="auto">
          <a:xfrm>
            <a:off x="3233738" y="3613150"/>
            <a:ext cx="296862" cy="252413"/>
            <a:chOff x="1934025" y="1001650"/>
            <a:chExt cx="415300" cy="355600"/>
          </a:xfrm>
        </p:grpSpPr>
        <p:sp>
          <p:nvSpPr>
            <p:cNvPr id="12328" name="Google Shape;507;p40">
              <a:extLst>
                <a:ext uri="{FF2B5EF4-FFF2-40B4-BE49-F238E27FC236}">
                  <a16:creationId xmlns:a16="http://schemas.microsoft.com/office/drawing/2014/main" id="{EF452CAB-FC81-409B-A659-6F5DE9F96C73}"/>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8;p40">
              <a:extLst>
                <a:ext uri="{FF2B5EF4-FFF2-40B4-BE49-F238E27FC236}">
                  <a16:creationId xmlns:a16="http://schemas.microsoft.com/office/drawing/2014/main" id="{4F0AE77F-94D8-4389-93D5-C31829CA379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09;p40">
              <a:extLst>
                <a:ext uri="{FF2B5EF4-FFF2-40B4-BE49-F238E27FC236}">
                  <a16:creationId xmlns:a16="http://schemas.microsoft.com/office/drawing/2014/main" id="{5AEE482A-03DF-4281-A1B7-AD7CAC0B5E3C}"/>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1" name="Google Shape;510;p40">
              <a:extLst>
                <a:ext uri="{FF2B5EF4-FFF2-40B4-BE49-F238E27FC236}">
                  <a16:creationId xmlns:a16="http://schemas.microsoft.com/office/drawing/2014/main" id="{1D0C51CD-89AA-4168-BFB8-1226F1E4C33D}"/>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7BD87177-ABA2-4B60-B77E-9D130838305A}"/>
              </a:ext>
            </a:extLst>
          </p:cNvPr>
          <p:cNvGrpSpPr>
            <a:grpSpLocks/>
          </p:cNvGrpSpPr>
          <p:nvPr/>
        </p:nvGrpSpPr>
        <p:grpSpPr bwMode="auto">
          <a:xfrm>
            <a:off x="3221038" y="4389438"/>
            <a:ext cx="296862" cy="252412"/>
            <a:chOff x="1934025" y="1001650"/>
            <a:chExt cx="415300" cy="355600"/>
          </a:xfrm>
        </p:grpSpPr>
        <p:sp>
          <p:nvSpPr>
            <p:cNvPr id="12324" name="Google Shape;507;p40">
              <a:extLst>
                <a:ext uri="{FF2B5EF4-FFF2-40B4-BE49-F238E27FC236}">
                  <a16:creationId xmlns:a16="http://schemas.microsoft.com/office/drawing/2014/main" id="{E3AE0CAF-CC5A-4F77-976E-3F38CC54BC6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5" name="Google Shape;508;p40">
              <a:extLst>
                <a:ext uri="{FF2B5EF4-FFF2-40B4-BE49-F238E27FC236}">
                  <a16:creationId xmlns:a16="http://schemas.microsoft.com/office/drawing/2014/main" id="{C1668F9F-2F47-406A-A7CB-7A7E0F937CF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6" name="Google Shape;509;p40">
              <a:extLst>
                <a:ext uri="{FF2B5EF4-FFF2-40B4-BE49-F238E27FC236}">
                  <a16:creationId xmlns:a16="http://schemas.microsoft.com/office/drawing/2014/main" id="{DC8187DB-1D70-4809-8D3C-2452F24246D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7" name="Google Shape;510;p40">
              <a:extLst>
                <a:ext uri="{FF2B5EF4-FFF2-40B4-BE49-F238E27FC236}">
                  <a16:creationId xmlns:a16="http://schemas.microsoft.com/office/drawing/2014/main" id="{74AF74E8-7549-47CA-8903-EF4A3698F51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3" name="BlokTextu 58">
            <a:extLst>
              <a:ext uri="{FF2B5EF4-FFF2-40B4-BE49-F238E27FC236}">
                <a16:creationId xmlns:a16="http://schemas.microsoft.com/office/drawing/2014/main" id="{FFA773CD-A568-47C7-BCE4-F691F39CBCF2}"/>
              </a:ext>
            </a:extLst>
          </p:cNvPr>
          <p:cNvSpPr txBox="1">
            <a:spLocks noChangeArrowheads="1"/>
          </p:cNvSpPr>
          <p:nvPr/>
        </p:nvSpPr>
        <p:spPr bwMode="auto">
          <a:xfrm>
            <a:off x="1016000" y="1335088"/>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solidFill>
                  <a:srgbClr val="124057"/>
                </a:solidFill>
                <a:latin typeface="Weekly Free Light" panose="02070309020205020404" pitchFamily="50" charset="0"/>
              </a:rPr>
              <a:t>OBSAH</a:t>
            </a:r>
            <a:endParaRPr lang="sk-SK" altLang="sk-SK">
              <a:latin typeface="Weekly Free Light" panose="02070309020205020404" pitchFamily="50"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9A9A3858-3B79-4410-8997-7C876F2B23A0}"/>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dirty="0">
                <a:solidFill>
                  <a:schemeClr val="tx1"/>
                </a:solidFill>
                <a:latin typeface="Arial" panose="020B0604020202020204" pitchFamily="34" charset="0"/>
                <a:cs typeface="Arial" panose="020B0604020202020204" pitchFamily="34" charset="0"/>
              </a:rPr>
              <a:t>2020-1-S</a:t>
            </a:r>
            <a:r>
              <a:rPr lang="sk-SK" altLang="sk-SK" sz="1200" dirty="0">
                <a:solidFill>
                  <a:schemeClr val="tx1"/>
                </a:solidFill>
                <a:latin typeface="+mj-lt"/>
                <a:cs typeface="Arial" panose="020B0604020202020204" pitchFamily="34" charset="0"/>
              </a:rPr>
              <a:t>K</a:t>
            </a:r>
            <a:r>
              <a:rPr lang="sk-SK" altLang="sk-SK" sz="1200" dirty="0">
                <a:solidFill>
                  <a:schemeClr val="tx1"/>
                </a:solidFill>
                <a:latin typeface="Arial" panose="020B0604020202020204" pitchFamily="34" charset="0"/>
                <a:cs typeface="Arial" panose="020B0604020202020204" pitchFamily="34" charset="0"/>
              </a:rPr>
              <a:t>01-KA226-SCH-094350</a:t>
            </a:r>
          </a:p>
        </p:txBody>
      </p:sp>
      <p:sp>
        <p:nvSpPr>
          <p:cNvPr id="14339" name="Google Shape;148;p16">
            <a:extLst>
              <a:ext uri="{FF2B5EF4-FFF2-40B4-BE49-F238E27FC236}">
                <a16:creationId xmlns:a16="http://schemas.microsoft.com/office/drawing/2014/main" id="{C72175CF-673B-43EC-A53B-FF808652C9F3}"/>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1</a:t>
            </a:r>
          </a:p>
        </p:txBody>
      </p:sp>
      <p:sp>
        <p:nvSpPr>
          <p:cNvPr id="14340" name="Google Shape;149;p16">
            <a:extLst>
              <a:ext uri="{FF2B5EF4-FFF2-40B4-BE49-F238E27FC236}">
                <a16:creationId xmlns:a16="http://schemas.microsoft.com/office/drawing/2014/main" id="{E45BDF46-2FAA-443D-A9D1-5E0E1EC21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0DAF14A-B351-4CF8-B1BB-87048531F177}"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4</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4341" name="Obrázok 2">
            <a:extLst>
              <a:ext uri="{FF2B5EF4-FFF2-40B4-BE49-F238E27FC236}">
                <a16:creationId xmlns:a16="http://schemas.microsoft.com/office/drawing/2014/main" id="{24FD4295-1529-4F66-B73D-E9E14191D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341FE6BA-7275-422D-8E85-2BCB8FB31B43}"/>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dirty="0">
                <a:latin typeface="Roboto Slab" panose="020B0604020202020204" pitchFamily="2" charset="0"/>
                <a:cs typeface="Arial" panose="020B0604020202020204" pitchFamily="34" charset="0"/>
              </a:rPr>
              <a:t>Majetok a kapitál podniku</a:t>
            </a:r>
          </a:p>
        </p:txBody>
      </p:sp>
      <p:sp>
        <p:nvSpPr>
          <p:cNvPr id="2" name="Bublina myšlienky: obláčik 1">
            <a:extLst>
              <a:ext uri="{FF2B5EF4-FFF2-40B4-BE49-F238E27FC236}">
                <a16:creationId xmlns:a16="http://schemas.microsoft.com/office/drawing/2014/main" id="{4D36D362-36E9-4E99-A44C-6CDF44E9D927}"/>
              </a:ext>
            </a:extLst>
          </p:cNvPr>
          <p:cNvSpPr/>
          <p:nvPr/>
        </p:nvSpPr>
        <p:spPr>
          <a:xfrm>
            <a:off x="7596188" y="4156075"/>
            <a:ext cx="1368425" cy="600075"/>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p>
        </p:txBody>
      </p:sp>
      <p:sp>
        <p:nvSpPr>
          <p:cNvPr id="14344" name="BlokTextu 3">
            <a:extLst>
              <a:ext uri="{FF2B5EF4-FFF2-40B4-BE49-F238E27FC236}">
                <a16:creationId xmlns:a16="http://schemas.microsoft.com/office/drawing/2014/main" id="{ECCCA1DF-1894-47DA-B01D-38D6752002CB}"/>
              </a:ext>
            </a:extLst>
          </p:cNvPr>
          <p:cNvSpPr txBox="1">
            <a:spLocks noChangeArrowheads="1"/>
          </p:cNvSpPr>
          <p:nvPr/>
        </p:nvSpPr>
        <p:spPr bwMode="auto">
          <a:xfrm>
            <a:off x="7753350" y="4264025"/>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hlinkClick r:id="rId4" action="ppaction://hlinksldjump"/>
              </a:rPr>
              <a:t>opakovanie</a:t>
            </a:r>
            <a:endParaRPr lang="sk-SK" altLang="sk-SK">
              <a:latin typeface="Weekly Free Light" panose="02070309020205020404" pitchFamily="50"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1E6DBE6B-7068-4F65-907C-5FF83D7F5A0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7F15F8F-212D-4018-B4D1-3EBEFFDDCBF9}"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5</a:t>
            </a:fld>
            <a:endParaRPr lang="sk-SK" altLang="sk-SK" sz="800">
              <a:solidFill>
                <a:srgbClr val="FFFFFF"/>
              </a:solidFill>
              <a:latin typeface="Weekly Free Light" panose="02070309020205020404" pitchFamily="50" charset="0"/>
              <a:sym typeface="Roboto Slab" panose="020B0604020202020204" pitchFamily="2" charset="0"/>
            </a:endParaRPr>
          </a:p>
        </p:txBody>
      </p:sp>
      <p:pic>
        <p:nvPicPr>
          <p:cNvPr id="16387" name="Obrázok 6" descr="Erasmus+ logo EN.jpg">
            <a:extLst>
              <a:ext uri="{FF2B5EF4-FFF2-40B4-BE49-F238E27FC236}">
                <a16:creationId xmlns:a16="http://schemas.microsoft.com/office/drawing/2014/main" id="{76B9C213-5530-44F0-A288-4B442061A3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Google Shape;292;p25">
            <a:extLst>
              <a:ext uri="{FF2B5EF4-FFF2-40B4-BE49-F238E27FC236}">
                <a16:creationId xmlns:a16="http://schemas.microsoft.com/office/drawing/2014/main" id="{991F6E8E-5504-4954-B2C1-1A0E3A2928DB}"/>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graphicFrame>
        <p:nvGraphicFramePr>
          <p:cNvPr id="7" name="Diagram 6">
            <a:extLst>
              <a:ext uri="{FF2B5EF4-FFF2-40B4-BE49-F238E27FC236}">
                <a16:creationId xmlns:a16="http://schemas.microsoft.com/office/drawing/2014/main" id="{E2872087-72C8-48F6-AF97-A0CE79A53CE6}"/>
              </a:ext>
            </a:extLst>
          </p:cNvPr>
          <p:cNvGraphicFramePr/>
          <p:nvPr/>
        </p:nvGraphicFramePr>
        <p:xfrm>
          <a:off x="2339752" y="1059582"/>
          <a:ext cx="5760640" cy="34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0" name="BlokTextu 1">
            <a:extLst>
              <a:ext uri="{FF2B5EF4-FFF2-40B4-BE49-F238E27FC236}">
                <a16:creationId xmlns:a16="http://schemas.microsoft.com/office/drawing/2014/main" id="{2B20B390-A8F2-4C5E-B58F-1EA51CB5C43F}"/>
              </a:ext>
            </a:extLst>
          </p:cNvPr>
          <p:cNvSpPr txBox="1">
            <a:spLocks noChangeArrowheads="1"/>
          </p:cNvSpPr>
          <p:nvPr/>
        </p:nvSpPr>
        <p:spPr bwMode="auto">
          <a:xfrm>
            <a:off x="1258888" y="915988"/>
            <a:ext cx="2376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600" b="1">
                <a:latin typeface="Weekly Free Light" panose="02070309020205020404" pitchFamily="50" charset="0"/>
              </a:rPr>
              <a:t>Štruktúra majetku</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objekt pre číslo snímky 1">
            <a:extLst>
              <a:ext uri="{FF2B5EF4-FFF2-40B4-BE49-F238E27FC236}">
                <a16:creationId xmlns:a16="http://schemas.microsoft.com/office/drawing/2014/main" id="{B60ADE4A-75B9-4EBA-B22B-32FB957EB5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43D3E75-8FD8-489A-9ED4-84015FBE8D19}"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6</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7411" name="Obrázok 6" descr="Erasmus+ logo EN.jpg">
            <a:extLst>
              <a:ext uri="{FF2B5EF4-FFF2-40B4-BE49-F238E27FC236}">
                <a16:creationId xmlns:a16="http://schemas.microsoft.com/office/drawing/2014/main" id="{7B52743B-A03C-4EBC-A2CC-73DC369C04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Google Shape;292;p25">
            <a:extLst>
              <a:ext uri="{FF2B5EF4-FFF2-40B4-BE49-F238E27FC236}">
                <a16:creationId xmlns:a16="http://schemas.microsoft.com/office/drawing/2014/main" id="{2722DBBE-EAED-4B6A-9170-F8AE02800A1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
        <p:nvSpPr>
          <p:cNvPr id="17413" name="BlokTextu 1">
            <a:extLst>
              <a:ext uri="{FF2B5EF4-FFF2-40B4-BE49-F238E27FC236}">
                <a16:creationId xmlns:a16="http://schemas.microsoft.com/office/drawing/2014/main" id="{21CCE51D-24A4-4437-B21D-7DA1BEF8033D}"/>
              </a:ext>
            </a:extLst>
          </p:cNvPr>
          <p:cNvSpPr txBox="1">
            <a:spLocks noChangeArrowheads="1"/>
          </p:cNvSpPr>
          <p:nvPr/>
        </p:nvSpPr>
        <p:spPr bwMode="auto">
          <a:xfrm>
            <a:off x="1258888" y="915988"/>
            <a:ext cx="2376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600" b="1"/>
              <a:t>Kapitál</a:t>
            </a:r>
          </a:p>
        </p:txBody>
      </p:sp>
      <p:graphicFrame>
        <p:nvGraphicFramePr>
          <p:cNvPr id="3" name="Diagram 2">
            <a:extLst>
              <a:ext uri="{FF2B5EF4-FFF2-40B4-BE49-F238E27FC236}">
                <a16:creationId xmlns:a16="http://schemas.microsoft.com/office/drawing/2014/main" id="{3B599627-3791-413F-A4D8-8A03FCC10406}"/>
              </a:ext>
            </a:extLst>
          </p:cNvPr>
          <p:cNvGraphicFramePr/>
          <p:nvPr/>
        </p:nvGraphicFramePr>
        <p:xfrm>
          <a:off x="2339752" y="1203598"/>
          <a:ext cx="5280248"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47;p16">
            <a:extLst>
              <a:ext uri="{FF2B5EF4-FFF2-40B4-BE49-F238E27FC236}">
                <a16:creationId xmlns:a16="http://schemas.microsoft.com/office/drawing/2014/main" id="{13F77302-1417-4428-A110-A293FA83021E}"/>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18435" name="Google Shape;148;p16">
            <a:extLst>
              <a:ext uri="{FF2B5EF4-FFF2-40B4-BE49-F238E27FC236}">
                <a16:creationId xmlns:a16="http://schemas.microsoft.com/office/drawing/2014/main" id="{0ECFFC14-6158-4085-AD48-751681227D1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2</a:t>
            </a:r>
          </a:p>
        </p:txBody>
      </p:sp>
      <p:sp>
        <p:nvSpPr>
          <p:cNvPr id="18436" name="Google Shape;149;p16">
            <a:extLst>
              <a:ext uri="{FF2B5EF4-FFF2-40B4-BE49-F238E27FC236}">
                <a16:creationId xmlns:a16="http://schemas.microsoft.com/office/drawing/2014/main" id="{51D1C129-25F5-4161-ACCA-6F0130B572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9FCA35-48F6-495E-AD4F-42CFED83C0D7}"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7</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8437" name="Obrázok 2">
            <a:extLst>
              <a:ext uri="{FF2B5EF4-FFF2-40B4-BE49-F238E27FC236}">
                <a16:creationId xmlns:a16="http://schemas.microsoft.com/office/drawing/2014/main" id="{92D730F0-4E4E-459B-B202-57C8CAABF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BlokTextu 9">
            <a:extLst>
              <a:ext uri="{FF2B5EF4-FFF2-40B4-BE49-F238E27FC236}">
                <a16:creationId xmlns:a16="http://schemas.microsoft.com/office/drawing/2014/main" id="{0A77364C-6C0E-4A64-A51A-03F56117303E}"/>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18439" name="Nadpis 1">
            <a:extLst>
              <a:ext uri="{FF2B5EF4-FFF2-40B4-BE49-F238E27FC236}">
                <a16:creationId xmlns:a16="http://schemas.microsoft.com/office/drawing/2014/main" id="{07F9478A-93D2-46A0-A9E6-CA51ABC0D74A}"/>
              </a:ext>
            </a:extLst>
          </p:cNvPr>
          <p:cNvSpPr txBox="1">
            <a:spLocks noGrp="1"/>
          </p:cNvSpPr>
          <p:nvPr>
            <p:ph type="ctrTitle"/>
          </p:nvPr>
        </p:nvSpPr>
        <p:spPr>
          <a:xfrm>
            <a:off x="3779838" y="3132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Súvaha</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objekt pre číslo snímky 1">
            <a:extLst>
              <a:ext uri="{FF2B5EF4-FFF2-40B4-BE49-F238E27FC236}">
                <a16:creationId xmlns:a16="http://schemas.microsoft.com/office/drawing/2014/main" id="{30431F24-4871-4635-9D5E-F7012C36E51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2805984-3534-452E-ACD9-BF71972CA37A}"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8</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0483" name="Obrázok 6" descr="Erasmus+ logo EN.jpg">
            <a:extLst>
              <a:ext uri="{FF2B5EF4-FFF2-40B4-BE49-F238E27FC236}">
                <a16:creationId xmlns:a16="http://schemas.microsoft.com/office/drawing/2014/main" id="{E5BD3A34-E9B3-4E9B-A983-AB57A86A7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Google Shape;292;p25">
            <a:extLst>
              <a:ext uri="{FF2B5EF4-FFF2-40B4-BE49-F238E27FC236}">
                <a16:creationId xmlns:a16="http://schemas.microsoft.com/office/drawing/2014/main" id="{E4388852-5559-41A0-9C8D-97CA7FE42D91}"/>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
        <p:nvSpPr>
          <p:cNvPr id="2" name="BlokTextu 1">
            <a:extLst>
              <a:ext uri="{FF2B5EF4-FFF2-40B4-BE49-F238E27FC236}">
                <a16:creationId xmlns:a16="http://schemas.microsoft.com/office/drawing/2014/main" id="{D74F0976-7919-4EBC-A9CD-69ACADF72C83}"/>
              </a:ext>
            </a:extLst>
          </p:cNvPr>
          <p:cNvSpPr txBox="1"/>
          <p:nvPr/>
        </p:nvSpPr>
        <p:spPr>
          <a:xfrm>
            <a:off x="1403350" y="1276350"/>
            <a:ext cx="6624638" cy="2400300"/>
          </a:xfrm>
          <a:prstGeom prst="rect">
            <a:avLst/>
          </a:prstGeom>
          <a:noFill/>
        </p:spPr>
        <p:txBody>
          <a:bodyPr>
            <a:spAutoFit/>
          </a:bodyPr>
          <a:lstStyle/>
          <a:p>
            <a:pPr>
              <a:lnSpc>
                <a:spcPct val="150000"/>
              </a:lnSpc>
              <a:defRPr/>
            </a:pPr>
            <a:r>
              <a:rPr lang="sk-SK" sz="1800" b="1" dirty="0">
                <a:latin typeface="Weekly Free Light" panose="00000400000000000000" pitchFamily="50" charset="-18"/>
              </a:rPr>
              <a:t>Súvaha</a:t>
            </a:r>
          </a:p>
          <a:p>
            <a:pPr marL="285750" indent="-285750">
              <a:lnSpc>
                <a:spcPct val="150000"/>
              </a:lnSpc>
              <a:buFont typeface="Wingdings" panose="05000000000000000000" pitchFamily="2" charset="2"/>
              <a:buChar char="Ø"/>
              <a:defRPr/>
            </a:pPr>
            <a:r>
              <a:rPr lang="sk-SK" sz="1600" dirty="0" err="1">
                <a:latin typeface="Weekly Free Light" panose="00000400000000000000" pitchFamily="50" charset="-18"/>
              </a:rPr>
              <a:t>Bilanx</a:t>
            </a:r>
            <a:r>
              <a:rPr lang="sk-SK" sz="1600" dirty="0">
                <a:latin typeface="Weekly Free Light" panose="00000400000000000000" pitchFamily="50" charset="-18"/>
              </a:rPr>
              <a:t> libra (dvojmisková váha)</a:t>
            </a:r>
          </a:p>
          <a:p>
            <a:pPr marL="285750" indent="-285750">
              <a:lnSpc>
                <a:spcPct val="150000"/>
              </a:lnSpc>
              <a:buFont typeface="Wingdings" panose="05000000000000000000" pitchFamily="2" charset="2"/>
              <a:buChar char="Ø"/>
              <a:defRPr/>
            </a:pPr>
            <a:r>
              <a:rPr lang="sk-SK" sz="1600" dirty="0">
                <a:latin typeface="Weekly Free Light" panose="00000400000000000000" pitchFamily="50" charset="-18"/>
              </a:rPr>
              <a:t>Prehľadné usporiadanie majetku, </a:t>
            </a:r>
            <a:r>
              <a:rPr lang="sk-SK" sz="1600" dirty="0" err="1">
                <a:latin typeface="Weekly Free Light" panose="00000400000000000000" pitchFamily="50" charset="-18"/>
              </a:rPr>
              <a:t>t.j</a:t>
            </a:r>
            <a:r>
              <a:rPr lang="sk-SK" sz="1600" dirty="0">
                <a:latin typeface="Weekly Free Light" panose="00000400000000000000" pitchFamily="50" charset="-18"/>
              </a:rPr>
              <a:t>. </a:t>
            </a:r>
            <a:r>
              <a:rPr lang="sk-SK" sz="1600" b="1" dirty="0">
                <a:latin typeface="Weekly Free Light" panose="00000400000000000000" pitchFamily="50" charset="-18"/>
              </a:rPr>
              <a:t>aktív</a:t>
            </a:r>
            <a:r>
              <a:rPr lang="sk-SK" sz="1600" dirty="0">
                <a:latin typeface="Weekly Free Light" panose="00000400000000000000" pitchFamily="50" charset="-18"/>
              </a:rPr>
              <a:t> a zdrojov krytia, </a:t>
            </a:r>
            <a:r>
              <a:rPr lang="sk-SK" sz="1600" dirty="0" err="1">
                <a:latin typeface="Weekly Free Light" panose="00000400000000000000" pitchFamily="50" charset="-18"/>
              </a:rPr>
              <a:t>t.j</a:t>
            </a:r>
            <a:r>
              <a:rPr lang="sk-SK" sz="1600" dirty="0">
                <a:latin typeface="Weekly Free Light" panose="00000400000000000000" pitchFamily="50" charset="-18"/>
              </a:rPr>
              <a:t>. </a:t>
            </a:r>
            <a:r>
              <a:rPr lang="sk-SK" sz="1600" b="1" dirty="0">
                <a:latin typeface="Weekly Free Light" panose="00000400000000000000" pitchFamily="50" charset="-18"/>
              </a:rPr>
              <a:t>pasív</a:t>
            </a:r>
          </a:p>
          <a:p>
            <a:pPr marL="285750" indent="-285750">
              <a:lnSpc>
                <a:spcPct val="150000"/>
              </a:lnSpc>
              <a:buFont typeface="Wingdings" panose="05000000000000000000" pitchFamily="2" charset="2"/>
              <a:buChar char="Ø"/>
              <a:defRPr/>
            </a:pPr>
            <a:r>
              <a:rPr lang="el-GR" sz="2000" b="1" dirty="0">
                <a:solidFill>
                  <a:srgbClr val="444444"/>
                </a:solidFill>
                <a:latin typeface="Ubuntu"/>
              </a:rPr>
              <a:t>Σ</a:t>
            </a:r>
            <a:r>
              <a:rPr lang="sk-SK" sz="2000" b="1" dirty="0">
                <a:solidFill>
                  <a:srgbClr val="444444"/>
                </a:solidFill>
                <a:latin typeface="Weekly Free Light" panose="00000400000000000000" pitchFamily="50" charset="-18"/>
              </a:rPr>
              <a:t> aktív = </a:t>
            </a:r>
            <a:r>
              <a:rPr lang="el-GR" sz="2000" b="1" dirty="0">
                <a:solidFill>
                  <a:srgbClr val="444444"/>
                </a:solidFill>
                <a:latin typeface="Ubuntu"/>
              </a:rPr>
              <a:t>Σ</a:t>
            </a:r>
            <a:r>
              <a:rPr lang="sk-SK" sz="2000" b="1" dirty="0">
                <a:solidFill>
                  <a:srgbClr val="444444"/>
                </a:solidFill>
                <a:latin typeface="Weekly Free Light" panose="00000400000000000000" pitchFamily="50" charset="-18"/>
              </a:rPr>
              <a:t> pasív</a:t>
            </a:r>
            <a:endParaRPr lang="sk-SK" sz="1600" b="1" dirty="0">
              <a:latin typeface="Weekly Free Light" panose="00000400000000000000" pitchFamily="50" charset="-18"/>
            </a:endParaRPr>
          </a:p>
          <a:p>
            <a:pPr marL="285750" indent="-285750">
              <a:lnSpc>
                <a:spcPct val="150000"/>
              </a:lnSpc>
              <a:buFont typeface="Wingdings" panose="05000000000000000000" pitchFamily="2" charset="2"/>
              <a:buChar char="Ø"/>
              <a:defRPr/>
            </a:pPr>
            <a:r>
              <a:rPr lang="sk-SK" sz="1600" dirty="0">
                <a:latin typeface="Weekly Free Light" panose="00000400000000000000" pitchFamily="50" charset="-18"/>
              </a:rPr>
              <a:t>Vyjadrená v peniazoch k určitému dátumu</a:t>
            </a:r>
          </a:p>
        </p:txBody>
      </p:sp>
      <p:pic>
        <p:nvPicPr>
          <p:cNvPr id="20486" name="Grafický objekt 6" descr="Váhy spravodlivosti">
            <a:extLst>
              <a:ext uri="{FF2B5EF4-FFF2-40B4-BE49-F238E27FC236}">
                <a16:creationId xmlns:a16="http://schemas.microsoft.com/office/drawing/2014/main" id="{32A8A426-2C1B-4E58-BD56-646412DF4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884488"/>
            <a:ext cx="1706562"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objekt pre číslo snímky 1">
            <a:extLst>
              <a:ext uri="{FF2B5EF4-FFF2-40B4-BE49-F238E27FC236}">
                <a16:creationId xmlns:a16="http://schemas.microsoft.com/office/drawing/2014/main" id="{6DC32F1A-8318-4FC8-8FF4-7197EC8FA3D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428A5A8-977A-4538-ADFD-D6D1740B651B}"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9</a:t>
            </a:fld>
            <a:endParaRPr lang="sk-SK" altLang="sk-SK" sz="800">
              <a:solidFill>
                <a:srgbClr val="FFFFFF"/>
              </a:solidFill>
              <a:latin typeface="Weekly Free Light" panose="02070309020205020404" pitchFamily="50" charset="0"/>
              <a:sym typeface="Roboto Slab" panose="020B0604020202020204" pitchFamily="2" charset="0"/>
            </a:endParaRPr>
          </a:p>
        </p:txBody>
      </p:sp>
      <p:pic>
        <p:nvPicPr>
          <p:cNvPr id="21507" name="Obrázok 6" descr="Erasmus+ logo EN.jpg">
            <a:extLst>
              <a:ext uri="{FF2B5EF4-FFF2-40B4-BE49-F238E27FC236}">
                <a16:creationId xmlns:a16="http://schemas.microsoft.com/office/drawing/2014/main" id="{15580989-D48B-41A7-9725-AD4718F88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Google Shape;292;p25">
            <a:extLst>
              <a:ext uri="{FF2B5EF4-FFF2-40B4-BE49-F238E27FC236}">
                <a16:creationId xmlns:a16="http://schemas.microsoft.com/office/drawing/2014/main" id="{90E5106D-9CB7-4BB7-AC1B-0C880A143EE3}"/>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
        <p:nvSpPr>
          <p:cNvPr id="21509" name="BlokTextu 1">
            <a:extLst>
              <a:ext uri="{FF2B5EF4-FFF2-40B4-BE49-F238E27FC236}">
                <a16:creationId xmlns:a16="http://schemas.microsoft.com/office/drawing/2014/main" id="{409ABBD1-2F25-49BB-A073-A6CBA3FD652F}"/>
              </a:ext>
            </a:extLst>
          </p:cNvPr>
          <p:cNvSpPr txBox="1">
            <a:spLocks noChangeArrowheads="1"/>
          </p:cNvSpPr>
          <p:nvPr/>
        </p:nvSpPr>
        <p:spPr bwMode="auto">
          <a:xfrm>
            <a:off x="755650" y="746125"/>
            <a:ext cx="662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ClrTx/>
              <a:buFontTx/>
              <a:buNone/>
            </a:pPr>
            <a:r>
              <a:rPr lang="sk-SK" altLang="sk-SK" sz="1800" b="1">
                <a:latin typeface="Weekly Free Light" panose="02070309020205020404" pitchFamily="50" charset="0"/>
              </a:rPr>
              <a:t>Druhy súvah</a:t>
            </a:r>
          </a:p>
        </p:txBody>
      </p:sp>
      <p:graphicFrame>
        <p:nvGraphicFramePr>
          <p:cNvPr id="3" name="Diagram 2">
            <a:extLst>
              <a:ext uri="{FF2B5EF4-FFF2-40B4-BE49-F238E27FC236}">
                <a16:creationId xmlns:a16="http://schemas.microsoft.com/office/drawing/2014/main" id="{E40B9D09-4DD4-4F6D-9DED-8EE1D8D40CC9}"/>
              </a:ext>
            </a:extLst>
          </p:cNvPr>
          <p:cNvGraphicFramePr/>
          <p:nvPr/>
        </p:nvGraphicFramePr>
        <p:xfrm>
          <a:off x="2195736" y="1203598"/>
          <a:ext cx="5424264"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279</Words>
  <Application>Microsoft Office PowerPoint</Application>
  <PresentationFormat>Presentazione su schermo (16:9)</PresentationFormat>
  <Paragraphs>85</Paragraphs>
  <Slides>12</Slides>
  <Notes>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12</vt:i4>
      </vt:variant>
    </vt:vector>
  </HeadingPairs>
  <TitlesOfParts>
    <vt:vector size="21" baseType="lpstr">
      <vt:lpstr>Weekly Free Light</vt:lpstr>
      <vt:lpstr>Roboto Slab</vt:lpstr>
      <vt:lpstr>Ubuntu</vt:lpstr>
      <vt:lpstr>Wingdings</vt:lpstr>
      <vt:lpstr>Arial</vt:lpstr>
      <vt:lpstr>Impact</vt:lpstr>
      <vt:lpstr>Nixie One</vt:lpstr>
      <vt:lpstr>Calibri</vt:lpstr>
      <vt:lpstr>Warwick template</vt:lpstr>
      <vt:lpstr>Digiškola Ekonomika Súvaha</vt:lpstr>
      <vt:lpstr>Presentazione standard di PowerPoint</vt:lpstr>
      <vt:lpstr>Presentazione standard di PowerPoint</vt:lpstr>
      <vt:lpstr>Majetok a kapitál podniku</vt:lpstr>
      <vt:lpstr>Presentazione standard di PowerPoint</vt:lpstr>
      <vt:lpstr>Presentazione standard di PowerPoint</vt:lpstr>
      <vt:lpstr>Súvaha</vt:lpstr>
      <vt:lpstr>Presentazione standard di PowerPoint</vt:lpstr>
      <vt:lpstr>Presentazione standard di PowerPoint</vt:lpstr>
      <vt:lpstr>Vzdelávacie materiály</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Elena Berizzi - Europass</cp:lastModifiedBy>
  <cp:revision>70</cp:revision>
  <dcterms:modified xsi:type="dcterms:W3CDTF">2022-06-28T10:54:15Z</dcterms:modified>
</cp:coreProperties>
</file>