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87" r:id="rId3"/>
    <p:sldId id="268" r:id="rId4"/>
    <p:sldId id="259" r:id="rId5"/>
    <p:sldId id="302" r:id="rId6"/>
    <p:sldId id="304" r:id="rId7"/>
    <p:sldId id="288" r:id="rId8"/>
    <p:sldId id="303" r:id="rId9"/>
    <p:sldId id="305" r:id="rId10"/>
    <p:sldId id="298" r:id="rId11"/>
    <p:sldId id="299" r:id="rId12"/>
    <p:sldId id="290"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Impact" panose="020B0806030902050204" pitchFamily="34" charset="0"/>
      <p:regular r:id="rId19"/>
    </p:embeddedFont>
    <p:embeddedFont>
      <p:font typeface="Nixie One" panose="020B0604020202020204" charset="0"/>
      <p:regular r:id="rId20"/>
    </p:embeddedFont>
    <p:embeddedFont>
      <p:font typeface="Roboto Slab" panose="020B0604020202020204" pitchFamily="2" charset="0"/>
      <p:regular r:id="rId21"/>
      <p:bold r:id="rId22"/>
    </p:embeddedFont>
    <p:embeddedFont>
      <p:font typeface="Weekly Free Light" panose="02070309020205020404" pitchFamily="50" charset="0"/>
      <p:regular r:id="rId23"/>
    </p:embeddedFont>
  </p:embeddedFontLst>
  <p:defaultTextStyle>
    <a:defPPr>
      <a:defRPr lang="sk-SK"/>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Gazdikov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424AA01-677E-4B3F-866E-0B0BC4DA0CBA}">
  <a:tblStyle styleId="{9424AA01-677E-4B3F-866E-0B0BC4DA0CB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Svetlý štýl 2 - zvýrazneni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8FD4443E-F989-4FC4-A0C8-D5A2AF1F390B}" styleName="Tmavý štýl 1 - zvýrazneni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74" autoAdjust="0"/>
  </p:normalViewPr>
  <p:slideViewPr>
    <p:cSldViewPr>
      <p:cViewPr varScale="1">
        <p:scale>
          <a:sx n="63" d="100"/>
          <a:sy n="63" d="100"/>
        </p:scale>
        <p:origin x="1018" y="53"/>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5FC494-9EC9-44FB-B10C-95F5ABFCCF21}" type="doc">
      <dgm:prSet loTypeId="urn:microsoft.com/office/officeart/2008/layout/HorizontalMultiLevelHierarchy" loCatId="hierarchy" qsTypeId="urn:microsoft.com/office/officeart/2005/8/quickstyle/simple1" qsCatId="simple" csTypeId="urn:microsoft.com/office/officeart/2005/8/colors/colorful3" csCatId="colorful" phldr="1"/>
      <dgm:spPr/>
      <dgm:t>
        <a:bodyPr/>
        <a:lstStyle/>
        <a:p>
          <a:endParaRPr lang="sk-SK"/>
        </a:p>
      </dgm:t>
    </dgm:pt>
    <dgm:pt modelId="{915E62FE-5536-4490-9260-41B24F0507A0}">
      <dgm:prSet phldrT="[Text]"/>
      <dgm:spPr/>
      <dgm:t>
        <a:bodyPr/>
        <a:lstStyle/>
        <a:p>
          <a:r>
            <a:rPr lang="sk-SK" dirty="0">
              <a:latin typeface="Weekly Free Light" panose="00000400000000000000" pitchFamily="50" charset="-18"/>
            </a:rPr>
            <a:t>Náklady</a:t>
          </a:r>
        </a:p>
      </dgm:t>
    </dgm:pt>
    <dgm:pt modelId="{83E1E385-41B6-40F2-BE3E-49089ABB23A8}" type="parTrans" cxnId="{9B10D0B9-462B-4C7B-A503-D25B77450317}">
      <dgm:prSet/>
      <dgm:spPr/>
      <dgm:t>
        <a:bodyPr/>
        <a:lstStyle/>
        <a:p>
          <a:endParaRPr lang="sk-SK"/>
        </a:p>
      </dgm:t>
    </dgm:pt>
    <dgm:pt modelId="{DCC32AF0-7596-4E51-A36F-4C10753CE2FF}" type="sibTrans" cxnId="{9B10D0B9-462B-4C7B-A503-D25B77450317}">
      <dgm:prSet/>
      <dgm:spPr/>
      <dgm:t>
        <a:bodyPr/>
        <a:lstStyle/>
        <a:p>
          <a:endParaRPr lang="sk-SK"/>
        </a:p>
      </dgm:t>
    </dgm:pt>
    <dgm:pt modelId="{091BE984-EA60-4080-8D0E-74919CA36D62}">
      <dgm:prSet phldrT="[Text]"/>
      <dgm:spPr/>
      <dgm:t>
        <a:bodyPr/>
        <a:lstStyle/>
        <a:p>
          <a:r>
            <a:rPr lang="sk-SK" dirty="0">
              <a:latin typeface="Weekly Free Light" panose="00000400000000000000" pitchFamily="50" charset="-18"/>
            </a:rPr>
            <a:t>Variabilné</a:t>
          </a:r>
        </a:p>
      </dgm:t>
    </dgm:pt>
    <dgm:pt modelId="{F0185ABB-C96B-4DAA-A8C8-6C480F7FE74C}" type="parTrans" cxnId="{74448248-0EB0-4A6D-95C5-7194DD82E3A7}">
      <dgm:prSet/>
      <dgm:spPr/>
      <dgm:t>
        <a:bodyPr/>
        <a:lstStyle/>
        <a:p>
          <a:endParaRPr lang="sk-SK"/>
        </a:p>
      </dgm:t>
    </dgm:pt>
    <dgm:pt modelId="{5F01122E-05F2-4417-BE28-0FBD1DF643A7}" type="sibTrans" cxnId="{74448248-0EB0-4A6D-95C5-7194DD82E3A7}">
      <dgm:prSet/>
      <dgm:spPr/>
      <dgm:t>
        <a:bodyPr/>
        <a:lstStyle/>
        <a:p>
          <a:endParaRPr lang="sk-SK"/>
        </a:p>
      </dgm:t>
    </dgm:pt>
    <dgm:pt modelId="{90906405-1AAB-479D-A137-792C91213744}">
      <dgm:prSet phldrT="[Text]"/>
      <dgm:spPr/>
      <dgm:t>
        <a:bodyPr/>
        <a:lstStyle/>
        <a:p>
          <a:r>
            <a:rPr lang="sk-SK" dirty="0">
              <a:latin typeface="Weekly Free Light" panose="00000400000000000000" pitchFamily="50" charset="-18"/>
            </a:rPr>
            <a:t>Fixné</a:t>
          </a:r>
        </a:p>
      </dgm:t>
    </dgm:pt>
    <dgm:pt modelId="{C6E2CF26-087C-4917-996A-5AC5E1CDFD01}" type="sibTrans" cxnId="{6E48CC1C-B473-443E-B681-03215BB63BAC}">
      <dgm:prSet/>
      <dgm:spPr/>
      <dgm:t>
        <a:bodyPr/>
        <a:lstStyle/>
        <a:p>
          <a:endParaRPr lang="sk-SK"/>
        </a:p>
      </dgm:t>
    </dgm:pt>
    <dgm:pt modelId="{5B5BDDB3-5803-4412-B01E-CF0851C3EEDF}" type="parTrans" cxnId="{6E48CC1C-B473-443E-B681-03215BB63BAC}">
      <dgm:prSet/>
      <dgm:spPr/>
      <dgm:t>
        <a:bodyPr/>
        <a:lstStyle/>
        <a:p>
          <a:endParaRPr lang="sk-SK"/>
        </a:p>
      </dgm:t>
    </dgm:pt>
    <dgm:pt modelId="{8BCFB691-D848-4730-8C66-F42CD40B7EE0}" type="pres">
      <dgm:prSet presAssocID="{BF5FC494-9EC9-44FB-B10C-95F5ABFCCF21}" presName="Name0" presStyleCnt="0">
        <dgm:presLayoutVars>
          <dgm:chPref val="1"/>
          <dgm:dir/>
          <dgm:animOne val="branch"/>
          <dgm:animLvl val="lvl"/>
          <dgm:resizeHandles val="exact"/>
        </dgm:presLayoutVars>
      </dgm:prSet>
      <dgm:spPr/>
    </dgm:pt>
    <dgm:pt modelId="{03F7AFE1-4B1A-4266-99CC-099F94AD7738}" type="pres">
      <dgm:prSet presAssocID="{915E62FE-5536-4490-9260-41B24F0507A0}" presName="root1" presStyleCnt="0"/>
      <dgm:spPr/>
    </dgm:pt>
    <dgm:pt modelId="{BD3AF1A2-700C-4CC1-8CD7-E7470B005485}" type="pres">
      <dgm:prSet presAssocID="{915E62FE-5536-4490-9260-41B24F0507A0}" presName="LevelOneTextNode" presStyleLbl="node0" presStyleIdx="0" presStyleCnt="1">
        <dgm:presLayoutVars>
          <dgm:chPref val="3"/>
        </dgm:presLayoutVars>
      </dgm:prSet>
      <dgm:spPr/>
    </dgm:pt>
    <dgm:pt modelId="{C9BD2217-059F-4E49-BBB3-00EC8AA45A25}" type="pres">
      <dgm:prSet presAssocID="{915E62FE-5536-4490-9260-41B24F0507A0}" presName="level2hierChild" presStyleCnt="0"/>
      <dgm:spPr/>
    </dgm:pt>
    <dgm:pt modelId="{4266634D-6BB6-4FD5-88D9-474AA8266E8B}" type="pres">
      <dgm:prSet presAssocID="{F0185ABB-C96B-4DAA-A8C8-6C480F7FE74C}" presName="conn2-1" presStyleLbl="parChTrans1D2" presStyleIdx="0" presStyleCnt="2"/>
      <dgm:spPr/>
    </dgm:pt>
    <dgm:pt modelId="{F34C01A0-4DAD-4426-9CB1-9B226B4EEE1D}" type="pres">
      <dgm:prSet presAssocID="{F0185ABB-C96B-4DAA-A8C8-6C480F7FE74C}" presName="connTx" presStyleLbl="parChTrans1D2" presStyleIdx="0" presStyleCnt="2"/>
      <dgm:spPr/>
    </dgm:pt>
    <dgm:pt modelId="{25A4430C-1240-44AC-ACC5-3613FC7ADA3A}" type="pres">
      <dgm:prSet presAssocID="{091BE984-EA60-4080-8D0E-74919CA36D62}" presName="root2" presStyleCnt="0"/>
      <dgm:spPr/>
    </dgm:pt>
    <dgm:pt modelId="{37F0C467-6152-44FC-9115-D3E01791919A}" type="pres">
      <dgm:prSet presAssocID="{091BE984-EA60-4080-8D0E-74919CA36D62}" presName="LevelTwoTextNode" presStyleLbl="node2" presStyleIdx="0" presStyleCnt="2">
        <dgm:presLayoutVars>
          <dgm:chPref val="3"/>
        </dgm:presLayoutVars>
      </dgm:prSet>
      <dgm:spPr/>
    </dgm:pt>
    <dgm:pt modelId="{9D255FBD-04BD-4346-9D33-15DAD3BCF578}" type="pres">
      <dgm:prSet presAssocID="{091BE984-EA60-4080-8D0E-74919CA36D62}" presName="level3hierChild" presStyleCnt="0"/>
      <dgm:spPr/>
    </dgm:pt>
    <dgm:pt modelId="{13769A9F-5D8B-418D-88FA-D4F64705674C}" type="pres">
      <dgm:prSet presAssocID="{5B5BDDB3-5803-4412-B01E-CF0851C3EEDF}" presName="conn2-1" presStyleLbl="parChTrans1D2" presStyleIdx="1" presStyleCnt="2"/>
      <dgm:spPr/>
    </dgm:pt>
    <dgm:pt modelId="{9011D9C1-9EE3-4E30-933A-B87DC9181D6C}" type="pres">
      <dgm:prSet presAssocID="{5B5BDDB3-5803-4412-B01E-CF0851C3EEDF}" presName="connTx" presStyleLbl="parChTrans1D2" presStyleIdx="1" presStyleCnt="2"/>
      <dgm:spPr/>
    </dgm:pt>
    <dgm:pt modelId="{31F30C47-67FC-4B1B-8201-AB57D405B6BF}" type="pres">
      <dgm:prSet presAssocID="{90906405-1AAB-479D-A137-792C91213744}" presName="root2" presStyleCnt="0"/>
      <dgm:spPr/>
    </dgm:pt>
    <dgm:pt modelId="{90D92A10-246C-4A82-BB61-B34D0DC2D5DF}" type="pres">
      <dgm:prSet presAssocID="{90906405-1AAB-479D-A137-792C91213744}" presName="LevelTwoTextNode" presStyleLbl="node2" presStyleIdx="1" presStyleCnt="2">
        <dgm:presLayoutVars>
          <dgm:chPref val="3"/>
        </dgm:presLayoutVars>
      </dgm:prSet>
      <dgm:spPr/>
    </dgm:pt>
    <dgm:pt modelId="{E09EF015-63E0-42DD-A3E8-ABEE9A2D06DB}" type="pres">
      <dgm:prSet presAssocID="{90906405-1AAB-479D-A137-792C91213744}" presName="level3hierChild" presStyleCnt="0"/>
      <dgm:spPr/>
    </dgm:pt>
  </dgm:ptLst>
  <dgm:cxnLst>
    <dgm:cxn modelId="{6E48CC1C-B473-443E-B681-03215BB63BAC}" srcId="{915E62FE-5536-4490-9260-41B24F0507A0}" destId="{90906405-1AAB-479D-A137-792C91213744}" srcOrd="1" destOrd="0" parTransId="{5B5BDDB3-5803-4412-B01E-CF0851C3EEDF}" sibTransId="{C6E2CF26-087C-4917-996A-5AC5E1CDFD01}"/>
    <dgm:cxn modelId="{E5F31130-79E1-4D49-861F-1B01A175984B}" type="presOf" srcId="{F0185ABB-C96B-4DAA-A8C8-6C480F7FE74C}" destId="{F34C01A0-4DAD-4426-9CB1-9B226B4EEE1D}" srcOrd="1" destOrd="0" presId="urn:microsoft.com/office/officeart/2008/layout/HorizontalMultiLevelHierarchy"/>
    <dgm:cxn modelId="{5816F831-F7AA-4CD7-8BDB-0216DEE59020}" type="presOf" srcId="{5B5BDDB3-5803-4412-B01E-CF0851C3EEDF}" destId="{9011D9C1-9EE3-4E30-933A-B87DC9181D6C}" srcOrd="1" destOrd="0" presId="urn:microsoft.com/office/officeart/2008/layout/HorizontalMultiLevelHierarchy"/>
    <dgm:cxn modelId="{C4B7735D-7890-41F5-A8F1-70148C52ED8D}" type="presOf" srcId="{BF5FC494-9EC9-44FB-B10C-95F5ABFCCF21}" destId="{8BCFB691-D848-4730-8C66-F42CD40B7EE0}" srcOrd="0" destOrd="0" presId="urn:microsoft.com/office/officeart/2008/layout/HorizontalMultiLevelHierarchy"/>
    <dgm:cxn modelId="{74448248-0EB0-4A6D-95C5-7194DD82E3A7}" srcId="{915E62FE-5536-4490-9260-41B24F0507A0}" destId="{091BE984-EA60-4080-8D0E-74919CA36D62}" srcOrd="0" destOrd="0" parTransId="{F0185ABB-C96B-4DAA-A8C8-6C480F7FE74C}" sibTransId="{5F01122E-05F2-4417-BE28-0FBD1DF643A7}"/>
    <dgm:cxn modelId="{3319EDA1-051E-44AC-B3A0-A84ECD0855B9}" type="presOf" srcId="{091BE984-EA60-4080-8D0E-74919CA36D62}" destId="{37F0C467-6152-44FC-9115-D3E01791919A}" srcOrd="0" destOrd="0" presId="urn:microsoft.com/office/officeart/2008/layout/HorizontalMultiLevelHierarchy"/>
    <dgm:cxn modelId="{0565DCB6-BDB0-4B4E-8270-B39C957F419A}" type="presOf" srcId="{F0185ABB-C96B-4DAA-A8C8-6C480F7FE74C}" destId="{4266634D-6BB6-4FD5-88D9-474AA8266E8B}" srcOrd="0" destOrd="0" presId="urn:microsoft.com/office/officeart/2008/layout/HorizontalMultiLevelHierarchy"/>
    <dgm:cxn modelId="{9B10D0B9-462B-4C7B-A503-D25B77450317}" srcId="{BF5FC494-9EC9-44FB-B10C-95F5ABFCCF21}" destId="{915E62FE-5536-4490-9260-41B24F0507A0}" srcOrd="0" destOrd="0" parTransId="{83E1E385-41B6-40F2-BE3E-49089ABB23A8}" sibTransId="{DCC32AF0-7596-4E51-A36F-4C10753CE2FF}"/>
    <dgm:cxn modelId="{711E10BB-6ED4-44BB-B551-BD5D6E60286D}" type="presOf" srcId="{90906405-1AAB-479D-A137-792C91213744}" destId="{90D92A10-246C-4A82-BB61-B34D0DC2D5DF}" srcOrd="0" destOrd="0" presId="urn:microsoft.com/office/officeart/2008/layout/HorizontalMultiLevelHierarchy"/>
    <dgm:cxn modelId="{6D34D1D1-0DCD-4E6F-BE9D-D47FF166AC56}" type="presOf" srcId="{915E62FE-5536-4490-9260-41B24F0507A0}" destId="{BD3AF1A2-700C-4CC1-8CD7-E7470B005485}" srcOrd="0" destOrd="0" presId="urn:microsoft.com/office/officeart/2008/layout/HorizontalMultiLevelHierarchy"/>
    <dgm:cxn modelId="{50B18EDD-80C1-44EB-8918-6AD1DBAC5307}" type="presOf" srcId="{5B5BDDB3-5803-4412-B01E-CF0851C3EEDF}" destId="{13769A9F-5D8B-418D-88FA-D4F64705674C}" srcOrd="0" destOrd="0" presId="urn:microsoft.com/office/officeart/2008/layout/HorizontalMultiLevelHierarchy"/>
    <dgm:cxn modelId="{7EC529A2-1499-40F3-9BFA-1C3A66886AB4}" type="presParOf" srcId="{8BCFB691-D848-4730-8C66-F42CD40B7EE0}" destId="{03F7AFE1-4B1A-4266-99CC-099F94AD7738}" srcOrd="0" destOrd="0" presId="urn:microsoft.com/office/officeart/2008/layout/HorizontalMultiLevelHierarchy"/>
    <dgm:cxn modelId="{EB98A2E2-A985-42A5-92FA-FA37D8AF6EF1}" type="presParOf" srcId="{03F7AFE1-4B1A-4266-99CC-099F94AD7738}" destId="{BD3AF1A2-700C-4CC1-8CD7-E7470B005485}" srcOrd="0" destOrd="0" presId="urn:microsoft.com/office/officeart/2008/layout/HorizontalMultiLevelHierarchy"/>
    <dgm:cxn modelId="{48F71A06-9D5E-4074-B1FE-09327A9C8D46}" type="presParOf" srcId="{03F7AFE1-4B1A-4266-99CC-099F94AD7738}" destId="{C9BD2217-059F-4E49-BBB3-00EC8AA45A25}" srcOrd="1" destOrd="0" presId="urn:microsoft.com/office/officeart/2008/layout/HorizontalMultiLevelHierarchy"/>
    <dgm:cxn modelId="{CAD50512-4A70-4A87-B3A0-33056C67C7E6}" type="presParOf" srcId="{C9BD2217-059F-4E49-BBB3-00EC8AA45A25}" destId="{4266634D-6BB6-4FD5-88D9-474AA8266E8B}" srcOrd="0" destOrd="0" presId="urn:microsoft.com/office/officeart/2008/layout/HorizontalMultiLevelHierarchy"/>
    <dgm:cxn modelId="{AE45070A-1D1A-4F57-8072-B2EB2D3E5C37}" type="presParOf" srcId="{4266634D-6BB6-4FD5-88D9-474AA8266E8B}" destId="{F34C01A0-4DAD-4426-9CB1-9B226B4EEE1D}" srcOrd="0" destOrd="0" presId="urn:microsoft.com/office/officeart/2008/layout/HorizontalMultiLevelHierarchy"/>
    <dgm:cxn modelId="{03B7C6B4-69FD-4977-90DF-88F124885AA2}" type="presParOf" srcId="{C9BD2217-059F-4E49-BBB3-00EC8AA45A25}" destId="{25A4430C-1240-44AC-ACC5-3613FC7ADA3A}" srcOrd="1" destOrd="0" presId="urn:microsoft.com/office/officeart/2008/layout/HorizontalMultiLevelHierarchy"/>
    <dgm:cxn modelId="{F5E43832-E166-49AE-8BED-920B1202CAEE}" type="presParOf" srcId="{25A4430C-1240-44AC-ACC5-3613FC7ADA3A}" destId="{37F0C467-6152-44FC-9115-D3E01791919A}" srcOrd="0" destOrd="0" presId="urn:microsoft.com/office/officeart/2008/layout/HorizontalMultiLevelHierarchy"/>
    <dgm:cxn modelId="{A79A3D9C-4A42-4E98-86D6-E363244BC9CE}" type="presParOf" srcId="{25A4430C-1240-44AC-ACC5-3613FC7ADA3A}" destId="{9D255FBD-04BD-4346-9D33-15DAD3BCF578}" srcOrd="1" destOrd="0" presId="urn:microsoft.com/office/officeart/2008/layout/HorizontalMultiLevelHierarchy"/>
    <dgm:cxn modelId="{2B51DBD5-77A1-4C96-8B30-8F0050E7FA60}" type="presParOf" srcId="{C9BD2217-059F-4E49-BBB3-00EC8AA45A25}" destId="{13769A9F-5D8B-418D-88FA-D4F64705674C}" srcOrd="2" destOrd="0" presId="urn:microsoft.com/office/officeart/2008/layout/HorizontalMultiLevelHierarchy"/>
    <dgm:cxn modelId="{078B9E29-D834-4FAE-9668-3148869A9B16}" type="presParOf" srcId="{13769A9F-5D8B-418D-88FA-D4F64705674C}" destId="{9011D9C1-9EE3-4E30-933A-B87DC9181D6C}" srcOrd="0" destOrd="0" presId="urn:microsoft.com/office/officeart/2008/layout/HorizontalMultiLevelHierarchy"/>
    <dgm:cxn modelId="{F7B35078-8BD0-47A2-9166-B23C53461DCD}" type="presParOf" srcId="{C9BD2217-059F-4E49-BBB3-00EC8AA45A25}" destId="{31F30C47-67FC-4B1B-8201-AB57D405B6BF}" srcOrd="3" destOrd="0" presId="urn:microsoft.com/office/officeart/2008/layout/HorizontalMultiLevelHierarchy"/>
    <dgm:cxn modelId="{B6616944-369E-447A-ABD6-CF7305AC097B}" type="presParOf" srcId="{31F30C47-67FC-4B1B-8201-AB57D405B6BF}" destId="{90D92A10-246C-4A82-BB61-B34D0DC2D5DF}" srcOrd="0" destOrd="0" presId="urn:microsoft.com/office/officeart/2008/layout/HorizontalMultiLevelHierarchy"/>
    <dgm:cxn modelId="{567E9D90-CFA2-4AC0-A02E-1C7850DF6CE3}" type="presParOf" srcId="{31F30C47-67FC-4B1B-8201-AB57D405B6BF}" destId="{E09EF015-63E0-42DD-A3E8-ABEE9A2D06D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B34A5D-6B33-445A-8DF3-1AC1CBC6EC8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sk-SK"/>
        </a:p>
      </dgm:t>
    </dgm:pt>
    <dgm:pt modelId="{5BA5B8D7-35F8-41A1-ACBB-B0F235B6AC30}">
      <dgm:prSet phldrT="[Text]" custT="1"/>
      <dgm:spPr/>
      <dgm:t>
        <a:bodyPr/>
        <a:lstStyle/>
        <a:p>
          <a:r>
            <a:rPr lang="sk-SK" sz="900" dirty="0">
              <a:latin typeface="Weekly Free Light" panose="00000400000000000000" pitchFamily="50" charset="-18"/>
            </a:rPr>
            <a:t>Druhové členenie N</a:t>
          </a:r>
        </a:p>
      </dgm:t>
    </dgm:pt>
    <dgm:pt modelId="{DC02992A-288F-42A8-B9CD-33B80703E105}" type="parTrans" cxnId="{B21F28AF-2B20-4762-A419-08A9ED1EEA60}">
      <dgm:prSet/>
      <dgm:spPr/>
      <dgm:t>
        <a:bodyPr/>
        <a:lstStyle/>
        <a:p>
          <a:endParaRPr lang="sk-SK"/>
        </a:p>
      </dgm:t>
    </dgm:pt>
    <dgm:pt modelId="{9997988D-3CB8-48A3-87C3-38B0C8AED2BA}" type="sibTrans" cxnId="{B21F28AF-2B20-4762-A419-08A9ED1EEA60}">
      <dgm:prSet/>
      <dgm:spPr/>
      <dgm:t>
        <a:bodyPr/>
        <a:lstStyle/>
        <a:p>
          <a:endParaRPr lang="sk-SK"/>
        </a:p>
      </dgm:t>
    </dgm:pt>
    <dgm:pt modelId="{12D56B91-DD3B-43F6-8D76-515A85412D8B}">
      <dgm:prSet phldrT="[Text]" custT="1"/>
      <dgm:spPr/>
      <dgm:t>
        <a:bodyPr/>
        <a:lstStyle/>
        <a:p>
          <a:r>
            <a:rPr lang="sk-SK" sz="900" dirty="0">
              <a:latin typeface="Weekly Free Light" panose="00000400000000000000" pitchFamily="50" charset="-18"/>
            </a:rPr>
            <a:t>Spotrebované nákupy</a:t>
          </a:r>
        </a:p>
      </dgm:t>
    </dgm:pt>
    <dgm:pt modelId="{F77DFCCC-2C8A-40F0-ACA4-2A9CC3DB4896}" type="parTrans" cxnId="{D6654CBA-0740-46DE-80D5-16ACFF355C3C}">
      <dgm:prSet/>
      <dgm:spPr/>
      <dgm:t>
        <a:bodyPr/>
        <a:lstStyle/>
        <a:p>
          <a:endParaRPr lang="sk-SK"/>
        </a:p>
      </dgm:t>
    </dgm:pt>
    <dgm:pt modelId="{386C5F2F-4AFF-4B60-84F4-387D464CAE34}" type="sibTrans" cxnId="{D6654CBA-0740-46DE-80D5-16ACFF355C3C}">
      <dgm:prSet/>
      <dgm:spPr/>
      <dgm:t>
        <a:bodyPr/>
        <a:lstStyle/>
        <a:p>
          <a:endParaRPr lang="sk-SK"/>
        </a:p>
      </dgm:t>
    </dgm:pt>
    <dgm:pt modelId="{00E843D6-F981-4989-AFBA-B00F38CF638A}">
      <dgm:prSet phldrT="[Text]" custT="1"/>
      <dgm:spPr/>
      <dgm:t>
        <a:bodyPr/>
        <a:lstStyle/>
        <a:p>
          <a:r>
            <a:rPr lang="sk-SK" sz="900" dirty="0">
              <a:latin typeface="Weekly Free Light" panose="00000400000000000000" pitchFamily="50" charset="-18"/>
            </a:rPr>
            <a:t>služby</a:t>
          </a:r>
        </a:p>
      </dgm:t>
    </dgm:pt>
    <dgm:pt modelId="{CABEAD0D-92A4-4BE1-BF12-658D22DB1002}" type="parTrans" cxnId="{53CC4F1D-C48B-48AD-BA02-F5F7B0486F00}">
      <dgm:prSet/>
      <dgm:spPr/>
      <dgm:t>
        <a:bodyPr/>
        <a:lstStyle/>
        <a:p>
          <a:endParaRPr lang="sk-SK"/>
        </a:p>
      </dgm:t>
    </dgm:pt>
    <dgm:pt modelId="{4DDF83F5-CC8D-4149-91EA-A4CCE730571B}" type="sibTrans" cxnId="{53CC4F1D-C48B-48AD-BA02-F5F7B0486F00}">
      <dgm:prSet/>
      <dgm:spPr/>
      <dgm:t>
        <a:bodyPr/>
        <a:lstStyle/>
        <a:p>
          <a:endParaRPr lang="sk-SK"/>
        </a:p>
      </dgm:t>
    </dgm:pt>
    <dgm:pt modelId="{29197706-363E-4D7F-8413-1FC460A85F83}">
      <dgm:prSet phldrT="[Text]" custT="1"/>
      <dgm:spPr/>
      <dgm:t>
        <a:bodyPr/>
        <a:lstStyle/>
        <a:p>
          <a:r>
            <a:rPr lang="sk-SK" sz="900" dirty="0">
              <a:latin typeface="Weekly Free Light" panose="00000400000000000000" pitchFamily="50" charset="-18"/>
            </a:rPr>
            <a:t>Osobné náklady</a:t>
          </a:r>
        </a:p>
      </dgm:t>
    </dgm:pt>
    <dgm:pt modelId="{A6639B24-5D7C-4AF2-B58B-EA99B8774BF6}" type="parTrans" cxnId="{E329944F-3D14-42A3-9856-A37F9D974FA5}">
      <dgm:prSet/>
      <dgm:spPr/>
      <dgm:t>
        <a:bodyPr/>
        <a:lstStyle/>
        <a:p>
          <a:endParaRPr lang="sk-SK"/>
        </a:p>
      </dgm:t>
    </dgm:pt>
    <dgm:pt modelId="{043CDDF8-B999-4B52-B61B-801A11F9E987}" type="sibTrans" cxnId="{E329944F-3D14-42A3-9856-A37F9D974FA5}">
      <dgm:prSet/>
      <dgm:spPr/>
      <dgm:t>
        <a:bodyPr/>
        <a:lstStyle/>
        <a:p>
          <a:endParaRPr lang="sk-SK"/>
        </a:p>
      </dgm:t>
    </dgm:pt>
    <dgm:pt modelId="{D704E0A1-65D8-4DC2-82EE-779DE0FC1015}">
      <dgm:prSet phldrT="[Text]" custT="1"/>
      <dgm:spPr/>
      <dgm:t>
        <a:bodyPr/>
        <a:lstStyle/>
        <a:p>
          <a:r>
            <a:rPr lang="sk-SK" sz="900" dirty="0">
              <a:latin typeface="Weekly Free Light" panose="00000400000000000000" pitchFamily="50" charset="-18"/>
            </a:rPr>
            <a:t>Dane a poplatky</a:t>
          </a:r>
        </a:p>
      </dgm:t>
    </dgm:pt>
    <dgm:pt modelId="{D9073759-02F5-4283-A401-BC345E5D26D3}" type="parTrans" cxnId="{3255568F-DAD4-4DB0-B173-FBC148A2BFD0}">
      <dgm:prSet/>
      <dgm:spPr/>
      <dgm:t>
        <a:bodyPr/>
        <a:lstStyle/>
        <a:p>
          <a:endParaRPr lang="sk-SK"/>
        </a:p>
      </dgm:t>
    </dgm:pt>
    <dgm:pt modelId="{88DED005-3A57-4075-BD03-BB6E77786090}" type="sibTrans" cxnId="{3255568F-DAD4-4DB0-B173-FBC148A2BFD0}">
      <dgm:prSet/>
      <dgm:spPr/>
      <dgm:t>
        <a:bodyPr/>
        <a:lstStyle/>
        <a:p>
          <a:endParaRPr lang="sk-SK"/>
        </a:p>
      </dgm:t>
    </dgm:pt>
    <dgm:pt modelId="{3B766DF7-D524-4E0E-9D7D-AC3120F18DF1}">
      <dgm:prSet phldrT="[Text]" custT="1"/>
      <dgm:spPr/>
      <dgm:t>
        <a:bodyPr/>
        <a:lstStyle/>
        <a:p>
          <a:r>
            <a:rPr lang="sk-SK" sz="900" dirty="0">
              <a:latin typeface="Weekly Free Light" panose="00000400000000000000" pitchFamily="50" charset="-18"/>
            </a:rPr>
            <a:t>Iné N a </a:t>
          </a:r>
          <a:r>
            <a:rPr lang="sk-SK" sz="900" dirty="0" err="1">
              <a:latin typeface="Weekly Free Light" panose="00000400000000000000" pitchFamily="50" charset="-18"/>
            </a:rPr>
            <a:t>hospod</a:t>
          </a:r>
          <a:r>
            <a:rPr lang="sk-SK" sz="900" dirty="0">
              <a:latin typeface="Weekly Free Light" panose="00000400000000000000" pitchFamily="50" charset="-18"/>
            </a:rPr>
            <a:t>. činnosť</a:t>
          </a:r>
        </a:p>
      </dgm:t>
    </dgm:pt>
    <dgm:pt modelId="{E3DB3CDD-6FAB-4B37-8901-783F5B144959}" type="parTrans" cxnId="{C80A3A45-2D78-4493-86BB-C6CDC9EFEE45}">
      <dgm:prSet/>
      <dgm:spPr/>
      <dgm:t>
        <a:bodyPr/>
        <a:lstStyle/>
        <a:p>
          <a:endParaRPr lang="sk-SK"/>
        </a:p>
      </dgm:t>
    </dgm:pt>
    <dgm:pt modelId="{62FED566-08BE-452B-8F64-F42B0C044C7D}" type="sibTrans" cxnId="{C80A3A45-2D78-4493-86BB-C6CDC9EFEE45}">
      <dgm:prSet/>
      <dgm:spPr/>
      <dgm:t>
        <a:bodyPr/>
        <a:lstStyle/>
        <a:p>
          <a:endParaRPr lang="sk-SK"/>
        </a:p>
      </dgm:t>
    </dgm:pt>
    <dgm:pt modelId="{BE12EEFA-5F23-4098-AD7D-34DA79030A3B}">
      <dgm:prSet phldrT="[Text]" custT="1"/>
      <dgm:spPr/>
      <dgm:t>
        <a:bodyPr/>
        <a:lstStyle/>
        <a:p>
          <a:r>
            <a:rPr lang="sk-SK" sz="900" dirty="0">
              <a:latin typeface="Weekly Free Light" panose="00000400000000000000" pitchFamily="50" charset="-18"/>
            </a:rPr>
            <a:t>Odpisy, rezervy, opravné položky </a:t>
          </a:r>
          <a:r>
            <a:rPr lang="sk-SK" sz="900" dirty="0" err="1">
              <a:latin typeface="Weekly Free Light" panose="00000400000000000000" pitchFamily="50" charset="-18"/>
            </a:rPr>
            <a:t>prev</a:t>
          </a:r>
          <a:r>
            <a:rPr lang="sk-SK" sz="900" dirty="0">
              <a:latin typeface="Weekly Free Light" panose="00000400000000000000" pitchFamily="50" charset="-18"/>
            </a:rPr>
            <a:t>. N</a:t>
          </a:r>
        </a:p>
      </dgm:t>
    </dgm:pt>
    <dgm:pt modelId="{768072A0-7AB9-48BA-BC68-156B11D4A098}" type="parTrans" cxnId="{37673EEB-33C6-4398-816A-CB5B2196BC1E}">
      <dgm:prSet/>
      <dgm:spPr/>
      <dgm:t>
        <a:bodyPr/>
        <a:lstStyle/>
        <a:p>
          <a:endParaRPr lang="sk-SK"/>
        </a:p>
      </dgm:t>
    </dgm:pt>
    <dgm:pt modelId="{B1C702D1-794E-48CF-96F5-FBEA3545C2B7}" type="sibTrans" cxnId="{37673EEB-33C6-4398-816A-CB5B2196BC1E}">
      <dgm:prSet/>
      <dgm:spPr/>
      <dgm:t>
        <a:bodyPr/>
        <a:lstStyle/>
        <a:p>
          <a:endParaRPr lang="sk-SK"/>
        </a:p>
      </dgm:t>
    </dgm:pt>
    <dgm:pt modelId="{FE19A335-A980-4AB3-9250-F132FC515016}">
      <dgm:prSet phldrT="[Text]" custT="1"/>
      <dgm:spPr/>
      <dgm:t>
        <a:bodyPr/>
        <a:lstStyle/>
        <a:p>
          <a:r>
            <a:rPr lang="sk-SK" sz="900" dirty="0">
              <a:latin typeface="Weekly Free Light" panose="00000400000000000000" pitchFamily="50" charset="-18"/>
            </a:rPr>
            <a:t>Finančné N</a:t>
          </a:r>
        </a:p>
      </dgm:t>
    </dgm:pt>
    <dgm:pt modelId="{DBA943A9-EB96-4DF1-A5F4-DC2305178CCB}" type="parTrans" cxnId="{5318998B-B056-4F46-8EF5-10430C65DF69}">
      <dgm:prSet/>
      <dgm:spPr/>
      <dgm:t>
        <a:bodyPr/>
        <a:lstStyle/>
        <a:p>
          <a:endParaRPr lang="sk-SK"/>
        </a:p>
      </dgm:t>
    </dgm:pt>
    <dgm:pt modelId="{FBBF3EFF-623B-460F-A292-6090B5BB0AEB}" type="sibTrans" cxnId="{5318998B-B056-4F46-8EF5-10430C65DF69}">
      <dgm:prSet/>
      <dgm:spPr/>
      <dgm:t>
        <a:bodyPr/>
        <a:lstStyle/>
        <a:p>
          <a:endParaRPr lang="sk-SK"/>
        </a:p>
      </dgm:t>
    </dgm:pt>
    <dgm:pt modelId="{62A7F514-8A19-4117-9B71-4D025565C4EC}">
      <dgm:prSet phldrT="[Text]" custT="1"/>
      <dgm:spPr/>
      <dgm:t>
        <a:bodyPr/>
        <a:lstStyle/>
        <a:p>
          <a:r>
            <a:rPr lang="sk-SK" sz="900" dirty="0">
              <a:latin typeface="Weekly Free Light" panose="00000400000000000000" pitchFamily="50" charset="-18"/>
            </a:rPr>
            <a:t>Rezervy a opravné položky finančných N</a:t>
          </a:r>
        </a:p>
        <a:p>
          <a:r>
            <a:rPr lang="sk-SK" sz="900" dirty="0">
              <a:latin typeface="Weekly Free Light" panose="00000400000000000000" pitchFamily="50" charset="-18"/>
            </a:rPr>
            <a:t>Mimoriadne N</a:t>
          </a:r>
        </a:p>
        <a:p>
          <a:r>
            <a:rPr lang="sk-SK" sz="900" dirty="0">
              <a:latin typeface="Weekly Free Light" panose="00000400000000000000" pitchFamily="50" charset="-18"/>
            </a:rPr>
            <a:t>Dane z príjmov a prevodové účty</a:t>
          </a:r>
        </a:p>
      </dgm:t>
    </dgm:pt>
    <dgm:pt modelId="{5AB86AB6-40DA-4CD3-8819-42AB02D1E0D7}" type="parTrans" cxnId="{05FA4578-994D-4B2A-8F19-E9AD7DC51B01}">
      <dgm:prSet/>
      <dgm:spPr/>
      <dgm:t>
        <a:bodyPr/>
        <a:lstStyle/>
        <a:p>
          <a:endParaRPr lang="sk-SK"/>
        </a:p>
      </dgm:t>
    </dgm:pt>
    <dgm:pt modelId="{1A9FA87C-33E0-46C6-9544-CA7D6FA9BFD4}" type="sibTrans" cxnId="{05FA4578-994D-4B2A-8F19-E9AD7DC51B01}">
      <dgm:prSet/>
      <dgm:spPr/>
      <dgm:t>
        <a:bodyPr/>
        <a:lstStyle/>
        <a:p>
          <a:endParaRPr lang="sk-SK"/>
        </a:p>
      </dgm:t>
    </dgm:pt>
    <dgm:pt modelId="{18784BD9-8805-43BC-B53D-AA8D4981A3DA}" type="pres">
      <dgm:prSet presAssocID="{F5B34A5D-6B33-445A-8DF3-1AC1CBC6EC87}" presName="Name0" presStyleCnt="0">
        <dgm:presLayoutVars>
          <dgm:chPref val="1"/>
          <dgm:dir/>
          <dgm:animOne val="branch"/>
          <dgm:animLvl val="lvl"/>
          <dgm:resizeHandles val="exact"/>
        </dgm:presLayoutVars>
      </dgm:prSet>
      <dgm:spPr/>
    </dgm:pt>
    <dgm:pt modelId="{7CF07DAB-6980-4E70-8CD1-42A76AE277DD}" type="pres">
      <dgm:prSet presAssocID="{5BA5B8D7-35F8-41A1-ACBB-B0F235B6AC30}" presName="root1" presStyleCnt="0"/>
      <dgm:spPr/>
    </dgm:pt>
    <dgm:pt modelId="{556A6CF7-87F0-42AE-9F1A-A57F024B4FC6}" type="pres">
      <dgm:prSet presAssocID="{5BA5B8D7-35F8-41A1-ACBB-B0F235B6AC30}" presName="LevelOneTextNode" presStyleLbl="node0" presStyleIdx="0" presStyleCnt="1">
        <dgm:presLayoutVars>
          <dgm:chPref val="3"/>
        </dgm:presLayoutVars>
      </dgm:prSet>
      <dgm:spPr/>
    </dgm:pt>
    <dgm:pt modelId="{FA0CD38E-CC96-4E29-8BCF-81B649DFE04E}" type="pres">
      <dgm:prSet presAssocID="{5BA5B8D7-35F8-41A1-ACBB-B0F235B6AC30}" presName="level2hierChild" presStyleCnt="0"/>
      <dgm:spPr/>
    </dgm:pt>
    <dgm:pt modelId="{88483CC9-4291-45E8-ABF7-B0B1613F173E}" type="pres">
      <dgm:prSet presAssocID="{F77DFCCC-2C8A-40F0-ACA4-2A9CC3DB4896}" presName="conn2-1" presStyleLbl="parChTrans1D2" presStyleIdx="0" presStyleCnt="8"/>
      <dgm:spPr/>
    </dgm:pt>
    <dgm:pt modelId="{9E4778CC-57DD-4008-A8EF-925A423937C1}" type="pres">
      <dgm:prSet presAssocID="{F77DFCCC-2C8A-40F0-ACA4-2A9CC3DB4896}" presName="connTx" presStyleLbl="parChTrans1D2" presStyleIdx="0" presStyleCnt="8"/>
      <dgm:spPr/>
    </dgm:pt>
    <dgm:pt modelId="{6E11B959-6272-49E8-801E-D1417EE946E6}" type="pres">
      <dgm:prSet presAssocID="{12D56B91-DD3B-43F6-8D76-515A85412D8B}" presName="root2" presStyleCnt="0"/>
      <dgm:spPr/>
    </dgm:pt>
    <dgm:pt modelId="{AF5D188F-5883-4865-B7B9-C444FE061105}" type="pres">
      <dgm:prSet presAssocID="{12D56B91-DD3B-43F6-8D76-515A85412D8B}" presName="LevelTwoTextNode" presStyleLbl="node2" presStyleIdx="0" presStyleCnt="8">
        <dgm:presLayoutVars>
          <dgm:chPref val="3"/>
        </dgm:presLayoutVars>
      </dgm:prSet>
      <dgm:spPr/>
    </dgm:pt>
    <dgm:pt modelId="{5939340B-4C8A-4028-BBFA-7DD4D18C8050}" type="pres">
      <dgm:prSet presAssocID="{12D56B91-DD3B-43F6-8D76-515A85412D8B}" presName="level3hierChild" presStyleCnt="0"/>
      <dgm:spPr/>
    </dgm:pt>
    <dgm:pt modelId="{207D5AFB-A083-44D0-9708-30A01DAE2202}" type="pres">
      <dgm:prSet presAssocID="{CABEAD0D-92A4-4BE1-BF12-658D22DB1002}" presName="conn2-1" presStyleLbl="parChTrans1D2" presStyleIdx="1" presStyleCnt="8"/>
      <dgm:spPr/>
    </dgm:pt>
    <dgm:pt modelId="{ACED9B69-07D7-44F2-A2B0-B30BAF978495}" type="pres">
      <dgm:prSet presAssocID="{CABEAD0D-92A4-4BE1-BF12-658D22DB1002}" presName="connTx" presStyleLbl="parChTrans1D2" presStyleIdx="1" presStyleCnt="8"/>
      <dgm:spPr/>
    </dgm:pt>
    <dgm:pt modelId="{F6B4869F-9A8C-4962-A56E-D2E1492B875D}" type="pres">
      <dgm:prSet presAssocID="{00E843D6-F981-4989-AFBA-B00F38CF638A}" presName="root2" presStyleCnt="0"/>
      <dgm:spPr/>
    </dgm:pt>
    <dgm:pt modelId="{D147E91D-10DD-481C-924D-BB2374EB84AB}" type="pres">
      <dgm:prSet presAssocID="{00E843D6-F981-4989-AFBA-B00F38CF638A}" presName="LevelTwoTextNode" presStyleLbl="node2" presStyleIdx="1" presStyleCnt="8">
        <dgm:presLayoutVars>
          <dgm:chPref val="3"/>
        </dgm:presLayoutVars>
      </dgm:prSet>
      <dgm:spPr/>
    </dgm:pt>
    <dgm:pt modelId="{7D76E3C7-7B88-426E-8A4D-8E0E250D05C7}" type="pres">
      <dgm:prSet presAssocID="{00E843D6-F981-4989-AFBA-B00F38CF638A}" presName="level3hierChild" presStyleCnt="0"/>
      <dgm:spPr/>
    </dgm:pt>
    <dgm:pt modelId="{F57A6E6C-8C9B-4FEE-A5D5-A6E2FC6FC2AD}" type="pres">
      <dgm:prSet presAssocID="{A6639B24-5D7C-4AF2-B58B-EA99B8774BF6}" presName="conn2-1" presStyleLbl="parChTrans1D2" presStyleIdx="2" presStyleCnt="8"/>
      <dgm:spPr/>
    </dgm:pt>
    <dgm:pt modelId="{491EB72C-B04F-447C-9496-B4B677DF7A5B}" type="pres">
      <dgm:prSet presAssocID="{A6639B24-5D7C-4AF2-B58B-EA99B8774BF6}" presName="connTx" presStyleLbl="parChTrans1D2" presStyleIdx="2" presStyleCnt="8"/>
      <dgm:spPr/>
    </dgm:pt>
    <dgm:pt modelId="{FB3B7AF3-3A33-4B64-BE2E-CFCE5ADF808E}" type="pres">
      <dgm:prSet presAssocID="{29197706-363E-4D7F-8413-1FC460A85F83}" presName="root2" presStyleCnt="0"/>
      <dgm:spPr/>
    </dgm:pt>
    <dgm:pt modelId="{5A5085FE-D3C5-4FDB-B5DD-23F2C86DED4B}" type="pres">
      <dgm:prSet presAssocID="{29197706-363E-4D7F-8413-1FC460A85F83}" presName="LevelTwoTextNode" presStyleLbl="node2" presStyleIdx="2" presStyleCnt="8">
        <dgm:presLayoutVars>
          <dgm:chPref val="3"/>
        </dgm:presLayoutVars>
      </dgm:prSet>
      <dgm:spPr/>
    </dgm:pt>
    <dgm:pt modelId="{CA09B8D7-62EC-4F6A-8845-BD451E50415C}" type="pres">
      <dgm:prSet presAssocID="{29197706-363E-4D7F-8413-1FC460A85F83}" presName="level3hierChild" presStyleCnt="0"/>
      <dgm:spPr/>
    </dgm:pt>
    <dgm:pt modelId="{FC5E71DB-1EC8-4650-97B9-6104C17AB3D8}" type="pres">
      <dgm:prSet presAssocID="{D9073759-02F5-4283-A401-BC345E5D26D3}" presName="conn2-1" presStyleLbl="parChTrans1D2" presStyleIdx="3" presStyleCnt="8"/>
      <dgm:spPr/>
    </dgm:pt>
    <dgm:pt modelId="{8A790E90-A812-4A8E-BECE-B99ECFE660F7}" type="pres">
      <dgm:prSet presAssocID="{D9073759-02F5-4283-A401-BC345E5D26D3}" presName="connTx" presStyleLbl="parChTrans1D2" presStyleIdx="3" presStyleCnt="8"/>
      <dgm:spPr/>
    </dgm:pt>
    <dgm:pt modelId="{EE0FF2A0-EDB0-4D0A-88F9-0DF3A25680A3}" type="pres">
      <dgm:prSet presAssocID="{D704E0A1-65D8-4DC2-82EE-779DE0FC1015}" presName="root2" presStyleCnt="0"/>
      <dgm:spPr/>
    </dgm:pt>
    <dgm:pt modelId="{0C7734BE-8286-4F7D-A567-3C4183D58703}" type="pres">
      <dgm:prSet presAssocID="{D704E0A1-65D8-4DC2-82EE-779DE0FC1015}" presName="LevelTwoTextNode" presStyleLbl="node2" presStyleIdx="3" presStyleCnt="8">
        <dgm:presLayoutVars>
          <dgm:chPref val="3"/>
        </dgm:presLayoutVars>
      </dgm:prSet>
      <dgm:spPr/>
    </dgm:pt>
    <dgm:pt modelId="{436FB34D-A401-49C6-A505-6C223FC5FC73}" type="pres">
      <dgm:prSet presAssocID="{D704E0A1-65D8-4DC2-82EE-779DE0FC1015}" presName="level3hierChild" presStyleCnt="0"/>
      <dgm:spPr/>
    </dgm:pt>
    <dgm:pt modelId="{4D576528-F583-4AD3-8DF1-B6C2951FBCEE}" type="pres">
      <dgm:prSet presAssocID="{E3DB3CDD-6FAB-4B37-8901-783F5B144959}" presName="conn2-1" presStyleLbl="parChTrans1D2" presStyleIdx="4" presStyleCnt="8"/>
      <dgm:spPr/>
    </dgm:pt>
    <dgm:pt modelId="{802AD30A-BE2F-4E1B-A3D1-3E393A2545EC}" type="pres">
      <dgm:prSet presAssocID="{E3DB3CDD-6FAB-4B37-8901-783F5B144959}" presName="connTx" presStyleLbl="parChTrans1D2" presStyleIdx="4" presStyleCnt="8"/>
      <dgm:spPr/>
    </dgm:pt>
    <dgm:pt modelId="{D03AFEDC-91EC-4459-9B41-9A7217D58C6A}" type="pres">
      <dgm:prSet presAssocID="{3B766DF7-D524-4E0E-9D7D-AC3120F18DF1}" presName="root2" presStyleCnt="0"/>
      <dgm:spPr/>
    </dgm:pt>
    <dgm:pt modelId="{B03D6C9C-DFED-4EAA-9125-037416A0C789}" type="pres">
      <dgm:prSet presAssocID="{3B766DF7-D524-4E0E-9D7D-AC3120F18DF1}" presName="LevelTwoTextNode" presStyleLbl="node2" presStyleIdx="4" presStyleCnt="8">
        <dgm:presLayoutVars>
          <dgm:chPref val="3"/>
        </dgm:presLayoutVars>
      </dgm:prSet>
      <dgm:spPr/>
    </dgm:pt>
    <dgm:pt modelId="{A6D9C565-61BE-473A-BCC8-D17DB3236F51}" type="pres">
      <dgm:prSet presAssocID="{3B766DF7-D524-4E0E-9D7D-AC3120F18DF1}" presName="level3hierChild" presStyleCnt="0"/>
      <dgm:spPr/>
    </dgm:pt>
    <dgm:pt modelId="{44359B14-1D44-42C4-BEE3-182D4B195F14}" type="pres">
      <dgm:prSet presAssocID="{768072A0-7AB9-48BA-BC68-156B11D4A098}" presName="conn2-1" presStyleLbl="parChTrans1D2" presStyleIdx="5" presStyleCnt="8"/>
      <dgm:spPr/>
    </dgm:pt>
    <dgm:pt modelId="{BB71A7BD-37C5-42B0-862C-22591B268604}" type="pres">
      <dgm:prSet presAssocID="{768072A0-7AB9-48BA-BC68-156B11D4A098}" presName="connTx" presStyleLbl="parChTrans1D2" presStyleIdx="5" presStyleCnt="8"/>
      <dgm:spPr/>
    </dgm:pt>
    <dgm:pt modelId="{CDEC51D5-5981-4B2A-B63A-B3D6CDCB920D}" type="pres">
      <dgm:prSet presAssocID="{BE12EEFA-5F23-4098-AD7D-34DA79030A3B}" presName="root2" presStyleCnt="0"/>
      <dgm:spPr/>
    </dgm:pt>
    <dgm:pt modelId="{00DCA92A-A9C3-4DDE-80FB-244AB631A951}" type="pres">
      <dgm:prSet presAssocID="{BE12EEFA-5F23-4098-AD7D-34DA79030A3B}" presName="LevelTwoTextNode" presStyleLbl="node2" presStyleIdx="5" presStyleCnt="8">
        <dgm:presLayoutVars>
          <dgm:chPref val="3"/>
        </dgm:presLayoutVars>
      </dgm:prSet>
      <dgm:spPr/>
    </dgm:pt>
    <dgm:pt modelId="{B7A1071C-CDF7-4032-8C8A-77E9774961AD}" type="pres">
      <dgm:prSet presAssocID="{BE12EEFA-5F23-4098-AD7D-34DA79030A3B}" presName="level3hierChild" presStyleCnt="0"/>
      <dgm:spPr/>
    </dgm:pt>
    <dgm:pt modelId="{5C4D92FF-F10A-472D-B34A-61C2327240BB}" type="pres">
      <dgm:prSet presAssocID="{DBA943A9-EB96-4DF1-A5F4-DC2305178CCB}" presName="conn2-1" presStyleLbl="parChTrans1D2" presStyleIdx="6" presStyleCnt="8"/>
      <dgm:spPr/>
    </dgm:pt>
    <dgm:pt modelId="{9AB1C5C4-94B3-4936-8CF0-0940707E8441}" type="pres">
      <dgm:prSet presAssocID="{DBA943A9-EB96-4DF1-A5F4-DC2305178CCB}" presName="connTx" presStyleLbl="parChTrans1D2" presStyleIdx="6" presStyleCnt="8"/>
      <dgm:spPr/>
    </dgm:pt>
    <dgm:pt modelId="{307EEB97-D878-4324-A77B-964827113388}" type="pres">
      <dgm:prSet presAssocID="{FE19A335-A980-4AB3-9250-F132FC515016}" presName="root2" presStyleCnt="0"/>
      <dgm:spPr/>
    </dgm:pt>
    <dgm:pt modelId="{8E80FE2F-D09A-4A5B-9CE6-D095022343DD}" type="pres">
      <dgm:prSet presAssocID="{FE19A335-A980-4AB3-9250-F132FC515016}" presName="LevelTwoTextNode" presStyleLbl="node2" presStyleIdx="6" presStyleCnt="8">
        <dgm:presLayoutVars>
          <dgm:chPref val="3"/>
        </dgm:presLayoutVars>
      </dgm:prSet>
      <dgm:spPr/>
    </dgm:pt>
    <dgm:pt modelId="{84D80D94-B9C3-49FE-9B17-74C9D0E26C0A}" type="pres">
      <dgm:prSet presAssocID="{FE19A335-A980-4AB3-9250-F132FC515016}" presName="level3hierChild" presStyleCnt="0"/>
      <dgm:spPr/>
    </dgm:pt>
    <dgm:pt modelId="{CEED14F3-94B5-44E1-82AA-10EB7D40DFCB}" type="pres">
      <dgm:prSet presAssocID="{5AB86AB6-40DA-4CD3-8819-42AB02D1E0D7}" presName="conn2-1" presStyleLbl="parChTrans1D2" presStyleIdx="7" presStyleCnt="8"/>
      <dgm:spPr/>
    </dgm:pt>
    <dgm:pt modelId="{EA8DE846-8F8F-46C9-921A-2B500922B998}" type="pres">
      <dgm:prSet presAssocID="{5AB86AB6-40DA-4CD3-8819-42AB02D1E0D7}" presName="connTx" presStyleLbl="parChTrans1D2" presStyleIdx="7" presStyleCnt="8"/>
      <dgm:spPr/>
    </dgm:pt>
    <dgm:pt modelId="{972425C0-5E91-415C-B9FB-12D7155D080B}" type="pres">
      <dgm:prSet presAssocID="{62A7F514-8A19-4117-9B71-4D025565C4EC}" presName="root2" presStyleCnt="0"/>
      <dgm:spPr/>
    </dgm:pt>
    <dgm:pt modelId="{BE83C590-5078-4744-96B2-98155DDD2D4D}" type="pres">
      <dgm:prSet presAssocID="{62A7F514-8A19-4117-9B71-4D025565C4EC}" presName="LevelTwoTextNode" presStyleLbl="node2" presStyleIdx="7" presStyleCnt="8">
        <dgm:presLayoutVars>
          <dgm:chPref val="3"/>
        </dgm:presLayoutVars>
      </dgm:prSet>
      <dgm:spPr/>
    </dgm:pt>
    <dgm:pt modelId="{6D86A75E-81B1-4BB4-8AA5-4733E593E2D5}" type="pres">
      <dgm:prSet presAssocID="{62A7F514-8A19-4117-9B71-4D025565C4EC}" presName="level3hierChild" presStyleCnt="0"/>
      <dgm:spPr/>
    </dgm:pt>
  </dgm:ptLst>
  <dgm:cxnLst>
    <dgm:cxn modelId="{F3377507-1585-48EB-A5BB-E47B94C82D09}" type="presOf" srcId="{CABEAD0D-92A4-4BE1-BF12-658D22DB1002}" destId="{ACED9B69-07D7-44F2-A2B0-B30BAF978495}" srcOrd="1" destOrd="0" presId="urn:microsoft.com/office/officeart/2008/layout/HorizontalMultiLevelHierarchy"/>
    <dgm:cxn modelId="{E35C0C0B-DDE0-478E-BDC9-EB79A86910A0}" type="presOf" srcId="{FE19A335-A980-4AB3-9250-F132FC515016}" destId="{8E80FE2F-D09A-4A5B-9CE6-D095022343DD}" srcOrd="0" destOrd="0" presId="urn:microsoft.com/office/officeart/2008/layout/HorizontalMultiLevelHierarchy"/>
    <dgm:cxn modelId="{0C5B5D0F-78BA-4587-ADB4-6BD52E5137C8}" type="presOf" srcId="{F77DFCCC-2C8A-40F0-ACA4-2A9CC3DB4896}" destId="{88483CC9-4291-45E8-ABF7-B0B1613F173E}" srcOrd="0" destOrd="0" presId="urn:microsoft.com/office/officeart/2008/layout/HorizontalMultiLevelHierarchy"/>
    <dgm:cxn modelId="{53CC4F1D-C48B-48AD-BA02-F5F7B0486F00}" srcId="{5BA5B8D7-35F8-41A1-ACBB-B0F235B6AC30}" destId="{00E843D6-F981-4989-AFBA-B00F38CF638A}" srcOrd="1" destOrd="0" parTransId="{CABEAD0D-92A4-4BE1-BF12-658D22DB1002}" sibTransId="{4DDF83F5-CC8D-4149-91EA-A4CCE730571B}"/>
    <dgm:cxn modelId="{9814751D-C952-4AD7-8E64-B9EB2D249EA1}" type="presOf" srcId="{DBA943A9-EB96-4DF1-A5F4-DC2305178CCB}" destId="{5C4D92FF-F10A-472D-B34A-61C2327240BB}" srcOrd="0" destOrd="0" presId="urn:microsoft.com/office/officeart/2008/layout/HorizontalMultiLevelHierarchy"/>
    <dgm:cxn modelId="{26685637-4838-4762-A116-1F0B667E95C5}" type="presOf" srcId="{E3DB3CDD-6FAB-4B37-8901-783F5B144959}" destId="{4D576528-F583-4AD3-8DF1-B6C2951FBCEE}" srcOrd="0" destOrd="0" presId="urn:microsoft.com/office/officeart/2008/layout/HorizontalMultiLevelHierarchy"/>
    <dgm:cxn modelId="{43640945-86FB-433C-9ADC-C7B853272D59}" type="presOf" srcId="{A6639B24-5D7C-4AF2-B58B-EA99B8774BF6}" destId="{F57A6E6C-8C9B-4FEE-A5D5-A6E2FC6FC2AD}" srcOrd="0" destOrd="0" presId="urn:microsoft.com/office/officeart/2008/layout/HorizontalMultiLevelHierarchy"/>
    <dgm:cxn modelId="{C80A3A45-2D78-4493-86BB-C6CDC9EFEE45}" srcId="{5BA5B8D7-35F8-41A1-ACBB-B0F235B6AC30}" destId="{3B766DF7-D524-4E0E-9D7D-AC3120F18DF1}" srcOrd="4" destOrd="0" parTransId="{E3DB3CDD-6FAB-4B37-8901-783F5B144959}" sibTransId="{62FED566-08BE-452B-8F64-F42B0C044C7D}"/>
    <dgm:cxn modelId="{FB6EDB68-DC38-4EEA-95A3-E53044BCF29D}" type="presOf" srcId="{D9073759-02F5-4283-A401-BC345E5D26D3}" destId="{8A790E90-A812-4A8E-BECE-B99ECFE660F7}" srcOrd="1" destOrd="0" presId="urn:microsoft.com/office/officeart/2008/layout/HorizontalMultiLevelHierarchy"/>
    <dgm:cxn modelId="{35557969-F934-448D-A966-88D29EA7CCAB}" type="presOf" srcId="{CABEAD0D-92A4-4BE1-BF12-658D22DB1002}" destId="{207D5AFB-A083-44D0-9708-30A01DAE2202}" srcOrd="0" destOrd="0" presId="urn:microsoft.com/office/officeart/2008/layout/HorizontalMultiLevelHierarchy"/>
    <dgm:cxn modelId="{ECD9EA4B-B8BE-4F5A-91F0-CBF1FF217052}" type="presOf" srcId="{00E843D6-F981-4989-AFBA-B00F38CF638A}" destId="{D147E91D-10DD-481C-924D-BB2374EB84AB}" srcOrd="0" destOrd="0" presId="urn:microsoft.com/office/officeart/2008/layout/HorizontalMultiLevelHierarchy"/>
    <dgm:cxn modelId="{E329944F-3D14-42A3-9856-A37F9D974FA5}" srcId="{5BA5B8D7-35F8-41A1-ACBB-B0F235B6AC30}" destId="{29197706-363E-4D7F-8413-1FC460A85F83}" srcOrd="2" destOrd="0" parTransId="{A6639B24-5D7C-4AF2-B58B-EA99B8774BF6}" sibTransId="{043CDDF8-B999-4B52-B61B-801A11F9E987}"/>
    <dgm:cxn modelId="{C7621854-8386-4D2C-8997-CC69CCC53881}" type="presOf" srcId="{D9073759-02F5-4283-A401-BC345E5D26D3}" destId="{FC5E71DB-1EC8-4650-97B9-6104C17AB3D8}" srcOrd="0" destOrd="0" presId="urn:microsoft.com/office/officeart/2008/layout/HorizontalMultiLevelHierarchy"/>
    <dgm:cxn modelId="{7483CA75-4D01-4601-ADD2-D189FCF8FF2F}" type="presOf" srcId="{5AB86AB6-40DA-4CD3-8819-42AB02D1E0D7}" destId="{CEED14F3-94B5-44E1-82AA-10EB7D40DFCB}" srcOrd="0" destOrd="0" presId="urn:microsoft.com/office/officeart/2008/layout/HorizontalMultiLevelHierarchy"/>
    <dgm:cxn modelId="{976BF857-8613-4E1F-9650-B6EE25143BA5}" type="presOf" srcId="{A6639B24-5D7C-4AF2-B58B-EA99B8774BF6}" destId="{491EB72C-B04F-447C-9496-B4B677DF7A5B}" srcOrd="1" destOrd="0" presId="urn:microsoft.com/office/officeart/2008/layout/HorizontalMultiLevelHierarchy"/>
    <dgm:cxn modelId="{05FA4578-994D-4B2A-8F19-E9AD7DC51B01}" srcId="{5BA5B8D7-35F8-41A1-ACBB-B0F235B6AC30}" destId="{62A7F514-8A19-4117-9B71-4D025565C4EC}" srcOrd="7" destOrd="0" parTransId="{5AB86AB6-40DA-4CD3-8819-42AB02D1E0D7}" sibTransId="{1A9FA87C-33E0-46C6-9544-CA7D6FA9BFD4}"/>
    <dgm:cxn modelId="{59110F59-1B43-4628-AF0C-BB546BFFCB0A}" type="presOf" srcId="{768072A0-7AB9-48BA-BC68-156B11D4A098}" destId="{44359B14-1D44-42C4-BEE3-182D4B195F14}" srcOrd="0" destOrd="0" presId="urn:microsoft.com/office/officeart/2008/layout/HorizontalMultiLevelHierarchy"/>
    <dgm:cxn modelId="{9A402A79-E190-46D8-87BF-6EA06A5A642A}" type="presOf" srcId="{62A7F514-8A19-4117-9B71-4D025565C4EC}" destId="{BE83C590-5078-4744-96B2-98155DDD2D4D}" srcOrd="0" destOrd="0" presId="urn:microsoft.com/office/officeart/2008/layout/HorizontalMultiLevelHierarchy"/>
    <dgm:cxn modelId="{B4D73C7F-4A5A-45D5-8CB0-C83D77CBDC93}" type="presOf" srcId="{768072A0-7AB9-48BA-BC68-156B11D4A098}" destId="{BB71A7BD-37C5-42B0-862C-22591B268604}" srcOrd="1" destOrd="0" presId="urn:microsoft.com/office/officeart/2008/layout/HorizontalMultiLevelHierarchy"/>
    <dgm:cxn modelId="{D8F0E389-68D8-41A7-8E31-562F9CAAD313}" type="presOf" srcId="{E3DB3CDD-6FAB-4B37-8901-783F5B144959}" destId="{802AD30A-BE2F-4E1B-A3D1-3E393A2545EC}" srcOrd="1" destOrd="0" presId="urn:microsoft.com/office/officeart/2008/layout/HorizontalMultiLevelHierarchy"/>
    <dgm:cxn modelId="{5318998B-B056-4F46-8EF5-10430C65DF69}" srcId="{5BA5B8D7-35F8-41A1-ACBB-B0F235B6AC30}" destId="{FE19A335-A980-4AB3-9250-F132FC515016}" srcOrd="6" destOrd="0" parTransId="{DBA943A9-EB96-4DF1-A5F4-DC2305178CCB}" sibTransId="{FBBF3EFF-623B-460F-A292-6090B5BB0AEB}"/>
    <dgm:cxn modelId="{3255568F-DAD4-4DB0-B173-FBC148A2BFD0}" srcId="{5BA5B8D7-35F8-41A1-ACBB-B0F235B6AC30}" destId="{D704E0A1-65D8-4DC2-82EE-779DE0FC1015}" srcOrd="3" destOrd="0" parTransId="{D9073759-02F5-4283-A401-BC345E5D26D3}" sibTransId="{88DED005-3A57-4075-BD03-BB6E77786090}"/>
    <dgm:cxn modelId="{29FBA28F-B3AE-4C96-B2F7-157DCF987314}" type="presOf" srcId="{29197706-363E-4D7F-8413-1FC460A85F83}" destId="{5A5085FE-D3C5-4FDB-B5DD-23F2C86DED4B}" srcOrd="0" destOrd="0" presId="urn:microsoft.com/office/officeart/2008/layout/HorizontalMultiLevelHierarchy"/>
    <dgm:cxn modelId="{1A5C7F9E-A824-4D2C-B574-464F6626A43F}" type="presOf" srcId="{F77DFCCC-2C8A-40F0-ACA4-2A9CC3DB4896}" destId="{9E4778CC-57DD-4008-A8EF-925A423937C1}" srcOrd="1" destOrd="0" presId="urn:microsoft.com/office/officeart/2008/layout/HorizontalMultiLevelHierarchy"/>
    <dgm:cxn modelId="{8AD214AF-D7EE-4898-9F2D-8F5615EBFEA5}" type="presOf" srcId="{BE12EEFA-5F23-4098-AD7D-34DA79030A3B}" destId="{00DCA92A-A9C3-4DDE-80FB-244AB631A951}" srcOrd="0" destOrd="0" presId="urn:microsoft.com/office/officeart/2008/layout/HorizontalMultiLevelHierarchy"/>
    <dgm:cxn modelId="{B21F28AF-2B20-4762-A419-08A9ED1EEA60}" srcId="{F5B34A5D-6B33-445A-8DF3-1AC1CBC6EC87}" destId="{5BA5B8D7-35F8-41A1-ACBB-B0F235B6AC30}" srcOrd="0" destOrd="0" parTransId="{DC02992A-288F-42A8-B9CD-33B80703E105}" sibTransId="{9997988D-3CB8-48A3-87C3-38B0C8AED2BA}"/>
    <dgm:cxn modelId="{11F908B3-985D-4B07-9568-79E50663D490}" type="presOf" srcId="{12D56B91-DD3B-43F6-8D76-515A85412D8B}" destId="{AF5D188F-5883-4865-B7B9-C444FE061105}" srcOrd="0" destOrd="0" presId="urn:microsoft.com/office/officeart/2008/layout/HorizontalMultiLevelHierarchy"/>
    <dgm:cxn modelId="{D6654CBA-0740-46DE-80D5-16ACFF355C3C}" srcId="{5BA5B8D7-35F8-41A1-ACBB-B0F235B6AC30}" destId="{12D56B91-DD3B-43F6-8D76-515A85412D8B}" srcOrd="0" destOrd="0" parTransId="{F77DFCCC-2C8A-40F0-ACA4-2A9CC3DB4896}" sibTransId="{386C5F2F-4AFF-4B60-84F4-387D464CAE34}"/>
    <dgm:cxn modelId="{9C004BBF-018E-4155-B75E-49027F8D9592}" type="presOf" srcId="{D704E0A1-65D8-4DC2-82EE-779DE0FC1015}" destId="{0C7734BE-8286-4F7D-A567-3C4183D58703}" srcOrd="0" destOrd="0" presId="urn:microsoft.com/office/officeart/2008/layout/HorizontalMultiLevelHierarchy"/>
    <dgm:cxn modelId="{294753CB-57FE-4350-8B6C-A4518D9D165C}" type="presOf" srcId="{5BA5B8D7-35F8-41A1-ACBB-B0F235B6AC30}" destId="{556A6CF7-87F0-42AE-9F1A-A57F024B4FC6}" srcOrd="0" destOrd="0" presId="urn:microsoft.com/office/officeart/2008/layout/HorizontalMultiLevelHierarchy"/>
    <dgm:cxn modelId="{294E06DE-01ED-4353-8815-0E4A36ADC6E2}" type="presOf" srcId="{F5B34A5D-6B33-445A-8DF3-1AC1CBC6EC87}" destId="{18784BD9-8805-43BC-B53D-AA8D4981A3DA}" srcOrd="0" destOrd="0" presId="urn:microsoft.com/office/officeart/2008/layout/HorizontalMultiLevelHierarchy"/>
    <dgm:cxn modelId="{265300E3-52C6-4CB5-96B7-3339446F6E22}" type="presOf" srcId="{3B766DF7-D524-4E0E-9D7D-AC3120F18DF1}" destId="{B03D6C9C-DFED-4EAA-9125-037416A0C789}" srcOrd="0" destOrd="0" presId="urn:microsoft.com/office/officeart/2008/layout/HorizontalMultiLevelHierarchy"/>
    <dgm:cxn modelId="{642ADBE7-36D0-4523-AA73-1FDE1D2BD45C}" type="presOf" srcId="{DBA943A9-EB96-4DF1-A5F4-DC2305178CCB}" destId="{9AB1C5C4-94B3-4936-8CF0-0940707E8441}" srcOrd="1" destOrd="0" presId="urn:microsoft.com/office/officeart/2008/layout/HorizontalMultiLevelHierarchy"/>
    <dgm:cxn modelId="{37673EEB-33C6-4398-816A-CB5B2196BC1E}" srcId="{5BA5B8D7-35F8-41A1-ACBB-B0F235B6AC30}" destId="{BE12EEFA-5F23-4098-AD7D-34DA79030A3B}" srcOrd="5" destOrd="0" parTransId="{768072A0-7AB9-48BA-BC68-156B11D4A098}" sibTransId="{B1C702D1-794E-48CF-96F5-FBEA3545C2B7}"/>
    <dgm:cxn modelId="{B2F2C0EB-6BF9-4A36-8E7D-B025A9832066}" type="presOf" srcId="{5AB86AB6-40DA-4CD3-8819-42AB02D1E0D7}" destId="{EA8DE846-8F8F-46C9-921A-2B500922B998}" srcOrd="1" destOrd="0" presId="urn:microsoft.com/office/officeart/2008/layout/HorizontalMultiLevelHierarchy"/>
    <dgm:cxn modelId="{6264D1E5-489D-41FB-BCFB-796EB764BD7D}" type="presParOf" srcId="{18784BD9-8805-43BC-B53D-AA8D4981A3DA}" destId="{7CF07DAB-6980-4E70-8CD1-42A76AE277DD}" srcOrd="0" destOrd="0" presId="urn:microsoft.com/office/officeart/2008/layout/HorizontalMultiLevelHierarchy"/>
    <dgm:cxn modelId="{7338A981-6A19-4A35-8CFF-5E99D07D6F62}" type="presParOf" srcId="{7CF07DAB-6980-4E70-8CD1-42A76AE277DD}" destId="{556A6CF7-87F0-42AE-9F1A-A57F024B4FC6}" srcOrd="0" destOrd="0" presId="urn:microsoft.com/office/officeart/2008/layout/HorizontalMultiLevelHierarchy"/>
    <dgm:cxn modelId="{64B94984-1CF0-401F-BFAA-C1A4CA98B5BD}" type="presParOf" srcId="{7CF07DAB-6980-4E70-8CD1-42A76AE277DD}" destId="{FA0CD38E-CC96-4E29-8BCF-81B649DFE04E}" srcOrd="1" destOrd="0" presId="urn:microsoft.com/office/officeart/2008/layout/HorizontalMultiLevelHierarchy"/>
    <dgm:cxn modelId="{12A0EEA6-73F7-41FC-8091-F86479BA0B31}" type="presParOf" srcId="{FA0CD38E-CC96-4E29-8BCF-81B649DFE04E}" destId="{88483CC9-4291-45E8-ABF7-B0B1613F173E}" srcOrd="0" destOrd="0" presId="urn:microsoft.com/office/officeart/2008/layout/HorizontalMultiLevelHierarchy"/>
    <dgm:cxn modelId="{A2D4E874-618F-4A8B-BE6C-7E6C2229820F}" type="presParOf" srcId="{88483CC9-4291-45E8-ABF7-B0B1613F173E}" destId="{9E4778CC-57DD-4008-A8EF-925A423937C1}" srcOrd="0" destOrd="0" presId="urn:microsoft.com/office/officeart/2008/layout/HorizontalMultiLevelHierarchy"/>
    <dgm:cxn modelId="{E1D90FE1-C301-4AA4-B60F-571241E5E159}" type="presParOf" srcId="{FA0CD38E-CC96-4E29-8BCF-81B649DFE04E}" destId="{6E11B959-6272-49E8-801E-D1417EE946E6}" srcOrd="1" destOrd="0" presId="urn:microsoft.com/office/officeart/2008/layout/HorizontalMultiLevelHierarchy"/>
    <dgm:cxn modelId="{CD225173-B775-414D-A224-5CD3A518677B}" type="presParOf" srcId="{6E11B959-6272-49E8-801E-D1417EE946E6}" destId="{AF5D188F-5883-4865-B7B9-C444FE061105}" srcOrd="0" destOrd="0" presId="urn:microsoft.com/office/officeart/2008/layout/HorizontalMultiLevelHierarchy"/>
    <dgm:cxn modelId="{FC78CFA3-A96F-43B5-A757-CC582F6868BD}" type="presParOf" srcId="{6E11B959-6272-49E8-801E-D1417EE946E6}" destId="{5939340B-4C8A-4028-BBFA-7DD4D18C8050}" srcOrd="1" destOrd="0" presId="urn:microsoft.com/office/officeart/2008/layout/HorizontalMultiLevelHierarchy"/>
    <dgm:cxn modelId="{F3C3BBE3-E9B9-48F9-A8E2-71B2CC188FC4}" type="presParOf" srcId="{FA0CD38E-CC96-4E29-8BCF-81B649DFE04E}" destId="{207D5AFB-A083-44D0-9708-30A01DAE2202}" srcOrd="2" destOrd="0" presId="urn:microsoft.com/office/officeart/2008/layout/HorizontalMultiLevelHierarchy"/>
    <dgm:cxn modelId="{8BB0722D-26C8-45A8-A030-57E1D767B819}" type="presParOf" srcId="{207D5AFB-A083-44D0-9708-30A01DAE2202}" destId="{ACED9B69-07D7-44F2-A2B0-B30BAF978495}" srcOrd="0" destOrd="0" presId="urn:microsoft.com/office/officeart/2008/layout/HorizontalMultiLevelHierarchy"/>
    <dgm:cxn modelId="{980987F8-D56D-4310-A3EE-8A1A83C5AA05}" type="presParOf" srcId="{FA0CD38E-CC96-4E29-8BCF-81B649DFE04E}" destId="{F6B4869F-9A8C-4962-A56E-D2E1492B875D}" srcOrd="3" destOrd="0" presId="urn:microsoft.com/office/officeart/2008/layout/HorizontalMultiLevelHierarchy"/>
    <dgm:cxn modelId="{231FA105-8E0A-4C2A-B58D-04E3369D3703}" type="presParOf" srcId="{F6B4869F-9A8C-4962-A56E-D2E1492B875D}" destId="{D147E91D-10DD-481C-924D-BB2374EB84AB}" srcOrd="0" destOrd="0" presId="urn:microsoft.com/office/officeart/2008/layout/HorizontalMultiLevelHierarchy"/>
    <dgm:cxn modelId="{42877E4E-3363-4710-AEE9-E0D6F56AFCE5}" type="presParOf" srcId="{F6B4869F-9A8C-4962-A56E-D2E1492B875D}" destId="{7D76E3C7-7B88-426E-8A4D-8E0E250D05C7}" srcOrd="1" destOrd="0" presId="urn:microsoft.com/office/officeart/2008/layout/HorizontalMultiLevelHierarchy"/>
    <dgm:cxn modelId="{1371757F-59EF-4AF2-86F4-AC759A7A06EA}" type="presParOf" srcId="{FA0CD38E-CC96-4E29-8BCF-81B649DFE04E}" destId="{F57A6E6C-8C9B-4FEE-A5D5-A6E2FC6FC2AD}" srcOrd="4" destOrd="0" presId="urn:microsoft.com/office/officeart/2008/layout/HorizontalMultiLevelHierarchy"/>
    <dgm:cxn modelId="{281FF76E-0647-4AC5-9CBA-A6571EBF6720}" type="presParOf" srcId="{F57A6E6C-8C9B-4FEE-A5D5-A6E2FC6FC2AD}" destId="{491EB72C-B04F-447C-9496-B4B677DF7A5B}" srcOrd="0" destOrd="0" presId="urn:microsoft.com/office/officeart/2008/layout/HorizontalMultiLevelHierarchy"/>
    <dgm:cxn modelId="{4F2C52C0-7CF2-451D-9B8E-9BA080037BE4}" type="presParOf" srcId="{FA0CD38E-CC96-4E29-8BCF-81B649DFE04E}" destId="{FB3B7AF3-3A33-4B64-BE2E-CFCE5ADF808E}" srcOrd="5" destOrd="0" presId="urn:microsoft.com/office/officeart/2008/layout/HorizontalMultiLevelHierarchy"/>
    <dgm:cxn modelId="{C2CE0F90-91C3-4932-BAE5-64F2BB3D21FB}" type="presParOf" srcId="{FB3B7AF3-3A33-4B64-BE2E-CFCE5ADF808E}" destId="{5A5085FE-D3C5-4FDB-B5DD-23F2C86DED4B}" srcOrd="0" destOrd="0" presId="urn:microsoft.com/office/officeart/2008/layout/HorizontalMultiLevelHierarchy"/>
    <dgm:cxn modelId="{105BF2B9-0D61-4224-92E7-E00AE159188A}" type="presParOf" srcId="{FB3B7AF3-3A33-4B64-BE2E-CFCE5ADF808E}" destId="{CA09B8D7-62EC-4F6A-8845-BD451E50415C}" srcOrd="1" destOrd="0" presId="urn:microsoft.com/office/officeart/2008/layout/HorizontalMultiLevelHierarchy"/>
    <dgm:cxn modelId="{9DBA396C-1346-4140-8155-0A1E35187A55}" type="presParOf" srcId="{FA0CD38E-CC96-4E29-8BCF-81B649DFE04E}" destId="{FC5E71DB-1EC8-4650-97B9-6104C17AB3D8}" srcOrd="6" destOrd="0" presId="urn:microsoft.com/office/officeart/2008/layout/HorizontalMultiLevelHierarchy"/>
    <dgm:cxn modelId="{EE9CBFC1-F5D1-485E-BA07-801ADE2E9EC2}" type="presParOf" srcId="{FC5E71DB-1EC8-4650-97B9-6104C17AB3D8}" destId="{8A790E90-A812-4A8E-BECE-B99ECFE660F7}" srcOrd="0" destOrd="0" presId="urn:microsoft.com/office/officeart/2008/layout/HorizontalMultiLevelHierarchy"/>
    <dgm:cxn modelId="{0673B947-A2C6-4225-8529-2AFF7A551D4F}" type="presParOf" srcId="{FA0CD38E-CC96-4E29-8BCF-81B649DFE04E}" destId="{EE0FF2A0-EDB0-4D0A-88F9-0DF3A25680A3}" srcOrd="7" destOrd="0" presId="urn:microsoft.com/office/officeart/2008/layout/HorizontalMultiLevelHierarchy"/>
    <dgm:cxn modelId="{EB70AAF6-7EEF-4BFF-A645-5BF1676DD297}" type="presParOf" srcId="{EE0FF2A0-EDB0-4D0A-88F9-0DF3A25680A3}" destId="{0C7734BE-8286-4F7D-A567-3C4183D58703}" srcOrd="0" destOrd="0" presId="urn:microsoft.com/office/officeart/2008/layout/HorizontalMultiLevelHierarchy"/>
    <dgm:cxn modelId="{2783D2EF-C4D3-4E10-BC53-D485ACDC0A64}" type="presParOf" srcId="{EE0FF2A0-EDB0-4D0A-88F9-0DF3A25680A3}" destId="{436FB34D-A401-49C6-A505-6C223FC5FC73}" srcOrd="1" destOrd="0" presId="urn:microsoft.com/office/officeart/2008/layout/HorizontalMultiLevelHierarchy"/>
    <dgm:cxn modelId="{6D82B7E0-BC52-4C8A-BB2E-07518D8ACB0B}" type="presParOf" srcId="{FA0CD38E-CC96-4E29-8BCF-81B649DFE04E}" destId="{4D576528-F583-4AD3-8DF1-B6C2951FBCEE}" srcOrd="8" destOrd="0" presId="urn:microsoft.com/office/officeart/2008/layout/HorizontalMultiLevelHierarchy"/>
    <dgm:cxn modelId="{7E6B890C-54F5-4A4E-AAAD-CF86A8903574}" type="presParOf" srcId="{4D576528-F583-4AD3-8DF1-B6C2951FBCEE}" destId="{802AD30A-BE2F-4E1B-A3D1-3E393A2545EC}" srcOrd="0" destOrd="0" presId="urn:microsoft.com/office/officeart/2008/layout/HorizontalMultiLevelHierarchy"/>
    <dgm:cxn modelId="{AF973996-992B-4533-8C0A-7F91E4FFB24F}" type="presParOf" srcId="{FA0CD38E-CC96-4E29-8BCF-81B649DFE04E}" destId="{D03AFEDC-91EC-4459-9B41-9A7217D58C6A}" srcOrd="9" destOrd="0" presId="urn:microsoft.com/office/officeart/2008/layout/HorizontalMultiLevelHierarchy"/>
    <dgm:cxn modelId="{F26F8F02-9930-4F0A-947D-984C53C888CF}" type="presParOf" srcId="{D03AFEDC-91EC-4459-9B41-9A7217D58C6A}" destId="{B03D6C9C-DFED-4EAA-9125-037416A0C789}" srcOrd="0" destOrd="0" presId="urn:microsoft.com/office/officeart/2008/layout/HorizontalMultiLevelHierarchy"/>
    <dgm:cxn modelId="{C8E04F1C-CC34-43EC-A74D-2A838C90B57C}" type="presParOf" srcId="{D03AFEDC-91EC-4459-9B41-9A7217D58C6A}" destId="{A6D9C565-61BE-473A-BCC8-D17DB3236F51}" srcOrd="1" destOrd="0" presId="urn:microsoft.com/office/officeart/2008/layout/HorizontalMultiLevelHierarchy"/>
    <dgm:cxn modelId="{FD5D2B98-F805-4909-B919-4D083A30030B}" type="presParOf" srcId="{FA0CD38E-CC96-4E29-8BCF-81B649DFE04E}" destId="{44359B14-1D44-42C4-BEE3-182D4B195F14}" srcOrd="10" destOrd="0" presId="urn:microsoft.com/office/officeart/2008/layout/HorizontalMultiLevelHierarchy"/>
    <dgm:cxn modelId="{4A02AFBA-CBD0-4B6C-9473-ADB93858B797}" type="presParOf" srcId="{44359B14-1D44-42C4-BEE3-182D4B195F14}" destId="{BB71A7BD-37C5-42B0-862C-22591B268604}" srcOrd="0" destOrd="0" presId="urn:microsoft.com/office/officeart/2008/layout/HorizontalMultiLevelHierarchy"/>
    <dgm:cxn modelId="{7F8AF5AA-23E2-42E6-9C97-BC93F0B460D0}" type="presParOf" srcId="{FA0CD38E-CC96-4E29-8BCF-81B649DFE04E}" destId="{CDEC51D5-5981-4B2A-B63A-B3D6CDCB920D}" srcOrd="11" destOrd="0" presId="urn:microsoft.com/office/officeart/2008/layout/HorizontalMultiLevelHierarchy"/>
    <dgm:cxn modelId="{AD856C52-1DFD-4B8B-B5DF-5CF199D4760F}" type="presParOf" srcId="{CDEC51D5-5981-4B2A-B63A-B3D6CDCB920D}" destId="{00DCA92A-A9C3-4DDE-80FB-244AB631A951}" srcOrd="0" destOrd="0" presId="urn:microsoft.com/office/officeart/2008/layout/HorizontalMultiLevelHierarchy"/>
    <dgm:cxn modelId="{3DE719AA-D38B-4FB1-A5A1-375FCA6814E7}" type="presParOf" srcId="{CDEC51D5-5981-4B2A-B63A-B3D6CDCB920D}" destId="{B7A1071C-CDF7-4032-8C8A-77E9774961AD}" srcOrd="1" destOrd="0" presId="urn:microsoft.com/office/officeart/2008/layout/HorizontalMultiLevelHierarchy"/>
    <dgm:cxn modelId="{50A974C3-6786-40FF-A4A7-CA46AD6EC694}" type="presParOf" srcId="{FA0CD38E-CC96-4E29-8BCF-81B649DFE04E}" destId="{5C4D92FF-F10A-472D-B34A-61C2327240BB}" srcOrd="12" destOrd="0" presId="urn:microsoft.com/office/officeart/2008/layout/HorizontalMultiLevelHierarchy"/>
    <dgm:cxn modelId="{EFB5D6B6-4577-42CB-8F6F-EDDE4574DD16}" type="presParOf" srcId="{5C4D92FF-F10A-472D-B34A-61C2327240BB}" destId="{9AB1C5C4-94B3-4936-8CF0-0940707E8441}" srcOrd="0" destOrd="0" presId="urn:microsoft.com/office/officeart/2008/layout/HorizontalMultiLevelHierarchy"/>
    <dgm:cxn modelId="{EF321520-B6C4-45A5-A8C0-940EE4506CAC}" type="presParOf" srcId="{FA0CD38E-CC96-4E29-8BCF-81B649DFE04E}" destId="{307EEB97-D878-4324-A77B-964827113388}" srcOrd="13" destOrd="0" presId="urn:microsoft.com/office/officeart/2008/layout/HorizontalMultiLevelHierarchy"/>
    <dgm:cxn modelId="{626884A8-8E39-458B-AC84-44B89735FB0D}" type="presParOf" srcId="{307EEB97-D878-4324-A77B-964827113388}" destId="{8E80FE2F-D09A-4A5B-9CE6-D095022343DD}" srcOrd="0" destOrd="0" presId="urn:microsoft.com/office/officeart/2008/layout/HorizontalMultiLevelHierarchy"/>
    <dgm:cxn modelId="{9880DD57-80FC-42E7-BBC9-198B8BDFC575}" type="presParOf" srcId="{307EEB97-D878-4324-A77B-964827113388}" destId="{84D80D94-B9C3-49FE-9B17-74C9D0E26C0A}" srcOrd="1" destOrd="0" presId="urn:microsoft.com/office/officeart/2008/layout/HorizontalMultiLevelHierarchy"/>
    <dgm:cxn modelId="{842CBFE7-1F66-4F39-B967-2C1088F97FD6}" type="presParOf" srcId="{FA0CD38E-CC96-4E29-8BCF-81B649DFE04E}" destId="{CEED14F3-94B5-44E1-82AA-10EB7D40DFCB}" srcOrd="14" destOrd="0" presId="urn:microsoft.com/office/officeart/2008/layout/HorizontalMultiLevelHierarchy"/>
    <dgm:cxn modelId="{3285F404-2CBB-42A3-8E91-01F1C7B9A5BC}" type="presParOf" srcId="{CEED14F3-94B5-44E1-82AA-10EB7D40DFCB}" destId="{EA8DE846-8F8F-46C9-921A-2B500922B998}" srcOrd="0" destOrd="0" presId="urn:microsoft.com/office/officeart/2008/layout/HorizontalMultiLevelHierarchy"/>
    <dgm:cxn modelId="{794595A8-E777-4563-AF03-19084A49934F}" type="presParOf" srcId="{FA0CD38E-CC96-4E29-8BCF-81B649DFE04E}" destId="{972425C0-5E91-415C-B9FB-12D7155D080B}" srcOrd="15" destOrd="0" presId="urn:microsoft.com/office/officeart/2008/layout/HorizontalMultiLevelHierarchy"/>
    <dgm:cxn modelId="{5657F6E2-48D3-42B0-B5EF-E15E9CBAADEA}" type="presParOf" srcId="{972425C0-5E91-415C-B9FB-12D7155D080B}" destId="{BE83C590-5078-4744-96B2-98155DDD2D4D}" srcOrd="0" destOrd="0" presId="urn:microsoft.com/office/officeart/2008/layout/HorizontalMultiLevelHierarchy"/>
    <dgm:cxn modelId="{D2D980E7-B0B7-4189-B44C-EB5EBCE17221}" type="presParOf" srcId="{972425C0-5E91-415C-B9FB-12D7155D080B}" destId="{6D86A75E-81B1-4BB4-8AA5-4733E593E2D5}"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FB537-C918-4E11-9DE2-06DDEFBC5ADC}"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sk-SK"/>
        </a:p>
      </dgm:t>
    </dgm:pt>
    <dgm:pt modelId="{112AACDC-55B7-4126-82BB-FB0F48065FAF}">
      <dgm:prSet phldrT="[Text]"/>
      <dgm:spPr/>
      <dgm:t>
        <a:bodyPr/>
        <a:lstStyle/>
        <a:p>
          <a:r>
            <a:rPr lang="sk-SK" dirty="0">
              <a:latin typeface="Weekly Free Light" panose="00000400000000000000" pitchFamily="50" charset="-18"/>
            </a:rPr>
            <a:t>Druhové členenie</a:t>
          </a:r>
        </a:p>
      </dgm:t>
    </dgm:pt>
    <dgm:pt modelId="{90BF0332-6238-4FBF-80B9-8540A384DAB8}" type="parTrans" cxnId="{B71BC38F-5975-4B43-9962-AD27576B893B}">
      <dgm:prSet/>
      <dgm:spPr/>
      <dgm:t>
        <a:bodyPr/>
        <a:lstStyle/>
        <a:p>
          <a:endParaRPr lang="sk-SK"/>
        </a:p>
      </dgm:t>
    </dgm:pt>
    <dgm:pt modelId="{5747DED0-7CC1-4E84-AF31-E4ECBC842A0E}" type="sibTrans" cxnId="{B71BC38F-5975-4B43-9962-AD27576B893B}">
      <dgm:prSet/>
      <dgm:spPr/>
      <dgm:t>
        <a:bodyPr/>
        <a:lstStyle/>
        <a:p>
          <a:endParaRPr lang="sk-SK"/>
        </a:p>
      </dgm:t>
    </dgm:pt>
    <dgm:pt modelId="{254F8859-FED1-47EC-B333-D415EC181630}">
      <dgm:prSet phldrT="[Text]"/>
      <dgm:spPr/>
      <dgm:t>
        <a:bodyPr/>
        <a:lstStyle/>
        <a:p>
          <a:r>
            <a:rPr lang="sk-SK" dirty="0">
              <a:latin typeface="Weekly Free Light" panose="00000400000000000000" pitchFamily="50" charset="-18"/>
            </a:rPr>
            <a:t>Tržby za vlastné výkony a služby</a:t>
          </a:r>
        </a:p>
      </dgm:t>
    </dgm:pt>
    <dgm:pt modelId="{DA51CB65-6F31-4BC5-B643-A8275E5F2180}" type="parTrans" cxnId="{48772592-FD27-4D1F-8CF5-05AA2A06B375}">
      <dgm:prSet/>
      <dgm:spPr/>
      <dgm:t>
        <a:bodyPr/>
        <a:lstStyle/>
        <a:p>
          <a:endParaRPr lang="sk-SK"/>
        </a:p>
      </dgm:t>
    </dgm:pt>
    <dgm:pt modelId="{C34F6E39-1A55-4267-9F91-072D3115BB35}" type="sibTrans" cxnId="{48772592-FD27-4D1F-8CF5-05AA2A06B375}">
      <dgm:prSet/>
      <dgm:spPr/>
      <dgm:t>
        <a:bodyPr/>
        <a:lstStyle/>
        <a:p>
          <a:endParaRPr lang="sk-SK"/>
        </a:p>
      </dgm:t>
    </dgm:pt>
    <dgm:pt modelId="{8641A456-6594-45DA-987C-CA9A48C1AE47}">
      <dgm:prSet phldrT="[Text]"/>
      <dgm:spPr/>
      <dgm:t>
        <a:bodyPr/>
        <a:lstStyle/>
        <a:p>
          <a:r>
            <a:rPr lang="sk-SK" dirty="0">
              <a:latin typeface="Weekly Free Light" panose="00000400000000000000" pitchFamily="50" charset="-18"/>
            </a:rPr>
            <a:t>V zo zmeny stavu zásob</a:t>
          </a:r>
        </a:p>
      </dgm:t>
    </dgm:pt>
    <dgm:pt modelId="{D79925BF-CA99-43FB-9326-55451DAC0637}" type="parTrans" cxnId="{E128B95E-FB6A-4E02-B672-408B04A10E2B}">
      <dgm:prSet/>
      <dgm:spPr/>
      <dgm:t>
        <a:bodyPr/>
        <a:lstStyle/>
        <a:p>
          <a:endParaRPr lang="sk-SK"/>
        </a:p>
      </dgm:t>
    </dgm:pt>
    <dgm:pt modelId="{4A62027B-0C7A-4372-9CE5-DD2F65056E40}" type="sibTrans" cxnId="{E128B95E-FB6A-4E02-B672-408B04A10E2B}">
      <dgm:prSet/>
      <dgm:spPr/>
      <dgm:t>
        <a:bodyPr/>
        <a:lstStyle/>
        <a:p>
          <a:endParaRPr lang="sk-SK"/>
        </a:p>
      </dgm:t>
    </dgm:pt>
    <dgm:pt modelId="{95BF86D8-4F79-4DF4-846C-E8C249B7A08C}">
      <dgm:prSet phldrT="[Text]"/>
      <dgm:spPr/>
      <dgm:t>
        <a:bodyPr/>
        <a:lstStyle/>
        <a:p>
          <a:r>
            <a:rPr lang="sk-SK" dirty="0">
              <a:latin typeface="Weekly Free Light" panose="00000400000000000000" pitchFamily="50" charset="-18"/>
            </a:rPr>
            <a:t>Podľa charakteru činnosti</a:t>
          </a:r>
        </a:p>
      </dgm:t>
    </dgm:pt>
    <dgm:pt modelId="{16B81814-A7DD-4A75-9204-9489F51882E1}" type="parTrans" cxnId="{BB6591E7-D3CA-46CA-83A6-50F3BE48A2C0}">
      <dgm:prSet/>
      <dgm:spPr/>
      <dgm:t>
        <a:bodyPr/>
        <a:lstStyle/>
        <a:p>
          <a:endParaRPr lang="sk-SK"/>
        </a:p>
      </dgm:t>
    </dgm:pt>
    <dgm:pt modelId="{C2581D8F-9CA3-421C-B778-8295506EDB3A}" type="sibTrans" cxnId="{BB6591E7-D3CA-46CA-83A6-50F3BE48A2C0}">
      <dgm:prSet/>
      <dgm:spPr/>
      <dgm:t>
        <a:bodyPr/>
        <a:lstStyle/>
        <a:p>
          <a:endParaRPr lang="sk-SK"/>
        </a:p>
      </dgm:t>
    </dgm:pt>
    <dgm:pt modelId="{EB18FB09-14F7-463D-9BDF-317719F69F14}">
      <dgm:prSet phldrT="[Text]"/>
      <dgm:spPr/>
      <dgm:t>
        <a:bodyPr/>
        <a:lstStyle/>
        <a:p>
          <a:r>
            <a:rPr lang="sk-SK" dirty="0">
              <a:latin typeface="Weekly Free Light" panose="00000400000000000000" pitchFamily="50" charset="-18"/>
            </a:rPr>
            <a:t>V z hospodárskej činnosti</a:t>
          </a:r>
        </a:p>
      </dgm:t>
    </dgm:pt>
    <dgm:pt modelId="{4926719A-673A-4C60-81D6-DA0017A3B78A}" type="parTrans" cxnId="{63303810-D7B6-42B5-A39B-AB561870910D}">
      <dgm:prSet/>
      <dgm:spPr/>
      <dgm:t>
        <a:bodyPr/>
        <a:lstStyle/>
        <a:p>
          <a:endParaRPr lang="sk-SK"/>
        </a:p>
      </dgm:t>
    </dgm:pt>
    <dgm:pt modelId="{F1D1A302-43A8-4A26-B765-393D3336C4DD}" type="sibTrans" cxnId="{63303810-D7B6-42B5-A39B-AB561870910D}">
      <dgm:prSet/>
      <dgm:spPr/>
      <dgm:t>
        <a:bodyPr/>
        <a:lstStyle/>
        <a:p>
          <a:endParaRPr lang="sk-SK"/>
        </a:p>
      </dgm:t>
    </dgm:pt>
    <dgm:pt modelId="{75A4579A-4B15-4261-94B8-7E602E63AE6C}">
      <dgm:prSet phldrT="[Text]"/>
      <dgm:spPr/>
      <dgm:t>
        <a:bodyPr/>
        <a:lstStyle/>
        <a:p>
          <a:r>
            <a:rPr lang="sk-SK" dirty="0">
              <a:latin typeface="Weekly Free Light" panose="00000400000000000000" pitchFamily="50" charset="-18"/>
            </a:rPr>
            <a:t>Finančné V</a:t>
          </a:r>
        </a:p>
      </dgm:t>
    </dgm:pt>
    <dgm:pt modelId="{7D24D921-0153-4E5C-811F-A3396B9B7773}" type="parTrans" cxnId="{2D65B7E7-CE51-41C6-95B9-8D1C230C9F47}">
      <dgm:prSet/>
      <dgm:spPr/>
      <dgm:t>
        <a:bodyPr/>
        <a:lstStyle/>
        <a:p>
          <a:endParaRPr lang="sk-SK"/>
        </a:p>
      </dgm:t>
    </dgm:pt>
    <dgm:pt modelId="{7666C57D-9A73-4C3B-A3E4-BF3050ABC04F}" type="sibTrans" cxnId="{2D65B7E7-CE51-41C6-95B9-8D1C230C9F47}">
      <dgm:prSet/>
      <dgm:spPr/>
      <dgm:t>
        <a:bodyPr/>
        <a:lstStyle/>
        <a:p>
          <a:endParaRPr lang="sk-SK"/>
        </a:p>
      </dgm:t>
    </dgm:pt>
    <dgm:pt modelId="{F9E0ED9A-1601-4EF5-8519-9F53901F550C}">
      <dgm:prSet phldrT="[Text]"/>
      <dgm:spPr/>
      <dgm:t>
        <a:bodyPr/>
        <a:lstStyle/>
        <a:p>
          <a:r>
            <a:rPr lang="sk-SK" dirty="0">
              <a:latin typeface="Weekly Free Light" panose="00000400000000000000" pitchFamily="50" charset="-18"/>
            </a:rPr>
            <a:t>Finančné</a:t>
          </a:r>
        </a:p>
      </dgm:t>
    </dgm:pt>
    <dgm:pt modelId="{06288653-BF52-4F6C-82EC-92E94BF7C71E}" type="parTrans" cxnId="{F8F6891C-BC8F-4314-9A82-8F8AEBD0BF8A}">
      <dgm:prSet/>
      <dgm:spPr/>
      <dgm:t>
        <a:bodyPr/>
        <a:lstStyle/>
        <a:p>
          <a:endParaRPr lang="sk-SK"/>
        </a:p>
      </dgm:t>
    </dgm:pt>
    <dgm:pt modelId="{5FD14972-B555-4C0D-8968-0175BADBE7E9}" type="sibTrans" cxnId="{F8F6891C-BC8F-4314-9A82-8F8AEBD0BF8A}">
      <dgm:prSet/>
      <dgm:spPr/>
      <dgm:t>
        <a:bodyPr/>
        <a:lstStyle/>
        <a:p>
          <a:endParaRPr lang="sk-SK"/>
        </a:p>
      </dgm:t>
    </dgm:pt>
    <dgm:pt modelId="{456633B1-79B7-4C00-8FF9-7392B21B24E8}">
      <dgm:prSet phldrT="[Text]"/>
      <dgm:spPr/>
      <dgm:t>
        <a:bodyPr/>
        <a:lstStyle/>
        <a:p>
          <a:r>
            <a:rPr lang="sk-SK" dirty="0">
              <a:latin typeface="Weekly Free Light" panose="00000400000000000000" pitchFamily="50" charset="-18"/>
            </a:rPr>
            <a:t>Ostatné</a:t>
          </a:r>
        </a:p>
      </dgm:t>
    </dgm:pt>
    <dgm:pt modelId="{18D77E76-7E69-4170-9061-FC961CF31CE7}" type="parTrans" cxnId="{6961D21E-1502-4451-B33D-68386EE33DB8}">
      <dgm:prSet/>
      <dgm:spPr/>
      <dgm:t>
        <a:bodyPr/>
        <a:lstStyle/>
        <a:p>
          <a:endParaRPr lang="sk-SK"/>
        </a:p>
      </dgm:t>
    </dgm:pt>
    <dgm:pt modelId="{9A08B98A-636C-4E1E-B4D6-ABA303992615}" type="sibTrans" cxnId="{6961D21E-1502-4451-B33D-68386EE33DB8}">
      <dgm:prSet/>
      <dgm:spPr/>
      <dgm:t>
        <a:bodyPr/>
        <a:lstStyle/>
        <a:p>
          <a:endParaRPr lang="sk-SK"/>
        </a:p>
      </dgm:t>
    </dgm:pt>
    <dgm:pt modelId="{ADA5FE90-A5CC-4B06-9FD3-1EA5F6107229}">
      <dgm:prSet phldrT="[Text]"/>
      <dgm:spPr/>
      <dgm:t>
        <a:bodyPr/>
        <a:lstStyle/>
        <a:p>
          <a:r>
            <a:rPr lang="sk-SK" dirty="0">
              <a:latin typeface="Weekly Free Light" panose="00000400000000000000" pitchFamily="50" charset="-18"/>
            </a:rPr>
            <a:t>Mimoriadne V</a:t>
          </a:r>
        </a:p>
      </dgm:t>
    </dgm:pt>
    <dgm:pt modelId="{F32B45C0-5DB8-46E6-A81E-C7512CB0F0CC}" type="parTrans" cxnId="{AFF3AADE-DE06-4329-B658-A7DDEED19124}">
      <dgm:prSet/>
      <dgm:spPr/>
      <dgm:t>
        <a:bodyPr/>
        <a:lstStyle/>
        <a:p>
          <a:endParaRPr lang="sk-SK"/>
        </a:p>
      </dgm:t>
    </dgm:pt>
    <dgm:pt modelId="{8CE9131F-90A0-4E05-9618-29578249F489}" type="sibTrans" cxnId="{AFF3AADE-DE06-4329-B658-A7DDEED19124}">
      <dgm:prSet/>
      <dgm:spPr/>
      <dgm:t>
        <a:bodyPr/>
        <a:lstStyle/>
        <a:p>
          <a:endParaRPr lang="sk-SK"/>
        </a:p>
      </dgm:t>
    </dgm:pt>
    <dgm:pt modelId="{AFC87960-AD58-400A-90D7-10E82C83ADDB}" type="pres">
      <dgm:prSet presAssocID="{D0DFB537-C918-4E11-9DE2-06DDEFBC5ADC}" presName="Name0" presStyleCnt="0">
        <dgm:presLayoutVars>
          <dgm:dir/>
          <dgm:animLvl val="lvl"/>
          <dgm:resizeHandles val="exact"/>
        </dgm:presLayoutVars>
      </dgm:prSet>
      <dgm:spPr/>
    </dgm:pt>
    <dgm:pt modelId="{433C34CF-2CB5-4FA3-99CA-36DD70CD2827}" type="pres">
      <dgm:prSet presAssocID="{112AACDC-55B7-4126-82BB-FB0F48065FAF}" presName="composite" presStyleCnt="0"/>
      <dgm:spPr/>
    </dgm:pt>
    <dgm:pt modelId="{70A9646A-1675-498C-B0D9-240BF5DB0FCE}" type="pres">
      <dgm:prSet presAssocID="{112AACDC-55B7-4126-82BB-FB0F48065FAF}" presName="parTx" presStyleLbl="alignNode1" presStyleIdx="0" presStyleCnt="2">
        <dgm:presLayoutVars>
          <dgm:chMax val="0"/>
          <dgm:chPref val="0"/>
          <dgm:bulletEnabled val="1"/>
        </dgm:presLayoutVars>
      </dgm:prSet>
      <dgm:spPr/>
    </dgm:pt>
    <dgm:pt modelId="{D462B558-3464-4061-8378-48F00CA84670}" type="pres">
      <dgm:prSet presAssocID="{112AACDC-55B7-4126-82BB-FB0F48065FAF}" presName="desTx" presStyleLbl="alignAccFollowNode1" presStyleIdx="0" presStyleCnt="2">
        <dgm:presLayoutVars>
          <dgm:bulletEnabled val="1"/>
        </dgm:presLayoutVars>
      </dgm:prSet>
      <dgm:spPr/>
    </dgm:pt>
    <dgm:pt modelId="{0BE09EA8-7799-4C41-8831-38719C7DB7DD}" type="pres">
      <dgm:prSet presAssocID="{5747DED0-7CC1-4E84-AF31-E4ECBC842A0E}" presName="space" presStyleCnt="0"/>
      <dgm:spPr/>
    </dgm:pt>
    <dgm:pt modelId="{C4F332A9-18CD-46AD-A789-D7C4D4C5BB87}" type="pres">
      <dgm:prSet presAssocID="{95BF86D8-4F79-4DF4-846C-E8C249B7A08C}" presName="composite" presStyleCnt="0"/>
      <dgm:spPr/>
    </dgm:pt>
    <dgm:pt modelId="{BAE66CB6-88D0-4F67-9862-B843CBD7CD28}" type="pres">
      <dgm:prSet presAssocID="{95BF86D8-4F79-4DF4-846C-E8C249B7A08C}" presName="parTx" presStyleLbl="alignNode1" presStyleIdx="1" presStyleCnt="2">
        <dgm:presLayoutVars>
          <dgm:chMax val="0"/>
          <dgm:chPref val="0"/>
          <dgm:bulletEnabled val="1"/>
        </dgm:presLayoutVars>
      </dgm:prSet>
      <dgm:spPr/>
    </dgm:pt>
    <dgm:pt modelId="{D9A7A342-9F81-4487-9B2C-F3169F4E6B66}" type="pres">
      <dgm:prSet presAssocID="{95BF86D8-4F79-4DF4-846C-E8C249B7A08C}" presName="desTx" presStyleLbl="alignAccFollowNode1" presStyleIdx="1" presStyleCnt="2">
        <dgm:presLayoutVars>
          <dgm:bulletEnabled val="1"/>
        </dgm:presLayoutVars>
      </dgm:prSet>
      <dgm:spPr/>
    </dgm:pt>
  </dgm:ptLst>
  <dgm:cxnLst>
    <dgm:cxn modelId="{CFE4840D-2098-4C97-8615-5A1D0EF97549}" type="presOf" srcId="{254F8859-FED1-47EC-B333-D415EC181630}" destId="{D462B558-3464-4061-8378-48F00CA84670}" srcOrd="0" destOrd="0" presId="urn:microsoft.com/office/officeart/2005/8/layout/hList1"/>
    <dgm:cxn modelId="{63303810-D7B6-42B5-A39B-AB561870910D}" srcId="{95BF86D8-4F79-4DF4-846C-E8C249B7A08C}" destId="{EB18FB09-14F7-463D-9BDF-317719F69F14}" srcOrd="0" destOrd="0" parTransId="{4926719A-673A-4C60-81D6-DA0017A3B78A}" sibTransId="{F1D1A302-43A8-4A26-B765-393D3336C4DD}"/>
    <dgm:cxn modelId="{F8F6891C-BC8F-4314-9A82-8F8AEBD0BF8A}" srcId="{112AACDC-55B7-4126-82BB-FB0F48065FAF}" destId="{F9E0ED9A-1601-4EF5-8519-9F53901F550C}" srcOrd="2" destOrd="0" parTransId="{06288653-BF52-4F6C-82EC-92E94BF7C71E}" sibTransId="{5FD14972-B555-4C0D-8968-0175BADBE7E9}"/>
    <dgm:cxn modelId="{53CE401D-F441-47B7-9E22-A7F736A42682}" type="presOf" srcId="{8641A456-6594-45DA-987C-CA9A48C1AE47}" destId="{D462B558-3464-4061-8378-48F00CA84670}" srcOrd="0" destOrd="1" presId="urn:microsoft.com/office/officeart/2005/8/layout/hList1"/>
    <dgm:cxn modelId="{6961D21E-1502-4451-B33D-68386EE33DB8}" srcId="{112AACDC-55B7-4126-82BB-FB0F48065FAF}" destId="{456633B1-79B7-4C00-8FF9-7392B21B24E8}" srcOrd="3" destOrd="0" parTransId="{18D77E76-7E69-4170-9061-FC961CF31CE7}" sibTransId="{9A08B98A-636C-4E1E-B4D6-ABA303992615}"/>
    <dgm:cxn modelId="{E7BB6E30-C9E9-4023-9DA6-C0AA3F14F4C0}" type="presOf" srcId="{456633B1-79B7-4C00-8FF9-7392B21B24E8}" destId="{D462B558-3464-4061-8378-48F00CA84670}" srcOrd="0" destOrd="3" presId="urn:microsoft.com/office/officeart/2005/8/layout/hList1"/>
    <dgm:cxn modelId="{E128B95E-FB6A-4E02-B672-408B04A10E2B}" srcId="{112AACDC-55B7-4126-82BB-FB0F48065FAF}" destId="{8641A456-6594-45DA-987C-CA9A48C1AE47}" srcOrd="1" destOrd="0" parTransId="{D79925BF-CA99-43FB-9326-55451DAC0637}" sibTransId="{4A62027B-0C7A-4372-9CE5-DD2F65056E40}"/>
    <dgm:cxn modelId="{951BF766-B51B-4FEA-A7D7-821D2B6BBEC5}" type="presOf" srcId="{D0DFB537-C918-4E11-9DE2-06DDEFBC5ADC}" destId="{AFC87960-AD58-400A-90D7-10E82C83ADDB}" srcOrd="0" destOrd="0" presId="urn:microsoft.com/office/officeart/2005/8/layout/hList1"/>
    <dgm:cxn modelId="{3A9B9B57-FD98-404C-93D5-CDCD0214C4D9}" type="presOf" srcId="{ADA5FE90-A5CC-4B06-9FD3-1EA5F6107229}" destId="{D9A7A342-9F81-4487-9B2C-F3169F4E6B66}" srcOrd="0" destOrd="2" presId="urn:microsoft.com/office/officeart/2005/8/layout/hList1"/>
    <dgm:cxn modelId="{2589877E-7DDF-4F1D-B30C-919EA0C8295A}" type="presOf" srcId="{112AACDC-55B7-4126-82BB-FB0F48065FAF}" destId="{70A9646A-1675-498C-B0D9-240BF5DB0FCE}" srcOrd="0" destOrd="0" presId="urn:microsoft.com/office/officeart/2005/8/layout/hList1"/>
    <dgm:cxn modelId="{B71BC38F-5975-4B43-9962-AD27576B893B}" srcId="{D0DFB537-C918-4E11-9DE2-06DDEFBC5ADC}" destId="{112AACDC-55B7-4126-82BB-FB0F48065FAF}" srcOrd="0" destOrd="0" parTransId="{90BF0332-6238-4FBF-80B9-8540A384DAB8}" sibTransId="{5747DED0-7CC1-4E84-AF31-E4ECBC842A0E}"/>
    <dgm:cxn modelId="{48772592-FD27-4D1F-8CF5-05AA2A06B375}" srcId="{112AACDC-55B7-4126-82BB-FB0F48065FAF}" destId="{254F8859-FED1-47EC-B333-D415EC181630}" srcOrd="0" destOrd="0" parTransId="{DA51CB65-6F31-4BC5-B643-A8275E5F2180}" sibTransId="{C34F6E39-1A55-4267-9F91-072D3115BB35}"/>
    <dgm:cxn modelId="{D939099D-FD43-4C71-A270-BE25630400B5}" type="presOf" srcId="{EB18FB09-14F7-463D-9BDF-317719F69F14}" destId="{D9A7A342-9F81-4487-9B2C-F3169F4E6B66}" srcOrd="0" destOrd="0" presId="urn:microsoft.com/office/officeart/2005/8/layout/hList1"/>
    <dgm:cxn modelId="{9DBACDA9-4462-49D9-AA0E-CC02BD309060}" type="presOf" srcId="{F9E0ED9A-1601-4EF5-8519-9F53901F550C}" destId="{D462B558-3464-4061-8378-48F00CA84670}" srcOrd="0" destOrd="2" presId="urn:microsoft.com/office/officeart/2005/8/layout/hList1"/>
    <dgm:cxn modelId="{AB916FC2-C881-4C69-8E6A-13042F920A4D}" type="presOf" srcId="{75A4579A-4B15-4261-94B8-7E602E63AE6C}" destId="{D9A7A342-9F81-4487-9B2C-F3169F4E6B66}" srcOrd="0" destOrd="1" presId="urn:microsoft.com/office/officeart/2005/8/layout/hList1"/>
    <dgm:cxn modelId="{CBDE2DC7-B5BE-4A5D-9044-E37F13B882E2}" type="presOf" srcId="{95BF86D8-4F79-4DF4-846C-E8C249B7A08C}" destId="{BAE66CB6-88D0-4F67-9862-B843CBD7CD28}" srcOrd="0" destOrd="0" presId="urn:microsoft.com/office/officeart/2005/8/layout/hList1"/>
    <dgm:cxn modelId="{AFF3AADE-DE06-4329-B658-A7DDEED19124}" srcId="{95BF86D8-4F79-4DF4-846C-E8C249B7A08C}" destId="{ADA5FE90-A5CC-4B06-9FD3-1EA5F6107229}" srcOrd="2" destOrd="0" parTransId="{F32B45C0-5DB8-46E6-A81E-C7512CB0F0CC}" sibTransId="{8CE9131F-90A0-4E05-9618-29578249F489}"/>
    <dgm:cxn modelId="{BB6591E7-D3CA-46CA-83A6-50F3BE48A2C0}" srcId="{D0DFB537-C918-4E11-9DE2-06DDEFBC5ADC}" destId="{95BF86D8-4F79-4DF4-846C-E8C249B7A08C}" srcOrd="1" destOrd="0" parTransId="{16B81814-A7DD-4A75-9204-9489F51882E1}" sibTransId="{C2581D8F-9CA3-421C-B778-8295506EDB3A}"/>
    <dgm:cxn modelId="{2D65B7E7-CE51-41C6-95B9-8D1C230C9F47}" srcId="{95BF86D8-4F79-4DF4-846C-E8C249B7A08C}" destId="{75A4579A-4B15-4261-94B8-7E602E63AE6C}" srcOrd="1" destOrd="0" parTransId="{7D24D921-0153-4E5C-811F-A3396B9B7773}" sibTransId="{7666C57D-9A73-4C3B-A3E4-BF3050ABC04F}"/>
    <dgm:cxn modelId="{2BF6224C-49AC-40D2-AFED-D005FEB40DA5}" type="presParOf" srcId="{AFC87960-AD58-400A-90D7-10E82C83ADDB}" destId="{433C34CF-2CB5-4FA3-99CA-36DD70CD2827}" srcOrd="0" destOrd="0" presId="urn:microsoft.com/office/officeart/2005/8/layout/hList1"/>
    <dgm:cxn modelId="{293AEBC6-57D3-49F4-8C87-FEED6A571FA1}" type="presParOf" srcId="{433C34CF-2CB5-4FA3-99CA-36DD70CD2827}" destId="{70A9646A-1675-498C-B0D9-240BF5DB0FCE}" srcOrd="0" destOrd="0" presId="urn:microsoft.com/office/officeart/2005/8/layout/hList1"/>
    <dgm:cxn modelId="{54D18C3B-77ED-4C6C-88E6-83DDC0B1283F}" type="presParOf" srcId="{433C34CF-2CB5-4FA3-99CA-36DD70CD2827}" destId="{D462B558-3464-4061-8378-48F00CA84670}" srcOrd="1" destOrd="0" presId="urn:microsoft.com/office/officeart/2005/8/layout/hList1"/>
    <dgm:cxn modelId="{62189F66-C576-4CDC-8BAB-E7B9F123BDCE}" type="presParOf" srcId="{AFC87960-AD58-400A-90D7-10E82C83ADDB}" destId="{0BE09EA8-7799-4C41-8831-38719C7DB7DD}" srcOrd="1" destOrd="0" presId="urn:microsoft.com/office/officeart/2005/8/layout/hList1"/>
    <dgm:cxn modelId="{C7502EBA-6DD2-42E4-9775-416E5B73754A}" type="presParOf" srcId="{AFC87960-AD58-400A-90D7-10E82C83ADDB}" destId="{C4F332A9-18CD-46AD-A789-D7C4D4C5BB87}" srcOrd="2" destOrd="0" presId="urn:microsoft.com/office/officeart/2005/8/layout/hList1"/>
    <dgm:cxn modelId="{E572A650-0BD8-4212-84D6-2BB7A88A78AE}" type="presParOf" srcId="{C4F332A9-18CD-46AD-A789-D7C4D4C5BB87}" destId="{BAE66CB6-88D0-4F67-9862-B843CBD7CD28}" srcOrd="0" destOrd="0" presId="urn:microsoft.com/office/officeart/2005/8/layout/hList1"/>
    <dgm:cxn modelId="{54F64BD5-CD17-483F-8660-7C0CB57C1082}" type="presParOf" srcId="{C4F332A9-18CD-46AD-A789-D7C4D4C5BB87}" destId="{D9A7A342-9F81-4487-9B2C-F3169F4E6B6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BC7B0E9-DF0D-4657-9DE0-3C5ECA3511A9}" type="doc">
      <dgm:prSet loTypeId="urn:microsoft.com/office/officeart/2005/8/layout/equation1" loCatId="process" qsTypeId="urn:microsoft.com/office/officeart/2005/8/quickstyle/simple1" qsCatId="simple" csTypeId="urn:microsoft.com/office/officeart/2005/8/colors/colorful1" csCatId="colorful" phldr="1"/>
      <dgm:spPr/>
      <dgm:t>
        <a:bodyPr/>
        <a:lstStyle/>
        <a:p>
          <a:endParaRPr lang="sk-SK"/>
        </a:p>
      </dgm:t>
    </dgm:pt>
    <dgm:pt modelId="{5EBEBCF1-7D71-4F0D-BCD0-116632BC62F3}">
      <dgm:prSet phldrT="[Text]"/>
      <dgm:spPr/>
      <dgm:t>
        <a:bodyPr/>
        <a:lstStyle/>
        <a:p>
          <a:r>
            <a:rPr lang="sk-SK" dirty="0">
              <a:latin typeface="Weekly Free Light" panose="00000400000000000000" pitchFamily="50" charset="-18"/>
            </a:rPr>
            <a:t>Výsledok hospodárenia</a:t>
          </a:r>
        </a:p>
      </dgm:t>
    </dgm:pt>
    <dgm:pt modelId="{9B89A450-E591-4CFE-A787-15F80E1767E9}" type="parTrans" cxnId="{9E0AF24E-DFDB-46BA-9FD2-41AFA71F0D3A}">
      <dgm:prSet/>
      <dgm:spPr/>
      <dgm:t>
        <a:bodyPr/>
        <a:lstStyle/>
        <a:p>
          <a:endParaRPr lang="sk-SK"/>
        </a:p>
      </dgm:t>
    </dgm:pt>
    <dgm:pt modelId="{495198DE-1D76-461C-865D-60C3592BBED4}" type="sibTrans" cxnId="{9E0AF24E-DFDB-46BA-9FD2-41AFA71F0D3A}">
      <dgm:prSet/>
      <dgm:spPr/>
      <dgm:t>
        <a:bodyPr/>
        <a:lstStyle/>
        <a:p>
          <a:endParaRPr lang="sk-SK"/>
        </a:p>
      </dgm:t>
    </dgm:pt>
    <dgm:pt modelId="{024ACA32-8874-43FF-88CD-771FB4714803}">
      <dgm:prSet phldrT="[Text]"/>
      <dgm:spPr/>
      <dgm:t>
        <a:bodyPr/>
        <a:lstStyle/>
        <a:p>
          <a:r>
            <a:rPr lang="sk-SK" dirty="0">
              <a:latin typeface="Weekly Free Light" panose="00000400000000000000" pitchFamily="50" charset="-18"/>
            </a:rPr>
            <a:t>Výnosy</a:t>
          </a:r>
        </a:p>
      </dgm:t>
    </dgm:pt>
    <dgm:pt modelId="{51CDF04F-C1A4-4950-8195-C85B1A3284CC}" type="parTrans" cxnId="{CFF0FC81-38BE-4AAA-B6D8-6175C8C008DE}">
      <dgm:prSet/>
      <dgm:spPr/>
      <dgm:t>
        <a:bodyPr/>
        <a:lstStyle/>
        <a:p>
          <a:endParaRPr lang="sk-SK"/>
        </a:p>
      </dgm:t>
    </dgm:pt>
    <dgm:pt modelId="{AC5C5EE6-332D-4418-95ED-C52F69EA7135}" type="sibTrans" cxnId="{CFF0FC81-38BE-4AAA-B6D8-6175C8C008DE}">
      <dgm:prSet/>
      <dgm:spPr/>
      <dgm:t>
        <a:bodyPr/>
        <a:lstStyle/>
        <a:p>
          <a:endParaRPr lang="sk-SK"/>
        </a:p>
      </dgm:t>
    </dgm:pt>
    <dgm:pt modelId="{253ECFBD-8CA5-4D0F-B662-AA64E2F909C0}">
      <dgm:prSet phldrT="[Text]"/>
      <dgm:spPr/>
      <dgm:t>
        <a:bodyPr/>
        <a:lstStyle/>
        <a:p>
          <a:r>
            <a:rPr lang="sk-SK" dirty="0">
              <a:latin typeface="Weekly Free Light" panose="00000400000000000000" pitchFamily="50" charset="-18"/>
            </a:rPr>
            <a:t>Náklady</a:t>
          </a:r>
        </a:p>
      </dgm:t>
    </dgm:pt>
    <dgm:pt modelId="{25F0F071-97CA-44FB-8F2B-2CCE4C86C8D2}" type="parTrans" cxnId="{8F9A5BC5-5893-46FC-9F1A-200E1D93E3B3}">
      <dgm:prSet/>
      <dgm:spPr/>
      <dgm:t>
        <a:bodyPr/>
        <a:lstStyle/>
        <a:p>
          <a:endParaRPr lang="sk-SK"/>
        </a:p>
      </dgm:t>
    </dgm:pt>
    <dgm:pt modelId="{15FB1616-124C-4EB0-97C9-33068402E511}" type="sibTrans" cxnId="{8F9A5BC5-5893-46FC-9F1A-200E1D93E3B3}">
      <dgm:prSet/>
      <dgm:spPr/>
      <dgm:t>
        <a:bodyPr/>
        <a:lstStyle/>
        <a:p>
          <a:endParaRPr lang="sk-SK"/>
        </a:p>
      </dgm:t>
    </dgm:pt>
    <dgm:pt modelId="{31A032BB-66E2-47E2-8304-CC1B720959E1}">
      <dgm:prSet phldrT="[Text]"/>
      <dgm:spPr/>
      <dgm:t>
        <a:bodyPr/>
        <a:lstStyle/>
        <a:p>
          <a:r>
            <a:rPr lang="sk-SK" dirty="0">
              <a:latin typeface="Weekly Free Light" panose="00000400000000000000" pitchFamily="50" charset="-18"/>
            </a:rPr>
            <a:t>Zisk</a:t>
          </a:r>
        </a:p>
      </dgm:t>
    </dgm:pt>
    <dgm:pt modelId="{A679B2F6-266D-4F62-98FD-7C1C738BE9B8}" type="parTrans" cxnId="{B2A7F3C6-B0FF-47DC-8F87-51754271A393}">
      <dgm:prSet/>
      <dgm:spPr/>
      <dgm:t>
        <a:bodyPr/>
        <a:lstStyle/>
        <a:p>
          <a:endParaRPr lang="sk-SK"/>
        </a:p>
      </dgm:t>
    </dgm:pt>
    <dgm:pt modelId="{E291FA22-77FB-4C78-BC39-0A45226D273C}" type="sibTrans" cxnId="{B2A7F3C6-B0FF-47DC-8F87-51754271A393}">
      <dgm:prSet/>
      <dgm:spPr/>
      <dgm:t>
        <a:bodyPr/>
        <a:lstStyle/>
        <a:p>
          <a:endParaRPr lang="sk-SK"/>
        </a:p>
      </dgm:t>
    </dgm:pt>
    <dgm:pt modelId="{3DFB0CCB-96DB-497B-8842-355F328A3ACF}">
      <dgm:prSet phldrT="[Text]"/>
      <dgm:spPr/>
      <dgm:t>
        <a:bodyPr/>
        <a:lstStyle/>
        <a:p>
          <a:r>
            <a:rPr lang="sk-SK" dirty="0">
              <a:latin typeface="Weekly Free Light" panose="00000400000000000000" pitchFamily="50" charset="-18"/>
            </a:rPr>
            <a:t>Strata</a:t>
          </a:r>
        </a:p>
      </dgm:t>
    </dgm:pt>
    <dgm:pt modelId="{75EAB8E9-3B73-4F7D-97B9-F48C362BD191}" type="parTrans" cxnId="{87F2D9D5-B7E6-4DB7-9A6A-9219DDAB3F5F}">
      <dgm:prSet/>
      <dgm:spPr/>
      <dgm:t>
        <a:bodyPr/>
        <a:lstStyle/>
        <a:p>
          <a:endParaRPr lang="sk-SK"/>
        </a:p>
      </dgm:t>
    </dgm:pt>
    <dgm:pt modelId="{94A23A7D-40AB-4996-8B2F-B1B33288B004}" type="sibTrans" cxnId="{87F2D9D5-B7E6-4DB7-9A6A-9219DDAB3F5F}">
      <dgm:prSet/>
      <dgm:spPr/>
      <dgm:t>
        <a:bodyPr/>
        <a:lstStyle/>
        <a:p>
          <a:endParaRPr lang="sk-SK"/>
        </a:p>
      </dgm:t>
    </dgm:pt>
    <dgm:pt modelId="{FB0E4171-3FCA-4205-9E07-06A2E2506425}">
      <dgm:prSet phldrT="[Text]"/>
      <dgm:spPr/>
      <dgm:t>
        <a:bodyPr/>
        <a:lstStyle/>
        <a:p>
          <a:r>
            <a:rPr lang="sk-SK" dirty="0">
              <a:latin typeface="Weekly Free Light" panose="00000400000000000000" pitchFamily="50" charset="-18"/>
            </a:rPr>
            <a:t>Nulový výsledok hospodárenia</a:t>
          </a:r>
        </a:p>
      </dgm:t>
    </dgm:pt>
    <dgm:pt modelId="{8C78CA2C-4A55-49CE-B15F-3730728534FD}" type="parTrans" cxnId="{E4527D12-ABB5-44F4-B493-872D25A87B44}">
      <dgm:prSet/>
      <dgm:spPr/>
      <dgm:t>
        <a:bodyPr/>
        <a:lstStyle/>
        <a:p>
          <a:endParaRPr lang="sk-SK"/>
        </a:p>
      </dgm:t>
    </dgm:pt>
    <dgm:pt modelId="{939E10A5-7D3A-4356-A860-66FECA228243}" type="sibTrans" cxnId="{E4527D12-ABB5-44F4-B493-872D25A87B44}">
      <dgm:prSet/>
      <dgm:spPr/>
      <dgm:t>
        <a:bodyPr/>
        <a:lstStyle/>
        <a:p>
          <a:endParaRPr lang="sk-SK"/>
        </a:p>
      </dgm:t>
    </dgm:pt>
    <dgm:pt modelId="{083FE34D-7313-4266-A88A-3860C506D4B0}" type="pres">
      <dgm:prSet presAssocID="{3BC7B0E9-DF0D-4657-9DE0-3C5ECA3511A9}" presName="linearFlow" presStyleCnt="0">
        <dgm:presLayoutVars>
          <dgm:dir/>
          <dgm:resizeHandles val="exact"/>
        </dgm:presLayoutVars>
      </dgm:prSet>
      <dgm:spPr/>
    </dgm:pt>
    <dgm:pt modelId="{BB48A7ED-AE68-4124-9BFB-94BF4B3AAA56}" type="pres">
      <dgm:prSet presAssocID="{5EBEBCF1-7D71-4F0D-BCD0-116632BC62F3}" presName="node" presStyleLbl="node1" presStyleIdx="0" presStyleCnt="3">
        <dgm:presLayoutVars>
          <dgm:bulletEnabled val="1"/>
        </dgm:presLayoutVars>
      </dgm:prSet>
      <dgm:spPr/>
    </dgm:pt>
    <dgm:pt modelId="{AAA34E5F-7738-48B6-B73A-1FBD0207DC83}" type="pres">
      <dgm:prSet presAssocID="{495198DE-1D76-461C-865D-60C3592BBED4}" presName="spacerL" presStyleCnt="0"/>
      <dgm:spPr/>
    </dgm:pt>
    <dgm:pt modelId="{9E082F0A-D46D-4DB3-BA8B-60E01319B0C8}" type="pres">
      <dgm:prSet presAssocID="{495198DE-1D76-461C-865D-60C3592BBED4}" presName="sibTrans" presStyleLbl="sibTrans2D1" presStyleIdx="0" presStyleCnt="2"/>
      <dgm:spPr>
        <a:prstGeom prst="mathEqual">
          <a:avLst/>
        </a:prstGeom>
      </dgm:spPr>
    </dgm:pt>
    <dgm:pt modelId="{BAACD3FE-2BB8-4FD4-ABB8-4111FBB2A53F}" type="pres">
      <dgm:prSet presAssocID="{495198DE-1D76-461C-865D-60C3592BBED4}" presName="spacerR" presStyleCnt="0"/>
      <dgm:spPr/>
    </dgm:pt>
    <dgm:pt modelId="{9FAB7691-DD01-419F-A0DA-5CAA356C5621}" type="pres">
      <dgm:prSet presAssocID="{024ACA32-8874-43FF-88CD-771FB4714803}" presName="node" presStyleLbl="node1" presStyleIdx="1" presStyleCnt="3">
        <dgm:presLayoutVars>
          <dgm:bulletEnabled val="1"/>
        </dgm:presLayoutVars>
      </dgm:prSet>
      <dgm:spPr/>
    </dgm:pt>
    <dgm:pt modelId="{5F581A23-CB11-45E8-9BDF-B8D39C255500}" type="pres">
      <dgm:prSet presAssocID="{AC5C5EE6-332D-4418-95ED-C52F69EA7135}" presName="spacerL" presStyleCnt="0"/>
      <dgm:spPr/>
    </dgm:pt>
    <dgm:pt modelId="{82AA4CF7-93E6-4578-957E-58895138C123}" type="pres">
      <dgm:prSet presAssocID="{AC5C5EE6-332D-4418-95ED-C52F69EA7135}" presName="sibTrans" presStyleLbl="sibTrans2D1" presStyleIdx="1" presStyleCnt="2"/>
      <dgm:spPr>
        <a:prstGeom prst="mathMinus">
          <a:avLst/>
        </a:prstGeom>
      </dgm:spPr>
    </dgm:pt>
    <dgm:pt modelId="{D57895DA-6947-4D5A-9A67-4AE76D8CE587}" type="pres">
      <dgm:prSet presAssocID="{AC5C5EE6-332D-4418-95ED-C52F69EA7135}" presName="spacerR" presStyleCnt="0"/>
      <dgm:spPr/>
    </dgm:pt>
    <dgm:pt modelId="{5EF7AB29-1B78-44FF-B8E5-BBDCCB9D5074}" type="pres">
      <dgm:prSet presAssocID="{253ECFBD-8CA5-4D0F-B662-AA64E2F909C0}" presName="node" presStyleLbl="node1" presStyleIdx="2" presStyleCnt="3">
        <dgm:presLayoutVars>
          <dgm:bulletEnabled val="1"/>
        </dgm:presLayoutVars>
      </dgm:prSet>
      <dgm:spPr/>
    </dgm:pt>
  </dgm:ptLst>
  <dgm:cxnLst>
    <dgm:cxn modelId="{9FCC2B0D-7A61-4D39-991B-85ECBD9A406C}" type="presOf" srcId="{31A032BB-66E2-47E2-8304-CC1B720959E1}" destId="{BB48A7ED-AE68-4124-9BFB-94BF4B3AAA56}" srcOrd="0" destOrd="1" presId="urn:microsoft.com/office/officeart/2005/8/layout/equation1"/>
    <dgm:cxn modelId="{E4527D12-ABB5-44F4-B493-872D25A87B44}" srcId="{5EBEBCF1-7D71-4F0D-BCD0-116632BC62F3}" destId="{FB0E4171-3FCA-4205-9E07-06A2E2506425}" srcOrd="2" destOrd="0" parTransId="{8C78CA2C-4A55-49CE-B15F-3730728534FD}" sibTransId="{939E10A5-7D3A-4356-A860-66FECA228243}"/>
    <dgm:cxn modelId="{9E0AF24E-DFDB-46BA-9FD2-41AFA71F0D3A}" srcId="{3BC7B0E9-DF0D-4657-9DE0-3C5ECA3511A9}" destId="{5EBEBCF1-7D71-4F0D-BCD0-116632BC62F3}" srcOrd="0" destOrd="0" parTransId="{9B89A450-E591-4CFE-A787-15F80E1767E9}" sibTransId="{495198DE-1D76-461C-865D-60C3592BBED4}"/>
    <dgm:cxn modelId="{29FCE375-C508-4F40-BE1A-CBA4467BEFB7}" type="presOf" srcId="{024ACA32-8874-43FF-88CD-771FB4714803}" destId="{9FAB7691-DD01-419F-A0DA-5CAA356C5621}" srcOrd="0" destOrd="0" presId="urn:microsoft.com/office/officeart/2005/8/layout/equation1"/>
    <dgm:cxn modelId="{90423E79-AF09-4B07-815A-973B4678F6DB}" type="presOf" srcId="{3DFB0CCB-96DB-497B-8842-355F328A3ACF}" destId="{BB48A7ED-AE68-4124-9BFB-94BF4B3AAA56}" srcOrd="0" destOrd="2" presId="urn:microsoft.com/office/officeart/2005/8/layout/equation1"/>
    <dgm:cxn modelId="{CFF0FC81-38BE-4AAA-B6D8-6175C8C008DE}" srcId="{3BC7B0E9-DF0D-4657-9DE0-3C5ECA3511A9}" destId="{024ACA32-8874-43FF-88CD-771FB4714803}" srcOrd="1" destOrd="0" parTransId="{51CDF04F-C1A4-4950-8195-C85B1A3284CC}" sibTransId="{AC5C5EE6-332D-4418-95ED-C52F69EA7135}"/>
    <dgm:cxn modelId="{8E7A6E82-4156-484A-B34C-E8615BB18916}" type="presOf" srcId="{5EBEBCF1-7D71-4F0D-BCD0-116632BC62F3}" destId="{BB48A7ED-AE68-4124-9BFB-94BF4B3AAA56}" srcOrd="0" destOrd="0" presId="urn:microsoft.com/office/officeart/2005/8/layout/equation1"/>
    <dgm:cxn modelId="{E150598D-3990-4A2F-B4BF-760F93BACA11}" type="presOf" srcId="{253ECFBD-8CA5-4D0F-B662-AA64E2F909C0}" destId="{5EF7AB29-1B78-44FF-B8E5-BBDCCB9D5074}" srcOrd="0" destOrd="0" presId="urn:microsoft.com/office/officeart/2005/8/layout/equation1"/>
    <dgm:cxn modelId="{4405938F-9D76-4671-A40C-646B91990FAC}" type="presOf" srcId="{495198DE-1D76-461C-865D-60C3592BBED4}" destId="{9E082F0A-D46D-4DB3-BA8B-60E01319B0C8}" srcOrd="0" destOrd="0" presId="urn:microsoft.com/office/officeart/2005/8/layout/equation1"/>
    <dgm:cxn modelId="{E10CAA9A-9BB0-45D0-A139-E0E7D03DB06A}" type="presOf" srcId="{FB0E4171-3FCA-4205-9E07-06A2E2506425}" destId="{BB48A7ED-AE68-4124-9BFB-94BF4B3AAA56}" srcOrd="0" destOrd="3" presId="urn:microsoft.com/office/officeart/2005/8/layout/equation1"/>
    <dgm:cxn modelId="{8F9A5BC5-5893-46FC-9F1A-200E1D93E3B3}" srcId="{3BC7B0E9-DF0D-4657-9DE0-3C5ECA3511A9}" destId="{253ECFBD-8CA5-4D0F-B662-AA64E2F909C0}" srcOrd="2" destOrd="0" parTransId="{25F0F071-97CA-44FB-8F2B-2CCE4C86C8D2}" sibTransId="{15FB1616-124C-4EB0-97C9-33068402E511}"/>
    <dgm:cxn modelId="{B2A7F3C6-B0FF-47DC-8F87-51754271A393}" srcId="{5EBEBCF1-7D71-4F0D-BCD0-116632BC62F3}" destId="{31A032BB-66E2-47E2-8304-CC1B720959E1}" srcOrd="0" destOrd="0" parTransId="{A679B2F6-266D-4F62-98FD-7C1C738BE9B8}" sibTransId="{E291FA22-77FB-4C78-BC39-0A45226D273C}"/>
    <dgm:cxn modelId="{87F2D9D5-B7E6-4DB7-9A6A-9219DDAB3F5F}" srcId="{5EBEBCF1-7D71-4F0D-BCD0-116632BC62F3}" destId="{3DFB0CCB-96DB-497B-8842-355F328A3ACF}" srcOrd="1" destOrd="0" parTransId="{75EAB8E9-3B73-4F7D-97B9-F48C362BD191}" sibTransId="{94A23A7D-40AB-4996-8B2F-B1B33288B004}"/>
    <dgm:cxn modelId="{F73BAEE6-AB5F-49B1-BB39-344223401D2E}" type="presOf" srcId="{3BC7B0E9-DF0D-4657-9DE0-3C5ECA3511A9}" destId="{083FE34D-7313-4266-A88A-3860C506D4B0}" srcOrd="0" destOrd="0" presId="urn:microsoft.com/office/officeart/2005/8/layout/equation1"/>
    <dgm:cxn modelId="{D6B042F7-3D0D-4051-9E83-2B6425E1085C}" type="presOf" srcId="{AC5C5EE6-332D-4418-95ED-C52F69EA7135}" destId="{82AA4CF7-93E6-4578-957E-58895138C123}" srcOrd="0" destOrd="0" presId="urn:microsoft.com/office/officeart/2005/8/layout/equation1"/>
    <dgm:cxn modelId="{67821F96-20A8-4FFF-AB36-E96396186BA9}" type="presParOf" srcId="{083FE34D-7313-4266-A88A-3860C506D4B0}" destId="{BB48A7ED-AE68-4124-9BFB-94BF4B3AAA56}" srcOrd="0" destOrd="0" presId="urn:microsoft.com/office/officeart/2005/8/layout/equation1"/>
    <dgm:cxn modelId="{E5B54EA8-2C1A-4A6B-9C69-326B0E999FAD}" type="presParOf" srcId="{083FE34D-7313-4266-A88A-3860C506D4B0}" destId="{AAA34E5F-7738-48B6-B73A-1FBD0207DC83}" srcOrd="1" destOrd="0" presId="urn:microsoft.com/office/officeart/2005/8/layout/equation1"/>
    <dgm:cxn modelId="{FEB7FBBB-FEFD-482A-910E-E4F63FBC2447}" type="presParOf" srcId="{083FE34D-7313-4266-A88A-3860C506D4B0}" destId="{9E082F0A-D46D-4DB3-BA8B-60E01319B0C8}" srcOrd="2" destOrd="0" presId="urn:microsoft.com/office/officeart/2005/8/layout/equation1"/>
    <dgm:cxn modelId="{D6F2DD93-5400-4FEC-BD5B-7E4DDCD9D008}" type="presParOf" srcId="{083FE34D-7313-4266-A88A-3860C506D4B0}" destId="{BAACD3FE-2BB8-4FD4-ABB8-4111FBB2A53F}" srcOrd="3" destOrd="0" presId="urn:microsoft.com/office/officeart/2005/8/layout/equation1"/>
    <dgm:cxn modelId="{5D5F8C27-F0E7-4EA9-A09E-2CD2F9B442FF}" type="presParOf" srcId="{083FE34D-7313-4266-A88A-3860C506D4B0}" destId="{9FAB7691-DD01-419F-A0DA-5CAA356C5621}" srcOrd="4" destOrd="0" presId="urn:microsoft.com/office/officeart/2005/8/layout/equation1"/>
    <dgm:cxn modelId="{F6E18354-28C7-4A49-B809-498D24DFE6E0}" type="presParOf" srcId="{083FE34D-7313-4266-A88A-3860C506D4B0}" destId="{5F581A23-CB11-45E8-9BDF-B8D39C255500}" srcOrd="5" destOrd="0" presId="urn:microsoft.com/office/officeart/2005/8/layout/equation1"/>
    <dgm:cxn modelId="{08360C12-9024-47A2-902B-8EBB38B5AA21}" type="presParOf" srcId="{083FE34D-7313-4266-A88A-3860C506D4B0}" destId="{82AA4CF7-93E6-4578-957E-58895138C123}" srcOrd="6" destOrd="0" presId="urn:microsoft.com/office/officeart/2005/8/layout/equation1"/>
    <dgm:cxn modelId="{43FBD096-9A87-434D-9783-A257B2CF7ABA}" type="presParOf" srcId="{083FE34D-7313-4266-A88A-3860C506D4B0}" destId="{D57895DA-6947-4D5A-9A67-4AE76D8CE587}" srcOrd="7" destOrd="0" presId="urn:microsoft.com/office/officeart/2005/8/layout/equation1"/>
    <dgm:cxn modelId="{27F675BF-2788-4E28-AB4B-B1E0D5B6EAD1}" type="presParOf" srcId="{083FE34D-7313-4266-A88A-3860C506D4B0}" destId="{5EF7AB29-1B78-44FF-B8E5-BBDCCB9D507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D7D451-7203-4607-9B35-C847E4534DF1}" type="doc">
      <dgm:prSet loTypeId="urn:microsoft.com/office/officeart/2005/8/layout/equation1" loCatId="process" qsTypeId="urn:microsoft.com/office/officeart/2005/8/quickstyle/simple1" qsCatId="simple" csTypeId="urn:microsoft.com/office/officeart/2005/8/colors/accent0_1" csCatId="mainScheme" phldr="1"/>
      <dgm:spPr/>
    </dgm:pt>
    <dgm:pt modelId="{E0BAE12F-58BD-4034-B9E5-4A406D07A513}">
      <dgm:prSet phldrT="[Text]"/>
      <dgm:spPr/>
      <dgm:t>
        <a:bodyPr/>
        <a:lstStyle/>
        <a:p>
          <a:r>
            <a:rPr lang="sk-SK" dirty="0">
              <a:latin typeface="Weekly Free Light" panose="00000400000000000000" pitchFamily="50" charset="-18"/>
            </a:rPr>
            <a:t>VH z hospodárskej činnosti</a:t>
          </a:r>
        </a:p>
      </dgm:t>
    </dgm:pt>
    <dgm:pt modelId="{36CE8814-431F-4232-B8C4-13878977EC6B}" type="parTrans" cxnId="{16B3675D-FCF6-41E7-8684-3F843823D58B}">
      <dgm:prSet/>
      <dgm:spPr/>
      <dgm:t>
        <a:bodyPr/>
        <a:lstStyle/>
        <a:p>
          <a:endParaRPr lang="sk-SK"/>
        </a:p>
      </dgm:t>
    </dgm:pt>
    <dgm:pt modelId="{6D667D70-D8D5-49E6-AEED-192A09F55397}" type="sibTrans" cxnId="{16B3675D-FCF6-41E7-8684-3F843823D58B}">
      <dgm:prSet/>
      <dgm:spPr/>
      <dgm:t>
        <a:bodyPr/>
        <a:lstStyle/>
        <a:p>
          <a:endParaRPr lang="sk-SK"/>
        </a:p>
      </dgm:t>
    </dgm:pt>
    <dgm:pt modelId="{C8612F46-3D4F-40C1-90FB-07EAA92758B1}">
      <dgm:prSet phldrT="[Text]"/>
      <dgm:spPr/>
      <dgm:t>
        <a:bodyPr/>
        <a:lstStyle/>
        <a:p>
          <a:r>
            <a:rPr lang="sk-SK" dirty="0">
              <a:latin typeface="Weekly Free Light" panose="00000400000000000000" pitchFamily="50" charset="-18"/>
            </a:rPr>
            <a:t>VH z finančnej činnosti</a:t>
          </a:r>
        </a:p>
      </dgm:t>
    </dgm:pt>
    <dgm:pt modelId="{F8370E66-7B48-4E7B-A735-1892579C73D1}" type="parTrans" cxnId="{2888080A-7426-4527-B4B4-794E47161584}">
      <dgm:prSet/>
      <dgm:spPr/>
      <dgm:t>
        <a:bodyPr/>
        <a:lstStyle/>
        <a:p>
          <a:endParaRPr lang="sk-SK"/>
        </a:p>
      </dgm:t>
    </dgm:pt>
    <dgm:pt modelId="{8AB3794D-2A2A-4447-99E0-A46703BA19DD}" type="sibTrans" cxnId="{2888080A-7426-4527-B4B4-794E47161584}">
      <dgm:prSet/>
      <dgm:spPr/>
      <dgm:t>
        <a:bodyPr/>
        <a:lstStyle/>
        <a:p>
          <a:endParaRPr lang="sk-SK"/>
        </a:p>
      </dgm:t>
    </dgm:pt>
    <dgm:pt modelId="{C535761A-D57C-4F11-935A-89907BFDA2F0}">
      <dgm:prSet phldrT="[Text]"/>
      <dgm:spPr/>
      <dgm:t>
        <a:bodyPr/>
        <a:lstStyle/>
        <a:p>
          <a:r>
            <a:rPr lang="sk-SK" dirty="0">
              <a:latin typeface="Weekly Free Light" panose="00000400000000000000" pitchFamily="50" charset="-18"/>
            </a:rPr>
            <a:t>VH z bežnej činnosti</a:t>
          </a:r>
        </a:p>
      </dgm:t>
    </dgm:pt>
    <dgm:pt modelId="{3A6AF526-D5DE-443B-8A3E-8C8E60F381E2}" type="parTrans" cxnId="{C92C36DE-01E3-44DF-89D8-B92F9D0D4810}">
      <dgm:prSet/>
      <dgm:spPr/>
      <dgm:t>
        <a:bodyPr/>
        <a:lstStyle/>
        <a:p>
          <a:endParaRPr lang="sk-SK"/>
        </a:p>
      </dgm:t>
    </dgm:pt>
    <dgm:pt modelId="{6ABBF878-7267-4E83-A2A0-299B973A2F3A}" type="sibTrans" cxnId="{C92C36DE-01E3-44DF-89D8-B92F9D0D4810}">
      <dgm:prSet/>
      <dgm:spPr/>
      <dgm:t>
        <a:bodyPr/>
        <a:lstStyle/>
        <a:p>
          <a:endParaRPr lang="sk-SK"/>
        </a:p>
      </dgm:t>
    </dgm:pt>
    <dgm:pt modelId="{0C2AC4F9-56DD-4CA7-BC4E-465B9F522691}" type="pres">
      <dgm:prSet presAssocID="{E1D7D451-7203-4607-9B35-C847E4534DF1}" presName="linearFlow" presStyleCnt="0">
        <dgm:presLayoutVars>
          <dgm:dir/>
          <dgm:resizeHandles val="exact"/>
        </dgm:presLayoutVars>
      </dgm:prSet>
      <dgm:spPr/>
    </dgm:pt>
    <dgm:pt modelId="{DFB84B39-A458-44B1-AA34-3D8A5AE06D21}" type="pres">
      <dgm:prSet presAssocID="{E0BAE12F-58BD-4034-B9E5-4A406D07A513}" presName="node" presStyleLbl="node1" presStyleIdx="0" presStyleCnt="3">
        <dgm:presLayoutVars>
          <dgm:bulletEnabled val="1"/>
        </dgm:presLayoutVars>
      </dgm:prSet>
      <dgm:spPr/>
    </dgm:pt>
    <dgm:pt modelId="{CCB31DA4-DC20-494E-9344-3B50866BE367}" type="pres">
      <dgm:prSet presAssocID="{6D667D70-D8D5-49E6-AEED-192A09F55397}" presName="spacerL" presStyleCnt="0"/>
      <dgm:spPr/>
    </dgm:pt>
    <dgm:pt modelId="{132CE094-614D-4023-980A-9BF39321237B}" type="pres">
      <dgm:prSet presAssocID="{6D667D70-D8D5-49E6-AEED-192A09F55397}" presName="sibTrans" presStyleLbl="sibTrans2D1" presStyleIdx="0" presStyleCnt="2"/>
      <dgm:spPr/>
    </dgm:pt>
    <dgm:pt modelId="{26848609-1ABC-4C34-B0ED-1480931A743A}" type="pres">
      <dgm:prSet presAssocID="{6D667D70-D8D5-49E6-AEED-192A09F55397}" presName="spacerR" presStyleCnt="0"/>
      <dgm:spPr/>
    </dgm:pt>
    <dgm:pt modelId="{F2F1D438-72A1-49A2-B824-9E9057D4600A}" type="pres">
      <dgm:prSet presAssocID="{C8612F46-3D4F-40C1-90FB-07EAA92758B1}" presName="node" presStyleLbl="node1" presStyleIdx="1" presStyleCnt="3">
        <dgm:presLayoutVars>
          <dgm:bulletEnabled val="1"/>
        </dgm:presLayoutVars>
      </dgm:prSet>
      <dgm:spPr/>
    </dgm:pt>
    <dgm:pt modelId="{7E41E58E-B580-4D76-80E4-FE0C94CFB01A}" type="pres">
      <dgm:prSet presAssocID="{8AB3794D-2A2A-4447-99E0-A46703BA19DD}" presName="spacerL" presStyleCnt="0"/>
      <dgm:spPr/>
    </dgm:pt>
    <dgm:pt modelId="{672498CB-5C00-4617-B737-0D19CFD58788}" type="pres">
      <dgm:prSet presAssocID="{8AB3794D-2A2A-4447-99E0-A46703BA19DD}" presName="sibTrans" presStyleLbl="sibTrans2D1" presStyleIdx="1" presStyleCnt="2"/>
      <dgm:spPr/>
    </dgm:pt>
    <dgm:pt modelId="{FF1EDE04-7086-41E5-B73A-7C7CA25FE841}" type="pres">
      <dgm:prSet presAssocID="{8AB3794D-2A2A-4447-99E0-A46703BA19DD}" presName="spacerR" presStyleCnt="0"/>
      <dgm:spPr/>
    </dgm:pt>
    <dgm:pt modelId="{A2CFBD60-455E-4B59-9CF3-B6E5945F50BC}" type="pres">
      <dgm:prSet presAssocID="{C535761A-D57C-4F11-935A-89907BFDA2F0}" presName="node" presStyleLbl="node1" presStyleIdx="2" presStyleCnt="3">
        <dgm:presLayoutVars>
          <dgm:bulletEnabled val="1"/>
        </dgm:presLayoutVars>
      </dgm:prSet>
      <dgm:spPr/>
    </dgm:pt>
  </dgm:ptLst>
  <dgm:cxnLst>
    <dgm:cxn modelId="{2888080A-7426-4527-B4B4-794E47161584}" srcId="{E1D7D451-7203-4607-9B35-C847E4534DF1}" destId="{C8612F46-3D4F-40C1-90FB-07EAA92758B1}" srcOrd="1" destOrd="0" parTransId="{F8370E66-7B48-4E7B-A735-1892579C73D1}" sibTransId="{8AB3794D-2A2A-4447-99E0-A46703BA19DD}"/>
    <dgm:cxn modelId="{16B3675D-FCF6-41E7-8684-3F843823D58B}" srcId="{E1D7D451-7203-4607-9B35-C847E4534DF1}" destId="{E0BAE12F-58BD-4034-B9E5-4A406D07A513}" srcOrd="0" destOrd="0" parTransId="{36CE8814-431F-4232-B8C4-13878977EC6B}" sibTransId="{6D667D70-D8D5-49E6-AEED-192A09F55397}"/>
    <dgm:cxn modelId="{F486E251-BF0B-48A6-8DA4-C09BCB7EBC7C}" type="presOf" srcId="{6D667D70-D8D5-49E6-AEED-192A09F55397}" destId="{132CE094-614D-4023-980A-9BF39321237B}" srcOrd="0" destOrd="0" presId="urn:microsoft.com/office/officeart/2005/8/layout/equation1"/>
    <dgm:cxn modelId="{A5A0187B-4F40-459D-BA2A-6C4945E2D910}" type="presOf" srcId="{C8612F46-3D4F-40C1-90FB-07EAA92758B1}" destId="{F2F1D438-72A1-49A2-B824-9E9057D4600A}" srcOrd="0" destOrd="0" presId="urn:microsoft.com/office/officeart/2005/8/layout/equation1"/>
    <dgm:cxn modelId="{5D2C1A88-AEA7-4371-A0CB-E2CDD7C56177}" type="presOf" srcId="{C535761A-D57C-4F11-935A-89907BFDA2F0}" destId="{A2CFBD60-455E-4B59-9CF3-B6E5945F50BC}" srcOrd="0" destOrd="0" presId="urn:microsoft.com/office/officeart/2005/8/layout/equation1"/>
    <dgm:cxn modelId="{37312495-F28F-40C1-BCE8-FF1E64870401}" type="presOf" srcId="{8AB3794D-2A2A-4447-99E0-A46703BA19DD}" destId="{672498CB-5C00-4617-B737-0D19CFD58788}" srcOrd="0" destOrd="0" presId="urn:microsoft.com/office/officeart/2005/8/layout/equation1"/>
    <dgm:cxn modelId="{CFAA38C7-D0A2-4CC2-862A-A7504A91F2DA}" type="presOf" srcId="{E0BAE12F-58BD-4034-B9E5-4A406D07A513}" destId="{DFB84B39-A458-44B1-AA34-3D8A5AE06D21}" srcOrd="0" destOrd="0" presId="urn:microsoft.com/office/officeart/2005/8/layout/equation1"/>
    <dgm:cxn modelId="{4F150DD7-6442-4103-8A46-06CC5D2E084D}" type="presOf" srcId="{E1D7D451-7203-4607-9B35-C847E4534DF1}" destId="{0C2AC4F9-56DD-4CA7-BC4E-465B9F522691}" srcOrd="0" destOrd="0" presId="urn:microsoft.com/office/officeart/2005/8/layout/equation1"/>
    <dgm:cxn modelId="{C92C36DE-01E3-44DF-89D8-B92F9D0D4810}" srcId="{E1D7D451-7203-4607-9B35-C847E4534DF1}" destId="{C535761A-D57C-4F11-935A-89907BFDA2F0}" srcOrd="2" destOrd="0" parTransId="{3A6AF526-D5DE-443B-8A3E-8C8E60F381E2}" sibTransId="{6ABBF878-7267-4E83-A2A0-299B973A2F3A}"/>
    <dgm:cxn modelId="{FAB81F72-9BE9-4142-956A-FA75F9E6FDF4}" type="presParOf" srcId="{0C2AC4F9-56DD-4CA7-BC4E-465B9F522691}" destId="{DFB84B39-A458-44B1-AA34-3D8A5AE06D21}" srcOrd="0" destOrd="0" presId="urn:microsoft.com/office/officeart/2005/8/layout/equation1"/>
    <dgm:cxn modelId="{86599AD1-170C-4301-992F-E738E90001BB}" type="presParOf" srcId="{0C2AC4F9-56DD-4CA7-BC4E-465B9F522691}" destId="{CCB31DA4-DC20-494E-9344-3B50866BE367}" srcOrd="1" destOrd="0" presId="urn:microsoft.com/office/officeart/2005/8/layout/equation1"/>
    <dgm:cxn modelId="{AA823FCB-2FDF-430C-B29F-6CA0EAAECDDC}" type="presParOf" srcId="{0C2AC4F9-56DD-4CA7-BC4E-465B9F522691}" destId="{132CE094-614D-4023-980A-9BF39321237B}" srcOrd="2" destOrd="0" presId="urn:microsoft.com/office/officeart/2005/8/layout/equation1"/>
    <dgm:cxn modelId="{B09407E2-F101-4D18-AAB1-219B2E817FDD}" type="presParOf" srcId="{0C2AC4F9-56DD-4CA7-BC4E-465B9F522691}" destId="{26848609-1ABC-4C34-B0ED-1480931A743A}" srcOrd="3" destOrd="0" presId="urn:microsoft.com/office/officeart/2005/8/layout/equation1"/>
    <dgm:cxn modelId="{C8A367FE-32AF-4C59-A4AC-C2D2D73FA3B5}" type="presParOf" srcId="{0C2AC4F9-56DD-4CA7-BC4E-465B9F522691}" destId="{F2F1D438-72A1-49A2-B824-9E9057D4600A}" srcOrd="4" destOrd="0" presId="urn:microsoft.com/office/officeart/2005/8/layout/equation1"/>
    <dgm:cxn modelId="{526B0A37-9062-4AF2-B4C9-C6F5D1B911F9}" type="presParOf" srcId="{0C2AC4F9-56DD-4CA7-BC4E-465B9F522691}" destId="{7E41E58E-B580-4D76-80E4-FE0C94CFB01A}" srcOrd="5" destOrd="0" presId="urn:microsoft.com/office/officeart/2005/8/layout/equation1"/>
    <dgm:cxn modelId="{669CD6A5-5A5F-4BD0-B59E-5F03562BADCE}" type="presParOf" srcId="{0C2AC4F9-56DD-4CA7-BC4E-465B9F522691}" destId="{672498CB-5C00-4617-B737-0D19CFD58788}" srcOrd="6" destOrd="0" presId="urn:microsoft.com/office/officeart/2005/8/layout/equation1"/>
    <dgm:cxn modelId="{50F062CA-3ECF-4788-AA59-90745BA92F2E}" type="presParOf" srcId="{0C2AC4F9-56DD-4CA7-BC4E-465B9F522691}" destId="{FF1EDE04-7086-41E5-B73A-7C7CA25FE841}" srcOrd="7" destOrd="0" presId="urn:microsoft.com/office/officeart/2005/8/layout/equation1"/>
    <dgm:cxn modelId="{D6432877-39E7-4410-9035-898456D7726C}" type="presParOf" srcId="{0C2AC4F9-56DD-4CA7-BC4E-465B9F522691}" destId="{A2CFBD60-455E-4B59-9CF3-B6E5945F50B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1D7D451-7203-4607-9B35-C847E4534DF1}" type="doc">
      <dgm:prSet loTypeId="urn:microsoft.com/office/officeart/2005/8/layout/equation1" loCatId="process" qsTypeId="urn:microsoft.com/office/officeart/2005/8/quickstyle/simple1" qsCatId="simple" csTypeId="urn:microsoft.com/office/officeart/2005/8/colors/colorful3" csCatId="colorful" phldr="1"/>
      <dgm:spPr/>
    </dgm:pt>
    <dgm:pt modelId="{E0BAE12F-58BD-4034-B9E5-4A406D07A513}">
      <dgm:prSet phldrT="[Text]"/>
      <dgm:spPr/>
      <dgm:t>
        <a:bodyPr/>
        <a:lstStyle/>
        <a:p>
          <a:r>
            <a:rPr lang="sk-SK" dirty="0">
              <a:latin typeface="Weekly Free Light" panose="00000400000000000000" pitchFamily="50" charset="-18"/>
            </a:rPr>
            <a:t>VH z bežnej</a:t>
          </a:r>
        </a:p>
      </dgm:t>
    </dgm:pt>
    <dgm:pt modelId="{36CE8814-431F-4232-B8C4-13878977EC6B}" type="parTrans" cxnId="{16B3675D-FCF6-41E7-8684-3F843823D58B}">
      <dgm:prSet/>
      <dgm:spPr/>
      <dgm:t>
        <a:bodyPr/>
        <a:lstStyle/>
        <a:p>
          <a:endParaRPr lang="sk-SK"/>
        </a:p>
      </dgm:t>
    </dgm:pt>
    <dgm:pt modelId="{6D667D70-D8D5-49E6-AEED-192A09F55397}" type="sibTrans" cxnId="{16B3675D-FCF6-41E7-8684-3F843823D58B}">
      <dgm:prSet/>
      <dgm:spPr/>
      <dgm:t>
        <a:bodyPr/>
        <a:lstStyle/>
        <a:p>
          <a:endParaRPr lang="sk-SK"/>
        </a:p>
      </dgm:t>
    </dgm:pt>
    <dgm:pt modelId="{C8612F46-3D4F-40C1-90FB-07EAA92758B1}">
      <dgm:prSet phldrT="[Text]"/>
      <dgm:spPr/>
      <dgm:t>
        <a:bodyPr/>
        <a:lstStyle/>
        <a:p>
          <a:r>
            <a:rPr lang="sk-SK" dirty="0">
              <a:latin typeface="Weekly Free Light" panose="00000400000000000000" pitchFamily="50" charset="-18"/>
            </a:rPr>
            <a:t>VH z mimoriadnej činnosti</a:t>
          </a:r>
        </a:p>
      </dgm:t>
    </dgm:pt>
    <dgm:pt modelId="{F8370E66-7B48-4E7B-A735-1892579C73D1}" type="parTrans" cxnId="{2888080A-7426-4527-B4B4-794E47161584}">
      <dgm:prSet/>
      <dgm:spPr/>
      <dgm:t>
        <a:bodyPr/>
        <a:lstStyle/>
        <a:p>
          <a:endParaRPr lang="sk-SK"/>
        </a:p>
      </dgm:t>
    </dgm:pt>
    <dgm:pt modelId="{8AB3794D-2A2A-4447-99E0-A46703BA19DD}" type="sibTrans" cxnId="{2888080A-7426-4527-B4B4-794E47161584}">
      <dgm:prSet/>
      <dgm:spPr/>
      <dgm:t>
        <a:bodyPr/>
        <a:lstStyle/>
        <a:p>
          <a:endParaRPr lang="sk-SK"/>
        </a:p>
      </dgm:t>
    </dgm:pt>
    <dgm:pt modelId="{C535761A-D57C-4F11-935A-89907BFDA2F0}">
      <dgm:prSet phldrT="[Text]"/>
      <dgm:spPr/>
      <dgm:t>
        <a:bodyPr/>
        <a:lstStyle/>
        <a:p>
          <a:r>
            <a:rPr lang="sk-SK" dirty="0">
              <a:latin typeface="Weekly Free Light" panose="00000400000000000000" pitchFamily="50" charset="-18"/>
            </a:rPr>
            <a:t>Celkový výsledok hospodárenia</a:t>
          </a:r>
        </a:p>
      </dgm:t>
    </dgm:pt>
    <dgm:pt modelId="{3A6AF526-D5DE-443B-8A3E-8C8E60F381E2}" type="parTrans" cxnId="{C92C36DE-01E3-44DF-89D8-B92F9D0D4810}">
      <dgm:prSet/>
      <dgm:spPr/>
      <dgm:t>
        <a:bodyPr/>
        <a:lstStyle/>
        <a:p>
          <a:endParaRPr lang="sk-SK"/>
        </a:p>
      </dgm:t>
    </dgm:pt>
    <dgm:pt modelId="{6ABBF878-7267-4E83-A2A0-299B973A2F3A}" type="sibTrans" cxnId="{C92C36DE-01E3-44DF-89D8-B92F9D0D4810}">
      <dgm:prSet/>
      <dgm:spPr/>
      <dgm:t>
        <a:bodyPr/>
        <a:lstStyle/>
        <a:p>
          <a:endParaRPr lang="sk-SK"/>
        </a:p>
      </dgm:t>
    </dgm:pt>
    <dgm:pt modelId="{0C2AC4F9-56DD-4CA7-BC4E-465B9F522691}" type="pres">
      <dgm:prSet presAssocID="{E1D7D451-7203-4607-9B35-C847E4534DF1}" presName="linearFlow" presStyleCnt="0">
        <dgm:presLayoutVars>
          <dgm:dir/>
          <dgm:resizeHandles val="exact"/>
        </dgm:presLayoutVars>
      </dgm:prSet>
      <dgm:spPr/>
    </dgm:pt>
    <dgm:pt modelId="{DFB84B39-A458-44B1-AA34-3D8A5AE06D21}" type="pres">
      <dgm:prSet presAssocID="{E0BAE12F-58BD-4034-B9E5-4A406D07A513}" presName="node" presStyleLbl="node1" presStyleIdx="0" presStyleCnt="3">
        <dgm:presLayoutVars>
          <dgm:bulletEnabled val="1"/>
        </dgm:presLayoutVars>
      </dgm:prSet>
      <dgm:spPr/>
    </dgm:pt>
    <dgm:pt modelId="{CCB31DA4-DC20-494E-9344-3B50866BE367}" type="pres">
      <dgm:prSet presAssocID="{6D667D70-D8D5-49E6-AEED-192A09F55397}" presName="spacerL" presStyleCnt="0"/>
      <dgm:spPr/>
    </dgm:pt>
    <dgm:pt modelId="{132CE094-614D-4023-980A-9BF39321237B}" type="pres">
      <dgm:prSet presAssocID="{6D667D70-D8D5-49E6-AEED-192A09F55397}" presName="sibTrans" presStyleLbl="sibTrans2D1" presStyleIdx="0" presStyleCnt="2"/>
      <dgm:spPr/>
    </dgm:pt>
    <dgm:pt modelId="{26848609-1ABC-4C34-B0ED-1480931A743A}" type="pres">
      <dgm:prSet presAssocID="{6D667D70-D8D5-49E6-AEED-192A09F55397}" presName="spacerR" presStyleCnt="0"/>
      <dgm:spPr/>
    </dgm:pt>
    <dgm:pt modelId="{F2F1D438-72A1-49A2-B824-9E9057D4600A}" type="pres">
      <dgm:prSet presAssocID="{C8612F46-3D4F-40C1-90FB-07EAA92758B1}" presName="node" presStyleLbl="node1" presStyleIdx="1" presStyleCnt="3">
        <dgm:presLayoutVars>
          <dgm:bulletEnabled val="1"/>
        </dgm:presLayoutVars>
      </dgm:prSet>
      <dgm:spPr/>
    </dgm:pt>
    <dgm:pt modelId="{7E41E58E-B580-4D76-80E4-FE0C94CFB01A}" type="pres">
      <dgm:prSet presAssocID="{8AB3794D-2A2A-4447-99E0-A46703BA19DD}" presName="spacerL" presStyleCnt="0"/>
      <dgm:spPr/>
    </dgm:pt>
    <dgm:pt modelId="{672498CB-5C00-4617-B737-0D19CFD58788}" type="pres">
      <dgm:prSet presAssocID="{8AB3794D-2A2A-4447-99E0-A46703BA19DD}" presName="sibTrans" presStyleLbl="sibTrans2D1" presStyleIdx="1" presStyleCnt="2"/>
      <dgm:spPr/>
    </dgm:pt>
    <dgm:pt modelId="{FF1EDE04-7086-41E5-B73A-7C7CA25FE841}" type="pres">
      <dgm:prSet presAssocID="{8AB3794D-2A2A-4447-99E0-A46703BA19DD}" presName="spacerR" presStyleCnt="0"/>
      <dgm:spPr/>
    </dgm:pt>
    <dgm:pt modelId="{A2CFBD60-455E-4B59-9CF3-B6E5945F50BC}" type="pres">
      <dgm:prSet presAssocID="{C535761A-D57C-4F11-935A-89907BFDA2F0}" presName="node" presStyleLbl="node1" presStyleIdx="2" presStyleCnt="3">
        <dgm:presLayoutVars>
          <dgm:bulletEnabled val="1"/>
        </dgm:presLayoutVars>
      </dgm:prSet>
      <dgm:spPr/>
    </dgm:pt>
  </dgm:ptLst>
  <dgm:cxnLst>
    <dgm:cxn modelId="{2888080A-7426-4527-B4B4-794E47161584}" srcId="{E1D7D451-7203-4607-9B35-C847E4534DF1}" destId="{C8612F46-3D4F-40C1-90FB-07EAA92758B1}" srcOrd="1" destOrd="0" parTransId="{F8370E66-7B48-4E7B-A735-1892579C73D1}" sibTransId="{8AB3794D-2A2A-4447-99E0-A46703BA19DD}"/>
    <dgm:cxn modelId="{16B3675D-FCF6-41E7-8684-3F843823D58B}" srcId="{E1D7D451-7203-4607-9B35-C847E4534DF1}" destId="{E0BAE12F-58BD-4034-B9E5-4A406D07A513}" srcOrd="0" destOrd="0" parTransId="{36CE8814-431F-4232-B8C4-13878977EC6B}" sibTransId="{6D667D70-D8D5-49E6-AEED-192A09F55397}"/>
    <dgm:cxn modelId="{F486E251-BF0B-48A6-8DA4-C09BCB7EBC7C}" type="presOf" srcId="{6D667D70-D8D5-49E6-AEED-192A09F55397}" destId="{132CE094-614D-4023-980A-9BF39321237B}" srcOrd="0" destOrd="0" presId="urn:microsoft.com/office/officeart/2005/8/layout/equation1"/>
    <dgm:cxn modelId="{A5A0187B-4F40-459D-BA2A-6C4945E2D910}" type="presOf" srcId="{C8612F46-3D4F-40C1-90FB-07EAA92758B1}" destId="{F2F1D438-72A1-49A2-B824-9E9057D4600A}" srcOrd="0" destOrd="0" presId="urn:microsoft.com/office/officeart/2005/8/layout/equation1"/>
    <dgm:cxn modelId="{5D2C1A88-AEA7-4371-A0CB-E2CDD7C56177}" type="presOf" srcId="{C535761A-D57C-4F11-935A-89907BFDA2F0}" destId="{A2CFBD60-455E-4B59-9CF3-B6E5945F50BC}" srcOrd="0" destOrd="0" presId="urn:microsoft.com/office/officeart/2005/8/layout/equation1"/>
    <dgm:cxn modelId="{37312495-F28F-40C1-BCE8-FF1E64870401}" type="presOf" srcId="{8AB3794D-2A2A-4447-99E0-A46703BA19DD}" destId="{672498CB-5C00-4617-B737-0D19CFD58788}" srcOrd="0" destOrd="0" presId="urn:microsoft.com/office/officeart/2005/8/layout/equation1"/>
    <dgm:cxn modelId="{CFAA38C7-D0A2-4CC2-862A-A7504A91F2DA}" type="presOf" srcId="{E0BAE12F-58BD-4034-B9E5-4A406D07A513}" destId="{DFB84B39-A458-44B1-AA34-3D8A5AE06D21}" srcOrd="0" destOrd="0" presId="urn:microsoft.com/office/officeart/2005/8/layout/equation1"/>
    <dgm:cxn modelId="{4F150DD7-6442-4103-8A46-06CC5D2E084D}" type="presOf" srcId="{E1D7D451-7203-4607-9B35-C847E4534DF1}" destId="{0C2AC4F9-56DD-4CA7-BC4E-465B9F522691}" srcOrd="0" destOrd="0" presId="urn:microsoft.com/office/officeart/2005/8/layout/equation1"/>
    <dgm:cxn modelId="{C92C36DE-01E3-44DF-89D8-B92F9D0D4810}" srcId="{E1D7D451-7203-4607-9B35-C847E4534DF1}" destId="{C535761A-D57C-4F11-935A-89907BFDA2F0}" srcOrd="2" destOrd="0" parTransId="{3A6AF526-D5DE-443B-8A3E-8C8E60F381E2}" sibTransId="{6ABBF878-7267-4E83-A2A0-299B973A2F3A}"/>
    <dgm:cxn modelId="{FAB81F72-9BE9-4142-956A-FA75F9E6FDF4}" type="presParOf" srcId="{0C2AC4F9-56DD-4CA7-BC4E-465B9F522691}" destId="{DFB84B39-A458-44B1-AA34-3D8A5AE06D21}" srcOrd="0" destOrd="0" presId="urn:microsoft.com/office/officeart/2005/8/layout/equation1"/>
    <dgm:cxn modelId="{86599AD1-170C-4301-992F-E738E90001BB}" type="presParOf" srcId="{0C2AC4F9-56DD-4CA7-BC4E-465B9F522691}" destId="{CCB31DA4-DC20-494E-9344-3B50866BE367}" srcOrd="1" destOrd="0" presId="urn:microsoft.com/office/officeart/2005/8/layout/equation1"/>
    <dgm:cxn modelId="{AA823FCB-2FDF-430C-B29F-6CA0EAAECDDC}" type="presParOf" srcId="{0C2AC4F9-56DD-4CA7-BC4E-465B9F522691}" destId="{132CE094-614D-4023-980A-9BF39321237B}" srcOrd="2" destOrd="0" presId="urn:microsoft.com/office/officeart/2005/8/layout/equation1"/>
    <dgm:cxn modelId="{B09407E2-F101-4D18-AAB1-219B2E817FDD}" type="presParOf" srcId="{0C2AC4F9-56DD-4CA7-BC4E-465B9F522691}" destId="{26848609-1ABC-4C34-B0ED-1480931A743A}" srcOrd="3" destOrd="0" presId="urn:microsoft.com/office/officeart/2005/8/layout/equation1"/>
    <dgm:cxn modelId="{C8A367FE-32AF-4C59-A4AC-C2D2D73FA3B5}" type="presParOf" srcId="{0C2AC4F9-56DD-4CA7-BC4E-465B9F522691}" destId="{F2F1D438-72A1-49A2-B824-9E9057D4600A}" srcOrd="4" destOrd="0" presId="urn:microsoft.com/office/officeart/2005/8/layout/equation1"/>
    <dgm:cxn modelId="{526B0A37-9062-4AF2-B4C9-C6F5D1B911F9}" type="presParOf" srcId="{0C2AC4F9-56DD-4CA7-BC4E-465B9F522691}" destId="{7E41E58E-B580-4D76-80E4-FE0C94CFB01A}" srcOrd="5" destOrd="0" presId="urn:microsoft.com/office/officeart/2005/8/layout/equation1"/>
    <dgm:cxn modelId="{669CD6A5-5A5F-4BD0-B59E-5F03562BADCE}" type="presParOf" srcId="{0C2AC4F9-56DD-4CA7-BC4E-465B9F522691}" destId="{672498CB-5C00-4617-B737-0D19CFD58788}" srcOrd="6" destOrd="0" presId="urn:microsoft.com/office/officeart/2005/8/layout/equation1"/>
    <dgm:cxn modelId="{50F062CA-3ECF-4788-AA59-90745BA92F2E}" type="presParOf" srcId="{0C2AC4F9-56DD-4CA7-BC4E-465B9F522691}" destId="{FF1EDE04-7086-41E5-B73A-7C7CA25FE841}" srcOrd="7" destOrd="0" presId="urn:microsoft.com/office/officeart/2005/8/layout/equation1"/>
    <dgm:cxn modelId="{D6432877-39E7-4410-9035-898456D7726C}" type="presParOf" srcId="{0C2AC4F9-56DD-4CA7-BC4E-465B9F522691}" destId="{A2CFBD60-455E-4B59-9CF3-B6E5945F50BC}"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69A9F-5D8B-418D-88FA-D4F64705674C}">
      <dsp:nvSpPr>
        <dsp:cNvPr id="0" name=""/>
        <dsp:cNvSpPr/>
      </dsp:nvSpPr>
      <dsp:spPr>
        <a:xfrm>
          <a:off x="511480" y="1890340"/>
          <a:ext cx="334550" cy="318741"/>
        </a:xfrm>
        <a:custGeom>
          <a:avLst/>
          <a:gdLst/>
          <a:ahLst/>
          <a:cxnLst/>
          <a:rect l="0" t="0" r="0" b="0"/>
          <a:pathLst>
            <a:path>
              <a:moveTo>
                <a:pt x="0" y="0"/>
              </a:moveTo>
              <a:lnTo>
                <a:pt x="167275" y="0"/>
              </a:lnTo>
              <a:lnTo>
                <a:pt x="167275" y="318741"/>
              </a:lnTo>
              <a:lnTo>
                <a:pt x="334550" y="318741"/>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667204" y="2038159"/>
        <a:ext cx="23104" cy="23104"/>
      </dsp:txXfrm>
    </dsp:sp>
    <dsp:sp modelId="{4266634D-6BB6-4FD5-88D9-474AA8266E8B}">
      <dsp:nvSpPr>
        <dsp:cNvPr id="0" name=""/>
        <dsp:cNvSpPr/>
      </dsp:nvSpPr>
      <dsp:spPr>
        <a:xfrm>
          <a:off x="511480" y="1571599"/>
          <a:ext cx="334550" cy="318741"/>
        </a:xfrm>
        <a:custGeom>
          <a:avLst/>
          <a:gdLst/>
          <a:ahLst/>
          <a:cxnLst/>
          <a:rect l="0" t="0" r="0" b="0"/>
          <a:pathLst>
            <a:path>
              <a:moveTo>
                <a:pt x="0" y="318741"/>
              </a:moveTo>
              <a:lnTo>
                <a:pt x="167275" y="318741"/>
              </a:lnTo>
              <a:lnTo>
                <a:pt x="167275" y="0"/>
              </a:lnTo>
              <a:lnTo>
                <a:pt x="334550" y="0"/>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667204" y="1719417"/>
        <a:ext cx="23104" cy="23104"/>
      </dsp:txXfrm>
    </dsp:sp>
    <dsp:sp modelId="{BD3AF1A2-700C-4CC1-8CD7-E7470B005485}">
      <dsp:nvSpPr>
        <dsp:cNvPr id="0" name=""/>
        <dsp:cNvSpPr/>
      </dsp:nvSpPr>
      <dsp:spPr>
        <a:xfrm rot="16200000">
          <a:off x="-1085579" y="1635347"/>
          <a:ext cx="2684135" cy="50998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sk-SK" sz="3400" kern="1200" dirty="0">
              <a:latin typeface="Weekly Free Light" panose="00000400000000000000" pitchFamily="50" charset="-18"/>
            </a:rPr>
            <a:t>Náklady</a:t>
          </a:r>
        </a:p>
      </dsp:txBody>
      <dsp:txXfrm>
        <a:off x="-1085579" y="1635347"/>
        <a:ext cx="2684135" cy="509985"/>
      </dsp:txXfrm>
    </dsp:sp>
    <dsp:sp modelId="{37F0C467-6152-44FC-9115-D3E01791919A}">
      <dsp:nvSpPr>
        <dsp:cNvPr id="0" name=""/>
        <dsp:cNvSpPr/>
      </dsp:nvSpPr>
      <dsp:spPr>
        <a:xfrm>
          <a:off x="846031" y="1316606"/>
          <a:ext cx="1672753" cy="50998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sk-SK" sz="2700" kern="1200" dirty="0">
              <a:latin typeface="Weekly Free Light" panose="00000400000000000000" pitchFamily="50" charset="-18"/>
            </a:rPr>
            <a:t>Variabilné</a:t>
          </a:r>
        </a:p>
      </dsp:txBody>
      <dsp:txXfrm>
        <a:off x="846031" y="1316606"/>
        <a:ext cx="1672753" cy="509985"/>
      </dsp:txXfrm>
    </dsp:sp>
    <dsp:sp modelId="{90D92A10-246C-4A82-BB61-B34D0DC2D5DF}">
      <dsp:nvSpPr>
        <dsp:cNvPr id="0" name=""/>
        <dsp:cNvSpPr/>
      </dsp:nvSpPr>
      <dsp:spPr>
        <a:xfrm>
          <a:off x="846031" y="1954088"/>
          <a:ext cx="1672753" cy="50998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sk-SK" sz="2700" kern="1200" dirty="0">
              <a:latin typeface="Weekly Free Light" panose="00000400000000000000" pitchFamily="50" charset="-18"/>
            </a:rPr>
            <a:t>Fixné</a:t>
          </a:r>
        </a:p>
      </dsp:txBody>
      <dsp:txXfrm>
        <a:off x="846031" y="1954088"/>
        <a:ext cx="1672753" cy="5099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D14F3-94B5-44E1-82AA-10EB7D40DFCB}">
      <dsp:nvSpPr>
        <dsp:cNvPr id="0" name=""/>
        <dsp:cNvSpPr/>
      </dsp:nvSpPr>
      <dsp:spPr>
        <a:xfrm>
          <a:off x="1579569" y="2412268"/>
          <a:ext cx="323837" cy="2159742"/>
        </a:xfrm>
        <a:custGeom>
          <a:avLst/>
          <a:gdLst/>
          <a:ahLst/>
          <a:cxnLst/>
          <a:rect l="0" t="0" r="0" b="0"/>
          <a:pathLst>
            <a:path>
              <a:moveTo>
                <a:pt x="0" y="0"/>
              </a:moveTo>
              <a:lnTo>
                <a:pt x="161918" y="0"/>
              </a:lnTo>
              <a:lnTo>
                <a:pt x="161918" y="2159742"/>
              </a:lnTo>
              <a:lnTo>
                <a:pt x="323837" y="21597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k-SK" sz="800" kern="1200"/>
        </a:p>
      </dsp:txBody>
      <dsp:txXfrm>
        <a:off x="1686891" y="3437542"/>
        <a:ext cx="109194" cy="109194"/>
      </dsp:txXfrm>
    </dsp:sp>
    <dsp:sp modelId="{5C4D92FF-F10A-472D-B34A-61C2327240BB}">
      <dsp:nvSpPr>
        <dsp:cNvPr id="0" name=""/>
        <dsp:cNvSpPr/>
      </dsp:nvSpPr>
      <dsp:spPr>
        <a:xfrm>
          <a:off x="1579569" y="2412268"/>
          <a:ext cx="323837" cy="1542673"/>
        </a:xfrm>
        <a:custGeom>
          <a:avLst/>
          <a:gdLst/>
          <a:ahLst/>
          <a:cxnLst/>
          <a:rect l="0" t="0" r="0" b="0"/>
          <a:pathLst>
            <a:path>
              <a:moveTo>
                <a:pt x="0" y="0"/>
              </a:moveTo>
              <a:lnTo>
                <a:pt x="161918" y="0"/>
              </a:lnTo>
              <a:lnTo>
                <a:pt x="161918" y="1542673"/>
              </a:lnTo>
              <a:lnTo>
                <a:pt x="323837" y="1542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k-SK" sz="600" kern="1200"/>
        </a:p>
      </dsp:txBody>
      <dsp:txXfrm>
        <a:off x="1702081" y="3144197"/>
        <a:ext cx="78814" cy="78814"/>
      </dsp:txXfrm>
    </dsp:sp>
    <dsp:sp modelId="{44359B14-1D44-42C4-BEE3-182D4B195F14}">
      <dsp:nvSpPr>
        <dsp:cNvPr id="0" name=""/>
        <dsp:cNvSpPr/>
      </dsp:nvSpPr>
      <dsp:spPr>
        <a:xfrm>
          <a:off x="1579569" y="2412268"/>
          <a:ext cx="323837" cy="925603"/>
        </a:xfrm>
        <a:custGeom>
          <a:avLst/>
          <a:gdLst/>
          <a:ahLst/>
          <a:cxnLst/>
          <a:rect l="0" t="0" r="0" b="0"/>
          <a:pathLst>
            <a:path>
              <a:moveTo>
                <a:pt x="0" y="0"/>
              </a:moveTo>
              <a:lnTo>
                <a:pt x="161918" y="0"/>
              </a:lnTo>
              <a:lnTo>
                <a:pt x="161918" y="925603"/>
              </a:lnTo>
              <a:lnTo>
                <a:pt x="323837" y="9256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1716973" y="2850554"/>
        <a:ext cx="49030" cy="49030"/>
      </dsp:txXfrm>
    </dsp:sp>
    <dsp:sp modelId="{4D576528-F583-4AD3-8DF1-B6C2951FBCEE}">
      <dsp:nvSpPr>
        <dsp:cNvPr id="0" name=""/>
        <dsp:cNvSpPr/>
      </dsp:nvSpPr>
      <dsp:spPr>
        <a:xfrm>
          <a:off x="1579569" y="2412268"/>
          <a:ext cx="323837" cy="308534"/>
        </a:xfrm>
        <a:custGeom>
          <a:avLst/>
          <a:gdLst/>
          <a:ahLst/>
          <a:cxnLst/>
          <a:rect l="0" t="0" r="0" b="0"/>
          <a:pathLst>
            <a:path>
              <a:moveTo>
                <a:pt x="0" y="0"/>
              </a:moveTo>
              <a:lnTo>
                <a:pt x="161918" y="0"/>
              </a:lnTo>
              <a:lnTo>
                <a:pt x="161918" y="308534"/>
              </a:lnTo>
              <a:lnTo>
                <a:pt x="323837" y="3085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1730306" y="2555353"/>
        <a:ext cx="22364" cy="22364"/>
      </dsp:txXfrm>
    </dsp:sp>
    <dsp:sp modelId="{FC5E71DB-1EC8-4650-97B9-6104C17AB3D8}">
      <dsp:nvSpPr>
        <dsp:cNvPr id="0" name=""/>
        <dsp:cNvSpPr/>
      </dsp:nvSpPr>
      <dsp:spPr>
        <a:xfrm>
          <a:off x="1579569" y="2103733"/>
          <a:ext cx="323837" cy="308534"/>
        </a:xfrm>
        <a:custGeom>
          <a:avLst/>
          <a:gdLst/>
          <a:ahLst/>
          <a:cxnLst/>
          <a:rect l="0" t="0" r="0" b="0"/>
          <a:pathLst>
            <a:path>
              <a:moveTo>
                <a:pt x="0" y="308534"/>
              </a:moveTo>
              <a:lnTo>
                <a:pt x="161918" y="308534"/>
              </a:lnTo>
              <a:lnTo>
                <a:pt x="161918" y="0"/>
              </a:lnTo>
              <a:lnTo>
                <a:pt x="3238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1730306" y="2246818"/>
        <a:ext cx="22364" cy="22364"/>
      </dsp:txXfrm>
    </dsp:sp>
    <dsp:sp modelId="{F57A6E6C-8C9B-4FEE-A5D5-A6E2FC6FC2AD}">
      <dsp:nvSpPr>
        <dsp:cNvPr id="0" name=""/>
        <dsp:cNvSpPr/>
      </dsp:nvSpPr>
      <dsp:spPr>
        <a:xfrm>
          <a:off x="1579569" y="1486664"/>
          <a:ext cx="323837" cy="925603"/>
        </a:xfrm>
        <a:custGeom>
          <a:avLst/>
          <a:gdLst/>
          <a:ahLst/>
          <a:cxnLst/>
          <a:rect l="0" t="0" r="0" b="0"/>
          <a:pathLst>
            <a:path>
              <a:moveTo>
                <a:pt x="0" y="925603"/>
              </a:moveTo>
              <a:lnTo>
                <a:pt x="161918" y="925603"/>
              </a:lnTo>
              <a:lnTo>
                <a:pt x="161918" y="0"/>
              </a:lnTo>
              <a:lnTo>
                <a:pt x="3238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k-SK" sz="500" kern="1200"/>
        </a:p>
      </dsp:txBody>
      <dsp:txXfrm>
        <a:off x="1716973" y="1924950"/>
        <a:ext cx="49030" cy="49030"/>
      </dsp:txXfrm>
    </dsp:sp>
    <dsp:sp modelId="{207D5AFB-A083-44D0-9708-30A01DAE2202}">
      <dsp:nvSpPr>
        <dsp:cNvPr id="0" name=""/>
        <dsp:cNvSpPr/>
      </dsp:nvSpPr>
      <dsp:spPr>
        <a:xfrm>
          <a:off x="1579569" y="869594"/>
          <a:ext cx="323837" cy="1542673"/>
        </a:xfrm>
        <a:custGeom>
          <a:avLst/>
          <a:gdLst/>
          <a:ahLst/>
          <a:cxnLst/>
          <a:rect l="0" t="0" r="0" b="0"/>
          <a:pathLst>
            <a:path>
              <a:moveTo>
                <a:pt x="0" y="1542673"/>
              </a:moveTo>
              <a:lnTo>
                <a:pt x="161918" y="1542673"/>
              </a:lnTo>
              <a:lnTo>
                <a:pt x="161918" y="0"/>
              </a:lnTo>
              <a:lnTo>
                <a:pt x="3238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sk-SK" sz="600" kern="1200"/>
        </a:p>
      </dsp:txBody>
      <dsp:txXfrm>
        <a:off x="1702081" y="1601523"/>
        <a:ext cx="78814" cy="78814"/>
      </dsp:txXfrm>
    </dsp:sp>
    <dsp:sp modelId="{88483CC9-4291-45E8-ABF7-B0B1613F173E}">
      <dsp:nvSpPr>
        <dsp:cNvPr id="0" name=""/>
        <dsp:cNvSpPr/>
      </dsp:nvSpPr>
      <dsp:spPr>
        <a:xfrm>
          <a:off x="1579569" y="252525"/>
          <a:ext cx="323837" cy="2159742"/>
        </a:xfrm>
        <a:custGeom>
          <a:avLst/>
          <a:gdLst/>
          <a:ahLst/>
          <a:cxnLst/>
          <a:rect l="0" t="0" r="0" b="0"/>
          <a:pathLst>
            <a:path>
              <a:moveTo>
                <a:pt x="0" y="2159742"/>
              </a:moveTo>
              <a:lnTo>
                <a:pt x="161918" y="2159742"/>
              </a:lnTo>
              <a:lnTo>
                <a:pt x="161918" y="0"/>
              </a:lnTo>
              <a:lnTo>
                <a:pt x="32383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sk-SK" sz="800" kern="1200"/>
        </a:p>
      </dsp:txBody>
      <dsp:txXfrm>
        <a:off x="1686891" y="1277799"/>
        <a:ext cx="109194" cy="109194"/>
      </dsp:txXfrm>
    </dsp:sp>
    <dsp:sp modelId="{556A6CF7-87F0-42AE-9F1A-A57F024B4FC6}">
      <dsp:nvSpPr>
        <dsp:cNvPr id="0" name=""/>
        <dsp:cNvSpPr/>
      </dsp:nvSpPr>
      <dsp:spPr>
        <a:xfrm rot="16200000">
          <a:off x="33648" y="2165440"/>
          <a:ext cx="2598186" cy="493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Druhové členenie N</a:t>
          </a:r>
        </a:p>
      </dsp:txBody>
      <dsp:txXfrm>
        <a:off x="33648" y="2165440"/>
        <a:ext cx="2598186" cy="493655"/>
      </dsp:txXfrm>
    </dsp:sp>
    <dsp:sp modelId="{AF5D188F-5883-4865-B7B9-C444FE061105}">
      <dsp:nvSpPr>
        <dsp:cNvPr id="0" name=""/>
        <dsp:cNvSpPr/>
      </dsp:nvSpPr>
      <dsp:spPr>
        <a:xfrm>
          <a:off x="1903407" y="5697"/>
          <a:ext cx="1619189" cy="493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Spotrebované nákupy</a:t>
          </a:r>
        </a:p>
      </dsp:txBody>
      <dsp:txXfrm>
        <a:off x="1903407" y="5697"/>
        <a:ext cx="1619189" cy="493655"/>
      </dsp:txXfrm>
    </dsp:sp>
    <dsp:sp modelId="{D147E91D-10DD-481C-924D-BB2374EB84AB}">
      <dsp:nvSpPr>
        <dsp:cNvPr id="0" name=""/>
        <dsp:cNvSpPr/>
      </dsp:nvSpPr>
      <dsp:spPr>
        <a:xfrm>
          <a:off x="1903407" y="622766"/>
          <a:ext cx="1619189" cy="493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služby</a:t>
          </a:r>
        </a:p>
      </dsp:txBody>
      <dsp:txXfrm>
        <a:off x="1903407" y="622766"/>
        <a:ext cx="1619189" cy="493655"/>
      </dsp:txXfrm>
    </dsp:sp>
    <dsp:sp modelId="{5A5085FE-D3C5-4FDB-B5DD-23F2C86DED4B}">
      <dsp:nvSpPr>
        <dsp:cNvPr id="0" name=""/>
        <dsp:cNvSpPr/>
      </dsp:nvSpPr>
      <dsp:spPr>
        <a:xfrm>
          <a:off x="1903407" y="1239836"/>
          <a:ext cx="1619189" cy="493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Osobné náklady</a:t>
          </a:r>
        </a:p>
      </dsp:txBody>
      <dsp:txXfrm>
        <a:off x="1903407" y="1239836"/>
        <a:ext cx="1619189" cy="493655"/>
      </dsp:txXfrm>
    </dsp:sp>
    <dsp:sp modelId="{0C7734BE-8286-4F7D-A567-3C4183D58703}">
      <dsp:nvSpPr>
        <dsp:cNvPr id="0" name=""/>
        <dsp:cNvSpPr/>
      </dsp:nvSpPr>
      <dsp:spPr>
        <a:xfrm>
          <a:off x="1903407" y="1856905"/>
          <a:ext cx="1619189" cy="493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Dane a poplatky</a:t>
          </a:r>
        </a:p>
      </dsp:txBody>
      <dsp:txXfrm>
        <a:off x="1903407" y="1856905"/>
        <a:ext cx="1619189" cy="493655"/>
      </dsp:txXfrm>
    </dsp:sp>
    <dsp:sp modelId="{B03D6C9C-DFED-4EAA-9125-037416A0C789}">
      <dsp:nvSpPr>
        <dsp:cNvPr id="0" name=""/>
        <dsp:cNvSpPr/>
      </dsp:nvSpPr>
      <dsp:spPr>
        <a:xfrm>
          <a:off x="1903407" y="2473974"/>
          <a:ext cx="1619189" cy="493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Iné N a </a:t>
          </a:r>
          <a:r>
            <a:rPr lang="sk-SK" sz="900" kern="1200" dirty="0" err="1">
              <a:latin typeface="Weekly Free Light" panose="00000400000000000000" pitchFamily="50" charset="-18"/>
            </a:rPr>
            <a:t>hospod</a:t>
          </a:r>
          <a:r>
            <a:rPr lang="sk-SK" sz="900" kern="1200" dirty="0">
              <a:latin typeface="Weekly Free Light" panose="00000400000000000000" pitchFamily="50" charset="-18"/>
            </a:rPr>
            <a:t>. činnosť</a:t>
          </a:r>
        </a:p>
      </dsp:txBody>
      <dsp:txXfrm>
        <a:off x="1903407" y="2473974"/>
        <a:ext cx="1619189" cy="493655"/>
      </dsp:txXfrm>
    </dsp:sp>
    <dsp:sp modelId="{00DCA92A-A9C3-4DDE-80FB-244AB631A951}">
      <dsp:nvSpPr>
        <dsp:cNvPr id="0" name=""/>
        <dsp:cNvSpPr/>
      </dsp:nvSpPr>
      <dsp:spPr>
        <a:xfrm>
          <a:off x="1903407" y="3091044"/>
          <a:ext cx="1619189" cy="493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Odpisy, rezervy, opravné položky </a:t>
          </a:r>
          <a:r>
            <a:rPr lang="sk-SK" sz="900" kern="1200" dirty="0" err="1">
              <a:latin typeface="Weekly Free Light" panose="00000400000000000000" pitchFamily="50" charset="-18"/>
            </a:rPr>
            <a:t>prev</a:t>
          </a:r>
          <a:r>
            <a:rPr lang="sk-SK" sz="900" kern="1200" dirty="0">
              <a:latin typeface="Weekly Free Light" panose="00000400000000000000" pitchFamily="50" charset="-18"/>
            </a:rPr>
            <a:t>. N</a:t>
          </a:r>
        </a:p>
      </dsp:txBody>
      <dsp:txXfrm>
        <a:off x="1903407" y="3091044"/>
        <a:ext cx="1619189" cy="493655"/>
      </dsp:txXfrm>
    </dsp:sp>
    <dsp:sp modelId="{8E80FE2F-D09A-4A5B-9CE6-D095022343DD}">
      <dsp:nvSpPr>
        <dsp:cNvPr id="0" name=""/>
        <dsp:cNvSpPr/>
      </dsp:nvSpPr>
      <dsp:spPr>
        <a:xfrm>
          <a:off x="1903407" y="3708113"/>
          <a:ext cx="1619189" cy="493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Finančné N</a:t>
          </a:r>
        </a:p>
      </dsp:txBody>
      <dsp:txXfrm>
        <a:off x="1903407" y="3708113"/>
        <a:ext cx="1619189" cy="493655"/>
      </dsp:txXfrm>
    </dsp:sp>
    <dsp:sp modelId="{BE83C590-5078-4744-96B2-98155DDD2D4D}">
      <dsp:nvSpPr>
        <dsp:cNvPr id="0" name=""/>
        <dsp:cNvSpPr/>
      </dsp:nvSpPr>
      <dsp:spPr>
        <a:xfrm>
          <a:off x="1903407" y="4325182"/>
          <a:ext cx="1619189" cy="4936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Rezervy a opravné položky finančných N</a:t>
          </a:r>
        </a:p>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Mimoriadne N</a:t>
          </a:r>
        </a:p>
        <a:p>
          <a:pPr marL="0" lvl="0" indent="0" algn="ctr" defTabSz="400050">
            <a:lnSpc>
              <a:spcPct val="90000"/>
            </a:lnSpc>
            <a:spcBef>
              <a:spcPct val="0"/>
            </a:spcBef>
            <a:spcAft>
              <a:spcPct val="35000"/>
            </a:spcAft>
            <a:buNone/>
          </a:pPr>
          <a:r>
            <a:rPr lang="sk-SK" sz="900" kern="1200" dirty="0">
              <a:latin typeface="Weekly Free Light" panose="00000400000000000000" pitchFamily="50" charset="-18"/>
            </a:rPr>
            <a:t>Dane z príjmov a prevodové účty</a:t>
          </a:r>
        </a:p>
      </dsp:txBody>
      <dsp:txXfrm>
        <a:off x="1903407" y="4325182"/>
        <a:ext cx="1619189" cy="493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A9646A-1675-498C-B0D9-240BF5DB0FCE}">
      <dsp:nvSpPr>
        <dsp:cNvPr id="0" name=""/>
        <dsp:cNvSpPr/>
      </dsp:nvSpPr>
      <dsp:spPr>
        <a:xfrm>
          <a:off x="25" y="86654"/>
          <a:ext cx="2467381" cy="748107"/>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sk-SK" sz="2100" kern="1200" dirty="0">
              <a:latin typeface="Weekly Free Light" panose="00000400000000000000" pitchFamily="50" charset="-18"/>
            </a:rPr>
            <a:t>Druhové členenie</a:t>
          </a:r>
        </a:p>
      </dsp:txBody>
      <dsp:txXfrm>
        <a:off x="25" y="86654"/>
        <a:ext cx="2467381" cy="748107"/>
      </dsp:txXfrm>
    </dsp:sp>
    <dsp:sp modelId="{D462B558-3464-4061-8378-48F00CA84670}">
      <dsp:nvSpPr>
        <dsp:cNvPr id="0" name=""/>
        <dsp:cNvSpPr/>
      </dsp:nvSpPr>
      <dsp:spPr>
        <a:xfrm>
          <a:off x="25" y="834762"/>
          <a:ext cx="2467381" cy="247873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sk-SK" sz="2100" kern="1200" dirty="0">
              <a:latin typeface="Weekly Free Light" panose="00000400000000000000" pitchFamily="50" charset="-18"/>
            </a:rPr>
            <a:t>Tržby za vlastné výkony a služby</a:t>
          </a:r>
        </a:p>
        <a:p>
          <a:pPr marL="228600" lvl="1" indent="-228600" algn="l" defTabSz="933450">
            <a:lnSpc>
              <a:spcPct val="90000"/>
            </a:lnSpc>
            <a:spcBef>
              <a:spcPct val="0"/>
            </a:spcBef>
            <a:spcAft>
              <a:spcPct val="15000"/>
            </a:spcAft>
            <a:buChar char="•"/>
          </a:pPr>
          <a:r>
            <a:rPr lang="sk-SK" sz="2100" kern="1200" dirty="0">
              <a:latin typeface="Weekly Free Light" panose="00000400000000000000" pitchFamily="50" charset="-18"/>
            </a:rPr>
            <a:t>V zo zmeny stavu zásob</a:t>
          </a:r>
        </a:p>
        <a:p>
          <a:pPr marL="228600" lvl="1" indent="-228600" algn="l" defTabSz="933450">
            <a:lnSpc>
              <a:spcPct val="90000"/>
            </a:lnSpc>
            <a:spcBef>
              <a:spcPct val="0"/>
            </a:spcBef>
            <a:spcAft>
              <a:spcPct val="15000"/>
            </a:spcAft>
            <a:buChar char="•"/>
          </a:pPr>
          <a:r>
            <a:rPr lang="sk-SK" sz="2100" kern="1200" dirty="0">
              <a:latin typeface="Weekly Free Light" panose="00000400000000000000" pitchFamily="50" charset="-18"/>
            </a:rPr>
            <a:t>Finančné</a:t>
          </a:r>
        </a:p>
        <a:p>
          <a:pPr marL="228600" lvl="1" indent="-228600" algn="l" defTabSz="933450">
            <a:lnSpc>
              <a:spcPct val="90000"/>
            </a:lnSpc>
            <a:spcBef>
              <a:spcPct val="0"/>
            </a:spcBef>
            <a:spcAft>
              <a:spcPct val="15000"/>
            </a:spcAft>
            <a:buChar char="•"/>
          </a:pPr>
          <a:r>
            <a:rPr lang="sk-SK" sz="2100" kern="1200" dirty="0">
              <a:latin typeface="Weekly Free Light" panose="00000400000000000000" pitchFamily="50" charset="-18"/>
            </a:rPr>
            <a:t>Ostatné</a:t>
          </a:r>
        </a:p>
      </dsp:txBody>
      <dsp:txXfrm>
        <a:off x="25" y="834762"/>
        <a:ext cx="2467381" cy="2478734"/>
      </dsp:txXfrm>
    </dsp:sp>
    <dsp:sp modelId="{BAE66CB6-88D0-4F67-9862-B843CBD7CD28}">
      <dsp:nvSpPr>
        <dsp:cNvPr id="0" name=""/>
        <dsp:cNvSpPr/>
      </dsp:nvSpPr>
      <dsp:spPr>
        <a:xfrm>
          <a:off x="2812840" y="86654"/>
          <a:ext cx="2467381" cy="748107"/>
        </a:xfrm>
        <a:prstGeom prst="rect">
          <a:avLst/>
        </a:prstGeom>
        <a:solidFill>
          <a:schemeClr val="accent5">
            <a:hueOff val="-3357080"/>
            <a:satOff val="-2242"/>
            <a:lumOff val="19803"/>
            <a:alphaOff val="0"/>
          </a:schemeClr>
        </a:solidFill>
        <a:ln w="25400" cap="flat" cmpd="sng" algn="ctr">
          <a:solidFill>
            <a:schemeClr val="accent5">
              <a:hueOff val="-3357080"/>
              <a:satOff val="-2242"/>
              <a:lumOff val="1980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sk-SK" sz="2100" kern="1200" dirty="0">
              <a:latin typeface="Weekly Free Light" panose="00000400000000000000" pitchFamily="50" charset="-18"/>
            </a:rPr>
            <a:t>Podľa charakteru činnosti</a:t>
          </a:r>
        </a:p>
      </dsp:txBody>
      <dsp:txXfrm>
        <a:off x="2812840" y="86654"/>
        <a:ext cx="2467381" cy="748107"/>
      </dsp:txXfrm>
    </dsp:sp>
    <dsp:sp modelId="{D9A7A342-9F81-4487-9B2C-F3169F4E6B66}">
      <dsp:nvSpPr>
        <dsp:cNvPr id="0" name=""/>
        <dsp:cNvSpPr/>
      </dsp:nvSpPr>
      <dsp:spPr>
        <a:xfrm>
          <a:off x="2812840" y="834762"/>
          <a:ext cx="2467381" cy="2478734"/>
        </a:xfrm>
        <a:prstGeom prst="rect">
          <a:avLst/>
        </a:prstGeom>
        <a:solidFill>
          <a:schemeClr val="accent5">
            <a:tint val="40000"/>
            <a:alpha val="90000"/>
            <a:hueOff val="-2690770"/>
            <a:satOff val="15151"/>
            <a:lumOff val="3915"/>
            <a:alphaOff val="0"/>
          </a:schemeClr>
        </a:solidFill>
        <a:ln w="25400" cap="flat" cmpd="sng" algn="ctr">
          <a:solidFill>
            <a:schemeClr val="accent5">
              <a:tint val="40000"/>
              <a:alpha val="90000"/>
              <a:hueOff val="-2690770"/>
              <a:satOff val="15151"/>
              <a:lumOff val="3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sk-SK" sz="2100" kern="1200" dirty="0">
              <a:latin typeface="Weekly Free Light" panose="00000400000000000000" pitchFamily="50" charset="-18"/>
            </a:rPr>
            <a:t>V z hospodárskej činnosti</a:t>
          </a:r>
        </a:p>
        <a:p>
          <a:pPr marL="228600" lvl="1" indent="-228600" algn="l" defTabSz="933450">
            <a:lnSpc>
              <a:spcPct val="90000"/>
            </a:lnSpc>
            <a:spcBef>
              <a:spcPct val="0"/>
            </a:spcBef>
            <a:spcAft>
              <a:spcPct val="15000"/>
            </a:spcAft>
            <a:buChar char="•"/>
          </a:pPr>
          <a:r>
            <a:rPr lang="sk-SK" sz="2100" kern="1200" dirty="0">
              <a:latin typeface="Weekly Free Light" panose="00000400000000000000" pitchFamily="50" charset="-18"/>
            </a:rPr>
            <a:t>Finančné V</a:t>
          </a:r>
        </a:p>
        <a:p>
          <a:pPr marL="228600" lvl="1" indent="-228600" algn="l" defTabSz="933450">
            <a:lnSpc>
              <a:spcPct val="90000"/>
            </a:lnSpc>
            <a:spcBef>
              <a:spcPct val="0"/>
            </a:spcBef>
            <a:spcAft>
              <a:spcPct val="15000"/>
            </a:spcAft>
            <a:buChar char="•"/>
          </a:pPr>
          <a:r>
            <a:rPr lang="sk-SK" sz="2100" kern="1200" dirty="0">
              <a:latin typeface="Weekly Free Light" panose="00000400000000000000" pitchFamily="50" charset="-18"/>
            </a:rPr>
            <a:t>Mimoriadne V</a:t>
          </a:r>
        </a:p>
      </dsp:txBody>
      <dsp:txXfrm>
        <a:off x="2812840" y="834762"/>
        <a:ext cx="2467381" cy="24787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8A7ED-AE68-4124-9BFB-94BF4B3AAA56}">
      <dsp:nvSpPr>
        <dsp:cNvPr id="0" name=""/>
        <dsp:cNvSpPr/>
      </dsp:nvSpPr>
      <dsp:spPr>
        <a:xfrm>
          <a:off x="1214" y="1266519"/>
          <a:ext cx="1610335" cy="161033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l" defTabSz="577850">
            <a:lnSpc>
              <a:spcPct val="90000"/>
            </a:lnSpc>
            <a:spcBef>
              <a:spcPct val="0"/>
            </a:spcBef>
            <a:spcAft>
              <a:spcPct val="35000"/>
            </a:spcAft>
            <a:buNone/>
          </a:pPr>
          <a:r>
            <a:rPr lang="sk-SK" sz="1300" kern="1200" dirty="0">
              <a:latin typeface="Weekly Free Light" panose="00000400000000000000" pitchFamily="50" charset="-18"/>
            </a:rPr>
            <a:t>Výsledok hospodárenia</a:t>
          </a:r>
        </a:p>
        <a:p>
          <a:pPr marL="57150" lvl="1" indent="-57150" algn="l" defTabSz="444500">
            <a:lnSpc>
              <a:spcPct val="90000"/>
            </a:lnSpc>
            <a:spcBef>
              <a:spcPct val="0"/>
            </a:spcBef>
            <a:spcAft>
              <a:spcPct val="15000"/>
            </a:spcAft>
            <a:buChar char="•"/>
          </a:pPr>
          <a:r>
            <a:rPr lang="sk-SK" sz="1000" kern="1200" dirty="0">
              <a:latin typeface="Weekly Free Light" panose="00000400000000000000" pitchFamily="50" charset="-18"/>
            </a:rPr>
            <a:t>Zisk</a:t>
          </a:r>
        </a:p>
        <a:p>
          <a:pPr marL="57150" lvl="1" indent="-57150" algn="l" defTabSz="444500">
            <a:lnSpc>
              <a:spcPct val="90000"/>
            </a:lnSpc>
            <a:spcBef>
              <a:spcPct val="0"/>
            </a:spcBef>
            <a:spcAft>
              <a:spcPct val="15000"/>
            </a:spcAft>
            <a:buChar char="•"/>
          </a:pPr>
          <a:r>
            <a:rPr lang="sk-SK" sz="1000" kern="1200" dirty="0">
              <a:latin typeface="Weekly Free Light" panose="00000400000000000000" pitchFamily="50" charset="-18"/>
            </a:rPr>
            <a:t>Strata</a:t>
          </a:r>
        </a:p>
        <a:p>
          <a:pPr marL="57150" lvl="1" indent="-57150" algn="l" defTabSz="444500">
            <a:lnSpc>
              <a:spcPct val="90000"/>
            </a:lnSpc>
            <a:spcBef>
              <a:spcPct val="0"/>
            </a:spcBef>
            <a:spcAft>
              <a:spcPct val="15000"/>
            </a:spcAft>
            <a:buChar char="•"/>
          </a:pPr>
          <a:r>
            <a:rPr lang="sk-SK" sz="1000" kern="1200" dirty="0">
              <a:latin typeface="Weekly Free Light" panose="00000400000000000000" pitchFamily="50" charset="-18"/>
            </a:rPr>
            <a:t>Nulový výsledok hospodárenia</a:t>
          </a:r>
        </a:p>
      </dsp:txBody>
      <dsp:txXfrm>
        <a:off x="237042" y="1502347"/>
        <a:ext cx="1138679" cy="1138679"/>
      </dsp:txXfrm>
    </dsp:sp>
    <dsp:sp modelId="{9E082F0A-D46D-4DB3-BA8B-60E01319B0C8}">
      <dsp:nvSpPr>
        <dsp:cNvPr id="0" name=""/>
        <dsp:cNvSpPr/>
      </dsp:nvSpPr>
      <dsp:spPr>
        <a:xfrm>
          <a:off x="1742310" y="1604690"/>
          <a:ext cx="933994" cy="933994"/>
        </a:xfrm>
        <a:prstGeom prst="mathEqual">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k-SK" sz="1000" kern="1200"/>
        </a:p>
      </dsp:txBody>
      <dsp:txXfrm>
        <a:off x="1866111" y="1797093"/>
        <a:ext cx="686392" cy="549188"/>
      </dsp:txXfrm>
    </dsp:sp>
    <dsp:sp modelId="{9FAB7691-DD01-419F-A0DA-5CAA356C5621}">
      <dsp:nvSpPr>
        <dsp:cNvPr id="0" name=""/>
        <dsp:cNvSpPr/>
      </dsp:nvSpPr>
      <dsp:spPr>
        <a:xfrm>
          <a:off x="2807064" y="1266519"/>
          <a:ext cx="1610335" cy="161033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k-SK" sz="1300" kern="1200" dirty="0">
              <a:latin typeface="Weekly Free Light" panose="00000400000000000000" pitchFamily="50" charset="-18"/>
            </a:rPr>
            <a:t>Výnosy</a:t>
          </a:r>
        </a:p>
      </dsp:txBody>
      <dsp:txXfrm>
        <a:off x="3042892" y="1502347"/>
        <a:ext cx="1138679" cy="1138679"/>
      </dsp:txXfrm>
    </dsp:sp>
    <dsp:sp modelId="{82AA4CF7-93E6-4578-957E-58895138C123}">
      <dsp:nvSpPr>
        <dsp:cNvPr id="0" name=""/>
        <dsp:cNvSpPr/>
      </dsp:nvSpPr>
      <dsp:spPr>
        <a:xfrm>
          <a:off x="4548159" y="1604690"/>
          <a:ext cx="933994" cy="933994"/>
        </a:xfrm>
        <a:prstGeom prst="mathMin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sk-SK" sz="1000" kern="1200"/>
        </a:p>
      </dsp:txBody>
      <dsp:txXfrm>
        <a:off x="4671960" y="1961849"/>
        <a:ext cx="686392" cy="219676"/>
      </dsp:txXfrm>
    </dsp:sp>
    <dsp:sp modelId="{5EF7AB29-1B78-44FF-B8E5-BBDCCB9D5074}">
      <dsp:nvSpPr>
        <dsp:cNvPr id="0" name=""/>
        <dsp:cNvSpPr/>
      </dsp:nvSpPr>
      <dsp:spPr>
        <a:xfrm>
          <a:off x="5612913" y="1266519"/>
          <a:ext cx="1610335" cy="161033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sk-SK" sz="1300" kern="1200" dirty="0">
              <a:latin typeface="Weekly Free Light" panose="00000400000000000000" pitchFamily="50" charset="-18"/>
            </a:rPr>
            <a:t>Náklady</a:t>
          </a:r>
        </a:p>
      </dsp:txBody>
      <dsp:txXfrm>
        <a:off x="5848741" y="1502347"/>
        <a:ext cx="1138679" cy="1138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84B39-A458-44B1-AA34-3D8A5AE06D21}">
      <dsp:nvSpPr>
        <dsp:cNvPr id="0" name=""/>
        <dsp:cNvSpPr/>
      </dsp:nvSpPr>
      <dsp:spPr>
        <a:xfrm>
          <a:off x="1021" y="519256"/>
          <a:ext cx="1353526" cy="135352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k-SK" sz="1100" kern="1200" dirty="0">
              <a:latin typeface="Weekly Free Light" panose="00000400000000000000" pitchFamily="50" charset="-18"/>
            </a:rPr>
            <a:t>VH z hospodárskej činnosti</a:t>
          </a:r>
        </a:p>
      </dsp:txBody>
      <dsp:txXfrm>
        <a:off x="199240" y="717475"/>
        <a:ext cx="957088" cy="957088"/>
      </dsp:txXfrm>
    </dsp:sp>
    <dsp:sp modelId="{132CE094-614D-4023-980A-9BF39321237B}">
      <dsp:nvSpPr>
        <dsp:cNvPr id="0" name=""/>
        <dsp:cNvSpPr/>
      </dsp:nvSpPr>
      <dsp:spPr>
        <a:xfrm>
          <a:off x="1464453" y="803497"/>
          <a:ext cx="785045" cy="785045"/>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k-SK" sz="900" kern="1200"/>
        </a:p>
      </dsp:txBody>
      <dsp:txXfrm>
        <a:off x="1568511" y="1103698"/>
        <a:ext cx="576929" cy="184643"/>
      </dsp:txXfrm>
    </dsp:sp>
    <dsp:sp modelId="{F2F1D438-72A1-49A2-B824-9E9057D4600A}">
      <dsp:nvSpPr>
        <dsp:cNvPr id="0" name=""/>
        <dsp:cNvSpPr/>
      </dsp:nvSpPr>
      <dsp:spPr>
        <a:xfrm>
          <a:off x="2359404" y="519256"/>
          <a:ext cx="1353526" cy="135352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k-SK" sz="1100" kern="1200" dirty="0">
              <a:latin typeface="Weekly Free Light" panose="00000400000000000000" pitchFamily="50" charset="-18"/>
            </a:rPr>
            <a:t>VH z finančnej činnosti</a:t>
          </a:r>
        </a:p>
      </dsp:txBody>
      <dsp:txXfrm>
        <a:off x="2557623" y="717475"/>
        <a:ext cx="957088" cy="957088"/>
      </dsp:txXfrm>
    </dsp:sp>
    <dsp:sp modelId="{672498CB-5C00-4617-B737-0D19CFD58788}">
      <dsp:nvSpPr>
        <dsp:cNvPr id="0" name=""/>
        <dsp:cNvSpPr/>
      </dsp:nvSpPr>
      <dsp:spPr>
        <a:xfrm>
          <a:off x="3822837" y="803497"/>
          <a:ext cx="785045" cy="785045"/>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k-SK" sz="900" kern="1200"/>
        </a:p>
      </dsp:txBody>
      <dsp:txXfrm>
        <a:off x="3926895" y="965216"/>
        <a:ext cx="576929" cy="461607"/>
      </dsp:txXfrm>
    </dsp:sp>
    <dsp:sp modelId="{A2CFBD60-455E-4B59-9CF3-B6E5945F50BC}">
      <dsp:nvSpPr>
        <dsp:cNvPr id="0" name=""/>
        <dsp:cNvSpPr/>
      </dsp:nvSpPr>
      <dsp:spPr>
        <a:xfrm>
          <a:off x="4717788" y="519256"/>
          <a:ext cx="1353526" cy="135352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k-SK" sz="1100" kern="1200" dirty="0">
              <a:latin typeface="Weekly Free Light" panose="00000400000000000000" pitchFamily="50" charset="-18"/>
            </a:rPr>
            <a:t>VH z bežnej činnosti</a:t>
          </a:r>
        </a:p>
      </dsp:txBody>
      <dsp:txXfrm>
        <a:off x="4916007" y="717475"/>
        <a:ext cx="957088" cy="9570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84B39-A458-44B1-AA34-3D8A5AE06D21}">
      <dsp:nvSpPr>
        <dsp:cNvPr id="0" name=""/>
        <dsp:cNvSpPr/>
      </dsp:nvSpPr>
      <dsp:spPr>
        <a:xfrm>
          <a:off x="1021" y="519256"/>
          <a:ext cx="1353526" cy="1353526"/>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k-SK" sz="1100" kern="1200" dirty="0">
              <a:latin typeface="Weekly Free Light" panose="00000400000000000000" pitchFamily="50" charset="-18"/>
            </a:rPr>
            <a:t>VH z bežnej</a:t>
          </a:r>
        </a:p>
      </dsp:txBody>
      <dsp:txXfrm>
        <a:off x="199240" y="717475"/>
        <a:ext cx="957088" cy="957088"/>
      </dsp:txXfrm>
    </dsp:sp>
    <dsp:sp modelId="{132CE094-614D-4023-980A-9BF39321237B}">
      <dsp:nvSpPr>
        <dsp:cNvPr id="0" name=""/>
        <dsp:cNvSpPr/>
      </dsp:nvSpPr>
      <dsp:spPr>
        <a:xfrm>
          <a:off x="1464453" y="803497"/>
          <a:ext cx="785045" cy="785045"/>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k-SK" sz="900" kern="1200"/>
        </a:p>
      </dsp:txBody>
      <dsp:txXfrm>
        <a:off x="1568511" y="1103698"/>
        <a:ext cx="576929" cy="184643"/>
      </dsp:txXfrm>
    </dsp:sp>
    <dsp:sp modelId="{F2F1D438-72A1-49A2-B824-9E9057D4600A}">
      <dsp:nvSpPr>
        <dsp:cNvPr id="0" name=""/>
        <dsp:cNvSpPr/>
      </dsp:nvSpPr>
      <dsp:spPr>
        <a:xfrm>
          <a:off x="2359404" y="519256"/>
          <a:ext cx="1353526" cy="1353526"/>
        </a:xfrm>
        <a:prstGeom prst="ellipse">
          <a:avLst/>
        </a:prstGeom>
        <a:solidFill>
          <a:schemeClr val="accent3">
            <a:hueOff val="-788687"/>
            <a:satOff val="-9742"/>
            <a:lumOff val="78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k-SK" sz="1100" kern="1200" dirty="0">
              <a:latin typeface="Weekly Free Light" panose="00000400000000000000" pitchFamily="50" charset="-18"/>
            </a:rPr>
            <a:t>VH z mimoriadnej činnosti</a:t>
          </a:r>
        </a:p>
      </dsp:txBody>
      <dsp:txXfrm>
        <a:off x="2557623" y="717475"/>
        <a:ext cx="957088" cy="957088"/>
      </dsp:txXfrm>
    </dsp:sp>
    <dsp:sp modelId="{672498CB-5C00-4617-B737-0D19CFD58788}">
      <dsp:nvSpPr>
        <dsp:cNvPr id="0" name=""/>
        <dsp:cNvSpPr/>
      </dsp:nvSpPr>
      <dsp:spPr>
        <a:xfrm>
          <a:off x="3822837" y="803497"/>
          <a:ext cx="785045" cy="785045"/>
        </a:xfrm>
        <a:prstGeom prst="mathEqual">
          <a:avLst/>
        </a:prstGeom>
        <a:solidFill>
          <a:schemeClr val="accent3">
            <a:hueOff val="-1577375"/>
            <a:satOff val="-19485"/>
            <a:lumOff val="156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sk-SK" sz="900" kern="1200"/>
        </a:p>
      </dsp:txBody>
      <dsp:txXfrm>
        <a:off x="3926895" y="965216"/>
        <a:ext cx="576929" cy="461607"/>
      </dsp:txXfrm>
    </dsp:sp>
    <dsp:sp modelId="{A2CFBD60-455E-4B59-9CF3-B6E5945F50BC}">
      <dsp:nvSpPr>
        <dsp:cNvPr id="0" name=""/>
        <dsp:cNvSpPr/>
      </dsp:nvSpPr>
      <dsp:spPr>
        <a:xfrm>
          <a:off x="4717788" y="519256"/>
          <a:ext cx="1353526" cy="1353526"/>
        </a:xfrm>
        <a:prstGeom prst="ellipse">
          <a:avLst/>
        </a:prstGeom>
        <a:solidFill>
          <a:schemeClr val="accent3">
            <a:hueOff val="-1577375"/>
            <a:satOff val="-19485"/>
            <a:lumOff val="156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sk-SK" sz="1100" kern="1200" dirty="0">
              <a:latin typeface="Weekly Free Light" panose="00000400000000000000" pitchFamily="50" charset="-18"/>
            </a:rPr>
            <a:t>Celkový výsledok hospodárenia</a:t>
          </a:r>
        </a:p>
      </dsp:txBody>
      <dsp:txXfrm>
        <a:off x="4916007" y="717475"/>
        <a:ext cx="957088" cy="957088"/>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Google Shape;3;n">
            <a:extLst>
              <a:ext uri="{FF2B5EF4-FFF2-40B4-BE49-F238E27FC236}">
                <a16:creationId xmlns:a16="http://schemas.microsoft.com/office/drawing/2014/main" id="{AEEA5250-5A68-4BCC-A1C0-69EB26C272AD}"/>
              </a:ext>
            </a:extLst>
          </p:cNvPr>
          <p:cNvSpPr>
            <a:spLocks noGrp="1" noRot="1" noChangeAspect="1"/>
          </p:cNvSpPr>
          <p:nvPr>
            <p:ph type="sldImg" idx="2"/>
          </p:nvPr>
        </p:nvSpPr>
        <p:spPr bwMode="auto">
          <a:xfrm>
            <a:off x="381000" y="685800"/>
            <a:ext cx="6096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sp>
      <p:sp>
        <p:nvSpPr>
          <p:cNvPr id="7171" name="Google Shape;4;n">
            <a:extLst>
              <a:ext uri="{FF2B5EF4-FFF2-40B4-BE49-F238E27FC236}">
                <a16:creationId xmlns:a16="http://schemas.microsoft.com/office/drawing/2014/main" id="{B2FCC6D4-A737-485B-97AC-9F2F1AB3E6BA}"/>
              </a:ext>
            </a:extLst>
          </p:cNvPr>
          <p:cNvSpPr txBox="1">
            <a:spLocks noGrp="1"/>
          </p:cNvSpPr>
          <p:nvPr>
            <p:ph type="body" idx="1"/>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3175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106;g35f391192_00:notes">
            <a:extLst>
              <a:ext uri="{FF2B5EF4-FFF2-40B4-BE49-F238E27FC236}">
                <a16:creationId xmlns:a16="http://schemas.microsoft.com/office/drawing/2014/main" id="{3674D6AD-888F-4CFB-A89D-D0B9723154C7}"/>
              </a:ext>
            </a:extLst>
          </p:cNvPr>
          <p:cNvSpPr>
            <a:spLocks noGrp="1" noRot="1" noChangeAspect="1" noTextEdit="1"/>
          </p:cNvSpPr>
          <p:nvPr>
            <p:ph type="sldImg" idx="2"/>
          </p:nvPr>
        </p:nvSpPr>
        <p:spPr>
          <a:ln>
            <a:miter lim="800000"/>
            <a:headEnd/>
            <a:tailEnd/>
          </a:ln>
        </p:spPr>
      </p:sp>
      <p:sp>
        <p:nvSpPr>
          <p:cNvPr id="9219" name="Google Shape;107;g35f391192_00:notes">
            <a:extLst>
              <a:ext uri="{FF2B5EF4-FFF2-40B4-BE49-F238E27FC236}">
                <a16:creationId xmlns:a16="http://schemas.microsoft.com/office/drawing/2014/main" id="{667651DC-A965-4CF9-8FAA-857E3209BD9A}"/>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6" name="Google Shape;151;g35f391192_09:notes">
            <a:extLst>
              <a:ext uri="{FF2B5EF4-FFF2-40B4-BE49-F238E27FC236}">
                <a16:creationId xmlns:a16="http://schemas.microsoft.com/office/drawing/2014/main" id="{3E9B1AA3-E2DF-48E0-B738-1E965B8F5863}"/>
              </a:ext>
            </a:extLst>
          </p:cNvPr>
          <p:cNvSpPr>
            <a:spLocks noGrp="1" noRot="1" noChangeAspect="1" noTextEdit="1"/>
          </p:cNvSpPr>
          <p:nvPr>
            <p:ph type="sldImg" idx="2"/>
          </p:nvPr>
        </p:nvSpPr>
        <p:spPr>
          <a:ln>
            <a:miter lim="800000"/>
            <a:headEnd/>
            <a:tailEnd/>
          </a:ln>
        </p:spPr>
      </p:sp>
      <p:sp>
        <p:nvSpPr>
          <p:cNvPr id="11267" name="Google Shape;152;g35f391192_09:notes">
            <a:extLst>
              <a:ext uri="{FF2B5EF4-FFF2-40B4-BE49-F238E27FC236}">
                <a16:creationId xmlns:a16="http://schemas.microsoft.com/office/drawing/2014/main" id="{049D91AB-F039-421D-AC5B-3324CA0CA416}"/>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314" name="Google Shape;262;gcd36154fc_196_0:notes">
            <a:extLst>
              <a:ext uri="{FF2B5EF4-FFF2-40B4-BE49-F238E27FC236}">
                <a16:creationId xmlns:a16="http://schemas.microsoft.com/office/drawing/2014/main" id="{549E0DD8-C5DF-44AB-AFF6-CC53D17607D5}"/>
              </a:ext>
            </a:extLst>
          </p:cNvPr>
          <p:cNvSpPr>
            <a:spLocks noGrp="1" noRot="1" noChangeAspect="1" noTextEdit="1"/>
          </p:cNvSpPr>
          <p:nvPr>
            <p:ph type="sldImg" idx="2"/>
          </p:nvPr>
        </p:nvSpPr>
        <p:spPr>
          <a:ln>
            <a:miter lim="800000"/>
            <a:headEnd/>
            <a:tailEnd/>
          </a:ln>
        </p:spPr>
      </p:sp>
      <p:sp>
        <p:nvSpPr>
          <p:cNvPr id="13315" name="Google Shape;263;gcd36154fc_196_0:notes">
            <a:extLst>
              <a:ext uri="{FF2B5EF4-FFF2-40B4-BE49-F238E27FC236}">
                <a16:creationId xmlns:a16="http://schemas.microsoft.com/office/drawing/2014/main" id="{F107FD9B-3BAF-4A7C-9728-8F04B5196882}"/>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2" name="Google Shape;143;g35f391192_029:notes">
            <a:extLst>
              <a:ext uri="{FF2B5EF4-FFF2-40B4-BE49-F238E27FC236}">
                <a16:creationId xmlns:a16="http://schemas.microsoft.com/office/drawing/2014/main" id="{8064B8EA-F418-4B3F-949B-FD2A094CE0FF}"/>
              </a:ext>
            </a:extLst>
          </p:cNvPr>
          <p:cNvSpPr>
            <a:spLocks noGrp="1" noRot="1" noChangeAspect="1" noTextEdit="1"/>
          </p:cNvSpPr>
          <p:nvPr>
            <p:ph type="sldImg" idx="2"/>
          </p:nvPr>
        </p:nvSpPr>
        <p:spPr>
          <a:ln>
            <a:miter lim="800000"/>
            <a:headEnd/>
            <a:tailEnd/>
          </a:ln>
        </p:spPr>
      </p:sp>
      <p:sp>
        <p:nvSpPr>
          <p:cNvPr id="15363" name="Google Shape;144;g35f391192_029:notes">
            <a:extLst>
              <a:ext uri="{FF2B5EF4-FFF2-40B4-BE49-F238E27FC236}">
                <a16:creationId xmlns:a16="http://schemas.microsoft.com/office/drawing/2014/main" id="{2ECF2E0C-5F03-4317-A79F-B8C095E2F0D8}"/>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8" name="Google Shape;143;g35f391192_029:notes">
            <a:extLst>
              <a:ext uri="{FF2B5EF4-FFF2-40B4-BE49-F238E27FC236}">
                <a16:creationId xmlns:a16="http://schemas.microsoft.com/office/drawing/2014/main" id="{ECC9F3DA-6364-4524-8C18-AA5FDA2398D6}"/>
              </a:ext>
            </a:extLst>
          </p:cNvPr>
          <p:cNvSpPr>
            <a:spLocks noGrp="1" noRot="1" noChangeAspect="1" noTextEdit="1"/>
          </p:cNvSpPr>
          <p:nvPr>
            <p:ph type="sldImg" idx="2"/>
          </p:nvPr>
        </p:nvSpPr>
        <p:spPr>
          <a:ln>
            <a:miter lim="800000"/>
            <a:headEnd/>
            <a:tailEnd/>
          </a:ln>
        </p:spPr>
      </p:sp>
      <p:sp>
        <p:nvSpPr>
          <p:cNvPr id="19459" name="Google Shape;144;g35f391192_029:notes">
            <a:extLst>
              <a:ext uri="{FF2B5EF4-FFF2-40B4-BE49-F238E27FC236}">
                <a16:creationId xmlns:a16="http://schemas.microsoft.com/office/drawing/2014/main" id="{051D585E-7660-46DF-B0C1-FD349E18813B}"/>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135;g35f391192_04:notes">
            <a:extLst>
              <a:ext uri="{FF2B5EF4-FFF2-40B4-BE49-F238E27FC236}">
                <a16:creationId xmlns:a16="http://schemas.microsoft.com/office/drawing/2014/main" id="{37744B4B-07A7-4721-858D-3199334824D0}"/>
              </a:ext>
            </a:extLst>
          </p:cNvPr>
          <p:cNvSpPr>
            <a:spLocks noGrp="1" noRot="1" noChangeAspect="1" noTextEdit="1"/>
          </p:cNvSpPr>
          <p:nvPr>
            <p:ph type="sldImg" idx="2"/>
          </p:nvPr>
        </p:nvSpPr>
        <p:spPr>
          <a:ln>
            <a:miter lim="800000"/>
            <a:headEnd/>
            <a:tailEnd/>
          </a:ln>
        </p:spPr>
      </p:sp>
      <p:sp>
        <p:nvSpPr>
          <p:cNvPr id="25603" name="Google Shape;136;g35f391192_04:notes">
            <a:extLst>
              <a:ext uri="{FF2B5EF4-FFF2-40B4-BE49-F238E27FC236}">
                <a16:creationId xmlns:a16="http://schemas.microsoft.com/office/drawing/2014/main" id="{B0ADC5D2-7EFF-4778-B944-B5762E57B41D}"/>
              </a:ext>
            </a:extLst>
          </p:cNvPr>
          <p:cNvSpPr txBox="1">
            <a:spLocks noGrp="1"/>
          </p:cNvSpPr>
          <p:nvPr>
            <p:ph type="body" idx="1"/>
          </p:nvPr>
        </p:nvSpPr>
        <p:spPr/>
        <p:txBody>
          <a:bodyPr/>
          <a:lstStyle/>
          <a:p>
            <a:pPr marL="0" indent="0" eaLnBrk="1" hangingPunct="1">
              <a:buSzPts val="1400"/>
            </a:pPr>
            <a:endParaRPr lang="sk-SK" altLang="sk-SK" sz="11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0;p2">
            <a:extLst>
              <a:ext uri="{FF2B5EF4-FFF2-40B4-BE49-F238E27FC236}">
                <a16:creationId xmlns:a16="http://schemas.microsoft.com/office/drawing/2014/main" id="{A9023D9D-3F53-4F91-9248-0A7EB1505552}"/>
              </a:ext>
            </a:extLst>
          </p:cNvPr>
          <p:cNvSpPr>
            <a:spLocks noChangeArrowheads="1"/>
          </p:cNvSpPr>
          <p:nvPr/>
        </p:nvSpPr>
        <p:spPr bwMode="auto">
          <a:xfrm>
            <a:off x="0" y="4287838"/>
            <a:ext cx="9144000"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11;p2">
            <a:extLst>
              <a:ext uri="{FF2B5EF4-FFF2-40B4-BE49-F238E27FC236}">
                <a16:creationId xmlns:a16="http://schemas.microsoft.com/office/drawing/2014/main" id="{B55790A7-AFD9-46E8-BBF2-EA8CEFA4FDEE}"/>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5" name="Google Shape;12;p2">
            <a:extLst>
              <a:ext uri="{FF2B5EF4-FFF2-40B4-BE49-F238E27FC236}">
                <a16:creationId xmlns:a16="http://schemas.microsoft.com/office/drawing/2014/main" id="{6C496E9A-0818-4E06-B065-A749043C2B28}"/>
              </a:ext>
            </a:extLst>
          </p:cNvPr>
          <p:cNvSpPr>
            <a:spLocks noChangeArrowheads="1"/>
          </p:cNvSpPr>
          <p:nvPr/>
        </p:nvSpPr>
        <p:spPr bwMode="auto">
          <a:xfrm>
            <a:off x="0" y="500063"/>
            <a:ext cx="9144000"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13;p2">
            <a:extLst>
              <a:ext uri="{FF2B5EF4-FFF2-40B4-BE49-F238E27FC236}">
                <a16:creationId xmlns:a16="http://schemas.microsoft.com/office/drawing/2014/main" id="{2A658BFF-5CA1-46C4-B523-35333A52D771}"/>
              </a:ext>
            </a:extLst>
          </p:cNvPr>
          <p:cNvSpPr>
            <a:spLocks noChangeArrowheads="1"/>
          </p:cNvSpPr>
          <p:nvPr/>
        </p:nvSpPr>
        <p:spPr bwMode="auto">
          <a:xfrm>
            <a:off x="0" y="4494213"/>
            <a:ext cx="9144000"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14;p2">
            <a:extLst>
              <a:ext uri="{FF2B5EF4-FFF2-40B4-BE49-F238E27FC236}">
                <a16:creationId xmlns:a16="http://schemas.microsoft.com/office/drawing/2014/main" id="{2A8050ED-E338-440D-A8A6-E963EC733C19}"/>
              </a:ext>
            </a:extLst>
          </p:cNvPr>
          <p:cNvSpPr>
            <a:spLocks noChangeArrowheads="1"/>
          </p:cNvSpPr>
          <p:nvPr/>
        </p:nvSpPr>
        <p:spPr bwMode="auto">
          <a:xfrm>
            <a:off x="0" y="4584700"/>
            <a:ext cx="9144000"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5" name="Google Shape;15;p2"/>
          <p:cNvSpPr txBox="1">
            <a:spLocks noGrp="1"/>
          </p:cNvSpPr>
          <p:nvPr>
            <p:ph type="ctrTitle"/>
          </p:nvPr>
        </p:nvSpPr>
        <p:spPr>
          <a:xfrm>
            <a:off x="685800" y="2601425"/>
            <a:ext cx="5810400" cy="1159800"/>
          </a:xfrm>
          <a:prstGeom prst="rect">
            <a:avLst/>
          </a:prstGeom>
        </p:spPr>
        <p:txBody>
          <a:bodyPr spcFirstLastPara="1" anchor="b">
            <a:noAutofit/>
          </a:bodyPr>
          <a:lstStyle>
            <a:lvl1pPr lvl="0">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extLst>
      <p:ext uri="{BB962C8B-B14F-4D97-AF65-F5344CB8AC3E}">
        <p14:creationId xmlns:p14="http://schemas.microsoft.com/office/powerpoint/2010/main" val="3449502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6"/>
        <p:cNvGrpSpPr/>
        <p:nvPr/>
      </p:nvGrpSpPr>
      <p:grpSpPr>
        <a:xfrm>
          <a:off x="0" y="0"/>
          <a:ext cx="0" cy="0"/>
          <a:chOff x="0" y="0"/>
          <a:chExt cx="0" cy="0"/>
        </a:xfrm>
      </p:grpSpPr>
      <p:sp>
        <p:nvSpPr>
          <p:cNvPr id="4" name="Google Shape;19;p3">
            <a:extLst>
              <a:ext uri="{FF2B5EF4-FFF2-40B4-BE49-F238E27FC236}">
                <a16:creationId xmlns:a16="http://schemas.microsoft.com/office/drawing/2014/main" id="{34C8C5F6-768A-466E-816C-C527752C5A7B}"/>
              </a:ext>
            </a:extLst>
          </p:cNvPr>
          <p:cNvSpPr>
            <a:spLocks noChangeArrowheads="1"/>
          </p:cNvSpPr>
          <p:nvPr/>
        </p:nvSpPr>
        <p:spPr bwMode="auto">
          <a:xfrm>
            <a:off x="0" y="4287838"/>
            <a:ext cx="3475038" cy="247650"/>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20;p3">
            <a:extLst>
              <a:ext uri="{FF2B5EF4-FFF2-40B4-BE49-F238E27FC236}">
                <a16:creationId xmlns:a16="http://schemas.microsoft.com/office/drawing/2014/main" id="{FFA287BA-44ED-4FAA-A91F-9EA72D1F0946}"/>
              </a:ext>
            </a:extLst>
          </p:cNvPr>
          <p:cNvSpPr>
            <a:spLocks noChangeArrowheads="1"/>
          </p:cNvSpPr>
          <p:nvPr/>
        </p:nvSpPr>
        <p:spPr bwMode="auto">
          <a:xfrm>
            <a:off x="0" y="0"/>
            <a:ext cx="3475038"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1;p3">
            <a:extLst>
              <a:ext uri="{FF2B5EF4-FFF2-40B4-BE49-F238E27FC236}">
                <a16:creationId xmlns:a16="http://schemas.microsoft.com/office/drawing/2014/main" id="{A9D7263E-41C1-4F89-A5A7-325A80381799}"/>
              </a:ext>
            </a:extLst>
          </p:cNvPr>
          <p:cNvSpPr>
            <a:spLocks noChangeArrowheads="1"/>
          </p:cNvSpPr>
          <p:nvPr/>
        </p:nvSpPr>
        <p:spPr bwMode="auto">
          <a:xfrm>
            <a:off x="0" y="500063"/>
            <a:ext cx="3475038" cy="382428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22;p3">
            <a:extLst>
              <a:ext uri="{FF2B5EF4-FFF2-40B4-BE49-F238E27FC236}">
                <a16:creationId xmlns:a16="http://schemas.microsoft.com/office/drawing/2014/main" id="{DBE9031F-5601-4F4E-B9F0-E68BBD04CA6E}"/>
              </a:ext>
            </a:extLst>
          </p:cNvPr>
          <p:cNvSpPr>
            <a:spLocks noChangeArrowheads="1"/>
          </p:cNvSpPr>
          <p:nvPr/>
        </p:nvSpPr>
        <p:spPr bwMode="auto">
          <a:xfrm>
            <a:off x="0" y="4494213"/>
            <a:ext cx="3475038" cy="117475"/>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23;p3">
            <a:extLst>
              <a:ext uri="{FF2B5EF4-FFF2-40B4-BE49-F238E27FC236}">
                <a16:creationId xmlns:a16="http://schemas.microsoft.com/office/drawing/2014/main" id="{BB7D4FF3-D58D-4428-A9AD-5A28ACF8D0F9}"/>
              </a:ext>
            </a:extLst>
          </p:cNvPr>
          <p:cNvSpPr>
            <a:spLocks noChangeArrowheads="1"/>
          </p:cNvSpPr>
          <p:nvPr/>
        </p:nvSpPr>
        <p:spPr bwMode="auto">
          <a:xfrm>
            <a:off x="0" y="4584700"/>
            <a:ext cx="3475038" cy="558800"/>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17" name="Google Shape;17;p3"/>
          <p:cNvSpPr txBox="1">
            <a:spLocks noGrp="1"/>
          </p:cNvSpPr>
          <p:nvPr>
            <p:ph type="ctrTitle"/>
          </p:nvPr>
        </p:nvSpPr>
        <p:spPr>
          <a:xfrm>
            <a:off x="4113600" y="2878750"/>
            <a:ext cx="4505700" cy="1159800"/>
          </a:xfrm>
          <a:prstGeom prst="rect">
            <a:avLst/>
          </a:prstGeom>
        </p:spPr>
        <p:txBody>
          <a:bodyPr spcFirstLastPara="1" anchor="b">
            <a:noAutofit/>
          </a:bodyPr>
          <a:lstStyle>
            <a:lvl1pPr lvl="0" rtl="0">
              <a:spcBef>
                <a:spcPts val="0"/>
              </a:spcBef>
              <a:spcAft>
                <a:spcPts val="0"/>
              </a:spcAft>
              <a:buClr>
                <a:srgbClr val="114454"/>
              </a:buClr>
              <a:buSzPts val="4800"/>
              <a:buNone/>
              <a:defRPr sz="4800">
                <a:solidFill>
                  <a:srgbClr val="114454"/>
                </a:solidFill>
              </a:defRPr>
            </a:lvl1pPr>
            <a:lvl2pPr lvl="1" rtl="0">
              <a:spcBef>
                <a:spcPts val="0"/>
              </a:spcBef>
              <a:spcAft>
                <a:spcPts val="0"/>
              </a:spcAft>
              <a:buClr>
                <a:srgbClr val="114454"/>
              </a:buClr>
              <a:buSzPts val="4800"/>
              <a:buNone/>
              <a:defRPr sz="4800">
                <a:solidFill>
                  <a:srgbClr val="114454"/>
                </a:solidFill>
              </a:defRPr>
            </a:lvl2pPr>
            <a:lvl3pPr lvl="2" rtl="0">
              <a:spcBef>
                <a:spcPts val="0"/>
              </a:spcBef>
              <a:spcAft>
                <a:spcPts val="0"/>
              </a:spcAft>
              <a:buClr>
                <a:srgbClr val="114454"/>
              </a:buClr>
              <a:buSzPts val="4800"/>
              <a:buNone/>
              <a:defRPr sz="4800">
                <a:solidFill>
                  <a:srgbClr val="114454"/>
                </a:solidFill>
              </a:defRPr>
            </a:lvl3pPr>
            <a:lvl4pPr lvl="3" rtl="0">
              <a:spcBef>
                <a:spcPts val="0"/>
              </a:spcBef>
              <a:spcAft>
                <a:spcPts val="0"/>
              </a:spcAft>
              <a:buClr>
                <a:srgbClr val="114454"/>
              </a:buClr>
              <a:buSzPts val="4800"/>
              <a:buNone/>
              <a:defRPr sz="4800">
                <a:solidFill>
                  <a:srgbClr val="114454"/>
                </a:solidFill>
              </a:defRPr>
            </a:lvl4pPr>
            <a:lvl5pPr lvl="4" rtl="0">
              <a:spcBef>
                <a:spcPts val="0"/>
              </a:spcBef>
              <a:spcAft>
                <a:spcPts val="0"/>
              </a:spcAft>
              <a:buClr>
                <a:srgbClr val="114454"/>
              </a:buClr>
              <a:buSzPts val="4800"/>
              <a:buNone/>
              <a:defRPr sz="4800">
                <a:solidFill>
                  <a:srgbClr val="114454"/>
                </a:solidFill>
              </a:defRPr>
            </a:lvl5pPr>
            <a:lvl6pPr lvl="5" rtl="0">
              <a:spcBef>
                <a:spcPts val="0"/>
              </a:spcBef>
              <a:spcAft>
                <a:spcPts val="0"/>
              </a:spcAft>
              <a:buClr>
                <a:srgbClr val="114454"/>
              </a:buClr>
              <a:buSzPts val="4800"/>
              <a:buNone/>
              <a:defRPr sz="4800">
                <a:solidFill>
                  <a:srgbClr val="114454"/>
                </a:solidFill>
              </a:defRPr>
            </a:lvl6pPr>
            <a:lvl7pPr lvl="6" rtl="0">
              <a:spcBef>
                <a:spcPts val="0"/>
              </a:spcBef>
              <a:spcAft>
                <a:spcPts val="0"/>
              </a:spcAft>
              <a:buClr>
                <a:srgbClr val="114454"/>
              </a:buClr>
              <a:buSzPts val="4800"/>
              <a:buNone/>
              <a:defRPr sz="4800">
                <a:solidFill>
                  <a:srgbClr val="114454"/>
                </a:solidFill>
              </a:defRPr>
            </a:lvl7pPr>
            <a:lvl8pPr lvl="7" rtl="0">
              <a:spcBef>
                <a:spcPts val="0"/>
              </a:spcBef>
              <a:spcAft>
                <a:spcPts val="0"/>
              </a:spcAft>
              <a:buClr>
                <a:srgbClr val="114454"/>
              </a:buClr>
              <a:buSzPts val="4800"/>
              <a:buNone/>
              <a:defRPr sz="4800">
                <a:solidFill>
                  <a:srgbClr val="114454"/>
                </a:solidFill>
              </a:defRPr>
            </a:lvl8pPr>
            <a:lvl9pPr lvl="8" rtl="0">
              <a:spcBef>
                <a:spcPts val="0"/>
              </a:spcBef>
              <a:spcAft>
                <a:spcPts val="0"/>
              </a:spcAft>
              <a:buClr>
                <a:srgbClr val="114454"/>
              </a:buClr>
              <a:buSzPts val="4800"/>
              <a:buNone/>
              <a:defRPr sz="4800">
                <a:solidFill>
                  <a:srgbClr val="114454"/>
                </a:solidFill>
              </a:defRPr>
            </a:lvl9pPr>
          </a:lstStyle>
          <a:p>
            <a:endParaRPr/>
          </a:p>
        </p:txBody>
      </p:sp>
      <p:sp>
        <p:nvSpPr>
          <p:cNvPr id="18" name="Google Shape;18;p3"/>
          <p:cNvSpPr txBox="1">
            <a:spLocks noGrp="1"/>
          </p:cNvSpPr>
          <p:nvPr>
            <p:ph type="subTitle" idx="1"/>
          </p:nvPr>
        </p:nvSpPr>
        <p:spPr>
          <a:xfrm>
            <a:off x="4113600" y="3983050"/>
            <a:ext cx="4505700" cy="784800"/>
          </a:xfrm>
          <a:prstGeom prst="rect">
            <a:avLst/>
          </a:prstGeom>
        </p:spPr>
        <p:txBody>
          <a:bodyPr spcFirstLastPara="1">
            <a:noAutofit/>
          </a:bodyPr>
          <a:lstStyle>
            <a:lvl1pPr lvl="0" rtl="0">
              <a:spcBef>
                <a:spcPts val="0"/>
              </a:spcBef>
              <a:spcAft>
                <a:spcPts val="0"/>
              </a:spcAft>
              <a:buClr>
                <a:srgbClr val="94BF6E"/>
              </a:buClr>
              <a:buSzPts val="1800"/>
              <a:buNone/>
              <a:defRPr sz="1800" b="1">
                <a:solidFill>
                  <a:srgbClr val="94BF6E"/>
                </a:solidFill>
              </a:defRPr>
            </a:lvl1pPr>
            <a:lvl2pPr lvl="1" rtl="0">
              <a:spcBef>
                <a:spcPts val="0"/>
              </a:spcBef>
              <a:spcAft>
                <a:spcPts val="0"/>
              </a:spcAft>
              <a:buClr>
                <a:srgbClr val="94BF6E"/>
              </a:buClr>
              <a:buSzPts val="1800"/>
              <a:buNone/>
              <a:defRPr sz="1800" b="1">
                <a:solidFill>
                  <a:srgbClr val="94BF6E"/>
                </a:solidFill>
              </a:defRPr>
            </a:lvl2pPr>
            <a:lvl3pPr lvl="2" rtl="0">
              <a:spcBef>
                <a:spcPts val="0"/>
              </a:spcBef>
              <a:spcAft>
                <a:spcPts val="0"/>
              </a:spcAft>
              <a:buClr>
                <a:srgbClr val="94BF6E"/>
              </a:buClr>
              <a:buSzPts val="1800"/>
              <a:buNone/>
              <a:defRPr sz="1800" b="1">
                <a:solidFill>
                  <a:srgbClr val="94BF6E"/>
                </a:solidFill>
              </a:defRPr>
            </a:lvl3pPr>
            <a:lvl4pPr lvl="3" rtl="0">
              <a:spcBef>
                <a:spcPts val="0"/>
              </a:spcBef>
              <a:spcAft>
                <a:spcPts val="0"/>
              </a:spcAft>
              <a:buClr>
                <a:srgbClr val="94BF6E"/>
              </a:buClr>
              <a:buSzPts val="1800"/>
              <a:buNone/>
              <a:defRPr b="1">
                <a:solidFill>
                  <a:srgbClr val="94BF6E"/>
                </a:solidFill>
              </a:defRPr>
            </a:lvl4pPr>
            <a:lvl5pPr lvl="4" rtl="0">
              <a:spcBef>
                <a:spcPts val="0"/>
              </a:spcBef>
              <a:spcAft>
                <a:spcPts val="0"/>
              </a:spcAft>
              <a:buClr>
                <a:srgbClr val="94BF6E"/>
              </a:buClr>
              <a:buSzPts val="1800"/>
              <a:buNone/>
              <a:defRPr b="1">
                <a:solidFill>
                  <a:srgbClr val="94BF6E"/>
                </a:solidFill>
              </a:defRPr>
            </a:lvl5pPr>
            <a:lvl6pPr lvl="5" rtl="0">
              <a:spcBef>
                <a:spcPts val="0"/>
              </a:spcBef>
              <a:spcAft>
                <a:spcPts val="0"/>
              </a:spcAft>
              <a:buClr>
                <a:srgbClr val="94BF6E"/>
              </a:buClr>
              <a:buSzPts val="1800"/>
              <a:buNone/>
              <a:defRPr b="1">
                <a:solidFill>
                  <a:srgbClr val="94BF6E"/>
                </a:solidFill>
              </a:defRPr>
            </a:lvl6pPr>
            <a:lvl7pPr lvl="6" rtl="0">
              <a:spcBef>
                <a:spcPts val="0"/>
              </a:spcBef>
              <a:spcAft>
                <a:spcPts val="0"/>
              </a:spcAft>
              <a:buClr>
                <a:srgbClr val="94BF6E"/>
              </a:buClr>
              <a:buSzPts val="1800"/>
              <a:buNone/>
              <a:defRPr b="1">
                <a:solidFill>
                  <a:srgbClr val="94BF6E"/>
                </a:solidFill>
              </a:defRPr>
            </a:lvl7pPr>
            <a:lvl8pPr lvl="7" rtl="0">
              <a:spcBef>
                <a:spcPts val="0"/>
              </a:spcBef>
              <a:spcAft>
                <a:spcPts val="0"/>
              </a:spcAft>
              <a:buClr>
                <a:srgbClr val="94BF6E"/>
              </a:buClr>
              <a:buSzPts val="1800"/>
              <a:buNone/>
              <a:defRPr b="1">
                <a:solidFill>
                  <a:srgbClr val="94BF6E"/>
                </a:solidFill>
              </a:defRPr>
            </a:lvl8pPr>
            <a:lvl9pPr lvl="8" rtl="0">
              <a:spcBef>
                <a:spcPts val="0"/>
              </a:spcBef>
              <a:spcAft>
                <a:spcPts val="0"/>
              </a:spcAft>
              <a:buClr>
                <a:srgbClr val="94BF6E"/>
              </a:buClr>
              <a:buSzPts val="1800"/>
              <a:buNone/>
              <a:defRPr b="1">
                <a:solidFill>
                  <a:srgbClr val="94BF6E"/>
                </a:solidFill>
              </a:defRPr>
            </a:lvl9pPr>
          </a:lstStyle>
          <a:p>
            <a:endParaRPr/>
          </a:p>
        </p:txBody>
      </p:sp>
      <p:sp>
        <p:nvSpPr>
          <p:cNvPr id="9" name="Google Shape;24;p3">
            <a:extLst>
              <a:ext uri="{FF2B5EF4-FFF2-40B4-BE49-F238E27FC236}">
                <a16:creationId xmlns:a16="http://schemas.microsoft.com/office/drawing/2014/main" id="{DFC209B7-7C9D-4AC9-9AD1-A59019711D32}"/>
              </a:ext>
            </a:extLst>
          </p:cNvPr>
          <p:cNvSpPr txBox="1">
            <a:spLocks noGrp="1"/>
          </p:cNvSpPr>
          <p:nvPr>
            <p:ph type="sldNum" idx="10"/>
          </p:nvPr>
        </p:nvSpPr>
        <p:spPr/>
        <p:txBody>
          <a:bodyPr/>
          <a:lstStyle>
            <a:lvl1pPr>
              <a:defRPr/>
            </a:lvl1pPr>
          </a:lstStyle>
          <a:p>
            <a:pPr>
              <a:defRPr/>
            </a:pPr>
            <a:fld id="{145533AA-F4A2-4E70-9E73-EB2F626E5742}" type="slidenum">
              <a:rPr lang="sk-SK" altLang="sk-SK"/>
              <a:pPr>
                <a:defRPr/>
              </a:pPr>
              <a:t>‹#›</a:t>
            </a:fld>
            <a:endParaRPr lang="sk-SK" altLang="sk-SK"/>
          </a:p>
        </p:txBody>
      </p:sp>
    </p:spTree>
    <p:extLst>
      <p:ext uri="{BB962C8B-B14F-4D97-AF65-F5344CB8AC3E}">
        <p14:creationId xmlns:p14="http://schemas.microsoft.com/office/powerpoint/2010/main" val="2834394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
        <p:cNvGrpSpPr/>
        <p:nvPr/>
      </p:nvGrpSpPr>
      <p:grpSpPr>
        <a:xfrm>
          <a:off x="0" y="0"/>
          <a:ext cx="0" cy="0"/>
          <a:chOff x="0" y="0"/>
          <a:chExt cx="0" cy="0"/>
        </a:xfrm>
      </p:grpSpPr>
      <p:sp>
        <p:nvSpPr>
          <p:cNvPr id="3" name="Google Shape;26;p4">
            <a:extLst>
              <a:ext uri="{FF2B5EF4-FFF2-40B4-BE49-F238E27FC236}">
                <a16:creationId xmlns:a16="http://schemas.microsoft.com/office/drawing/2014/main" id="{58480B0E-4557-4ADD-A98D-E022D1AFF333}"/>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27;p4">
            <a:extLst>
              <a:ext uri="{FF2B5EF4-FFF2-40B4-BE49-F238E27FC236}">
                <a16:creationId xmlns:a16="http://schemas.microsoft.com/office/drawing/2014/main" id="{CF86D75B-6388-4D81-93C0-EC7C93B43D81}"/>
              </a:ext>
            </a:extLst>
          </p:cNvPr>
          <p:cNvSpPr/>
          <p:nvPr/>
        </p:nvSpPr>
        <p:spPr>
          <a:xfrm>
            <a:off x="3398538" y="1599538"/>
            <a:ext cx="2346925" cy="1944425"/>
          </a:xfrm>
          <a:prstGeom prst="rect">
            <a:avLst/>
          </a:prstGeom>
        </p:spPr>
        <p:txBody>
          <a:bodyPr>
            <a:prstTxWarp prst="textPlain">
              <a:avLst/>
            </a:prstTxWarp>
          </a:bodyPr>
          <a:lstStyle/>
          <a:p>
            <a:pPr algn="ctr" eaLnBrk="1" fontAlgn="auto" hangingPunct="1">
              <a:spcBef>
                <a:spcPts val="0"/>
              </a:spcBef>
              <a:spcAft>
                <a:spcPts val="0"/>
              </a:spcAft>
              <a:buClr>
                <a:srgbClr val="000000"/>
              </a:buClr>
              <a:buFont typeface="Arial"/>
              <a:buNone/>
              <a:defRPr/>
            </a:pPr>
            <a:r>
              <a:rPr kern="0">
                <a:solidFill>
                  <a:srgbClr val="0E3142">
                    <a:alpha val="20380"/>
                  </a:srgbClr>
                </a:solidFill>
                <a:latin typeface="Impact"/>
                <a:ea typeface="Arial"/>
                <a:cs typeface="Arial"/>
                <a:sym typeface="Arial"/>
              </a:rPr>
              <a:t>“</a:t>
            </a:r>
          </a:p>
        </p:txBody>
      </p:sp>
      <p:sp>
        <p:nvSpPr>
          <p:cNvPr id="5" name="Google Shape;28;p4">
            <a:extLst>
              <a:ext uri="{FF2B5EF4-FFF2-40B4-BE49-F238E27FC236}">
                <a16:creationId xmlns:a16="http://schemas.microsoft.com/office/drawing/2014/main" id="{32C72977-DECA-48F1-9AD3-CE23595AAC17}"/>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6" name="Google Shape;29;p4">
            <a:extLst>
              <a:ext uri="{FF2B5EF4-FFF2-40B4-BE49-F238E27FC236}">
                <a16:creationId xmlns:a16="http://schemas.microsoft.com/office/drawing/2014/main" id="{BF04E967-E919-4AFE-849A-7465B5F7F17D}"/>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30;p4">
            <a:extLst>
              <a:ext uri="{FF2B5EF4-FFF2-40B4-BE49-F238E27FC236}">
                <a16:creationId xmlns:a16="http://schemas.microsoft.com/office/drawing/2014/main" id="{59EACEF4-AE6E-4AC8-8646-BE03EB01CBD6}"/>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8" name="Google Shape;31;p4">
            <a:extLst>
              <a:ext uri="{FF2B5EF4-FFF2-40B4-BE49-F238E27FC236}">
                <a16:creationId xmlns:a16="http://schemas.microsoft.com/office/drawing/2014/main" id="{D537593A-63B9-4CF1-8A52-8E8CD7E7DBB3}"/>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32" name="Google Shape;32;p4"/>
          <p:cNvSpPr txBox="1">
            <a:spLocks noGrp="1"/>
          </p:cNvSpPr>
          <p:nvPr>
            <p:ph type="body" idx="1"/>
          </p:nvPr>
        </p:nvSpPr>
        <p:spPr>
          <a:xfrm>
            <a:off x="1556175" y="2300275"/>
            <a:ext cx="6031800" cy="605100"/>
          </a:xfrm>
          <a:prstGeom prst="rect">
            <a:avLst/>
          </a:prstGeom>
        </p:spPr>
        <p:txBody>
          <a:bodyPr spcFirstLastPara="1" anchor="ctr">
            <a:noAutofit/>
          </a:bodyPr>
          <a:lstStyle>
            <a:lvl1pPr marL="457200" lvl="0" indent="-355600" algn="ctr" rtl="0">
              <a:spcBef>
                <a:spcPts val="600"/>
              </a:spcBef>
              <a:spcAft>
                <a:spcPts val="0"/>
              </a:spcAft>
              <a:buClr>
                <a:srgbClr val="FFFFFF"/>
              </a:buClr>
              <a:buSzPts val="2000"/>
              <a:buChar char="▪"/>
              <a:defRPr sz="2000">
                <a:solidFill>
                  <a:srgbClr val="FFFFFF"/>
                </a:solidFill>
              </a:defRPr>
            </a:lvl1pPr>
            <a:lvl2pPr marL="914400" lvl="1" indent="-355600" algn="ctr" rtl="0">
              <a:spcBef>
                <a:spcPts val="0"/>
              </a:spcBef>
              <a:spcAft>
                <a:spcPts val="0"/>
              </a:spcAft>
              <a:buClr>
                <a:srgbClr val="FFFFFF"/>
              </a:buClr>
              <a:buSzPts val="2000"/>
              <a:buChar char="▫"/>
              <a:defRPr sz="2000">
                <a:solidFill>
                  <a:srgbClr val="FFFFFF"/>
                </a:solidFill>
              </a:defRPr>
            </a:lvl2pPr>
            <a:lvl3pPr marL="1371600" lvl="2" indent="-355600" algn="ctr" rtl="0">
              <a:spcBef>
                <a:spcPts val="0"/>
              </a:spcBef>
              <a:spcAft>
                <a:spcPts val="0"/>
              </a:spcAft>
              <a:buClr>
                <a:srgbClr val="FFFFFF"/>
              </a:buClr>
              <a:buSzPts val="2000"/>
              <a:buChar char="■"/>
              <a:defRPr sz="2000">
                <a:solidFill>
                  <a:srgbClr val="FFFFFF"/>
                </a:solidFill>
              </a:defRPr>
            </a:lvl3pPr>
            <a:lvl4pPr marL="1828800" lvl="3" indent="-355600" algn="ctr" rtl="0">
              <a:spcBef>
                <a:spcPts val="0"/>
              </a:spcBef>
              <a:spcAft>
                <a:spcPts val="0"/>
              </a:spcAft>
              <a:buClr>
                <a:srgbClr val="FFFFFF"/>
              </a:buClr>
              <a:buSzPts val="2000"/>
              <a:buChar char="●"/>
              <a:defRPr sz="2000">
                <a:solidFill>
                  <a:srgbClr val="FFFFFF"/>
                </a:solidFill>
              </a:defRPr>
            </a:lvl4pPr>
            <a:lvl5pPr marL="2286000" lvl="4" indent="-355600" algn="ctr" rtl="0">
              <a:spcBef>
                <a:spcPts val="0"/>
              </a:spcBef>
              <a:spcAft>
                <a:spcPts val="0"/>
              </a:spcAft>
              <a:buClr>
                <a:srgbClr val="FFFFFF"/>
              </a:buClr>
              <a:buSzPts val="2000"/>
              <a:buChar char="○"/>
              <a:defRPr sz="2000">
                <a:solidFill>
                  <a:srgbClr val="FFFFFF"/>
                </a:solidFill>
              </a:defRPr>
            </a:lvl5pPr>
            <a:lvl6pPr marL="2743200" lvl="5" indent="-355600" algn="ctr" rtl="0">
              <a:spcBef>
                <a:spcPts val="0"/>
              </a:spcBef>
              <a:spcAft>
                <a:spcPts val="0"/>
              </a:spcAft>
              <a:buClr>
                <a:srgbClr val="FFFFFF"/>
              </a:buClr>
              <a:buSzPts val="2000"/>
              <a:buChar char="■"/>
              <a:defRPr sz="2000">
                <a:solidFill>
                  <a:srgbClr val="FFFFFF"/>
                </a:solidFill>
              </a:defRPr>
            </a:lvl6pPr>
            <a:lvl7pPr marL="3200400" lvl="6" indent="-355600" algn="ctr" rtl="0">
              <a:spcBef>
                <a:spcPts val="0"/>
              </a:spcBef>
              <a:spcAft>
                <a:spcPts val="0"/>
              </a:spcAft>
              <a:buClr>
                <a:srgbClr val="FFFFFF"/>
              </a:buClr>
              <a:buSzPts val="2000"/>
              <a:buChar char="●"/>
              <a:defRPr sz="2000">
                <a:solidFill>
                  <a:srgbClr val="FFFFFF"/>
                </a:solidFill>
              </a:defRPr>
            </a:lvl7pPr>
            <a:lvl8pPr marL="3657600" lvl="7" indent="-355600" algn="ctr" rtl="0">
              <a:spcBef>
                <a:spcPts val="0"/>
              </a:spcBef>
              <a:spcAft>
                <a:spcPts val="0"/>
              </a:spcAft>
              <a:buClr>
                <a:srgbClr val="FFFFFF"/>
              </a:buClr>
              <a:buSzPts val="2000"/>
              <a:buChar char="○"/>
              <a:defRPr sz="2000">
                <a:solidFill>
                  <a:srgbClr val="FFFFFF"/>
                </a:solidFill>
              </a:defRPr>
            </a:lvl8pPr>
            <a:lvl9pPr marL="4114800" lvl="8" indent="-355600" algn="ctr">
              <a:spcBef>
                <a:spcPts val="0"/>
              </a:spcBef>
              <a:spcAft>
                <a:spcPts val="0"/>
              </a:spcAft>
              <a:buClr>
                <a:srgbClr val="FFFFFF"/>
              </a:buClr>
              <a:buSzPts val="2000"/>
              <a:buChar char="■"/>
              <a:defRPr sz="2000">
                <a:solidFill>
                  <a:srgbClr val="FFFFFF"/>
                </a:solidFill>
              </a:defRPr>
            </a:lvl9pPr>
          </a:lstStyle>
          <a:p>
            <a:endParaRPr/>
          </a:p>
        </p:txBody>
      </p:sp>
      <p:sp>
        <p:nvSpPr>
          <p:cNvPr id="9" name="Google Shape;33;p4">
            <a:extLst>
              <a:ext uri="{FF2B5EF4-FFF2-40B4-BE49-F238E27FC236}">
                <a16:creationId xmlns:a16="http://schemas.microsoft.com/office/drawing/2014/main" id="{4C16DCDA-5BC7-445B-B75F-437940908109}"/>
              </a:ext>
            </a:extLst>
          </p:cNvPr>
          <p:cNvSpPr txBox="1">
            <a:spLocks noGrp="1"/>
          </p:cNvSpPr>
          <p:nvPr>
            <p:ph type="sldNum" idx="10"/>
          </p:nvPr>
        </p:nvSpPr>
        <p:spPr/>
        <p:txBody>
          <a:bodyPr/>
          <a:lstStyle>
            <a:lvl1pPr>
              <a:defRPr/>
            </a:lvl1pPr>
          </a:lstStyle>
          <a:p>
            <a:pPr>
              <a:defRPr/>
            </a:pPr>
            <a:fld id="{0964B6D0-E872-4F19-928C-BF65216683B1}" type="slidenum">
              <a:rPr lang="sk-SK" altLang="sk-SK"/>
              <a:pPr>
                <a:defRPr/>
              </a:pPr>
              <a:t>‹#›</a:t>
            </a:fld>
            <a:endParaRPr lang="sk-SK" altLang="sk-SK"/>
          </a:p>
        </p:txBody>
      </p:sp>
    </p:spTree>
    <p:extLst>
      <p:ext uri="{BB962C8B-B14F-4D97-AF65-F5344CB8AC3E}">
        <p14:creationId xmlns:p14="http://schemas.microsoft.com/office/powerpoint/2010/main" val="78820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2" name="Google Shape;85;p10">
            <a:extLst>
              <a:ext uri="{FF2B5EF4-FFF2-40B4-BE49-F238E27FC236}">
                <a16:creationId xmlns:a16="http://schemas.microsoft.com/office/drawing/2014/main" id="{A6813BF7-7607-4FD6-8882-9C82FB589E15}"/>
              </a:ext>
            </a:extLst>
          </p:cNvPr>
          <p:cNvSpPr>
            <a:spLocks noChangeArrowheads="1"/>
          </p:cNvSpPr>
          <p:nvPr/>
        </p:nvSpPr>
        <p:spPr bwMode="auto">
          <a:xfrm>
            <a:off x="0" y="0"/>
            <a:ext cx="247650" cy="530225"/>
          </a:xfrm>
          <a:prstGeom prst="rect">
            <a:avLst/>
          </a:prstGeom>
          <a:solidFill>
            <a:srgbClr val="18637B"/>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solidFill>
                <a:srgbClr val="114454"/>
              </a:solidFill>
            </a:endParaRPr>
          </a:p>
        </p:txBody>
      </p:sp>
      <p:sp>
        <p:nvSpPr>
          <p:cNvPr id="3" name="Google Shape;86;p10">
            <a:extLst>
              <a:ext uri="{FF2B5EF4-FFF2-40B4-BE49-F238E27FC236}">
                <a16:creationId xmlns:a16="http://schemas.microsoft.com/office/drawing/2014/main" id="{144DE688-6708-4F08-803B-8F7597C63976}"/>
              </a:ext>
            </a:extLst>
          </p:cNvPr>
          <p:cNvSpPr>
            <a:spLocks noChangeArrowheads="1"/>
          </p:cNvSpPr>
          <p:nvPr/>
        </p:nvSpPr>
        <p:spPr bwMode="auto">
          <a:xfrm>
            <a:off x="0" y="500063"/>
            <a:ext cx="247650" cy="1058862"/>
          </a:xfrm>
          <a:prstGeom prst="rect">
            <a:avLst/>
          </a:prstGeom>
          <a:solidFill>
            <a:srgbClr val="124057"/>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4" name="Google Shape;87;p10">
            <a:extLst>
              <a:ext uri="{FF2B5EF4-FFF2-40B4-BE49-F238E27FC236}">
                <a16:creationId xmlns:a16="http://schemas.microsoft.com/office/drawing/2014/main" id="{0C6BF1D4-0A77-4949-9B4D-17E7A4059B31}"/>
              </a:ext>
            </a:extLst>
          </p:cNvPr>
          <p:cNvSpPr>
            <a:spLocks noChangeArrowheads="1"/>
          </p:cNvSpPr>
          <p:nvPr/>
        </p:nvSpPr>
        <p:spPr bwMode="auto">
          <a:xfrm>
            <a:off x="0" y="1554163"/>
            <a:ext cx="247650" cy="1531937"/>
          </a:xfrm>
          <a:prstGeom prst="rect">
            <a:avLst/>
          </a:prstGeom>
          <a:solidFill>
            <a:srgbClr val="16575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5" name="Google Shape;88;p10">
            <a:extLst>
              <a:ext uri="{FF2B5EF4-FFF2-40B4-BE49-F238E27FC236}">
                <a16:creationId xmlns:a16="http://schemas.microsoft.com/office/drawing/2014/main" id="{DDE326CE-542B-4707-831D-4517D4FF970D}"/>
              </a:ext>
            </a:extLst>
          </p:cNvPr>
          <p:cNvSpPr>
            <a:spLocks noChangeArrowheads="1"/>
          </p:cNvSpPr>
          <p:nvPr/>
        </p:nvSpPr>
        <p:spPr bwMode="auto">
          <a:xfrm>
            <a:off x="0" y="3086100"/>
            <a:ext cx="247650" cy="604838"/>
          </a:xfrm>
          <a:prstGeom prst="rect">
            <a:avLst/>
          </a:prstGeom>
          <a:solidFill>
            <a:srgbClr val="3B8D61"/>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6" name="Google Shape;89;p10">
            <a:extLst>
              <a:ext uri="{FF2B5EF4-FFF2-40B4-BE49-F238E27FC236}">
                <a16:creationId xmlns:a16="http://schemas.microsoft.com/office/drawing/2014/main" id="{54096177-9490-4333-9E5C-ABA9E0252CE8}"/>
              </a:ext>
            </a:extLst>
          </p:cNvPr>
          <p:cNvSpPr>
            <a:spLocks noChangeArrowheads="1"/>
          </p:cNvSpPr>
          <p:nvPr/>
        </p:nvSpPr>
        <p:spPr bwMode="auto">
          <a:xfrm>
            <a:off x="0" y="3690938"/>
            <a:ext cx="247650" cy="1452562"/>
          </a:xfrm>
          <a:prstGeom prst="rect">
            <a:avLst/>
          </a:prstGeom>
          <a:solidFill>
            <a:srgbClr val="94BF6E"/>
          </a:solidFill>
          <a:ln>
            <a:noFill/>
          </a:ln>
        </p:spPr>
        <p:txBody>
          <a:bodyPr lIns="91425" tIns="91425" rIns="91425" bIns="91425"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rgbClr val="000000"/>
              </a:buClr>
              <a:buFont typeface="Arial" panose="020B0604020202020204" pitchFamily="34" charset="0"/>
              <a:buNone/>
              <a:defRPr/>
            </a:pPr>
            <a:endParaRPr lang="sk-SK" altLang="sk-SK"/>
          </a:p>
        </p:txBody>
      </p:sp>
      <p:sp>
        <p:nvSpPr>
          <p:cNvPr id="7" name="Google Shape;90;p10">
            <a:extLst>
              <a:ext uri="{FF2B5EF4-FFF2-40B4-BE49-F238E27FC236}">
                <a16:creationId xmlns:a16="http://schemas.microsoft.com/office/drawing/2014/main" id="{2455F622-1371-48FE-A35C-40FB5B92506F}"/>
              </a:ext>
            </a:extLst>
          </p:cNvPr>
          <p:cNvSpPr txBox="1">
            <a:spLocks noGrp="1"/>
          </p:cNvSpPr>
          <p:nvPr>
            <p:ph type="sldNum" idx="10"/>
          </p:nvPr>
        </p:nvSpPr>
        <p:spPr/>
        <p:txBody>
          <a:bodyPr/>
          <a:lstStyle>
            <a:lvl1pPr>
              <a:defRPr/>
            </a:lvl1pPr>
          </a:lstStyle>
          <a:p>
            <a:pPr>
              <a:defRPr/>
            </a:pPr>
            <a:fld id="{C8E2230B-CD8F-46CF-BFA5-3EB141693BDC}" type="slidenum">
              <a:rPr lang="sk-SK" altLang="sk-SK"/>
              <a:pPr>
                <a:defRPr/>
              </a:pPr>
              <a:t>‹#›</a:t>
            </a:fld>
            <a:endParaRPr lang="sk-SK" altLang="sk-SK"/>
          </a:p>
        </p:txBody>
      </p:sp>
    </p:spTree>
    <p:extLst>
      <p:ext uri="{BB962C8B-B14F-4D97-AF65-F5344CB8AC3E}">
        <p14:creationId xmlns:p14="http://schemas.microsoft.com/office/powerpoint/2010/main" val="4283676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style A">
  <p:cSld name="Blank style A">
    <p:spTree>
      <p:nvGrpSpPr>
        <p:cNvPr id="1" name="Shape 91"/>
        <p:cNvGrpSpPr/>
        <p:nvPr/>
      </p:nvGrpSpPr>
      <p:grpSpPr>
        <a:xfrm>
          <a:off x="0" y="0"/>
          <a:ext cx="0" cy="0"/>
          <a:chOff x="0" y="0"/>
          <a:chExt cx="0" cy="0"/>
        </a:xfrm>
      </p:grpSpPr>
      <p:sp>
        <p:nvSpPr>
          <p:cNvPr id="2" name="Google Shape;92;p11">
            <a:extLst>
              <a:ext uri="{FF2B5EF4-FFF2-40B4-BE49-F238E27FC236}">
                <a16:creationId xmlns:a16="http://schemas.microsoft.com/office/drawing/2014/main" id="{B5A2E5A0-4685-4AAC-9147-553B4738A585}"/>
              </a:ext>
            </a:extLst>
          </p:cNvPr>
          <p:cNvSpPr>
            <a:spLocks noChangeArrowheads="1"/>
          </p:cNvSpPr>
          <p:nvPr/>
        </p:nvSpPr>
        <p:spPr bwMode="auto">
          <a:xfrm>
            <a:off x="0" y="1147763"/>
            <a:ext cx="9144000" cy="2847975"/>
          </a:xfrm>
          <a:prstGeom prst="rect">
            <a:avLst/>
          </a:prstGeom>
          <a:solidFill>
            <a:srgbClr val="16575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3" name="Google Shape;93;p11">
            <a:extLst>
              <a:ext uri="{FF2B5EF4-FFF2-40B4-BE49-F238E27FC236}">
                <a16:creationId xmlns:a16="http://schemas.microsoft.com/office/drawing/2014/main" id="{BAF5D261-675E-44E0-B23B-9D54AAA68D8F}"/>
              </a:ext>
            </a:extLst>
          </p:cNvPr>
          <p:cNvSpPr>
            <a:spLocks noChangeArrowheads="1"/>
          </p:cNvSpPr>
          <p:nvPr/>
        </p:nvSpPr>
        <p:spPr bwMode="auto">
          <a:xfrm>
            <a:off x="0" y="0"/>
            <a:ext cx="9144000" cy="530225"/>
          </a:xfrm>
          <a:prstGeom prst="rect">
            <a:avLst/>
          </a:prstGeom>
          <a:solidFill>
            <a:srgbClr val="18637B"/>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solidFill>
                <a:srgbClr val="114454"/>
              </a:solidFill>
            </a:endParaRPr>
          </a:p>
        </p:txBody>
      </p:sp>
      <p:sp>
        <p:nvSpPr>
          <p:cNvPr id="4" name="Google Shape;94;p11">
            <a:extLst>
              <a:ext uri="{FF2B5EF4-FFF2-40B4-BE49-F238E27FC236}">
                <a16:creationId xmlns:a16="http://schemas.microsoft.com/office/drawing/2014/main" id="{69B17616-85F1-4577-A342-0462A8AA9735}"/>
              </a:ext>
            </a:extLst>
          </p:cNvPr>
          <p:cNvSpPr>
            <a:spLocks noChangeArrowheads="1"/>
          </p:cNvSpPr>
          <p:nvPr/>
        </p:nvSpPr>
        <p:spPr bwMode="auto">
          <a:xfrm>
            <a:off x="0" y="500063"/>
            <a:ext cx="9144000" cy="731837"/>
          </a:xfrm>
          <a:prstGeom prst="rect">
            <a:avLst/>
          </a:prstGeom>
          <a:solidFill>
            <a:srgbClr val="124057"/>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5" name="Google Shape;95;p11">
            <a:extLst>
              <a:ext uri="{FF2B5EF4-FFF2-40B4-BE49-F238E27FC236}">
                <a16:creationId xmlns:a16="http://schemas.microsoft.com/office/drawing/2014/main" id="{A1E5BBCA-DD65-4C30-8B16-DA036684B144}"/>
              </a:ext>
            </a:extLst>
          </p:cNvPr>
          <p:cNvSpPr>
            <a:spLocks noChangeArrowheads="1"/>
          </p:cNvSpPr>
          <p:nvPr/>
        </p:nvSpPr>
        <p:spPr bwMode="auto">
          <a:xfrm>
            <a:off x="0" y="3962400"/>
            <a:ext cx="9144000" cy="369888"/>
          </a:xfrm>
          <a:prstGeom prst="rect">
            <a:avLst/>
          </a:prstGeom>
          <a:solidFill>
            <a:srgbClr val="3B8D61"/>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6" name="Google Shape;96;p11">
            <a:extLst>
              <a:ext uri="{FF2B5EF4-FFF2-40B4-BE49-F238E27FC236}">
                <a16:creationId xmlns:a16="http://schemas.microsoft.com/office/drawing/2014/main" id="{7907198B-A8A8-415D-B521-3B72ECB39645}"/>
              </a:ext>
            </a:extLst>
          </p:cNvPr>
          <p:cNvSpPr>
            <a:spLocks noChangeArrowheads="1"/>
          </p:cNvSpPr>
          <p:nvPr/>
        </p:nvSpPr>
        <p:spPr bwMode="auto">
          <a:xfrm>
            <a:off x="0" y="4333875"/>
            <a:ext cx="9144000" cy="809625"/>
          </a:xfrm>
          <a:prstGeom prst="rect">
            <a:avLst/>
          </a:prstGeom>
          <a:solidFill>
            <a:srgbClr val="94BF6E"/>
          </a:solidFill>
          <a:ln>
            <a:noFill/>
          </a:ln>
        </p:spPr>
        <p:txBody>
          <a:bodyPr lIns="91425" tIns="91425" rIns="91425" bIns="91425" anchor="ct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buClr>
                <a:srgbClr val="000000"/>
              </a:buClr>
              <a:buFont typeface="Arial" charset="0"/>
              <a:buNone/>
              <a:defRPr/>
            </a:pPr>
            <a:endParaRPr lang="sk-SK" altLang="sk-SK"/>
          </a:p>
        </p:txBody>
      </p:sp>
      <p:sp>
        <p:nvSpPr>
          <p:cNvPr id="7" name="Google Shape;97;p11">
            <a:extLst>
              <a:ext uri="{FF2B5EF4-FFF2-40B4-BE49-F238E27FC236}">
                <a16:creationId xmlns:a16="http://schemas.microsoft.com/office/drawing/2014/main" id="{341753E1-5489-4DFB-A407-CB359C8BAB06}"/>
              </a:ext>
            </a:extLst>
          </p:cNvPr>
          <p:cNvSpPr txBox="1">
            <a:spLocks noGrp="1"/>
          </p:cNvSpPr>
          <p:nvPr>
            <p:ph type="sldNum" idx="10"/>
          </p:nvPr>
        </p:nvSpPr>
        <p:spPr/>
        <p:txBody>
          <a:bodyPr/>
          <a:lstStyle>
            <a:lvl1pPr>
              <a:defRPr/>
            </a:lvl1pPr>
          </a:lstStyle>
          <a:p>
            <a:pPr>
              <a:defRPr/>
            </a:pPr>
            <a:fld id="{A29F985C-2478-4D2C-841B-5C327C576B7E}" type="slidenum">
              <a:rPr lang="sk-SK" altLang="sk-SK"/>
              <a:pPr>
                <a:defRPr/>
              </a:pPr>
              <a:t>‹#›</a:t>
            </a:fld>
            <a:endParaRPr lang="sk-SK" altLang="sk-SK"/>
          </a:p>
        </p:txBody>
      </p:sp>
    </p:spTree>
    <p:extLst>
      <p:ext uri="{BB962C8B-B14F-4D97-AF65-F5344CB8AC3E}">
        <p14:creationId xmlns:p14="http://schemas.microsoft.com/office/powerpoint/2010/main" val="3280020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Google Shape;6;p1">
            <a:extLst>
              <a:ext uri="{FF2B5EF4-FFF2-40B4-BE49-F238E27FC236}">
                <a16:creationId xmlns:a16="http://schemas.microsoft.com/office/drawing/2014/main" id="{E337DA97-FF1F-4147-A9A8-2A6A6E70C203}"/>
              </a:ext>
            </a:extLst>
          </p:cNvPr>
          <p:cNvSpPr txBox="1">
            <a:spLocks noGrp="1"/>
          </p:cNvSpPr>
          <p:nvPr>
            <p:ph type="title"/>
          </p:nvPr>
        </p:nvSpPr>
        <p:spPr bwMode="auto">
          <a:xfrm>
            <a:off x="1146175" y="530225"/>
            <a:ext cx="32083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sk-SK" altLang="sk-SK">
              <a:sym typeface="Arial" panose="020B0604020202020204" pitchFamily="34" charset="0"/>
            </a:endParaRPr>
          </a:p>
        </p:txBody>
      </p:sp>
      <p:sp>
        <p:nvSpPr>
          <p:cNvPr id="1027" name="Google Shape;7;p1">
            <a:extLst>
              <a:ext uri="{FF2B5EF4-FFF2-40B4-BE49-F238E27FC236}">
                <a16:creationId xmlns:a16="http://schemas.microsoft.com/office/drawing/2014/main" id="{6B616F4D-5058-4257-86D9-3808526CF08E}"/>
              </a:ext>
            </a:extLst>
          </p:cNvPr>
          <p:cNvSpPr txBox="1">
            <a:spLocks noGrp="1"/>
          </p:cNvSpPr>
          <p:nvPr>
            <p:ph type="body" idx="1"/>
          </p:nvPr>
        </p:nvSpPr>
        <p:spPr bwMode="auto">
          <a:xfrm>
            <a:off x="1146175" y="1766888"/>
            <a:ext cx="7540625"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sk-SK" altLang="sk-SK">
              <a:sym typeface="Arial" panose="020B0604020202020204" pitchFamily="34" charset="0"/>
            </a:endParaRPr>
          </a:p>
        </p:txBody>
      </p:sp>
      <p:sp>
        <p:nvSpPr>
          <p:cNvPr id="1028" name="Google Shape;8;p1">
            <a:extLst>
              <a:ext uri="{FF2B5EF4-FFF2-40B4-BE49-F238E27FC236}">
                <a16:creationId xmlns:a16="http://schemas.microsoft.com/office/drawing/2014/main" id="{A120852F-8EB3-4329-A113-0BE592E3B358}"/>
              </a:ext>
            </a:extLst>
          </p:cNvPr>
          <p:cNvSpPr txBox="1">
            <a:spLocks noGrp="1"/>
          </p:cNvSpPr>
          <p:nvPr>
            <p:ph type="sldNum" idx="12"/>
          </p:nvPr>
        </p:nvSpPr>
        <p:spPr bwMode="auto">
          <a:xfrm>
            <a:off x="-50800" y="4819650"/>
            <a:ext cx="349250" cy="32385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lvl1pPr algn="ctr" eaLnBrk="1" hangingPunct="1">
              <a:buClr>
                <a:srgbClr val="000000"/>
              </a:buClr>
              <a:buFont typeface="Arial" panose="020B0604020202020204" pitchFamily="34" charset="0"/>
              <a:buNone/>
              <a:defRPr sz="800">
                <a:solidFill>
                  <a:srgbClr val="FFFFFF"/>
                </a:solidFill>
                <a:latin typeface="Roboto Slab" charset="0"/>
                <a:sym typeface="Roboto Slab" charset="0"/>
              </a:defRPr>
            </a:lvl1pPr>
          </a:lstStyle>
          <a:p>
            <a:pPr>
              <a:defRPr/>
            </a:pPr>
            <a:fld id="{34DDAA8A-088F-4E51-A52B-4F587D8ABC6F}" type="slidenum">
              <a:rPr lang="sk-SK" altLang="sk-SK"/>
              <a:pPr>
                <a:defRPr/>
              </a:pPr>
              <a:t>‹#›</a:t>
            </a:fld>
            <a:endParaRPr lang="sk-SK" altLang="sk-SK"/>
          </a:p>
        </p:txBody>
      </p:sp>
    </p:spTree>
  </p:cSld>
  <p:clrMap bg1="lt1" tx1="dk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1pPr>
      <a:lvl2pPr marL="742950" lvl="1" indent="-28575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2pPr>
      <a:lvl3pPr marL="1143000" lvl="2"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3pPr>
      <a:lvl4pPr marL="1600200" lvl="3"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4pPr>
      <a:lvl5pPr marL="2057400" lvl="4" indent="-228600" algn="l" rtl="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ordwall.net/resource/19113114" TargetMode="External"/><Relationship Id="rId2" Type="http://schemas.openxmlformats.org/officeDocument/2006/relationships/hyperlink" Target="https://www.wordwall.net/resource/19098935"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jamboard.google.com/d/1ufyDsLgHREBo3qkW1-rNz53QFUfj5QIRJPMKin9PZD4/edit?usp=sharing"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Google Shape;109;p13">
            <a:extLst>
              <a:ext uri="{FF2B5EF4-FFF2-40B4-BE49-F238E27FC236}">
                <a16:creationId xmlns:a16="http://schemas.microsoft.com/office/drawing/2014/main" id="{104AFDF9-547B-4576-9BC0-9FAD3E4999BF}"/>
              </a:ext>
            </a:extLst>
          </p:cNvPr>
          <p:cNvSpPr txBox="1">
            <a:spLocks noGrp="1"/>
          </p:cNvSpPr>
          <p:nvPr>
            <p:ph type="ctrTitle"/>
          </p:nvPr>
        </p:nvSpPr>
        <p:spPr>
          <a:xfrm>
            <a:off x="611188" y="2427288"/>
            <a:ext cx="7129462" cy="1158875"/>
          </a:xfrm>
        </p:spPr>
        <p:txBody>
          <a:bodyPr/>
          <a:lstStyle/>
          <a:p>
            <a:pPr eaLnBrk="1" hangingPunct="1">
              <a:spcBef>
                <a:spcPct val="0"/>
              </a:spcBef>
              <a:spcAft>
                <a:spcPct val="0"/>
              </a:spcAft>
              <a:buClr>
                <a:srgbClr val="FFFFFF"/>
              </a:buClr>
              <a:buFont typeface="Roboto Slab" panose="020B0604020202020204" pitchFamily="2" charset="0"/>
              <a:buNone/>
            </a:pP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Digiškola Ekonomika</a:t>
            </a:r>
            <a:b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br>
            <a:r>
              <a:rPr lang="sk-SK" altLang="sk-SK" b="1">
                <a:solidFill>
                  <a:srgbClr val="FFFFFF"/>
                </a:solidFill>
                <a:latin typeface="Roboto Slab" panose="020B0604020202020204" pitchFamily="2" charset="0"/>
                <a:cs typeface="Arial" panose="020B0604020202020204" pitchFamily="34" charset="0"/>
                <a:sym typeface="Roboto Slab" panose="020B0604020202020204" pitchFamily="2" charset="0"/>
              </a:rPr>
              <a:t>Hospodársky výsledok</a:t>
            </a:r>
          </a:p>
        </p:txBody>
      </p:sp>
      <p:pic>
        <p:nvPicPr>
          <p:cNvPr id="8195" name="Obrázok 6" descr="Erasmus+ logo EN.jpg">
            <a:extLst>
              <a:ext uri="{FF2B5EF4-FFF2-40B4-BE49-F238E27FC236}">
                <a16:creationId xmlns:a16="http://schemas.microsoft.com/office/drawing/2014/main" id="{C6C0570B-56B0-4EA9-8432-C6281378DC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285750"/>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Obrázok 2">
            <a:extLst>
              <a:ext uri="{FF2B5EF4-FFF2-40B4-BE49-F238E27FC236}">
                <a16:creationId xmlns:a16="http://schemas.microsoft.com/office/drawing/2014/main" id="{8656BFA4-094C-401D-B465-525301A3CF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285750"/>
            <a:ext cx="1158875"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Obdĺžnik 12">
            <a:extLst>
              <a:ext uri="{FF2B5EF4-FFF2-40B4-BE49-F238E27FC236}">
                <a16:creationId xmlns:a16="http://schemas.microsoft.com/office/drawing/2014/main" id="{6571541E-42CE-42E4-8FE5-3008D75BC0EC}"/>
              </a:ext>
            </a:extLst>
          </p:cNvPr>
          <p:cNvSpPr>
            <a:spLocks noChangeArrowheads="1"/>
          </p:cNvSpPr>
          <p:nvPr/>
        </p:nvSpPr>
        <p:spPr bwMode="auto">
          <a:xfrm>
            <a:off x="428625" y="4643438"/>
            <a:ext cx="5080000" cy="400050"/>
          </a:xfrm>
          <a:prstGeom prst="rect">
            <a:avLst/>
          </a:prstGeom>
          <a:noFill/>
          <a:ln>
            <a:noFill/>
          </a:ln>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defRPr/>
            </a:pPr>
            <a:r>
              <a:rPr lang="sk-SK" altLang="sk-SK" sz="2000" b="1" dirty="0">
                <a:solidFill>
                  <a:schemeClr val="accent4"/>
                </a:solidFill>
                <a:latin typeface="Weekly Free Light" panose="00000400000000000000" pitchFamily="50" charset="-18"/>
              </a:rPr>
              <a:t>2020-1-SK01-KA226-SCH-094350</a:t>
            </a:r>
            <a:r>
              <a:rPr lang="sk-SK" altLang="sk-SK" sz="2000" b="1" dirty="0">
                <a:solidFill>
                  <a:schemeClr val="bg1"/>
                </a:solidFill>
                <a:latin typeface="Weekly Free Light" panose="00000400000000000000" pitchFamily="50" charset="-18"/>
              </a:rPr>
              <a:t>  </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dpis 2">
            <a:extLst>
              <a:ext uri="{FF2B5EF4-FFF2-40B4-BE49-F238E27FC236}">
                <a16:creationId xmlns:a16="http://schemas.microsoft.com/office/drawing/2014/main" id="{B5CFD605-357D-43DA-8134-A5B003BDE257}"/>
              </a:ext>
            </a:extLst>
          </p:cNvPr>
          <p:cNvSpPr txBox="1">
            <a:spLocks noGrp="1"/>
          </p:cNvSpPr>
          <p:nvPr>
            <p:ph type="ctrTitle"/>
          </p:nvPr>
        </p:nvSpPr>
        <p:spPr>
          <a:xfrm>
            <a:off x="3851275" y="842963"/>
            <a:ext cx="4505325" cy="1160462"/>
          </a:xfrm>
        </p:spPr>
        <p:txBody>
          <a:bodyPr/>
          <a:lstStyle/>
          <a:p>
            <a:pPr>
              <a:spcBef>
                <a:spcPct val="0"/>
              </a:spcBef>
              <a:spcAft>
                <a:spcPct val="0"/>
              </a:spcAft>
            </a:pPr>
            <a:r>
              <a:rPr lang="sk-SK" altLang="sk-SK" b="1">
                <a:latin typeface="Roboto Slab" panose="020B0604020202020204" pitchFamily="2" charset="0"/>
                <a:cs typeface="Roboto Slab" panose="020B0604020202020204" pitchFamily="2" charset="0"/>
              </a:rPr>
              <a:t>Vzdelávacie materiály</a:t>
            </a:r>
          </a:p>
        </p:txBody>
      </p:sp>
      <p:sp>
        <p:nvSpPr>
          <p:cNvPr id="22531" name="Zástupný objekt pre číslo snímky 1">
            <a:extLst>
              <a:ext uri="{FF2B5EF4-FFF2-40B4-BE49-F238E27FC236}">
                <a16:creationId xmlns:a16="http://schemas.microsoft.com/office/drawing/2014/main" id="{1AF70823-D23C-4C0A-BF5A-1D52F7B3468B}"/>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4AA4451-E61D-4F06-A622-2A2034636AA0}"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10</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22532" name="Google Shape;148;p16">
            <a:extLst>
              <a:ext uri="{FF2B5EF4-FFF2-40B4-BE49-F238E27FC236}">
                <a16:creationId xmlns:a16="http://schemas.microsoft.com/office/drawing/2014/main" id="{8FAD45BC-2CAD-4961-B748-E7B466F7217C}"/>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3</a:t>
            </a:r>
          </a:p>
        </p:txBody>
      </p:sp>
      <p:sp>
        <p:nvSpPr>
          <p:cNvPr id="22533" name="Podnadpis 2">
            <a:extLst>
              <a:ext uri="{FF2B5EF4-FFF2-40B4-BE49-F238E27FC236}">
                <a16:creationId xmlns:a16="http://schemas.microsoft.com/office/drawing/2014/main" id="{E873E1EC-B803-41AE-9127-931FE6E582FF}"/>
              </a:ext>
            </a:extLst>
          </p:cNvPr>
          <p:cNvSpPr txBox="1">
            <a:spLocks noChangeArrowheads="1"/>
          </p:cNvSpPr>
          <p:nvPr/>
        </p:nvSpPr>
        <p:spPr bwMode="auto">
          <a:xfrm>
            <a:off x="4140200" y="2179638"/>
            <a:ext cx="450532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marL="342900" indent="-3429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AutoNum type="arabicPeriod"/>
            </a:pPr>
            <a:r>
              <a:rPr lang="pl-PL" altLang="sk-SK" sz="1800" b="1">
                <a:solidFill>
                  <a:srgbClr val="94BF6E"/>
                </a:solidFill>
                <a:latin typeface="Weekly Free Light" panose="02070309020205020404" pitchFamily="50" charset="0"/>
                <a:hlinkClick r:id="rId2"/>
              </a:rPr>
              <a:t>Náklady</a:t>
            </a:r>
            <a:endParaRPr lang="pl-PL" altLang="sk-SK" sz="1800" b="1">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endParaRPr lang="pl-PL" altLang="sk-SK" sz="1800" b="1">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r>
              <a:rPr lang="pl-PL" altLang="sk-SK" sz="1800" b="1">
                <a:solidFill>
                  <a:srgbClr val="94BF6E"/>
                </a:solidFill>
                <a:latin typeface="Weekly Free Light" panose="02070309020205020404" pitchFamily="50" charset="0"/>
                <a:hlinkClick r:id="rId3"/>
              </a:rPr>
              <a:t>Výnosy</a:t>
            </a:r>
            <a:endParaRPr lang="pl-PL" altLang="sk-SK" sz="1800" b="1">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endParaRPr lang="pl-PL" altLang="sk-SK" sz="1800" b="1">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r>
              <a:rPr lang="pl-PL" altLang="sk-SK" sz="1800" b="1">
                <a:solidFill>
                  <a:srgbClr val="94BF6E"/>
                </a:solidFill>
                <a:latin typeface="Weekly Free Light" panose="02070309020205020404" pitchFamily="50" charset="0"/>
                <a:hlinkClick r:id="rId4"/>
              </a:rPr>
              <a:t>Výsledok hospodárenia</a:t>
            </a:r>
            <a:endParaRPr lang="pl-PL" altLang="sk-SK" sz="1800" b="1">
              <a:solidFill>
                <a:srgbClr val="94BF6E"/>
              </a:solidFill>
              <a:latin typeface="Weekly Free Light" panose="02070309020205020404" pitchFamily="50" charset="0"/>
            </a:endParaRPr>
          </a:p>
          <a:p>
            <a:pPr>
              <a:buClr>
                <a:srgbClr val="94BF6E"/>
              </a:buClr>
              <a:buSzPts val="1800"/>
              <a:buFont typeface="Arial" panose="020B0604020202020204" pitchFamily="34" charset="0"/>
              <a:buAutoNum type="arabicPeriod"/>
            </a:pPr>
            <a:endParaRPr lang="pl-PL" altLang="sk-SK" sz="1800" b="1">
              <a:solidFill>
                <a:srgbClr val="94BF6E"/>
              </a:solidFill>
            </a:endParaRPr>
          </a:p>
          <a:p>
            <a:pPr>
              <a:buClr>
                <a:srgbClr val="94BF6E"/>
              </a:buClr>
              <a:buSzPts val="1800"/>
              <a:buFont typeface="Arial" panose="020B0604020202020204" pitchFamily="34" charset="0"/>
              <a:buAutoNum type="arabicPeriod"/>
            </a:pPr>
            <a:endParaRPr lang="pl-PL" altLang="sk-SK" sz="1800" b="1">
              <a:solidFill>
                <a:srgbClr val="94BF6E"/>
              </a:solidFill>
            </a:endParaRPr>
          </a:p>
          <a:p>
            <a:pPr>
              <a:buClr>
                <a:srgbClr val="94BF6E"/>
              </a:buClr>
              <a:buSzPts val="1800"/>
              <a:buFont typeface="Arial" panose="020B0604020202020204" pitchFamily="34" charset="0"/>
              <a:buNone/>
            </a:pPr>
            <a:endParaRPr lang="sk-SK" altLang="sk-SK" sz="1800" b="1">
              <a:solidFill>
                <a:srgbClr val="94BF6E"/>
              </a:solidFill>
            </a:endParaRPr>
          </a:p>
        </p:txBody>
      </p:sp>
      <p:pic>
        <p:nvPicPr>
          <p:cNvPr id="22534" name="Obrázok 6" descr="Erasmus+ logo EN.jpg">
            <a:extLst>
              <a:ext uri="{FF2B5EF4-FFF2-40B4-BE49-F238E27FC236}">
                <a16:creationId xmlns:a16="http://schemas.microsoft.com/office/drawing/2014/main" id="{493F850D-8497-4277-B6E3-10C77661F0B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5438" y="217488"/>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Google Shape;292;p25">
            <a:extLst>
              <a:ext uri="{FF2B5EF4-FFF2-40B4-BE49-F238E27FC236}">
                <a16:creationId xmlns:a16="http://schemas.microsoft.com/office/drawing/2014/main" id="{824466EB-4EDE-4FBD-A12A-FDF88DB3804C}"/>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objekt pre číslo snímky 3">
            <a:extLst>
              <a:ext uri="{FF2B5EF4-FFF2-40B4-BE49-F238E27FC236}">
                <a16:creationId xmlns:a16="http://schemas.microsoft.com/office/drawing/2014/main" id="{3D686707-D0AB-4C72-9FCE-C072753BB6A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C26FD97-8B31-4088-87C3-389494C41035}"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11</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23555" name="Podnadpis 2">
            <a:extLst>
              <a:ext uri="{FF2B5EF4-FFF2-40B4-BE49-F238E27FC236}">
                <a16:creationId xmlns:a16="http://schemas.microsoft.com/office/drawing/2014/main" id="{87C65E4B-B2AF-4346-A02B-51124CE1829C}"/>
              </a:ext>
            </a:extLst>
          </p:cNvPr>
          <p:cNvSpPr txBox="1">
            <a:spLocks noChangeArrowheads="1"/>
          </p:cNvSpPr>
          <p:nvPr/>
        </p:nvSpPr>
        <p:spPr bwMode="auto">
          <a:xfrm>
            <a:off x="1116013" y="1054100"/>
            <a:ext cx="7404100" cy="350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
                <a:srgbClr val="94BF6E"/>
              </a:buClr>
              <a:buSzPts val="1800"/>
              <a:buFont typeface="Arial" panose="020B0604020202020204" pitchFamily="34" charset="0"/>
              <a:buNone/>
            </a:pPr>
            <a:r>
              <a:rPr lang="sk-SK" altLang="sk-SK" sz="1800">
                <a:solidFill>
                  <a:srgbClr val="94BF6E"/>
                </a:solidFill>
                <a:latin typeface="Weekly Free Light" panose="02070309020205020404" pitchFamily="50" charset="0"/>
              </a:rPr>
              <a:t>Zdroje:</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a:solidFill>
                  <a:srgbClr val="94BF6E"/>
                </a:solidFill>
                <a:latin typeface="Weekly Free Light" panose="02070309020205020404" pitchFamily="50" charset="0"/>
              </a:rPr>
              <a:t>Novák J., Šlosár R., Základy ekonómie a ekonomiky, SPN Bratislava, 2008, ISBN: 978-80-10-01346-3</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r>
              <a:rPr lang="sk-SK" altLang="sk-SK" sz="1200">
                <a:solidFill>
                  <a:srgbClr val="94BF6E"/>
                </a:solidFill>
                <a:latin typeface="Weekly Free Light" panose="02070309020205020404" pitchFamily="50" charset="0"/>
              </a:rPr>
              <a:t>Orbánová D., Maturujem z ekonomiky a ekonómie, SPN Bratislava, 2014, ISBN 978-80-10-025575-6</a:t>
            </a:r>
          </a:p>
          <a:p>
            <a:pPr>
              <a:buClr>
                <a:srgbClr val="94BF6E"/>
              </a:buClr>
              <a:buSzPts val="1800"/>
              <a:buFont typeface="Arial" panose="020B0604020202020204" pitchFamily="34" charset="0"/>
              <a:buNone/>
            </a:pPr>
            <a:endParaRPr lang="sk-SK" altLang="sk-SK" sz="12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a:solidFill>
                <a:srgbClr val="94BF6E"/>
              </a:solidFill>
              <a:latin typeface="Weekly Free Light" panose="02070309020205020404" pitchFamily="50" charset="0"/>
            </a:endParaRPr>
          </a:p>
          <a:p>
            <a:pPr>
              <a:buClr>
                <a:srgbClr val="94BF6E"/>
              </a:buClr>
              <a:buSzPts val="1800"/>
              <a:buFont typeface="Arial" panose="020B0604020202020204" pitchFamily="34" charset="0"/>
              <a:buNone/>
            </a:pPr>
            <a:endParaRPr lang="sk-SK" altLang="sk-SK" sz="1800" b="1">
              <a:solidFill>
                <a:srgbClr val="94BF6E"/>
              </a:solidFill>
              <a:latin typeface="Weekly Free Light" panose="02070309020205020404" pitchFamily="50" charset="0"/>
            </a:endParaRPr>
          </a:p>
        </p:txBody>
      </p:sp>
      <p:pic>
        <p:nvPicPr>
          <p:cNvPr id="23556" name="Obrázok 6" descr="Erasmus+ logo EN.jpg">
            <a:extLst>
              <a:ext uri="{FF2B5EF4-FFF2-40B4-BE49-F238E27FC236}">
                <a16:creationId xmlns:a16="http://schemas.microsoft.com/office/drawing/2014/main" id="{8FB83F3C-9548-44CF-9A4E-8B97985848A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450" y="188913"/>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Google Shape;292;p25">
            <a:extLst>
              <a:ext uri="{FF2B5EF4-FFF2-40B4-BE49-F238E27FC236}">
                <a16:creationId xmlns:a16="http://schemas.microsoft.com/office/drawing/2014/main" id="{94776B29-8F18-4056-9B00-BD348111D083}"/>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Google Shape;139;p15">
            <a:extLst>
              <a:ext uri="{FF2B5EF4-FFF2-40B4-BE49-F238E27FC236}">
                <a16:creationId xmlns:a16="http://schemas.microsoft.com/office/drawing/2014/main" id="{BDD3F0F3-C96A-49EB-86AC-F52A8AC3F264}"/>
              </a:ext>
            </a:extLst>
          </p:cNvPr>
          <p:cNvSpPr txBox="1">
            <a:spLocks noGrp="1"/>
          </p:cNvSpPr>
          <p:nvPr>
            <p:ph type="subTitle" idx="4294967295"/>
          </p:nvPr>
        </p:nvSpPr>
        <p:spPr>
          <a:xfrm>
            <a:off x="214313" y="1428750"/>
            <a:ext cx="5500687" cy="1143000"/>
          </a:xfrm>
        </p:spPr>
        <p:txBody>
          <a:bodyPr anchor="ctr"/>
          <a:lstStyle/>
          <a:p>
            <a:pPr marL="0" indent="0" eaLnBrk="1" hangingPunct="1">
              <a:spcBef>
                <a:spcPts val="600"/>
              </a:spcBef>
              <a:buClr>
                <a:srgbClr val="114454"/>
              </a:buClr>
              <a:buSzPts val="3000"/>
              <a:buFont typeface="Arial" panose="020B0604020202020204" pitchFamily="34" charset="0"/>
              <a:buNone/>
            </a:pPr>
            <a:r>
              <a:rPr lang="en-US" altLang="sk-SK" sz="1200">
                <a:solidFill>
                  <a:schemeClr val="bg1"/>
                </a:solidFill>
                <a:latin typeface="Weekly Free Light" panose="02070309020205020404" pitchFamily="50" charset="0"/>
                <a:cs typeface="Arial" panose="020B0604020202020204" pitchFamily="34" charset="0"/>
              </a:rPr>
              <a:t>EN 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lang="sk-SK" altLang="sk-SK" sz="2400" b="1">
              <a:solidFill>
                <a:schemeClr val="bg1"/>
              </a:solidFill>
              <a:latin typeface="Weekly Free Light" panose="02070309020205020404" pitchFamily="50" charset="0"/>
              <a:cs typeface="Arial" panose="020B0604020202020204" pitchFamily="34" charset="0"/>
              <a:sym typeface="Nixie One" panose="020B0604020202020204" charset="0"/>
            </a:endParaRPr>
          </a:p>
        </p:txBody>
      </p:sp>
      <p:sp>
        <p:nvSpPr>
          <p:cNvPr id="24579" name="Google Shape;141;p15">
            <a:extLst>
              <a:ext uri="{FF2B5EF4-FFF2-40B4-BE49-F238E27FC236}">
                <a16:creationId xmlns:a16="http://schemas.microsoft.com/office/drawing/2014/main" id="{18A9429D-0D0C-4860-9E94-E7A4B860A46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43BF9C4-9DAC-486B-9839-AE1CA1E184BE}"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12</a:t>
            </a:fld>
            <a:endParaRPr lang="sk-SK" altLang="sk-SK" sz="800">
              <a:solidFill>
                <a:srgbClr val="FFFFFF"/>
              </a:solidFill>
              <a:latin typeface="Weekly Free Light" panose="02070309020205020404" pitchFamily="50" charset="0"/>
              <a:sym typeface="Roboto Slab" panose="020B0604020202020204" pitchFamily="2" charset="0"/>
            </a:endParaRPr>
          </a:p>
        </p:txBody>
      </p:sp>
      <p:sp>
        <p:nvSpPr>
          <p:cNvPr id="7" name="Google Shape;132;p14">
            <a:extLst>
              <a:ext uri="{FF2B5EF4-FFF2-40B4-BE49-F238E27FC236}">
                <a16:creationId xmlns:a16="http://schemas.microsoft.com/office/drawing/2014/main" id="{E0C90610-5C5F-458D-8382-2BDC457A269F}"/>
              </a:ext>
            </a:extLst>
          </p:cNvPr>
          <p:cNvSpPr txBox="1">
            <a:spLocks noChangeArrowheads="1"/>
          </p:cNvSpPr>
          <p:nvPr/>
        </p:nvSpPr>
        <p:spPr bwMode="auto">
          <a:xfrm>
            <a:off x="500063" y="4643438"/>
            <a:ext cx="2711450" cy="327025"/>
          </a:xfrm>
          <a:prstGeom prst="rect">
            <a:avLst/>
          </a:prstGeom>
          <a:solidFill>
            <a:schemeClr val="accent6">
              <a:lumMod val="75000"/>
            </a:schemeClr>
          </a:solidFill>
          <a:ln w="9525">
            <a:noFill/>
            <a:miter lim="800000"/>
            <a:headEnd/>
            <a:tailEnd/>
          </a:ln>
        </p:spPr>
        <p:txBody>
          <a:bodyPr lIns="91425" tIns="91425" rIns="91425" bIns="91425"/>
          <a:lstStyle/>
          <a:p>
            <a:pPr algn="ctr" eaLnBrk="1" hangingPunct="1">
              <a:defRPr/>
            </a:pPr>
            <a:r>
              <a:rPr lang="sk-SK" sz="1000" b="1" dirty="0">
                <a:latin typeface="Weekly Free Light" panose="00000400000000000000" pitchFamily="50" charset="-18"/>
                <a:sym typeface="Arial" charset="0"/>
              </a:rPr>
              <a:t>2020-1-SK01-KA226-SCH-094350</a:t>
            </a:r>
          </a:p>
          <a:p>
            <a:pPr eaLnBrk="1" hangingPunct="1">
              <a:spcBef>
                <a:spcPts val="1000"/>
              </a:spcBef>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a:p>
            <a:pPr eaLnBrk="1" hangingPunct="1">
              <a:spcBef>
                <a:spcPts val="1000"/>
              </a:spcBef>
              <a:spcAft>
                <a:spcPts val="1000"/>
              </a:spcAft>
              <a:buClr>
                <a:srgbClr val="000000"/>
              </a:buClr>
              <a:buFont typeface="Arial" charset="0"/>
              <a:buNone/>
              <a:defRPr/>
            </a:pPr>
            <a:endParaRPr lang="sk-SK" altLang="sk-SK" sz="900" b="1" dirty="0">
              <a:solidFill>
                <a:srgbClr val="114454"/>
              </a:solidFill>
              <a:latin typeface="Weekly Free Light" panose="00000400000000000000" pitchFamily="50" charset="-18"/>
              <a:cs typeface="Arial" charset="0"/>
              <a:sym typeface="Nixie One" charset="0"/>
            </a:endParaRPr>
          </a:p>
        </p:txBody>
      </p:sp>
      <p:pic>
        <p:nvPicPr>
          <p:cNvPr id="24581" name="Obrázok 7" descr="Erasmus+ logo EN.jpg">
            <a:extLst>
              <a:ext uri="{FF2B5EF4-FFF2-40B4-BE49-F238E27FC236}">
                <a16:creationId xmlns:a16="http://schemas.microsoft.com/office/drawing/2014/main" id="{53A0ACCE-6DA3-40A7-9A1A-F78362577B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875" y="1428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BlokTextu 9">
            <a:extLst>
              <a:ext uri="{FF2B5EF4-FFF2-40B4-BE49-F238E27FC236}">
                <a16:creationId xmlns:a16="http://schemas.microsoft.com/office/drawing/2014/main" id="{D3D9EEA4-AAC8-4B37-B6C4-9F3F85782751}"/>
              </a:ext>
            </a:extLst>
          </p:cNvPr>
          <p:cNvSpPr txBox="1">
            <a:spLocks noChangeArrowheads="1"/>
          </p:cNvSpPr>
          <p:nvPr/>
        </p:nvSpPr>
        <p:spPr bwMode="auto">
          <a:xfrm>
            <a:off x="214313" y="2643188"/>
            <a:ext cx="51435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200">
                <a:solidFill>
                  <a:schemeClr val="bg1"/>
                </a:solidFill>
                <a:latin typeface="Weekly Free Light" panose="02070309020205020404" pitchFamily="50" charset="0"/>
              </a:rPr>
              <a:t>SK Podpora Európskej komisie na výrobu tejto publikácie nepredstavuje súhlas s obsahom, ktorý odráža len názory autorov, a Komisia nemôže byť zodpovedná za prípadné použitie informácií, ktoré sú v nej obsiahnuté. </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Google Shape;154;p17">
            <a:extLst>
              <a:ext uri="{FF2B5EF4-FFF2-40B4-BE49-F238E27FC236}">
                <a16:creationId xmlns:a16="http://schemas.microsoft.com/office/drawing/2014/main" id="{6CEC5671-063F-4D73-94A4-5C64F3AD6D16}"/>
              </a:ext>
            </a:extLst>
          </p:cNvPr>
          <p:cNvSpPr txBox="1">
            <a:spLocks noGrp="1"/>
          </p:cNvSpPr>
          <p:nvPr>
            <p:ph type="body" idx="1"/>
          </p:nvPr>
        </p:nvSpPr>
        <p:spPr>
          <a:xfrm>
            <a:off x="107950" y="1635125"/>
            <a:ext cx="6840538" cy="1441450"/>
          </a:xfrm>
        </p:spPr>
        <p:txBody>
          <a:bodyPr/>
          <a:lstStyle/>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Predmet: Ekonomika</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Špecifikácia: Ekonomika</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Vek študentov: 16-19</a:t>
            </a:r>
          </a:p>
          <a:p>
            <a:pPr marL="342900" indent="-342900" algn="l" eaLnBrk="1" hangingPunct="1">
              <a:spcAft>
                <a:spcPct val="0"/>
              </a:spcAft>
              <a:buFont typeface="Wingdings" panose="05000000000000000000" pitchFamily="2" charset="2"/>
              <a:buChar char="v"/>
            </a:pPr>
            <a:r>
              <a:rPr lang="sk-SK" altLang="sk-SK">
                <a:latin typeface="Nixie One" panose="020B0604020202020204" charset="0"/>
                <a:cs typeface="Arial" panose="020B0604020202020204" pitchFamily="34" charset="0"/>
                <a:sym typeface="Nixie One" panose="020B0604020202020204" charset="0"/>
              </a:rPr>
              <a:t>Vyučovacia hodina: 45 minút</a:t>
            </a:r>
          </a:p>
        </p:txBody>
      </p:sp>
      <p:sp>
        <p:nvSpPr>
          <p:cNvPr id="10243" name="Google Shape;155;p17">
            <a:extLst>
              <a:ext uri="{FF2B5EF4-FFF2-40B4-BE49-F238E27FC236}">
                <a16:creationId xmlns:a16="http://schemas.microsoft.com/office/drawing/2014/main" id="{C64EF20F-A4AF-486E-9C35-8289149611F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FAA1CCA7-7463-4302-A1D9-94E781C126C4}"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2</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0244" name="BlokTextu 4">
            <a:extLst>
              <a:ext uri="{FF2B5EF4-FFF2-40B4-BE49-F238E27FC236}">
                <a16:creationId xmlns:a16="http://schemas.microsoft.com/office/drawing/2014/main" id="{0D55CD49-D1A8-4FA4-9E04-4189A51A7580}"/>
              </a:ext>
            </a:extLst>
          </p:cNvPr>
          <p:cNvSpPr txBox="1">
            <a:spLocks noChangeArrowheads="1"/>
          </p:cNvSpPr>
          <p:nvPr/>
        </p:nvSpPr>
        <p:spPr bwMode="auto">
          <a:xfrm>
            <a:off x="539750" y="4538663"/>
            <a:ext cx="396081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buFontTx/>
              <a:buNone/>
            </a:pPr>
            <a:r>
              <a:rPr lang="sk-SK" altLang="sk-SK" sz="1000" b="1">
                <a:solidFill>
                  <a:schemeClr val="bg1"/>
                </a:solidFill>
                <a:latin typeface="Weekly Free Light" panose="02070309020205020404" pitchFamily="50" charset="0"/>
              </a:rPr>
              <a:t>2020-1-SK01-KA226-SCH-094350</a:t>
            </a:r>
          </a:p>
        </p:txBody>
      </p:sp>
      <p:pic>
        <p:nvPicPr>
          <p:cNvPr id="10245" name="Obrázok 3">
            <a:extLst>
              <a:ext uri="{FF2B5EF4-FFF2-40B4-BE49-F238E27FC236}">
                <a16:creationId xmlns:a16="http://schemas.microsoft.com/office/drawing/2014/main" id="{9D9DB489-1F4E-4DAF-A5FF-8A93AA4C66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 y="627063"/>
            <a:ext cx="2463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265;p25">
            <a:extLst>
              <a:ext uri="{FF2B5EF4-FFF2-40B4-BE49-F238E27FC236}">
                <a16:creationId xmlns:a16="http://schemas.microsoft.com/office/drawing/2014/main" id="{923F5A4B-8BAC-4D18-8D71-8F0D77531576}"/>
              </a:ext>
            </a:extLst>
          </p:cNvPr>
          <p:cNvSpPr txBox="1">
            <a:spLocks noGrp="1"/>
          </p:cNvSpPr>
          <p:nvPr>
            <p:ph type="title" idx="4294967295"/>
          </p:nvPr>
        </p:nvSpPr>
        <p:spPr>
          <a:xfrm>
            <a:off x="387350" y="366713"/>
            <a:ext cx="2759075" cy="476250"/>
          </a:xfrm>
        </p:spPr>
        <p:txBody>
          <a:bodyPr anchor="t"/>
          <a:lstStyle/>
          <a:p>
            <a:pPr eaLnBrk="1" hangingPunct="1">
              <a:buClr>
                <a:srgbClr val="FFFFFF"/>
              </a:buClr>
              <a:buSzPts val="1800"/>
              <a:buFont typeface="Roboto Slab" panose="020B0604020202020204" pitchFamily="2" charset="0"/>
              <a:buNone/>
            </a:pPr>
            <a:endParaRPr lang="sk-SK" altLang="sk-SK" sz="1800" b="1">
              <a:solidFill>
                <a:srgbClr val="124057"/>
              </a:solidFill>
              <a:latin typeface="Roboto Slab" panose="020B0604020202020204" pitchFamily="2" charset="0"/>
              <a:cs typeface="Arial" panose="020B0604020202020204" pitchFamily="34" charset="0"/>
              <a:sym typeface="Roboto Slab" panose="020B0604020202020204" pitchFamily="2" charset="0"/>
            </a:endParaRPr>
          </a:p>
        </p:txBody>
      </p:sp>
      <p:sp>
        <p:nvSpPr>
          <p:cNvPr id="12291" name="Google Shape;267;p25">
            <a:extLst>
              <a:ext uri="{FF2B5EF4-FFF2-40B4-BE49-F238E27FC236}">
                <a16:creationId xmlns:a16="http://schemas.microsoft.com/office/drawing/2014/main" id="{DFBA87FB-BAE3-4757-A59E-B4160138FDAD}"/>
              </a:ext>
            </a:extLst>
          </p:cNvPr>
          <p:cNvSpPr>
            <a:spLocks noChangeArrowheads="1"/>
          </p:cNvSpPr>
          <p:nvPr/>
        </p:nvSpPr>
        <p:spPr bwMode="auto">
          <a:xfrm>
            <a:off x="3759200" y="3368675"/>
            <a:ext cx="3189288" cy="749300"/>
          </a:xfrm>
          <a:prstGeom prst="homePlate">
            <a:avLst>
              <a:gd name="adj" fmla="val 35450"/>
            </a:avLst>
          </a:pr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2" name="Google Shape;268;p25">
            <a:extLst>
              <a:ext uri="{FF2B5EF4-FFF2-40B4-BE49-F238E27FC236}">
                <a16:creationId xmlns:a16="http://schemas.microsoft.com/office/drawing/2014/main" id="{7F8484CA-5A0A-404B-8547-A0D04B78AA5A}"/>
              </a:ext>
            </a:extLst>
          </p:cNvPr>
          <p:cNvSpPr>
            <a:spLocks noChangeArrowheads="1"/>
          </p:cNvSpPr>
          <p:nvPr/>
        </p:nvSpPr>
        <p:spPr bwMode="auto">
          <a:xfrm>
            <a:off x="3759200" y="2624138"/>
            <a:ext cx="3692525" cy="749300"/>
          </a:xfrm>
          <a:prstGeom prst="homePlate">
            <a:avLst>
              <a:gd name="adj" fmla="val 35431"/>
            </a:avLst>
          </a:pr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3" name="Google Shape;269;p25">
            <a:extLst>
              <a:ext uri="{FF2B5EF4-FFF2-40B4-BE49-F238E27FC236}">
                <a16:creationId xmlns:a16="http://schemas.microsoft.com/office/drawing/2014/main" id="{8A348884-CD31-4E21-BD94-C875D2BA2960}"/>
              </a:ext>
            </a:extLst>
          </p:cNvPr>
          <p:cNvSpPr>
            <a:spLocks noChangeArrowheads="1"/>
          </p:cNvSpPr>
          <p:nvPr/>
        </p:nvSpPr>
        <p:spPr bwMode="auto">
          <a:xfrm>
            <a:off x="3759200" y="1873250"/>
            <a:ext cx="3116263" cy="750888"/>
          </a:xfrm>
          <a:prstGeom prst="homePlate">
            <a:avLst>
              <a:gd name="adj" fmla="val 35353"/>
            </a:avLst>
          </a:pr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ts val="1100"/>
              <a:buFont typeface="Arial" panose="020B0604020202020204" pitchFamily="34" charset="0"/>
              <a:buNone/>
            </a:pPr>
            <a:endParaRPr lang="sk-SK" altLang="sk-SK"/>
          </a:p>
        </p:txBody>
      </p:sp>
      <p:sp>
        <p:nvSpPr>
          <p:cNvPr id="12294" name="Google Shape;270;p25">
            <a:extLst>
              <a:ext uri="{FF2B5EF4-FFF2-40B4-BE49-F238E27FC236}">
                <a16:creationId xmlns:a16="http://schemas.microsoft.com/office/drawing/2014/main" id="{193008F9-9095-4B65-94C2-D3012D59C286}"/>
              </a:ext>
            </a:extLst>
          </p:cNvPr>
          <p:cNvSpPr>
            <a:spLocks noChangeArrowheads="1"/>
          </p:cNvSpPr>
          <p:nvPr/>
        </p:nvSpPr>
        <p:spPr bwMode="auto">
          <a:xfrm>
            <a:off x="2889250" y="1685925"/>
            <a:ext cx="882650" cy="954088"/>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236"/>
                </a:lnTo>
                <a:lnTo>
                  <a:pt x="120000" y="120000"/>
                </a:lnTo>
                <a:lnTo>
                  <a:pt x="311" y="103519"/>
                </a:lnTo>
                <a:cubicBezTo>
                  <a:pt x="497" y="69012"/>
                  <a:pt x="-151" y="34506"/>
                  <a:pt x="33" y="0"/>
                </a:cubicBezTo>
                <a:close/>
              </a:path>
            </a:pathLst>
          </a:custGeom>
          <a:solidFill>
            <a:srgbClr val="87AF6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5" name="Google Shape;271;p25">
            <a:extLst>
              <a:ext uri="{FF2B5EF4-FFF2-40B4-BE49-F238E27FC236}">
                <a16:creationId xmlns:a16="http://schemas.microsoft.com/office/drawing/2014/main" id="{1687AFB3-0E45-428C-97F7-5C4E9DD9F914}"/>
              </a:ext>
            </a:extLst>
          </p:cNvPr>
          <p:cNvSpPr>
            <a:spLocks noChangeArrowheads="1"/>
          </p:cNvSpPr>
          <p:nvPr/>
        </p:nvSpPr>
        <p:spPr bwMode="auto">
          <a:xfrm>
            <a:off x="2892425" y="2497138"/>
            <a:ext cx="889000" cy="879475"/>
          </a:xfrm>
          <a:custGeom>
            <a:avLst/>
            <a:gdLst>
              <a:gd name="T0" fmla="*/ 2147483646 w 120000"/>
              <a:gd name="T1" fmla="*/ 0 h 120000"/>
              <a:gd name="T2" fmla="*/ 2147483646 w 120000"/>
              <a:gd name="T3" fmla="*/ 2147483646 h 120000"/>
              <a:gd name="T4" fmla="*/ 2147483646 w 120000"/>
              <a:gd name="T5" fmla="*/ 2147483646 h 120000"/>
              <a:gd name="T6" fmla="*/ 0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52" y="0"/>
                </a:moveTo>
                <a:lnTo>
                  <a:pt x="120000" y="17302"/>
                </a:lnTo>
                <a:lnTo>
                  <a:pt x="120000" y="119999"/>
                </a:lnTo>
                <a:lnTo>
                  <a:pt x="0" y="120000"/>
                </a:lnTo>
                <a:cubicBezTo>
                  <a:pt x="184" y="79999"/>
                  <a:pt x="368" y="40000"/>
                  <a:pt x="552" y="0"/>
                </a:cubicBezTo>
                <a:close/>
              </a:path>
            </a:pathLst>
          </a:custGeom>
          <a:solidFill>
            <a:srgbClr val="0F3D3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6" name="Google Shape;272;p25">
            <a:extLst>
              <a:ext uri="{FF2B5EF4-FFF2-40B4-BE49-F238E27FC236}">
                <a16:creationId xmlns:a16="http://schemas.microsoft.com/office/drawing/2014/main" id="{239928A8-6FBE-4449-8B2D-FA81ED1C55E0}"/>
              </a:ext>
            </a:extLst>
          </p:cNvPr>
          <p:cNvSpPr>
            <a:spLocks noChangeArrowheads="1"/>
          </p:cNvSpPr>
          <p:nvPr/>
        </p:nvSpPr>
        <p:spPr bwMode="auto">
          <a:xfrm rot="10800000" flipH="1">
            <a:off x="2892425" y="3373438"/>
            <a:ext cx="889000" cy="874712"/>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577" y="0"/>
                </a:moveTo>
                <a:lnTo>
                  <a:pt x="120000" y="17383"/>
                </a:lnTo>
                <a:lnTo>
                  <a:pt x="120000" y="120000"/>
                </a:lnTo>
                <a:lnTo>
                  <a:pt x="24" y="120000"/>
                </a:lnTo>
                <a:cubicBezTo>
                  <a:pt x="-159" y="80000"/>
                  <a:pt x="761" y="40000"/>
                  <a:pt x="577" y="0"/>
                </a:cubicBezTo>
                <a:close/>
              </a:path>
            </a:pathLst>
          </a:custGeom>
          <a:solidFill>
            <a:srgbClr val="2E6E4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7" name="Google Shape;275;p25">
            <a:extLst>
              <a:ext uri="{FF2B5EF4-FFF2-40B4-BE49-F238E27FC236}">
                <a16:creationId xmlns:a16="http://schemas.microsoft.com/office/drawing/2014/main" id="{23932C16-6920-4C37-B58E-F8DFD8C1C563}"/>
              </a:ext>
            </a:extLst>
          </p:cNvPr>
          <p:cNvSpPr>
            <a:spLocks noChangeArrowheads="1"/>
          </p:cNvSpPr>
          <p:nvPr/>
        </p:nvSpPr>
        <p:spPr bwMode="auto">
          <a:xfrm flipH="1">
            <a:off x="2017713" y="2492375"/>
            <a:ext cx="884237" cy="8763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80" y="0"/>
                </a:moveTo>
                <a:lnTo>
                  <a:pt x="120000" y="17383"/>
                </a:lnTo>
                <a:lnTo>
                  <a:pt x="120000" y="120000"/>
                </a:lnTo>
                <a:lnTo>
                  <a:pt x="80" y="119999"/>
                </a:lnTo>
                <a:cubicBezTo>
                  <a:pt x="-197" y="79999"/>
                  <a:pt x="358" y="40000"/>
                  <a:pt x="80" y="0"/>
                </a:cubicBezTo>
                <a:close/>
              </a:path>
            </a:pathLst>
          </a:custGeom>
          <a:solidFill>
            <a:srgbClr val="16575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8" name="Google Shape;276;p25">
            <a:extLst>
              <a:ext uri="{FF2B5EF4-FFF2-40B4-BE49-F238E27FC236}">
                <a16:creationId xmlns:a16="http://schemas.microsoft.com/office/drawing/2014/main" id="{F5135254-4F23-4515-8935-6099011373F5}"/>
              </a:ext>
            </a:extLst>
          </p:cNvPr>
          <p:cNvSpPr>
            <a:spLocks noChangeArrowheads="1"/>
          </p:cNvSpPr>
          <p:nvPr/>
        </p:nvSpPr>
        <p:spPr bwMode="auto">
          <a:xfrm flipH="1">
            <a:off x="2016125" y="1679575"/>
            <a:ext cx="887413" cy="939800"/>
          </a:xfrm>
          <a:custGeom>
            <a:avLst/>
            <a:gdLst>
              <a:gd name="T0" fmla="*/ 2147483646 w 120000"/>
              <a:gd name="T1" fmla="*/ 0 h 120000"/>
              <a:gd name="T2" fmla="*/ 2147483646 w 120000"/>
              <a:gd name="T3" fmla="*/ 2147483646 h 120000"/>
              <a:gd name="T4" fmla="*/ 2147483646 w 120000"/>
              <a:gd name="T5" fmla="*/ 2147483646 h 120000"/>
              <a:gd name="T6" fmla="*/ 2147483646 w 120000"/>
              <a:gd name="T7" fmla="*/ 2147483646 h 120000"/>
              <a:gd name="T8" fmla="*/ 2147483646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33" y="0"/>
                </a:moveTo>
                <a:lnTo>
                  <a:pt x="120000" y="25359"/>
                </a:lnTo>
                <a:lnTo>
                  <a:pt x="120000" y="120000"/>
                </a:lnTo>
                <a:lnTo>
                  <a:pt x="310" y="104052"/>
                </a:lnTo>
                <a:cubicBezTo>
                  <a:pt x="495" y="69019"/>
                  <a:pt x="-151" y="35032"/>
                  <a:pt x="33" y="0"/>
                </a:cubicBezTo>
                <a:close/>
              </a:path>
            </a:pathLst>
          </a:custGeom>
          <a:solidFill>
            <a:srgbClr val="94BF6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299" name="Google Shape;277;p25">
            <a:extLst>
              <a:ext uri="{FF2B5EF4-FFF2-40B4-BE49-F238E27FC236}">
                <a16:creationId xmlns:a16="http://schemas.microsoft.com/office/drawing/2014/main" id="{23B7F017-C1D6-41E7-806B-DCD2B03D466E}"/>
              </a:ext>
            </a:extLst>
          </p:cNvPr>
          <p:cNvSpPr>
            <a:spLocks noChangeArrowheads="1"/>
          </p:cNvSpPr>
          <p:nvPr/>
        </p:nvSpPr>
        <p:spPr bwMode="auto">
          <a:xfrm rot="10800000">
            <a:off x="2020888" y="3368675"/>
            <a:ext cx="877887" cy="871538"/>
          </a:xfrm>
          <a:custGeom>
            <a:avLst/>
            <a:gdLst>
              <a:gd name="T0" fmla="*/ 2147483646 w 120000"/>
              <a:gd name="T1" fmla="*/ 2147483646 h 120000"/>
              <a:gd name="T2" fmla="*/ 2147483646 w 120000"/>
              <a:gd name="T3" fmla="*/ 2147483646 h 120000"/>
              <a:gd name="T4" fmla="*/ 2147483646 w 120000"/>
              <a:gd name="T5" fmla="*/ 0 h 120000"/>
              <a:gd name="T6" fmla="*/ 2147483646 w 120000"/>
              <a:gd name="T7" fmla="*/ 2147483646 h 120000"/>
              <a:gd name="T8" fmla="*/ 2147483646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120000" y="120000"/>
                </a:moveTo>
                <a:lnTo>
                  <a:pt x="54" y="120000"/>
                </a:lnTo>
                <a:cubicBezTo>
                  <a:pt x="240" y="79812"/>
                  <a:pt x="-132" y="40187"/>
                  <a:pt x="53" y="0"/>
                </a:cubicBezTo>
                <a:lnTo>
                  <a:pt x="120000" y="16766"/>
                </a:lnTo>
                <a:lnTo>
                  <a:pt x="120000" y="120000"/>
                </a:lnTo>
                <a:close/>
              </a:path>
            </a:pathLst>
          </a:custGeom>
          <a:solidFill>
            <a:srgbClr val="3B8D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0" name="Google Shape;278;p25">
            <a:extLst>
              <a:ext uri="{FF2B5EF4-FFF2-40B4-BE49-F238E27FC236}">
                <a16:creationId xmlns:a16="http://schemas.microsoft.com/office/drawing/2014/main" id="{A6DA42BD-C1CE-4F3C-9B59-263CDD95C0B6}"/>
              </a:ext>
            </a:extLst>
          </p:cNvPr>
          <p:cNvSpPr>
            <a:spLocks noChangeArrowheads="1"/>
          </p:cNvSpPr>
          <p:nvPr/>
        </p:nvSpPr>
        <p:spPr bwMode="auto">
          <a:xfrm>
            <a:off x="1985963" y="1778000"/>
            <a:ext cx="508000" cy="2432050"/>
          </a:xfrm>
          <a:custGeom>
            <a:avLst/>
            <a:gdLst>
              <a:gd name="T0" fmla="*/ 0 w 120000"/>
              <a:gd name="T1" fmla="*/ 2147483646 h 120000"/>
              <a:gd name="T2" fmla="*/ 0 w 120000"/>
              <a:gd name="T3" fmla="*/ 2147483646 h 120000"/>
              <a:gd name="T4" fmla="*/ 2147483646 w 120000"/>
              <a:gd name="T5" fmla="*/ 0 h 120000"/>
              <a:gd name="T6" fmla="*/ 2147483646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01" name="Google Shape;279;p25">
            <a:extLst>
              <a:ext uri="{FF2B5EF4-FFF2-40B4-BE49-F238E27FC236}">
                <a16:creationId xmlns:a16="http://schemas.microsoft.com/office/drawing/2014/main" id="{B75A7CCA-A7E0-43A7-AAAD-3B62D071C64E}"/>
              </a:ext>
            </a:extLst>
          </p:cNvPr>
          <p:cNvSpPr txBox="1">
            <a:spLocks noChangeArrowheads="1"/>
          </p:cNvSpPr>
          <p:nvPr/>
        </p:nvSpPr>
        <p:spPr bwMode="auto">
          <a:xfrm>
            <a:off x="3878263" y="2019300"/>
            <a:ext cx="5969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01</a:t>
            </a:r>
          </a:p>
        </p:txBody>
      </p:sp>
      <p:cxnSp>
        <p:nvCxnSpPr>
          <p:cNvPr id="12302" name="Google Shape;280;p25">
            <a:extLst>
              <a:ext uri="{FF2B5EF4-FFF2-40B4-BE49-F238E27FC236}">
                <a16:creationId xmlns:a16="http://schemas.microsoft.com/office/drawing/2014/main" id="{FA0014FA-A5EC-4D2F-9FA5-EB8F14F7EA6A}"/>
              </a:ext>
            </a:extLst>
          </p:cNvPr>
          <p:cNvCxnSpPr>
            <a:cxnSpLocks noChangeShapeType="1"/>
          </p:cNvCxnSpPr>
          <p:nvPr/>
        </p:nvCxnSpPr>
        <p:spPr bwMode="auto">
          <a:xfrm>
            <a:off x="4476750" y="2047875"/>
            <a:ext cx="0" cy="392113"/>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3" name="Google Shape;281;p25">
            <a:extLst>
              <a:ext uri="{FF2B5EF4-FFF2-40B4-BE49-F238E27FC236}">
                <a16:creationId xmlns:a16="http://schemas.microsoft.com/office/drawing/2014/main" id="{79EA974A-3AF6-4EB0-B328-B291356A535B}"/>
              </a:ext>
            </a:extLst>
          </p:cNvPr>
          <p:cNvSpPr txBox="1">
            <a:spLocks noChangeArrowheads="1"/>
          </p:cNvSpPr>
          <p:nvPr/>
        </p:nvSpPr>
        <p:spPr bwMode="auto">
          <a:xfrm>
            <a:off x="4532313" y="2032000"/>
            <a:ext cx="18399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Náklady a výnosy podniku</a:t>
            </a:r>
            <a:endParaRPr lang="sk-SK" altLang="sk-SK">
              <a:solidFill>
                <a:srgbClr val="FFFFFF"/>
              </a:solidFill>
              <a:latin typeface="Weekly Free Light" panose="02070309020205020404" pitchFamily="50" charset="0"/>
              <a:sym typeface="Nixie One" panose="020B0604020202020204" charset="0"/>
            </a:endParaRPr>
          </a:p>
        </p:txBody>
      </p:sp>
      <p:sp>
        <p:nvSpPr>
          <p:cNvPr id="12304" name="Google Shape;282;p25">
            <a:extLst>
              <a:ext uri="{FF2B5EF4-FFF2-40B4-BE49-F238E27FC236}">
                <a16:creationId xmlns:a16="http://schemas.microsoft.com/office/drawing/2014/main" id="{92ACD9A9-379C-4C07-9D09-193027230A6B}"/>
              </a:ext>
            </a:extLst>
          </p:cNvPr>
          <p:cNvSpPr txBox="1">
            <a:spLocks noChangeArrowheads="1"/>
          </p:cNvSpPr>
          <p:nvPr/>
        </p:nvSpPr>
        <p:spPr bwMode="auto">
          <a:xfrm>
            <a:off x="3878263" y="2757488"/>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02</a:t>
            </a:r>
            <a:endParaRPr lang="sk-SK" altLang="sk-SK" sz="2400" b="1">
              <a:latin typeface="Nixie One" panose="020B0604020202020204" charset="0"/>
              <a:sym typeface="Nixie One" panose="020B0604020202020204" charset="0"/>
            </a:endParaRPr>
          </a:p>
        </p:txBody>
      </p:sp>
      <p:cxnSp>
        <p:nvCxnSpPr>
          <p:cNvPr id="12305" name="Google Shape;283;p25">
            <a:extLst>
              <a:ext uri="{FF2B5EF4-FFF2-40B4-BE49-F238E27FC236}">
                <a16:creationId xmlns:a16="http://schemas.microsoft.com/office/drawing/2014/main" id="{7B886CB4-64A8-4717-8F27-F9BB41CD113A}"/>
              </a:ext>
            </a:extLst>
          </p:cNvPr>
          <p:cNvCxnSpPr>
            <a:cxnSpLocks noChangeShapeType="1"/>
          </p:cNvCxnSpPr>
          <p:nvPr/>
        </p:nvCxnSpPr>
        <p:spPr bwMode="auto">
          <a:xfrm>
            <a:off x="4476750" y="2786063"/>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6" name="Google Shape;284;p25">
            <a:extLst>
              <a:ext uri="{FF2B5EF4-FFF2-40B4-BE49-F238E27FC236}">
                <a16:creationId xmlns:a16="http://schemas.microsoft.com/office/drawing/2014/main" id="{5820D605-99D5-4895-947A-731C135DF4F2}"/>
              </a:ext>
            </a:extLst>
          </p:cNvPr>
          <p:cNvSpPr txBox="1">
            <a:spLocks noChangeArrowheads="1"/>
          </p:cNvSpPr>
          <p:nvPr/>
        </p:nvSpPr>
        <p:spPr bwMode="auto">
          <a:xfrm>
            <a:off x="4532313" y="2774950"/>
            <a:ext cx="22717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Hospodársky výsledok</a:t>
            </a:r>
            <a:endParaRPr lang="sk-SK" altLang="sk-SK">
              <a:latin typeface="Weekly Free Light" panose="02070309020205020404" pitchFamily="50" charset="0"/>
              <a:sym typeface="Nixie One" panose="020B0604020202020204" charset="0"/>
            </a:endParaRPr>
          </a:p>
        </p:txBody>
      </p:sp>
      <p:sp>
        <p:nvSpPr>
          <p:cNvPr id="12307" name="Google Shape;285;p25">
            <a:extLst>
              <a:ext uri="{FF2B5EF4-FFF2-40B4-BE49-F238E27FC236}">
                <a16:creationId xmlns:a16="http://schemas.microsoft.com/office/drawing/2014/main" id="{968BD403-5719-49AF-A094-FBFD6F988303}"/>
              </a:ext>
            </a:extLst>
          </p:cNvPr>
          <p:cNvSpPr txBox="1">
            <a:spLocks noChangeArrowheads="1"/>
          </p:cNvSpPr>
          <p:nvPr/>
        </p:nvSpPr>
        <p:spPr bwMode="auto">
          <a:xfrm>
            <a:off x="3878263" y="351631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03</a:t>
            </a:r>
          </a:p>
        </p:txBody>
      </p:sp>
      <p:cxnSp>
        <p:nvCxnSpPr>
          <p:cNvPr id="12308" name="Google Shape;286;p25">
            <a:extLst>
              <a:ext uri="{FF2B5EF4-FFF2-40B4-BE49-F238E27FC236}">
                <a16:creationId xmlns:a16="http://schemas.microsoft.com/office/drawing/2014/main" id="{71BD1EAC-56D0-47A3-831B-5C262AB08BA4}"/>
              </a:ext>
            </a:extLst>
          </p:cNvPr>
          <p:cNvCxnSpPr>
            <a:cxnSpLocks noChangeShapeType="1"/>
          </p:cNvCxnSpPr>
          <p:nvPr/>
        </p:nvCxnSpPr>
        <p:spPr bwMode="auto">
          <a:xfrm>
            <a:off x="4476750" y="3544888"/>
            <a:ext cx="0" cy="392112"/>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09" name="Google Shape;287;p25">
            <a:extLst>
              <a:ext uri="{FF2B5EF4-FFF2-40B4-BE49-F238E27FC236}">
                <a16:creationId xmlns:a16="http://schemas.microsoft.com/office/drawing/2014/main" id="{F7888E60-9AF2-4743-8365-03B65AA37F30}"/>
              </a:ext>
            </a:extLst>
          </p:cNvPr>
          <p:cNvSpPr txBox="1">
            <a:spLocks noChangeArrowheads="1"/>
          </p:cNvSpPr>
          <p:nvPr/>
        </p:nvSpPr>
        <p:spPr bwMode="auto">
          <a:xfrm>
            <a:off x="4497388" y="3440113"/>
            <a:ext cx="2055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Vzdelávacie aktivity</a:t>
            </a:r>
            <a:endParaRPr lang="sk-SK" altLang="sk-SK">
              <a:solidFill>
                <a:srgbClr val="FFFFFF"/>
              </a:solidFill>
              <a:latin typeface="Weekly Free Light" panose="02070309020205020404" pitchFamily="50" charset="0"/>
              <a:sym typeface="Nixie One" panose="020B0604020202020204" charset="0"/>
            </a:endParaRPr>
          </a:p>
        </p:txBody>
      </p:sp>
      <p:sp>
        <p:nvSpPr>
          <p:cNvPr id="12310" name="Google Shape;288;p25">
            <a:extLst>
              <a:ext uri="{FF2B5EF4-FFF2-40B4-BE49-F238E27FC236}">
                <a16:creationId xmlns:a16="http://schemas.microsoft.com/office/drawing/2014/main" id="{6FA1105E-9688-42CD-A4B7-D4DC009B8309}"/>
              </a:ext>
            </a:extLst>
          </p:cNvPr>
          <p:cNvSpPr txBox="1">
            <a:spLocks noChangeArrowheads="1"/>
          </p:cNvSpPr>
          <p:nvPr/>
        </p:nvSpPr>
        <p:spPr bwMode="auto">
          <a:xfrm>
            <a:off x="3878263" y="4246563"/>
            <a:ext cx="5969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400" b="1">
                <a:solidFill>
                  <a:srgbClr val="FFFFFF"/>
                </a:solidFill>
                <a:latin typeface="Nixie One" panose="020B0604020202020204" charset="0"/>
                <a:sym typeface="Nixie One" panose="020B0604020202020204" charset="0"/>
              </a:rPr>
              <a:t>04</a:t>
            </a:r>
          </a:p>
        </p:txBody>
      </p:sp>
      <p:cxnSp>
        <p:nvCxnSpPr>
          <p:cNvPr id="12311" name="Google Shape;289;p25">
            <a:extLst>
              <a:ext uri="{FF2B5EF4-FFF2-40B4-BE49-F238E27FC236}">
                <a16:creationId xmlns:a16="http://schemas.microsoft.com/office/drawing/2014/main" id="{C08FB83F-4C42-47E6-BEBD-39A89F247B3F}"/>
              </a:ext>
            </a:extLst>
          </p:cNvPr>
          <p:cNvCxnSpPr>
            <a:cxnSpLocks noChangeShapeType="1"/>
          </p:cNvCxnSpPr>
          <p:nvPr/>
        </p:nvCxnSpPr>
        <p:spPr bwMode="auto">
          <a:xfrm>
            <a:off x="4476750" y="4275138"/>
            <a:ext cx="0" cy="393700"/>
          </a:xfrm>
          <a:prstGeom prst="straightConnector1">
            <a:avLst/>
          </a:prstGeom>
          <a:noFill/>
          <a:ln w="9525" cap="rnd">
            <a:solidFill>
              <a:srgbClr val="FFFFFF"/>
            </a:solidFill>
            <a:round/>
            <a:headEnd type="none" w="sm" len="sm"/>
            <a:tailEnd type="none" w="sm" len="sm"/>
          </a:ln>
          <a:extLst>
            <a:ext uri="{909E8E84-426E-40DD-AFC4-6F175D3DCCD1}">
              <a14:hiddenFill xmlns:a14="http://schemas.microsoft.com/office/drawing/2010/main">
                <a:noFill/>
              </a14:hiddenFill>
            </a:ext>
          </a:extLst>
        </p:spPr>
      </p:cxnSp>
      <p:sp>
        <p:nvSpPr>
          <p:cNvPr id="12312" name="Google Shape;290;p25">
            <a:extLst>
              <a:ext uri="{FF2B5EF4-FFF2-40B4-BE49-F238E27FC236}">
                <a16:creationId xmlns:a16="http://schemas.microsoft.com/office/drawing/2014/main" id="{8EC380EC-2FB0-4251-B8F6-7A8C1249EE3C}"/>
              </a:ext>
            </a:extLst>
          </p:cNvPr>
          <p:cNvSpPr txBox="1">
            <a:spLocks noChangeArrowheads="1"/>
          </p:cNvSpPr>
          <p:nvPr/>
        </p:nvSpPr>
        <p:spPr bwMode="auto">
          <a:xfrm>
            <a:off x="4573588" y="4210050"/>
            <a:ext cx="1582737"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83000"/>
              </a:lnSpc>
              <a:buFont typeface="Arial" panose="020B0604020202020204" pitchFamily="34" charset="0"/>
              <a:buNone/>
            </a:pPr>
            <a:r>
              <a:rPr lang="sk-SK" altLang="sk-SK" sz="1200">
                <a:solidFill>
                  <a:srgbClr val="FFFFFF"/>
                </a:solidFill>
                <a:latin typeface="Weekly Free Light" panose="02070309020205020404" pitchFamily="50" charset="0"/>
                <a:sym typeface="Nixie One" panose="020B0604020202020204" charset="0"/>
              </a:rPr>
              <a:t>Vzdelávacie materiály</a:t>
            </a:r>
          </a:p>
          <a:p>
            <a:pPr eaLnBrk="1" hangingPunct="1">
              <a:lnSpc>
                <a:spcPct val="83000"/>
              </a:lnSpc>
              <a:buFont typeface="Arial" panose="020B0604020202020204" pitchFamily="34" charset="0"/>
              <a:buNone/>
            </a:pPr>
            <a:endParaRPr lang="sk-SK" altLang="sk-SK">
              <a:solidFill>
                <a:srgbClr val="FFFFFF"/>
              </a:solidFill>
              <a:latin typeface="Nixie One" panose="020B0604020202020204" charset="0"/>
              <a:sym typeface="Nixie One" panose="020B0604020202020204" charset="0"/>
            </a:endParaRPr>
          </a:p>
        </p:txBody>
      </p:sp>
      <p:sp>
        <p:nvSpPr>
          <p:cNvPr id="12313" name="Google Shape;291;p25">
            <a:extLst>
              <a:ext uri="{FF2B5EF4-FFF2-40B4-BE49-F238E27FC236}">
                <a16:creationId xmlns:a16="http://schemas.microsoft.com/office/drawing/2014/main" id="{D1E0881B-431C-4334-B392-C87E497208A6}"/>
              </a:ext>
            </a:extLst>
          </p:cNvPr>
          <p:cNvSpPr>
            <a:spLocks noChangeArrowheads="1"/>
          </p:cNvSpPr>
          <p:nvPr/>
        </p:nvSpPr>
        <p:spPr bwMode="auto">
          <a:xfrm flipH="1">
            <a:off x="3787775" y="1874838"/>
            <a:ext cx="96838" cy="2230437"/>
          </a:xfrm>
          <a:custGeom>
            <a:avLst/>
            <a:gdLst>
              <a:gd name="T0" fmla="*/ 0 w 120000"/>
              <a:gd name="T1" fmla="*/ 2147483646 h 120000"/>
              <a:gd name="T2" fmla="*/ 0 w 120000"/>
              <a:gd name="T3" fmla="*/ 2147483646 h 120000"/>
              <a:gd name="T4" fmla="*/ 102 w 120000"/>
              <a:gd name="T5" fmla="*/ 0 h 120000"/>
              <a:gd name="T6" fmla="*/ 102 w 120000"/>
              <a:gd name="T7" fmla="*/ 2147483646 h 120000"/>
              <a:gd name="T8" fmla="*/ 0 w 120000"/>
              <a:gd name="T9" fmla="*/ 2147483646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115785"/>
                </a:moveTo>
                <a:lnTo>
                  <a:pt x="0" y="3719"/>
                </a:lnTo>
                <a:lnTo>
                  <a:pt x="120000" y="0"/>
                </a:lnTo>
                <a:lnTo>
                  <a:pt x="120000" y="120000"/>
                </a:lnTo>
                <a:lnTo>
                  <a:pt x="0" y="115785"/>
                </a:lnTo>
                <a:close/>
              </a:path>
            </a:pathLst>
          </a:custGeom>
          <a:gradFill rotWithShape="0">
            <a:gsLst>
              <a:gs pos="0">
                <a:srgbClr val="FFFFFF">
                  <a:alpha val="9801"/>
                </a:srgbClr>
              </a:gs>
              <a:gs pos="100000">
                <a:srgbClr val="FFFFFF">
                  <a:alpha val="24704"/>
                </a:srgbClr>
              </a:gs>
            </a:gsLst>
            <a:lin ang="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sk-SK"/>
          </a:p>
        </p:txBody>
      </p:sp>
      <p:sp>
        <p:nvSpPr>
          <p:cNvPr id="12314" name="Google Shape;292;p25">
            <a:extLst>
              <a:ext uri="{FF2B5EF4-FFF2-40B4-BE49-F238E27FC236}">
                <a16:creationId xmlns:a16="http://schemas.microsoft.com/office/drawing/2014/main" id="{4617780E-25A4-4C89-B585-EF53178189DE}"/>
              </a:ext>
            </a:extLst>
          </p:cNvPr>
          <p:cNvSpPr txBox="1">
            <a:spLocks noChangeArrowheads="1"/>
          </p:cNvSpPr>
          <p:nvPr/>
        </p:nvSpPr>
        <p:spPr bwMode="auto">
          <a:xfrm>
            <a:off x="298450" y="4710113"/>
            <a:ext cx="3711575"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spcBef>
                <a:spcPts val="600"/>
              </a:spcBef>
              <a:buFont typeface="Arial" panose="020B0604020202020204" pitchFamily="34" charset="0"/>
              <a:buNone/>
            </a:pPr>
            <a:endParaRPr lang="sk-SK" altLang="sk-SK" sz="1200" b="1">
              <a:solidFill>
                <a:srgbClr val="18637B"/>
              </a:solidFill>
              <a:latin typeface="Nixie One" panose="020B0604020202020204" charset="0"/>
              <a:sym typeface="Nixie One" panose="020B0604020202020204" charset="0"/>
            </a:endParaRPr>
          </a:p>
        </p:txBody>
      </p:sp>
      <p:sp>
        <p:nvSpPr>
          <p:cNvPr id="12315" name="Google Shape;312;p25">
            <a:extLst>
              <a:ext uri="{FF2B5EF4-FFF2-40B4-BE49-F238E27FC236}">
                <a16:creationId xmlns:a16="http://schemas.microsoft.com/office/drawing/2014/main" id="{02DF70BA-48CA-48C5-B03F-B841767CAFD7}"/>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168C4C26-5738-4BDF-9D0A-C3CEAC469316}"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3</a:t>
            </a:fld>
            <a:endParaRPr lang="sk-SK" altLang="sk-SK" sz="800">
              <a:solidFill>
                <a:srgbClr val="FFFFFF"/>
              </a:solidFill>
              <a:latin typeface="Roboto Slab" panose="020B0604020202020204" pitchFamily="2" charset="0"/>
              <a:sym typeface="Roboto Slab" panose="020B0604020202020204" pitchFamily="2" charset="0"/>
            </a:endParaRPr>
          </a:p>
        </p:txBody>
      </p:sp>
      <p:sp>
        <p:nvSpPr>
          <p:cNvPr id="12316" name="Google Shape;292;p25">
            <a:extLst>
              <a:ext uri="{FF2B5EF4-FFF2-40B4-BE49-F238E27FC236}">
                <a16:creationId xmlns:a16="http://schemas.microsoft.com/office/drawing/2014/main" id="{83CB43EE-504F-413D-81FF-419B50B69E30}"/>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pic>
        <p:nvPicPr>
          <p:cNvPr id="12317" name="Obrázok 2">
            <a:extLst>
              <a:ext uri="{FF2B5EF4-FFF2-40B4-BE49-F238E27FC236}">
                <a16:creationId xmlns:a16="http://schemas.microsoft.com/office/drawing/2014/main" id="{39071B73-FFBC-4025-B17E-515A2E651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357188"/>
            <a:ext cx="31813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318" name="Google Shape;506;p40">
            <a:extLst>
              <a:ext uri="{FF2B5EF4-FFF2-40B4-BE49-F238E27FC236}">
                <a16:creationId xmlns:a16="http://schemas.microsoft.com/office/drawing/2014/main" id="{B8D8C4D8-18B7-4584-AB7B-24F0016E8529}"/>
              </a:ext>
            </a:extLst>
          </p:cNvPr>
          <p:cNvGrpSpPr>
            <a:grpSpLocks/>
          </p:cNvGrpSpPr>
          <p:nvPr/>
        </p:nvGrpSpPr>
        <p:grpSpPr bwMode="auto">
          <a:xfrm>
            <a:off x="3275013" y="2066925"/>
            <a:ext cx="296862" cy="252413"/>
            <a:chOff x="1934025" y="1001650"/>
            <a:chExt cx="415300" cy="355600"/>
          </a:xfrm>
        </p:grpSpPr>
        <p:sp>
          <p:nvSpPr>
            <p:cNvPr id="12340" name="Google Shape;507;p40">
              <a:extLst>
                <a:ext uri="{FF2B5EF4-FFF2-40B4-BE49-F238E27FC236}">
                  <a16:creationId xmlns:a16="http://schemas.microsoft.com/office/drawing/2014/main" id="{706DE182-C872-46FD-8754-E73137BEC2E6}"/>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1" name="Google Shape;508;p40">
              <a:extLst>
                <a:ext uri="{FF2B5EF4-FFF2-40B4-BE49-F238E27FC236}">
                  <a16:creationId xmlns:a16="http://schemas.microsoft.com/office/drawing/2014/main" id="{C0A04E00-D300-4A1E-B462-7364F1B10FE1}"/>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2" name="Google Shape;509;p40">
              <a:extLst>
                <a:ext uri="{FF2B5EF4-FFF2-40B4-BE49-F238E27FC236}">
                  <a16:creationId xmlns:a16="http://schemas.microsoft.com/office/drawing/2014/main" id="{89004A31-4806-4617-BB71-64E3C148E86C}"/>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43" name="Google Shape;510;p40">
              <a:extLst>
                <a:ext uri="{FF2B5EF4-FFF2-40B4-BE49-F238E27FC236}">
                  <a16:creationId xmlns:a16="http://schemas.microsoft.com/office/drawing/2014/main" id="{BC0E1B6F-71BC-430C-B998-FDFFD80CB4A5}"/>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19" name="Google Shape;506;p40">
            <a:extLst>
              <a:ext uri="{FF2B5EF4-FFF2-40B4-BE49-F238E27FC236}">
                <a16:creationId xmlns:a16="http://schemas.microsoft.com/office/drawing/2014/main" id="{B4DDFA85-8284-4B60-BDD6-4DB6124A6E12}"/>
              </a:ext>
            </a:extLst>
          </p:cNvPr>
          <p:cNvGrpSpPr>
            <a:grpSpLocks/>
          </p:cNvGrpSpPr>
          <p:nvPr/>
        </p:nvGrpSpPr>
        <p:grpSpPr bwMode="auto">
          <a:xfrm>
            <a:off x="1579563" y="1462088"/>
            <a:ext cx="296862" cy="252412"/>
            <a:chOff x="1934025" y="1001650"/>
            <a:chExt cx="415300" cy="355600"/>
          </a:xfrm>
        </p:grpSpPr>
        <p:sp>
          <p:nvSpPr>
            <p:cNvPr id="12336" name="Google Shape;507;p40">
              <a:extLst>
                <a:ext uri="{FF2B5EF4-FFF2-40B4-BE49-F238E27FC236}">
                  <a16:creationId xmlns:a16="http://schemas.microsoft.com/office/drawing/2014/main" id="{601CE32F-63B7-480A-93D1-E91B77207E0C}"/>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7" name="Google Shape;508;p40">
              <a:extLst>
                <a:ext uri="{FF2B5EF4-FFF2-40B4-BE49-F238E27FC236}">
                  <a16:creationId xmlns:a16="http://schemas.microsoft.com/office/drawing/2014/main" id="{4D2120B3-DCD3-4747-9FA5-F16A6D09E59F}"/>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8" name="Google Shape;509;p40">
              <a:extLst>
                <a:ext uri="{FF2B5EF4-FFF2-40B4-BE49-F238E27FC236}">
                  <a16:creationId xmlns:a16="http://schemas.microsoft.com/office/drawing/2014/main" id="{F1303C35-6C53-48D4-A654-728C42CCB390}"/>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9" name="Google Shape;510;p40">
              <a:extLst>
                <a:ext uri="{FF2B5EF4-FFF2-40B4-BE49-F238E27FC236}">
                  <a16:creationId xmlns:a16="http://schemas.microsoft.com/office/drawing/2014/main" id="{674CC28B-927E-4E36-90D6-1045F5B67BD1}"/>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0" name="Google Shape;506;p40">
            <a:extLst>
              <a:ext uri="{FF2B5EF4-FFF2-40B4-BE49-F238E27FC236}">
                <a16:creationId xmlns:a16="http://schemas.microsoft.com/office/drawing/2014/main" id="{60C8B62F-5D03-4377-AC86-02AF4C1C791B}"/>
              </a:ext>
            </a:extLst>
          </p:cNvPr>
          <p:cNvGrpSpPr>
            <a:grpSpLocks/>
          </p:cNvGrpSpPr>
          <p:nvPr/>
        </p:nvGrpSpPr>
        <p:grpSpPr bwMode="auto">
          <a:xfrm>
            <a:off x="3233738" y="2816225"/>
            <a:ext cx="296862" cy="252413"/>
            <a:chOff x="1934025" y="1001650"/>
            <a:chExt cx="415300" cy="355600"/>
          </a:xfrm>
        </p:grpSpPr>
        <p:sp>
          <p:nvSpPr>
            <p:cNvPr id="12332" name="Google Shape;507;p40">
              <a:extLst>
                <a:ext uri="{FF2B5EF4-FFF2-40B4-BE49-F238E27FC236}">
                  <a16:creationId xmlns:a16="http://schemas.microsoft.com/office/drawing/2014/main" id="{DE24B1D5-E59A-4566-81AC-9450658E8AF2}"/>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3" name="Google Shape;508;p40">
              <a:extLst>
                <a:ext uri="{FF2B5EF4-FFF2-40B4-BE49-F238E27FC236}">
                  <a16:creationId xmlns:a16="http://schemas.microsoft.com/office/drawing/2014/main" id="{77C3D3C4-6CBF-44EE-82F9-283301F6AE99}"/>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4" name="Google Shape;509;p40">
              <a:extLst>
                <a:ext uri="{FF2B5EF4-FFF2-40B4-BE49-F238E27FC236}">
                  <a16:creationId xmlns:a16="http://schemas.microsoft.com/office/drawing/2014/main" id="{747D7F34-F040-4050-828C-5A68B37699C7}"/>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5" name="Google Shape;510;p40">
              <a:extLst>
                <a:ext uri="{FF2B5EF4-FFF2-40B4-BE49-F238E27FC236}">
                  <a16:creationId xmlns:a16="http://schemas.microsoft.com/office/drawing/2014/main" id="{C889B4B1-E1A5-4292-8E3E-455FE98B712A}"/>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1" name="Google Shape;506;p40">
            <a:extLst>
              <a:ext uri="{FF2B5EF4-FFF2-40B4-BE49-F238E27FC236}">
                <a16:creationId xmlns:a16="http://schemas.microsoft.com/office/drawing/2014/main" id="{931BA6EA-3C97-4777-A5CB-C4F38CB7128F}"/>
              </a:ext>
            </a:extLst>
          </p:cNvPr>
          <p:cNvGrpSpPr>
            <a:grpSpLocks/>
          </p:cNvGrpSpPr>
          <p:nvPr/>
        </p:nvGrpSpPr>
        <p:grpSpPr bwMode="auto">
          <a:xfrm>
            <a:off x="3233738" y="3613150"/>
            <a:ext cx="296862" cy="252413"/>
            <a:chOff x="1934025" y="1001650"/>
            <a:chExt cx="415300" cy="355600"/>
          </a:xfrm>
        </p:grpSpPr>
        <p:sp>
          <p:nvSpPr>
            <p:cNvPr id="12328" name="Google Shape;507;p40">
              <a:extLst>
                <a:ext uri="{FF2B5EF4-FFF2-40B4-BE49-F238E27FC236}">
                  <a16:creationId xmlns:a16="http://schemas.microsoft.com/office/drawing/2014/main" id="{25C6380D-4104-45EF-B661-B379B30A90E6}"/>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9" name="Google Shape;508;p40">
              <a:extLst>
                <a:ext uri="{FF2B5EF4-FFF2-40B4-BE49-F238E27FC236}">
                  <a16:creationId xmlns:a16="http://schemas.microsoft.com/office/drawing/2014/main" id="{48459ECD-1615-4CD8-A4A5-3F27A3ACD2AC}"/>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0" name="Google Shape;509;p40">
              <a:extLst>
                <a:ext uri="{FF2B5EF4-FFF2-40B4-BE49-F238E27FC236}">
                  <a16:creationId xmlns:a16="http://schemas.microsoft.com/office/drawing/2014/main" id="{496521AA-98E1-4200-9211-150E015C7538}"/>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31" name="Google Shape;510;p40">
              <a:extLst>
                <a:ext uri="{FF2B5EF4-FFF2-40B4-BE49-F238E27FC236}">
                  <a16:creationId xmlns:a16="http://schemas.microsoft.com/office/drawing/2014/main" id="{BE90A90B-3958-442A-AF4C-36E5C1B00AB6}"/>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grpSp>
        <p:nvGrpSpPr>
          <p:cNvPr id="12322" name="Google Shape;506;p40">
            <a:extLst>
              <a:ext uri="{FF2B5EF4-FFF2-40B4-BE49-F238E27FC236}">
                <a16:creationId xmlns:a16="http://schemas.microsoft.com/office/drawing/2014/main" id="{B9461C73-C991-4F9A-B84B-BEBF55113B10}"/>
              </a:ext>
            </a:extLst>
          </p:cNvPr>
          <p:cNvGrpSpPr>
            <a:grpSpLocks/>
          </p:cNvGrpSpPr>
          <p:nvPr/>
        </p:nvGrpSpPr>
        <p:grpSpPr bwMode="auto">
          <a:xfrm>
            <a:off x="3221038" y="4389438"/>
            <a:ext cx="296862" cy="252412"/>
            <a:chOff x="1934025" y="1001650"/>
            <a:chExt cx="415300" cy="355600"/>
          </a:xfrm>
        </p:grpSpPr>
        <p:sp>
          <p:nvSpPr>
            <p:cNvPr id="12324" name="Google Shape;507;p40">
              <a:extLst>
                <a:ext uri="{FF2B5EF4-FFF2-40B4-BE49-F238E27FC236}">
                  <a16:creationId xmlns:a16="http://schemas.microsoft.com/office/drawing/2014/main" id="{254583FB-D54B-4A0E-8AFA-2E600056F516}"/>
                </a:ext>
              </a:extLst>
            </p:cNvPr>
            <p:cNvSpPr>
              <a:spLocks noChangeArrowheads="1"/>
            </p:cNvSpPr>
            <p:nvPr/>
          </p:nvSpPr>
          <p:spPr bwMode="auto">
            <a:xfrm>
              <a:off x="1934025" y="1303650"/>
              <a:ext cx="207650" cy="53600"/>
            </a:xfrm>
            <a:custGeom>
              <a:avLst/>
              <a:gdLst>
                <a:gd name="T0" fmla="*/ 2147483646 w 8306"/>
                <a:gd name="T1" fmla="*/ 0 h 2144"/>
                <a:gd name="T2" fmla="*/ 2147483646 w 8306"/>
                <a:gd name="T3" fmla="*/ 2147483646 h 2144"/>
                <a:gd name="T4" fmla="*/ 2147483646 w 8306"/>
                <a:gd name="T5" fmla="*/ 2147483646 h 2144"/>
                <a:gd name="T6" fmla="*/ 2147483646 w 8306"/>
                <a:gd name="T7" fmla="*/ 2147483646 h 2144"/>
                <a:gd name="T8" fmla="*/ 2147483646 w 8306"/>
                <a:gd name="T9" fmla="*/ 2147483646 h 2144"/>
                <a:gd name="T10" fmla="*/ 2147483646 w 8306"/>
                <a:gd name="T11" fmla="*/ 2147483646 h 2144"/>
                <a:gd name="T12" fmla="*/ 2147483646 w 8306"/>
                <a:gd name="T13" fmla="*/ 2147483646 h 2144"/>
                <a:gd name="T14" fmla="*/ 2147483646 w 8306"/>
                <a:gd name="T15" fmla="*/ 2147483646 h 2144"/>
                <a:gd name="T16" fmla="*/ 2147483646 w 8306"/>
                <a:gd name="T17" fmla="*/ 2147483646 h 2144"/>
                <a:gd name="T18" fmla="*/ 2147483646 w 8306"/>
                <a:gd name="T19" fmla="*/ 2147483646 h 2144"/>
                <a:gd name="T20" fmla="*/ 2147483646 w 8306"/>
                <a:gd name="T21" fmla="*/ 2147483646 h 2144"/>
                <a:gd name="T22" fmla="*/ 2147483646 w 8306"/>
                <a:gd name="T23" fmla="*/ 2147483646 h 2144"/>
                <a:gd name="T24" fmla="*/ 2147483646 w 8306"/>
                <a:gd name="T25" fmla="*/ 2147483646 h 2144"/>
                <a:gd name="T26" fmla="*/ 2147483646 w 8306"/>
                <a:gd name="T27" fmla="*/ 2147483646 h 2144"/>
                <a:gd name="T28" fmla="*/ 2147483646 w 8306"/>
                <a:gd name="T29" fmla="*/ 2147483646 h 2144"/>
                <a:gd name="T30" fmla="*/ 2147483646 w 8306"/>
                <a:gd name="T31" fmla="*/ 2147483646 h 2144"/>
                <a:gd name="T32" fmla="*/ 2147483646 w 8306"/>
                <a:gd name="T33" fmla="*/ 2147483646 h 2144"/>
                <a:gd name="T34" fmla="*/ 2147483646 w 8306"/>
                <a:gd name="T35" fmla="*/ 2147483646 h 2144"/>
                <a:gd name="T36" fmla="*/ 2147483646 w 8306"/>
                <a:gd name="T37" fmla="*/ 2147483646 h 2144"/>
                <a:gd name="T38" fmla="*/ 2147483646 w 8306"/>
                <a:gd name="T39" fmla="*/ 2147483646 h 2144"/>
                <a:gd name="T40" fmla="*/ 2147483646 w 8306"/>
                <a:gd name="T41" fmla="*/ 2147483646 h 2144"/>
                <a:gd name="T42" fmla="*/ 2147483646 w 8306"/>
                <a:gd name="T43" fmla="*/ 2147483646 h 2144"/>
                <a:gd name="T44" fmla="*/ 2147483646 w 8306"/>
                <a:gd name="T45" fmla="*/ 2147483646 h 2144"/>
                <a:gd name="T46" fmla="*/ 2147483646 w 8306"/>
                <a:gd name="T47" fmla="*/ 2147483646 h 2144"/>
                <a:gd name="T48" fmla="*/ 2147483646 w 8306"/>
                <a:gd name="T49" fmla="*/ 2147483646 h 2144"/>
                <a:gd name="T50" fmla="*/ 2147483646 w 8306"/>
                <a:gd name="T51" fmla="*/ 2147483646 h 2144"/>
                <a:gd name="T52" fmla="*/ 2147483646 w 8306"/>
                <a:gd name="T53" fmla="*/ 2147483646 h 2144"/>
                <a:gd name="T54" fmla="*/ 2147483646 w 8306"/>
                <a:gd name="T55" fmla="*/ 2147483646 h 2144"/>
                <a:gd name="T56" fmla="*/ 2147483646 w 8306"/>
                <a:gd name="T57" fmla="*/ 2147483646 h 21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306"/>
                <a:gd name="T88" fmla="*/ 0 h 2144"/>
                <a:gd name="T89" fmla="*/ 8306 w 8306"/>
                <a:gd name="T90" fmla="*/ 2144 h 21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306" h="2144" fill="none" extrusionOk="0">
                  <a:moveTo>
                    <a:pt x="1" y="0"/>
                  </a:moveTo>
                  <a:lnTo>
                    <a:pt x="1" y="487"/>
                  </a:lnTo>
                  <a:lnTo>
                    <a:pt x="25" y="633"/>
                  </a:lnTo>
                  <a:lnTo>
                    <a:pt x="74" y="755"/>
                  </a:lnTo>
                  <a:lnTo>
                    <a:pt x="147" y="853"/>
                  </a:lnTo>
                  <a:lnTo>
                    <a:pt x="245" y="950"/>
                  </a:lnTo>
                  <a:lnTo>
                    <a:pt x="391" y="1023"/>
                  </a:lnTo>
                  <a:lnTo>
                    <a:pt x="561" y="1047"/>
                  </a:lnTo>
                  <a:lnTo>
                    <a:pt x="732" y="1023"/>
                  </a:lnTo>
                  <a:lnTo>
                    <a:pt x="1292" y="853"/>
                  </a:lnTo>
                  <a:lnTo>
                    <a:pt x="1657" y="780"/>
                  </a:lnTo>
                  <a:lnTo>
                    <a:pt x="2071" y="682"/>
                  </a:lnTo>
                  <a:lnTo>
                    <a:pt x="2534" y="609"/>
                  </a:lnTo>
                  <a:lnTo>
                    <a:pt x="3021" y="560"/>
                  </a:lnTo>
                  <a:lnTo>
                    <a:pt x="3581" y="512"/>
                  </a:lnTo>
                  <a:lnTo>
                    <a:pt x="4166" y="487"/>
                  </a:lnTo>
                  <a:lnTo>
                    <a:pt x="4604" y="512"/>
                  </a:lnTo>
                  <a:lnTo>
                    <a:pt x="5018" y="536"/>
                  </a:lnTo>
                  <a:lnTo>
                    <a:pt x="5408" y="609"/>
                  </a:lnTo>
                  <a:lnTo>
                    <a:pt x="5773" y="682"/>
                  </a:lnTo>
                  <a:lnTo>
                    <a:pt x="6114" y="780"/>
                  </a:lnTo>
                  <a:lnTo>
                    <a:pt x="6431" y="877"/>
                  </a:lnTo>
                  <a:lnTo>
                    <a:pt x="6699" y="999"/>
                  </a:lnTo>
                  <a:lnTo>
                    <a:pt x="6966" y="1120"/>
                  </a:lnTo>
                  <a:lnTo>
                    <a:pt x="7186" y="1242"/>
                  </a:lnTo>
                  <a:lnTo>
                    <a:pt x="7405" y="1388"/>
                  </a:lnTo>
                  <a:lnTo>
                    <a:pt x="7770" y="1656"/>
                  </a:lnTo>
                  <a:lnTo>
                    <a:pt x="8062" y="1924"/>
                  </a:lnTo>
                  <a:lnTo>
                    <a:pt x="8306" y="2143"/>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5" name="Google Shape;508;p40">
              <a:extLst>
                <a:ext uri="{FF2B5EF4-FFF2-40B4-BE49-F238E27FC236}">
                  <a16:creationId xmlns:a16="http://schemas.microsoft.com/office/drawing/2014/main" id="{9D13E93D-F17D-42AC-B521-5C0DA48EA3B3}"/>
                </a:ext>
              </a:extLst>
            </p:cNvPr>
            <p:cNvSpPr>
              <a:spLocks noChangeArrowheads="1"/>
            </p:cNvSpPr>
            <p:nvPr/>
          </p:nvSpPr>
          <p:spPr bwMode="auto">
            <a:xfrm>
              <a:off x="2141650" y="1303650"/>
              <a:ext cx="207675" cy="53600"/>
            </a:xfrm>
            <a:custGeom>
              <a:avLst/>
              <a:gdLst>
                <a:gd name="T0" fmla="*/ 2147483646 w 8307"/>
                <a:gd name="T1" fmla="*/ 2147483646 h 2144"/>
                <a:gd name="T2" fmla="*/ 2147483646 w 8307"/>
                <a:gd name="T3" fmla="*/ 2147483646 h 2144"/>
                <a:gd name="T4" fmla="*/ 2147483646 w 8307"/>
                <a:gd name="T5" fmla="*/ 2147483646 h 2144"/>
                <a:gd name="T6" fmla="*/ 2147483646 w 8307"/>
                <a:gd name="T7" fmla="*/ 2147483646 h 2144"/>
                <a:gd name="T8" fmla="*/ 2147483646 w 8307"/>
                <a:gd name="T9" fmla="*/ 2147483646 h 2144"/>
                <a:gd name="T10" fmla="*/ 2147483646 w 8307"/>
                <a:gd name="T11" fmla="*/ 2147483646 h 2144"/>
                <a:gd name="T12" fmla="*/ 2147483646 w 8307"/>
                <a:gd name="T13" fmla="*/ 2147483646 h 2144"/>
                <a:gd name="T14" fmla="*/ 2147483646 w 8307"/>
                <a:gd name="T15" fmla="*/ 2147483646 h 2144"/>
                <a:gd name="T16" fmla="*/ 2147483646 w 8307"/>
                <a:gd name="T17" fmla="*/ 2147483646 h 2144"/>
                <a:gd name="T18" fmla="*/ 2147483646 w 8307"/>
                <a:gd name="T19" fmla="*/ 2147483646 h 2144"/>
                <a:gd name="T20" fmla="*/ 2147483646 w 8307"/>
                <a:gd name="T21" fmla="*/ 2147483646 h 2144"/>
                <a:gd name="T22" fmla="*/ 2147483646 w 8307"/>
                <a:gd name="T23" fmla="*/ 2147483646 h 2144"/>
                <a:gd name="T24" fmla="*/ 2147483646 w 8307"/>
                <a:gd name="T25" fmla="*/ 2147483646 h 2144"/>
                <a:gd name="T26" fmla="*/ 2147483646 w 8307"/>
                <a:gd name="T27" fmla="*/ 2147483646 h 2144"/>
                <a:gd name="T28" fmla="*/ 2147483646 w 8307"/>
                <a:gd name="T29" fmla="*/ 2147483646 h 2144"/>
                <a:gd name="T30" fmla="*/ 2147483646 w 8307"/>
                <a:gd name="T31" fmla="*/ 2147483646 h 2144"/>
                <a:gd name="T32" fmla="*/ 2147483646 w 8307"/>
                <a:gd name="T33" fmla="*/ 2147483646 h 2144"/>
                <a:gd name="T34" fmla="*/ 2147483646 w 8307"/>
                <a:gd name="T35" fmla="*/ 2147483646 h 2144"/>
                <a:gd name="T36" fmla="*/ 2147483646 w 8307"/>
                <a:gd name="T37" fmla="*/ 2147483646 h 2144"/>
                <a:gd name="T38" fmla="*/ 2147483646 w 8307"/>
                <a:gd name="T39" fmla="*/ 2147483646 h 2144"/>
                <a:gd name="T40" fmla="*/ 2147483646 w 8307"/>
                <a:gd name="T41" fmla="*/ 2147483646 h 2144"/>
                <a:gd name="T42" fmla="*/ 2147483646 w 8307"/>
                <a:gd name="T43" fmla="*/ 2147483646 h 2144"/>
                <a:gd name="T44" fmla="*/ 2147483646 w 8307"/>
                <a:gd name="T45" fmla="*/ 2147483646 h 2144"/>
                <a:gd name="T46" fmla="*/ 2147483646 w 8307"/>
                <a:gd name="T47" fmla="*/ 2147483646 h 2144"/>
                <a:gd name="T48" fmla="*/ 2147483646 w 8307"/>
                <a:gd name="T49" fmla="*/ 2147483646 h 2144"/>
                <a:gd name="T50" fmla="*/ 2147483646 w 8307"/>
                <a:gd name="T51" fmla="*/ 2147483646 h 2144"/>
                <a:gd name="T52" fmla="*/ 2147483646 w 8307"/>
                <a:gd name="T53" fmla="*/ 2147483646 h 2144"/>
                <a:gd name="T54" fmla="*/ 2147483646 w 8307"/>
                <a:gd name="T55" fmla="*/ 2147483646 h 2144"/>
                <a:gd name="T56" fmla="*/ 2147483646 w 8307"/>
                <a:gd name="T57" fmla="*/ 2147483646 h 2144"/>
                <a:gd name="T58" fmla="*/ 2147483646 w 8307"/>
                <a:gd name="T59" fmla="*/ 0 h 2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8307"/>
                <a:gd name="T91" fmla="*/ 0 h 2144"/>
                <a:gd name="T92" fmla="*/ 8307 w 8307"/>
                <a:gd name="T93" fmla="*/ 2144 h 2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8307" h="2144" fill="none" extrusionOk="0">
                  <a:moveTo>
                    <a:pt x="1" y="2143"/>
                  </a:moveTo>
                  <a:lnTo>
                    <a:pt x="1" y="2143"/>
                  </a:lnTo>
                  <a:lnTo>
                    <a:pt x="245" y="1924"/>
                  </a:lnTo>
                  <a:lnTo>
                    <a:pt x="537" y="1656"/>
                  </a:lnTo>
                  <a:lnTo>
                    <a:pt x="902" y="1388"/>
                  </a:lnTo>
                  <a:lnTo>
                    <a:pt x="1121" y="1242"/>
                  </a:lnTo>
                  <a:lnTo>
                    <a:pt x="1341" y="1120"/>
                  </a:lnTo>
                  <a:lnTo>
                    <a:pt x="1608" y="999"/>
                  </a:lnTo>
                  <a:lnTo>
                    <a:pt x="1876" y="877"/>
                  </a:lnTo>
                  <a:lnTo>
                    <a:pt x="2193" y="780"/>
                  </a:lnTo>
                  <a:lnTo>
                    <a:pt x="2534" y="682"/>
                  </a:lnTo>
                  <a:lnTo>
                    <a:pt x="2899" y="609"/>
                  </a:lnTo>
                  <a:lnTo>
                    <a:pt x="3289" y="536"/>
                  </a:lnTo>
                  <a:lnTo>
                    <a:pt x="3703" y="512"/>
                  </a:lnTo>
                  <a:lnTo>
                    <a:pt x="4141" y="487"/>
                  </a:lnTo>
                  <a:lnTo>
                    <a:pt x="4726" y="512"/>
                  </a:lnTo>
                  <a:lnTo>
                    <a:pt x="5286" y="560"/>
                  </a:lnTo>
                  <a:lnTo>
                    <a:pt x="5773" y="609"/>
                  </a:lnTo>
                  <a:lnTo>
                    <a:pt x="6236" y="682"/>
                  </a:lnTo>
                  <a:lnTo>
                    <a:pt x="6650" y="780"/>
                  </a:lnTo>
                  <a:lnTo>
                    <a:pt x="7015" y="853"/>
                  </a:lnTo>
                  <a:lnTo>
                    <a:pt x="7575" y="1023"/>
                  </a:lnTo>
                  <a:lnTo>
                    <a:pt x="7746" y="1047"/>
                  </a:lnTo>
                  <a:lnTo>
                    <a:pt x="7916" y="1023"/>
                  </a:lnTo>
                  <a:lnTo>
                    <a:pt x="8062" y="950"/>
                  </a:lnTo>
                  <a:lnTo>
                    <a:pt x="8160" y="853"/>
                  </a:lnTo>
                  <a:lnTo>
                    <a:pt x="8233" y="755"/>
                  </a:lnTo>
                  <a:lnTo>
                    <a:pt x="8282" y="633"/>
                  </a:lnTo>
                  <a:lnTo>
                    <a:pt x="8306" y="487"/>
                  </a:lnTo>
                  <a:lnTo>
                    <a:pt x="8306" y="0"/>
                  </a:lnTo>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6" name="Google Shape;509;p40">
              <a:extLst>
                <a:ext uri="{FF2B5EF4-FFF2-40B4-BE49-F238E27FC236}">
                  <a16:creationId xmlns:a16="http://schemas.microsoft.com/office/drawing/2014/main" id="{B9D80448-1D07-4C39-9E09-4EB51C546CD7}"/>
                </a:ext>
              </a:extLst>
            </p:cNvPr>
            <p:cNvSpPr>
              <a:spLocks noChangeArrowheads="1"/>
            </p:cNvSpPr>
            <p:nvPr/>
          </p:nvSpPr>
          <p:spPr bwMode="auto">
            <a:xfrm>
              <a:off x="1934025" y="1001650"/>
              <a:ext cx="207650" cy="331250"/>
            </a:xfrm>
            <a:custGeom>
              <a:avLst/>
              <a:gdLst>
                <a:gd name="T0" fmla="*/ 2147483646 w 8306"/>
                <a:gd name="T1" fmla="*/ 2147483646 h 13250"/>
                <a:gd name="T2" fmla="*/ 2147483646 w 8306"/>
                <a:gd name="T3" fmla="*/ 2147483646 h 13250"/>
                <a:gd name="T4" fmla="*/ 2147483646 w 8306"/>
                <a:gd name="T5" fmla="*/ 2147483646 h 13250"/>
                <a:gd name="T6" fmla="*/ 2147483646 w 8306"/>
                <a:gd name="T7" fmla="*/ 2147483646 h 13250"/>
                <a:gd name="T8" fmla="*/ 2147483646 w 8306"/>
                <a:gd name="T9" fmla="*/ 2147483646 h 13250"/>
                <a:gd name="T10" fmla="*/ 2147483646 w 8306"/>
                <a:gd name="T11" fmla="*/ 2147483646 h 13250"/>
                <a:gd name="T12" fmla="*/ 2147483646 w 8306"/>
                <a:gd name="T13" fmla="*/ 2147483646 h 13250"/>
                <a:gd name="T14" fmla="*/ 2147483646 w 8306"/>
                <a:gd name="T15" fmla="*/ 2147483646 h 13250"/>
                <a:gd name="T16" fmla="*/ 2147483646 w 8306"/>
                <a:gd name="T17" fmla="*/ 2147483646 h 13250"/>
                <a:gd name="T18" fmla="*/ 2147483646 w 8306"/>
                <a:gd name="T19" fmla="*/ 2147483646 h 13250"/>
                <a:gd name="T20" fmla="*/ 2147483646 w 8306"/>
                <a:gd name="T21" fmla="*/ 2147483646 h 13250"/>
                <a:gd name="T22" fmla="*/ 2147483646 w 8306"/>
                <a:gd name="T23" fmla="*/ 2147483646 h 13250"/>
                <a:gd name="T24" fmla="*/ 2147483646 w 8306"/>
                <a:gd name="T25" fmla="*/ 2147483646 h 13250"/>
                <a:gd name="T26" fmla="*/ 2147483646 w 8306"/>
                <a:gd name="T27" fmla="*/ 2147483646 h 13250"/>
                <a:gd name="T28" fmla="*/ 2147483646 w 8306"/>
                <a:gd name="T29" fmla="*/ 2147483646 h 13250"/>
                <a:gd name="T30" fmla="*/ 2147483646 w 8306"/>
                <a:gd name="T31" fmla="*/ 2147483646 h 13250"/>
                <a:gd name="T32" fmla="*/ 2147483646 w 8306"/>
                <a:gd name="T33" fmla="*/ 2147483646 h 13250"/>
                <a:gd name="T34" fmla="*/ 2147483646 w 8306"/>
                <a:gd name="T35" fmla="*/ 2147483646 h 13250"/>
                <a:gd name="T36" fmla="*/ 2147483646 w 8306"/>
                <a:gd name="T37" fmla="*/ 2147483646 h 13250"/>
                <a:gd name="T38" fmla="*/ 2147483646 w 8306"/>
                <a:gd name="T39" fmla="*/ 2147483646 h 13250"/>
                <a:gd name="T40" fmla="*/ 2147483646 w 8306"/>
                <a:gd name="T41" fmla="*/ 2147483646 h 13250"/>
                <a:gd name="T42" fmla="*/ 2147483646 w 8306"/>
                <a:gd name="T43" fmla="*/ 2147483646 h 13250"/>
                <a:gd name="T44" fmla="*/ 2147483646 w 8306"/>
                <a:gd name="T45" fmla="*/ 2147483646 h 13250"/>
                <a:gd name="T46" fmla="*/ 2147483646 w 8306"/>
                <a:gd name="T47" fmla="*/ 2147483646 h 13250"/>
                <a:gd name="T48" fmla="*/ 2147483646 w 8306"/>
                <a:gd name="T49" fmla="*/ 2147483646 h 13250"/>
                <a:gd name="T50" fmla="*/ 2147483646 w 8306"/>
                <a:gd name="T51" fmla="*/ 2147483646 h 13250"/>
                <a:gd name="T52" fmla="*/ 2147483646 w 8306"/>
                <a:gd name="T53" fmla="*/ 2147483646 h 13250"/>
                <a:gd name="T54" fmla="*/ 2147483646 w 8306"/>
                <a:gd name="T55" fmla="*/ 2147483646 h 13250"/>
                <a:gd name="T56" fmla="*/ 2147483646 w 8306"/>
                <a:gd name="T57" fmla="*/ 2147483646 h 13250"/>
                <a:gd name="T58" fmla="*/ 2147483646 w 8306"/>
                <a:gd name="T59" fmla="*/ 2147483646 h 13250"/>
                <a:gd name="T60" fmla="*/ 2147483646 w 8306"/>
                <a:gd name="T61" fmla="*/ 2147483646 h 13250"/>
                <a:gd name="T62" fmla="*/ 2147483646 w 8306"/>
                <a:gd name="T63" fmla="*/ 2147483646 h 13250"/>
                <a:gd name="T64" fmla="*/ 2147483646 w 8306"/>
                <a:gd name="T65" fmla="*/ 2147483646 h 13250"/>
                <a:gd name="T66" fmla="*/ 2147483646 w 8306"/>
                <a:gd name="T67" fmla="*/ 2147483646 h 13250"/>
                <a:gd name="T68" fmla="*/ 2147483646 w 8306"/>
                <a:gd name="T69" fmla="*/ 2147483646 h 13250"/>
                <a:gd name="T70" fmla="*/ 2147483646 w 8306"/>
                <a:gd name="T71" fmla="*/ 2147483646 h 13250"/>
                <a:gd name="T72" fmla="*/ 2147483646 w 8306"/>
                <a:gd name="T73" fmla="*/ 2147483646 h 13250"/>
                <a:gd name="T74" fmla="*/ 2147483646 w 8306"/>
                <a:gd name="T75" fmla="*/ 2147483646 h 13250"/>
                <a:gd name="T76" fmla="*/ 2147483646 w 8306"/>
                <a:gd name="T77" fmla="*/ 2147483646 h 13250"/>
                <a:gd name="T78" fmla="*/ 2147483646 w 8306"/>
                <a:gd name="T79" fmla="*/ 2147483646 h 13250"/>
                <a:gd name="T80" fmla="*/ 2147483646 w 8306"/>
                <a:gd name="T81" fmla="*/ 2147483646 h 13250"/>
                <a:gd name="T82" fmla="*/ 2147483646 w 8306"/>
                <a:gd name="T83" fmla="*/ 2147483646 h 13250"/>
                <a:gd name="T84" fmla="*/ 2147483646 w 8306"/>
                <a:gd name="T85" fmla="*/ 0 h 13250"/>
                <a:gd name="T86" fmla="*/ 2147483646 w 8306"/>
                <a:gd name="T87" fmla="*/ 0 h 13250"/>
                <a:gd name="T88" fmla="*/ 2147483646 w 8306"/>
                <a:gd name="T89" fmla="*/ 2147483646 h 13250"/>
                <a:gd name="T90" fmla="*/ 2147483646 w 8306"/>
                <a:gd name="T91" fmla="*/ 2147483646 h 13250"/>
                <a:gd name="T92" fmla="*/ 2147483646 w 8306"/>
                <a:gd name="T93" fmla="*/ 2147483646 h 13250"/>
                <a:gd name="T94" fmla="*/ 2147483646 w 8306"/>
                <a:gd name="T95" fmla="*/ 2147483646 h 13250"/>
                <a:gd name="T96" fmla="*/ 2147483646 w 8306"/>
                <a:gd name="T97" fmla="*/ 2147483646 h 13250"/>
                <a:gd name="T98" fmla="*/ 2147483646 w 8306"/>
                <a:gd name="T99" fmla="*/ 2147483646 h 13250"/>
                <a:gd name="T100" fmla="*/ 2147483646 w 8306"/>
                <a:gd name="T101" fmla="*/ 2147483646 h 13250"/>
                <a:gd name="T102" fmla="*/ 2147483646 w 8306"/>
                <a:gd name="T103" fmla="*/ 2147483646 h 13250"/>
                <a:gd name="T104" fmla="*/ 2147483646 w 8306"/>
                <a:gd name="T105" fmla="*/ 2147483646 h 13250"/>
                <a:gd name="T106" fmla="*/ 2147483646 w 8306"/>
                <a:gd name="T107" fmla="*/ 2147483646 h 13250"/>
                <a:gd name="T108" fmla="*/ 2147483646 w 8306"/>
                <a:gd name="T109" fmla="*/ 2147483646 h 13250"/>
                <a:gd name="T110" fmla="*/ 2147483646 w 8306"/>
                <a:gd name="T111" fmla="*/ 2147483646 h 13250"/>
                <a:gd name="T112" fmla="*/ 2147483646 w 8306"/>
                <a:gd name="T113" fmla="*/ 2147483646 h 13250"/>
                <a:gd name="T114" fmla="*/ 2147483646 w 8306"/>
                <a:gd name="T115" fmla="*/ 2147483646 h 13250"/>
                <a:gd name="T116" fmla="*/ 2147483646 w 8306"/>
                <a:gd name="T117" fmla="*/ 2147483646 h 13250"/>
                <a:gd name="T118" fmla="*/ 2147483646 w 8306"/>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6"/>
                <a:gd name="T181" fmla="*/ 0 h 13250"/>
                <a:gd name="T182" fmla="*/ 8306 w 8306"/>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6" h="13250" fill="none" extrusionOk="0">
                  <a:moveTo>
                    <a:pt x="8306" y="2192"/>
                  </a:moveTo>
                  <a:lnTo>
                    <a:pt x="8306" y="13249"/>
                  </a:lnTo>
                  <a:lnTo>
                    <a:pt x="8062" y="13030"/>
                  </a:lnTo>
                  <a:lnTo>
                    <a:pt x="7770" y="12762"/>
                  </a:lnTo>
                  <a:lnTo>
                    <a:pt x="7405" y="12494"/>
                  </a:lnTo>
                  <a:lnTo>
                    <a:pt x="7186" y="12348"/>
                  </a:lnTo>
                  <a:lnTo>
                    <a:pt x="6966" y="12226"/>
                  </a:lnTo>
                  <a:lnTo>
                    <a:pt x="6699" y="12105"/>
                  </a:lnTo>
                  <a:lnTo>
                    <a:pt x="6431" y="11983"/>
                  </a:lnTo>
                  <a:lnTo>
                    <a:pt x="6114" y="11885"/>
                  </a:lnTo>
                  <a:lnTo>
                    <a:pt x="5773" y="11788"/>
                  </a:lnTo>
                  <a:lnTo>
                    <a:pt x="5408" y="11715"/>
                  </a:lnTo>
                  <a:lnTo>
                    <a:pt x="5018" y="11642"/>
                  </a:lnTo>
                  <a:lnTo>
                    <a:pt x="4604" y="11617"/>
                  </a:lnTo>
                  <a:lnTo>
                    <a:pt x="4166" y="11593"/>
                  </a:lnTo>
                  <a:lnTo>
                    <a:pt x="3581" y="11617"/>
                  </a:lnTo>
                  <a:lnTo>
                    <a:pt x="3021" y="11666"/>
                  </a:lnTo>
                  <a:lnTo>
                    <a:pt x="2534" y="11715"/>
                  </a:lnTo>
                  <a:lnTo>
                    <a:pt x="2071" y="11788"/>
                  </a:lnTo>
                  <a:lnTo>
                    <a:pt x="1657" y="11885"/>
                  </a:lnTo>
                  <a:lnTo>
                    <a:pt x="1292" y="11958"/>
                  </a:lnTo>
                  <a:lnTo>
                    <a:pt x="732" y="12129"/>
                  </a:lnTo>
                  <a:lnTo>
                    <a:pt x="561" y="12153"/>
                  </a:lnTo>
                  <a:lnTo>
                    <a:pt x="391" y="12129"/>
                  </a:lnTo>
                  <a:lnTo>
                    <a:pt x="245" y="12056"/>
                  </a:lnTo>
                  <a:lnTo>
                    <a:pt x="147" y="11958"/>
                  </a:lnTo>
                  <a:lnTo>
                    <a:pt x="74" y="11861"/>
                  </a:lnTo>
                  <a:lnTo>
                    <a:pt x="25" y="11739"/>
                  </a:lnTo>
                  <a:lnTo>
                    <a:pt x="1" y="11593"/>
                  </a:lnTo>
                  <a:lnTo>
                    <a:pt x="1" y="1656"/>
                  </a:lnTo>
                  <a:lnTo>
                    <a:pt x="25" y="1534"/>
                  </a:lnTo>
                  <a:lnTo>
                    <a:pt x="50" y="1437"/>
                  </a:lnTo>
                  <a:lnTo>
                    <a:pt x="123" y="1315"/>
                  </a:lnTo>
                  <a:lnTo>
                    <a:pt x="196" y="1242"/>
                  </a:lnTo>
                  <a:lnTo>
                    <a:pt x="342" y="1120"/>
                  </a:lnTo>
                  <a:lnTo>
                    <a:pt x="512" y="974"/>
                  </a:lnTo>
                  <a:lnTo>
                    <a:pt x="926" y="755"/>
                  </a:lnTo>
                  <a:lnTo>
                    <a:pt x="1389" y="536"/>
                  </a:lnTo>
                  <a:lnTo>
                    <a:pt x="1901" y="341"/>
                  </a:lnTo>
                  <a:lnTo>
                    <a:pt x="2461" y="195"/>
                  </a:lnTo>
                  <a:lnTo>
                    <a:pt x="3021" y="73"/>
                  </a:lnTo>
                  <a:lnTo>
                    <a:pt x="3581" y="24"/>
                  </a:lnTo>
                  <a:lnTo>
                    <a:pt x="4166" y="0"/>
                  </a:lnTo>
                  <a:lnTo>
                    <a:pt x="4531" y="0"/>
                  </a:lnTo>
                  <a:lnTo>
                    <a:pt x="4872" y="49"/>
                  </a:lnTo>
                  <a:lnTo>
                    <a:pt x="5213" y="98"/>
                  </a:lnTo>
                  <a:lnTo>
                    <a:pt x="5530" y="171"/>
                  </a:lnTo>
                  <a:lnTo>
                    <a:pt x="5822" y="268"/>
                  </a:lnTo>
                  <a:lnTo>
                    <a:pt x="6114" y="365"/>
                  </a:lnTo>
                  <a:lnTo>
                    <a:pt x="6358" y="487"/>
                  </a:lnTo>
                  <a:lnTo>
                    <a:pt x="6626" y="609"/>
                  </a:lnTo>
                  <a:lnTo>
                    <a:pt x="7064" y="901"/>
                  </a:lnTo>
                  <a:lnTo>
                    <a:pt x="7429" y="1169"/>
                  </a:lnTo>
                  <a:lnTo>
                    <a:pt x="7746" y="1437"/>
                  </a:lnTo>
                  <a:lnTo>
                    <a:pt x="8014" y="1681"/>
                  </a:lnTo>
                  <a:lnTo>
                    <a:pt x="8136" y="1802"/>
                  </a:lnTo>
                  <a:lnTo>
                    <a:pt x="8209" y="1875"/>
                  </a:lnTo>
                  <a:lnTo>
                    <a:pt x="8257" y="1973"/>
                  </a:lnTo>
                  <a:lnTo>
                    <a:pt x="8306" y="2095"/>
                  </a:lnTo>
                  <a:lnTo>
                    <a:pt x="8306"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sp>
          <p:nvSpPr>
            <p:cNvPr id="12327" name="Google Shape;510;p40">
              <a:extLst>
                <a:ext uri="{FF2B5EF4-FFF2-40B4-BE49-F238E27FC236}">
                  <a16:creationId xmlns:a16="http://schemas.microsoft.com/office/drawing/2014/main" id="{9162D190-0882-498E-90C9-1DD4E19DFD0F}"/>
                </a:ext>
              </a:extLst>
            </p:cNvPr>
            <p:cNvSpPr>
              <a:spLocks noChangeArrowheads="1"/>
            </p:cNvSpPr>
            <p:nvPr/>
          </p:nvSpPr>
          <p:spPr bwMode="auto">
            <a:xfrm>
              <a:off x="2141650" y="1001650"/>
              <a:ext cx="207675" cy="331250"/>
            </a:xfrm>
            <a:custGeom>
              <a:avLst/>
              <a:gdLst>
                <a:gd name="T0" fmla="*/ 2147483646 w 8307"/>
                <a:gd name="T1" fmla="*/ 2147483646 h 13250"/>
                <a:gd name="T2" fmla="*/ 2147483646 w 8307"/>
                <a:gd name="T3" fmla="*/ 2147483646 h 13250"/>
                <a:gd name="T4" fmla="*/ 2147483646 w 8307"/>
                <a:gd name="T5" fmla="*/ 2147483646 h 13250"/>
                <a:gd name="T6" fmla="*/ 2147483646 w 8307"/>
                <a:gd name="T7" fmla="*/ 2147483646 h 13250"/>
                <a:gd name="T8" fmla="*/ 2147483646 w 8307"/>
                <a:gd name="T9" fmla="*/ 2147483646 h 13250"/>
                <a:gd name="T10" fmla="*/ 2147483646 w 8307"/>
                <a:gd name="T11" fmla="*/ 2147483646 h 13250"/>
                <a:gd name="T12" fmla="*/ 2147483646 w 8307"/>
                <a:gd name="T13" fmla="*/ 2147483646 h 13250"/>
                <a:gd name="T14" fmla="*/ 2147483646 w 8307"/>
                <a:gd name="T15" fmla="*/ 2147483646 h 13250"/>
                <a:gd name="T16" fmla="*/ 2147483646 w 8307"/>
                <a:gd name="T17" fmla="*/ 2147483646 h 13250"/>
                <a:gd name="T18" fmla="*/ 2147483646 w 8307"/>
                <a:gd name="T19" fmla="*/ 2147483646 h 13250"/>
                <a:gd name="T20" fmla="*/ 2147483646 w 8307"/>
                <a:gd name="T21" fmla="*/ 2147483646 h 13250"/>
                <a:gd name="T22" fmla="*/ 2147483646 w 8307"/>
                <a:gd name="T23" fmla="*/ 2147483646 h 13250"/>
                <a:gd name="T24" fmla="*/ 2147483646 w 8307"/>
                <a:gd name="T25" fmla="*/ 2147483646 h 13250"/>
                <a:gd name="T26" fmla="*/ 2147483646 w 8307"/>
                <a:gd name="T27" fmla="*/ 2147483646 h 13250"/>
                <a:gd name="T28" fmla="*/ 2147483646 w 8307"/>
                <a:gd name="T29" fmla="*/ 2147483646 h 13250"/>
                <a:gd name="T30" fmla="*/ 2147483646 w 8307"/>
                <a:gd name="T31" fmla="*/ 2147483646 h 13250"/>
                <a:gd name="T32" fmla="*/ 2147483646 w 8307"/>
                <a:gd name="T33" fmla="*/ 2147483646 h 13250"/>
                <a:gd name="T34" fmla="*/ 2147483646 w 8307"/>
                <a:gd name="T35" fmla="*/ 2147483646 h 13250"/>
                <a:gd name="T36" fmla="*/ 2147483646 w 8307"/>
                <a:gd name="T37" fmla="*/ 2147483646 h 13250"/>
                <a:gd name="T38" fmla="*/ 2147483646 w 8307"/>
                <a:gd name="T39" fmla="*/ 2147483646 h 13250"/>
                <a:gd name="T40" fmla="*/ 2147483646 w 8307"/>
                <a:gd name="T41" fmla="*/ 2147483646 h 13250"/>
                <a:gd name="T42" fmla="*/ 2147483646 w 8307"/>
                <a:gd name="T43" fmla="*/ 2147483646 h 13250"/>
                <a:gd name="T44" fmla="*/ 2147483646 w 8307"/>
                <a:gd name="T45" fmla="*/ 2147483646 h 13250"/>
                <a:gd name="T46" fmla="*/ 2147483646 w 8307"/>
                <a:gd name="T47" fmla="*/ 2147483646 h 13250"/>
                <a:gd name="T48" fmla="*/ 2147483646 w 8307"/>
                <a:gd name="T49" fmla="*/ 2147483646 h 13250"/>
                <a:gd name="T50" fmla="*/ 2147483646 w 8307"/>
                <a:gd name="T51" fmla="*/ 2147483646 h 13250"/>
                <a:gd name="T52" fmla="*/ 2147483646 w 8307"/>
                <a:gd name="T53" fmla="*/ 2147483646 h 13250"/>
                <a:gd name="T54" fmla="*/ 2147483646 w 8307"/>
                <a:gd name="T55" fmla="*/ 2147483646 h 13250"/>
                <a:gd name="T56" fmla="*/ 2147483646 w 8307"/>
                <a:gd name="T57" fmla="*/ 2147483646 h 13250"/>
                <a:gd name="T58" fmla="*/ 2147483646 w 8307"/>
                <a:gd name="T59" fmla="*/ 2147483646 h 13250"/>
                <a:gd name="T60" fmla="*/ 2147483646 w 8307"/>
                <a:gd name="T61" fmla="*/ 2147483646 h 13250"/>
                <a:gd name="T62" fmla="*/ 2147483646 w 8307"/>
                <a:gd name="T63" fmla="*/ 2147483646 h 13250"/>
                <a:gd name="T64" fmla="*/ 2147483646 w 8307"/>
                <a:gd name="T65" fmla="*/ 2147483646 h 13250"/>
                <a:gd name="T66" fmla="*/ 2147483646 w 8307"/>
                <a:gd name="T67" fmla="*/ 2147483646 h 13250"/>
                <a:gd name="T68" fmla="*/ 2147483646 w 8307"/>
                <a:gd name="T69" fmla="*/ 2147483646 h 13250"/>
                <a:gd name="T70" fmla="*/ 2147483646 w 8307"/>
                <a:gd name="T71" fmla="*/ 2147483646 h 13250"/>
                <a:gd name="T72" fmla="*/ 2147483646 w 8307"/>
                <a:gd name="T73" fmla="*/ 2147483646 h 13250"/>
                <a:gd name="T74" fmla="*/ 2147483646 w 8307"/>
                <a:gd name="T75" fmla="*/ 2147483646 h 13250"/>
                <a:gd name="T76" fmla="*/ 2147483646 w 8307"/>
                <a:gd name="T77" fmla="*/ 2147483646 h 13250"/>
                <a:gd name="T78" fmla="*/ 2147483646 w 8307"/>
                <a:gd name="T79" fmla="*/ 2147483646 h 13250"/>
                <a:gd name="T80" fmla="*/ 2147483646 w 8307"/>
                <a:gd name="T81" fmla="*/ 2147483646 h 13250"/>
                <a:gd name="T82" fmla="*/ 2147483646 w 8307"/>
                <a:gd name="T83" fmla="*/ 2147483646 h 13250"/>
                <a:gd name="T84" fmla="*/ 2147483646 w 8307"/>
                <a:gd name="T85" fmla="*/ 0 h 13250"/>
                <a:gd name="T86" fmla="*/ 2147483646 w 8307"/>
                <a:gd name="T87" fmla="*/ 0 h 13250"/>
                <a:gd name="T88" fmla="*/ 2147483646 w 8307"/>
                <a:gd name="T89" fmla="*/ 2147483646 h 13250"/>
                <a:gd name="T90" fmla="*/ 2147483646 w 8307"/>
                <a:gd name="T91" fmla="*/ 2147483646 h 13250"/>
                <a:gd name="T92" fmla="*/ 2147483646 w 8307"/>
                <a:gd name="T93" fmla="*/ 2147483646 h 13250"/>
                <a:gd name="T94" fmla="*/ 2147483646 w 8307"/>
                <a:gd name="T95" fmla="*/ 2147483646 h 13250"/>
                <a:gd name="T96" fmla="*/ 2147483646 w 8307"/>
                <a:gd name="T97" fmla="*/ 2147483646 h 13250"/>
                <a:gd name="T98" fmla="*/ 2147483646 w 8307"/>
                <a:gd name="T99" fmla="*/ 2147483646 h 13250"/>
                <a:gd name="T100" fmla="*/ 2147483646 w 8307"/>
                <a:gd name="T101" fmla="*/ 2147483646 h 13250"/>
                <a:gd name="T102" fmla="*/ 2147483646 w 8307"/>
                <a:gd name="T103" fmla="*/ 2147483646 h 13250"/>
                <a:gd name="T104" fmla="*/ 2147483646 w 8307"/>
                <a:gd name="T105" fmla="*/ 2147483646 h 13250"/>
                <a:gd name="T106" fmla="*/ 2147483646 w 8307"/>
                <a:gd name="T107" fmla="*/ 2147483646 h 13250"/>
                <a:gd name="T108" fmla="*/ 2147483646 w 8307"/>
                <a:gd name="T109" fmla="*/ 2147483646 h 13250"/>
                <a:gd name="T110" fmla="*/ 2147483646 w 8307"/>
                <a:gd name="T111" fmla="*/ 2147483646 h 13250"/>
                <a:gd name="T112" fmla="*/ 2147483646 w 8307"/>
                <a:gd name="T113" fmla="*/ 2147483646 h 13250"/>
                <a:gd name="T114" fmla="*/ 2147483646 w 8307"/>
                <a:gd name="T115" fmla="*/ 2147483646 h 13250"/>
                <a:gd name="T116" fmla="*/ 2147483646 w 8307"/>
                <a:gd name="T117" fmla="*/ 2147483646 h 13250"/>
                <a:gd name="T118" fmla="*/ 2147483646 w 8307"/>
                <a:gd name="T119" fmla="*/ 2147483646 h 132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07"/>
                <a:gd name="T181" fmla="*/ 0 h 13250"/>
                <a:gd name="T182" fmla="*/ 8307 w 8307"/>
                <a:gd name="T183" fmla="*/ 13250 h 132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07" h="13250" fill="none" extrusionOk="0">
                  <a:moveTo>
                    <a:pt x="1" y="2192"/>
                  </a:moveTo>
                  <a:lnTo>
                    <a:pt x="1" y="13249"/>
                  </a:lnTo>
                  <a:lnTo>
                    <a:pt x="245" y="13030"/>
                  </a:lnTo>
                  <a:lnTo>
                    <a:pt x="537" y="12762"/>
                  </a:lnTo>
                  <a:lnTo>
                    <a:pt x="902" y="12494"/>
                  </a:lnTo>
                  <a:lnTo>
                    <a:pt x="1121" y="12348"/>
                  </a:lnTo>
                  <a:lnTo>
                    <a:pt x="1341" y="12226"/>
                  </a:lnTo>
                  <a:lnTo>
                    <a:pt x="1608" y="12105"/>
                  </a:lnTo>
                  <a:lnTo>
                    <a:pt x="1876" y="11983"/>
                  </a:lnTo>
                  <a:lnTo>
                    <a:pt x="2193" y="11885"/>
                  </a:lnTo>
                  <a:lnTo>
                    <a:pt x="2534" y="11788"/>
                  </a:lnTo>
                  <a:lnTo>
                    <a:pt x="2899" y="11715"/>
                  </a:lnTo>
                  <a:lnTo>
                    <a:pt x="3289" y="11642"/>
                  </a:lnTo>
                  <a:lnTo>
                    <a:pt x="3703" y="11617"/>
                  </a:lnTo>
                  <a:lnTo>
                    <a:pt x="4141" y="11593"/>
                  </a:lnTo>
                  <a:lnTo>
                    <a:pt x="4726" y="11617"/>
                  </a:lnTo>
                  <a:lnTo>
                    <a:pt x="5286" y="11666"/>
                  </a:lnTo>
                  <a:lnTo>
                    <a:pt x="5773" y="11715"/>
                  </a:lnTo>
                  <a:lnTo>
                    <a:pt x="6236" y="11788"/>
                  </a:lnTo>
                  <a:lnTo>
                    <a:pt x="6650" y="11885"/>
                  </a:lnTo>
                  <a:lnTo>
                    <a:pt x="7015" y="11958"/>
                  </a:lnTo>
                  <a:lnTo>
                    <a:pt x="7575" y="12129"/>
                  </a:lnTo>
                  <a:lnTo>
                    <a:pt x="7746" y="12153"/>
                  </a:lnTo>
                  <a:lnTo>
                    <a:pt x="7916" y="12129"/>
                  </a:lnTo>
                  <a:lnTo>
                    <a:pt x="8062" y="12056"/>
                  </a:lnTo>
                  <a:lnTo>
                    <a:pt x="8160" y="11958"/>
                  </a:lnTo>
                  <a:lnTo>
                    <a:pt x="8233" y="11861"/>
                  </a:lnTo>
                  <a:lnTo>
                    <a:pt x="8282" y="11739"/>
                  </a:lnTo>
                  <a:lnTo>
                    <a:pt x="8306" y="11593"/>
                  </a:lnTo>
                  <a:lnTo>
                    <a:pt x="8306" y="1656"/>
                  </a:lnTo>
                  <a:lnTo>
                    <a:pt x="8282" y="1534"/>
                  </a:lnTo>
                  <a:lnTo>
                    <a:pt x="8257" y="1437"/>
                  </a:lnTo>
                  <a:lnTo>
                    <a:pt x="8184" y="1315"/>
                  </a:lnTo>
                  <a:lnTo>
                    <a:pt x="8111" y="1242"/>
                  </a:lnTo>
                  <a:lnTo>
                    <a:pt x="7965" y="1120"/>
                  </a:lnTo>
                  <a:lnTo>
                    <a:pt x="7795" y="974"/>
                  </a:lnTo>
                  <a:lnTo>
                    <a:pt x="7381" y="755"/>
                  </a:lnTo>
                  <a:lnTo>
                    <a:pt x="6918" y="536"/>
                  </a:lnTo>
                  <a:lnTo>
                    <a:pt x="6406" y="341"/>
                  </a:lnTo>
                  <a:lnTo>
                    <a:pt x="5846" y="195"/>
                  </a:lnTo>
                  <a:lnTo>
                    <a:pt x="5286" y="73"/>
                  </a:lnTo>
                  <a:lnTo>
                    <a:pt x="4726" y="24"/>
                  </a:lnTo>
                  <a:lnTo>
                    <a:pt x="4141" y="0"/>
                  </a:lnTo>
                  <a:lnTo>
                    <a:pt x="3776" y="0"/>
                  </a:lnTo>
                  <a:lnTo>
                    <a:pt x="3435" y="49"/>
                  </a:lnTo>
                  <a:lnTo>
                    <a:pt x="3094" y="98"/>
                  </a:lnTo>
                  <a:lnTo>
                    <a:pt x="2777" y="171"/>
                  </a:lnTo>
                  <a:lnTo>
                    <a:pt x="2485" y="268"/>
                  </a:lnTo>
                  <a:lnTo>
                    <a:pt x="2193" y="365"/>
                  </a:lnTo>
                  <a:lnTo>
                    <a:pt x="1949" y="487"/>
                  </a:lnTo>
                  <a:lnTo>
                    <a:pt x="1681" y="609"/>
                  </a:lnTo>
                  <a:lnTo>
                    <a:pt x="1243" y="901"/>
                  </a:lnTo>
                  <a:lnTo>
                    <a:pt x="878" y="1169"/>
                  </a:lnTo>
                  <a:lnTo>
                    <a:pt x="561" y="1437"/>
                  </a:lnTo>
                  <a:lnTo>
                    <a:pt x="293" y="1681"/>
                  </a:lnTo>
                  <a:lnTo>
                    <a:pt x="171" y="1802"/>
                  </a:lnTo>
                  <a:lnTo>
                    <a:pt x="98" y="1875"/>
                  </a:lnTo>
                  <a:lnTo>
                    <a:pt x="50" y="1973"/>
                  </a:lnTo>
                  <a:lnTo>
                    <a:pt x="1" y="2095"/>
                  </a:lnTo>
                  <a:lnTo>
                    <a:pt x="1" y="2192"/>
                  </a:lnTo>
                  <a:close/>
                </a:path>
              </a:pathLst>
            </a:custGeom>
            <a:noFill/>
            <a:ln w="9525"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lIns="91425" tIns="91425" rIns="91425" bIns="91425" anchor="ctr"/>
            <a:lstStyle/>
            <a:p>
              <a:endParaRPr lang="sk-SK"/>
            </a:p>
          </p:txBody>
        </p:sp>
      </p:grpSp>
      <p:sp>
        <p:nvSpPr>
          <p:cNvPr id="12323" name="BlokTextu 58">
            <a:extLst>
              <a:ext uri="{FF2B5EF4-FFF2-40B4-BE49-F238E27FC236}">
                <a16:creationId xmlns:a16="http://schemas.microsoft.com/office/drawing/2014/main" id="{AABD9557-7722-4259-880B-7F6F5D8E0F1A}"/>
              </a:ext>
            </a:extLst>
          </p:cNvPr>
          <p:cNvSpPr txBox="1">
            <a:spLocks noChangeArrowheads="1"/>
          </p:cNvSpPr>
          <p:nvPr/>
        </p:nvSpPr>
        <p:spPr bwMode="auto">
          <a:xfrm>
            <a:off x="1016000" y="1335088"/>
            <a:ext cx="4659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ClrTx/>
              <a:buFontTx/>
              <a:buNone/>
            </a:pPr>
            <a:r>
              <a:rPr lang="sk-SK" altLang="sk-SK">
                <a:solidFill>
                  <a:srgbClr val="124057"/>
                </a:solidFill>
                <a:latin typeface="Weekly Free Light" panose="02070309020205020404" pitchFamily="50" charset="0"/>
              </a:rPr>
              <a:t>OBSAH</a:t>
            </a:r>
            <a:endParaRPr lang="sk-SK" altLang="sk-SK">
              <a:latin typeface="Weekly Free Light" panose="02070309020205020404" pitchFamily="50" charset="0"/>
            </a:endParaRP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147;p16">
            <a:extLst>
              <a:ext uri="{FF2B5EF4-FFF2-40B4-BE49-F238E27FC236}">
                <a16:creationId xmlns:a16="http://schemas.microsoft.com/office/drawing/2014/main" id="{1DC3DB0C-A495-40F8-BD4B-990A65112729}"/>
              </a:ext>
            </a:extLst>
          </p:cNvPr>
          <p:cNvSpPr txBox="1">
            <a:spLocks noGrp="1"/>
          </p:cNvSpPr>
          <p:nvPr>
            <p:ph type="subTitle" idx="1"/>
          </p:nvPr>
        </p:nvSpPr>
        <p:spPr>
          <a:xfrm>
            <a:off x="-149225" y="4659313"/>
            <a:ext cx="3744913" cy="381000"/>
          </a:xfrm>
        </p:spPr>
        <p:txBody>
          <a:bodyPr/>
          <a:lstStyle/>
          <a:p>
            <a:pPr algn="ctr" eaLnBrk="1" hangingPunct="1">
              <a:spcBef>
                <a:spcPct val="0"/>
              </a:spcBef>
              <a:spcAft>
                <a:spcPct val="0"/>
              </a:spcAft>
              <a:buClrTx/>
            </a:pPr>
            <a:r>
              <a:rPr lang="sk-SK" altLang="sk-SK" sz="1200">
                <a:solidFill>
                  <a:schemeClr val="tx1"/>
                </a:solidFill>
                <a:latin typeface="Weekly Free Light" panose="02070309020205020404" pitchFamily="50" charset="0"/>
                <a:cs typeface="Arial" panose="020B0604020202020204" pitchFamily="34" charset="0"/>
              </a:rPr>
              <a:t>2020-1-SK01-KA226-SCH-094350</a:t>
            </a:r>
          </a:p>
        </p:txBody>
      </p:sp>
      <p:sp>
        <p:nvSpPr>
          <p:cNvPr id="14339" name="Google Shape;148;p16">
            <a:extLst>
              <a:ext uri="{FF2B5EF4-FFF2-40B4-BE49-F238E27FC236}">
                <a16:creationId xmlns:a16="http://schemas.microsoft.com/office/drawing/2014/main" id="{12E1B97C-2469-45A3-803E-FB61FBEDB21F}"/>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1</a:t>
            </a:r>
          </a:p>
        </p:txBody>
      </p:sp>
      <p:sp>
        <p:nvSpPr>
          <p:cNvPr id="14340" name="Google Shape;149;p16">
            <a:extLst>
              <a:ext uri="{FF2B5EF4-FFF2-40B4-BE49-F238E27FC236}">
                <a16:creationId xmlns:a16="http://schemas.microsoft.com/office/drawing/2014/main" id="{CBD1B6CE-0824-480B-AF88-E49AF31E3BC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2756C99-36FC-4CDC-B4A2-5BAB80E912CC}"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4</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4341" name="Obrázok 2">
            <a:extLst>
              <a:ext uri="{FF2B5EF4-FFF2-40B4-BE49-F238E27FC236}">
                <a16:creationId xmlns:a16="http://schemas.microsoft.com/office/drawing/2014/main" id="{990BEF0C-9A54-4021-86BC-2FB265191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8"/>
            <a:ext cx="2617787"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Nadpis 1">
            <a:extLst>
              <a:ext uri="{FF2B5EF4-FFF2-40B4-BE49-F238E27FC236}">
                <a16:creationId xmlns:a16="http://schemas.microsoft.com/office/drawing/2014/main" id="{19F5E1F9-E242-41CD-AACF-B417D0AC0781}"/>
              </a:ext>
            </a:extLst>
          </p:cNvPr>
          <p:cNvSpPr txBox="1">
            <a:spLocks noGrp="1"/>
          </p:cNvSpPr>
          <p:nvPr>
            <p:ph type="ctrTitle"/>
          </p:nvPr>
        </p:nvSpPr>
        <p:spPr>
          <a:xfrm>
            <a:off x="4113213" y="2878138"/>
            <a:ext cx="4505325" cy="1160462"/>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Náklady a výnosy podniku</a:t>
            </a: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Zástupný objekt pre číslo snímky 1">
            <a:extLst>
              <a:ext uri="{FF2B5EF4-FFF2-40B4-BE49-F238E27FC236}">
                <a16:creationId xmlns:a16="http://schemas.microsoft.com/office/drawing/2014/main" id="{95314655-0794-4B07-89ED-ECA6F264032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D4BC9D24-4661-47A1-A836-E3B9F5A5D36E}"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5</a:t>
            </a:fld>
            <a:endParaRPr lang="sk-SK" altLang="sk-SK" sz="800">
              <a:solidFill>
                <a:srgbClr val="FFFFFF"/>
              </a:solidFill>
              <a:latin typeface="Weekly Free Light" panose="02070309020205020404" pitchFamily="50" charset="0"/>
              <a:sym typeface="Roboto Slab" panose="020B0604020202020204" pitchFamily="2" charset="0"/>
            </a:endParaRPr>
          </a:p>
        </p:txBody>
      </p:sp>
      <p:pic>
        <p:nvPicPr>
          <p:cNvPr id="16387" name="Obrázok 6" descr="Erasmus+ logo EN.jpg">
            <a:extLst>
              <a:ext uri="{FF2B5EF4-FFF2-40B4-BE49-F238E27FC236}">
                <a16:creationId xmlns:a16="http://schemas.microsoft.com/office/drawing/2014/main" id="{9D5BAEB4-7954-4FD8-AC4A-517AABF8E88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Google Shape;292;p25">
            <a:extLst>
              <a:ext uri="{FF2B5EF4-FFF2-40B4-BE49-F238E27FC236}">
                <a16:creationId xmlns:a16="http://schemas.microsoft.com/office/drawing/2014/main" id="{AD4AC792-F79F-40AD-AD58-5B0096A7292E}"/>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graphicFrame>
        <p:nvGraphicFramePr>
          <p:cNvPr id="7" name="Diagram 6">
            <a:extLst>
              <a:ext uri="{FF2B5EF4-FFF2-40B4-BE49-F238E27FC236}">
                <a16:creationId xmlns:a16="http://schemas.microsoft.com/office/drawing/2014/main" id="{37BCEBD9-45D6-4581-9E87-84FBD053C9CA}"/>
              </a:ext>
            </a:extLst>
          </p:cNvPr>
          <p:cNvGraphicFramePr/>
          <p:nvPr/>
        </p:nvGraphicFramePr>
        <p:xfrm>
          <a:off x="1259632" y="809997"/>
          <a:ext cx="2520280" cy="3780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 name="Diagram 1">
            <a:extLst>
              <a:ext uri="{FF2B5EF4-FFF2-40B4-BE49-F238E27FC236}">
                <a16:creationId xmlns:a16="http://schemas.microsoft.com/office/drawing/2014/main" id="{18A8D259-1C16-4D8A-9390-B92550DB0C11}"/>
              </a:ext>
            </a:extLst>
          </p:cNvPr>
          <p:cNvGraphicFramePr/>
          <p:nvPr/>
        </p:nvGraphicFramePr>
        <p:xfrm>
          <a:off x="4067944" y="195486"/>
          <a:ext cx="4608512"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Zástupný objekt pre číslo snímky 1">
            <a:extLst>
              <a:ext uri="{FF2B5EF4-FFF2-40B4-BE49-F238E27FC236}">
                <a16:creationId xmlns:a16="http://schemas.microsoft.com/office/drawing/2014/main" id="{3A146281-3AFF-4A00-99B1-246F2FC4CAA8}"/>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617EEA78-8688-422C-93D1-D05BFB539718}" type="slidenum">
              <a:rPr lang="sk-SK" altLang="sk-SK" sz="800" smtClean="0">
                <a:solidFill>
                  <a:srgbClr val="FFFFFF"/>
                </a:solidFill>
                <a:latin typeface="Weekly Free Light" panose="02070309020205020404" pitchFamily="50" charset="0"/>
                <a:sym typeface="Roboto Slab" panose="020B0604020202020204" pitchFamily="2" charset="0"/>
              </a:rPr>
              <a:pPr>
                <a:buFont typeface="Arial" panose="020B0604020202020204" pitchFamily="34" charset="0"/>
                <a:buNone/>
              </a:pPr>
              <a:t>6</a:t>
            </a:fld>
            <a:endParaRPr lang="sk-SK" altLang="sk-SK" sz="800">
              <a:solidFill>
                <a:srgbClr val="FFFFFF"/>
              </a:solidFill>
              <a:latin typeface="Weekly Free Light" panose="02070309020205020404" pitchFamily="50" charset="0"/>
              <a:sym typeface="Roboto Slab" panose="020B0604020202020204" pitchFamily="2" charset="0"/>
            </a:endParaRPr>
          </a:p>
        </p:txBody>
      </p:sp>
      <p:pic>
        <p:nvPicPr>
          <p:cNvPr id="17411" name="Obrázok 6" descr="Erasmus+ logo EN.jpg">
            <a:extLst>
              <a:ext uri="{FF2B5EF4-FFF2-40B4-BE49-F238E27FC236}">
                <a16:creationId xmlns:a16="http://schemas.microsoft.com/office/drawing/2014/main" id="{83948E26-497A-44CB-AAAB-7BF2BE8953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2382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Google Shape;292;p25">
            <a:extLst>
              <a:ext uri="{FF2B5EF4-FFF2-40B4-BE49-F238E27FC236}">
                <a16:creationId xmlns:a16="http://schemas.microsoft.com/office/drawing/2014/main" id="{4B8249C0-514D-4024-B719-D16FF5512D55}"/>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sp>
        <p:nvSpPr>
          <p:cNvPr id="17413" name="BlokTextu 1">
            <a:extLst>
              <a:ext uri="{FF2B5EF4-FFF2-40B4-BE49-F238E27FC236}">
                <a16:creationId xmlns:a16="http://schemas.microsoft.com/office/drawing/2014/main" id="{44433324-C749-42D1-BE25-2B3B0DA2D870}"/>
              </a:ext>
            </a:extLst>
          </p:cNvPr>
          <p:cNvSpPr txBox="1">
            <a:spLocks noChangeArrowheads="1"/>
          </p:cNvSpPr>
          <p:nvPr/>
        </p:nvSpPr>
        <p:spPr bwMode="auto">
          <a:xfrm>
            <a:off x="1524000" y="695326"/>
            <a:ext cx="2759968" cy="461665"/>
          </a:xfrm>
          <a:prstGeom prst="rect">
            <a:avLst/>
          </a:prstGeom>
          <a:noFill/>
          <a:ln>
            <a:noFill/>
          </a:ln>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defRPr/>
            </a:pPr>
            <a:r>
              <a:rPr lang="sk-SK" altLang="sk-SK" sz="2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Weekly Free Light" panose="00000400000000000000" pitchFamily="50" charset="-18"/>
              </a:rPr>
              <a:t>Výnosy</a:t>
            </a:r>
            <a:endParaRPr lang="sk-SK" altLang="sk-SK" sz="2400" b="1" dirty="0">
              <a:solidFill>
                <a:schemeClr val="accent3"/>
              </a:solidFill>
              <a:latin typeface="Weekly Free Light" panose="00000400000000000000" pitchFamily="50" charset="-18"/>
            </a:endParaRPr>
          </a:p>
        </p:txBody>
      </p:sp>
      <p:graphicFrame>
        <p:nvGraphicFramePr>
          <p:cNvPr id="3" name="Diagram 2">
            <a:extLst>
              <a:ext uri="{FF2B5EF4-FFF2-40B4-BE49-F238E27FC236}">
                <a16:creationId xmlns:a16="http://schemas.microsoft.com/office/drawing/2014/main" id="{56D98B14-2E7A-4EAE-BA02-92091B349246}"/>
              </a:ext>
            </a:extLst>
          </p:cNvPr>
          <p:cNvGraphicFramePr/>
          <p:nvPr/>
        </p:nvGraphicFramePr>
        <p:xfrm>
          <a:off x="2339752" y="1203598"/>
          <a:ext cx="5280248"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Google Shape;147;p16">
            <a:extLst>
              <a:ext uri="{FF2B5EF4-FFF2-40B4-BE49-F238E27FC236}">
                <a16:creationId xmlns:a16="http://schemas.microsoft.com/office/drawing/2014/main" id="{077032E2-9988-4E97-A910-979690CF270A}"/>
              </a:ext>
            </a:extLst>
          </p:cNvPr>
          <p:cNvSpPr txBox="1">
            <a:spLocks noGrp="1"/>
          </p:cNvSpPr>
          <p:nvPr>
            <p:ph type="subTitle" idx="1"/>
          </p:nvPr>
        </p:nvSpPr>
        <p:spPr>
          <a:xfrm>
            <a:off x="3635375" y="4011613"/>
            <a:ext cx="4983163" cy="784225"/>
          </a:xfrm>
        </p:spPr>
        <p:txBody>
          <a:bodyPr/>
          <a:lstStyle/>
          <a:p>
            <a:pPr marL="0" indent="0" eaLnBrk="1" hangingPunct="1">
              <a:spcBef>
                <a:spcPct val="0"/>
              </a:spcBef>
              <a:spcAft>
                <a:spcPct val="0"/>
              </a:spcAft>
              <a:buFont typeface="Nixie One" panose="020B0604020202020204" charset="0"/>
              <a:buNone/>
            </a:pPr>
            <a:endParaRPr lang="sk-SK" altLang="sk-SK">
              <a:latin typeface="Calibri" panose="020F0502020204030204" pitchFamily="34" charset="0"/>
              <a:ea typeface="Calibri" panose="020F0502020204030204" pitchFamily="34" charset="0"/>
              <a:cs typeface="Times New Roman" panose="02020603050405020304" pitchFamily="18" charset="0"/>
            </a:endParaRPr>
          </a:p>
          <a:p>
            <a:pPr marL="0" indent="0" eaLnBrk="1" hangingPunct="1">
              <a:spcBef>
                <a:spcPct val="0"/>
              </a:spcBef>
              <a:spcAft>
                <a:spcPct val="0"/>
              </a:spcAft>
              <a:buFont typeface="Nixie One" panose="020B0604020202020204" charset="0"/>
              <a:buNone/>
            </a:pPr>
            <a:endParaRPr lang="sk-SK" altLang="sk-SK">
              <a:latin typeface="Nixie One" panose="020B0604020202020204" charset="0"/>
              <a:ea typeface="Calibri" panose="020F0502020204030204" pitchFamily="34" charset="0"/>
              <a:cs typeface="Times New Roman" panose="02020603050405020304" pitchFamily="18" charset="0"/>
              <a:sym typeface="Nixie One" panose="020B0604020202020204" charset="0"/>
            </a:endParaRPr>
          </a:p>
        </p:txBody>
      </p:sp>
      <p:sp>
        <p:nvSpPr>
          <p:cNvPr id="18435" name="Google Shape;148;p16">
            <a:extLst>
              <a:ext uri="{FF2B5EF4-FFF2-40B4-BE49-F238E27FC236}">
                <a16:creationId xmlns:a16="http://schemas.microsoft.com/office/drawing/2014/main" id="{4FA44485-A6A7-4DA7-B466-9E84A8E070A1}"/>
              </a:ext>
            </a:extLst>
          </p:cNvPr>
          <p:cNvSpPr txBox="1">
            <a:spLocks noChangeArrowheads="1"/>
          </p:cNvSpPr>
          <p:nvPr/>
        </p:nvSpPr>
        <p:spPr bwMode="auto">
          <a:xfrm>
            <a:off x="0" y="503238"/>
            <a:ext cx="34718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Font typeface="Arial" panose="020B0604020202020204" pitchFamily="34" charset="0"/>
              <a:buNone/>
            </a:pPr>
            <a:r>
              <a:rPr lang="sk-SK" altLang="sk-SK" sz="20000">
                <a:solidFill>
                  <a:srgbClr val="18637B"/>
                </a:solidFill>
                <a:latin typeface="Roboto Slab" panose="020B0604020202020204" pitchFamily="2" charset="0"/>
                <a:sym typeface="Roboto Slab" panose="020B0604020202020204" pitchFamily="2" charset="0"/>
              </a:rPr>
              <a:t>2</a:t>
            </a:r>
          </a:p>
        </p:txBody>
      </p:sp>
      <p:sp>
        <p:nvSpPr>
          <p:cNvPr id="18436" name="Google Shape;149;p16">
            <a:extLst>
              <a:ext uri="{FF2B5EF4-FFF2-40B4-BE49-F238E27FC236}">
                <a16:creationId xmlns:a16="http://schemas.microsoft.com/office/drawing/2014/main" id="{EE36B4EC-2D47-4B34-963E-BC777E37ADC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7D827E2-FA24-43B2-9B78-0BAEFB94CD13}"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7</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18437" name="Obrázok 2">
            <a:extLst>
              <a:ext uri="{FF2B5EF4-FFF2-40B4-BE49-F238E27FC236}">
                <a16:creationId xmlns:a16="http://schemas.microsoft.com/office/drawing/2014/main" id="{87692672-8D12-44E8-BFBD-F98313916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350"/>
            <a:ext cx="23050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BlokTextu 9">
            <a:extLst>
              <a:ext uri="{FF2B5EF4-FFF2-40B4-BE49-F238E27FC236}">
                <a16:creationId xmlns:a16="http://schemas.microsoft.com/office/drawing/2014/main" id="{B43C5AF7-F056-4A82-9CA4-166D8439ACCA}"/>
              </a:ext>
            </a:extLst>
          </p:cNvPr>
          <p:cNvSpPr txBox="1">
            <a:spLocks noChangeArrowheads="1"/>
          </p:cNvSpPr>
          <p:nvPr/>
        </p:nvSpPr>
        <p:spPr bwMode="auto">
          <a:xfrm>
            <a:off x="-601663" y="4702175"/>
            <a:ext cx="4730751"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latin typeface="Weekly Free Light" panose="02070309020205020404" pitchFamily="50" charset="0"/>
              </a:rPr>
              <a:t>2020-1-SK01-KA226-SCH-094350</a:t>
            </a:r>
          </a:p>
        </p:txBody>
      </p:sp>
      <p:sp>
        <p:nvSpPr>
          <p:cNvPr id="18439" name="Nadpis 1">
            <a:extLst>
              <a:ext uri="{FF2B5EF4-FFF2-40B4-BE49-F238E27FC236}">
                <a16:creationId xmlns:a16="http://schemas.microsoft.com/office/drawing/2014/main" id="{0EF6F4D4-12C8-438C-AC3F-FD305B6930CC}"/>
              </a:ext>
            </a:extLst>
          </p:cNvPr>
          <p:cNvSpPr txBox="1">
            <a:spLocks noGrp="1"/>
          </p:cNvSpPr>
          <p:nvPr>
            <p:ph type="ctrTitle"/>
          </p:nvPr>
        </p:nvSpPr>
        <p:spPr>
          <a:xfrm>
            <a:off x="3779838" y="3132138"/>
            <a:ext cx="4505325" cy="1160462"/>
          </a:xfrm>
        </p:spPr>
        <p:txBody>
          <a:bodyPr/>
          <a:lstStyle/>
          <a:p>
            <a:pPr>
              <a:spcBef>
                <a:spcPct val="0"/>
              </a:spcBef>
              <a:spcAft>
                <a:spcPct val="0"/>
              </a:spcAft>
            </a:pPr>
            <a:r>
              <a:rPr lang="sk-SK" altLang="sk-SK" b="1">
                <a:latin typeface="Roboto Slab" panose="020B0604020202020204" pitchFamily="2" charset="0"/>
                <a:cs typeface="Arial" panose="020B0604020202020204" pitchFamily="34" charset="0"/>
              </a:rPr>
              <a:t>Výsledok hospodárenia</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Zástupný objekt pre číslo snímky 1">
            <a:extLst>
              <a:ext uri="{FF2B5EF4-FFF2-40B4-BE49-F238E27FC236}">
                <a16:creationId xmlns:a16="http://schemas.microsoft.com/office/drawing/2014/main" id="{0B851BAA-15CD-41B2-B979-D3613FD80C39}"/>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41E7CE2F-735F-49A3-AC49-3556BFE7CC79}"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8</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20483" name="Obrázok 6" descr="Erasmus+ logo EN.jpg">
            <a:extLst>
              <a:ext uri="{FF2B5EF4-FFF2-40B4-BE49-F238E27FC236}">
                <a16:creationId xmlns:a16="http://schemas.microsoft.com/office/drawing/2014/main" id="{DA4ACCE4-2A87-4C40-B12C-ABA86074563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Google Shape;292;p25">
            <a:extLst>
              <a:ext uri="{FF2B5EF4-FFF2-40B4-BE49-F238E27FC236}">
                <a16:creationId xmlns:a16="http://schemas.microsoft.com/office/drawing/2014/main" id="{6C1AF850-14C2-4C2D-B17F-A44645A57C58}"/>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graphicFrame>
        <p:nvGraphicFramePr>
          <p:cNvPr id="3" name="Diagram 2">
            <a:extLst>
              <a:ext uri="{FF2B5EF4-FFF2-40B4-BE49-F238E27FC236}">
                <a16:creationId xmlns:a16="http://schemas.microsoft.com/office/drawing/2014/main" id="{C02C918E-91E6-459C-8070-D15CF7BAE569}"/>
              </a:ext>
            </a:extLst>
          </p:cNvPr>
          <p:cNvGraphicFramePr/>
          <p:nvPr/>
        </p:nvGraphicFramePr>
        <p:xfrm>
          <a:off x="1043608" y="670867"/>
          <a:ext cx="7224464" cy="4143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Zástupný objekt pre číslo snímky 1">
            <a:extLst>
              <a:ext uri="{FF2B5EF4-FFF2-40B4-BE49-F238E27FC236}">
                <a16:creationId xmlns:a16="http://schemas.microsoft.com/office/drawing/2014/main" id="{F6C25B13-D2A9-4961-9BEB-2931F4E07A37}"/>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buFont typeface="Arial" panose="020B0604020202020204" pitchFamily="34" charset="0"/>
              <a:buNone/>
            </a:pPr>
            <a:fld id="{79DE3610-79A8-4A20-8F7B-121F95704BC2}" type="slidenum">
              <a:rPr lang="sk-SK" altLang="sk-SK" sz="800" smtClean="0">
                <a:solidFill>
                  <a:srgbClr val="FFFFFF"/>
                </a:solidFill>
                <a:latin typeface="Roboto Slab" panose="020B0604020202020204" pitchFamily="2" charset="0"/>
                <a:sym typeface="Roboto Slab" panose="020B0604020202020204" pitchFamily="2" charset="0"/>
              </a:rPr>
              <a:pPr>
                <a:buFont typeface="Arial" panose="020B0604020202020204" pitchFamily="34" charset="0"/>
                <a:buNone/>
              </a:pPr>
              <a:t>9</a:t>
            </a:fld>
            <a:endParaRPr lang="sk-SK" altLang="sk-SK" sz="800">
              <a:solidFill>
                <a:srgbClr val="FFFFFF"/>
              </a:solidFill>
              <a:latin typeface="Roboto Slab" panose="020B0604020202020204" pitchFamily="2" charset="0"/>
              <a:sym typeface="Roboto Slab" panose="020B0604020202020204" pitchFamily="2" charset="0"/>
            </a:endParaRPr>
          </a:p>
        </p:txBody>
      </p:sp>
      <p:pic>
        <p:nvPicPr>
          <p:cNvPr id="21507" name="Obrázok 6" descr="Erasmus+ logo EN.jpg">
            <a:extLst>
              <a:ext uri="{FF2B5EF4-FFF2-40B4-BE49-F238E27FC236}">
                <a16:creationId xmlns:a16="http://schemas.microsoft.com/office/drawing/2014/main" id="{35ED1AA2-6C4E-4092-81F5-085C260305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8925" y="168275"/>
            <a:ext cx="25939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Google Shape;292;p25">
            <a:extLst>
              <a:ext uri="{FF2B5EF4-FFF2-40B4-BE49-F238E27FC236}">
                <a16:creationId xmlns:a16="http://schemas.microsoft.com/office/drawing/2014/main" id="{FBB4D26D-2BC1-4489-8B9E-F7733F4C65ED}"/>
              </a:ext>
            </a:extLst>
          </p:cNvPr>
          <p:cNvSpPr txBox="1">
            <a:spLocks noChangeArrowheads="1"/>
          </p:cNvSpPr>
          <p:nvPr/>
        </p:nvSpPr>
        <p:spPr bwMode="auto">
          <a:xfrm>
            <a:off x="-174625" y="4705350"/>
            <a:ext cx="37115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nchor="ctr"/>
          <a:lstStyle>
            <a:lvl1pPr>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buChar char="»"/>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buClrTx/>
              <a:buFontTx/>
              <a:buNone/>
            </a:pPr>
            <a:r>
              <a:rPr lang="sk-SK" altLang="sk-SK" sz="1000" b="1">
                <a:solidFill>
                  <a:schemeClr val="tx1"/>
                </a:solidFill>
                <a:latin typeface="Weekly Free Light" panose="02070309020205020404" pitchFamily="50" charset="0"/>
              </a:rPr>
              <a:t>2020-1-SK01-KA226-SCH-094350</a:t>
            </a:r>
          </a:p>
        </p:txBody>
      </p:sp>
      <p:graphicFrame>
        <p:nvGraphicFramePr>
          <p:cNvPr id="2" name="Diagram 1">
            <a:extLst>
              <a:ext uri="{FF2B5EF4-FFF2-40B4-BE49-F238E27FC236}">
                <a16:creationId xmlns:a16="http://schemas.microsoft.com/office/drawing/2014/main" id="{EC8F8C24-C65E-4DE9-B47B-C101D3168C6D}"/>
              </a:ext>
            </a:extLst>
          </p:cNvPr>
          <p:cNvGraphicFramePr/>
          <p:nvPr/>
        </p:nvGraphicFramePr>
        <p:xfrm>
          <a:off x="1535832" y="499094"/>
          <a:ext cx="6072336" cy="2392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a:extLst>
              <a:ext uri="{FF2B5EF4-FFF2-40B4-BE49-F238E27FC236}">
                <a16:creationId xmlns:a16="http://schemas.microsoft.com/office/drawing/2014/main" id="{CAB9AF61-3F80-4410-8EA8-93A5FCC86E23}"/>
              </a:ext>
            </a:extLst>
          </p:cNvPr>
          <p:cNvGraphicFramePr/>
          <p:nvPr/>
        </p:nvGraphicFramePr>
        <p:xfrm>
          <a:off x="2051720" y="2252366"/>
          <a:ext cx="6072336" cy="23920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Šípka: doprava 3">
            <a:extLst>
              <a:ext uri="{FF2B5EF4-FFF2-40B4-BE49-F238E27FC236}">
                <a16:creationId xmlns:a16="http://schemas.microsoft.com/office/drawing/2014/main" id="{3C5EB50E-5909-4576-9E40-D708FD02C9E4}"/>
              </a:ext>
            </a:extLst>
          </p:cNvPr>
          <p:cNvSpPr/>
          <p:nvPr/>
        </p:nvSpPr>
        <p:spPr>
          <a:xfrm rot="9595618">
            <a:off x="3297238" y="2417763"/>
            <a:ext cx="3052762" cy="247650"/>
          </a:xfrm>
          <a:prstGeom prst="rightArrow">
            <a:avLst>
              <a:gd name="adj1" fmla="val 57600"/>
              <a:gd name="adj2" fmla="val 50000"/>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endParaRPr lang="sk-SK"/>
          </a:p>
        </p:txBody>
      </p:sp>
    </p:spTree>
  </p:cSld>
  <p:clrMapOvr>
    <a:masterClrMapping/>
  </p:clrMapOvr>
  <p:transition>
    <p:fade thruBlk="1"/>
  </p:transition>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0F3D38"/>
      </a:accent3>
      <a:accent4>
        <a:srgbClr val="2E6E4B"/>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297</Words>
  <Application>Microsoft Office PowerPoint</Application>
  <PresentationFormat>Prezentácia na obrazovke (16:9)</PresentationFormat>
  <Paragraphs>93</Paragraphs>
  <Slides>12</Slides>
  <Notes>6</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12</vt:i4>
      </vt:variant>
    </vt:vector>
  </HeadingPairs>
  <TitlesOfParts>
    <vt:vector size="20" baseType="lpstr">
      <vt:lpstr>Weekly Free Light</vt:lpstr>
      <vt:lpstr>Wingdings</vt:lpstr>
      <vt:lpstr>Calibri</vt:lpstr>
      <vt:lpstr>Roboto Slab</vt:lpstr>
      <vt:lpstr>Nixie One</vt:lpstr>
      <vt:lpstr>Arial</vt:lpstr>
      <vt:lpstr>Impact</vt:lpstr>
      <vt:lpstr>Warwick template</vt:lpstr>
      <vt:lpstr>Digiškola Ekonomika Hospodársky výsledok</vt:lpstr>
      <vt:lpstr>Prezentácia programu PowerPoint</vt:lpstr>
      <vt:lpstr>Prezentácia programu PowerPoint</vt:lpstr>
      <vt:lpstr>Náklady a výnosy podniku</vt:lpstr>
      <vt:lpstr>Prezentácia programu PowerPoint</vt:lpstr>
      <vt:lpstr>Prezentácia programu PowerPoint</vt:lpstr>
      <vt:lpstr>Výsledok hospodárenia</vt:lpstr>
      <vt:lpstr>Prezentácia programu PowerPoint</vt:lpstr>
      <vt:lpstr>Prezentácia programu PowerPoint</vt:lpstr>
      <vt:lpstr>Vzdelávacie materiály</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Vivien Bielikova</dc:creator>
  <cp:lastModifiedBy>Viviana Bielikova</cp:lastModifiedBy>
  <cp:revision>78</cp:revision>
  <dcterms:modified xsi:type="dcterms:W3CDTF">2022-03-18T06:46:27Z</dcterms:modified>
</cp:coreProperties>
</file>