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0" r:id="rId5"/>
    <p:sldMasterId id="2147483652" r:id="rId6"/>
    <p:sldMasterId id="2147483654" r:id="rId7"/>
    <p:sldMasterId id="2147483656" r:id="rId8"/>
    <p:sldMasterId id="2147483658" r:id="rId9"/>
    <p:sldMasterId id="2147483660" r:id="rId10"/>
    <p:sldMasterId id="2147483662"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Lst>
  <p:sldSz cy="5143500" cx="9144000"/>
  <p:notesSz cx="6858000" cy="9144000"/>
  <p:embeddedFontLst>
    <p:embeddedFont>
      <p:font typeface="Roboto Slab"/>
      <p:regular r:id="rId26"/>
      <p:bold r:id="rId27"/>
    </p:embeddedFont>
    <p:embeddedFont>
      <p:font typeface="Nixie One"/>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29" roundtripDataSignature="AMtx7mgu90ASoBJieAX3NTJIcBvkeJp13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8.xml"/><Relationship Id="rId22" Type="http://schemas.openxmlformats.org/officeDocument/2006/relationships/slide" Target="slides/slide10.xml"/><Relationship Id="rId21" Type="http://schemas.openxmlformats.org/officeDocument/2006/relationships/slide" Target="slides/slide9.xml"/><Relationship Id="rId24" Type="http://schemas.openxmlformats.org/officeDocument/2006/relationships/slide" Target="slides/slide12.xml"/><Relationship Id="rId23" Type="http://schemas.openxmlformats.org/officeDocument/2006/relationships/slide" Target="slides/slide11.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font" Target="fonts/RobotoSlab-regular.fntdata"/><Relationship Id="rId25" Type="http://schemas.openxmlformats.org/officeDocument/2006/relationships/slide" Target="slides/slide13.xml"/><Relationship Id="rId28" Type="http://schemas.openxmlformats.org/officeDocument/2006/relationships/font" Target="fonts/NixieOne-regular.fntdata"/><Relationship Id="rId27" Type="http://schemas.openxmlformats.org/officeDocument/2006/relationships/font" Target="fonts/RobotoSlab-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customschemas.google.com/relationships/presentationmetadata" Target="metadata"/><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slide" Target="slides/slide1.xml"/><Relationship Id="rId12" Type="http://schemas.openxmlformats.org/officeDocument/2006/relationships/notesMaster" Target="notesMasters/notesMaster1.xml"/><Relationship Id="rId15" Type="http://schemas.openxmlformats.org/officeDocument/2006/relationships/slide" Target="slides/slide3.xml"/><Relationship Id="rId14" Type="http://schemas.openxmlformats.org/officeDocument/2006/relationships/slide" Target="slides/slide2.xml"/><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 name="Google Shape;10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1" name="Google Shape;23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5" name="Google Shape;25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6" name="Google Shape;26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5" name="Google Shape;27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9" name="Google Shape;10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9" name="Google Shape;14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 name="Google Shape;15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9" name="Google Shape;16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9" name="Google Shape;17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5" name="Google Shape;19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 name="Google Shape;20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1" name="Google Shape;22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3" name="Shape 13"/>
        <p:cNvGrpSpPr/>
        <p:nvPr/>
      </p:nvGrpSpPr>
      <p:grpSpPr>
        <a:xfrm>
          <a:off x="0" y="0"/>
          <a:ext cx="0" cy="0"/>
          <a:chOff x="0" y="0"/>
          <a:chExt cx="0" cy="0"/>
        </a:xfrm>
      </p:grpSpPr>
      <p:sp>
        <p:nvSpPr>
          <p:cNvPr id="14" name="Google Shape;14;p15"/>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 name="Shape 24"/>
        <p:cNvGrpSpPr/>
        <p:nvPr/>
      </p:nvGrpSpPr>
      <p:grpSpPr>
        <a:xfrm>
          <a:off x="0" y="0"/>
          <a:ext cx="0" cy="0"/>
          <a:chOff x="0" y="0"/>
          <a:chExt cx="0" cy="0"/>
        </a:xfrm>
      </p:grpSpPr>
      <p:sp>
        <p:nvSpPr>
          <p:cNvPr id="25" name="Google Shape;25;p1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5" name="Shape 35"/>
        <p:cNvGrpSpPr/>
        <p:nvPr/>
      </p:nvGrpSpPr>
      <p:grpSpPr>
        <a:xfrm>
          <a:off x="0" y="0"/>
          <a:ext cx="0" cy="0"/>
          <a:chOff x="0" y="0"/>
          <a:chExt cx="0" cy="0"/>
        </a:xfrm>
      </p:grpSpPr>
      <p:sp>
        <p:nvSpPr>
          <p:cNvPr id="36" name="Google Shape;36;p19"/>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114454"/>
              </a:buClr>
              <a:buSzPts val="4800"/>
              <a:buNone/>
              <a:defRPr sz="4800">
                <a:solidFill>
                  <a:srgbClr val="114454"/>
                </a:solidFill>
              </a:defRPr>
            </a:lvl1pPr>
            <a:lvl2pPr lvl="1" algn="l">
              <a:lnSpc>
                <a:spcPct val="100000"/>
              </a:lnSpc>
              <a:spcBef>
                <a:spcPts val="0"/>
              </a:spcBef>
              <a:spcAft>
                <a:spcPts val="0"/>
              </a:spcAft>
              <a:buClr>
                <a:srgbClr val="114454"/>
              </a:buClr>
              <a:buSzPts val="4800"/>
              <a:buNone/>
              <a:defRPr sz="4800">
                <a:solidFill>
                  <a:srgbClr val="114454"/>
                </a:solidFill>
              </a:defRPr>
            </a:lvl2pPr>
            <a:lvl3pPr lvl="2" algn="l">
              <a:lnSpc>
                <a:spcPct val="100000"/>
              </a:lnSpc>
              <a:spcBef>
                <a:spcPts val="0"/>
              </a:spcBef>
              <a:spcAft>
                <a:spcPts val="0"/>
              </a:spcAft>
              <a:buClr>
                <a:srgbClr val="114454"/>
              </a:buClr>
              <a:buSzPts val="4800"/>
              <a:buNone/>
              <a:defRPr sz="4800">
                <a:solidFill>
                  <a:srgbClr val="114454"/>
                </a:solidFill>
              </a:defRPr>
            </a:lvl3pPr>
            <a:lvl4pPr lvl="3" algn="l">
              <a:lnSpc>
                <a:spcPct val="100000"/>
              </a:lnSpc>
              <a:spcBef>
                <a:spcPts val="0"/>
              </a:spcBef>
              <a:spcAft>
                <a:spcPts val="0"/>
              </a:spcAft>
              <a:buClr>
                <a:srgbClr val="114454"/>
              </a:buClr>
              <a:buSzPts val="4800"/>
              <a:buNone/>
              <a:defRPr sz="4800">
                <a:solidFill>
                  <a:srgbClr val="114454"/>
                </a:solidFill>
              </a:defRPr>
            </a:lvl4pPr>
            <a:lvl5pPr lvl="4" algn="l">
              <a:lnSpc>
                <a:spcPct val="100000"/>
              </a:lnSpc>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37" name="Google Shape;37;p19"/>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94BF6E"/>
              </a:buClr>
              <a:buSzPts val="1800"/>
              <a:buNone/>
              <a:defRPr b="1" sz="1800">
                <a:solidFill>
                  <a:srgbClr val="94BF6E"/>
                </a:solidFill>
              </a:defRPr>
            </a:lvl1pPr>
            <a:lvl2pPr lvl="1" algn="l">
              <a:lnSpc>
                <a:spcPct val="100000"/>
              </a:lnSpc>
              <a:spcBef>
                <a:spcPts val="0"/>
              </a:spcBef>
              <a:spcAft>
                <a:spcPts val="0"/>
              </a:spcAft>
              <a:buClr>
                <a:srgbClr val="94BF6E"/>
              </a:buClr>
              <a:buSzPts val="1800"/>
              <a:buNone/>
              <a:defRPr b="1" sz="1800">
                <a:solidFill>
                  <a:srgbClr val="94BF6E"/>
                </a:solidFill>
              </a:defRPr>
            </a:lvl2pPr>
            <a:lvl3pPr lvl="2" algn="l">
              <a:lnSpc>
                <a:spcPct val="100000"/>
              </a:lnSpc>
              <a:spcBef>
                <a:spcPts val="0"/>
              </a:spcBef>
              <a:spcAft>
                <a:spcPts val="0"/>
              </a:spcAft>
              <a:buClr>
                <a:srgbClr val="94BF6E"/>
              </a:buClr>
              <a:buSzPts val="1800"/>
              <a:buNone/>
              <a:defRPr b="1" sz="1800">
                <a:solidFill>
                  <a:srgbClr val="94BF6E"/>
                </a:solidFill>
              </a:defRPr>
            </a:lvl3pPr>
            <a:lvl4pPr lvl="3" algn="l">
              <a:lnSpc>
                <a:spcPct val="100000"/>
              </a:lnSpc>
              <a:spcBef>
                <a:spcPts val="0"/>
              </a:spcBef>
              <a:spcAft>
                <a:spcPts val="0"/>
              </a:spcAft>
              <a:buClr>
                <a:srgbClr val="94BF6E"/>
              </a:buClr>
              <a:buSzPts val="1800"/>
              <a:buNone/>
              <a:defRPr b="1">
                <a:solidFill>
                  <a:srgbClr val="94BF6E"/>
                </a:solidFill>
              </a:defRPr>
            </a:lvl4pPr>
            <a:lvl5pPr lvl="4" algn="l">
              <a:lnSpc>
                <a:spcPct val="100000"/>
              </a:lnSpc>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38" name="Google Shape;38;p1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48" name="Shape 48"/>
        <p:cNvGrpSpPr/>
        <p:nvPr/>
      </p:nvGrpSpPr>
      <p:grpSpPr>
        <a:xfrm>
          <a:off x="0" y="0"/>
          <a:ext cx="0" cy="0"/>
          <a:chOff x="0" y="0"/>
          <a:chExt cx="0" cy="0"/>
        </a:xfrm>
      </p:grpSpPr>
      <p:sp>
        <p:nvSpPr>
          <p:cNvPr id="49" name="Google Shape;49;p2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0" name="Shape 60"/>
        <p:cNvGrpSpPr/>
        <p:nvPr/>
      </p:nvGrpSpPr>
      <p:grpSpPr>
        <a:xfrm>
          <a:off x="0" y="0"/>
          <a:ext cx="0" cy="0"/>
          <a:chOff x="0" y="0"/>
          <a:chExt cx="0" cy="0"/>
        </a:xfrm>
      </p:grpSpPr>
      <p:sp>
        <p:nvSpPr>
          <p:cNvPr id="61" name="Google Shape;61;p23"/>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62" name="Google Shape;62;p23"/>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06400" lvl="0" marL="457200" algn="l">
              <a:lnSpc>
                <a:spcPct val="100000"/>
              </a:lnSpc>
              <a:spcBef>
                <a:spcPts val="600"/>
              </a:spcBef>
              <a:spcAft>
                <a:spcPts val="0"/>
              </a:spcAft>
              <a:buSzPts val="2800"/>
              <a:buChar char="▪"/>
              <a:defRPr sz="2800"/>
            </a:lvl1pPr>
            <a:lvl2pPr indent="-406400" lvl="1" marL="914400" algn="l">
              <a:lnSpc>
                <a:spcPct val="100000"/>
              </a:lnSpc>
              <a:spcBef>
                <a:spcPts val="0"/>
              </a:spcBef>
              <a:spcAft>
                <a:spcPts val="0"/>
              </a:spcAft>
              <a:buSzPts val="2800"/>
              <a:buChar char="▫"/>
              <a:defRPr sz="2800"/>
            </a:lvl2pPr>
            <a:lvl3pPr indent="-406400" lvl="2" marL="1371600" algn="l">
              <a:lnSpc>
                <a:spcPct val="100000"/>
              </a:lnSpc>
              <a:spcBef>
                <a:spcPts val="0"/>
              </a:spcBef>
              <a:spcAft>
                <a:spcPts val="0"/>
              </a:spcAft>
              <a:buSzPts val="2800"/>
              <a:buChar char="■"/>
              <a:defRPr sz="2800"/>
            </a:lvl3pPr>
            <a:lvl4pPr indent="-406400" lvl="3" marL="1828800" algn="l">
              <a:lnSpc>
                <a:spcPct val="100000"/>
              </a:lnSpc>
              <a:spcBef>
                <a:spcPts val="0"/>
              </a:spcBef>
              <a:spcAft>
                <a:spcPts val="0"/>
              </a:spcAft>
              <a:buSzPts val="2800"/>
              <a:buChar char="●"/>
              <a:defRPr sz="2800"/>
            </a:lvl4pPr>
            <a:lvl5pPr indent="-406400" lvl="4" marL="2286000" algn="l">
              <a:lnSpc>
                <a:spcPct val="100000"/>
              </a:lnSpc>
              <a:spcBef>
                <a:spcPts val="0"/>
              </a:spcBef>
              <a:spcAft>
                <a:spcPts val="0"/>
              </a:spcAft>
              <a:buSzPts val="2800"/>
              <a:buChar char="○"/>
              <a:defRPr sz="2800"/>
            </a:lvl5pPr>
            <a:lvl6pPr indent="-406400" lvl="5" marL="2743200" algn="l">
              <a:lnSpc>
                <a:spcPct val="100000"/>
              </a:lnSpc>
              <a:spcBef>
                <a:spcPts val="0"/>
              </a:spcBef>
              <a:spcAft>
                <a:spcPts val="0"/>
              </a:spcAft>
              <a:buSzPts val="2800"/>
              <a:buChar char="■"/>
              <a:defRPr sz="2800"/>
            </a:lvl6pPr>
            <a:lvl7pPr indent="-406400" lvl="6" marL="3200400" algn="l">
              <a:lnSpc>
                <a:spcPct val="100000"/>
              </a:lnSpc>
              <a:spcBef>
                <a:spcPts val="0"/>
              </a:spcBef>
              <a:spcAft>
                <a:spcPts val="0"/>
              </a:spcAft>
              <a:buSzPts val="2800"/>
              <a:buChar char="●"/>
              <a:defRPr sz="2800"/>
            </a:lvl7pPr>
            <a:lvl8pPr indent="-406400" lvl="7" marL="3657600" algn="l">
              <a:lnSpc>
                <a:spcPct val="100000"/>
              </a:lnSpc>
              <a:spcBef>
                <a:spcPts val="0"/>
              </a:spcBef>
              <a:spcAft>
                <a:spcPts val="0"/>
              </a:spcAft>
              <a:buSzPts val="2800"/>
              <a:buChar char="○"/>
              <a:defRPr sz="2800"/>
            </a:lvl8pPr>
            <a:lvl9pPr indent="-406400" lvl="8" marL="4114800" algn="l">
              <a:lnSpc>
                <a:spcPct val="100000"/>
              </a:lnSpc>
              <a:spcBef>
                <a:spcPts val="0"/>
              </a:spcBef>
              <a:spcAft>
                <a:spcPts val="0"/>
              </a:spcAft>
              <a:buSzPts val="2800"/>
              <a:buChar char="■"/>
              <a:defRPr sz="2800"/>
            </a:lvl9pPr>
          </a:lstStyle>
          <a:p/>
        </p:txBody>
      </p:sp>
      <p:sp>
        <p:nvSpPr>
          <p:cNvPr id="63" name="Google Shape;63;p2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74" name="Shape 74"/>
        <p:cNvGrpSpPr/>
        <p:nvPr/>
      </p:nvGrpSpPr>
      <p:grpSpPr>
        <a:xfrm>
          <a:off x="0" y="0"/>
          <a:ext cx="0" cy="0"/>
          <a:chOff x="0" y="0"/>
          <a:chExt cx="0" cy="0"/>
        </a:xfrm>
      </p:grpSpPr>
      <p:sp>
        <p:nvSpPr>
          <p:cNvPr id="75" name="Google Shape;75;p25"/>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76" name="Google Shape;76;p25"/>
          <p:cNvSpPr txBox="1"/>
          <p:nvPr>
            <p:ph idx="1" type="body"/>
          </p:nvPr>
        </p:nvSpPr>
        <p:spPr>
          <a:xfrm>
            <a:off x="1146025" y="1767275"/>
            <a:ext cx="3660300" cy="31587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77" name="Google Shape;77;p25"/>
          <p:cNvSpPr txBox="1"/>
          <p:nvPr>
            <p:ph idx="2" type="body"/>
          </p:nvPr>
        </p:nvSpPr>
        <p:spPr>
          <a:xfrm>
            <a:off x="5026623" y="1767275"/>
            <a:ext cx="3660300" cy="31587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78" name="Google Shape;78;p2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 + 3 columns">
    <p:spTree>
      <p:nvGrpSpPr>
        <p:cNvPr id="89" name="Shape 89"/>
        <p:cNvGrpSpPr/>
        <p:nvPr/>
      </p:nvGrpSpPr>
      <p:grpSpPr>
        <a:xfrm>
          <a:off x="0" y="0"/>
          <a:ext cx="0" cy="0"/>
          <a:chOff x="0" y="0"/>
          <a:chExt cx="0" cy="0"/>
        </a:xfrm>
      </p:grpSpPr>
      <p:sp>
        <p:nvSpPr>
          <p:cNvPr id="90" name="Google Shape;90;p27"/>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91" name="Google Shape;91;p27"/>
          <p:cNvSpPr txBox="1"/>
          <p:nvPr>
            <p:ph idx="1" type="body"/>
          </p:nvPr>
        </p:nvSpPr>
        <p:spPr>
          <a:xfrm>
            <a:off x="1146025"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92" name="Google Shape;92;p27"/>
          <p:cNvSpPr txBox="1"/>
          <p:nvPr>
            <p:ph idx="2" type="body"/>
          </p:nvPr>
        </p:nvSpPr>
        <p:spPr>
          <a:xfrm>
            <a:off x="3679388"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93" name="Google Shape;93;p27"/>
          <p:cNvSpPr txBox="1"/>
          <p:nvPr>
            <p:ph idx="3" type="body"/>
          </p:nvPr>
        </p:nvSpPr>
        <p:spPr>
          <a:xfrm>
            <a:off x="6212750"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94" name="Google Shape;94;p2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7.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9.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3.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nvSpPr>
        <p:spPr>
          <a:xfrm>
            <a:off x="0" y="4287837"/>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14"/>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14"/>
          <p:cNvSpPr txBox="1"/>
          <p:nvPr/>
        </p:nvSpPr>
        <p:spPr>
          <a:xfrm>
            <a:off x="0" y="500062"/>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14"/>
          <p:cNvSpPr txBox="1"/>
          <p:nvPr/>
        </p:nvSpPr>
        <p:spPr>
          <a:xfrm>
            <a:off x="0" y="4494212"/>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14"/>
          <p:cNvSpPr txBox="1"/>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4"/>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14"/>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sp>
        <p:nvSpPr>
          <p:cNvPr id="16" name="Google Shape;16;p16"/>
          <p:cNvSpPr txBox="1"/>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6"/>
          <p:cNvSpPr txBox="1"/>
          <p:nvPr/>
        </p:nvSpPr>
        <p:spPr>
          <a:xfrm>
            <a:off x="0" y="500062"/>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6"/>
          <p:cNvSpPr txBox="1"/>
          <p:nvPr/>
        </p:nvSpPr>
        <p:spPr>
          <a:xfrm>
            <a:off x="0" y="1554162"/>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6"/>
          <p:cNvSpPr txBox="1"/>
          <p:nvPr/>
        </p:nvSpPr>
        <p:spPr>
          <a:xfrm>
            <a:off x="0" y="3086100"/>
            <a:ext cx="247650" cy="60483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6"/>
          <p:cNvSpPr txBox="1"/>
          <p:nvPr/>
        </p:nvSpPr>
        <p:spPr>
          <a:xfrm>
            <a:off x="0" y="3690937"/>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6"/>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16"/>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1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 name="Shape 26"/>
        <p:cNvGrpSpPr/>
        <p:nvPr/>
      </p:nvGrpSpPr>
      <p:grpSpPr>
        <a:xfrm>
          <a:off x="0" y="0"/>
          <a:ext cx="0" cy="0"/>
          <a:chOff x="0" y="0"/>
          <a:chExt cx="0" cy="0"/>
        </a:xfrm>
      </p:grpSpPr>
      <p:sp>
        <p:nvSpPr>
          <p:cNvPr id="27" name="Google Shape;27;p18"/>
          <p:cNvSpPr txBox="1"/>
          <p:nvPr/>
        </p:nvSpPr>
        <p:spPr>
          <a:xfrm>
            <a:off x="0" y="4287837"/>
            <a:ext cx="3475037"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8"/>
          <p:cNvSpPr txBox="1"/>
          <p:nvPr/>
        </p:nvSpPr>
        <p:spPr>
          <a:xfrm>
            <a:off x="0" y="0"/>
            <a:ext cx="3475037"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8"/>
          <p:cNvSpPr txBox="1"/>
          <p:nvPr/>
        </p:nvSpPr>
        <p:spPr>
          <a:xfrm>
            <a:off x="0" y="500062"/>
            <a:ext cx="3475037"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8"/>
          <p:cNvSpPr txBox="1"/>
          <p:nvPr/>
        </p:nvSpPr>
        <p:spPr>
          <a:xfrm>
            <a:off x="0" y="4494212"/>
            <a:ext cx="3475037"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8"/>
          <p:cNvSpPr txBox="1"/>
          <p:nvPr/>
        </p:nvSpPr>
        <p:spPr>
          <a:xfrm>
            <a:off x="0" y="4584700"/>
            <a:ext cx="3475037"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8"/>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3" name="Google Shape;33;p18"/>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 name="Google Shape;34;p1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 name="Shape 39"/>
        <p:cNvGrpSpPr/>
        <p:nvPr/>
      </p:nvGrpSpPr>
      <p:grpSpPr>
        <a:xfrm>
          <a:off x="0" y="0"/>
          <a:ext cx="0" cy="0"/>
          <a:chOff x="0" y="0"/>
          <a:chExt cx="0" cy="0"/>
        </a:xfrm>
      </p:grpSpPr>
      <p:sp>
        <p:nvSpPr>
          <p:cNvPr id="40" name="Google Shape;40;p20"/>
          <p:cNvSpPr txBox="1"/>
          <p:nvPr/>
        </p:nvSpPr>
        <p:spPr>
          <a:xfrm>
            <a:off x="0" y="1147762"/>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0"/>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0"/>
          <p:cNvSpPr txBox="1"/>
          <p:nvPr/>
        </p:nvSpPr>
        <p:spPr>
          <a:xfrm>
            <a:off x="0" y="500062"/>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0"/>
          <p:cNvSpPr txBox="1"/>
          <p:nvPr/>
        </p:nvSpPr>
        <p:spPr>
          <a:xfrm>
            <a:off x="0" y="3962400"/>
            <a:ext cx="9144000" cy="36988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0"/>
          <p:cNvSpPr txBox="1"/>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0"/>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 name="Google Shape;46;p20"/>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 name="Google Shape;47;p2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5"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22"/>
          <p:cNvSpPr txBox="1"/>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22"/>
          <p:cNvSpPr txBox="1"/>
          <p:nvPr/>
        </p:nvSpPr>
        <p:spPr>
          <a:xfrm>
            <a:off x="0" y="500062"/>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2"/>
          <p:cNvSpPr txBox="1"/>
          <p:nvPr/>
        </p:nvSpPr>
        <p:spPr>
          <a:xfrm>
            <a:off x="0" y="1554162"/>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2"/>
          <p:cNvSpPr txBox="1"/>
          <p:nvPr/>
        </p:nvSpPr>
        <p:spPr>
          <a:xfrm>
            <a:off x="0" y="3086100"/>
            <a:ext cx="247650" cy="60483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2"/>
          <p:cNvSpPr txBox="1"/>
          <p:nvPr/>
        </p:nvSpPr>
        <p:spPr>
          <a:xfrm>
            <a:off x="0" y="3690937"/>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6" name="Google Shape;56;p22"/>
          <p:cNvCxnSpPr/>
          <p:nvPr/>
        </p:nvCxnSpPr>
        <p:spPr>
          <a:xfrm>
            <a:off x="1038225" y="809625"/>
            <a:ext cx="0" cy="471487"/>
          </a:xfrm>
          <a:prstGeom prst="straightConnector1">
            <a:avLst/>
          </a:prstGeom>
          <a:noFill/>
          <a:ln cap="flat" cmpd="sng" w="9525">
            <a:solidFill>
              <a:srgbClr val="18637B"/>
            </a:solidFill>
            <a:prstDash val="solid"/>
            <a:miter lim="800000"/>
            <a:headEnd len="sm" w="sm" type="none"/>
            <a:tailEnd len="sm" w="sm" type="none"/>
          </a:ln>
        </p:spPr>
      </p:cxnSp>
      <p:sp>
        <p:nvSpPr>
          <p:cNvPr id="57" name="Google Shape;57;p22"/>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p22"/>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 name="Google Shape;59;p2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7"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24"/>
          <p:cNvSpPr txBox="1"/>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24"/>
          <p:cNvSpPr txBox="1"/>
          <p:nvPr/>
        </p:nvSpPr>
        <p:spPr>
          <a:xfrm>
            <a:off x="0" y="500062"/>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4"/>
          <p:cNvSpPr txBox="1"/>
          <p:nvPr/>
        </p:nvSpPr>
        <p:spPr>
          <a:xfrm>
            <a:off x="0" y="1554162"/>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4"/>
          <p:cNvSpPr txBox="1"/>
          <p:nvPr/>
        </p:nvSpPr>
        <p:spPr>
          <a:xfrm>
            <a:off x="0" y="3086100"/>
            <a:ext cx="247650" cy="60483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24"/>
          <p:cNvSpPr txBox="1"/>
          <p:nvPr/>
        </p:nvSpPr>
        <p:spPr>
          <a:xfrm>
            <a:off x="0" y="3690937"/>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0" name="Google Shape;70;p24"/>
          <p:cNvCxnSpPr/>
          <p:nvPr/>
        </p:nvCxnSpPr>
        <p:spPr>
          <a:xfrm>
            <a:off x="1038225" y="809625"/>
            <a:ext cx="0" cy="471487"/>
          </a:xfrm>
          <a:prstGeom prst="straightConnector1">
            <a:avLst/>
          </a:prstGeom>
          <a:noFill/>
          <a:ln cap="flat" cmpd="sng" w="9525">
            <a:solidFill>
              <a:srgbClr val="18637B"/>
            </a:solidFill>
            <a:prstDash val="solid"/>
            <a:miter lim="800000"/>
            <a:headEnd len="sm" w="sm" type="none"/>
            <a:tailEnd len="sm" w="sm" type="none"/>
          </a:ln>
        </p:spPr>
      </p:cxnSp>
      <p:sp>
        <p:nvSpPr>
          <p:cNvPr id="71" name="Google Shape;71;p24"/>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2" name="Google Shape;72;p24"/>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3" name="Google Shape;73;p2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sp>
        <p:nvSpPr>
          <p:cNvPr id="80" name="Google Shape;80;p26"/>
          <p:cNvSpPr txBox="1"/>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6"/>
          <p:cNvSpPr txBox="1"/>
          <p:nvPr/>
        </p:nvSpPr>
        <p:spPr>
          <a:xfrm>
            <a:off x="0" y="500062"/>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6"/>
          <p:cNvSpPr txBox="1"/>
          <p:nvPr/>
        </p:nvSpPr>
        <p:spPr>
          <a:xfrm>
            <a:off x="0" y="1554162"/>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6"/>
          <p:cNvSpPr txBox="1"/>
          <p:nvPr/>
        </p:nvSpPr>
        <p:spPr>
          <a:xfrm>
            <a:off x="0" y="3086100"/>
            <a:ext cx="247650" cy="60483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6"/>
          <p:cNvSpPr txBox="1"/>
          <p:nvPr/>
        </p:nvSpPr>
        <p:spPr>
          <a:xfrm>
            <a:off x="0" y="3690937"/>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5" name="Google Shape;85;p26"/>
          <p:cNvCxnSpPr/>
          <p:nvPr/>
        </p:nvCxnSpPr>
        <p:spPr>
          <a:xfrm>
            <a:off x="1038225" y="809625"/>
            <a:ext cx="0" cy="471487"/>
          </a:xfrm>
          <a:prstGeom prst="straightConnector1">
            <a:avLst/>
          </a:prstGeom>
          <a:noFill/>
          <a:ln cap="flat" cmpd="sng" w="9525">
            <a:solidFill>
              <a:srgbClr val="18637B"/>
            </a:solidFill>
            <a:prstDash val="solid"/>
            <a:miter lim="800000"/>
            <a:headEnd len="sm" w="sm" type="none"/>
            <a:tailEnd len="sm" w="sm" type="none"/>
          </a:ln>
        </p:spPr>
      </p:cxnSp>
      <p:sp>
        <p:nvSpPr>
          <p:cNvPr id="86" name="Google Shape;86;p26"/>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7" name="Google Shape;87;p26"/>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8" name="Google Shape;88;p2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28"/>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7" name="Google Shape;97;p28"/>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8" name="Google Shape;98;p2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hyperlink" Target="https://www.wordwall.net/resource/16213800" TargetMode="External"/><Relationship Id="rId4" Type="http://schemas.openxmlformats.org/officeDocument/2006/relationships/hyperlink" Target="https://www.wordwall.net/resource/17077634" TargetMode="External"/><Relationship Id="rId5"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youtu.be/ho9rZjlsyYY" TargetMode="External"/><Relationship Id="rId4" Type="http://schemas.openxmlformats.org/officeDocument/2006/relationships/hyperlink" Target="https://youtu.be/QLj_gMBqHX8" TargetMode="External"/><Relationship Id="rId5" Type="http://schemas.openxmlformats.org/officeDocument/2006/relationships/hyperlink" Target="https://youtu.be/hyUhEjtlDLA" TargetMode="External"/><Relationship Id="rId6" Type="http://schemas.openxmlformats.org/officeDocument/2006/relationships/image" Target="../media/image9.jpg"/><Relationship Id="rId7" Type="http://schemas.openxmlformats.org/officeDocument/2006/relationships/image" Target="../media/image2.png"/><Relationship Id="rId8"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hyperlink" Target="https://www.wordwall.ne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
          <p:cNvSpPr txBox="1"/>
          <p:nvPr>
            <p:ph type="ctrTitle"/>
          </p:nvPr>
        </p:nvSpPr>
        <p:spPr>
          <a:xfrm>
            <a:off x="685800" y="2601912"/>
            <a:ext cx="5810250" cy="115887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FFFFFF"/>
                </a:solidFill>
                <a:latin typeface="Nixie One"/>
                <a:ea typeface="Nixie One"/>
                <a:cs typeface="Nixie One"/>
                <a:sym typeface="Nixie One"/>
              </a:rPr>
              <a:t>Digi school MUSIC</a:t>
            </a:r>
            <a:endParaRPr/>
          </a:p>
        </p:txBody>
      </p:sp>
      <p:pic>
        <p:nvPicPr>
          <p:cNvPr id="104" name="Google Shape;104;p1"/>
          <p:cNvPicPr preferRelativeResize="0"/>
          <p:nvPr/>
        </p:nvPicPr>
        <p:blipFill rotWithShape="1">
          <a:blip r:embed="rId3">
            <a:alphaModFix/>
          </a:blip>
          <a:srcRect b="0" l="0" r="0" t="0"/>
          <a:stretch/>
        </p:blipFill>
        <p:spPr>
          <a:xfrm>
            <a:off x="2857500" y="785812"/>
            <a:ext cx="1158875" cy="652462"/>
          </a:xfrm>
          <a:prstGeom prst="rect">
            <a:avLst/>
          </a:prstGeom>
          <a:noFill/>
          <a:ln>
            <a:noFill/>
          </a:ln>
        </p:spPr>
      </p:pic>
      <p:sp>
        <p:nvSpPr>
          <p:cNvPr id="105" name="Google Shape;105;p1"/>
          <p:cNvSpPr txBox="1"/>
          <p:nvPr/>
        </p:nvSpPr>
        <p:spPr>
          <a:xfrm>
            <a:off x="212725" y="4638675"/>
            <a:ext cx="4535487" cy="504825"/>
          </a:xfrm>
          <a:prstGeom prst="rect">
            <a:avLst/>
          </a:prstGeom>
          <a:solidFill>
            <a:srgbClr val="94BF6E"/>
          </a:solidFill>
          <a:ln cap="flat" cmpd="sng" w="25400">
            <a:solidFill>
              <a:srgbClr val="6B8C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p:txBody>
      </p:sp>
      <p:pic>
        <p:nvPicPr>
          <p:cNvPr descr="Erasmus+ logo EN.jpg" id="106" name="Google Shape;106;p1"/>
          <p:cNvPicPr preferRelativeResize="0"/>
          <p:nvPr/>
        </p:nvPicPr>
        <p:blipFill rotWithShape="1">
          <a:blip r:embed="rId4">
            <a:alphaModFix/>
          </a:blip>
          <a:srcRect b="0" l="0" r="0" t="0"/>
          <a:stretch/>
        </p:blipFill>
        <p:spPr>
          <a:xfrm>
            <a:off x="142875" y="785812"/>
            <a:ext cx="2593975" cy="571500"/>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0"/>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b="1" i="0" lang="en-US" sz="1800" u="none">
                <a:solidFill>
                  <a:srgbClr val="FFFFFF"/>
                </a:solidFill>
                <a:latin typeface="Nixie One"/>
                <a:ea typeface="Nixie One"/>
                <a:cs typeface="Nixie One"/>
                <a:sym typeface="Nixie One"/>
              </a:rPr>
              <a:t>EDUCATIONAL MATERIALS</a:t>
            </a:r>
            <a:endParaRPr/>
          </a:p>
        </p:txBody>
      </p:sp>
      <p:sp>
        <p:nvSpPr>
          <p:cNvPr id="234" name="Google Shape;234;p10"/>
          <p:cNvSpPr txBox="1"/>
          <p:nvPr>
            <p:ph idx="1" type="body"/>
          </p:nvPr>
        </p:nvSpPr>
        <p:spPr>
          <a:xfrm>
            <a:off x="1146175" y="1773237"/>
            <a:ext cx="2409825" cy="31527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800"/>
              <a:buNone/>
            </a:pPr>
            <a:r>
              <a:rPr b="0" i="0" lang="en-US" sz="1800" u="sng">
                <a:solidFill>
                  <a:srgbClr val="114454"/>
                </a:solidFill>
                <a:hlinkClick r:id="rId3">
                  <a:extLst>
                    <a:ext uri="{A12FA001-AC4F-418D-AE19-62706E023703}">
                      <ahyp:hlinkClr val="tx"/>
                    </a:ext>
                  </a:extLst>
                </a:hlinkClick>
              </a:rPr>
              <a:t>J.S.BACH – WORDWALL</a:t>
            </a:r>
            <a:endParaRPr/>
          </a:p>
          <a:p>
            <a:pPr indent="0" lvl="0" marL="0" rtl="0" algn="l">
              <a:lnSpc>
                <a:spcPct val="100000"/>
              </a:lnSpc>
              <a:spcBef>
                <a:spcPts val="600"/>
              </a:spcBef>
              <a:spcAft>
                <a:spcPts val="0"/>
              </a:spcAft>
              <a:buSzPts val="1800"/>
              <a:buNone/>
            </a:pPr>
            <a:r>
              <a:t/>
            </a:r>
            <a:endParaRPr b="0" i="0" sz="1800" u="none">
              <a:solidFill>
                <a:srgbClr val="114454"/>
              </a:solidFill>
              <a:latin typeface="Nixie One"/>
              <a:ea typeface="Nixie One"/>
              <a:cs typeface="Nixie One"/>
              <a:sym typeface="Nixie One"/>
            </a:endParaRPr>
          </a:p>
          <a:p>
            <a:pPr indent="0" lvl="0" marL="0" rtl="0" algn="l">
              <a:lnSpc>
                <a:spcPct val="100000"/>
              </a:lnSpc>
              <a:spcBef>
                <a:spcPts val="600"/>
              </a:spcBef>
              <a:spcAft>
                <a:spcPts val="0"/>
              </a:spcAft>
              <a:buSzPts val="1800"/>
              <a:buNone/>
            </a:pPr>
            <a:r>
              <a:rPr b="0" i="0" lang="en-US" sz="1800" u="sng">
                <a:solidFill>
                  <a:srgbClr val="114454"/>
                </a:solidFill>
                <a:hlinkClick r:id="rId4">
                  <a:extLst>
                    <a:ext uri="{A12FA001-AC4F-418D-AE19-62706E023703}">
                      <ahyp:hlinkClr val="tx"/>
                    </a:ext>
                  </a:extLst>
                </a:hlinkClick>
              </a:rPr>
              <a:t>J.S.BACH - TRUE/FALSE ACTIVITY</a:t>
            </a:r>
            <a:endParaRPr/>
          </a:p>
        </p:txBody>
      </p:sp>
      <p:sp>
        <p:nvSpPr>
          <p:cNvPr id="235" name="Google Shape;235;p10"/>
          <p:cNvSpPr txBox="1"/>
          <p:nvPr>
            <p:ph idx="1" type="body"/>
          </p:nvPr>
        </p:nvSpPr>
        <p:spPr>
          <a:xfrm>
            <a:off x="3679825" y="1773237"/>
            <a:ext cx="2409825" cy="31527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800"/>
              <a:buNone/>
            </a:pPr>
            <a:r>
              <a:t/>
            </a:r>
            <a:endParaRPr b="0" i="0" sz="1800" u="none">
              <a:solidFill>
                <a:srgbClr val="114454"/>
              </a:solidFill>
              <a:latin typeface="Nixie One"/>
              <a:ea typeface="Nixie One"/>
              <a:cs typeface="Nixie One"/>
              <a:sym typeface="Nixie One"/>
            </a:endParaRPr>
          </a:p>
          <a:p>
            <a:pPr indent="0" lvl="0" marL="0" rtl="0" algn="l">
              <a:lnSpc>
                <a:spcPct val="100000"/>
              </a:lnSpc>
              <a:spcBef>
                <a:spcPts val="600"/>
              </a:spcBef>
              <a:spcAft>
                <a:spcPts val="0"/>
              </a:spcAft>
              <a:buSzPts val="1800"/>
              <a:buNone/>
            </a:pPr>
            <a:r>
              <a:t/>
            </a:r>
            <a:endParaRPr b="0" i="0" sz="1800" u="none">
              <a:solidFill>
                <a:srgbClr val="114454"/>
              </a:solidFill>
              <a:latin typeface="Nixie One"/>
              <a:ea typeface="Nixie One"/>
              <a:cs typeface="Nixie One"/>
              <a:sym typeface="Nixie One"/>
            </a:endParaRPr>
          </a:p>
          <a:p>
            <a:pPr indent="-228600" lvl="0" marL="457200" rtl="0" algn="l">
              <a:lnSpc>
                <a:spcPct val="100000"/>
              </a:lnSpc>
              <a:spcBef>
                <a:spcPts val="600"/>
              </a:spcBef>
              <a:spcAft>
                <a:spcPts val="0"/>
              </a:spcAft>
              <a:buSzPts val="1800"/>
              <a:buNone/>
            </a:pPr>
            <a:r>
              <a:t/>
            </a:r>
            <a:endParaRPr b="0" i="0" sz="1800" u="none">
              <a:solidFill>
                <a:srgbClr val="114454"/>
              </a:solidFill>
              <a:latin typeface="Nixie One"/>
              <a:ea typeface="Nixie One"/>
              <a:cs typeface="Nixie One"/>
              <a:sym typeface="Nixie One"/>
            </a:endParaRPr>
          </a:p>
        </p:txBody>
      </p:sp>
      <p:sp>
        <p:nvSpPr>
          <p:cNvPr id="236" name="Google Shape;236;p10"/>
          <p:cNvSpPr txBox="1"/>
          <p:nvPr>
            <p:ph idx="1" type="body"/>
          </p:nvPr>
        </p:nvSpPr>
        <p:spPr>
          <a:xfrm>
            <a:off x="6213475" y="1773237"/>
            <a:ext cx="2409825" cy="31527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800"/>
              <a:buNone/>
            </a:pPr>
            <a:r>
              <a:t/>
            </a:r>
            <a:endParaRPr b="0" i="0" sz="1800" u="none">
              <a:solidFill>
                <a:srgbClr val="114454"/>
              </a:solidFill>
              <a:latin typeface="Nixie One"/>
              <a:ea typeface="Nixie One"/>
              <a:cs typeface="Nixie One"/>
              <a:sym typeface="Nixie One"/>
            </a:endParaRPr>
          </a:p>
          <a:p>
            <a:pPr indent="-228600" lvl="0" marL="457200" rtl="0" algn="l">
              <a:lnSpc>
                <a:spcPct val="100000"/>
              </a:lnSpc>
              <a:spcBef>
                <a:spcPts val="600"/>
              </a:spcBef>
              <a:spcAft>
                <a:spcPts val="0"/>
              </a:spcAft>
              <a:buSzPts val="1800"/>
              <a:buNone/>
            </a:pPr>
            <a:r>
              <a:t/>
            </a:r>
            <a:endParaRPr b="0" i="0" sz="1800" u="none">
              <a:solidFill>
                <a:srgbClr val="114454"/>
              </a:solidFill>
              <a:latin typeface="Nixie One"/>
              <a:ea typeface="Nixie One"/>
              <a:cs typeface="Nixie One"/>
              <a:sym typeface="Nixie One"/>
            </a:endParaRPr>
          </a:p>
        </p:txBody>
      </p:sp>
      <p:sp>
        <p:nvSpPr>
          <p:cNvPr id="237" name="Google Shape;237;p10"/>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cap="none" strike="noStrike">
                <a:solidFill>
                  <a:srgbClr val="FFFFFF"/>
                </a:solidFill>
                <a:latin typeface="Roboto Slab"/>
                <a:ea typeface="Roboto Slab"/>
                <a:cs typeface="Roboto Slab"/>
                <a:sym typeface="Roboto Slab"/>
              </a:rPr>
              <a:t>‹#›</a:t>
            </a:fld>
            <a:endParaRPr b="0" i="0" sz="1400" u="none" cap="none" strike="noStrike">
              <a:solidFill>
                <a:srgbClr val="000000"/>
              </a:solidFill>
              <a:latin typeface="Arial"/>
              <a:ea typeface="Arial"/>
              <a:cs typeface="Arial"/>
              <a:sym typeface="Arial"/>
            </a:endParaRPr>
          </a:p>
        </p:txBody>
      </p:sp>
      <p:grpSp>
        <p:nvGrpSpPr>
          <p:cNvPr id="238" name="Google Shape;238;p10"/>
          <p:cNvGrpSpPr/>
          <p:nvPr/>
        </p:nvGrpSpPr>
        <p:grpSpPr>
          <a:xfrm>
            <a:off x="395287" y="842962"/>
            <a:ext cx="446087" cy="446087"/>
            <a:chOff x="1674084" y="3214987"/>
            <a:chExt cx="720142" cy="720027"/>
          </a:xfrm>
        </p:grpSpPr>
        <p:sp>
          <p:nvSpPr>
            <p:cNvPr id="239" name="Google Shape;239;p10"/>
            <p:cNvSpPr/>
            <p:nvPr/>
          </p:nvSpPr>
          <p:spPr>
            <a:xfrm>
              <a:off x="1674084" y="3354958"/>
              <a:ext cx="179880" cy="21321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0"/>
            <p:cNvSpPr/>
            <p:nvPr/>
          </p:nvSpPr>
          <p:spPr>
            <a:xfrm>
              <a:off x="1674084" y="3534654"/>
              <a:ext cx="179880" cy="21352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0"/>
            <p:cNvSpPr/>
            <p:nvPr/>
          </p:nvSpPr>
          <p:spPr>
            <a:xfrm>
              <a:off x="1861110" y="3214987"/>
              <a:ext cx="212190" cy="179696"/>
            </a:xfrm>
            <a:custGeom>
              <a:rect b="b" l="l" r="r" t="t"/>
              <a:pathLst>
                <a:path extrusionOk="0" h="204" w="241">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0"/>
            <p:cNvSpPr/>
            <p:nvPr/>
          </p:nvSpPr>
          <p:spPr>
            <a:xfrm>
              <a:off x="2040679" y="3214987"/>
              <a:ext cx="213433" cy="179696"/>
            </a:xfrm>
            <a:custGeom>
              <a:rect b="b" l="l" r="r" t="t"/>
              <a:pathLst>
                <a:path extrusionOk="0" h="204" w="242">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0"/>
            <p:cNvSpPr/>
            <p:nvPr/>
          </p:nvSpPr>
          <p:spPr>
            <a:xfrm>
              <a:off x="1674084" y="3714660"/>
              <a:ext cx="173666" cy="220353"/>
            </a:xfrm>
            <a:custGeom>
              <a:rect b="b" l="l" r="r" t="t"/>
              <a:pathLst>
                <a:path extrusionOk="0" h="250" w="197">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0"/>
            <p:cNvSpPr/>
            <p:nvPr/>
          </p:nvSpPr>
          <p:spPr>
            <a:xfrm>
              <a:off x="1674084" y="3214987"/>
              <a:ext cx="219646" cy="173489"/>
            </a:xfrm>
            <a:custGeom>
              <a:rect b="b" l="l" r="r" t="t"/>
              <a:pathLst>
                <a:path extrusionOk="0" h="197" w="249">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0"/>
            <p:cNvSpPr/>
            <p:nvPr/>
          </p:nvSpPr>
          <p:spPr>
            <a:xfrm>
              <a:off x="1995010" y="3754076"/>
              <a:ext cx="212501" cy="180938"/>
            </a:xfrm>
            <a:custGeom>
              <a:rect b="b" l="l" r="r" t="t"/>
              <a:pathLst>
                <a:path extrusionOk="0" h="205" w="241">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0"/>
            <p:cNvSpPr/>
            <p:nvPr/>
          </p:nvSpPr>
          <p:spPr>
            <a:xfrm>
              <a:off x="2220560" y="3214987"/>
              <a:ext cx="173666" cy="219422"/>
            </a:xfrm>
            <a:custGeom>
              <a:rect b="b" l="l" r="r" t="t"/>
              <a:pathLst>
                <a:path extrusionOk="0" h="249" w="197">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0"/>
            <p:cNvSpPr/>
            <p:nvPr/>
          </p:nvSpPr>
          <p:spPr>
            <a:xfrm>
              <a:off x="2214346" y="3400890"/>
              <a:ext cx="179880" cy="213215"/>
            </a:xfrm>
            <a:custGeom>
              <a:rect b="b" l="l" r="r" t="t"/>
              <a:pathLst>
                <a:path extrusionOk="0" h="242" w="204">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0"/>
            <p:cNvSpPr/>
            <p:nvPr/>
          </p:nvSpPr>
          <p:spPr>
            <a:xfrm>
              <a:off x="1814198" y="3754076"/>
              <a:ext cx="213433" cy="180938"/>
            </a:xfrm>
            <a:custGeom>
              <a:rect b="b" l="l" r="r" t="t"/>
              <a:pathLst>
                <a:path extrusionOk="0" h="205" w="242">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0"/>
            <p:cNvSpPr/>
            <p:nvPr/>
          </p:nvSpPr>
          <p:spPr>
            <a:xfrm>
              <a:off x="2214346" y="3580587"/>
              <a:ext cx="179880" cy="213215"/>
            </a:xfrm>
            <a:custGeom>
              <a:rect b="b" l="l" r="r" t="t"/>
              <a:pathLst>
                <a:path extrusionOk="0" h="242" w="204">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0"/>
            <p:cNvSpPr/>
            <p:nvPr/>
          </p:nvSpPr>
          <p:spPr>
            <a:xfrm>
              <a:off x="2174890" y="3760283"/>
              <a:ext cx="219335" cy="174731"/>
            </a:xfrm>
            <a:custGeom>
              <a:rect b="b" l="l" r="r" t="t"/>
              <a:pathLst>
                <a:path extrusionOk="0" h="198" w="249">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1" name="Google Shape;251;p10"/>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252" name="Google Shape;252;p10"/>
          <p:cNvPicPr preferRelativeResize="0"/>
          <p:nvPr/>
        </p:nvPicPr>
        <p:blipFill rotWithShape="1">
          <a:blip r:embed="rId5">
            <a:alphaModFix/>
          </a:blip>
          <a:srcRect b="0" l="0" r="0" t="0"/>
          <a:stretch/>
        </p:blipFill>
        <p:spPr>
          <a:xfrm>
            <a:off x="357187" y="142875"/>
            <a:ext cx="2593975" cy="571500"/>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1"/>
          <p:cNvSpPr txBox="1"/>
          <p:nvPr>
            <p:ph type="title"/>
          </p:nvPr>
        </p:nvSpPr>
        <p:spPr>
          <a:xfrm>
            <a:off x="1143000" y="785812"/>
            <a:ext cx="3208337"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b="0" i="0" lang="en-US" sz="1800" u="none">
                <a:solidFill>
                  <a:srgbClr val="FFFFFF"/>
                </a:solidFill>
                <a:latin typeface="Nixie One"/>
                <a:ea typeface="Nixie One"/>
                <a:cs typeface="Nixie One"/>
                <a:sym typeface="Nixie One"/>
              </a:rPr>
              <a:t>MUSIC EXTRACTS:</a:t>
            </a:r>
            <a:endParaRPr/>
          </a:p>
        </p:txBody>
      </p:sp>
      <p:sp>
        <p:nvSpPr>
          <p:cNvPr id="258" name="Google Shape;258;p11"/>
          <p:cNvSpPr txBox="1"/>
          <p:nvPr>
            <p:ph idx="1" type="body"/>
          </p:nvPr>
        </p:nvSpPr>
        <p:spPr>
          <a:xfrm>
            <a:off x="4714875" y="500062"/>
            <a:ext cx="3971925" cy="44259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2800"/>
              <a:buNone/>
            </a:pPr>
            <a:r>
              <a:t/>
            </a:r>
            <a:endParaRPr b="0" i="0" sz="1800" u="none">
              <a:solidFill>
                <a:schemeClr val="dk1"/>
              </a:solidFill>
              <a:latin typeface="Nixie One"/>
              <a:ea typeface="Nixie One"/>
              <a:cs typeface="Nixie One"/>
              <a:sym typeface="Nixie One"/>
            </a:endParaRPr>
          </a:p>
          <a:p>
            <a:pPr indent="0" lvl="0" marL="0" rtl="0" algn="l">
              <a:lnSpc>
                <a:spcPct val="100000"/>
              </a:lnSpc>
              <a:spcBef>
                <a:spcPts val="600"/>
              </a:spcBef>
              <a:spcAft>
                <a:spcPts val="0"/>
              </a:spcAft>
              <a:buSzPts val="2800"/>
              <a:buNone/>
            </a:pPr>
            <a:r>
              <a:rPr b="0" i="0" lang="en-US" sz="1800" u="sng">
                <a:solidFill>
                  <a:schemeClr val="dk1"/>
                </a:solidFill>
                <a:hlinkClick r:id="rId3">
                  <a:extLst>
                    <a:ext uri="{A12FA001-AC4F-418D-AE19-62706E023703}">
                      <ahyp:hlinkClr val="tx"/>
                    </a:ext>
                  </a:extLst>
                </a:hlinkClick>
              </a:rPr>
              <a:t>Toccata and Fugue in D minor</a:t>
            </a:r>
            <a:endParaRPr/>
          </a:p>
          <a:p>
            <a:pPr indent="0" lvl="0" marL="0" rtl="0" algn="l">
              <a:lnSpc>
                <a:spcPct val="100000"/>
              </a:lnSpc>
              <a:spcBef>
                <a:spcPts val="600"/>
              </a:spcBef>
              <a:spcAft>
                <a:spcPts val="0"/>
              </a:spcAft>
              <a:buSzPts val="2800"/>
              <a:buNone/>
            </a:pPr>
            <a:r>
              <a:t/>
            </a:r>
            <a:endParaRPr b="0" i="0" sz="1800" u="none">
              <a:solidFill>
                <a:schemeClr val="dk1"/>
              </a:solidFill>
              <a:latin typeface="Nixie One"/>
              <a:ea typeface="Nixie One"/>
              <a:cs typeface="Nixie One"/>
              <a:sym typeface="Nixie One"/>
            </a:endParaRPr>
          </a:p>
          <a:p>
            <a:pPr indent="0" lvl="0" marL="0" rtl="0" algn="l">
              <a:lnSpc>
                <a:spcPct val="100000"/>
              </a:lnSpc>
              <a:spcBef>
                <a:spcPts val="600"/>
              </a:spcBef>
              <a:spcAft>
                <a:spcPts val="0"/>
              </a:spcAft>
              <a:buSzPts val="2800"/>
              <a:buNone/>
            </a:pPr>
            <a:r>
              <a:rPr b="0" i="0" lang="en-US" sz="1800" u="sng">
                <a:solidFill>
                  <a:schemeClr val="dk1"/>
                </a:solidFill>
                <a:hlinkClick r:id="rId4">
                  <a:extLst>
                    <a:ext uri="{A12FA001-AC4F-418D-AE19-62706E023703}">
                      <ahyp:hlinkClr val="tx"/>
                    </a:ext>
                  </a:extLst>
                </a:hlinkClick>
              </a:rPr>
              <a:t>Brandenburg concerto No.3 in G major</a:t>
            </a:r>
            <a:endParaRPr/>
          </a:p>
          <a:p>
            <a:pPr indent="0" lvl="0" marL="0" rtl="0" algn="l">
              <a:lnSpc>
                <a:spcPct val="100000"/>
              </a:lnSpc>
              <a:spcBef>
                <a:spcPts val="600"/>
              </a:spcBef>
              <a:spcAft>
                <a:spcPts val="0"/>
              </a:spcAft>
              <a:buSzPts val="2800"/>
              <a:buNone/>
            </a:pPr>
            <a:r>
              <a:t/>
            </a:r>
            <a:endParaRPr b="0" i="0" sz="1800" u="none">
              <a:solidFill>
                <a:schemeClr val="dk1"/>
              </a:solidFill>
              <a:latin typeface="Nixie One"/>
              <a:ea typeface="Nixie One"/>
              <a:cs typeface="Nixie One"/>
              <a:sym typeface="Nixie One"/>
            </a:endParaRPr>
          </a:p>
          <a:p>
            <a:pPr indent="0" lvl="0" marL="0" rtl="0" algn="l">
              <a:lnSpc>
                <a:spcPct val="100000"/>
              </a:lnSpc>
              <a:spcBef>
                <a:spcPts val="600"/>
              </a:spcBef>
              <a:spcAft>
                <a:spcPts val="0"/>
              </a:spcAft>
              <a:buSzPts val="2800"/>
              <a:buNone/>
            </a:pPr>
            <a:r>
              <a:rPr b="0" i="0" lang="en-US" sz="1800" u="sng">
                <a:solidFill>
                  <a:schemeClr val="dk1"/>
                </a:solidFill>
                <a:hlinkClick r:id="rId5">
                  <a:extLst>
                    <a:ext uri="{A12FA001-AC4F-418D-AE19-62706E023703}">
                      <ahyp:hlinkClr val="tx"/>
                    </a:ext>
                  </a:extLst>
                </a:hlinkClick>
              </a:rPr>
              <a:t>Bach, Gounod: Ave Maria</a:t>
            </a:r>
            <a:endParaRPr/>
          </a:p>
          <a:p>
            <a:pPr indent="0" lvl="0" marL="0" rtl="0" algn="l">
              <a:lnSpc>
                <a:spcPct val="100000"/>
              </a:lnSpc>
              <a:spcBef>
                <a:spcPts val="600"/>
              </a:spcBef>
              <a:spcAft>
                <a:spcPts val="0"/>
              </a:spcAft>
              <a:buSzPts val="2800"/>
              <a:buNone/>
            </a:pPr>
            <a:r>
              <a:t/>
            </a:r>
            <a:endParaRPr b="0" i="0" sz="1800" u="none">
              <a:solidFill>
                <a:schemeClr val="dk1"/>
              </a:solidFill>
              <a:latin typeface="Nixie One"/>
              <a:ea typeface="Nixie One"/>
              <a:cs typeface="Nixie One"/>
              <a:sym typeface="Nixie One"/>
            </a:endParaRPr>
          </a:p>
          <a:p>
            <a:pPr indent="0" lvl="0" marL="0" rtl="0" algn="l">
              <a:lnSpc>
                <a:spcPct val="100000"/>
              </a:lnSpc>
              <a:spcBef>
                <a:spcPts val="600"/>
              </a:spcBef>
              <a:spcAft>
                <a:spcPts val="0"/>
              </a:spcAft>
              <a:buSzPts val="2800"/>
              <a:buNone/>
            </a:pPr>
            <a:r>
              <a:t/>
            </a:r>
            <a:endParaRPr b="0" i="0" sz="1800" u="none">
              <a:solidFill>
                <a:schemeClr val="dk1"/>
              </a:solidFill>
              <a:latin typeface="Nixie One"/>
              <a:ea typeface="Nixie One"/>
              <a:cs typeface="Nixie One"/>
              <a:sym typeface="Nixie One"/>
            </a:endParaRPr>
          </a:p>
          <a:p>
            <a:pPr indent="0" lvl="0" marL="0" rtl="0" algn="l">
              <a:lnSpc>
                <a:spcPct val="100000"/>
              </a:lnSpc>
              <a:spcBef>
                <a:spcPts val="600"/>
              </a:spcBef>
              <a:spcAft>
                <a:spcPts val="0"/>
              </a:spcAft>
              <a:buSzPts val="2800"/>
              <a:buNone/>
            </a:pPr>
            <a:r>
              <a:rPr b="0" i="0" lang="en-US" sz="1100" u="none">
                <a:solidFill>
                  <a:schemeClr val="dk1"/>
                </a:solidFill>
                <a:latin typeface="Nixie One"/>
                <a:ea typeface="Nixie One"/>
                <a:cs typeface="Nixie One"/>
                <a:sym typeface="Nixie One"/>
              </a:rPr>
              <a:t>Resource: www.youtube.com</a:t>
            </a:r>
            <a:endParaRPr/>
          </a:p>
        </p:txBody>
      </p:sp>
      <p:sp>
        <p:nvSpPr>
          <p:cNvPr id="259" name="Google Shape;259;p11"/>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cap="none" strike="noStrike">
                <a:solidFill>
                  <a:srgbClr val="FFFFFF"/>
                </a:solidFill>
                <a:latin typeface="Roboto Slab"/>
                <a:ea typeface="Roboto Slab"/>
                <a:cs typeface="Roboto Slab"/>
                <a:sym typeface="Roboto Slab"/>
              </a:rPr>
              <a:t>‹#›</a:t>
            </a:fld>
            <a:endParaRPr b="0" i="0" sz="1400" u="none" cap="none" strike="noStrike">
              <a:solidFill>
                <a:srgbClr val="000000"/>
              </a:solidFill>
              <a:latin typeface="Arial"/>
              <a:ea typeface="Arial"/>
              <a:cs typeface="Arial"/>
              <a:sym typeface="Arial"/>
            </a:endParaRPr>
          </a:p>
        </p:txBody>
      </p:sp>
      <p:pic>
        <p:nvPicPr>
          <p:cNvPr id="260" name="Google Shape;260;p11"/>
          <p:cNvPicPr preferRelativeResize="0"/>
          <p:nvPr/>
        </p:nvPicPr>
        <p:blipFill rotWithShape="1">
          <a:blip r:embed="rId6">
            <a:alphaModFix/>
          </a:blip>
          <a:srcRect b="0" l="0" r="0" t="0"/>
          <a:stretch/>
        </p:blipFill>
        <p:spPr>
          <a:xfrm>
            <a:off x="827584" y="2067694"/>
            <a:ext cx="3283068" cy="2187857"/>
          </a:xfrm>
          <a:prstGeom prst="rect">
            <a:avLst/>
          </a:prstGeom>
          <a:noFill/>
          <a:ln>
            <a:noFill/>
          </a:ln>
        </p:spPr>
      </p:pic>
      <p:sp>
        <p:nvSpPr>
          <p:cNvPr id="261" name="Google Shape;261;p11"/>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gif cleft.gif" id="262" name="Google Shape;262;p11"/>
          <p:cNvPicPr preferRelativeResize="0"/>
          <p:nvPr/>
        </p:nvPicPr>
        <p:blipFill rotWithShape="1">
          <a:blip r:embed="rId7">
            <a:alphaModFix/>
          </a:blip>
          <a:srcRect b="0" l="0" r="0" t="0"/>
          <a:stretch/>
        </p:blipFill>
        <p:spPr>
          <a:xfrm>
            <a:off x="285750" y="785812"/>
            <a:ext cx="714375" cy="714375"/>
          </a:xfrm>
          <a:prstGeom prst="rect">
            <a:avLst/>
          </a:prstGeom>
          <a:noFill/>
          <a:ln>
            <a:noFill/>
          </a:ln>
        </p:spPr>
      </p:pic>
      <p:pic>
        <p:nvPicPr>
          <p:cNvPr descr="Erasmus+ logo EN.jpg" id="263" name="Google Shape;263;p11"/>
          <p:cNvPicPr preferRelativeResize="0"/>
          <p:nvPr/>
        </p:nvPicPr>
        <p:blipFill rotWithShape="1">
          <a:blip r:embed="rId8">
            <a:alphaModFix/>
          </a:blip>
          <a:srcRect b="0" l="0" r="0" t="0"/>
          <a:stretch/>
        </p:blipFill>
        <p:spPr>
          <a:xfrm>
            <a:off x="285750" y="142875"/>
            <a:ext cx="2593975" cy="571500"/>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2"/>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Nixie One"/>
                <a:ea typeface="Nixie One"/>
                <a:cs typeface="Nixie One"/>
                <a:sym typeface="Nixie One"/>
              </a:rPr>
              <a:t>R E S O U R C E S </a:t>
            </a:r>
            <a:endParaRPr b="0" i="0" sz="1400" u="none" cap="none" strike="noStrike">
              <a:solidFill>
                <a:srgbClr val="000000"/>
              </a:solidFill>
              <a:latin typeface="Arial"/>
              <a:ea typeface="Arial"/>
              <a:cs typeface="Arial"/>
              <a:sym typeface="Arial"/>
            </a:endParaRPr>
          </a:p>
        </p:txBody>
      </p:sp>
      <p:sp>
        <p:nvSpPr>
          <p:cNvPr id="269" name="Google Shape;269;p12"/>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cap="none" strike="noStrike">
                <a:solidFill>
                  <a:srgbClr val="FFFFFF"/>
                </a:solidFill>
                <a:latin typeface="Roboto Slab"/>
                <a:ea typeface="Roboto Slab"/>
                <a:cs typeface="Roboto Slab"/>
                <a:sym typeface="Roboto Slab"/>
              </a:rPr>
              <a:t>‹#›</a:t>
            </a:fld>
            <a:endParaRPr b="0" i="0" sz="1400" u="none" cap="none" strike="noStrike">
              <a:solidFill>
                <a:srgbClr val="000000"/>
              </a:solidFill>
              <a:latin typeface="Arial"/>
              <a:ea typeface="Arial"/>
              <a:cs typeface="Arial"/>
              <a:sym typeface="Arial"/>
            </a:endParaRPr>
          </a:p>
        </p:txBody>
      </p:sp>
      <p:sp>
        <p:nvSpPr>
          <p:cNvPr id="270" name="Google Shape;270;p12"/>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271" name="Google Shape;271;p1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272" name="Google Shape;272;p12"/>
          <p:cNvSpPr txBox="1"/>
          <p:nvPr/>
        </p:nvSpPr>
        <p:spPr>
          <a:xfrm>
            <a:off x="428625" y="1500187"/>
            <a:ext cx="8143800" cy="1600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lt1"/>
              </a:buClr>
              <a:buSzPts val="1400"/>
              <a:buFont typeface="Nixie One"/>
              <a:buNone/>
            </a:pPr>
            <a:r>
              <a:rPr b="0" i="0" lang="en-US" sz="1400" u="none" cap="none" strike="noStrike">
                <a:solidFill>
                  <a:schemeClr val="lt1"/>
                </a:solidFill>
                <a:latin typeface="Nixie One"/>
                <a:ea typeface="Nixie One"/>
                <a:cs typeface="Nixie One"/>
                <a:sym typeface="Nixie One"/>
              </a:rPr>
              <a:t>W.Thomson: The Great Composers  ISBN 1-84309-211-5</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1400"/>
              <a:buFont typeface="Nixie One"/>
              <a:buNone/>
            </a:pPr>
            <a:r>
              <a:rPr b="0" i="0" lang="en-US" sz="1400" u="none" cap="none" strike="noStrike">
                <a:solidFill>
                  <a:schemeClr val="lt1"/>
                </a:solidFill>
                <a:latin typeface="Nixie One"/>
                <a:ea typeface="Nixie One"/>
                <a:cs typeface="Nixie One"/>
                <a:sym typeface="Nixie One"/>
              </a:rPr>
              <a:t>R.Bennett: Discovering Music Book Two ISBN 0-582-22313-X</a:t>
            </a:r>
            <a:endParaRPr b="0" i="0" sz="1400" u="none" cap="none" strike="noStrike">
              <a:solidFill>
                <a:schemeClr val="lt1"/>
              </a:solidFill>
              <a:latin typeface="Nixie One"/>
              <a:ea typeface="Nixie One"/>
              <a:cs typeface="Nixie One"/>
              <a:sym typeface="Nixie One"/>
            </a:endParaRPr>
          </a:p>
          <a:p>
            <a:pPr indent="0" lvl="0" marL="0" marR="0" rtl="0" algn="l">
              <a:lnSpc>
                <a:spcPct val="150000"/>
              </a:lnSpc>
              <a:spcBef>
                <a:spcPts val="0"/>
              </a:spcBef>
              <a:spcAft>
                <a:spcPts val="0"/>
              </a:spcAft>
              <a:buClr>
                <a:schemeClr val="lt1"/>
              </a:buClr>
              <a:buSzPts val="1400"/>
              <a:buFont typeface="Nixie One"/>
              <a:buNone/>
            </a:pPr>
            <a:r>
              <a:rPr lang="en-US">
                <a:solidFill>
                  <a:schemeClr val="lt1"/>
                </a:solidFill>
                <a:uFill>
                  <a:noFill/>
                </a:uFill>
                <a:latin typeface="Nixie One"/>
                <a:ea typeface="Nixie One"/>
                <a:cs typeface="Nixie One"/>
                <a:sym typeface="Nixie One"/>
                <a:hlinkClick r:id="rId4">
                  <a:extLst>
                    <a:ext uri="{A12FA001-AC4F-418D-AE19-62706E023703}">
                      <ahyp:hlinkClr val="tx"/>
                    </a:ext>
                  </a:extLst>
                </a:hlinkClick>
              </a:rPr>
              <a:t>https://www.wordwall.net/</a:t>
            </a:r>
            <a:endParaRPr>
              <a:solidFill>
                <a:schemeClr val="lt1"/>
              </a:solidFill>
              <a:latin typeface="Nixie One"/>
              <a:ea typeface="Nixie One"/>
              <a:cs typeface="Nixie One"/>
              <a:sym typeface="Nixie One"/>
            </a:endParaRPr>
          </a:p>
          <a:p>
            <a:pPr indent="0" lvl="0" marL="0" marR="0" rtl="0" algn="l">
              <a:lnSpc>
                <a:spcPct val="150000"/>
              </a:lnSpc>
              <a:spcBef>
                <a:spcPts val="0"/>
              </a:spcBef>
              <a:spcAft>
                <a:spcPts val="0"/>
              </a:spcAft>
              <a:buClr>
                <a:schemeClr val="lt1"/>
              </a:buClr>
              <a:buSzPts val="1400"/>
              <a:buFont typeface="Nixie One"/>
              <a:buNone/>
            </a:pPr>
            <a:r>
              <a:rPr b="0" i="0" lang="en-US" sz="1400" u="none" cap="none" strike="noStrike">
                <a:solidFill>
                  <a:schemeClr val="lt1"/>
                </a:solidFill>
                <a:latin typeface="Nixie One"/>
                <a:ea typeface="Nixie One"/>
                <a:cs typeface="Nixie One"/>
                <a:sym typeface="Nixie One"/>
              </a:rPr>
              <a:t>www.youtube.com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Nixie One"/>
              <a:ea typeface="Nixie One"/>
              <a:cs typeface="Nixie One"/>
              <a:sym typeface="Nixie One"/>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3"/>
          <p:cNvSpPr txBox="1"/>
          <p:nvPr>
            <p:ph idx="4294967295" type="subTitle"/>
          </p:nvPr>
        </p:nvSpPr>
        <p:spPr>
          <a:xfrm>
            <a:off x="214312"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EN The European Commission's support or the production of this publication does not constitute an endorsement of the contents, which reflect the views only of the authors, and the Commission cannot be held responsible for any use which may be made of the information contained therein. </a:t>
            </a:r>
            <a:endParaRPr b="0" i="0" sz="1400" u="none" cap="none" strike="noStrike">
              <a:solidFill>
                <a:srgbClr val="000000"/>
              </a:solidFill>
              <a:latin typeface="Arial"/>
              <a:ea typeface="Arial"/>
              <a:cs typeface="Arial"/>
              <a:sym typeface="Arial"/>
            </a:endParaRPr>
          </a:p>
        </p:txBody>
      </p:sp>
      <p:sp>
        <p:nvSpPr>
          <p:cNvPr id="279" name="Google Shape;279;p13"/>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cap="none" strike="noStrike">
                <a:solidFill>
                  <a:srgbClr val="FFFFFF"/>
                </a:solidFill>
                <a:latin typeface="Roboto Slab"/>
                <a:ea typeface="Roboto Slab"/>
                <a:cs typeface="Roboto Slab"/>
                <a:sym typeface="Roboto Slab"/>
              </a:rPr>
              <a:t>‹#›</a:t>
            </a:fld>
            <a:endParaRPr b="0" i="0" sz="1400" u="none" cap="none" strike="noStrike">
              <a:solidFill>
                <a:srgbClr val="000000"/>
              </a:solidFill>
              <a:latin typeface="Arial"/>
              <a:ea typeface="Arial"/>
              <a:cs typeface="Arial"/>
              <a:sym typeface="Arial"/>
            </a:endParaRPr>
          </a:p>
        </p:txBody>
      </p:sp>
      <p:sp>
        <p:nvSpPr>
          <p:cNvPr id="280" name="Google Shape;280;p13"/>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281" name="Google Shape;281;p13"/>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282" name="Google Shape;282;p13"/>
          <p:cNvSpPr txBox="1"/>
          <p:nvPr/>
        </p:nvSpPr>
        <p:spPr>
          <a:xfrm>
            <a:off x="214312" y="2643187"/>
            <a:ext cx="51435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Arial"/>
              <a:buNone/>
            </a:pPr>
            <a:r>
              <a:rPr b="0" i="0" lang="en-US" sz="1200" u="none" cap="none" strike="noStrike">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
          <p:cNvSpPr txBox="1"/>
          <p:nvPr>
            <p:ph idx="4294967295" type="title"/>
          </p:nvPr>
        </p:nvSpPr>
        <p:spPr>
          <a:xfrm>
            <a:off x="500062" y="785812"/>
            <a:ext cx="2071687" cy="50006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24057"/>
                </a:solidFill>
                <a:latin typeface="Roboto Slab"/>
                <a:ea typeface="Roboto Slab"/>
                <a:cs typeface="Roboto Slab"/>
                <a:sym typeface="Roboto Slab"/>
              </a:rPr>
              <a:t>C O N T E N T </a:t>
            </a:r>
            <a:endParaRPr/>
          </a:p>
        </p:txBody>
      </p:sp>
      <p:sp>
        <p:nvSpPr>
          <p:cNvPr id="112" name="Google Shape;112;p2"/>
          <p:cNvSpPr/>
          <p:nvPr/>
        </p:nvSpPr>
        <p:spPr>
          <a:xfrm>
            <a:off x="3759200" y="3738562"/>
            <a:ext cx="2717800" cy="749300"/>
          </a:xfrm>
          <a:prstGeom prst="homePlate">
            <a:avLst>
              <a:gd fmla="val 19489" name="adj"/>
            </a:avLst>
          </a:prstGeom>
          <a:solidFill>
            <a:srgbClr val="1240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
          <p:cNvSpPr/>
          <p:nvPr/>
        </p:nvSpPr>
        <p:spPr>
          <a:xfrm>
            <a:off x="3759200" y="3003550"/>
            <a:ext cx="3487737" cy="749300"/>
          </a:xfrm>
          <a:prstGeom prst="homePlate">
            <a:avLst>
              <a:gd fmla="val 19955" name="adj"/>
            </a:avLst>
          </a:pr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
          <p:cNvSpPr/>
          <p:nvPr/>
        </p:nvSpPr>
        <p:spPr>
          <a:xfrm>
            <a:off x="3759200" y="2259012"/>
            <a:ext cx="2227262" cy="749300"/>
          </a:xfrm>
          <a:prstGeom prst="homePlate">
            <a:avLst>
              <a:gd fmla="val 19024" name="adj"/>
            </a:avLst>
          </a:pr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
          <p:cNvSpPr/>
          <p:nvPr/>
        </p:nvSpPr>
        <p:spPr>
          <a:xfrm>
            <a:off x="3759200" y="1508125"/>
            <a:ext cx="2554287" cy="750887"/>
          </a:xfrm>
          <a:prstGeom prst="homePlate">
            <a:avLst>
              <a:gd fmla="val 19354" name="adj"/>
            </a:avLst>
          </a:pr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
          <p:cNvSpPr/>
          <p:nvPr/>
        </p:nvSpPr>
        <p:spPr>
          <a:xfrm>
            <a:off x="2898775" y="1312862"/>
            <a:ext cx="882650" cy="954087"/>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
          <p:cNvSpPr/>
          <p:nvPr/>
        </p:nvSpPr>
        <p:spPr>
          <a:xfrm>
            <a:off x="2892425" y="2132012"/>
            <a:ext cx="889000" cy="879475"/>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
          <p:cNvSpPr/>
          <p:nvPr/>
        </p:nvSpPr>
        <p:spPr>
          <a:xfrm flipH="1" rot="10800000">
            <a:off x="2892425" y="3008312"/>
            <a:ext cx="889000" cy="874712"/>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
          <p:cNvSpPr/>
          <p:nvPr/>
        </p:nvSpPr>
        <p:spPr>
          <a:xfrm flipH="1" rot="10800000">
            <a:off x="2894012" y="3751262"/>
            <a:ext cx="887412" cy="939800"/>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
          <p:cNvSpPr/>
          <p:nvPr/>
        </p:nvSpPr>
        <p:spPr>
          <a:xfrm rot="10800000">
            <a:off x="2022475" y="3748087"/>
            <a:ext cx="877887" cy="941387"/>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
          <p:cNvSpPr/>
          <p:nvPr/>
        </p:nvSpPr>
        <p:spPr>
          <a:xfrm flipH="1">
            <a:off x="2017712" y="2127250"/>
            <a:ext cx="884237" cy="8763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
          <p:cNvSpPr/>
          <p:nvPr/>
        </p:nvSpPr>
        <p:spPr>
          <a:xfrm flipH="1">
            <a:off x="2016125" y="1314450"/>
            <a:ext cx="887412" cy="939800"/>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
          <p:cNvSpPr/>
          <p:nvPr/>
        </p:nvSpPr>
        <p:spPr>
          <a:xfrm rot="10800000">
            <a:off x="2020887" y="3003550"/>
            <a:ext cx="877887" cy="871537"/>
          </a:xfrm>
          <a:custGeom>
            <a:rect b="b" l="l" r="r" t="t"/>
            <a:pathLst>
              <a:path extrusionOk="0" h="120000" w="12000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
          <p:cNvSpPr/>
          <p:nvPr/>
        </p:nvSpPr>
        <p:spPr>
          <a:xfrm>
            <a:off x="1985962" y="1412875"/>
            <a:ext cx="477837" cy="3290887"/>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019"/>
                </a:srgbClr>
              </a:gs>
              <a:gs pos="100000">
                <a:srgbClr val="FFFFFF">
                  <a:alpha val="23921"/>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
          <p:cNvSpPr txBox="1"/>
          <p:nvPr/>
        </p:nvSpPr>
        <p:spPr>
          <a:xfrm>
            <a:off x="3878262" y="1654175"/>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cap="none" strike="noStrike">
                <a:solidFill>
                  <a:srgbClr val="FFFFFF"/>
                </a:solidFill>
                <a:latin typeface="Nixie One"/>
                <a:ea typeface="Nixie One"/>
                <a:cs typeface="Nixie One"/>
                <a:sym typeface="Nixie One"/>
              </a:rPr>
              <a:t>01</a:t>
            </a:r>
            <a:endParaRPr b="0" i="0" sz="1400" u="none" cap="none" strike="noStrike">
              <a:solidFill>
                <a:srgbClr val="000000"/>
              </a:solidFill>
              <a:latin typeface="Arial"/>
              <a:ea typeface="Arial"/>
              <a:cs typeface="Arial"/>
              <a:sym typeface="Arial"/>
            </a:endParaRPr>
          </a:p>
        </p:txBody>
      </p:sp>
      <p:cxnSp>
        <p:nvCxnSpPr>
          <p:cNvPr id="126" name="Google Shape;126;p2"/>
          <p:cNvCxnSpPr/>
          <p:nvPr/>
        </p:nvCxnSpPr>
        <p:spPr>
          <a:xfrm>
            <a:off x="4476750" y="1682750"/>
            <a:ext cx="0" cy="392112"/>
          </a:xfrm>
          <a:prstGeom prst="straightConnector1">
            <a:avLst/>
          </a:prstGeom>
          <a:noFill/>
          <a:ln cap="rnd" cmpd="sng" w="9525">
            <a:solidFill>
              <a:srgbClr val="FFFFFF"/>
            </a:solidFill>
            <a:prstDash val="solid"/>
            <a:miter lim="800000"/>
            <a:headEnd len="sm" w="sm" type="none"/>
            <a:tailEnd len="sm" w="sm" type="none"/>
          </a:ln>
        </p:spPr>
      </p:cxnSp>
      <p:sp>
        <p:nvSpPr>
          <p:cNvPr id="127" name="Google Shape;127;p2"/>
          <p:cNvSpPr txBox="1"/>
          <p:nvPr/>
        </p:nvSpPr>
        <p:spPr>
          <a:xfrm>
            <a:off x="4532312" y="1666875"/>
            <a:ext cx="1454150" cy="4460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
          <p:cNvSpPr txBox="1"/>
          <p:nvPr/>
        </p:nvSpPr>
        <p:spPr>
          <a:xfrm>
            <a:off x="3878262" y="2392362"/>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cap="none" strike="noStrike">
                <a:solidFill>
                  <a:srgbClr val="FFFFFF"/>
                </a:solidFill>
                <a:latin typeface="Nixie One"/>
                <a:ea typeface="Nixie One"/>
                <a:cs typeface="Nixie One"/>
                <a:sym typeface="Nixie One"/>
              </a:rPr>
              <a:t>02</a:t>
            </a:r>
            <a:endParaRPr b="0" i="0" sz="1400" u="none" cap="none" strike="noStrike">
              <a:solidFill>
                <a:srgbClr val="000000"/>
              </a:solidFill>
              <a:latin typeface="Arial"/>
              <a:ea typeface="Arial"/>
              <a:cs typeface="Arial"/>
              <a:sym typeface="Arial"/>
            </a:endParaRPr>
          </a:p>
        </p:txBody>
      </p:sp>
      <p:cxnSp>
        <p:nvCxnSpPr>
          <p:cNvPr id="129" name="Google Shape;129;p2"/>
          <p:cNvCxnSpPr/>
          <p:nvPr/>
        </p:nvCxnSpPr>
        <p:spPr>
          <a:xfrm>
            <a:off x="4476750" y="2420937"/>
            <a:ext cx="0" cy="392112"/>
          </a:xfrm>
          <a:prstGeom prst="straightConnector1">
            <a:avLst/>
          </a:prstGeom>
          <a:noFill/>
          <a:ln cap="rnd" cmpd="sng" w="9525">
            <a:solidFill>
              <a:srgbClr val="FFFFFF"/>
            </a:solidFill>
            <a:prstDash val="solid"/>
            <a:miter lim="800000"/>
            <a:headEnd len="sm" w="sm" type="none"/>
            <a:tailEnd len="sm" w="sm" type="none"/>
          </a:ln>
        </p:spPr>
      </p:cxnSp>
      <p:sp>
        <p:nvSpPr>
          <p:cNvPr id="130" name="Google Shape;130;p2"/>
          <p:cNvSpPr txBox="1"/>
          <p:nvPr/>
        </p:nvSpPr>
        <p:spPr>
          <a:xfrm>
            <a:off x="4532312" y="2409825"/>
            <a:ext cx="13843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Nixie One"/>
              <a:buNone/>
            </a:pPr>
            <a:r>
              <a:rPr b="1" i="0" lang="en-US" sz="1200" u="none" cap="none" strike="noStrike">
                <a:solidFill>
                  <a:srgbClr val="FFFFFF"/>
                </a:solidFill>
                <a:latin typeface="Nixie One"/>
                <a:ea typeface="Nixie One"/>
                <a:cs typeface="Nixie One"/>
                <a:sym typeface="Nixie One"/>
              </a:rPr>
              <a:t>BAROQUE</a:t>
            </a:r>
            <a:endParaRPr b="0" i="0" sz="1400" u="none" cap="none" strike="noStrike">
              <a:solidFill>
                <a:srgbClr val="000000"/>
              </a:solidFill>
              <a:latin typeface="Arial"/>
              <a:ea typeface="Arial"/>
              <a:cs typeface="Arial"/>
              <a:sym typeface="Arial"/>
            </a:endParaRPr>
          </a:p>
        </p:txBody>
      </p:sp>
      <p:sp>
        <p:nvSpPr>
          <p:cNvPr id="131" name="Google Shape;131;p2"/>
          <p:cNvSpPr txBox="1"/>
          <p:nvPr/>
        </p:nvSpPr>
        <p:spPr>
          <a:xfrm>
            <a:off x="3878262" y="3151187"/>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cap="none" strike="noStrike">
                <a:solidFill>
                  <a:srgbClr val="FFFFFF"/>
                </a:solidFill>
                <a:latin typeface="Nixie One"/>
                <a:ea typeface="Nixie One"/>
                <a:cs typeface="Nixie One"/>
                <a:sym typeface="Nixie One"/>
              </a:rPr>
              <a:t>03</a:t>
            </a:r>
            <a:endParaRPr b="0" i="0" sz="1400" u="none" cap="none" strike="noStrike">
              <a:solidFill>
                <a:srgbClr val="000000"/>
              </a:solidFill>
              <a:latin typeface="Arial"/>
              <a:ea typeface="Arial"/>
              <a:cs typeface="Arial"/>
              <a:sym typeface="Arial"/>
            </a:endParaRPr>
          </a:p>
        </p:txBody>
      </p:sp>
      <p:cxnSp>
        <p:nvCxnSpPr>
          <p:cNvPr id="132" name="Google Shape;132;p2"/>
          <p:cNvCxnSpPr/>
          <p:nvPr/>
        </p:nvCxnSpPr>
        <p:spPr>
          <a:xfrm>
            <a:off x="4476750" y="3179762"/>
            <a:ext cx="0" cy="392112"/>
          </a:xfrm>
          <a:prstGeom prst="straightConnector1">
            <a:avLst/>
          </a:prstGeom>
          <a:noFill/>
          <a:ln cap="rnd" cmpd="sng" w="9525">
            <a:solidFill>
              <a:srgbClr val="FFFFFF"/>
            </a:solidFill>
            <a:prstDash val="solid"/>
            <a:miter lim="800000"/>
            <a:headEnd len="sm" w="sm" type="none"/>
            <a:tailEnd len="sm" w="sm" type="none"/>
          </a:ln>
        </p:spPr>
      </p:cxnSp>
      <p:sp>
        <p:nvSpPr>
          <p:cNvPr id="133" name="Google Shape;133;p2"/>
          <p:cNvSpPr txBox="1"/>
          <p:nvPr/>
        </p:nvSpPr>
        <p:spPr>
          <a:xfrm>
            <a:off x="4532312" y="3094037"/>
            <a:ext cx="138430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Nixie One"/>
              <a:buNone/>
            </a:pPr>
            <a:r>
              <a:rPr b="1" i="0" lang="en-US" sz="1200" u="none" cap="none" strike="noStrike">
                <a:solidFill>
                  <a:srgbClr val="FFFFFF"/>
                </a:solidFill>
                <a:latin typeface="Nixie One"/>
                <a:ea typeface="Nixie One"/>
                <a:cs typeface="Nixie One"/>
                <a:sym typeface="Nixie One"/>
              </a:rPr>
              <a:t>J.S.BACH </a:t>
            </a:r>
            <a:endParaRPr b="0" i="0" sz="1400" u="none" cap="none" strike="noStrike">
              <a:solidFill>
                <a:srgbClr val="000000"/>
              </a:solidFill>
              <a:latin typeface="Arial"/>
              <a:ea typeface="Arial"/>
              <a:cs typeface="Arial"/>
              <a:sym typeface="Arial"/>
            </a:endParaRPr>
          </a:p>
        </p:txBody>
      </p:sp>
      <p:sp>
        <p:nvSpPr>
          <p:cNvPr id="134" name="Google Shape;134;p2"/>
          <p:cNvSpPr txBox="1"/>
          <p:nvPr/>
        </p:nvSpPr>
        <p:spPr>
          <a:xfrm>
            <a:off x="3878262" y="3881437"/>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cap="none" strike="noStrike">
                <a:solidFill>
                  <a:srgbClr val="FFFFFF"/>
                </a:solidFill>
                <a:latin typeface="Nixie One"/>
                <a:ea typeface="Nixie One"/>
                <a:cs typeface="Nixie One"/>
                <a:sym typeface="Nixie One"/>
              </a:rPr>
              <a:t>04</a:t>
            </a:r>
            <a:endParaRPr b="0" i="0" sz="1400" u="none" cap="none" strike="noStrike">
              <a:solidFill>
                <a:srgbClr val="000000"/>
              </a:solidFill>
              <a:latin typeface="Arial"/>
              <a:ea typeface="Arial"/>
              <a:cs typeface="Arial"/>
              <a:sym typeface="Arial"/>
            </a:endParaRPr>
          </a:p>
        </p:txBody>
      </p:sp>
      <p:cxnSp>
        <p:nvCxnSpPr>
          <p:cNvPr id="135" name="Google Shape;135;p2"/>
          <p:cNvCxnSpPr/>
          <p:nvPr/>
        </p:nvCxnSpPr>
        <p:spPr>
          <a:xfrm>
            <a:off x="4476750" y="3910012"/>
            <a:ext cx="0" cy="393700"/>
          </a:xfrm>
          <a:prstGeom prst="straightConnector1">
            <a:avLst/>
          </a:prstGeom>
          <a:noFill/>
          <a:ln cap="rnd" cmpd="sng" w="9525">
            <a:solidFill>
              <a:srgbClr val="FFFFFF"/>
            </a:solidFill>
            <a:prstDash val="solid"/>
            <a:miter lim="800000"/>
            <a:headEnd len="sm" w="sm" type="none"/>
            <a:tailEnd len="sm" w="sm" type="none"/>
          </a:ln>
        </p:spPr>
      </p:cxnSp>
      <p:sp>
        <p:nvSpPr>
          <p:cNvPr id="136" name="Google Shape;136;p2"/>
          <p:cNvSpPr txBox="1"/>
          <p:nvPr/>
        </p:nvSpPr>
        <p:spPr>
          <a:xfrm>
            <a:off x="4532312" y="3825875"/>
            <a:ext cx="138430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Nixie One"/>
              <a:buNone/>
            </a:pPr>
            <a:r>
              <a:rPr b="1" i="0" lang="en-US" sz="1200" u="none" cap="none" strike="noStrike">
                <a:solidFill>
                  <a:srgbClr val="FFFFFF"/>
                </a:solidFill>
                <a:latin typeface="Nixie One"/>
                <a:ea typeface="Nixie One"/>
                <a:cs typeface="Nixie One"/>
                <a:sym typeface="Nixie One"/>
              </a:rPr>
              <a:t>EDUCATIONAL MATERIALS</a:t>
            </a:r>
            <a:endParaRPr b="0" i="0" sz="1400" u="none" cap="none" strike="noStrike">
              <a:solidFill>
                <a:srgbClr val="000000"/>
              </a:solidFill>
              <a:latin typeface="Arial"/>
              <a:ea typeface="Arial"/>
              <a:cs typeface="Arial"/>
              <a:sym typeface="Arial"/>
            </a:endParaRPr>
          </a:p>
        </p:txBody>
      </p:sp>
      <p:sp>
        <p:nvSpPr>
          <p:cNvPr id="137" name="Google Shape;137;p2"/>
          <p:cNvSpPr/>
          <p:nvPr/>
        </p:nvSpPr>
        <p:spPr>
          <a:xfrm flipH="1">
            <a:off x="3787775" y="1509712"/>
            <a:ext cx="90487"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019"/>
                </a:srgbClr>
              </a:gs>
              <a:gs pos="100000">
                <a:srgbClr val="FFFFFF">
                  <a:alpha val="23921"/>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2"/>
          <p:cNvSpPr txBox="1"/>
          <p:nvPr/>
        </p:nvSpPr>
        <p:spPr>
          <a:xfrm>
            <a:off x="5362575" y="4487862"/>
            <a:ext cx="3711575" cy="5175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cap="none" strike="noStrike">
                <a:solidFill>
                  <a:srgbClr val="FFFFFF"/>
                </a:solidFill>
                <a:latin typeface="Roboto Slab"/>
                <a:ea typeface="Roboto Slab"/>
                <a:cs typeface="Roboto Slab"/>
                <a:sym typeface="Roboto Slab"/>
              </a:rPr>
              <a:t>‹#›</a:t>
            </a:fld>
            <a:endParaRPr b="0" i="0" sz="1400" u="none" cap="none" strike="noStrike">
              <a:solidFill>
                <a:srgbClr val="000000"/>
              </a:solidFill>
              <a:latin typeface="Arial"/>
              <a:ea typeface="Arial"/>
              <a:cs typeface="Arial"/>
              <a:sym typeface="Arial"/>
            </a:endParaRPr>
          </a:p>
        </p:txBody>
      </p:sp>
      <p:sp>
        <p:nvSpPr>
          <p:cNvPr id="140" name="Google Shape;140;p2"/>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sp>
        <p:nvSpPr>
          <p:cNvPr id="141" name="Google Shape;141;p2"/>
          <p:cNvSpPr txBox="1"/>
          <p:nvPr/>
        </p:nvSpPr>
        <p:spPr>
          <a:xfrm>
            <a:off x="4500562" y="1643062"/>
            <a:ext cx="13843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Nixie One"/>
              <a:buNone/>
            </a:pPr>
            <a:r>
              <a:rPr b="1" i="0" lang="en-US" sz="1200" u="none" cap="none" strike="noStrike">
                <a:solidFill>
                  <a:srgbClr val="FFFFFF"/>
                </a:solidFill>
                <a:latin typeface="Nixie One"/>
                <a:ea typeface="Nixie One"/>
                <a:cs typeface="Nixie One"/>
                <a:sym typeface="Nixie One"/>
              </a:rPr>
              <a:t>CLIL method</a:t>
            </a:r>
            <a:endParaRPr b="0" i="0" sz="1400" u="none" cap="none" strike="noStrike">
              <a:solidFill>
                <a:srgbClr val="000000"/>
              </a:solidFill>
              <a:latin typeface="Arial"/>
              <a:ea typeface="Arial"/>
              <a:cs typeface="Arial"/>
              <a:sym typeface="Arial"/>
            </a:endParaRPr>
          </a:p>
        </p:txBody>
      </p:sp>
      <p:sp>
        <p:nvSpPr>
          <p:cNvPr id="142" name="Google Shape;142;p2"/>
          <p:cNvSpPr/>
          <p:nvPr/>
        </p:nvSpPr>
        <p:spPr>
          <a:xfrm>
            <a:off x="3143250" y="1643062"/>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
          <p:cNvSpPr/>
          <p:nvPr/>
        </p:nvSpPr>
        <p:spPr>
          <a:xfrm>
            <a:off x="3143250" y="2428875"/>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
          <p:cNvSpPr/>
          <p:nvPr/>
        </p:nvSpPr>
        <p:spPr>
          <a:xfrm>
            <a:off x="3143250" y="3286125"/>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
          <p:cNvSpPr/>
          <p:nvPr/>
        </p:nvSpPr>
        <p:spPr>
          <a:xfrm>
            <a:off x="3143250" y="4071937"/>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Erasmus+ logo EN.jpg" id="146" name="Google Shape;146;p2"/>
          <p:cNvPicPr preferRelativeResize="0"/>
          <p:nvPr/>
        </p:nvPicPr>
        <p:blipFill rotWithShape="1">
          <a:blip r:embed="rId3">
            <a:alphaModFix/>
          </a:blip>
          <a:srcRect b="0" l="0" r="0" t="0"/>
          <a:stretch/>
        </p:blipFill>
        <p:spPr>
          <a:xfrm>
            <a:off x="285750" y="142875"/>
            <a:ext cx="2593975" cy="571500"/>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
          <p:cNvSpPr txBox="1"/>
          <p:nvPr>
            <p:ph type="ctrTitle"/>
          </p:nvPr>
        </p:nvSpPr>
        <p:spPr>
          <a:xfrm>
            <a:off x="4113212" y="2878137"/>
            <a:ext cx="4505325" cy="116046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114454"/>
                </a:solidFill>
                <a:latin typeface="Nixie One"/>
                <a:ea typeface="Nixie One"/>
                <a:cs typeface="Nixie One"/>
                <a:sym typeface="Nixie One"/>
              </a:rPr>
              <a:t>CLIL method</a:t>
            </a:r>
            <a:endParaRPr/>
          </a:p>
        </p:txBody>
      </p:sp>
      <p:sp>
        <p:nvSpPr>
          <p:cNvPr id="152" name="Google Shape;152;p3"/>
          <p:cNvSpPr txBox="1"/>
          <p:nvPr>
            <p:ph idx="1" type="subTitle"/>
          </p:nvPr>
        </p:nvSpPr>
        <p:spPr>
          <a:xfrm>
            <a:off x="4113212" y="3983037"/>
            <a:ext cx="4887912" cy="803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i="0" lang="en-US" sz="1800" u="none">
                <a:solidFill>
                  <a:srgbClr val="94BF6E"/>
                </a:solidFill>
                <a:latin typeface="Nixie One"/>
                <a:ea typeface="Nixie One"/>
                <a:cs typeface="Nixie One"/>
                <a:sym typeface="Nixie One"/>
              </a:rPr>
              <a:t>Content Language Integrated Learning</a:t>
            </a:r>
            <a:endParaRPr/>
          </a:p>
        </p:txBody>
      </p:sp>
      <p:sp>
        <p:nvSpPr>
          <p:cNvPr id="153" name="Google Shape;153;p3"/>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cap="none" strike="noStrike">
                <a:solidFill>
                  <a:srgbClr val="18637B"/>
                </a:solidFill>
                <a:latin typeface="Roboto Slab"/>
                <a:ea typeface="Roboto Slab"/>
                <a:cs typeface="Roboto Slab"/>
                <a:sym typeface="Roboto Slab"/>
              </a:rPr>
              <a:t>1</a:t>
            </a:r>
            <a:endParaRPr b="0" i="0" sz="1400" u="none" cap="none" strike="noStrike">
              <a:solidFill>
                <a:srgbClr val="000000"/>
              </a:solidFill>
              <a:latin typeface="Arial"/>
              <a:ea typeface="Arial"/>
              <a:cs typeface="Arial"/>
              <a:sym typeface="Arial"/>
            </a:endParaRPr>
          </a:p>
        </p:txBody>
      </p:sp>
      <p:sp>
        <p:nvSpPr>
          <p:cNvPr id="154" name="Google Shape;154;p3"/>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cap="none" strike="noStrike">
                <a:solidFill>
                  <a:srgbClr val="FFFFFF"/>
                </a:solidFill>
                <a:latin typeface="Roboto Slab"/>
                <a:ea typeface="Roboto Slab"/>
                <a:cs typeface="Roboto Slab"/>
                <a:sym typeface="Roboto Slab"/>
              </a:rPr>
              <a:t>‹#›</a:t>
            </a:fld>
            <a:endParaRPr b="0" i="0" sz="1400" u="none" cap="none" strike="noStrike">
              <a:solidFill>
                <a:srgbClr val="000000"/>
              </a:solidFill>
              <a:latin typeface="Arial"/>
              <a:ea typeface="Arial"/>
              <a:cs typeface="Arial"/>
              <a:sym typeface="Arial"/>
            </a:endParaRPr>
          </a:p>
        </p:txBody>
      </p:sp>
      <p:sp>
        <p:nvSpPr>
          <p:cNvPr id="155" name="Google Shape;155;p3"/>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156" name="Google Shape;156;p3"/>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Nixie One"/>
                <a:ea typeface="Nixie One"/>
                <a:cs typeface="Nixie One"/>
                <a:sym typeface="Nixie One"/>
              </a:rPr>
              <a:t>BAROQUE</a:t>
            </a:r>
            <a:endParaRPr b="0" i="0" sz="1400" u="none" cap="none" strike="noStrike">
              <a:solidFill>
                <a:srgbClr val="000000"/>
              </a:solidFill>
              <a:latin typeface="Arial"/>
              <a:ea typeface="Arial"/>
              <a:cs typeface="Arial"/>
              <a:sym typeface="Arial"/>
            </a:endParaRPr>
          </a:p>
        </p:txBody>
      </p:sp>
      <p:sp>
        <p:nvSpPr>
          <p:cNvPr id="162" name="Google Shape;162;p4"/>
          <p:cNvSpPr txBox="1"/>
          <p:nvPr>
            <p:ph idx="4294967295" type="subTitle"/>
          </p:nvPr>
        </p:nvSpPr>
        <p:spPr>
          <a:xfrm>
            <a:off x="214312" y="1428750"/>
            <a:ext cx="5653087" cy="2725737"/>
          </a:xfrm>
          <a:prstGeom prst="rect">
            <a:avLst/>
          </a:prstGeom>
          <a:noFill/>
          <a:ln>
            <a:noFill/>
          </a:ln>
        </p:spPr>
        <p:txBody>
          <a:bodyPr anchorCtr="0" anchor="ctr" bIns="91425" lIns="91425" spcFirstLastPara="1" rIns="91425" wrap="square" tIns="91425">
            <a:noAutofit/>
          </a:bodyPr>
          <a:lstStyle/>
          <a:p>
            <a:pPr indent="-342900" lvl="0" marL="34290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Nixie One"/>
                <a:ea typeface="Nixie One"/>
                <a:cs typeface="Nixie One"/>
                <a:sym typeface="Nixie One"/>
              </a:rPr>
              <a:t>Music lessons presented here:</a:t>
            </a:r>
            <a:endParaRPr b="0" i="0" sz="1400" u="none" cap="none" strike="noStrike">
              <a:solidFill>
                <a:srgbClr val="000000"/>
              </a:solidFill>
              <a:latin typeface="Arial"/>
              <a:ea typeface="Arial"/>
              <a:cs typeface="Arial"/>
              <a:sym typeface="Arial"/>
            </a:endParaRPr>
          </a:p>
          <a:p>
            <a:pPr indent="-336550" lvl="0" marL="342900" marR="0" rtl="0" algn="l">
              <a:lnSpc>
                <a:spcPct val="100000"/>
              </a:lnSpc>
              <a:spcBef>
                <a:spcPts val="600"/>
              </a:spcBef>
              <a:spcAft>
                <a:spcPts val="0"/>
              </a:spcAft>
              <a:buClr>
                <a:schemeClr val="lt1"/>
              </a:buClr>
              <a:buSzPts val="100"/>
              <a:buFont typeface="Noto Sans Symbols"/>
              <a:buNone/>
            </a:pPr>
            <a:r>
              <a:t/>
            </a:r>
            <a:endParaRPr b="0" i="0" sz="2000" u="none" cap="none" strike="noStrike">
              <a:solidFill>
                <a:schemeClr val="lt1"/>
              </a:solidFill>
              <a:latin typeface="Nixie One"/>
              <a:ea typeface="Nixie One"/>
              <a:cs typeface="Nixie One"/>
              <a:sym typeface="Nixie One"/>
            </a:endParaRPr>
          </a:p>
          <a:p>
            <a:pPr indent="-342900" lvl="0" marL="342900" marR="0" rtl="0" algn="l">
              <a:lnSpc>
                <a:spcPct val="100000"/>
              </a:lnSpc>
              <a:spcBef>
                <a:spcPts val="600"/>
              </a:spcBef>
              <a:spcAft>
                <a:spcPts val="0"/>
              </a:spcAft>
              <a:buClr>
                <a:schemeClr val="lt1"/>
              </a:buClr>
              <a:buSzPts val="100"/>
              <a:buFont typeface="Noto Sans Symbols"/>
              <a:buChar char="⮚"/>
            </a:pPr>
            <a:r>
              <a:rPr b="0" i="0" lang="en-US" sz="2000" u="none" cap="none" strike="noStrike">
                <a:solidFill>
                  <a:schemeClr val="lt1"/>
                </a:solidFill>
                <a:latin typeface="Nixie One"/>
                <a:ea typeface="Nixie One"/>
                <a:cs typeface="Nixie One"/>
                <a:sym typeface="Nixie One"/>
              </a:rPr>
              <a:t>are taught via CLIL method</a:t>
            </a:r>
            <a:endParaRPr b="0" i="0" sz="1400" u="none" cap="none" strike="noStrike">
              <a:solidFill>
                <a:srgbClr val="000000"/>
              </a:solidFill>
              <a:latin typeface="Arial"/>
              <a:ea typeface="Arial"/>
              <a:cs typeface="Arial"/>
              <a:sym typeface="Arial"/>
            </a:endParaRPr>
          </a:p>
          <a:p>
            <a:pPr indent="-336550" lvl="0" marL="342900" marR="0" rtl="0" algn="l">
              <a:lnSpc>
                <a:spcPct val="100000"/>
              </a:lnSpc>
              <a:spcBef>
                <a:spcPts val="600"/>
              </a:spcBef>
              <a:spcAft>
                <a:spcPts val="0"/>
              </a:spcAft>
              <a:buClr>
                <a:schemeClr val="lt1"/>
              </a:buClr>
              <a:buSzPts val="100"/>
              <a:buFont typeface="Noto Sans Symbols"/>
              <a:buNone/>
            </a:pPr>
            <a:r>
              <a:t/>
            </a:r>
            <a:endParaRPr b="0" i="0" sz="2000" u="none" cap="none" strike="noStrike">
              <a:solidFill>
                <a:schemeClr val="lt1"/>
              </a:solidFill>
              <a:latin typeface="Nixie One"/>
              <a:ea typeface="Nixie One"/>
              <a:cs typeface="Nixie One"/>
              <a:sym typeface="Nixie One"/>
            </a:endParaRPr>
          </a:p>
          <a:p>
            <a:pPr indent="-342900" lvl="0" marL="342900" marR="0" rtl="0" algn="l">
              <a:lnSpc>
                <a:spcPct val="100000"/>
              </a:lnSpc>
              <a:spcBef>
                <a:spcPts val="600"/>
              </a:spcBef>
              <a:spcAft>
                <a:spcPts val="0"/>
              </a:spcAft>
              <a:buClr>
                <a:schemeClr val="lt1"/>
              </a:buClr>
              <a:buSzPts val="100"/>
              <a:buFont typeface="Noto Sans Symbols"/>
              <a:buChar char="⮚"/>
            </a:pPr>
            <a:r>
              <a:rPr b="0" i="0" lang="en-US" sz="2000" u="none" cap="none" strike="noStrike">
                <a:solidFill>
                  <a:schemeClr val="lt1"/>
                </a:solidFill>
                <a:latin typeface="Nixie One"/>
                <a:ea typeface="Nixie One"/>
                <a:cs typeface="Nixie One"/>
                <a:sym typeface="Nixie One"/>
              </a:rPr>
              <a:t>English is the means of communication to learn the Music content </a:t>
            </a:r>
            <a:r>
              <a:rPr b="0" i="0" lang="en-US" sz="2000" u="none" cap="none" strike="noStrike">
                <a:solidFill>
                  <a:srgbClr val="114454"/>
                </a:solidFill>
                <a:latin typeface="Nixie One"/>
                <a:ea typeface="Nixie One"/>
                <a:cs typeface="Nixie One"/>
                <a:sym typeface="Nixie One"/>
              </a:rPr>
              <a:t>.</a:t>
            </a:r>
            <a:endParaRPr b="0" i="0" sz="14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114454"/>
              </a:solidFill>
              <a:latin typeface="Nixie One"/>
              <a:ea typeface="Nixie One"/>
              <a:cs typeface="Nixie One"/>
              <a:sym typeface="Nixie One"/>
            </a:endParaRPr>
          </a:p>
        </p:txBody>
      </p:sp>
      <p:sp>
        <p:nvSpPr>
          <p:cNvPr id="163" name="Google Shape;163;p4"/>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cap="none" strike="noStrike">
                <a:solidFill>
                  <a:srgbClr val="FFFFFF"/>
                </a:solidFill>
                <a:latin typeface="Roboto Slab"/>
                <a:ea typeface="Roboto Slab"/>
                <a:cs typeface="Roboto Slab"/>
                <a:sym typeface="Roboto Slab"/>
              </a:rPr>
              <a:t>‹#›</a:t>
            </a:fld>
            <a:endParaRPr b="0" i="0" sz="1400" u="none" cap="none" strike="noStrike">
              <a:solidFill>
                <a:srgbClr val="000000"/>
              </a:solidFill>
              <a:latin typeface="Arial"/>
              <a:ea typeface="Arial"/>
              <a:cs typeface="Arial"/>
              <a:sym typeface="Arial"/>
            </a:endParaRPr>
          </a:p>
        </p:txBody>
      </p:sp>
      <p:pic>
        <p:nvPicPr>
          <p:cNvPr id="164" name="Google Shape;164;p4"/>
          <p:cNvPicPr preferRelativeResize="0"/>
          <p:nvPr/>
        </p:nvPicPr>
        <p:blipFill rotWithShape="1">
          <a:blip r:embed="rId3">
            <a:alphaModFix/>
          </a:blip>
          <a:srcRect b="0" l="0" r="0" t="0"/>
          <a:stretch/>
        </p:blipFill>
        <p:spPr>
          <a:xfrm>
            <a:off x="5929322" y="1785932"/>
            <a:ext cx="1944976" cy="1296144"/>
          </a:xfrm>
          <a:prstGeom prst="roundRect">
            <a:avLst>
              <a:gd fmla="val 10895" name="adj"/>
            </a:avLst>
          </a:prstGeom>
          <a:solidFill>
            <a:srgbClr val="ECECEC"/>
          </a:solidFill>
          <a:ln>
            <a:noFill/>
          </a:ln>
          <a:effectLst>
            <a:reflection blurRad="0" dir="5400000" dist="5000" endA="0" endPos="28000" kx="0" rotWithShape="0" algn="bl" stA="38000" stPos="0" sy="-100000" ky="0"/>
          </a:effectLst>
        </p:spPr>
      </p:pic>
      <p:sp>
        <p:nvSpPr>
          <p:cNvPr id="165" name="Google Shape;165;p4"/>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166" name="Google Shape;166;p4"/>
          <p:cNvPicPr preferRelativeResize="0"/>
          <p:nvPr/>
        </p:nvPicPr>
        <p:blipFill rotWithShape="1">
          <a:blip r:embed="rId4">
            <a:alphaModFix/>
          </a:blip>
          <a:srcRect b="0" l="0" r="0" t="0"/>
          <a:stretch/>
        </p:blipFill>
        <p:spPr>
          <a:xfrm>
            <a:off x="142875" y="142875"/>
            <a:ext cx="2593975" cy="571500"/>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5"/>
          <p:cNvSpPr txBox="1"/>
          <p:nvPr>
            <p:ph type="ctrTitle"/>
          </p:nvPr>
        </p:nvSpPr>
        <p:spPr>
          <a:xfrm>
            <a:off x="4113212" y="2878137"/>
            <a:ext cx="4505325" cy="1160462"/>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800"/>
              <a:buNone/>
            </a:pPr>
            <a:r>
              <a:rPr b="1" i="0" lang="en-US" sz="4800" u="none">
                <a:solidFill>
                  <a:srgbClr val="114454"/>
                </a:solidFill>
                <a:latin typeface="Nixie One"/>
                <a:ea typeface="Nixie One"/>
                <a:cs typeface="Nixie One"/>
                <a:sym typeface="Nixie One"/>
              </a:rPr>
              <a:t>BAROQUE</a:t>
            </a:r>
            <a:endParaRPr/>
          </a:p>
        </p:txBody>
      </p:sp>
      <p:sp>
        <p:nvSpPr>
          <p:cNvPr id="172" name="Google Shape;172;p5"/>
          <p:cNvSpPr txBox="1"/>
          <p:nvPr>
            <p:ph idx="1" type="subTitle"/>
          </p:nvPr>
        </p:nvSpPr>
        <p:spPr>
          <a:xfrm>
            <a:off x="4113212" y="3983037"/>
            <a:ext cx="4505325" cy="784225"/>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US">
                <a:latin typeface="Nixie One"/>
                <a:ea typeface="Nixie One"/>
                <a:cs typeface="Nixie One"/>
                <a:sym typeface="Nixie One"/>
              </a:rPr>
              <a:t>1600 to 1750</a:t>
            </a:r>
            <a:endParaRPr/>
          </a:p>
        </p:txBody>
      </p:sp>
      <p:sp>
        <p:nvSpPr>
          <p:cNvPr id="173" name="Google Shape;173;p5"/>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cap="none" strike="noStrike">
                <a:solidFill>
                  <a:srgbClr val="18637B"/>
                </a:solidFill>
                <a:latin typeface="Roboto Slab"/>
                <a:ea typeface="Roboto Slab"/>
                <a:cs typeface="Roboto Slab"/>
                <a:sym typeface="Roboto Slab"/>
              </a:rPr>
              <a:t>2</a:t>
            </a:r>
            <a:endParaRPr b="0" i="0" sz="1400" u="none" cap="none" strike="noStrike">
              <a:solidFill>
                <a:srgbClr val="000000"/>
              </a:solidFill>
              <a:latin typeface="Arial"/>
              <a:ea typeface="Arial"/>
              <a:cs typeface="Arial"/>
              <a:sym typeface="Arial"/>
            </a:endParaRPr>
          </a:p>
        </p:txBody>
      </p:sp>
      <p:sp>
        <p:nvSpPr>
          <p:cNvPr id="174" name="Google Shape;174;p5"/>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cap="none" strike="noStrike">
                <a:solidFill>
                  <a:srgbClr val="FFFFFF"/>
                </a:solidFill>
                <a:latin typeface="Roboto Slab"/>
                <a:ea typeface="Roboto Slab"/>
                <a:cs typeface="Roboto Slab"/>
                <a:sym typeface="Roboto Slab"/>
              </a:rPr>
              <a:t>‹#›</a:t>
            </a:fld>
            <a:endParaRPr b="0" i="0" sz="1400" u="none" cap="none" strike="noStrike">
              <a:solidFill>
                <a:srgbClr val="000000"/>
              </a:solidFill>
              <a:latin typeface="Arial"/>
              <a:ea typeface="Arial"/>
              <a:cs typeface="Arial"/>
              <a:sym typeface="Arial"/>
            </a:endParaRPr>
          </a:p>
        </p:txBody>
      </p:sp>
      <p:sp>
        <p:nvSpPr>
          <p:cNvPr id="175" name="Google Shape;175;p5"/>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176" name="Google Shape;176;p5"/>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6"/>
          <p:cNvSpPr txBox="1"/>
          <p:nvPr>
            <p:ph type="title"/>
          </p:nvPr>
        </p:nvSpPr>
        <p:spPr>
          <a:xfrm>
            <a:off x="1042987" y="550862"/>
            <a:ext cx="3208337"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b="1" i="0" lang="en-US" sz="1800" u="none">
                <a:solidFill>
                  <a:srgbClr val="FFFFFF"/>
                </a:solidFill>
                <a:latin typeface="Nixie One"/>
                <a:ea typeface="Nixie One"/>
                <a:cs typeface="Nixie One"/>
                <a:sym typeface="Nixie One"/>
              </a:rPr>
              <a:t>GENERAL INFORMATION</a:t>
            </a:r>
            <a:endParaRPr/>
          </a:p>
        </p:txBody>
      </p:sp>
      <p:sp>
        <p:nvSpPr>
          <p:cNvPr id="182" name="Google Shape;182;p6"/>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1200"/>
              </a:spcBef>
              <a:spcAft>
                <a:spcPts val="0"/>
              </a:spcAft>
              <a:buClr>
                <a:srgbClr val="114454"/>
              </a:buClr>
              <a:buSzPts val="1600"/>
              <a:buFont typeface="Nixie One"/>
              <a:buChar char="➢"/>
            </a:pPr>
            <a:r>
              <a:rPr lang="en-US" sz="1600">
                <a:solidFill>
                  <a:srgbClr val="114454"/>
                </a:solidFill>
                <a:latin typeface="Nixie One"/>
                <a:ea typeface="Nixie One"/>
                <a:cs typeface="Nixie One"/>
                <a:sym typeface="Nixie One"/>
              </a:rPr>
              <a:t>baroque music is tuneful and very organized </a:t>
            </a:r>
            <a:endParaRPr sz="1600">
              <a:solidFill>
                <a:srgbClr val="114454"/>
              </a:solidFill>
              <a:latin typeface="Nixie One"/>
              <a:ea typeface="Nixie One"/>
              <a:cs typeface="Nixie One"/>
              <a:sym typeface="Nixie One"/>
            </a:endParaRPr>
          </a:p>
          <a:p>
            <a:pPr indent="-330200" lvl="0" marL="457200" rtl="0" algn="l">
              <a:lnSpc>
                <a:spcPct val="150000"/>
              </a:lnSpc>
              <a:spcBef>
                <a:spcPts val="0"/>
              </a:spcBef>
              <a:spcAft>
                <a:spcPts val="0"/>
              </a:spcAft>
              <a:buClr>
                <a:srgbClr val="114454"/>
              </a:buClr>
              <a:buSzPts val="1600"/>
              <a:buFont typeface="Nixie One"/>
              <a:buChar char="➢"/>
            </a:pPr>
            <a:r>
              <a:rPr lang="en-US" sz="1600">
                <a:solidFill>
                  <a:srgbClr val="114454"/>
                </a:solidFill>
                <a:latin typeface="Nixie One"/>
                <a:ea typeface="Nixie One"/>
                <a:cs typeface="Nixie One"/>
                <a:sym typeface="Nixie One"/>
              </a:rPr>
              <a:t>melodies are decorated and quite elaborated</a:t>
            </a:r>
            <a:endParaRPr sz="1600">
              <a:solidFill>
                <a:srgbClr val="114454"/>
              </a:solidFill>
              <a:latin typeface="Nixie One"/>
              <a:ea typeface="Nixie One"/>
              <a:cs typeface="Nixie One"/>
              <a:sym typeface="Nixie One"/>
            </a:endParaRPr>
          </a:p>
          <a:p>
            <a:pPr indent="-330200" lvl="0" marL="457200" rtl="0" algn="l">
              <a:lnSpc>
                <a:spcPct val="150000"/>
              </a:lnSpc>
              <a:spcBef>
                <a:spcPts val="0"/>
              </a:spcBef>
              <a:spcAft>
                <a:spcPts val="0"/>
              </a:spcAft>
              <a:buClr>
                <a:srgbClr val="114454"/>
              </a:buClr>
              <a:buSzPts val="1600"/>
              <a:buFont typeface="Nixie One"/>
              <a:buChar char="➢"/>
            </a:pPr>
            <a:r>
              <a:rPr lang="en-US" sz="1600">
                <a:solidFill>
                  <a:srgbClr val="114454"/>
                </a:solidFill>
                <a:latin typeface="Nixie One"/>
                <a:ea typeface="Nixie One"/>
                <a:cs typeface="Nixie One"/>
                <a:sym typeface="Nixie One"/>
              </a:rPr>
              <a:t>there is a conflict and contrast between instruments </a:t>
            </a:r>
            <a:endParaRPr sz="1600">
              <a:solidFill>
                <a:srgbClr val="114454"/>
              </a:solidFill>
              <a:latin typeface="Nixie One"/>
              <a:ea typeface="Nixie One"/>
              <a:cs typeface="Nixie One"/>
              <a:sym typeface="Nixie One"/>
            </a:endParaRPr>
          </a:p>
          <a:p>
            <a:pPr indent="-330200" lvl="0" marL="457200" rtl="0" algn="l">
              <a:lnSpc>
                <a:spcPct val="150000"/>
              </a:lnSpc>
              <a:spcBef>
                <a:spcPts val="0"/>
              </a:spcBef>
              <a:spcAft>
                <a:spcPts val="0"/>
              </a:spcAft>
              <a:buClr>
                <a:srgbClr val="114454"/>
              </a:buClr>
              <a:buSzPts val="1600"/>
              <a:buFont typeface="Nixie One"/>
              <a:buChar char="➢"/>
            </a:pPr>
            <a:r>
              <a:rPr lang="en-US" sz="1600">
                <a:solidFill>
                  <a:srgbClr val="114454"/>
                </a:solidFill>
                <a:latin typeface="Nixie One"/>
                <a:ea typeface="Nixie One"/>
                <a:cs typeface="Nixie One"/>
                <a:sym typeface="Nixie One"/>
              </a:rPr>
              <a:t>the music can be quite dramatic</a:t>
            </a:r>
            <a:endParaRPr sz="1600">
              <a:solidFill>
                <a:srgbClr val="114454"/>
              </a:solidFill>
              <a:latin typeface="Nixie One"/>
              <a:ea typeface="Nixie One"/>
              <a:cs typeface="Nixie One"/>
              <a:sym typeface="Nixie One"/>
            </a:endParaRPr>
          </a:p>
          <a:p>
            <a:pPr indent="-330200" lvl="0" marL="457200" rtl="0" algn="l">
              <a:lnSpc>
                <a:spcPct val="150000"/>
              </a:lnSpc>
              <a:spcBef>
                <a:spcPts val="0"/>
              </a:spcBef>
              <a:spcAft>
                <a:spcPts val="0"/>
              </a:spcAft>
              <a:buClr>
                <a:srgbClr val="114454"/>
              </a:buClr>
              <a:buSzPts val="1600"/>
              <a:buFont typeface="Nixie One"/>
              <a:buChar char="➢"/>
            </a:pPr>
            <a:r>
              <a:rPr lang="en-US" sz="1600">
                <a:latin typeface="Nixie One"/>
                <a:ea typeface="Nixie One"/>
                <a:cs typeface="Nixie One"/>
                <a:sym typeface="Nixie One"/>
              </a:rPr>
              <a:t>during the </a:t>
            </a:r>
            <a:r>
              <a:rPr b="1" lang="en-US" sz="1600">
                <a:latin typeface="Nixie One"/>
                <a:ea typeface="Nixie One"/>
                <a:cs typeface="Nixie One"/>
                <a:sym typeface="Nixie One"/>
              </a:rPr>
              <a:t>Renaissance</a:t>
            </a:r>
            <a:r>
              <a:rPr lang="en-US" sz="1600">
                <a:latin typeface="Nixie One"/>
                <a:ea typeface="Nixie One"/>
                <a:cs typeface="Nixie One"/>
                <a:sym typeface="Nixie One"/>
              </a:rPr>
              <a:t> period of time one of the main forms of entertainment was music and dance</a:t>
            </a:r>
            <a:endParaRPr sz="1600">
              <a:solidFill>
                <a:srgbClr val="114454"/>
              </a:solidFill>
              <a:latin typeface="Nixie One"/>
              <a:ea typeface="Nixie One"/>
              <a:cs typeface="Nixie One"/>
              <a:sym typeface="Nixie One"/>
            </a:endParaRPr>
          </a:p>
          <a:p>
            <a:pPr indent="0" lvl="0" marL="685800" rtl="0" algn="l">
              <a:lnSpc>
                <a:spcPct val="115000"/>
              </a:lnSpc>
              <a:spcBef>
                <a:spcPts val="1200"/>
              </a:spcBef>
              <a:spcAft>
                <a:spcPts val="0"/>
              </a:spcAft>
              <a:buSzPts val="2800"/>
              <a:buNone/>
            </a:pPr>
            <a:r>
              <a:rPr lang="en-US" sz="1600">
                <a:solidFill>
                  <a:srgbClr val="114454"/>
                </a:solidFill>
                <a:latin typeface="Nixie One"/>
                <a:ea typeface="Nixie One"/>
                <a:cs typeface="Nixie One"/>
                <a:sym typeface="Nixie One"/>
              </a:rPr>
              <a:t> </a:t>
            </a:r>
            <a:endParaRPr sz="1600">
              <a:solidFill>
                <a:srgbClr val="114454"/>
              </a:solidFill>
              <a:latin typeface="Nixie One"/>
              <a:ea typeface="Nixie One"/>
              <a:cs typeface="Nixie One"/>
              <a:sym typeface="Nixie One"/>
            </a:endParaRPr>
          </a:p>
          <a:p>
            <a:pPr indent="-228600" lvl="0" marL="457200" rtl="0" algn="l">
              <a:lnSpc>
                <a:spcPct val="100000"/>
              </a:lnSpc>
              <a:spcBef>
                <a:spcPts val="1200"/>
              </a:spcBef>
              <a:spcAft>
                <a:spcPts val="0"/>
              </a:spcAft>
              <a:buSzPts val="2800"/>
              <a:buNone/>
            </a:pPr>
            <a:r>
              <a:t/>
            </a:r>
            <a:endParaRPr sz="1600">
              <a:solidFill>
                <a:srgbClr val="114454"/>
              </a:solidFill>
              <a:latin typeface="Nixie One"/>
              <a:ea typeface="Nixie One"/>
              <a:cs typeface="Nixie One"/>
              <a:sym typeface="Nixie One"/>
            </a:endParaRPr>
          </a:p>
        </p:txBody>
      </p:sp>
      <p:grpSp>
        <p:nvGrpSpPr>
          <p:cNvPr id="183" name="Google Shape;183;p6"/>
          <p:cNvGrpSpPr/>
          <p:nvPr/>
        </p:nvGrpSpPr>
        <p:grpSpPr>
          <a:xfrm>
            <a:off x="323850" y="758825"/>
            <a:ext cx="366712" cy="366712"/>
            <a:chOff x="1923675" y="1633650"/>
            <a:chExt cx="436000" cy="435975"/>
          </a:xfrm>
        </p:grpSpPr>
        <p:sp>
          <p:nvSpPr>
            <p:cNvPr id="184" name="Google Shape;184;p6"/>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6"/>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6"/>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6"/>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6"/>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6"/>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0" name="Google Shape;190;p6"/>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cap="none" strike="noStrike">
                <a:solidFill>
                  <a:srgbClr val="FFFFFF"/>
                </a:solidFill>
                <a:latin typeface="Roboto Slab"/>
                <a:ea typeface="Roboto Slab"/>
                <a:cs typeface="Roboto Slab"/>
                <a:sym typeface="Roboto Slab"/>
              </a:rPr>
              <a:t>‹#›</a:t>
            </a:fld>
            <a:endParaRPr b="0" i="0" sz="1400" u="none" cap="none" strike="noStrike">
              <a:solidFill>
                <a:srgbClr val="000000"/>
              </a:solidFill>
              <a:latin typeface="Arial"/>
              <a:ea typeface="Arial"/>
              <a:cs typeface="Arial"/>
              <a:sym typeface="Arial"/>
            </a:endParaRPr>
          </a:p>
        </p:txBody>
      </p:sp>
      <p:sp>
        <p:nvSpPr>
          <p:cNvPr id="191" name="Google Shape;191;p6"/>
          <p:cNvSpPr txBox="1"/>
          <p:nvPr/>
        </p:nvSpPr>
        <p:spPr>
          <a:xfrm>
            <a:off x="214312" y="4816475"/>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192" name="Google Shape;192;p6"/>
          <p:cNvPicPr preferRelativeResize="0"/>
          <p:nvPr/>
        </p:nvPicPr>
        <p:blipFill rotWithShape="1">
          <a:blip r:embed="rId3">
            <a:alphaModFix/>
          </a:blip>
          <a:srcRect b="0" l="0" r="0" t="0"/>
          <a:stretch/>
        </p:blipFill>
        <p:spPr>
          <a:xfrm>
            <a:off x="285750" y="214312"/>
            <a:ext cx="2593975" cy="571500"/>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7"/>
          <p:cNvSpPr txBox="1"/>
          <p:nvPr>
            <p:ph type="ctrTitle"/>
          </p:nvPr>
        </p:nvSpPr>
        <p:spPr>
          <a:xfrm>
            <a:off x="4113212" y="2878137"/>
            <a:ext cx="4505325" cy="116046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114454"/>
                </a:solidFill>
                <a:latin typeface="Nixie One"/>
                <a:ea typeface="Nixie One"/>
                <a:cs typeface="Nixie One"/>
                <a:sym typeface="Nixie One"/>
              </a:rPr>
              <a:t>J.S.BACH</a:t>
            </a:r>
            <a:endParaRPr/>
          </a:p>
        </p:txBody>
      </p:sp>
      <p:sp>
        <p:nvSpPr>
          <p:cNvPr id="198" name="Google Shape;198;p7"/>
          <p:cNvSpPr txBox="1"/>
          <p:nvPr>
            <p:ph idx="1" type="subTitle"/>
          </p:nvPr>
        </p:nvSpPr>
        <p:spPr>
          <a:xfrm>
            <a:off x="4113212" y="3983037"/>
            <a:ext cx="4505325" cy="7842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latin typeface="Nixie One"/>
                <a:ea typeface="Nixie One"/>
                <a:cs typeface="Nixie One"/>
                <a:sym typeface="Nixie One"/>
              </a:rPr>
              <a:t>1685 - 1750</a:t>
            </a:r>
            <a:endParaRPr>
              <a:latin typeface="Nixie One"/>
              <a:ea typeface="Nixie One"/>
              <a:cs typeface="Nixie One"/>
              <a:sym typeface="Nixie One"/>
            </a:endParaRPr>
          </a:p>
          <a:p>
            <a:pPr indent="0" lvl="0" marL="0" rtl="0" algn="l">
              <a:lnSpc>
                <a:spcPct val="100000"/>
              </a:lnSpc>
              <a:spcBef>
                <a:spcPts val="0"/>
              </a:spcBef>
              <a:spcAft>
                <a:spcPts val="0"/>
              </a:spcAft>
              <a:buSzPts val="1800"/>
              <a:buNone/>
            </a:pPr>
            <a:r>
              <a:rPr b="1" i="0" lang="en-US" sz="1800" u="none">
                <a:solidFill>
                  <a:srgbClr val="94BF6E"/>
                </a:solidFill>
                <a:latin typeface="Nixie One"/>
                <a:ea typeface="Nixie One"/>
                <a:cs typeface="Nixie One"/>
                <a:sym typeface="Nixie One"/>
              </a:rPr>
              <a:t>HIS LIFE AND WORK</a:t>
            </a:r>
            <a:endParaRPr/>
          </a:p>
        </p:txBody>
      </p:sp>
      <p:sp>
        <p:nvSpPr>
          <p:cNvPr id="199" name="Google Shape;199;p7"/>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cap="none" strike="noStrike">
                <a:solidFill>
                  <a:srgbClr val="18637B"/>
                </a:solidFill>
                <a:latin typeface="Roboto Slab"/>
                <a:ea typeface="Roboto Slab"/>
                <a:cs typeface="Roboto Slab"/>
                <a:sym typeface="Roboto Slab"/>
              </a:rPr>
              <a:t>3</a:t>
            </a:r>
            <a:endParaRPr b="0" i="0" sz="1400" u="none" cap="none" strike="noStrike">
              <a:solidFill>
                <a:srgbClr val="000000"/>
              </a:solidFill>
              <a:latin typeface="Arial"/>
              <a:ea typeface="Arial"/>
              <a:cs typeface="Arial"/>
              <a:sym typeface="Arial"/>
            </a:endParaRPr>
          </a:p>
        </p:txBody>
      </p:sp>
      <p:sp>
        <p:nvSpPr>
          <p:cNvPr id="200" name="Google Shape;200;p7"/>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cap="none" strike="noStrike">
                <a:solidFill>
                  <a:srgbClr val="FFFFFF"/>
                </a:solidFill>
                <a:latin typeface="Roboto Slab"/>
                <a:ea typeface="Roboto Slab"/>
                <a:cs typeface="Roboto Slab"/>
                <a:sym typeface="Roboto Slab"/>
              </a:rPr>
              <a:t>‹#›</a:t>
            </a:fld>
            <a:endParaRPr b="0" i="0" sz="1400" u="none" cap="none" strike="noStrike">
              <a:solidFill>
                <a:srgbClr val="000000"/>
              </a:solidFill>
              <a:latin typeface="Arial"/>
              <a:ea typeface="Arial"/>
              <a:cs typeface="Arial"/>
              <a:sym typeface="Arial"/>
            </a:endParaRPr>
          </a:p>
        </p:txBody>
      </p:sp>
      <p:sp>
        <p:nvSpPr>
          <p:cNvPr id="201" name="Google Shape;201;p7"/>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202" name="Google Shape;202;p7"/>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8"/>
          <p:cNvSpPr txBox="1"/>
          <p:nvPr>
            <p:ph type="title"/>
          </p:nvPr>
        </p:nvSpPr>
        <p:spPr>
          <a:xfrm>
            <a:off x="1042987" y="550862"/>
            <a:ext cx="3208337"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b="1" i="0" lang="en-US" sz="1800" u="none">
                <a:solidFill>
                  <a:srgbClr val="FFFFFF"/>
                </a:solidFill>
                <a:latin typeface="Nixie One"/>
                <a:ea typeface="Nixie One"/>
                <a:cs typeface="Nixie One"/>
                <a:sym typeface="Nixie One"/>
              </a:rPr>
              <a:t>BASIC INFORMATION</a:t>
            </a:r>
            <a:endParaRPr/>
          </a:p>
        </p:txBody>
      </p:sp>
      <p:sp>
        <p:nvSpPr>
          <p:cNvPr id="208" name="Google Shape;208;p8"/>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Clr>
                <a:srgbClr val="114454"/>
              </a:buClr>
              <a:buSzPts val="2800"/>
              <a:buFont typeface="Noto Sans Symbols"/>
              <a:buChar char="⮚"/>
            </a:pPr>
            <a:r>
              <a:rPr b="0" i="0" lang="en-US" sz="1600" u="none">
                <a:solidFill>
                  <a:srgbClr val="000000"/>
                </a:solidFill>
                <a:latin typeface="Nixie One"/>
                <a:ea typeface="Nixie One"/>
                <a:cs typeface="Nixie One"/>
                <a:sym typeface="Nixie One"/>
              </a:rPr>
              <a:t>Nationality: German</a:t>
            </a:r>
            <a:endParaRPr/>
          </a:p>
          <a:p>
            <a:pPr indent="-406400" lvl="0" marL="457200" rtl="0" algn="l">
              <a:lnSpc>
                <a:spcPct val="150000"/>
              </a:lnSpc>
              <a:spcBef>
                <a:spcPts val="600"/>
              </a:spcBef>
              <a:spcAft>
                <a:spcPts val="0"/>
              </a:spcAft>
              <a:buClr>
                <a:srgbClr val="000000"/>
              </a:buClr>
              <a:buSzPts val="2800"/>
              <a:buFont typeface="Noto Sans Symbols"/>
              <a:buChar char="⮚"/>
            </a:pPr>
            <a:r>
              <a:rPr b="0" i="0" lang="en-US" sz="1600" u="none">
                <a:solidFill>
                  <a:srgbClr val="000000"/>
                </a:solidFill>
                <a:latin typeface="Nixie One"/>
                <a:ea typeface="Nixie One"/>
                <a:cs typeface="Nixie One"/>
                <a:sym typeface="Nixie One"/>
              </a:rPr>
              <a:t>Born: Eisenach, Germany</a:t>
            </a:r>
            <a:endParaRPr/>
          </a:p>
          <a:p>
            <a:pPr indent="-406400" lvl="0" marL="457200" rtl="0" algn="l">
              <a:lnSpc>
                <a:spcPct val="150000"/>
              </a:lnSpc>
              <a:spcBef>
                <a:spcPts val="600"/>
              </a:spcBef>
              <a:spcAft>
                <a:spcPts val="0"/>
              </a:spcAft>
              <a:buClr>
                <a:srgbClr val="000000"/>
              </a:buClr>
              <a:buSzPts val="2800"/>
              <a:buFont typeface="Noto Sans Symbols"/>
              <a:buChar char="⮚"/>
            </a:pPr>
            <a:r>
              <a:rPr b="0" i="0" lang="en-US" sz="1600" u="none">
                <a:solidFill>
                  <a:srgbClr val="000000"/>
                </a:solidFill>
                <a:latin typeface="Nixie One"/>
                <a:ea typeface="Nixie One"/>
                <a:cs typeface="Nixie One"/>
                <a:sym typeface="Nixie One"/>
              </a:rPr>
              <a:t>Died: Leipzig, Germany</a:t>
            </a:r>
            <a:endParaRPr/>
          </a:p>
          <a:p>
            <a:pPr indent="-228600" lvl="0" marL="457200" rtl="0" algn="l">
              <a:lnSpc>
                <a:spcPct val="100000"/>
              </a:lnSpc>
              <a:spcBef>
                <a:spcPts val="600"/>
              </a:spcBef>
              <a:spcAft>
                <a:spcPts val="0"/>
              </a:spcAft>
              <a:buSzPts val="2800"/>
              <a:buNone/>
            </a:pPr>
            <a:r>
              <a:t/>
            </a:r>
            <a:endParaRPr b="0" i="0" sz="1600" u="none">
              <a:solidFill>
                <a:srgbClr val="000000"/>
              </a:solidFill>
              <a:latin typeface="Nixie One"/>
              <a:ea typeface="Nixie One"/>
              <a:cs typeface="Nixie One"/>
              <a:sym typeface="Nixie One"/>
            </a:endParaRPr>
          </a:p>
        </p:txBody>
      </p:sp>
      <p:grpSp>
        <p:nvGrpSpPr>
          <p:cNvPr id="209" name="Google Shape;209;p8"/>
          <p:cNvGrpSpPr/>
          <p:nvPr/>
        </p:nvGrpSpPr>
        <p:grpSpPr>
          <a:xfrm>
            <a:off x="323850" y="758825"/>
            <a:ext cx="366712" cy="366712"/>
            <a:chOff x="1923675" y="1633650"/>
            <a:chExt cx="436000" cy="435975"/>
          </a:xfrm>
        </p:grpSpPr>
        <p:sp>
          <p:nvSpPr>
            <p:cNvPr id="210" name="Google Shape;210;p8"/>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8"/>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8"/>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8"/>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8"/>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8"/>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6" name="Google Shape;216;p8"/>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cap="none" strike="noStrike">
                <a:solidFill>
                  <a:srgbClr val="FFFFFF"/>
                </a:solidFill>
                <a:latin typeface="Roboto Slab"/>
                <a:ea typeface="Roboto Slab"/>
                <a:cs typeface="Roboto Slab"/>
                <a:sym typeface="Roboto Slab"/>
              </a:rPr>
              <a:t>‹#›</a:t>
            </a:fld>
            <a:endParaRPr b="0" i="0" sz="1400" u="none" cap="none" strike="noStrike">
              <a:solidFill>
                <a:srgbClr val="000000"/>
              </a:solidFill>
              <a:latin typeface="Arial"/>
              <a:ea typeface="Arial"/>
              <a:cs typeface="Arial"/>
              <a:sym typeface="Arial"/>
            </a:endParaRPr>
          </a:p>
        </p:txBody>
      </p:sp>
      <p:sp>
        <p:nvSpPr>
          <p:cNvPr id="217" name="Google Shape;217;p8"/>
          <p:cNvSpPr txBox="1"/>
          <p:nvPr/>
        </p:nvSpPr>
        <p:spPr>
          <a:xfrm>
            <a:off x="214312" y="4816475"/>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218" name="Google Shape;218;p8"/>
          <p:cNvPicPr preferRelativeResize="0"/>
          <p:nvPr/>
        </p:nvPicPr>
        <p:blipFill rotWithShape="1">
          <a:blip r:embed="rId3">
            <a:alphaModFix/>
          </a:blip>
          <a:srcRect b="0" l="0" r="0" t="0"/>
          <a:stretch/>
        </p:blipFill>
        <p:spPr>
          <a:xfrm>
            <a:off x="285750" y="214312"/>
            <a:ext cx="2593975" cy="571500"/>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9"/>
          <p:cNvSpPr txBox="1"/>
          <p:nvPr>
            <p:ph idx="1" type="body"/>
          </p:nvPr>
        </p:nvSpPr>
        <p:spPr>
          <a:xfrm>
            <a:off x="1146175" y="1766887"/>
            <a:ext cx="3660775" cy="3159125"/>
          </a:xfrm>
          <a:prstGeom prst="rect">
            <a:avLst/>
          </a:prstGeom>
          <a:noFill/>
          <a:ln>
            <a:noFill/>
          </a:ln>
        </p:spPr>
        <p:txBody>
          <a:bodyPr anchorCtr="0" anchor="t" bIns="91425" lIns="91425" spcFirstLastPara="1" rIns="91425" wrap="square" tIns="91425">
            <a:noAutofit/>
          </a:bodyPr>
          <a:lstStyle/>
          <a:p>
            <a:pPr indent="-317500" lvl="0" marL="457200" rtl="0" algn="just">
              <a:lnSpc>
                <a:spcPct val="200000"/>
              </a:lnSpc>
              <a:spcBef>
                <a:spcPts val="1200"/>
              </a:spcBef>
              <a:spcAft>
                <a:spcPts val="0"/>
              </a:spcAft>
              <a:buSzPts val="1400"/>
              <a:buChar char="➢"/>
            </a:pPr>
            <a:r>
              <a:rPr lang="en-US" sz="1400">
                <a:latin typeface="Nixie One"/>
                <a:ea typeface="Nixie One"/>
                <a:cs typeface="Nixie One"/>
                <a:sym typeface="Nixie One"/>
              </a:rPr>
              <a:t>Prelude and Fugue in C Minor        From the Well-Tempered Clavier</a:t>
            </a:r>
            <a:endParaRPr sz="1400">
              <a:latin typeface="Nixie One"/>
              <a:ea typeface="Nixie One"/>
              <a:cs typeface="Nixie One"/>
              <a:sym typeface="Nixie One"/>
            </a:endParaRPr>
          </a:p>
          <a:p>
            <a:pPr indent="-317500" lvl="0" marL="457200" rtl="0" algn="just">
              <a:lnSpc>
                <a:spcPct val="200000"/>
              </a:lnSpc>
              <a:spcBef>
                <a:spcPts val="0"/>
              </a:spcBef>
              <a:spcAft>
                <a:spcPts val="0"/>
              </a:spcAft>
              <a:buSzPts val="1400"/>
              <a:buFont typeface="Nixie One"/>
              <a:buChar char="➢"/>
            </a:pPr>
            <a:r>
              <a:rPr lang="en-US" sz="1400">
                <a:latin typeface="Nixie One"/>
                <a:ea typeface="Nixie One"/>
                <a:cs typeface="Nixie One"/>
                <a:sym typeface="Nixie One"/>
              </a:rPr>
              <a:t>Brandenburg Concerts</a:t>
            </a:r>
            <a:endParaRPr sz="1400">
              <a:latin typeface="Nixie One"/>
              <a:ea typeface="Nixie One"/>
              <a:cs typeface="Nixie One"/>
              <a:sym typeface="Nixie One"/>
            </a:endParaRPr>
          </a:p>
          <a:p>
            <a:pPr indent="-317500" lvl="0" marL="457200" rtl="0" algn="just">
              <a:lnSpc>
                <a:spcPct val="200000"/>
              </a:lnSpc>
              <a:spcBef>
                <a:spcPts val="0"/>
              </a:spcBef>
              <a:spcAft>
                <a:spcPts val="0"/>
              </a:spcAft>
              <a:buSzPts val="1400"/>
              <a:buFont typeface="Nixie One"/>
              <a:buChar char="➢"/>
            </a:pPr>
            <a:r>
              <a:rPr lang="en-US" sz="1400">
                <a:latin typeface="Nixie One"/>
                <a:ea typeface="Nixie One"/>
                <a:cs typeface="Nixie One"/>
                <a:sym typeface="Nixie One"/>
              </a:rPr>
              <a:t>Goldberg´s variations</a:t>
            </a:r>
            <a:endParaRPr sz="1400">
              <a:latin typeface="Nixie One"/>
              <a:ea typeface="Nixie One"/>
              <a:cs typeface="Nixie One"/>
              <a:sym typeface="Nixie One"/>
            </a:endParaRPr>
          </a:p>
          <a:p>
            <a:pPr indent="0" lvl="0" marL="0" rtl="0" algn="l">
              <a:lnSpc>
                <a:spcPct val="200000"/>
              </a:lnSpc>
              <a:spcBef>
                <a:spcPts val="1200"/>
              </a:spcBef>
              <a:spcAft>
                <a:spcPts val="0"/>
              </a:spcAft>
              <a:buSzPts val="2000"/>
              <a:buNone/>
            </a:pPr>
            <a:r>
              <a:t/>
            </a:r>
            <a:endParaRPr sz="1600">
              <a:latin typeface="Nixie One"/>
              <a:ea typeface="Nixie One"/>
              <a:cs typeface="Nixie One"/>
              <a:sym typeface="Nixie One"/>
            </a:endParaRPr>
          </a:p>
        </p:txBody>
      </p:sp>
      <p:sp>
        <p:nvSpPr>
          <p:cNvPr id="224" name="Google Shape;224;p9"/>
          <p:cNvSpPr txBox="1"/>
          <p:nvPr>
            <p:ph type="title"/>
          </p:nvPr>
        </p:nvSpPr>
        <p:spPr>
          <a:xfrm>
            <a:off x="1143000" y="571500"/>
            <a:ext cx="3208337"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b="1" i="0" lang="en-US" sz="1800" u="none">
                <a:solidFill>
                  <a:srgbClr val="FFFFFF"/>
                </a:solidFill>
                <a:latin typeface="Nixie One"/>
                <a:ea typeface="Nixie One"/>
                <a:cs typeface="Nixie One"/>
                <a:sym typeface="Nixie One"/>
              </a:rPr>
              <a:t>HIS WORKS :</a:t>
            </a:r>
            <a:endParaRPr/>
          </a:p>
        </p:txBody>
      </p:sp>
      <p:sp>
        <p:nvSpPr>
          <p:cNvPr id="225" name="Google Shape;225;p9"/>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cap="none" strike="noStrike">
                <a:solidFill>
                  <a:srgbClr val="FFFFFF"/>
                </a:solidFill>
                <a:latin typeface="Roboto Slab"/>
                <a:ea typeface="Roboto Slab"/>
                <a:cs typeface="Roboto Slab"/>
                <a:sym typeface="Roboto Slab"/>
              </a:rPr>
              <a:t>‹#›</a:t>
            </a:fld>
            <a:endParaRPr b="0" i="0" sz="1400" u="none" cap="none" strike="noStrike">
              <a:solidFill>
                <a:srgbClr val="000000"/>
              </a:solidFill>
              <a:latin typeface="Arial"/>
              <a:ea typeface="Arial"/>
              <a:cs typeface="Arial"/>
              <a:sym typeface="Arial"/>
            </a:endParaRPr>
          </a:p>
        </p:txBody>
      </p:sp>
      <p:sp>
        <p:nvSpPr>
          <p:cNvPr id="226" name="Google Shape;226;p9"/>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gif notes.gif" id="227" name="Google Shape;227;p9"/>
          <p:cNvPicPr preferRelativeResize="0"/>
          <p:nvPr/>
        </p:nvPicPr>
        <p:blipFill rotWithShape="1">
          <a:blip r:embed="rId3">
            <a:alphaModFix/>
          </a:blip>
          <a:srcRect b="0" l="0" r="0" t="0"/>
          <a:stretch/>
        </p:blipFill>
        <p:spPr>
          <a:xfrm>
            <a:off x="357187" y="785812"/>
            <a:ext cx="595312" cy="595312"/>
          </a:xfrm>
          <a:prstGeom prst="rect">
            <a:avLst/>
          </a:prstGeom>
          <a:noFill/>
          <a:ln>
            <a:noFill/>
          </a:ln>
        </p:spPr>
      </p:pic>
      <p:pic>
        <p:nvPicPr>
          <p:cNvPr descr="Erasmus+ logo EN.jpg" id="228" name="Google Shape;228;p9"/>
          <p:cNvPicPr preferRelativeResize="0"/>
          <p:nvPr/>
        </p:nvPicPr>
        <p:blipFill rotWithShape="1">
          <a:blip r:embed="rId4">
            <a:alphaModFix/>
          </a:blip>
          <a:srcRect b="0" l="0" r="0" t="0"/>
          <a:stretch/>
        </p:blipFill>
        <p:spPr>
          <a:xfrm>
            <a:off x="285750" y="142875"/>
            <a:ext cx="2593975" cy="57150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1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5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7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6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3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4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

<file path=docProps/custom.xml><?xml version="1.0" encoding="utf-8"?>
<Properties xmlns="http://schemas.openxmlformats.org/officeDocument/2006/custom-properties" xmlns:vt="http://schemas.openxmlformats.org/officeDocument/2006/docPropsVTypes"/>
</file>