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4" r:id="rId7"/>
    <p:sldId id="261" r:id="rId8"/>
    <p:sldId id="262" r:id="rId9"/>
    <p:sldId id="263" r:id="rId10"/>
    <p:sldId id="270" r:id="rId11"/>
    <p:sldId id="265" r:id="rId12"/>
    <p:sldId id="266" r:id="rId13"/>
    <p:sldId id="267" r:id="rId14"/>
    <p:sldId id="268" r:id="rId15"/>
    <p:sldId id="269"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HPZHjazMw0Th8w9NH2KLLv25pl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4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k-SK"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435565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9" name="Google Shape;11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0" name="Google Shape;24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extLst>
      <p:ext uri="{BB962C8B-B14F-4D97-AF65-F5344CB8AC3E}">
        <p14:creationId xmlns:p14="http://schemas.microsoft.com/office/powerpoint/2010/main" val="1167266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8" name="Google Shape;25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8" name="Google Shape;26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4" name="Google Shape;28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1" name="Google Shape;30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10" name="Google Shape;31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6" name="Google Shape;13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0" name="Google Shape;17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1" name="Google Shape;18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0" name="Google Shape;24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0" name="Google Shape;20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1" name="Google Shape;21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9" name="Google Shape;22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16"/>
          <p:cNvSpPr txBox="1">
            <a:spLocks noGrp="1"/>
          </p:cNvSpPr>
          <p:nvPr>
            <p:ph type="ctrTitle"/>
          </p:nvPr>
        </p:nvSpPr>
        <p:spPr>
          <a:xfrm>
            <a:off x="914400" y="3468567"/>
            <a:ext cx="7747200" cy="1546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orovnanie" type="twoTxTwoObj">
  <p:cSld name="TWO_OBJECTS_WITH_TEXT">
    <p:spTree>
      <p:nvGrpSpPr>
        <p:cNvPr id="1" name="Shape 77"/>
        <p:cNvGrpSpPr/>
        <p:nvPr/>
      </p:nvGrpSpPr>
      <p:grpSpPr>
        <a:xfrm>
          <a:off x="0" y="0"/>
          <a:ext cx="0" cy="0"/>
          <a:chOff x="0" y="0"/>
          <a:chExt cx="0" cy="0"/>
        </a:xfrm>
      </p:grpSpPr>
      <p:sp>
        <p:nvSpPr>
          <p:cNvPr id="78" name="Google Shape;78;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0" name="Google Shape;80;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2" name="Google Shape;82;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en nadpis" type="titleOnly">
  <p:cSld name="TITLE_ONLY">
    <p:spTree>
      <p:nvGrpSpPr>
        <p:cNvPr id="1" name="Shape 86"/>
        <p:cNvGrpSpPr/>
        <p:nvPr/>
      </p:nvGrpSpPr>
      <p:grpSpPr>
        <a:xfrm>
          <a:off x="0" y="0"/>
          <a:ext cx="0" cy="0"/>
          <a:chOff x="0" y="0"/>
          <a:chExt cx="0" cy="0"/>
        </a:xfrm>
      </p:grpSpPr>
      <p:sp>
        <p:nvSpPr>
          <p:cNvPr id="87" name="Google Shape;87;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bsah s popisom" type="objTx">
  <p:cSld name="OBJECT_WITH_CAPTION_TEXT">
    <p:spTree>
      <p:nvGrpSpPr>
        <p:cNvPr id="1" name="Shape 91"/>
        <p:cNvGrpSpPr/>
        <p:nvPr/>
      </p:nvGrpSpPr>
      <p:grpSpPr>
        <a:xfrm>
          <a:off x="0" y="0"/>
          <a:ext cx="0" cy="0"/>
          <a:chOff x="0" y="0"/>
          <a:chExt cx="0" cy="0"/>
        </a:xfrm>
      </p:grpSpPr>
      <p:sp>
        <p:nvSpPr>
          <p:cNvPr id="92" name="Google Shape;92;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4" name="Google Shape;94;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5" name="Google Shape;95;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brázok s popisom" type="picTx">
  <p:cSld name="PICTURE_WITH_CAPTION_TEXT">
    <p:spTree>
      <p:nvGrpSpPr>
        <p:cNvPr id="1" name="Shape 98"/>
        <p:cNvGrpSpPr/>
        <p:nvPr/>
      </p:nvGrpSpPr>
      <p:grpSpPr>
        <a:xfrm>
          <a:off x="0" y="0"/>
          <a:ext cx="0" cy="0"/>
          <a:chOff x="0" y="0"/>
          <a:chExt cx="0" cy="0"/>
        </a:xfrm>
      </p:grpSpPr>
      <p:sp>
        <p:nvSpPr>
          <p:cNvPr id="99" name="Google Shape;99;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2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01" name="Google Shape;101;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2" name="Google Shape;10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Nadpis a zvislý text" type="vertTx">
  <p:cSld name="VERTICAL_TEXT">
    <p:spTree>
      <p:nvGrpSpPr>
        <p:cNvPr id="1" name="Shape 105"/>
        <p:cNvGrpSpPr/>
        <p:nvPr/>
      </p:nvGrpSpPr>
      <p:grpSpPr>
        <a:xfrm>
          <a:off x="0" y="0"/>
          <a:ext cx="0" cy="0"/>
          <a:chOff x="0" y="0"/>
          <a:chExt cx="0" cy="0"/>
        </a:xfrm>
      </p:grpSpPr>
      <p:sp>
        <p:nvSpPr>
          <p:cNvPr id="106" name="Google Shape;106;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Zvislý nadpis a text" type="vertTitleAndTx">
  <p:cSld name="VERTICAL_TITLE_AND_VERTICAL_TEXT">
    <p:spTree>
      <p:nvGrpSpPr>
        <p:cNvPr id="1" name="Shape 111"/>
        <p:cNvGrpSpPr/>
        <p:nvPr/>
      </p:nvGrpSpPr>
      <p:grpSpPr>
        <a:xfrm>
          <a:off x="0" y="0"/>
          <a:ext cx="0" cy="0"/>
          <a:chOff x="0" y="0"/>
          <a:chExt cx="0" cy="0"/>
        </a:xfrm>
      </p:grpSpPr>
      <p:sp>
        <p:nvSpPr>
          <p:cNvPr id="112" name="Google Shape;112;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 name="Google Shape;2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888888"/>
                </a:solidFill>
                <a:latin typeface="Arial"/>
                <a:ea typeface="Arial"/>
                <a:cs typeface="Arial"/>
                <a:sym typeface="Arial"/>
              </a:defRPr>
            </a:lvl1pPr>
            <a:lvl2pPr marL="0" lvl="1" indent="0" algn="r">
              <a:spcBef>
                <a:spcPts val="0"/>
              </a:spcBef>
              <a:buNone/>
              <a:defRPr sz="1200" b="0" i="0" u="none" strike="noStrike" cap="none">
                <a:solidFill>
                  <a:srgbClr val="888888"/>
                </a:solidFill>
                <a:latin typeface="Arial"/>
                <a:ea typeface="Arial"/>
                <a:cs typeface="Arial"/>
                <a:sym typeface="Arial"/>
              </a:defRPr>
            </a:lvl2pPr>
            <a:lvl3pPr marL="0" lvl="2" indent="0" algn="r">
              <a:spcBef>
                <a:spcPts val="0"/>
              </a:spcBef>
              <a:buNone/>
              <a:defRPr sz="1200" b="0" i="0" u="none" strike="noStrike" cap="none">
                <a:solidFill>
                  <a:srgbClr val="888888"/>
                </a:solidFill>
                <a:latin typeface="Arial"/>
                <a:ea typeface="Arial"/>
                <a:cs typeface="Arial"/>
                <a:sym typeface="Arial"/>
              </a:defRPr>
            </a:lvl3pPr>
            <a:lvl4pPr marL="0" lvl="3" indent="0" algn="r">
              <a:spcBef>
                <a:spcPts val="0"/>
              </a:spcBef>
              <a:buNone/>
              <a:defRPr sz="1200" b="0" i="0" u="none" strike="noStrike" cap="none">
                <a:solidFill>
                  <a:srgbClr val="888888"/>
                </a:solidFill>
                <a:latin typeface="Arial"/>
                <a:ea typeface="Arial"/>
                <a:cs typeface="Arial"/>
                <a:sym typeface="Arial"/>
              </a:defRPr>
            </a:lvl4pPr>
            <a:lvl5pPr marL="0" lvl="4" indent="0" algn="r">
              <a:spcBef>
                <a:spcPts val="0"/>
              </a:spcBef>
              <a:buNone/>
              <a:defRPr sz="1200" b="0" i="0" u="none" strike="noStrike" cap="none">
                <a:solidFill>
                  <a:srgbClr val="888888"/>
                </a:solidFill>
                <a:latin typeface="Arial"/>
                <a:ea typeface="Arial"/>
                <a:cs typeface="Arial"/>
                <a:sym typeface="Arial"/>
              </a:defRPr>
            </a:lvl5pPr>
            <a:lvl6pPr marL="0" lvl="5" indent="0" algn="r">
              <a:spcBef>
                <a:spcPts val="0"/>
              </a:spcBef>
              <a:buNone/>
              <a:defRPr sz="1200" b="0" i="0" u="none" strike="noStrike" cap="none">
                <a:solidFill>
                  <a:srgbClr val="888888"/>
                </a:solidFill>
                <a:latin typeface="Arial"/>
                <a:ea typeface="Arial"/>
                <a:cs typeface="Arial"/>
                <a:sym typeface="Arial"/>
              </a:defRPr>
            </a:lvl6pPr>
            <a:lvl7pPr marL="0" lvl="6" indent="0" algn="r">
              <a:spcBef>
                <a:spcPts val="0"/>
              </a:spcBef>
              <a:buNone/>
              <a:defRPr sz="1200" b="0" i="0" u="none" strike="noStrike" cap="none">
                <a:solidFill>
                  <a:srgbClr val="888888"/>
                </a:solidFill>
                <a:latin typeface="Arial"/>
                <a:ea typeface="Arial"/>
                <a:cs typeface="Arial"/>
                <a:sym typeface="Arial"/>
              </a:defRPr>
            </a:lvl7pPr>
            <a:lvl8pPr marL="0" lvl="7" indent="0" algn="r">
              <a:spcBef>
                <a:spcPts val="0"/>
              </a:spcBef>
              <a:buNone/>
              <a:defRPr sz="1200" b="0" i="0" u="none" strike="noStrike" cap="none">
                <a:solidFill>
                  <a:srgbClr val="888888"/>
                </a:solidFill>
                <a:latin typeface="Arial"/>
                <a:ea typeface="Arial"/>
                <a:cs typeface="Arial"/>
                <a:sym typeface="Arial"/>
              </a:defRPr>
            </a:lvl8pPr>
            <a:lvl9pPr marL="0" lvl="8" indent="0" algn="r">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rázdna" type="blank">
  <p:cSld name="BLANK">
    <p:spTree>
      <p:nvGrpSpPr>
        <p:cNvPr id="1" name="Shape 29"/>
        <p:cNvGrpSpPr/>
        <p:nvPr/>
      </p:nvGrpSpPr>
      <p:grpSpPr>
        <a:xfrm>
          <a:off x="0" y="0"/>
          <a:ext cx="0" cy="0"/>
          <a:chOff x="0" y="0"/>
          <a:chExt cx="0" cy="0"/>
        </a:xfrm>
      </p:grpSpPr>
      <p:sp>
        <p:nvSpPr>
          <p:cNvPr id="30" name="Google Shape;3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 name="Google Shape;39;p19"/>
          <p:cNvSpPr txBox="1">
            <a:spLocks noGrp="1"/>
          </p:cNvSpPr>
          <p:nvPr>
            <p:ph type="ctrTitle"/>
          </p:nvPr>
        </p:nvSpPr>
        <p:spPr>
          <a:xfrm>
            <a:off x="5484800" y="3838333"/>
            <a:ext cx="6007600" cy="1546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spcBef>
                <a:spcPts val="0"/>
              </a:spcBef>
              <a:spcAft>
                <a:spcPts val="0"/>
              </a:spcAft>
              <a:buClr>
                <a:srgbClr val="114454"/>
              </a:buClr>
              <a:buSzPts val="4800"/>
              <a:buNone/>
              <a:defRPr sz="4800">
                <a:solidFill>
                  <a:srgbClr val="114454"/>
                </a:solidFill>
              </a:defRPr>
            </a:lvl2pPr>
            <a:lvl3pPr lvl="2">
              <a:spcBef>
                <a:spcPts val="0"/>
              </a:spcBef>
              <a:spcAft>
                <a:spcPts val="0"/>
              </a:spcAft>
              <a:buClr>
                <a:srgbClr val="114454"/>
              </a:buClr>
              <a:buSzPts val="4800"/>
              <a:buNone/>
              <a:defRPr sz="4800">
                <a:solidFill>
                  <a:srgbClr val="114454"/>
                </a:solidFill>
              </a:defRPr>
            </a:lvl3pPr>
            <a:lvl4pPr lvl="3">
              <a:spcBef>
                <a:spcPts val="0"/>
              </a:spcBef>
              <a:spcAft>
                <a:spcPts val="0"/>
              </a:spcAft>
              <a:buClr>
                <a:srgbClr val="114454"/>
              </a:buClr>
              <a:buSzPts val="4800"/>
              <a:buNone/>
              <a:defRPr sz="4800">
                <a:solidFill>
                  <a:srgbClr val="114454"/>
                </a:solidFill>
              </a:defRPr>
            </a:lvl4pPr>
            <a:lvl5pPr lvl="4">
              <a:spcBef>
                <a:spcPts val="0"/>
              </a:spcBef>
              <a:spcAft>
                <a:spcPts val="0"/>
              </a:spcAft>
              <a:buClr>
                <a:srgbClr val="114454"/>
              </a:buClr>
              <a:buSzPts val="4800"/>
              <a:buNone/>
              <a:defRPr sz="4800">
                <a:solidFill>
                  <a:srgbClr val="114454"/>
                </a:solidFill>
              </a:defRPr>
            </a:lvl5pPr>
            <a:lvl6pPr lvl="5">
              <a:spcBef>
                <a:spcPts val="0"/>
              </a:spcBef>
              <a:spcAft>
                <a:spcPts val="0"/>
              </a:spcAft>
              <a:buClr>
                <a:srgbClr val="114454"/>
              </a:buClr>
              <a:buSzPts val="4800"/>
              <a:buNone/>
              <a:defRPr sz="4800">
                <a:solidFill>
                  <a:srgbClr val="114454"/>
                </a:solidFill>
              </a:defRPr>
            </a:lvl6pPr>
            <a:lvl7pPr lvl="6">
              <a:spcBef>
                <a:spcPts val="0"/>
              </a:spcBef>
              <a:spcAft>
                <a:spcPts val="0"/>
              </a:spcAft>
              <a:buClr>
                <a:srgbClr val="114454"/>
              </a:buClr>
              <a:buSzPts val="4800"/>
              <a:buNone/>
              <a:defRPr sz="4800">
                <a:solidFill>
                  <a:srgbClr val="114454"/>
                </a:solidFill>
              </a:defRPr>
            </a:lvl7pPr>
            <a:lvl8pPr lvl="7">
              <a:spcBef>
                <a:spcPts val="0"/>
              </a:spcBef>
              <a:spcAft>
                <a:spcPts val="0"/>
              </a:spcAft>
              <a:buClr>
                <a:srgbClr val="114454"/>
              </a:buClr>
              <a:buSzPts val="4800"/>
              <a:buNone/>
              <a:defRPr sz="4800">
                <a:solidFill>
                  <a:srgbClr val="114454"/>
                </a:solidFill>
              </a:defRPr>
            </a:lvl8pPr>
            <a:lvl9pPr lvl="8">
              <a:spcBef>
                <a:spcPts val="0"/>
              </a:spcBef>
              <a:spcAft>
                <a:spcPts val="0"/>
              </a:spcAft>
              <a:buClr>
                <a:srgbClr val="114454"/>
              </a:buClr>
              <a:buSzPts val="4800"/>
              <a:buNone/>
              <a:defRPr sz="4800">
                <a:solidFill>
                  <a:srgbClr val="114454"/>
                </a:solidFill>
              </a:defRPr>
            </a:lvl9pPr>
          </a:lstStyle>
          <a:p>
            <a:endParaRPr/>
          </a:p>
        </p:txBody>
      </p:sp>
      <p:sp>
        <p:nvSpPr>
          <p:cNvPr id="40" name="Google Shape;40;p19"/>
          <p:cNvSpPr txBox="1">
            <a:spLocks noGrp="1"/>
          </p:cNvSpPr>
          <p:nvPr>
            <p:ph type="subTitle" idx="1"/>
          </p:nvPr>
        </p:nvSpPr>
        <p:spPr>
          <a:xfrm>
            <a:off x="5484800" y="5310733"/>
            <a:ext cx="6007600" cy="104640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94BF6E"/>
              </a:buClr>
              <a:buSzPts val="1800"/>
              <a:buNone/>
              <a:defRPr sz="1800" b="1">
                <a:solidFill>
                  <a:srgbClr val="94BF6E"/>
                </a:solidFill>
              </a:defRPr>
            </a:lvl1pPr>
            <a:lvl2pPr lvl="1" algn="l">
              <a:lnSpc>
                <a:spcPct val="90000"/>
              </a:lnSpc>
              <a:spcBef>
                <a:spcPts val="0"/>
              </a:spcBef>
              <a:spcAft>
                <a:spcPts val="0"/>
              </a:spcAft>
              <a:buClr>
                <a:srgbClr val="94BF6E"/>
              </a:buClr>
              <a:buSzPts val="1800"/>
              <a:buNone/>
              <a:defRPr sz="1800" b="1">
                <a:solidFill>
                  <a:srgbClr val="94BF6E"/>
                </a:solidFill>
              </a:defRPr>
            </a:lvl2pPr>
            <a:lvl3pPr lvl="2" algn="l">
              <a:lnSpc>
                <a:spcPct val="90000"/>
              </a:lnSpc>
              <a:spcBef>
                <a:spcPts val="0"/>
              </a:spcBef>
              <a:spcAft>
                <a:spcPts val="0"/>
              </a:spcAft>
              <a:buClr>
                <a:srgbClr val="94BF6E"/>
              </a:buClr>
              <a:buSzPts val="1800"/>
              <a:buNone/>
              <a:defRPr sz="1800" b="1">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a:endParaRPr/>
          </a:p>
        </p:txBody>
      </p:sp>
      <p:sp>
        <p:nvSpPr>
          <p:cNvPr id="41" name="Google Shape;4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888888"/>
                </a:solidFill>
                <a:latin typeface="Arial"/>
                <a:ea typeface="Arial"/>
                <a:cs typeface="Arial"/>
                <a:sym typeface="Arial"/>
              </a:defRPr>
            </a:lvl1pPr>
            <a:lvl2pPr marL="0" lvl="1" indent="0" algn="r">
              <a:spcBef>
                <a:spcPts val="0"/>
              </a:spcBef>
              <a:buNone/>
              <a:defRPr sz="1200" b="0" i="0" u="none" strike="noStrike" cap="none">
                <a:solidFill>
                  <a:srgbClr val="888888"/>
                </a:solidFill>
                <a:latin typeface="Arial"/>
                <a:ea typeface="Arial"/>
                <a:cs typeface="Arial"/>
                <a:sym typeface="Arial"/>
              </a:defRPr>
            </a:lvl2pPr>
            <a:lvl3pPr marL="0" lvl="2" indent="0" algn="r">
              <a:spcBef>
                <a:spcPts val="0"/>
              </a:spcBef>
              <a:buNone/>
              <a:defRPr sz="1200" b="0" i="0" u="none" strike="noStrike" cap="none">
                <a:solidFill>
                  <a:srgbClr val="888888"/>
                </a:solidFill>
                <a:latin typeface="Arial"/>
                <a:ea typeface="Arial"/>
                <a:cs typeface="Arial"/>
                <a:sym typeface="Arial"/>
              </a:defRPr>
            </a:lvl3pPr>
            <a:lvl4pPr marL="0" lvl="3" indent="0" algn="r">
              <a:spcBef>
                <a:spcPts val="0"/>
              </a:spcBef>
              <a:buNone/>
              <a:defRPr sz="1200" b="0" i="0" u="none" strike="noStrike" cap="none">
                <a:solidFill>
                  <a:srgbClr val="888888"/>
                </a:solidFill>
                <a:latin typeface="Arial"/>
                <a:ea typeface="Arial"/>
                <a:cs typeface="Arial"/>
                <a:sym typeface="Arial"/>
              </a:defRPr>
            </a:lvl4pPr>
            <a:lvl5pPr marL="0" lvl="4" indent="0" algn="r">
              <a:spcBef>
                <a:spcPts val="0"/>
              </a:spcBef>
              <a:buNone/>
              <a:defRPr sz="1200" b="0" i="0" u="none" strike="noStrike" cap="none">
                <a:solidFill>
                  <a:srgbClr val="888888"/>
                </a:solidFill>
                <a:latin typeface="Arial"/>
                <a:ea typeface="Arial"/>
                <a:cs typeface="Arial"/>
                <a:sym typeface="Arial"/>
              </a:defRPr>
            </a:lvl5pPr>
            <a:lvl6pPr marL="0" lvl="5" indent="0" algn="r">
              <a:spcBef>
                <a:spcPts val="0"/>
              </a:spcBef>
              <a:buNone/>
              <a:defRPr sz="1200" b="0" i="0" u="none" strike="noStrike" cap="none">
                <a:solidFill>
                  <a:srgbClr val="888888"/>
                </a:solidFill>
                <a:latin typeface="Arial"/>
                <a:ea typeface="Arial"/>
                <a:cs typeface="Arial"/>
                <a:sym typeface="Arial"/>
              </a:defRPr>
            </a:lvl6pPr>
            <a:lvl7pPr marL="0" lvl="6" indent="0" algn="r">
              <a:spcBef>
                <a:spcPts val="0"/>
              </a:spcBef>
              <a:buNone/>
              <a:defRPr sz="1200" b="0" i="0" u="none" strike="noStrike" cap="none">
                <a:solidFill>
                  <a:srgbClr val="888888"/>
                </a:solidFill>
                <a:latin typeface="Arial"/>
                <a:ea typeface="Arial"/>
                <a:cs typeface="Arial"/>
                <a:sym typeface="Arial"/>
              </a:defRPr>
            </a:lvl7pPr>
            <a:lvl8pPr marL="0" lvl="7" indent="0" algn="r">
              <a:spcBef>
                <a:spcPts val="0"/>
              </a:spcBef>
              <a:buNone/>
              <a:defRPr sz="1200" b="0" i="0" u="none" strike="noStrike" cap="none">
                <a:solidFill>
                  <a:srgbClr val="888888"/>
                </a:solidFill>
                <a:latin typeface="Arial"/>
                <a:ea typeface="Arial"/>
                <a:cs typeface="Arial"/>
                <a:sym typeface="Arial"/>
              </a:defRPr>
            </a:lvl8pPr>
            <a:lvl9pPr marL="0" lvl="8" indent="0" algn="r">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w="9525" cap="flat" cmpd="sng">
            <a:solidFill>
              <a:srgbClr val="18637B"/>
            </a:solidFill>
            <a:prstDash val="solid"/>
            <a:round/>
            <a:headEnd type="none" w="med" len="med"/>
            <a:tailEnd type="none" w="med" len="med"/>
          </a:ln>
        </p:spPr>
      </p:cxnSp>
      <p:sp>
        <p:nvSpPr>
          <p:cNvPr id="49" name="Google Shape;49;p20"/>
          <p:cNvSpPr txBox="1">
            <a:spLocks noGrp="1"/>
          </p:cNvSpPr>
          <p:nvPr>
            <p:ph type="title"/>
          </p:nvPr>
        </p:nvSpPr>
        <p:spPr>
          <a:xfrm>
            <a:off x="1528033" y="707633"/>
            <a:ext cx="4278400" cy="13716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Font typeface="Arial"/>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50" name="Google Shape;50;p20"/>
          <p:cNvSpPr txBox="1">
            <a:spLocks noGrp="1"/>
          </p:cNvSpPr>
          <p:nvPr>
            <p:ph type="body" idx="1"/>
          </p:nvPr>
        </p:nvSpPr>
        <p:spPr>
          <a:xfrm>
            <a:off x="1528033" y="2356367"/>
            <a:ext cx="10054400" cy="42116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600"/>
              </a:spcBef>
              <a:spcAft>
                <a:spcPts val="0"/>
              </a:spcAft>
              <a:buClr>
                <a:schemeClr val="dk1"/>
              </a:buClr>
              <a:buSzPts val="2800"/>
              <a:buChar char="▪"/>
              <a:defRPr sz="2800"/>
            </a:lvl1pPr>
            <a:lvl2pPr marL="914400" lvl="1" indent="-406400" algn="l">
              <a:lnSpc>
                <a:spcPct val="90000"/>
              </a:lnSpc>
              <a:spcBef>
                <a:spcPts val="0"/>
              </a:spcBef>
              <a:spcAft>
                <a:spcPts val="0"/>
              </a:spcAft>
              <a:buClr>
                <a:schemeClr val="dk1"/>
              </a:buClr>
              <a:buSzPts val="2800"/>
              <a:buChar char="▫"/>
              <a:defRPr sz="2800"/>
            </a:lvl2pPr>
            <a:lvl3pPr marL="1371600" lvl="2" indent="-406400" algn="l">
              <a:lnSpc>
                <a:spcPct val="90000"/>
              </a:lnSpc>
              <a:spcBef>
                <a:spcPts val="0"/>
              </a:spcBef>
              <a:spcAft>
                <a:spcPts val="0"/>
              </a:spcAft>
              <a:buClr>
                <a:schemeClr val="dk1"/>
              </a:buClr>
              <a:buSzPts val="2800"/>
              <a:buChar char="■"/>
              <a:defRPr sz="2800"/>
            </a:lvl3pPr>
            <a:lvl4pPr marL="1828800" lvl="3" indent="-406400" algn="l">
              <a:lnSpc>
                <a:spcPct val="90000"/>
              </a:lnSpc>
              <a:spcBef>
                <a:spcPts val="0"/>
              </a:spcBef>
              <a:spcAft>
                <a:spcPts val="0"/>
              </a:spcAft>
              <a:buClr>
                <a:schemeClr val="dk1"/>
              </a:buClr>
              <a:buSzPts val="2800"/>
              <a:buChar char="●"/>
              <a:defRPr sz="2800"/>
            </a:lvl4pPr>
            <a:lvl5pPr marL="2286000" lvl="4" indent="-406400" algn="l">
              <a:lnSpc>
                <a:spcPct val="90000"/>
              </a:lnSpc>
              <a:spcBef>
                <a:spcPts val="0"/>
              </a:spcBef>
              <a:spcAft>
                <a:spcPts val="0"/>
              </a:spcAft>
              <a:buClr>
                <a:schemeClr val="dk1"/>
              </a:buClr>
              <a:buSzPts val="2800"/>
              <a:buChar char="○"/>
              <a:defRPr sz="2800"/>
            </a:lvl5pPr>
            <a:lvl6pPr marL="2743200" lvl="5" indent="-406400" algn="l">
              <a:lnSpc>
                <a:spcPct val="90000"/>
              </a:lnSpc>
              <a:spcBef>
                <a:spcPts val="0"/>
              </a:spcBef>
              <a:spcAft>
                <a:spcPts val="0"/>
              </a:spcAft>
              <a:buClr>
                <a:schemeClr val="dk1"/>
              </a:buClr>
              <a:buSzPts val="2800"/>
              <a:buChar char="■"/>
              <a:defRPr sz="2800"/>
            </a:lvl6pPr>
            <a:lvl7pPr marL="3200400" lvl="6" indent="-406400" algn="l">
              <a:lnSpc>
                <a:spcPct val="90000"/>
              </a:lnSpc>
              <a:spcBef>
                <a:spcPts val="0"/>
              </a:spcBef>
              <a:spcAft>
                <a:spcPts val="0"/>
              </a:spcAft>
              <a:buClr>
                <a:schemeClr val="dk1"/>
              </a:buClr>
              <a:buSzPts val="2800"/>
              <a:buChar char="●"/>
              <a:defRPr sz="2800"/>
            </a:lvl7pPr>
            <a:lvl8pPr marL="3657600" lvl="7" indent="-406400" algn="l">
              <a:lnSpc>
                <a:spcPct val="90000"/>
              </a:lnSpc>
              <a:spcBef>
                <a:spcPts val="0"/>
              </a:spcBef>
              <a:spcAft>
                <a:spcPts val="0"/>
              </a:spcAft>
              <a:buClr>
                <a:schemeClr val="dk1"/>
              </a:buClr>
              <a:buSzPts val="2800"/>
              <a:buChar char="○"/>
              <a:defRPr sz="2800"/>
            </a:lvl8pPr>
            <a:lvl9pPr marL="4114800" lvl="8" indent="-406400" algn="l">
              <a:lnSpc>
                <a:spcPct val="90000"/>
              </a:lnSpc>
              <a:spcBef>
                <a:spcPts val="0"/>
              </a:spcBef>
              <a:spcAft>
                <a:spcPts val="0"/>
              </a:spcAft>
              <a:buClr>
                <a:schemeClr val="dk1"/>
              </a:buClr>
              <a:buSzPts val="2800"/>
              <a:buChar char="■"/>
              <a:defRPr sz="2800"/>
            </a:lvl9pPr>
          </a:lstStyle>
          <a:p>
            <a:endParaRPr/>
          </a:p>
        </p:txBody>
      </p:sp>
      <p:sp>
        <p:nvSpPr>
          <p:cNvPr id="51" name="Google Shape;5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888888"/>
                </a:solidFill>
                <a:latin typeface="Arial"/>
                <a:ea typeface="Arial"/>
                <a:cs typeface="Arial"/>
                <a:sym typeface="Arial"/>
              </a:defRPr>
            </a:lvl1pPr>
            <a:lvl2pPr marL="0" lvl="1" indent="0" algn="r">
              <a:spcBef>
                <a:spcPts val="0"/>
              </a:spcBef>
              <a:buNone/>
              <a:defRPr sz="1200" b="0" i="0" u="none" strike="noStrike" cap="none">
                <a:solidFill>
                  <a:srgbClr val="888888"/>
                </a:solidFill>
                <a:latin typeface="Arial"/>
                <a:ea typeface="Arial"/>
                <a:cs typeface="Arial"/>
                <a:sym typeface="Arial"/>
              </a:defRPr>
            </a:lvl2pPr>
            <a:lvl3pPr marL="0" lvl="2" indent="0" algn="r">
              <a:spcBef>
                <a:spcPts val="0"/>
              </a:spcBef>
              <a:buNone/>
              <a:defRPr sz="1200" b="0" i="0" u="none" strike="noStrike" cap="none">
                <a:solidFill>
                  <a:srgbClr val="888888"/>
                </a:solidFill>
                <a:latin typeface="Arial"/>
                <a:ea typeface="Arial"/>
                <a:cs typeface="Arial"/>
                <a:sym typeface="Arial"/>
              </a:defRPr>
            </a:lvl3pPr>
            <a:lvl4pPr marL="0" lvl="3" indent="0" algn="r">
              <a:spcBef>
                <a:spcPts val="0"/>
              </a:spcBef>
              <a:buNone/>
              <a:defRPr sz="1200" b="0" i="0" u="none" strike="noStrike" cap="none">
                <a:solidFill>
                  <a:srgbClr val="888888"/>
                </a:solidFill>
                <a:latin typeface="Arial"/>
                <a:ea typeface="Arial"/>
                <a:cs typeface="Arial"/>
                <a:sym typeface="Arial"/>
              </a:defRPr>
            </a:lvl4pPr>
            <a:lvl5pPr marL="0" lvl="4" indent="0" algn="r">
              <a:spcBef>
                <a:spcPts val="0"/>
              </a:spcBef>
              <a:buNone/>
              <a:defRPr sz="1200" b="0" i="0" u="none" strike="noStrike" cap="none">
                <a:solidFill>
                  <a:srgbClr val="888888"/>
                </a:solidFill>
                <a:latin typeface="Arial"/>
                <a:ea typeface="Arial"/>
                <a:cs typeface="Arial"/>
                <a:sym typeface="Arial"/>
              </a:defRPr>
            </a:lvl5pPr>
            <a:lvl6pPr marL="0" lvl="5" indent="0" algn="r">
              <a:spcBef>
                <a:spcPts val="0"/>
              </a:spcBef>
              <a:buNone/>
              <a:defRPr sz="1200" b="0" i="0" u="none" strike="noStrike" cap="none">
                <a:solidFill>
                  <a:srgbClr val="888888"/>
                </a:solidFill>
                <a:latin typeface="Arial"/>
                <a:ea typeface="Arial"/>
                <a:cs typeface="Arial"/>
                <a:sym typeface="Arial"/>
              </a:defRPr>
            </a:lvl6pPr>
            <a:lvl7pPr marL="0" lvl="6" indent="0" algn="r">
              <a:spcBef>
                <a:spcPts val="0"/>
              </a:spcBef>
              <a:buNone/>
              <a:defRPr sz="1200" b="0" i="0" u="none" strike="noStrike" cap="none">
                <a:solidFill>
                  <a:srgbClr val="888888"/>
                </a:solidFill>
                <a:latin typeface="Arial"/>
                <a:ea typeface="Arial"/>
                <a:cs typeface="Arial"/>
                <a:sym typeface="Arial"/>
              </a:defRPr>
            </a:lvl7pPr>
            <a:lvl8pPr marL="0" lvl="7" indent="0" algn="r">
              <a:spcBef>
                <a:spcPts val="0"/>
              </a:spcBef>
              <a:buNone/>
              <a:defRPr sz="1200" b="0" i="0" u="none" strike="noStrike" cap="none">
                <a:solidFill>
                  <a:srgbClr val="888888"/>
                </a:solidFill>
                <a:latin typeface="Arial"/>
                <a:ea typeface="Arial"/>
                <a:cs typeface="Arial"/>
                <a:sym typeface="Arial"/>
              </a:defRPr>
            </a:lvl8pPr>
            <a:lvl9pPr marL="0" lvl="8" indent="0" algn="r">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Úvodná snímka">
  <p:cSld name="Úvodná snímka">
    <p:spTree>
      <p:nvGrpSpPr>
        <p:cNvPr id="1" name="Shape 52"/>
        <p:cNvGrpSpPr/>
        <p:nvPr/>
      </p:nvGrpSpPr>
      <p:grpSpPr>
        <a:xfrm>
          <a:off x="0" y="0"/>
          <a:ext cx="0" cy="0"/>
          <a:chOff x="0" y="0"/>
          <a:chExt cx="0" cy="0"/>
        </a:xfrm>
      </p:grpSpPr>
      <p:sp>
        <p:nvSpPr>
          <p:cNvPr id="53" name="Google Shape;53;p2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2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5" name="Google Shape;5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lavička sekcie" type="secHead">
  <p:cSld name="SECTION_HEADER">
    <p:spTree>
      <p:nvGrpSpPr>
        <p:cNvPr id="1" name="Shape 64"/>
        <p:cNvGrpSpPr/>
        <p:nvPr/>
      </p:nvGrpSpPr>
      <p:grpSpPr>
        <a:xfrm>
          <a:off x="0" y="0"/>
          <a:ext cx="0" cy="0"/>
          <a:chOff x="0" y="0"/>
          <a:chExt cx="0" cy="0"/>
        </a:xfrm>
      </p:grpSpPr>
      <p:sp>
        <p:nvSpPr>
          <p:cNvPr id="65" name="Google Shape;65;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67" name="Google Shape;6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70"/>
        <p:cNvGrpSpPr/>
        <p:nvPr/>
      </p:nvGrpSpPr>
      <p:grpSpPr>
        <a:xfrm>
          <a:off x="0" y="0"/>
          <a:ext cx="0" cy="0"/>
          <a:chOff x="0" y="0"/>
          <a:chExt cx="0" cy="0"/>
        </a:xfrm>
      </p:grpSpPr>
      <p:sp>
        <p:nvSpPr>
          <p:cNvPr id="71" name="Google Shape;71;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k-SK"/>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learningapps.org/display?v=ps98t3rqc21"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4.jpg"/><Relationship Id="rId4" Type="http://schemas.openxmlformats.org/officeDocument/2006/relationships/hyperlink" Target="https://wordwall.net/cs/resource/2099543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rive.google.com/drive/folders/1szjyO0NSzRiYsZR2_M_Hiej86DGo9lA3"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
          <p:cNvSpPr txBox="1">
            <a:spLocks noGrp="1"/>
          </p:cNvSpPr>
          <p:nvPr>
            <p:ph type="ctrTitle"/>
          </p:nvPr>
        </p:nvSpPr>
        <p:spPr>
          <a:xfrm>
            <a:off x="2783632" y="2708921"/>
            <a:ext cx="6046788" cy="1545167"/>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FF"/>
              </a:buClr>
              <a:buSzPts val="4800"/>
              <a:buFont typeface="Arial"/>
              <a:buNone/>
            </a:pPr>
            <a:r>
              <a:rPr lang="sk-SK" b="1" dirty="0" err="1">
                <a:solidFill>
                  <a:srgbClr val="FFFFFF"/>
                </a:solidFill>
                <a:latin typeface="Nixie One"/>
                <a:sym typeface="Arial"/>
              </a:rPr>
              <a:t>Digi</a:t>
            </a:r>
            <a:r>
              <a:rPr lang="sk-SK" b="1" dirty="0">
                <a:solidFill>
                  <a:srgbClr val="FFFFFF"/>
                </a:solidFill>
                <a:latin typeface="Nixie One"/>
                <a:sym typeface="Arial"/>
              </a:rPr>
              <a:t> </a:t>
            </a:r>
            <a:r>
              <a:rPr lang="sk-SK" b="1" dirty="0" err="1">
                <a:solidFill>
                  <a:srgbClr val="FFFFFF"/>
                </a:solidFill>
                <a:latin typeface="Nixie One"/>
                <a:sym typeface="Arial"/>
              </a:rPr>
              <a:t>school</a:t>
            </a:r>
            <a:r>
              <a:rPr lang="sk-SK" b="1" dirty="0">
                <a:solidFill>
                  <a:srgbClr val="FFFFFF"/>
                </a:solidFill>
                <a:latin typeface="Nixie One"/>
                <a:sym typeface="Arial"/>
              </a:rPr>
              <a:t> </a:t>
            </a:r>
            <a:r>
              <a:rPr lang="sk-SK" b="1" dirty="0">
                <a:solidFill>
                  <a:srgbClr val="FFFFFF"/>
                </a:solidFill>
                <a:latin typeface="Nixie One"/>
              </a:rPr>
              <a:t>Informatika</a:t>
            </a:r>
            <a:endParaRPr dirty="0">
              <a:latin typeface="Nixie One"/>
            </a:endParaRPr>
          </a:p>
        </p:txBody>
      </p:sp>
      <p:pic>
        <p:nvPicPr>
          <p:cNvPr id="122" name="Google Shape;122;p1"/>
          <p:cNvPicPr preferRelativeResize="0"/>
          <p:nvPr/>
        </p:nvPicPr>
        <p:blipFill rotWithShape="1">
          <a:blip r:embed="rId3">
            <a:alphaModFix/>
          </a:blip>
          <a:srcRect/>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w="12700" cap="flat" cmpd="sng">
            <a:solidFill>
              <a:srgbClr val="517E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k-SK" sz="2000" b="1" i="0" u="none" strike="noStrike" cap="none">
                <a:solidFill>
                  <a:schemeClr val="lt1"/>
                </a:solidFill>
                <a:latin typeface="Arial"/>
                <a:ea typeface="Arial"/>
                <a:cs typeface="Arial"/>
                <a:sym typeface="Arial"/>
              </a:rPr>
              <a:t>2020-1-SK01-KA226-SCH-094350</a:t>
            </a:r>
            <a:endParaRPr/>
          </a:p>
        </p:txBody>
      </p:sp>
      <p:pic>
        <p:nvPicPr>
          <p:cNvPr id="124" name="Google Shape;124;p1" descr="Erasmus+ logo EN.jpg"/>
          <p:cNvPicPr preferRelativeResize="0"/>
          <p:nvPr/>
        </p:nvPicPr>
        <p:blipFill rotWithShape="1">
          <a:blip r:embed="rId4">
            <a:alphaModFix/>
          </a:blip>
          <a:srcRect/>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9"/>
          <p:cNvSpPr txBox="1">
            <a:spLocks noGrp="1"/>
          </p:cNvSpPr>
          <p:nvPr>
            <p:ph type="title"/>
          </p:nvPr>
        </p:nvSpPr>
        <p:spPr>
          <a:xfrm>
            <a:off x="2566990" y="1408113"/>
            <a:ext cx="3208337" cy="1028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1800"/>
              <a:buFont typeface="Arial"/>
              <a:buNone/>
            </a:pPr>
            <a:r>
              <a:rPr lang="sk-SK" sz="1800" b="1" dirty="0">
                <a:solidFill>
                  <a:srgbClr val="FFFFFF"/>
                </a:solidFill>
                <a:latin typeface="Nixie One"/>
                <a:sym typeface="Arial"/>
              </a:rPr>
              <a:t>Základné informácie</a:t>
            </a:r>
            <a:endParaRPr dirty="0">
              <a:latin typeface="Nixie One"/>
            </a:endParaRPr>
          </a:p>
        </p:txBody>
      </p:sp>
      <p:sp>
        <p:nvSpPr>
          <p:cNvPr id="243" name="Google Shape;243;p9"/>
          <p:cNvSpPr txBox="1">
            <a:spLocks noGrp="1"/>
          </p:cNvSpPr>
          <p:nvPr>
            <p:ph type="body" idx="1"/>
          </p:nvPr>
        </p:nvSpPr>
        <p:spPr>
          <a:xfrm>
            <a:off x="1011982" y="2340796"/>
            <a:ext cx="8613028" cy="3159125"/>
          </a:xfrm>
          <a:prstGeom prst="rect">
            <a:avLst/>
          </a:prstGeom>
          <a:noFill/>
          <a:ln>
            <a:noFill/>
          </a:ln>
        </p:spPr>
        <p:txBody>
          <a:bodyPr spcFirstLastPara="1" wrap="square" lIns="91425" tIns="45700" rIns="91425" bIns="45700" anchor="t" anchorCtr="0">
            <a:noAutofit/>
          </a:bodyPr>
          <a:lstStyle/>
          <a:p>
            <a:pPr lvl="0">
              <a:lnSpc>
                <a:spcPct val="150000"/>
              </a:lnSpc>
              <a:spcBef>
                <a:spcPts val="0"/>
              </a:spcBef>
              <a:buClr>
                <a:srgbClr val="114454"/>
              </a:buClr>
              <a:buSzPts val="1616"/>
            </a:pPr>
            <a:r>
              <a:rPr lang="sk-SK" sz="2000" dirty="0">
                <a:solidFill>
                  <a:srgbClr val="114454"/>
                </a:solidFill>
                <a:latin typeface="Nixie One"/>
              </a:rPr>
              <a:t>Počítačová kriminalita</a:t>
            </a:r>
          </a:p>
          <a:p>
            <a:pPr lvl="0">
              <a:lnSpc>
                <a:spcPct val="150000"/>
              </a:lnSpc>
              <a:spcBef>
                <a:spcPts val="0"/>
              </a:spcBef>
              <a:buClr>
                <a:srgbClr val="114454"/>
              </a:buClr>
              <a:buSzPts val="1616"/>
            </a:pPr>
            <a:r>
              <a:rPr lang="sk-SK" sz="2000" dirty="0">
                <a:solidFill>
                  <a:srgbClr val="114454"/>
                </a:solidFill>
                <a:latin typeface="Nixie One"/>
                <a:sym typeface="Arial"/>
              </a:rPr>
              <a:t>Počítačové pirátstvo</a:t>
            </a:r>
          </a:p>
          <a:p>
            <a:pPr lvl="0">
              <a:lnSpc>
                <a:spcPct val="150000"/>
              </a:lnSpc>
              <a:spcBef>
                <a:spcPts val="0"/>
              </a:spcBef>
              <a:buClr>
                <a:srgbClr val="114454"/>
              </a:buClr>
              <a:buSzPts val="1616"/>
            </a:pPr>
            <a:r>
              <a:rPr lang="sk-SK" sz="2000" dirty="0">
                <a:solidFill>
                  <a:srgbClr val="114454"/>
                </a:solidFill>
                <a:latin typeface="Nixie One"/>
              </a:rPr>
              <a:t>Sociálne inžinierstvo</a:t>
            </a:r>
            <a:endParaRPr lang="sk-SK" sz="2000" dirty="0">
              <a:solidFill>
                <a:srgbClr val="114454"/>
              </a:solidFill>
              <a:latin typeface="Nixie One"/>
              <a:sym typeface="Arial"/>
            </a:endParaRPr>
          </a:p>
        </p:txBody>
      </p:sp>
      <p:grpSp>
        <p:nvGrpSpPr>
          <p:cNvPr id="244" name="Google Shape;244;p9"/>
          <p:cNvGrpSpPr/>
          <p:nvPr/>
        </p:nvGrpSpPr>
        <p:grpSpPr>
          <a:xfrm>
            <a:off x="1847852" y="1616077"/>
            <a:ext cx="366713" cy="366713"/>
            <a:chOff x="1923675" y="1633650"/>
            <a:chExt cx="436000" cy="435975"/>
          </a:xfrm>
        </p:grpSpPr>
        <p:sp>
          <p:nvSpPr>
            <p:cNvPr id="245" name="Google Shape;245;p9"/>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6" name="Google Shape;246;p9"/>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7" name="Google Shape;247;p9"/>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8" name="Google Shape;248;p9"/>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9" name="Google Shape;249;p9"/>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0" name="Google Shape;250;p9"/>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51" name="Google Shape;25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10</a:t>
            </a:fld>
            <a:endParaRPr sz="800">
              <a:solidFill>
                <a:srgbClr val="FFFFFF"/>
              </a:solidFill>
              <a:latin typeface="Arial"/>
              <a:ea typeface="Arial"/>
              <a:cs typeface="Arial"/>
              <a:sym typeface="Arial"/>
            </a:endParaRPr>
          </a:p>
        </p:txBody>
      </p:sp>
      <p:sp>
        <p:nvSpPr>
          <p:cNvPr id="252" name="Google Shape;252;p9"/>
          <p:cNvSpPr txBox="1"/>
          <p:nvPr/>
        </p:nvSpPr>
        <p:spPr>
          <a:xfrm>
            <a:off x="1738313" y="5673727"/>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53" name="Google Shape;253;p9" descr="Erasmus+ logo EN.jpg"/>
          <p:cNvPicPr preferRelativeResize="0"/>
          <p:nvPr/>
        </p:nvPicPr>
        <p:blipFill rotWithShape="1">
          <a:blip r:embed="rId3">
            <a:alphaModFix/>
          </a:blip>
          <a:srcRect/>
          <a:stretch/>
        </p:blipFill>
        <p:spPr>
          <a:xfrm>
            <a:off x="1809752" y="1071563"/>
            <a:ext cx="2593975" cy="571500"/>
          </a:xfrm>
          <a:prstGeom prst="rect">
            <a:avLst/>
          </a:prstGeom>
          <a:noFill/>
          <a:ln>
            <a:noFill/>
          </a:ln>
        </p:spPr>
      </p:pic>
    </p:spTree>
    <p:extLst>
      <p:ext uri="{BB962C8B-B14F-4D97-AF65-F5344CB8AC3E}">
        <p14:creationId xmlns:p14="http://schemas.microsoft.com/office/powerpoint/2010/main" val="3367400210"/>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10"/>
          <p:cNvSpPr txBox="1">
            <a:spLocks noGrp="1"/>
          </p:cNvSpPr>
          <p:nvPr>
            <p:ph type="ctrTitle"/>
          </p:nvPr>
        </p:nvSpPr>
        <p:spPr>
          <a:xfrm>
            <a:off x="5637215" y="3735388"/>
            <a:ext cx="5251609" cy="116046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4800"/>
              <a:buFont typeface="Arial"/>
              <a:buNone/>
            </a:pPr>
            <a:r>
              <a:rPr lang="sk-SK" b="1" dirty="0">
                <a:latin typeface="Nixie One"/>
                <a:sym typeface="Arial"/>
              </a:rPr>
              <a:t>Edukačné materiály</a:t>
            </a:r>
            <a:endParaRPr dirty="0">
              <a:latin typeface="Nixie One"/>
            </a:endParaRPr>
          </a:p>
        </p:txBody>
      </p:sp>
      <p:sp>
        <p:nvSpPr>
          <p:cNvPr id="261" name="Google Shape;261;p10"/>
          <p:cNvSpPr txBox="1">
            <a:spLocks noGrp="1"/>
          </p:cNvSpPr>
          <p:nvPr>
            <p:ph type="subTitle" idx="1"/>
          </p:nvPr>
        </p:nvSpPr>
        <p:spPr>
          <a:xfrm>
            <a:off x="5637215" y="4840290"/>
            <a:ext cx="4505325" cy="7842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1800"/>
              <a:buNone/>
            </a:pPr>
            <a:endParaRPr sz="2400">
              <a:latin typeface="Arial"/>
              <a:ea typeface="Arial"/>
              <a:cs typeface="Arial"/>
              <a:sym typeface="Arial"/>
            </a:endParaRPr>
          </a:p>
        </p:txBody>
      </p:sp>
      <p:sp>
        <p:nvSpPr>
          <p:cNvPr id="262" name="Google Shape;262;p10"/>
          <p:cNvSpPr txBox="1"/>
          <p:nvPr/>
        </p:nvSpPr>
        <p:spPr>
          <a:xfrm>
            <a:off x="1524000" y="1360488"/>
            <a:ext cx="3500438" cy="3783012"/>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4</a:t>
            </a:r>
            <a:endParaRPr/>
          </a:p>
        </p:txBody>
      </p:sp>
      <p:sp>
        <p:nvSpPr>
          <p:cNvPr id="263" name="Google Shape;2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11</a:t>
            </a:fld>
            <a:endParaRPr sz="800">
              <a:solidFill>
                <a:srgbClr val="FFFFFF"/>
              </a:solidFill>
              <a:latin typeface="Arial"/>
              <a:ea typeface="Arial"/>
              <a:cs typeface="Arial"/>
              <a:sym typeface="Arial"/>
            </a:endParaRPr>
          </a:p>
        </p:txBody>
      </p:sp>
      <p:sp>
        <p:nvSpPr>
          <p:cNvPr id="264" name="Google Shape;264;p10"/>
          <p:cNvSpPr txBox="1"/>
          <p:nvPr/>
        </p:nvSpPr>
        <p:spPr>
          <a:xfrm>
            <a:off x="1918494" y="5461002"/>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65" name="Google Shape;265;p10" descr="Erasmus+ logo EN.jpg"/>
          <p:cNvPicPr preferRelativeResize="0"/>
          <p:nvPr/>
        </p:nvPicPr>
        <p:blipFill rotWithShape="1">
          <a:blip r:embed="rId3">
            <a:alphaModFix/>
          </a:blip>
          <a:srcRect/>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11"/>
          <p:cNvSpPr txBox="1">
            <a:spLocks noGrp="1"/>
          </p:cNvSpPr>
          <p:nvPr>
            <p:ph type="title"/>
          </p:nvPr>
        </p:nvSpPr>
        <p:spPr>
          <a:xfrm>
            <a:off x="2566990" y="1408113"/>
            <a:ext cx="3208337" cy="1028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1800"/>
              <a:buFont typeface="Arial"/>
              <a:buNone/>
            </a:pPr>
            <a:r>
              <a:rPr lang="sk-SK" sz="1800" b="1" dirty="0">
                <a:solidFill>
                  <a:srgbClr val="FFFFFF"/>
                </a:solidFill>
                <a:latin typeface="Nixie One"/>
                <a:sym typeface="Arial"/>
              </a:rPr>
              <a:t>Edukačné materiály</a:t>
            </a:r>
            <a:endParaRPr dirty="0">
              <a:latin typeface="Nixie One"/>
            </a:endParaRPr>
          </a:p>
        </p:txBody>
      </p:sp>
      <p:sp>
        <p:nvSpPr>
          <p:cNvPr id="271" name="Google Shape;271;p11"/>
          <p:cNvSpPr txBox="1">
            <a:spLocks noGrp="1"/>
          </p:cNvSpPr>
          <p:nvPr>
            <p:ph type="body" idx="1"/>
          </p:nvPr>
        </p:nvSpPr>
        <p:spPr>
          <a:xfrm>
            <a:off x="2038893" y="2500823"/>
            <a:ext cx="8101287" cy="3159125"/>
          </a:xfrm>
          <a:prstGeom prst="rect">
            <a:avLst/>
          </a:prstGeom>
          <a:noFill/>
          <a:ln>
            <a:noFill/>
          </a:ln>
        </p:spPr>
        <p:txBody>
          <a:bodyPr spcFirstLastPara="1" wrap="square" lIns="91425" tIns="45700" rIns="91425" bIns="45700" anchor="t" anchorCtr="0">
            <a:noAutofit/>
          </a:bodyPr>
          <a:lstStyle/>
          <a:p>
            <a:pPr marL="50800" lvl="0" indent="0" algn="l" rtl="0">
              <a:lnSpc>
                <a:spcPct val="150000"/>
              </a:lnSpc>
              <a:spcBef>
                <a:spcPts val="600"/>
              </a:spcBef>
              <a:spcAft>
                <a:spcPts val="0"/>
              </a:spcAft>
              <a:buClr>
                <a:srgbClr val="114454"/>
              </a:buClr>
              <a:buSzPts val="1616"/>
              <a:buNone/>
            </a:pPr>
            <a:r>
              <a:rPr lang="sk-SK" sz="2000" dirty="0">
                <a:solidFill>
                  <a:srgbClr val="114454"/>
                </a:solidFill>
                <a:latin typeface="Nixie One"/>
                <a:sym typeface="Arial"/>
              </a:rPr>
              <a:t>Žiaci </a:t>
            </a:r>
            <a:r>
              <a:rPr lang="sk-SK" sz="2000" dirty="0">
                <a:solidFill>
                  <a:srgbClr val="114454"/>
                </a:solidFill>
                <a:latin typeface="Nixie One"/>
              </a:rPr>
              <a:t>vypracujú dané aktivity:</a:t>
            </a:r>
          </a:p>
          <a:p>
            <a:pPr lvl="0" algn="l" rtl="0">
              <a:lnSpc>
                <a:spcPct val="150000"/>
              </a:lnSpc>
              <a:spcBef>
                <a:spcPts val="600"/>
              </a:spcBef>
              <a:spcAft>
                <a:spcPts val="0"/>
              </a:spcAft>
              <a:buClr>
                <a:srgbClr val="114454"/>
              </a:buClr>
              <a:buSzPts val="1616"/>
              <a:buFont typeface="Wingdings" panose="05000000000000000000" pitchFamily="2" charset="2"/>
              <a:buChar char="§"/>
            </a:pPr>
            <a:r>
              <a:rPr lang="sk-SK" sz="2000" dirty="0">
                <a:solidFill>
                  <a:srgbClr val="114454"/>
                </a:solidFill>
                <a:latin typeface="Nixie One"/>
                <a:sym typeface="Arial"/>
                <a:hlinkClick r:id="rId3"/>
              </a:rPr>
              <a:t>test</a:t>
            </a:r>
            <a:r>
              <a:rPr lang="sk-SK" sz="2000" dirty="0">
                <a:solidFill>
                  <a:srgbClr val="114454"/>
                </a:solidFill>
                <a:latin typeface="Nixie One"/>
                <a:sym typeface="Arial"/>
              </a:rPr>
              <a:t> v </a:t>
            </a:r>
            <a:r>
              <a:rPr lang="sk-SK" sz="2000" dirty="0" err="1">
                <a:solidFill>
                  <a:srgbClr val="114454"/>
                </a:solidFill>
                <a:latin typeface="Nixie One"/>
                <a:sym typeface="Arial"/>
              </a:rPr>
              <a:t>Learningapps</a:t>
            </a:r>
            <a:endParaRPr lang="sk-SK" sz="2000" dirty="0">
              <a:solidFill>
                <a:srgbClr val="114454"/>
              </a:solidFill>
              <a:latin typeface="Nixie One"/>
              <a:sym typeface="Arial"/>
            </a:endParaRPr>
          </a:p>
          <a:p>
            <a:pPr lvl="0" algn="l" rtl="0">
              <a:lnSpc>
                <a:spcPct val="150000"/>
              </a:lnSpc>
              <a:spcBef>
                <a:spcPts val="600"/>
              </a:spcBef>
              <a:spcAft>
                <a:spcPts val="0"/>
              </a:spcAft>
              <a:buClr>
                <a:srgbClr val="114454"/>
              </a:buClr>
              <a:buSzPts val="1616"/>
              <a:buFont typeface="Wingdings" panose="05000000000000000000" pitchFamily="2" charset="2"/>
              <a:buChar char="§"/>
            </a:pPr>
            <a:r>
              <a:rPr lang="sk-SK" sz="2000" dirty="0">
                <a:solidFill>
                  <a:srgbClr val="114454"/>
                </a:solidFill>
                <a:latin typeface="Nixie One"/>
                <a:hlinkClick r:id="rId4"/>
              </a:rPr>
              <a:t>doplňovačku</a:t>
            </a:r>
            <a:r>
              <a:rPr lang="sk-SK" sz="2000" dirty="0">
                <a:solidFill>
                  <a:srgbClr val="114454"/>
                </a:solidFill>
                <a:latin typeface="Nixie One"/>
              </a:rPr>
              <a:t> vo </a:t>
            </a:r>
            <a:r>
              <a:rPr lang="sk-SK" sz="2000" dirty="0" err="1">
                <a:solidFill>
                  <a:srgbClr val="114454"/>
                </a:solidFill>
                <a:latin typeface="Nixie One"/>
              </a:rPr>
              <a:t>Wordwalle</a:t>
            </a:r>
            <a:endParaRPr lang="sk-SK" sz="2000" dirty="0">
              <a:solidFill>
                <a:srgbClr val="114454"/>
              </a:solidFill>
              <a:latin typeface="Nixie One"/>
              <a:sym typeface="Arial"/>
            </a:endParaRPr>
          </a:p>
          <a:p>
            <a:pPr marL="50800" lvl="0" indent="0" algn="l" rtl="0">
              <a:lnSpc>
                <a:spcPct val="150000"/>
              </a:lnSpc>
              <a:spcBef>
                <a:spcPts val="600"/>
              </a:spcBef>
              <a:spcAft>
                <a:spcPts val="0"/>
              </a:spcAft>
              <a:buClr>
                <a:srgbClr val="114454"/>
              </a:buClr>
              <a:buSzPts val="1616"/>
              <a:buNone/>
            </a:pPr>
            <a:endParaRPr sz="1600" dirty="0">
              <a:latin typeface="Arial"/>
              <a:ea typeface="Arial"/>
              <a:cs typeface="Arial"/>
              <a:sym typeface="Arial"/>
            </a:endParaRPr>
          </a:p>
        </p:txBody>
      </p:sp>
      <p:grpSp>
        <p:nvGrpSpPr>
          <p:cNvPr id="272" name="Google Shape;272;p11"/>
          <p:cNvGrpSpPr/>
          <p:nvPr/>
        </p:nvGrpSpPr>
        <p:grpSpPr>
          <a:xfrm>
            <a:off x="1847852" y="1616077"/>
            <a:ext cx="366713" cy="366713"/>
            <a:chOff x="1923675" y="1633650"/>
            <a:chExt cx="436000" cy="435975"/>
          </a:xfrm>
        </p:grpSpPr>
        <p:sp>
          <p:nvSpPr>
            <p:cNvPr id="273" name="Google Shape;273;p11"/>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4" name="Google Shape;274;p11"/>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5" name="Google Shape;275;p11"/>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6" name="Google Shape;276;p11"/>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7" name="Google Shape;277;p11"/>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8" name="Google Shape;278;p11"/>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79" name="Google Shape;27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12</a:t>
            </a:fld>
            <a:endParaRPr sz="800">
              <a:solidFill>
                <a:srgbClr val="FFFFFF"/>
              </a:solidFill>
              <a:latin typeface="Arial"/>
              <a:ea typeface="Arial"/>
              <a:cs typeface="Arial"/>
              <a:sym typeface="Arial"/>
            </a:endParaRPr>
          </a:p>
        </p:txBody>
      </p:sp>
      <p:sp>
        <p:nvSpPr>
          <p:cNvPr id="280" name="Google Shape;280;p11"/>
          <p:cNvSpPr txBox="1"/>
          <p:nvPr/>
        </p:nvSpPr>
        <p:spPr>
          <a:xfrm>
            <a:off x="1751013" y="5954370"/>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81" name="Google Shape;281;p11" descr="Erasmus+ logo EN.jpg"/>
          <p:cNvPicPr preferRelativeResize="0"/>
          <p:nvPr/>
        </p:nvPicPr>
        <p:blipFill rotWithShape="1">
          <a:blip r:embed="rId5">
            <a:alphaModFix/>
          </a:blip>
          <a:srcRect/>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12"/>
          <p:cNvSpPr txBox="1">
            <a:spLocks noGrp="1"/>
          </p:cNvSpPr>
          <p:nvPr>
            <p:ph type="title"/>
          </p:nvPr>
        </p:nvSpPr>
        <p:spPr>
          <a:xfrm>
            <a:off x="2566990" y="1408113"/>
            <a:ext cx="3208337" cy="1028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1800"/>
              <a:buFont typeface="Arial"/>
              <a:buNone/>
            </a:pPr>
            <a:r>
              <a:rPr lang="sk-SK" sz="1800" b="1" dirty="0">
                <a:solidFill>
                  <a:srgbClr val="FFFFFF"/>
                </a:solidFill>
                <a:latin typeface="Nixie One"/>
                <a:sym typeface="Arial"/>
              </a:rPr>
              <a:t>Edukačné materiály</a:t>
            </a:r>
            <a:endParaRPr sz="1800" b="1" dirty="0">
              <a:solidFill>
                <a:srgbClr val="FFFFFF"/>
              </a:solidFill>
              <a:latin typeface="Nixie One"/>
              <a:sym typeface="Arial"/>
            </a:endParaRPr>
          </a:p>
        </p:txBody>
      </p:sp>
      <p:sp>
        <p:nvSpPr>
          <p:cNvPr id="287" name="Google Shape;287;p12"/>
          <p:cNvSpPr txBox="1">
            <a:spLocks noGrp="1"/>
          </p:cNvSpPr>
          <p:nvPr>
            <p:ph type="body" idx="1"/>
          </p:nvPr>
        </p:nvSpPr>
        <p:spPr>
          <a:xfrm>
            <a:off x="2670177" y="2624140"/>
            <a:ext cx="7540625" cy="3159125"/>
          </a:xfrm>
          <a:prstGeom prst="rect">
            <a:avLst/>
          </a:prstGeom>
          <a:noFill/>
          <a:ln>
            <a:noFill/>
          </a:ln>
        </p:spPr>
        <p:txBody>
          <a:bodyPr spcFirstLastPara="1" wrap="square" lIns="91425" tIns="45700" rIns="91425" bIns="45700" anchor="t" anchorCtr="0">
            <a:noAutofit/>
          </a:bodyPr>
          <a:lstStyle/>
          <a:p>
            <a:pPr marL="50800" lvl="0" indent="0" algn="l" rtl="0">
              <a:lnSpc>
                <a:spcPct val="150000"/>
              </a:lnSpc>
              <a:spcBef>
                <a:spcPts val="600"/>
              </a:spcBef>
              <a:spcAft>
                <a:spcPts val="0"/>
              </a:spcAft>
              <a:buClr>
                <a:srgbClr val="114454"/>
              </a:buClr>
              <a:buSzPts val="1616"/>
              <a:buNone/>
            </a:pPr>
            <a:r>
              <a:rPr lang="sk-SK" sz="2000" u="sng" dirty="0">
                <a:solidFill>
                  <a:schemeClr val="hlink"/>
                </a:solidFill>
                <a:latin typeface="Nixie One"/>
                <a:sym typeface="Arial"/>
                <a:hlinkClick r:id="rId3"/>
              </a:rPr>
              <a:t>Poznámky</a:t>
            </a:r>
            <a:endParaRPr sz="2000" dirty="0">
              <a:latin typeface="Nixie One"/>
              <a:sym typeface="Arial"/>
            </a:endParaRPr>
          </a:p>
        </p:txBody>
      </p:sp>
      <p:grpSp>
        <p:nvGrpSpPr>
          <p:cNvPr id="288" name="Google Shape;288;p12"/>
          <p:cNvGrpSpPr/>
          <p:nvPr/>
        </p:nvGrpSpPr>
        <p:grpSpPr>
          <a:xfrm>
            <a:off x="1847852" y="1616077"/>
            <a:ext cx="366713" cy="366713"/>
            <a:chOff x="1923675" y="1633650"/>
            <a:chExt cx="436000" cy="435975"/>
          </a:xfrm>
        </p:grpSpPr>
        <p:sp>
          <p:nvSpPr>
            <p:cNvPr id="289" name="Google Shape;289;p12"/>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0" name="Google Shape;290;p12"/>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1" name="Google Shape;291;p12"/>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2" name="Google Shape;292;p12"/>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3" name="Google Shape;293;p12"/>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4" name="Google Shape;294;p12"/>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95" name="Google Shape;29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13</a:t>
            </a:fld>
            <a:endParaRPr sz="800">
              <a:solidFill>
                <a:srgbClr val="FFFFFF"/>
              </a:solidFill>
              <a:latin typeface="Arial"/>
              <a:ea typeface="Arial"/>
              <a:cs typeface="Arial"/>
              <a:sym typeface="Arial"/>
            </a:endParaRPr>
          </a:p>
        </p:txBody>
      </p:sp>
      <p:sp>
        <p:nvSpPr>
          <p:cNvPr id="296" name="Google Shape;296;p12"/>
          <p:cNvSpPr txBox="1"/>
          <p:nvPr/>
        </p:nvSpPr>
        <p:spPr>
          <a:xfrm>
            <a:off x="1751013" y="5954370"/>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97" name="Google Shape;297;p12" descr="Erasmus+ logo EN.jpg"/>
          <p:cNvPicPr preferRelativeResize="0"/>
          <p:nvPr/>
        </p:nvPicPr>
        <p:blipFill rotWithShape="1">
          <a:blip r:embed="rId4">
            <a:alphaModFix/>
          </a:blip>
          <a:srcRect/>
          <a:stretch/>
        </p:blipFill>
        <p:spPr>
          <a:xfrm>
            <a:off x="1809752" y="1071563"/>
            <a:ext cx="2593975" cy="571500"/>
          </a:xfrm>
          <a:prstGeom prst="rect">
            <a:avLst/>
          </a:prstGeom>
          <a:noFill/>
          <a:ln>
            <a:noFill/>
          </a:ln>
        </p:spPr>
      </p:pic>
      <p:pic>
        <p:nvPicPr>
          <p:cNvPr id="298" name="Google Shape;298;p12"/>
          <p:cNvPicPr preferRelativeResize="0"/>
          <p:nvPr/>
        </p:nvPicPr>
        <p:blipFill rotWithShape="1">
          <a:blip r:embed="rId5">
            <a:alphaModFix/>
          </a:blip>
          <a:srcRect l="29974" t="7754" r="29974" b="3306"/>
          <a:stretch/>
        </p:blipFill>
        <p:spPr>
          <a:xfrm>
            <a:off x="4025040" y="2436813"/>
            <a:ext cx="1080120" cy="135015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3"/>
          <p:cNvSpPr txBox="1">
            <a:spLocks noGrp="1"/>
          </p:cNvSpPr>
          <p:nvPr>
            <p:ph type="ctrTitle" idx="4294967295"/>
          </p:nvPr>
        </p:nvSpPr>
        <p:spPr>
          <a:xfrm>
            <a:off x="4524375" y="1456742"/>
            <a:ext cx="4279900" cy="687388"/>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FFFFFF"/>
              </a:buClr>
              <a:buSzPts val="1800"/>
              <a:buFont typeface="Arial"/>
              <a:buNone/>
            </a:pPr>
            <a:r>
              <a:rPr lang="sk-SK" sz="1800" b="1" i="0" u="none" strike="noStrike" cap="none" dirty="0">
                <a:solidFill>
                  <a:srgbClr val="FFFFFF"/>
                </a:solidFill>
                <a:latin typeface="Nixie One"/>
                <a:sym typeface="Arial"/>
              </a:rPr>
              <a:t>ZDROJE</a:t>
            </a:r>
            <a:endParaRPr dirty="0">
              <a:latin typeface="Nixie One"/>
            </a:endParaRPr>
          </a:p>
        </p:txBody>
      </p:sp>
      <p:sp>
        <p:nvSpPr>
          <p:cNvPr id="304" name="Google Shape;304;p13"/>
          <p:cNvSpPr txBox="1">
            <a:spLocks noGrp="1"/>
          </p:cNvSpPr>
          <p:nvPr>
            <p:ph type="subTitle" idx="4294967295"/>
          </p:nvPr>
        </p:nvSpPr>
        <p:spPr>
          <a:xfrm>
            <a:off x="1738315" y="2286002"/>
            <a:ext cx="8029575" cy="1828798"/>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114454"/>
              </a:buClr>
              <a:buSzPts val="3000"/>
              <a:buFont typeface="Arial"/>
              <a:buNone/>
            </a:pPr>
            <a:r>
              <a:rPr lang="sk-SK" sz="2000" dirty="0">
                <a:solidFill>
                  <a:schemeClr val="bg1"/>
                </a:solidFill>
                <a:latin typeface="Nixie One"/>
              </a:rPr>
              <a:t>Skalka, J. – </a:t>
            </a:r>
            <a:r>
              <a:rPr lang="sk-SK" sz="2000" dirty="0" err="1">
                <a:solidFill>
                  <a:schemeClr val="bg1"/>
                </a:solidFill>
                <a:latin typeface="Nixie One"/>
              </a:rPr>
              <a:t>Klimeš</a:t>
            </a:r>
            <a:r>
              <a:rPr lang="sk-SK" sz="2000" dirty="0">
                <a:solidFill>
                  <a:schemeClr val="bg1"/>
                </a:solidFill>
                <a:latin typeface="Nixie One"/>
              </a:rPr>
              <a:t>, C. – </a:t>
            </a:r>
            <a:r>
              <a:rPr lang="sk-SK" sz="2000" dirty="0" err="1">
                <a:solidFill>
                  <a:schemeClr val="bg1"/>
                </a:solidFill>
                <a:latin typeface="Nixie One"/>
              </a:rPr>
              <a:t>Lovászová</a:t>
            </a:r>
            <a:r>
              <a:rPr lang="sk-SK" sz="2000" dirty="0">
                <a:solidFill>
                  <a:schemeClr val="bg1"/>
                </a:solidFill>
                <a:latin typeface="Nixie One"/>
              </a:rPr>
              <a:t>, G. – Švec, P.: Informatika na maturity a prijímacie skúšky, </a:t>
            </a:r>
            <a:r>
              <a:rPr lang="sk-SK" sz="2000" dirty="0" err="1">
                <a:solidFill>
                  <a:schemeClr val="bg1"/>
                </a:solidFill>
                <a:latin typeface="Nixie One"/>
              </a:rPr>
              <a:t>Enigma</a:t>
            </a:r>
            <a:r>
              <a:rPr lang="sk-SK" sz="2000" dirty="0">
                <a:solidFill>
                  <a:schemeClr val="bg1"/>
                </a:solidFill>
                <a:latin typeface="Nixie One"/>
              </a:rPr>
              <a:t> </a:t>
            </a:r>
            <a:r>
              <a:rPr lang="sk-SK" sz="2000" dirty="0" err="1">
                <a:solidFill>
                  <a:schemeClr val="bg1"/>
                </a:solidFill>
                <a:latin typeface="Nixie One"/>
              </a:rPr>
              <a:t>Publishing</a:t>
            </a:r>
            <a:r>
              <a:rPr lang="sk-SK" sz="2000" dirty="0">
                <a:solidFill>
                  <a:schemeClr val="bg1"/>
                </a:solidFill>
                <a:latin typeface="Nixie One"/>
              </a:rPr>
              <a:t>, 2017, ISBN 978-80-89132-49-2</a:t>
            </a:r>
          </a:p>
          <a:p>
            <a:pPr marL="0" marR="0" lvl="0" indent="0" algn="l" rtl="0">
              <a:lnSpc>
                <a:spcPct val="90000"/>
              </a:lnSpc>
              <a:spcBef>
                <a:spcPts val="0"/>
              </a:spcBef>
              <a:spcAft>
                <a:spcPts val="0"/>
              </a:spcAft>
              <a:buClr>
                <a:srgbClr val="114454"/>
              </a:buClr>
              <a:buSzPts val="3000"/>
              <a:buFont typeface="Arial"/>
              <a:buNone/>
            </a:pPr>
            <a:endParaRPr lang="sk-SK" dirty="0"/>
          </a:p>
        </p:txBody>
      </p:sp>
      <p:sp>
        <p:nvSpPr>
          <p:cNvPr id="305" name="Google Shape;30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14</a:t>
            </a:fld>
            <a:endParaRPr sz="800">
              <a:solidFill>
                <a:srgbClr val="FFFFFF"/>
              </a:solidFill>
              <a:latin typeface="Arial"/>
              <a:ea typeface="Arial"/>
              <a:cs typeface="Arial"/>
              <a:sym typeface="Arial"/>
            </a:endParaRPr>
          </a:p>
        </p:txBody>
      </p:sp>
      <p:sp>
        <p:nvSpPr>
          <p:cNvPr id="306" name="Google Shape;306;p13"/>
          <p:cNvSpPr txBox="1"/>
          <p:nvPr/>
        </p:nvSpPr>
        <p:spPr>
          <a:xfrm>
            <a:off x="2024063" y="5500690"/>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307" name="Google Shape;307;p13" descr="Erasmus+ logo EN.jpg"/>
          <p:cNvPicPr preferRelativeResize="0"/>
          <p:nvPr/>
        </p:nvPicPr>
        <p:blipFill rotWithShape="1">
          <a:blip r:embed="rId3">
            <a:alphaModFix/>
          </a:blip>
          <a:srcRect/>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4"/>
          <p:cNvSpPr txBox="1">
            <a:spLocks noGrp="1"/>
          </p:cNvSpPr>
          <p:nvPr>
            <p:ph type="ctrTitle" idx="4294967295"/>
          </p:nvPr>
        </p:nvSpPr>
        <p:spPr>
          <a:xfrm>
            <a:off x="4524375" y="1428750"/>
            <a:ext cx="4279900" cy="687388"/>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FFFFFF"/>
              </a:buClr>
              <a:buSzPts val="1800"/>
              <a:buFont typeface="Arial"/>
              <a:buNone/>
            </a:pPr>
            <a:endParaRPr sz="1800" b="1" i="0" u="none" strike="noStrike" cap="none">
              <a:solidFill>
                <a:srgbClr val="FFFFFF"/>
              </a:solidFill>
              <a:latin typeface="Arial"/>
              <a:ea typeface="Arial"/>
              <a:cs typeface="Arial"/>
              <a:sym typeface="Arial"/>
            </a:endParaRPr>
          </a:p>
        </p:txBody>
      </p:sp>
      <p:sp>
        <p:nvSpPr>
          <p:cNvPr id="313" name="Google Shape;313;p14"/>
          <p:cNvSpPr txBox="1">
            <a:spLocks noGrp="1"/>
          </p:cNvSpPr>
          <p:nvPr>
            <p:ph type="subTitle" idx="4294967295"/>
          </p:nvPr>
        </p:nvSpPr>
        <p:spPr>
          <a:xfrm>
            <a:off x="1738315" y="2286000"/>
            <a:ext cx="5500687"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114454"/>
              </a:buClr>
              <a:buSzPts val="3000"/>
              <a:buFont typeface="Arial"/>
              <a:buNone/>
            </a:pPr>
            <a:r>
              <a:rPr lang="sk-SK" sz="1200" b="0" i="0" u="none" strike="noStrike" cap="non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sz="2400" b="1" i="0" u="none" strike="noStrike" cap="none">
              <a:solidFill>
                <a:schemeClr val="lt1"/>
              </a:solidFill>
              <a:latin typeface="Arial"/>
              <a:ea typeface="Arial"/>
              <a:cs typeface="Arial"/>
              <a:sym typeface="Arial"/>
            </a:endParaRPr>
          </a:p>
        </p:txBody>
      </p:sp>
      <p:sp>
        <p:nvSpPr>
          <p:cNvPr id="314" name="Google Shape;3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15</a:t>
            </a:fld>
            <a:endParaRPr sz="800">
              <a:solidFill>
                <a:srgbClr val="FFFFFF"/>
              </a:solidFill>
              <a:latin typeface="Arial"/>
              <a:ea typeface="Arial"/>
              <a:cs typeface="Arial"/>
              <a:sym typeface="Arial"/>
            </a:endParaRPr>
          </a:p>
        </p:txBody>
      </p:sp>
      <p:sp>
        <p:nvSpPr>
          <p:cNvPr id="315" name="Google Shape;315;p14"/>
          <p:cNvSpPr txBox="1"/>
          <p:nvPr/>
        </p:nvSpPr>
        <p:spPr>
          <a:xfrm>
            <a:off x="2024063" y="5500690"/>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316" name="Google Shape;316;p14" descr="Erasmus+ logo EN.jpg"/>
          <p:cNvPicPr preferRelativeResize="0"/>
          <p:nvPr/>
        </p:nvPicPr>
        <p:blipFill rotWithShape="1">
          <a:blip r:embed="rId3">
            <a:alphaModFix/>
          </a:blip>
          <a:srcRect/>
          <a:stretch/>
        </p:blipFill>
        <p:spPr>
          <a:xfrm>
            <a:off x="1666877" y="1000125"/>
            <a:ext cx="2593975" cy="571500"/>
          </a:xfrm>
          <a:prstGeom prst="rect">
            <a:avLst/>
          </a:prstGeom>
          <a:noFill/>
          <a:ln>
            <a:noFill/>
          </a:ln>
        </p:spPr>
      </p:pic>
      <p:sp>
        <p:nvSpPr>
          <p:cNvPr id="317" name="Google Shape;317;p14"/>
          <p:cNvSpPr txBox="1"/>
          <p:nvPr/>
        </p:nvSpPr>
        <p:spPr>
          <a:xfrm>
            <a:off x="1738313" y="3500438"/>
            <a:ext cx="5143500" cy="8302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lt1"/>
              </a:buClr>
              <a:buSzPts val="1200"/>
              <a:buFont typeface="Arial"/>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
          <p:cNvSpPr txBox="1">
            <a:spLocks noGrp="1"/>
          </p:cNvSpPr>
          <p:nvPr>
            <p:ph type="ctrTitle" idx="4294967295"/>
          </p:nvPr>
        </p:nvSpPr>
        <p:spPr>
          <a:xfrm>
            <a:off x="4524375" y="762001"/>
            <a:ext cx="4279900" cy="916517"/>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FFFFFF"/>
              </a:buClr>
              <a:buSzPts val="1800"/>
              <a:buFont typeface="Arial"/>
              <a:buNone/>
            </a:pPr>
            <a:endParaRPr sz="1800" b="1" i="0" u="none" strike="noStrike" cap="none">
              <a:solidFill>
                <a:srgbClr val="FFFFFF"/>
              </a:solidFill>
              <a:latin typeface="Arial"/>
              <a:ea typeface="Arial"/>
              <a:cs typeface="Arial"/>
              <a:sym typeface="Arial"/>
            </a:endParaRPr>
          </a:p>
        </p:txBody>
      </p:sp>
      <p:sp>
        <p:nvSpPr>
          <p:cNvPr id="130" name="Google Shape;13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b="0" i="0" u="none" strike="noStrike" cap="none">
                <a:solidFill>
                  <a:srgbClr val="FFFFFF"/>
                </a:solidFill>
                <a:latin typeface="Arial"/>
                <a:ea typeface="Arial"/>
                <a:cs typeface="Arial"/>
                <a:sym typeface="Arial"/>
              </a:rPr>
              <a:t>2</a:t>
            </a:fld>
            <a:endParaRPr sz="800" b="0" i="0" u="none" strike="noStrike" cap="non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i="0" u="none" strike="noStrike" cap="none">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i="0" u="none" strike="noStrike" cap="none">
              <a:solidFill>
                <a:srgbClr val="114454"/>
              </a:solidFill>
              <a:latin typeface="Arial"/>
              <a:ea typeface="Arial"/>
              <a:cs typeface="Arial"/>
              <a:sym typeface="Arial"/>
            </a:endParaRPr>
          </a:p>
          <a:p>
            <a:pPr marL="0" marR="0" lvl="0" indent="0" algn="l" rtl="0">
              <a:spcBef>
                <a:spcPts val="1000"/>
              </a:spcBef>
              <a:spcAft>
                <a:spcPts val="0"/>
              </a:spcAft>
              <a:buNone/>
            </a:pPr>
            <a:endParaRPr sz="900" b="1" i="0" u="none" strike="noStrike" cap="none">
              <a:solidFill>
                <a:srgbClr val="114454"/>
              </a:solidFill>
              <a:latin typeface="Arial"/>
              <a:ea typeface="Arial"/>
              <a:cs typeface="Arial"/>
              <a:sym typeface="Arial"/>
            </a:endParaRPr>
          </a:p>
        </p:txBody>
      </p:sp>
      <p:pic>
        <p:nvPicPr>
          <p:cNvPr id="132" name="Google Shape;132;p2" descr="Erasmus+ logo EN.jpg"/>
          <p:cNvPicPr preferRelativeResize="0"/>
          <p:nvPr/>
        </p:nvPicPr>
        <p:blipFill rotWithShape="1">
          <a:blip r:embed="rId3">
            <a:alphaModFix/>
          </a:blip>
          <a:srcRect/>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spcFirstLastPara="1" wrap="square" lIns="91425" tIns="45700" rIns="91425" bIns="45700" anchor="t" anchorCtr="0">
            <a:spAutoFit/>
          </a:bodyPr>
          <a:lstStyle/>
          <a:p>
            <a:pPr marL="0" marR="0" lvl="0" indent="-88900" algn="l" rtl="0">
              <a:lnSpc>
                <a:spcPct val="200000"/>
              </a:lnSpc>
              <a:spcBef>
                <a:spcPts val="0"/>
              </a:spcBef>
              <a:spcAft>
                <a:spcPts val="0"/>
              </a:spcAft>
              <a:buClr>
                <a:schemeClr val="lt1"/>
              </a:buClr>
              <a:buSzPts val="1400"/>
              <a:buFont typeface="Noto Sans Symbols"/>
              <a:buChar char="⮚"/>
            </a:pPr>
            <a:r>
              <a:rPr lang="sk-SK" sz="1400" b="0" i="0" u="none" strike="noStrike" cap="none" dirty="0">
                <a:solidFill>
                  <a:schemeClr val="lt1"/>
                </a:solidFill>
                <a:latin typeface="Nixie One"/>
                <a:sym typeface="Arial"/>
              </a:rPr>
              <a:t>PREDMET: </a:t>
            </a:r>
            <a:r>
              <a:rPr lang="sk-SK" dirty="0">
                <a:solidFill>
                  <a:schemeClr val="lt1"/>
                </a:solidFill>
                <a:latin typeface="Nixie One"/>
              </a:rPr>
              <a:t>INFORMATIKA</a:t>
            </a:r>
            <a:endParaRPr dirty="0">
              <a:latin typeface="Nixie One"/>
            </a:endParaRPr>
          </a:p>
          <a:p>
            <a:pPr marL="0" marR="0" lvl="0" indent="-88900" algn="l" rtl="0">
              <a:lnSpc>
                <a:spcPct val="200000"/>
              </a:lnSpc>
              <a:spcBef>
                <a:spcPts val="0"/>
              </a:spcBef>
              <a:spcAft>
                <a:spcPts val="0"/>
              </a:spcAft>
              <a:buClr>
                <a:schemeClr val="lt1"/>
              </a:buClr>
              <a:buSzPts val="1400"/>
              <a:buFont typeface="Noto Sans Symbols"/>
              <a:buChar char="⮚"/>
            </a:pPr>
            <a:r>
              <a:rPr lang="sk-SK" sz="1400" b="0" i="0" u="none" strike="noStrike" cap="none" dirty="0">
                <a:solidFill>
                  <a:schemeClr val="lt1"/>
                </a:solidFill>
                <a:latin typeface="Nixie One"/>
                <a:sym typeface="Arial"/>
              </a:rPr>
              <a:t>ŠPECIFIKÁCIA: Bezpečnosť na internete</a:t>
            </a:r>
            <a:endParaRPr dirty="0">
              <a:latin typeface="Nixie One"/>
            </a:endParaRPr>
          </a:p>
          <a:p>
            <a:pPr marL="0" marR="0" lvl="0" indent="-88900" algn="l" rtl="0">
              <a:lnSpc>
                <a:spcPct val="200000"/>
              </a:lnSpc>
              <a:spcBef>
                <a:spcPts val="0"/>
              </a:spcBef>
              <a:spcAft>
                <a:spcPts val="0"/>
              </a:spcAft>
              <a:buClr>
                <a:schemeClr val="lt1"/>
              </a:buClr>
              <a:buSzPts val="1400"/>
              <a:buFont typeface="Noto Sans Symbols"/>
              <a:buChar char="⮚"/>
            </a:pPr>
            <a:r>
              <a:rPr lang="sk-SK" sz="1400" b="0" i="0" u="none" strike="noStrike" cap="none" dirty="0">
                <a:solidFill>
                  <a:schemeClr val="lt1"/>
                </a:solidFill>
                <a:latin typeface="Nixie One"/>
                <a:sym typeface="Arial"/>
              </a:rPr>
              <a:t>VEK ŠTUDENTOV: 16-17</a:t>
            </a:r>
            <a:endParaRPr dirty="0">
              <a:latin typeface="Nixie One"/>
            </a:endParaRPr>
          </a:p>
          <a:p>
            <a:pPr marL="0" marR="0" lvl="0" indent="-88900" algn="l" rtl="0">
              <a:lnSpc>
                <a:spcPct val="200000"/>
              </a:lnSpc>
              <a:spcBef>
                <a:spcPts val="0"/>
              </a:spcBef>
              <a:spcAft>
                <a:spcPts val="0"/>
              </a:spcAft>
              <a:buClr>
                <a:schemeClr val="lt1"/>
              </a:buClr>
              <a:buSzPts val="1400"/>
              <a:buFont typeface="Noto Sans Symbols"/>
              <a:buChar char="⮚"/>
            </a:pPr>
            <a:r>
              <a:rPr lang="sk-SK" sz="1400" b="0" i="0" u="none" strike="noStrike" cap="none" dirty="0">
                <a:solidFill>
                  <a:schemeClr val="lt1"/>
                </a:solidFill>
                <a:latin typeface="Nixie One"/>
                <a:sym typeface="Arial"/>
              </a:rPr>
              <a:t>1 HODINA : 45 min</a:t>
            </a:r>
            <a:endParaRPr dirty="0">
              <a:latin typeface="Nixie One"/>
            </a:endParaRPr>
          </a:p>
          <a:p>
            <a:pPr marL="0" marR="0" lvl="0" indent="0" algn="l" rtl="0">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
          <p:cNvSpPr txBox="1">
            <a:spLocks noGrp="1"/>
          </p:cNvSpPr>
          <p:nvPr>
            <p:ph type="title" idx="4294967295"/>
          </p:nvPr>
        </p:nvSpPr>
        <p:spPr>
          <a:xfrm>
            <a:off x="1981201" y="424236"/>
            <a:ext cx="2759075" cy="117898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1800"/>
              <a:buFont typeface="Arial"/>
              <a:buNone/>
            </a:pPr>
            <a:r>
              <a:rPr lang="sk-SK" sz="1800" b="1">
                <a:solidFill>
                  <a:srgbClr val="124057"/>
                </a:solidFill>
                <a:latin typeface="Arial"/>
                <a:ea typeface="Arial"/>
                <a:cs typeface="Arial"/>
                <a:sym typeface="Arial"/>
              </a:rPr>
              <a:t>Or use diagrams to explain complex ideas</a:t>
            </a:r>
            <a:endParaRPr sz="1800" b="1">
              <a:solidFill>
                <a:srgbClr val="124057"/>
              </a:solidFill>
              <a:latin typeface="Arial"/>
              <a:ea typeface="Arial"/>
              <a:cs typeface="Arial"/>
              <a:sym typeface="Arial"/>
            </a:endParaRPr>
          </a:p>
        </p:txBody>
      </p:sp>
      <p:sp>
        <p:nvSpPr>
          <p:cNvPr id="139" name="Google Shape;139;p3"/>
          <p:cNvSpPr/>
          <p:nvPr/>
        </p:nvSpPr>
        <p:spPr>
          <a:xfrm>
            <a:off x="5283200" y="4984752"/>
            <a:ext cx="2227265" cy="999067"/>
          </a:xfrm>
          <a:prstGeom prst="homePlate">
            <a:avLst>
              <a:gd name="adj" fmla="val 35448"/>
            </a:avLst>
          </a:prstGeom>
          <a:solidFill>
            <a:srgbClr val="124057"/>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p3"/>
          <p:cNvSpPr/>
          <p:nvPr/>
        </p:nvSpPr>
        <p:spPr>
          <a:xfrm>
            <a:off x="5283200" y="4004734"/>
            <a:ext cx="2227265" cy="999067"/>
          </a:xfrm>
          <a:prstGeom prst="homePlate">
            <a:avLst>
              <a:gd name="adj" fmla="val 35449"/>
            </a:avLst>
          </a:prstGeom>
          <a:solidFill>
            <a:srgbClr val="3B8D6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3"/>
          <p:cNvSpPr/>
          <p:nvPr/>
        </p:nvSpPr>
        <p:spPr>
          <a:xfrm>
            <a:off x="5283202" y="3012018"/>
            <a:ext cx="2227263" cy="999067"/>
          </a:xfrm>
          <a:prstGeom prst="homePlate">
            <a:avLst>
              <a:gd name="adj" fmla="val 35449"/>
            </a:avLst>
          </a:prstGeom>
          <a:solidFill>
            <a:srgbClr val="16575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3"/>
          <p:cNvSpPr/>
          <p:nvPr/>
        </p:nvSpPr>
        <p:spPr>
          <a:xfrm>
            <a:off x="5283200" y="2010833"/>
            <a:ext cx="2703803" cy="1001184"/>
          </a:xfrm>
          <a:prstGeom prst="homePlate">
            <a:avLst>
              <a:gd name="adj" fmla="val 35371"/>
            </a:avLst>
          </a:prstGeom>
          <a:solidFill>
            <a:srgbClr val="94BF6E"/>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avLst/>
            <a:gdLst/>
            <a:ahLst/>
            <a:cxnLst/>
            <a:rect l="l" t="t" r="r" b="b"/>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avLst/>
            <a:gdLst/>
            <a:ahLst/>
            <a:cxnLst/>
            <a:rect l="l" t="t" r="r" b="b"/>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45" name="Google Shape;145;p3"/>
          <p:cNvSpPr/>
          <p:nvPr/>
        </p:nvSpPr>
        <p:spPr>
          <a:xfrm rot="10800000" flipH="1">
            <a:off x="4416425" y="4011085"/>
            <a:ext cx="889000" cy="1166283"/>
          </a:xfrm>
          <a:custGeom>
            <a:avLst/>
            <a:gdLst/>
            <a:ahLst/>
            <a:cxnLst/>
            <a:rect l="l" t="t" r="r" b="b"/>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46" name="Google Shape;146;p3"/>
          <p:cNvSpPr/>
          <p:nvPr/>
        </p:nvSpPr>
        <p:spPr>
          <a:xfrm rot="10800000" flipH="1">
            <a:off x="4418013" y="5001685"/>
            <a:ext cx="887412" cy="1253067"/>
          </a:xfrm>
          <a:custGeom>
            <a:avLst/>
            <a:gdLst/>
            <a:ahLst/>
            <a:cxnLst/>
            <a:rect l="l" t="t" r="r" b="b"/>
            <a:pathLst>
              <a:path w="120000" h="120000" extrusionOk="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avLst/>
            <a:gdLst/>
            <a:ahLst/>
            <a:cxnLst/>
            <a:rect l="l" t="t" r="r" b="b"/>
            <a:pathLst>
              <a:path w="120000" h="120000" extrusionOk="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avLst/>
            <a:gdLst/>
            <a:ahLst/>
            <a:cxnLst/>
            <a:rect l="l" t="t" r="r" b="b"/>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avLst/>
            <a:gdLst/>
            <a:ahLst/>
            <a:cxnLst/>
            <a:rect l="l" t="t" r="r" b="b"/>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avLst/>
            <a:gdLst/>
            <a:ahLst/>
            <a:cxnLst/>
            <a:rect l="l" t="t" r="r" b="b"/>
            <a:pathLst>
              <a:path w="120000" h="120000" extrusionOk="0">
                <a:moveTo>
                  <a:pt x="120000" y="120000"/>
                </a:moveTo>
                <a:lnTo>
                  <a:pt x="54" y="120000"/>
                </a:lnTo>
                <a:cubicBezTo>
                  <a:pt x="240" y="79812"/>
                  <a:pt x="-132" y="40187"/>
                  <a:pt x="53" y="0"/>
                </a:cubicBezTo>
                <a:lnTo>
                  <a:pt x="120000" y="16766"/>
                </a:lnTo>
                <a:close/>
              </a:path>
            </a:pathLst>
          </a:custGeom>
          <a:solidFill>
            <a:srgbClr val="3B8D6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sk-SK" sz="2400" b="1" i="0" u="none" strike="noStrike" cap="none">
                <a:solidFill>
                  <a:srgbClr val="FFFFFF"/>
                </a:solidFill>
                <a:latin typeface="Arial"/>
                <a:ea typeface="Arial"/>
                <a:cs typeface="Arial"/>
                <a:sym typeface="Arial"/>
              </a:rPr>
              <a:t>01</a:t>
            </a:r>
            <a:endParaRPr/>
          </a:p>
        </p:txBody>
      </p:sp>
      <p:cxnSp>
        <p:nvCxnSpPr>
          <p:cNvPr id="153" name="Google Shape;153;p3"/>
          <p:cNvCxnSpPr/>
          <p:nvPr/>
        </p:nvCxnSpPr>
        <p:spPr>
          <a:xfrm>
            <a:off x="6000750" y="2243669"/>
            <a:ext cx="0" cy="522817"/>
          </a:xfrm>
          <a:prstGeom prst="straightConnector1">
            <a:avLst/>
          </a:prstGeom>
          <a:noFill/>
          <a:ln w="9525" cap="rnd" cmpd="sng">
            <a:solidFill>
              <a:srgbClr val="FFFFFF"/>
            </a:solidFill>
            <a:prstDash val="solid"/>
            <a:round/>
            <a:headEnd type="none" w="sm" len="sm"/>
            <a:tailEnd type="none" w="sm" len="sm"/>
          </a:ln>
        </p:spPr>
      </p:cxnSp>
      <p:sp>
        <p:nvSpPr>
          <p:cNvPr id="154" name="Google Shape;154;p3"/>
          <p:cNvSpPr txBox="1"/>
          <p:nvPr/>
        </p:nvSpPr>
        <p:spPr>
          <a:xfrm>
            <a:off x="5972237" y="2222590"/>
            <a:ext cx="2241986" cy="594784"/>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200"/>
              <a:buFont typeface="Arial"/>
              <a:buNone/>
            </a:pPr>
            <a:r>
              <a:rPr lang="sk-SK" sz="1600" b="1" i="0" u="none" strike="noStrike" cap="none" dirty="0">
                <a:solidFill>
                  <a:srgbClr val="FFFFFF"/>
                </a:solidFill>
                <a:latin typeface="Nixie One"/>
                <a:sym typeface="Arial"/>
              </a:rPr>
              <a:t>Ochrana počítača</a:t>
            </a:r>
            <a:endParaRPr sz="1600" b="1" i="0" u="none" strike="noStrike" cap="none" dirty="0">
              <a:solidFill>
                <a:srgbClr val="FFFFFF"/>
              </a:solidFill>
              <a:latin typeface="Nixie One"/>
              <a:sym typeface="Arial"/>
            </a:endParaRPr>
          </a:p>
        </p:txBody>
      </p:sp>
      <p:sp>
        <p:nvSpPr>
          <p:cNvPr id="155" name="Google Shape;155;p3"/>
          <p:cNvSpPr txBox="1"/>
          <p:nvPr/>
        </p:nvSpPr>
        <p:spPr>
          <a:xfrm>
            <a:off x="5402263" y="3189817"/>
            <a:ext cx="596900" cy="59901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sk-SK" sz="2400" b="1" i="0" u="none" strike="noStrike" cap="none">
                <a:solidFill>
                  <a:srgbClr val="FFFFFF"/>
                </a:solidFill>
                <a:latin typeface="Arial"/>
                <a:ea typeface="Arial"/>
                <a:cs typeface="Arial"/>
                <a:sym typeface="Arial"/>
              </a:rPr>
              <a:t>02</a:t>
            </a:r>
            <a:endParaRPr sz="2400" b="1" i="0" u="none" strike="noStrike" cap="non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w="9525" cap="rnd" cmpd="sng">
            <a:solidFill>
              <a:srgbClr val="FFFFFF"/>
            </a:solidFill>
            <a:prstDash val="solid"/>
            <a:round/>
            <a:headEnd type="none" w="sm" len="sm"/>
            <a:tailEnd type="none" w="sm" len="sm"/>
          </a:ln>
        </p:spPr>
      </p:cxnSp>
      <p:sp>
        <p:nvSpPr>
          <p:cNvPr id="157" name="Google Shape;157;p3"/>
          <p:cNvSpPr txBox="1"/>
          <p:nvPr/>
        </p:nvSpPr>
        <p:spPr>
          <a:xfrm>
            <a:off x="6056313" y="3234269"/>
            <a:ext cx="1384300" cy="613833"/>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200"/>
              <a:buFont typeface="Arial"/>
              <a:buNone/>
            </a:pPr>
            <a:r>
              <a:rPr lang="sk-SK" sz="1600" b="1" i="0" u="none" strike="noStrike" cap="none" dirty="0">
                <a:solidFill>
                  <a:srgbClr val="FFFFFF"/>
                </a:solidFill>
                <a:latin typeface="Nixie One"/>
                <a:sym typeface="Arial"/>
              </a:rPr>
              <a:t>Ochrana užívateľa</a:t>
            </a:r>
            <a:endParaRPr lang="sk-SK" sz="1600" b="0" i="0" u="none" strike="noStrike" cap="none" dirty="0">
              <a:solidFill>
                <a:srgbClr val="000000"/>
              </a:solidFill>
              <a:latin typeface="Nixie One"/>
              <a:sym typeface="Arial"/>
            </a:endParaRPr>
          </a:p>
        </p:txBody>
      </p:sp>
      <p:sp>
        <p:nvSpPr>
          <p:cNvPr id="158" name="Google Shape;158;p3"/>
          <p:cNvSpPr txBox="1"/>
          <p:nvPr/>
        </p:nvSpPr>
        <p:spPr>
          <a:xfrm>
            <a:off x="5402263" y="4201584"/>
            <a:ext cx="596900" cy="59901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sk-SK" sz="2400" b="1" i="0" u="none" strike="noStrike" cap="none">
                <a:solidFill>
                  <a:srgbClr val="FFFFFF"/>
                </a:solidFill>
                <a:latin typeface="Arial"/>
                <a:ea typeface="Arial"/>
                <a:cs typeface="Arial"/>
                <a:sym typeface="Arial"/>
              </a:rPr>
              <a:t>03</a:t>
            </a:r>
            <a:endParaRPr/>
          </a:p>
        </p:txBody>
      </p:sp>
      <p:cxnSp>
        <p:nvCxnSpPr>
          <p:cNvPr id="159" name="Google Shape;159;p3"/>
          <p:cNvCxnSpPr/>
          <p:nvPr/>
        </p:nvCxnSpPr>
        <p:spPr>
          <a:xfrm>
            <a:off x="6000750" y="4239684"/>
            <a:ext cx="0" cy="522816"/>
          </a:xfrm>
          <a:prstGeom prst="straightConnector1">
            <a:avLst/>
          </a:prstGeom>
          <a:noFill/>
          <a:ln w="9525" cap="rnd" cmpd="sng">
            <a:solidFill>
              <a:srgbClr val="FFFFFF"/>
            </a:solidFill>
            <a:prstDash val="solid"/>
            <a:round/>
            <a:headEnd type="none" w="sm" len="sm"/>
            <a:tailEnd type="none" w="sm" len="sm"/>
          </a:ln>
        </p:spPr>
      </p:cxnSp>
      <p:sp>
        <p:nvSpPr>
          <p:cNvPr id="160" name="Google Shape;160;p3"/>
          <p:cNvSpPr txBox="1"/>
          <p:nvPr/>
        </p:nvSpPr>
        <p:spPr>
          <a:xfrm>
            <a:off x="6056312" y="4125386"/>
            <a:ext cx="1454151" cy="766233"/>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200"/>
              <a:buFont typeface="Arial"/>
              <a:buNone/>
            </a:pPr>
            <a:r>
              <a:rPr lang="sk-SK" sz="1600" b="1" i="0" u="none" strike="noStrike" cap="none" dirty="0">
                <a:solidFill>
                  <a:srgbClr val="FFFFFF"/>
                </a:solidFill>
                <a:latin typeface="Nixie One"/>
                <a:sym typeface="Arial"/>
              </a:rPr>
              <a:t>Ochrana dát</a:t>
            </a:r>
            <a:endParaRPr sz="1600" b="0" i="0" u="none" strike="noStrike" cap="none" dirty="0">
              <a:solidFill>
                <a:srgbClr val="FFFFFF"/>
              </a:solidFill>
              <a:latin typeface="Nixie One"/>
              <a:sym typeface="Arial"/>
            </a:endParaRPr>
          </a:p>
        </p:txBody>
      </p:sp>
      <p:sp>
        <p:nvSpPr>
          <p:cNvPr id="161" name="Google Shape;161;p3"/>
          <p:cNvSpPr txBox="1"/>
          <p:nvPr/>
        </p:nvSpPr>
        <p:spPr>
          <a:xfrm>
            <a:off x="5402263" y="5175251"/>
            <a:ext cx="596900" cy="59901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sk-SK" sz="2400" b="1" i="0" u="none" strike="noStrike" cap="none">
                <a:solidFill>
                  <a:srgbClr val="FFFFFF"/>
                </a:solidFill>
                <a:latin typeface="Arial"/>
                <a:ea typeface="Arial"/>
                <a:cs typeface="Arial"/>
                <a:sym typeface="Arial"/>
              </a:rPr>
              <a:t>04</a:t>
            </a:r>
            <a:endParaRPr/>
          </a:p>
        </p:txBody>
      </p:sp>
      <p:cxnSp>
        <p:nvCxnSpPr>
          <p:cNvPr id="162" name="Google Shape;162;p3"/>
          <p:cNvCxnSpPr/>
          <p:nvPr/>
        </p:nvCxnSpPr>
        <p:spPr>
          <a:xfrm>
            <a:off x="6000750" y="5213352"/>
            <a:ext cx="0" cy="524933"/>
          </a:xfrm>
          <a:prstGeom prst="straightConnector1">
            <a:avLst/>
          </a:prstGeom>
          <a:noFill/>
          <a:ln w="9525" cap="rnd" cmpd="sng">
            <a:solidFill>
              <a:srgbClr val="FFFFFF"/>
            </a:solidFill>
            <a:prstDash val="solid"/>
            <a:round/>
            <a:headEnd type="none" w="sm" len="sm"/>
            <a:tailEnd type="none" w="sm" len="sm"/>
          </a:ln>
        </p:spPr>
      </p:cxnSp>
      <p:sp>
        <p:nvSpPr>
          <p:cNvPr id="163" name="Google Shape;163;p3"/>
          <p:cNvSpPr txBox="1"/>
          <p:nvPr/>
        </p:nvSpPr>
        <p:spPr>
          <a:xfrm>
            <a:off x="6056313" y="5101169"/>
            <a:ext cx="1384300" cy="766233"/>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200"/>
              <a:buFont typeface="Arial"/>
              <a:buNone/>
            </a:pPr>
            <a:r>
              <a:rPr lang="sk-SK" sz="1600" b="1" i="0" u="none" strike="noStrike" cap="none" dirty="0">
                <a:solidFill>
                  <a:srgbClr val="FFFFFF"/>
                </a:solidFill>
                <a:latin typeface="Nixie One"/>
                <a:sym typeface="Arial"/>
              </a:rPr>
              <a:t>Edukačné materiály</a:t>
            </a:r>
            <a:endParaRPr sz="1600" b="0" i="0" u="none" strike="noStrike" cap="none" dirty="0">
              <a:solidFill>
                <a:srgbClr val="FFFFFF"/>
              </a:solidFill>
              <a:latin typeface="Nixie One"/>
              <a:sym typeface="Arial"/>
            </a:endParaRPr>
          </a:p>
        </p:txBody>
      </p:sp>
      <p:sp>
        <p:nvSpPr>
          <p:cNvPr id="164" name="Google Shape;164;p3"/>
          <p:cNvSpPr/>
          <p:nvPr/>
        </p:nvSpPr>
        <p:spPr>
          <a:xfrm flipH="1">
            <a:off x="5311775" y="2012952"/>
            <a:ext cx="90488" cy="3970867"/>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65" name="Google Shape;165;p3"/>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fld id="{00000000-1234-1234-1234-123412341234}" type="slidenum">
              <a:rPr lang="sk-SK" sz="800" b="0" i="0" u="none" strike="noStrike" cap="none">
                <a:solidFill>
                  <a:srgbClr val="FFFFFF"/>
                </a:solidFill>
                <a:latin typeface="Arial"/>
                <a:ea typeface="Arial"/>
                <a:cs typeface="Arial"/>
                <a:sym typeface="Arial"/>
              </a:rPr>
              <a:t>3</a:t>
            </a:fld>
            <a:endParaRPr sz="800" b="0" i="0" u="none" strike="noStrike" cap="none">
              <a:solidFill>
                <a:srgbClr val="FFFFFF"/>
              </a:solidFill>
              <a:latin typeface="Arial"/>
              <a:ea typeface="Arial"/>
              <a:cs typeface="Arial"/>
              <a:sym typeface="Arial"/>
            </a:endParaRPr>
          </a:p>
        </p:txBody>
      </p:sp>
      <p:pic>
        <p:nvPicPr>
          <p:cNvPr id="166" name="Google Shape;166;p3" descr="Erasmus+ logo EN.jpg"/>
          <p:cNvPicPr preferRelativeResize="0"/>
          <p:nvPr/>
        </p:nvPicPr>
        <p:blipFill rotWithShape="1">
          <a:blip r:embed="rId3">
            <a:alphaModFix/>
          </a:blip>
          <a:srcRect/>
          <a:stretch/>
        </p:blipFill>
        <p:spPr>
          <a:xfrm>
            <a:off x="1713083" y="399163"/>
            <a:ext cx="2954015" cy="867765"/>
          </a:xfrm>
          <a:prstGeom prst="rect">
            <a:avLst/>
          </a:prstGeom>
          <a:noFill/>
          <a:ln>
            <a:noFill/>
          </a:ln>
        </p:spPr>
      </p:pic>
      <p:sp>
        <p:nvSpPr>
          <p:cNvPr id="167" name="Google Shape;167;p3"/>
          <p:cNvSpPr/>
          <p:nvPr/>
        </p:nvSpPr>
        <p:spPr>
          <a:xfrm>
            <a:off x="1981201" y="6184900"/>
            <a:ext cx="4535488" cy="673100"/>
          </a:xfrm>
          <a:prstGeom prst="rect">
            <a:avLst/>
          </a:prstGeom>
          <a:solidFill>
            <a:schemeClr val="accent6"/>
          </a:solidFill>
          <a:ln w="12700" cap="flat" cmpd="sng">
            <a:solidFill>
              <a:srgbClr val="517E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k-SK" sz="2000" b="1" i="0" u="none" strike="noStrike" cap="non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4"/>
          <p:cNvSpPr txBox="1">
            <a:spLocks noGrp="1"/>
          </p:cNvSpPr>
          <p:nvPr>
            <p:ph type="ctrTitle"/>
          </p:nvPr>
        </p:nvSpPr>
        <p:spPr>
          <a:xfrm>
            <a:off x="5804640" y="4612352"/>
            <a:ext cx="4794936" cy="854567"/>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4800"/>
              <a:buFont typeface="Arial"/>
              <a:buNone/>
            </a:pPr>
            <a:r>
              <a:rPr lang="sk-SK" dirty="0">
                <a:latin typeface="Nixie One"/>
              </a:rPr>
              <a:t>Ochrana počítača</a:t>
            </a:r>
            <a:endParaRPr dirty="0">
              <a:latin typeface="Nixie One"/>
            </a:endParaRPr>
          </a:p>
        </p:txBody>
      </p:sp>
      <p:sp>
        <p:nvSpPr>
          <p:cNvPr id="173" name="Google Shape;173;p4"/>
          <p:cNvSpPr txBox="1">
            <a:spLocks noGrp="1"/>
          </p:cNvSpPr>
          <p:nvPr>
            <p:ph type="subTitle" idx="1"/>
          </p:nvPr>
        </p:nvSpPr>
        <p:spPr>
          <a:xfrm>
            <a:off x="5947608" y="5466919"/>
            <a:ext cx="4505325" cy="7842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1800"/>
              <a:buNone/>
            </a:pPr>
            <a:endParaRPr sz="2800" dirty="0">
              <a:latin typeface="Arial"/>
              <a:ea typeface="Arial"/>
              <a:cs typeface="Arial"/>
              <a:sym typeface="Arial"/>
            </a:endParaRPr>
          </a:p>
        </p:txBody>
      </p:sp>
      <p:sp>
        <p:nvSpPr>
          <p:cNvPr id="174" name="Google Shape;174;p4"/>
          <p:cNvSpPr txBox="1"/>
          <p:nvPr/>
        </p:nvSpPr>
        <p:spPr>
          <a:xfrm>
            <a:off x="1524000" y="1360488"/>
            <a:ext cx="3500438" cy="3783012"/>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Clr>
                <a:srgbClr val="000000"/>
              </a:buClr>
              <a:buSzPts val="20000"/>
              <a:buFont typeface="Arial"/>
              <a:buNone/>
            </a:pPr>
            <a:r>
              <a:rPr lang="sk-SK" sz="20000" b="0" i="0" u="none" strike="noStrike" cap="none">
                <a:solidFill>
                  <a:srgbClr val="18637B"/>
                </a:solidFill>
                <a:latin typeface="Arial"/>
                <a:ea typeface="Arial"/>
                <a:cs typeface="Arial"/>
                <a:sym typeface="Arial"/>
              </a:rPr>
              <a:t>1</a:t>
            </a:r>
            <a:endParaRPr/>
          </a:p>
        </p:txBody>
      </p:sp>
      <p:sp>
        <p:nvSpPr>
          <p:cNvPr id="175" name="Google Shape;175;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b="0" i="0" u="none" strike="noStrike" cap="none">
                <a:solidFill>
                  <a:srgbClr val="FFFFFF"/>
                </a:solidFill>
                <a:latin typeface="Arial"/>
                <a:ea typeface="Arial"/>
                <a:cs typeface="Arial"/>
                <a:sym typeface="Arial"/>
              </a:rPr>
              <a:t>4</a:t>
            </a:fld>
            <a:endParaRPr sz="800" b="0" i="0" u="none" strike="noStrike" cap="non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i="0" u="none" strike="noStrike" cap="none">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i="0" u="none" strike="noStrike" cap="none">
              <a:solidFill>
                <a:srgbClr val="114454"/>
              </a:solidFill>
              <a:latin typeface="Arial"/>
              <a:ea typeface="Arial"/>
              <a:cs typeface="Arial"/>
              <a:sym typeface="Arial"/>
            </a:endParaRPr>
          </a:p>
          <a:p>
            <a:pPr marL="0" marR="0" lvl="0" indent="0" algn="l" rtl="0">
              <a:spcBef>
                <a:spcPts val="1000"/>
              </a:spcBef>
              <a:spcAft>
                <a:spcPts val="0"/>
              </a:spcAft>
              <a:buNone/>
            </a:pPr>
            <a:endParaRPr sz="900" b="1" i="0" u="none" strike="noStrike" cap="none">
              <a:solidFill>
                <a:srgbClr val="114454"/>
              </a:solidFill>
              <a:latin typeface="Arial"/>
              <a:ea typeface="Arial"/>
              <a:cs typeface="Arial"/>
              <a:sym typeface="Arial"/>
            </a:endParaRPr>
          </a:p>
        </p:txBody>
      </p:sp>
      <p:pic>
        <p:nvPicPr>
          <p:cNvPr id="177" name="Google Shape;177;p4" descr="Erasmus+ logo EN.jpg"/>
          <p:cNvPicPr preferRelativeResize="0"/>
          <p:nvPr/>
        </p:nvPicPr>
        <p:blipFill rotWithShape="1">
          <a:blip r:embed="rId3">
            <a:alphaModFix/>
          </a:blip>
          <a:srcRect/>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5"/>
          <p:cNvSpPr txBox="1">
            <a:spLocks noGrp="1"/>
          </p:cNvSpPr>
          <p:nvPr>
            <p:ph type="title"/>
          </p:nvPr>
        </p:nvSpPr>
        <p:spPr>
          <a:xfrm>
            <a:off x="2566990" y="1408113"/>
            <a:ext cx="3208337" cy="1028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1800"/>
              <a:buFont typeface="Arial"/>
              <a:buNone/>
            </a:pPr>
            <a:r>
              <a:rPr lang="sk-SK" sz="1800" b="1" dirty="0">
                <a:solidFill>
                  <a:srgbClr val="FFFFFF"/>
                </a:solidFill>
                <a:latin typeface="Nixie One"/>
                <a:sym typeface="Arial"/>
              </a:rPr>
              <a:t>Základné informácie</a:t>
            </a:r>
            <a:endParaRPr dirty="0">
              <a:latin typeface="Nixie One"/>
            </a:endParaRPr>
          </a:p>
        </p:txBody>
      </p:sp>
      <p:sp>
        <p:nvSpPr>
          <p:cNvPr id="184" name="Google Shape;184;p5"/>
          <p:cNvSpPr txBox="1">
            <a:spLocks noGrp="1"/>
          </p:cNvSpPr>
          <p:nvPr>
            <p:ph type="body" idx="1"/>
          </p:nvPr>
        </p:nvSpPr>
        <p:spPr>
          <a:xfrm>
            <a:off x="1032542" y="2118529"/>
            <a:ext cx="8558783" cy="4083852"/>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600"/>
              </a:spcBef>
              <a:spcAft>
                <a:spcPts val="0"/>
              </a:spcAft>
              <a:buClr>
                <a:schemeClr val="dk1"/>
              </a:buClr>
              <a:buSzPts val="2800"/>
              <a:buNone/>
            </a:pPr>
            <a:endParaRPr sz="1800" dirty="0">
              <a:latin typeface="Arial"/>
              <a:ea typeface="Arial"/>
              <a:cs typeface="Arial"/>
              <a:sym typeface="Arial"/>
            </a:endParaRPr>
          </a:p>
          <a:p>
            <a:pPr marL="514350" indent="-285750">
              <a:spcAft>
                <a:spcPts val="600"/>
              </a:spcAft>
              <a:buClr>
                <a:srgbClr val="114454"/>
              </a:buClr>
              <a:buSzPct val="90000"/>
            </a:pPr>
            <a:r>
              <a:rPr lang="sk-SK" sz="2400" dirty="0">
                <a:solidFill>
                  <a:srgbClr val="114454"/>
                </a:solidFill>
                <a:latin typeface="Nixie One"/>
                <a:sym typeface="Arial"/>
              </a:rPr>
              <a:t>firewall</a:t>
            </a:r>
          </a:p>
          <a:p>
            <a:pPr marL="514350" indent="-285750">
              <a:spcAft>
                <a:spcPts val="600"/>
              </a:spcAft>
              <a:buClr>
                <a:srgbClr val="114454"/>
              </a:buClr>
              <a:buSzPct val="90000"/>
            </a:pPr>
            <a:r>
              <a:rPr lang="sk-SK" sz="2400" dirty="0" err="1">
                <a:solidFill>
                  <a:srgbClr val="114454"/>
                </a:solidFill>
                <a:latin typeface="Nixie One"/>
              </a:rPr>
              <a:t>antispyware</a:t>
            </a:r>
            <a:endParaRPr lang="sk-SK" sz="2400" dirty="0">
              <a:solidFill>
                <a:srgbClr val="114454"/>
              </a:solidFill>
              <a:latin typeface="Nixie One"/>
            </a:endParaRPr>
          </a:p>
          <a:p>
            <a:pPr marL="514350" indent="-285750">
              <a:spcAft>
                <a:spcPts val="600"/>
              </a:spcAft>
              <a:buClr>
                <a:srgbClr val="114454"/>
              </a:buClr>
              <a:buSzPct val="90000"/>
            </a:pPr>
            <a:r>
              <a:rPr lang="sk-SK" sz="2400" dirty="0">
                <a:solidFill>
                  <a:srgbClr val="114454"/>
                </a:solidFill>
                <a:latin typeface="Nixie One"/>
              </a:rPr>
              <a:t>a</a:t>
            </a:r>
            <a:r>
              <a:rPr lang="sk-SK" sz="2400" dirty="0">
                <a:solidFill>
                  <a:srgbClr val="114454"/>
                </a:solidFill>
                <a:latin typeface="Nixie One"/>
                <a:sym typeface="Arial"/>
              </a:rPr>
              <a:t>ntivírusový program</a:t>
            </a:r>
          </a:p>
          <a:p>
            <a:pPr marL="514350" indent="-285750">
              <a:spcAft>
                <a:spcPts val="600"/>
              </a:spcAft>
              <a:buClr>
                <a:srgbClr val="114454"/>
              </a:buClr>
              <a:buSzPct val="90000"/>
            </a:pPr>
            <a:r>
              <a:rPr lang="sk-SK" sz="2400" dirty="0">
                <a:solidFill>
                  <a:srgbClr val="114454"/>
                </a:solidFill>
                <a:latin typeface="Nixie One"/>
              </a:rPr>
              <a:t>bezpečnostné záplaty – aktualizácia softvéru</a:t>
            </a:r>
          </a:p>
          <a:p>
            <a:pPr marL="514350" indent="-285750">
              <a:spcAft>
                <a:spcPts val="600"/>
              </a:spcAft>
              <a:buClr>
                <a:srgbClr val="114454"/>
              </a:buClr>
              <a:buSzPct val="90000"/>
            </a:pPr>
            <a:r>
              <a:rPr lang="sk-SK" sz="2400" dirty="0">
                <a:solidFill>
                  <a:srgbClr val="114454"/>
                </a:solidFill>
                <a:latin typeface="Nixie One"/>
                <a:sym typeface="Arial"/>
              </a:rPr>
              <a:t>ochrana proti malware</a:t>
            </a:r>
          </a:p>
        </p:txBody>
      </p:sp>
      <p:grpSp>
        <p:nvGrpSpPr>
          <p:cNvPr id="185" name="Google Shape;185;p5"/>
          <p:cNvGrpSpPr/>
          <p:nvPr/>
        </p:nvGrpSpPr>
        <p:grpSpPr>
          <a:xfrm>
            <a:off x="1847852" y="1616077"/>
            <a:ext cx="366713" cy="366713"/>
            <a:chOff x="1923675" y="1633650"/>
            <a:chExt cx="436000" cy="435975"/>
          </a:xfrm>
        </p:grpSpPr>
        <p:sp>
          <p:nvSpPr>
            <p:cNvPr id="186" name="Google Shape;186;p5"/>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7" name="Google Shape;187;p5"/>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 name="Google Shape;188;p5"/>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9" name="Google Shape;189;p5"/>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0" name="Google Shape;190;p5"/>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5"/>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192" name="Google Shape;19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b="0" i="0" u="none" strike="noStrike" cap="none">
                <a:solidFill>
                  <a:srgbClr val="FFFFFF"/>
                </a:solidFill>
                <a:latin typeface="Arial"/>
                <a:ea typeface="Arial"/>
                <a:cs typeface="Arial"/>
                <a:sym typeface="Arial"/>
              </a:rPr>
              <a:t>5</a:t>
            </a:fld>
            <a:endParaRPr sz="800" b="0" i="0" u="none" strike="noStrike" cap="none">
              <a:solidFill>
                <a:srgbClr val="FFFFFF"/>
              </a:solidFill>
              <a:latin typeface="Arial"/>
              <a:ea typeface="Arial"/>
              <a:cs typeface="Arial"/>
              <a:sym typeface="Arial"/>
            </a:endParaRPr>
          </a:p>
        </p:txBody>
      </p:sp>
      <p:sp>
        <p:nvSpPr>
          <p:cNvPr id="193" name="Google Shape;193;p5"/>
          <p:cNvSpPr txBox="1"/>
          <p:nvPr/>
        </p:nvSpPr>
        <p:spPr>
          <a:xfrm>
            <a:off x="818888" y="6192837"/>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dirty="0">
                <a:solidFill>
                  <a:schemeClr val="dk1"/>
                </a:solidFill>
                <a:latin typeface="Arial"/>
                <a:ea typeface="Arial"/>
                <a:cs typeface="Arial"/>
                <a:sym typeface="Arial"/>
              </a:rPr>
              <a:t>2020-1-SK01-KA226-SCH-094350</a:t>
            </a:r>
            <a:endParaRPr dirty="0"/>
          </a:p>
          <a:p>
            <a:pPr marL="0" marR="0" lvl="0" indent="0" algn="l" rtl="0">
              <a:spcBef>
                <a:spcPts val="1000"/>
              </a:spcBef>
              <a:spcAft>
                <a:spcPts val="0"/>
              </a:spcAft>
              <a:buNone/>
            </a:pPr>
            <a:endParaRPr sz="900" b="1" dirty="0">
              <a:solidFill>
                <a:srgbClr val="114454"/>
              </a:solidFill>
              <a:latin typeface="Arial"/>
              <a:ea typeface="Arial"/>
              <a:cs typeface="Arial"/>
              <a:sym typeface="Arial"/>
            </a:endParaRPr>
          </a:p>
          <a:p>
            <a:pPr marL="0" marR="0" lvl="0" indent="0" algn="l" rtl="0">
              <a:spcBef>
                <a:spcPts val="1000"/>
              </a:spcBef>
              <a:spcAft>
                <a:spcPts val="0"/>
              </a:spcAft>
              <a:buNone/>
            </a:pPr>
            <a:endParaRPr sz="900" b="1" dirty="0">
              <a:solidFill>
                <a:srgbClr val="114454"/>
              </a:solidFill>
              <a:latin typeface="Arial"/>
              <a:ea typeface="Arial"/>
              <a:cs typeface="Arial"/>
              <a:sym typeface="Arial"/>
            </a:endParaRPr>
          </a:p>
        </p:txBody>
      </p:sp>
      <p:pic>
        <p:nvPicPr>
          <p:cNvPr id="194" name="Google Shape;194;p5" descr="Erasmus+ logo EN.jpg"/>
          <p:cNvPicPr preferRelativeResize="0"/>
          <p:nvPr/>
        </p:nvPicPr>
        <p:blipFill rotWithShape="1">
          <a:blip r:embed="rId3">
            <a:alphaModFix/>
          </a:blip>
          <a:srcRect/>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9"/>
          <p:cNvSpPr txBox="1">
            <a:spLocks noGrp="1"/>
          </p:cNvSpPr>
          <p:nvPr>
            <p:ph type="title"/>
          </p:nvPr>
        </p:nvSpPr>
        <p:spPr>
          <a:xfrm>
            <a:off x="2566990" y="1408113"/>
            <a:ext cx="3208337" cy="1028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1800"/>
              <a:buFont typeface="Arial"/>
              <a:buNone/>
            </a:pPr>
            <a:r>
              <a:rPr lang="sk-SK" sz="1800" b="1" dirty="0">
                <a:solidFill>
                  <a:srgbClr val="FFFFFF"/>
                </a:solidFill>
                <a:latin typeface="Nixie One"/>
                <a:sym typeface="Arial"/>
              </a:rPr>
              <a:t>Základné informácie</a:t>
            </a:r>
            <a:endParaRPr dirty="0">
              <a:latin typeface="Nixie One"/>
            </a:endParaRPr>
          </a:p>
        </p:txBody>
      </p:sp>
      <p:sp>
        <p:nvSpPr>
          <p:cNvPr id="243" name="Google Shape;243;p9"/>
          <p:cNvSpPr txBox="1">
            <a:spLocks noGrp="1"/>
          </p:cNvSpPr>
          <p:nvPr>
            <p:ph type="body" idx="1"/>
          </p:nvPr>
        </p:nvSpPr>
        <p:spPr>
          <a:xfrm>
            <a:off x="1011982" y="2340796"/>
            <a:ext cx="8613028" cy="3159125"/>
          </a:xfrm>
          <a:prstGeom prst="rect">
            <a:avLst/>
          </a:prstGeom>
          <a:noFill/>
          <a:ln>
            <a:noFill/>
          </a:ln>
        </p:spPr>
        <p:txBody>
          <a:bodyPr spcFirstLastPara="1" wrap="square" lIns="91425" tIns="45700" rIns="91425" bIns="45700" anchor="t" anchorCtr="0">
            <a:noAutofit/>
          </a:bodyPr>
          <a:lstStyle/>
          <a:p>
            <a:pPr marL="50800" indent="0">
              <a:buNone/>
            </a:pPr>
            <a:r>
              <a:rPr lang="sk-SK" sz="2400" b="1" dirty="0">
                <a:solidFill>
                  <a:srgbClr val="114454"/>
                </a:solidFill>
                <a:latin typeface="Nixie One"/>
                <a:sym typeface="Arial"/>
              </a:rPr>
              <a:t>Malware:</a:t>
            </a:r>
          </a:p>
          <a:p>
            <a:pPr>
              <a:buSzPct val="90000"/>
            </a:pPr>
            <a:r>
              <a:rPr lang="sk-SK" sz="2000" dirty="0">
                <a:solidFill>
                  <a:srgbClr val="114454"/>
                </a:solidFill>
                <a:latin typeface="Nixie One"/>
              </a:rPr>
              <a:t>počítačový vírus</a:t>
            </a:r>
          </a:p>
          <a:p>
            <a:pPr>
              <a:buSzPct val="90000"/>
            </a:pPr>
            <a:r>
              <a:rPr lang="sk-SK" sz="2000" dirty="0">
                <a:solidFill>
                  <a:srgbClr val="114454"/>
                </a:solidFill>
                <a:latin typeface="Nixie One"/>
                <a:sym typeface="Arial"/>
              </a:rPr>
              <a:t>internetový červ</a:t>
            </a:r>
          </a:p>
          <a:p>
            <a:pPr>
              <a:buSzPct val="90000"/>
            </a:pPr>
            <a:r>
              <a:rPr lang="sk-SK" sz="2000" dirty="0">
                <a:solidFill>
                  <a:srgbClr val="114454"/>
                </a:solidFill>
                <a:latin typeface="Nixie One"/>
              </a:rPr>
              <a:t>trójsky kôň</a:t>
            </a:r>
          </a:p>
          <a:p>
            <a:pPr>
              <a:buSzPct val="90000"/>
            </a:pPr>
            <a:r>
              <a:rPr lang="sk-SK" sz="2000" dirty="0">
                <a:solidFill>
                  <a:srgbClr val="114454"/>
                </a:solidFill>
                <a:latin typeface="Nixie One"/>
                <a:sym typeface="Arial"/>
              </a:rPr>
              <a:t>spyware</a:t>
            </a:r>
          </a:p>
          <a:p>
            <a:pPr>
              <a:buSzPct val="90000"/>
            </a:pPr>
            <a:r>
              <a:rPr lang="sk-SK" sz="2000" dirty="0" err="1">
                <a:solidFill>
                  <a:srgbClr val="114454"/>
                </a:solidFill>
                <a:latin typeface="Nixie One"/>
              </a:rPr>
              <a:t>adware</a:t>
            </a:r>
            <a:endParaRPr lang="sk-SK" sz="2000" dirty="0">
              <a:solidFill>
                <a:srgbClr val="114454"/>
              </a:solidFill>
              <a:latin typeface="Nixie One"/>
            </a:endParaRPr>
          </a:p>
          <a:p>
            <a:pPr>
              <a:buSzPct val="90000"/>
            </a:pPr>
            <a:r>
              <a:rPr lang="sk-SK" sz="2000" dirty="0">
                <a:solidFill>
                  <a:srgbClr val="114454"/>
                </a:solidFill>
                <a:latin typeface="Nixie One"/>
                <a:sym typeface="Arial"/>
              </a:rPr>
              <a:t>spam</a:t>
            </a:r>
          </a:p>
          <a:p>
            <a:pPr>
              <a:buSzPct val="90000"/>
            </a:pPr>
            <a:r>
              <a:rPr lang="sk-SK" sz="2000" dirty="0">
                <a:solidFill>
                  <a:srgbClr val="114454"/>
                </a:solidFill>
                <a:latin typeface="Nixie One"/>
              </a:rPr>
              <a:t>hoax</a:t>
            </a:r>
          </a:p>
          <a:p>
            <a:pPr>
              <a:buSzPct val="90000"/>
            </a:pPr>
            <a:r>
              <a:rPr lang="sk-SK" sz="2000" dirty="0" err="1">
                <a:solidFill>
                  <a:srgbClr val="114454"/>
                </a:solidFill>
                <a:latin typeface="Nixie One"/>
                <a:sym typeface="Arial"/>
              </a:rPr>
              <a:t>phising</a:t>
            </a:r>
            <a:endParaRPr lang="sk-SK" sz="2000" dirty="0">
              <a:solidFill>
                <a:srgbClr val="114454"/>
              </a:solidFill>
              <a:latin typeface="Nixie One"/>
              <a:sym typeface="Arial"/>
            </a:endParaRPr>
          </a:p>
          <a:p>
            <a:pPr marL="50800" indent="0">
              <a:buNone/>
            </a:pPr>
            <a:endParaRPr lang="sk-SK" sz="1800" dirty="0">
              <a:latin typeface="+mn-lt"/>
              <a:ea typeface="Arial"/>
              <a:cs typeface="Arial"/>
              <a:sym typeface="Arial"/>
            </a:endParaRPr>
          </a:p>
          <a:p>
            <a:pPr marL="457200" lvl="0" indent="-406400" algn="l" rtl="0">
              <a:lnSpc>
                <a:spcPct val="100000"/>
              </a:lnSpc>
              <a:spcBef>
                <a:spcPts val="600"/>
              </a:spcBef>
              <a:spcAft>
                <a:spcPts val="0"/>
              </a:spcAft>
              <a:buClr>
                <a:srgbClr val="114454"/>
              </a:buClr>
              <a:buSzPts val="1616"/>
              <a:buChar char="▪"/>
            </a:pPr>
            <a:endParaRPr lang="sk-SK" sz="1800" dirty="0">
              <a:latin typeface="+mn-lt"/>
              <a:ea typeface="Arial"/>
              <a:cs typeface="Arial"/>
              <a:sym typeface="Arial"/>
            </a:endParaRPr>
          </a:p>
        </p:txBody>
      </p:sp>
      <p:grpSp>
        <p:nvGrpSpPr>
          <p:cNvPr id="244" name="Google Shape;244;p9"/>
          <p:cNvGrpSpPr/>
          <p:nvPr/>
        </p:nvGrpSpPr>
        <p:grpSpPr>
          <a:xfrm>
            <a:off x="1847852" y="1616077"/>
            <a:ext cx="366713" cy="366713"/>
            <a:chOff x="1923675" y="1633650"/>
            <a:chExt cx="436000" cy="435975"/>
          </a:xfrm>
        </p:grpSpPr>
        <p:sp>
          <p:nvSpPr>
            <p:cNvPr id="245" name="Google Shape;245;p9"/>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6" name="Google Shape;246;p9"/>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7" name="Google Shape;247;p9"/>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8" name="Google Shape;248;p9"/>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9" name="Google Shape;249;p9"/>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0" name="Google Shape;250;p9"/>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51" name="Google Shape;25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6</a:t>
            </a:fld>
            <a:endParaRPr sz="800">
              <a:solidFill>
                <a:srgbClr val="FFFFFF"/>
              </a:solidFill>
              <a:latin typeface="Arial"/>
              <a:ea typeface="Arial"/>
              <a:cs typeface="Arial"/>
              <a:sym typeface="Arial"/>
            </a:endParaRPr>
          </a:p>
        </p:txBody>
      </p:sp>
      <p:sp>
        <p:nvSpPr>
          <p:cNvPr id="252" name="Google Shape;252;p9"/>
          <p:cNvSpPr txBox="1"/>
          <p:nvPr/>
        </p:nvSpPr>
        <p:spPr>
          <a:xfrm>
            <a:off x="1738313" y="5673727"/>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53" name="Google Shape;253;p9" descr="Erasmus+ logo EN.jpg"/>
          <p:cNvPicPr preferRelativeResize="0"/>
          <p:nvPr/>
        </p:nvPicPr>
        <p:blipFill rotWithShape="1">
          <a:blip r:embed="rId3">
            <a:alphaModFix/>
          </a:blip>
          <a:srcRect/>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6"/>
          <p:cNvSpPr txBox="1">
            <a:spLocks noGrp="1"/>
          </p:cNvSpPr>
          <p:nvPr>
            <p:ph type="ctrTitle"/>
          </p:nvPr>
        </p:nvSpPr>
        <p:spPr>
          <a:xfrm>
            <a:off x="5637215" y="3735388"/>
            <a:ext cx="4747756" cy="116046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4800"/>
              <a:buFont typeface="Arial"/>
              <a:buNone/>
            </a:pPr>
            <a:r>
              <a:rPr lang="sk-SK" dirty="0">
                <a:latin typeface="Nixie One"/>
              </a:rPr>
              <a:t>Ochrana užívateľa</a:t>
            </a:r>
            <a:endParaRPr dirty="0">
              <a:latin typeface="Nixie One"/>
            </a:endParaRPr>
          </a:p>
        </p:txBody>
      </p:sp>
      <p:sp>
        <p:nvSpPr>
          <p:cNvPr id="203" name="Google Shape;203;p6"/>
          <p:cNvSpPr txBox="1">
            <a:spLocks noGrp="1"/>
          </p:cNvSpPr>
          <p:nvPr>
            <p:ph type="subTitle" idx="1"/>
          </p:nvPr>
        </p:nvSpPr>
        <p:spPr>
          <a:xfrm>
            <a:off x="5637215" y="4840290"/>
            <a:ext cx="4505325" cy="7842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1800"/>
              <a:buNone/>
            </a:pPr>
            <a:endParaRPr sz="2800">
              <a:latin typeface="Arial"/>
              <a:ea typeface="Arial"/>
              <a:cs typeface="Arial"/>
              <a:sym typeface="Arial"/>
            </a:endParaRPr>
          </a:p>
        </p:txBody>
      </p:sp>
      <p:sp>
        <p:nvSpPr>
          <p:cNvPr id="204" name="Google Shape;204;p6"/>
          <p:cNvSpPr txBox="1"/>
          <p:nvPr/>
        </p:nvSpPr>
        <p:spPr>
          <a:xfrm>
            <a:off x="1524000" y="1360488"/>
            <a:ext cx="3500438" cy="3783012"/>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2</a:t>
            </a:r>
            <a:endParaRPr/>
          </a:p>
        </p:txBody>
      </p:sp>
      <p:sp>
        <p:nvSpPr>
          <p:cNvPr id="205" name="Google Shape;20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7</a:t>
            </a:fld>
            <a:endParaRPr sz="800">
              <a:solidFill>
                <a:srgbClr val="FFFFFF"/>
              </a:solidFill>
              <a:latin typeface="Arial"/>
              <a:ea typeface="Arial"/>
              <a:cs typeface="Arial"/>
              <a:sym typeface="Arial"/>
            </a:endParaRPr>
          </a:p>
        </p:txBody>
      </p:sp>
      <p:sp>
        <p:nvSpPr>
          <p:cNvPr id="206" name="Google Shape;206;p6"/>
          <p:cNvSpPr txBox="1"/>
          <p:nvPr/>
        </p:nvSpPr>
        <p:spPr>
          <a:xfrm>
            <a:off x="2024063" y="5500690"/>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07" name="Google Shape;207;p6" descr="Erasmus+ logo EN.jpg"/>
          <p:cNvPicPr preferRelativeResize="0"/>
          <p:nvPr/>
        </p:nvPicPr>
        <p:blipFill rotWithShape="1">
          <a:blip r:embed="rId3">
            <a:alphaModFix/>
          </a:blip>
          <a:srcRect/>
          <a:stretch/>
        </p:blipFill>
        <p:spPr>
          <a:xfrm>
            <a:off x="1738315" y="1000125"/>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7"/>
          <p:cNvSpPr txBox="1">
            <a:spLocks noGrp="1"/>
          </p:cNvSpPr>
          <p:nvPr>
            <p:ph type="title"/>
          </p:nvPr>
        </p:nvSpPr>
        <p:spPr>
          <a:xfrm>
            <a:off x="2566990" y="1408113"/>
            <a:ext cx="3208337" cy="1028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1800"/>
              <a:buFont typeface="Arial"/>
              <a:buNone/>
            </a:pPr>
            <a:r>
              <a:rPr lang="sk-SK" sz="1800" b="1" dirty="0">
                <a:solidFill>
                  <a:srgbClr val="FFFFFF"/>
                </a:solidFill>
                <a:latin typeface="Nixie One"/>
                <a:sym typeface="Arial"/>
              </a:rPr>
              <a:t>Základné informácie</a:t>
            </a:r>
            <a:endParaRPr dirty="0">
              <a:latin typeface="Nixie One"/>
            </a:endParaRPr>
          </a:p>
        </p:txBody>
      </p:sp>
      <p:sp>
        <p:nvSpPr>
          <p:cNvPr id="214" name="Google Shape;214;p7"/>
          <p:cNvSpPr txBox="1">
            <a:spLocks noGrp="1"/>
          </p:cNvSpPr>
          <p:nvPr>
            <p:ph type="body" idx="1"/>
          </p:nvPr>
        </p:nvSpPr>
        <p:spPr>
          <a:xfrm>
            <a:off x="1460064" y="2299407"/>
            <a:ext cx="7991846" cy="3159125"/>
          </a:xfrm>
          <a:prstGeom prst="rect">
            <a:avLst/>
          </a:prstGeom>
          <a:noFill/>
          <a:ln>
            <a:noFill/>
          </a:ln>
        </p:spPr>
        <p:txBody>
          <a:bodyPr spcFirstLastPara="1" wrap="square" lIns="91425" tIns="45700" rIns="91425" bIns="45700" anchor="t" anchorCtr="0">
            <a:noAutofit/>
          </a:bodyPr>
          <a:lstStyle/>
          <a:p>
            <a:pPr algn="just">
              <a:lnSpc>
                <a:spcPct val="150000"/>
              </a:lnSpc>
              <a:spcBef>
                <a:spcPts val="0"/>
              </a:spcBef>
              <a:buSzPct val="90000"/>
              <a:buFont typeface="Wingdings" panose="05000000000000000000" pitchFamily="2" charset="2"/>
              <a:buChar char="§"/>
            </a:pPr>
            <a:r>
              <a:rPr lang="sk-SK" sz="2000" dirty="0" err="1">
                <a:solidFill>
                  <a:srgbClr val="114454"/>
                </a:solidFill>
                <a:latin typeface="Nixie One"/>
                <a:ea typeface="Calibri" panose="020F0502020204030204" pitchFamily="34" charset="0"/>
                <a:cs typeface="Times New Roman" panose="02020603050405020304" pitchFamily="18" charset="0"/>
              </a:rPr>
              <a:t>kyberšikana</a:t>
            </a:r>
            <a:endParaRPr lang="sk-SK" sz="2000" dirty="0">
              <a:solidFill>
                <a:srgbClr val="114454"/>
              </a:solidFill>
              <a:latin typeface="Nixie One"/>
              <a:ea typeface="Calibri" panose="020F0502020204030204" pitchFamily="34" charset="0"/>
              <a:cs typeface="Times New Roman" panose="02020603050405020304" pitchFamily="18" charset="0"/>
            </a:endParaRPr>
          </a:p>
          <a:p>
            <a:pPr algn="just">
              <a:lnSpc>
                <a:spcPct val="150000"/>
              </a:lnSpc>
              <a:spcBef>
                <a:spcPts val="0"/>
              </a:spcBef>
              <a:buSzPct val="90000"/>
              <a:buFont typeface="Wingdings" panose="05000000000000000000" pitchFamily="2" charset="2"/>
              <a:buChar char="§"/>
            </a:pPr>
            <a:r>
              <a:rPr lang="sk-SK" sz="2000" dirty="0" err="1">
                <a:solidFill>
                  <a:srgbClr val="114454"/>
                </a:solidFill>
                <a:latin typeface="Nixie One"/>
                <a:ea typeface="Calibri" panose="020F0502020204030204" pitchFamily="34" charset="0"/>
                <a:cs typeface="Times New Roman" panose="02020603050405020304" pitchFamily="18" charset="0"/>
              </a:rPr>
              <a:t>stalking</a:t>
            </a:r>
            <a:endParaRPr lang="sk-SK" sz="2000" dirty="0">
              <a:solidFill>
                <a:srgbClr val="114454"/>
              </a:solidFill>
              <a:latin typeface="Nixie One"/>
              <a:ea typeface="Calibri" panose="020F0502020204030204" pitchFamily="34" charset="0"/>
              <a:cs typeface="Times New Roman" panose="02020603050405020304" pitchFamily="18" charset="0"/>
            </a:endParaRPr>
          </a:p>
          <a:p>
            <a:pPr algn="just">
              <a:lnSpc>
                <a:spcPct val="150000"/>
              </a:lnSpc>
              <a:spcBef>
                <a:spcPts val="0"/>
              </a:spcBef>
              <a:buSzPct val="90000"/>
              <a:buFont typeface="Wingdings" panose="05000000000000000000" pitchFamily="2" charset="2"/>
              <a:buChar char="§"/>
            </a:pPr>
            <a:r>
              <a:rPr lang="sk-SK" sz="2000" dirty="0">
                <a:solidFill>
                  <a:srgbClr val="114454"/>
                </a:solidFill>
                <a:latin typeface="Nixie One"/>
                <a:ea typeface="Calibri" panose="020F0502020204030204" pitchFamily="34" charset="0"/>
                <a:cs typeface="Times New Roman" panose="02020603050405020304" pitchFamily="18" charset="0"/>
              </a:rPr>
              <a:t>ohováranie, zastrašovanie, </a:t>
            </a:r>
            <a:r>
              <a:rPr lang="sk-SK" sz="2000" dirty="0" err="1">
                <a:solidFill>
                  <a:srgbClr val="114454"/>
                </a:solidFill>
                <a:latin typeface="Nixie One"/>
                <a:ea typeface="Calibri" panose="020F0502020204030204" pitchFamily="34" charset="0"/>
                <a:cs typeface="Times New Roman" panose="02020603050405020304" pitchFamily="18" charset="0"/>
              </a:rPr>
              <a:t>trollovanie</a:t>
            </a:r>
            <a:endParaRPr lang="sk-SK" sz="2000" dirty="0">
              <a:solidFill>
                <a:srgbClr val="114454"/>
              </a:solidFill>
              <a:latin typeface="Nixie One"/>
              <a:ea typeface="Calibri" panose="020F0502020204030204" pitchFamily="34" charset="0"/>
              <a:cs typeface="Times New Roman" panose="02020603050405020304" pitchFamily="18" charset="0"/>
            </a:endParaRPr>
          </a:p>
          <a:p>
            <a:pPr algn="just">
              <a:lnSpc>
                <a:spcPct val="150000"/>
              </a:lnSpc>
              <a:spcBef>
                <a:spcPts val="0"/>
              </a:spcBef>
              <a:buSzPct val="90000"/>
              <a:buFont typeface="Wingdings" panose="05000000000000000000" pitchFamily="2" charset="2"/>
              <a:buChar char="§"/>
            </a:pPr>
            <a:r>
              <a:rPr lang="sk-SK" sz="2000" dirty="0">
                <a:solidFill>
                  <a:srgbClr val="114454"/>
                </a:solidFill>
                <a:latin typeface="Nixie One"/>
                <a:ea typeface="Calibri" panose="020F0502020204030204" pitchFamily="34" charset="0"/>
                <a:cs typeface="Times New Roman" panose="02020603050405020304" pitchFamily="18" charset="0"/>
              </a:rPr>
              <a:t>podvody a falšovanie</a:t>
            </a:r>
          </a:p>
        </p:txBody>
      </p:sp>
      <p:grpSp>
        <p:nvGrpSpPr>
          <p:cNvPr id="215" name="Google Shape;215;p7"/>
          <p:cNvGrpSpPr/>
          <p:nvPr/>
        </p:nvGrpSpPr>
        <p:grpSpPr>
          <a:xfrm>
            <a:off x="1847852" y="1616077"/>
            <a:ext cx="366713" cy="366713"/>
            <a:chOff x="1923675" y="1633650"/>
            <a:chExt cx="436000" cy="435975"/>
          </a:xfrm>
        </p:grpSpPr>
        <p:sp>
          <p:nvSpPr>
            <p:cNvPr id="216" name="Google Shape;216;p7"/>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7" name="Google Shape;217;p7"/>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8" name="Google Shape;218;p7"/>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9" name="Google Shape;219;p7"/>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0" name="Google Shape;220;p7"/>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1" name="Google Shape;221;p7"/>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22" name="Google Shape;22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8</a:t>
            </a:fld>
            <a:endParaRPr sz="800">
              <a:solidFill>
                <a:srgbClr val="FFFFFF"/>
              </a:solidFill>
              <a:latin typeface="Arial"/>
              <a:ea typeface="Arial"/>
              <a:cs typeface="Arial"/>
              <a:sym typeface="Arial"/>
            </a:endParaRPr>
          </a:p>
        </p:txBody>
      </p:sp>
      <p:sp>
        <p:nvSpPr>
          <p:cNvPr id="223" name="Google Shape;223;p7"/>
          <p:cNvSpPr txBox="1"/>
          <p:nvPr/>
        </p:nvSpPr>
        <p:spPr>
          <a:xfrm>
            <a:off x="1751014" y="5874681"/>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24" name="Google Shape;224;p7" descr="Erasmus+ logo EN.jpg"/>
          <p:cNvPicPr preferRelativeResize="0"/>
          <p:nvPr/>
        </p:nvPicPr>
        <p:blipFill rotWithShape="1">
          <a:blip r:embed="rId3">
            <a:alphaModFix/>
          </a:blip>
          <a:srcRect/>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8"/>
          <p:cNvSpPr txBox="1">
            <a:spLocks noGrp="1"/>
          </p:cNvSpPr>
          <p:nvPr>
            <p:ph type="ctrTitle"/>
          </p:nvPr>
        </p:nvSpPr>
        <p:spPr>
          <a:xfrm>
            <a:off x="5637215" y="3735388"/>
            <a:ext cx="4505325" cy="116046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4800"/>
              <a:buFont typeface="Arial"/>
              <a:buNone/>
            </a:pPr>
            <a:r>
              <a:rPr lang="sk-SK" sz="4000" b="1" dirty="0">
                <a:latin typeface="Nixie One"/>
              </a:rPr>
              <a:t>Ochrana dát</a:t>
            </a:r>
            <a:endParaRPr sz="4000" dirty="0">
              <a:latin typeface="Nixie One"/>
            </a:endParaRPr>
          </a:p>
        </p:txBody>
      </p:sp>
      <p:sp>
        <p:nvSpPr>
          <p:cNvPr id="232" name="Google Shape;232;p8"/>
          <p:cNvSpPr txBox="1">
            <a:spLocks noGrp="1"/>
          </p:cNvSpPr>
          <p:nvPr>
            <p:ph type="subTitle" idx="1"/>
          </p:nvPr>
        </p:nvSpPr>
        <p:spPr>
          <a:xfrm>
            <a:off x="5637215" y="4840290"/>
            <a:ext cx="4505325" cy="7842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1800"/>
              <a:buNone/>
            </a:pPr>
            <a:endParaRPr sz="2400">
              <a:latin typeface="Arial"/>
              <a:ea typeface="Arial"/>
              <a:cs typeface="Arial"/>
              <a:sym typeface="Arial"/>
            </a:endParaRPr>
          </a:p>
        </p:txBody>
      </p:sp>
      <p:sp>
        <p:nvSpPr>
          <p:cNvPr id="233" name="Google Shape;233;p8"/>
          <p:cNvSpPr txBox="1"/>
          <p:nvPr/>
        </p:nvSpPr>
        <p:spPr>
          <a:xfrm>
            <a:off x="1524000" y="1360488"/>
            <a:ext cx="3500438" cy="3783012"/>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3</a:t>
            </a:r>
            <a:endParaRPr/>
          </a:p>
        </p:txBody>
      </p:sp>
      <p:sp>
        <p:nvSpPr>
          <p:cNvPr id="234" name="Google Shape;23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9</a:t>
            </a:fld>
            <a:endParaRPr sz="800">
              <a:solidFill>
                <a:srgbClr val="FFFFFF"/>
              </a:solidFill>
              <a:latin typeface="Arial"/>
              <a:ea typeface="Arial"/>
              <a:cs typeface="Arial"/>
              <a:sym typeface="Arial"/>
            </a:endParaRPr>
          </a:p>
        </p:txBody>
      </p:sp>
      <p:sp>
        <p:nvSpPr>
          <p:cNvPr id="235" name="Google Shape;235;p8"/>
          <p:cNvSpPr txBox="1"/>
          <p:nvPr/>
        </p:nvSpPr>
        <p:spPr>
          <a:xfrm>
            <a:off x="2024063" y="5500690"/>
            <a:ext cx="2711450" cy="327025"/>
          </a:xfrm>
          <a:prstGeom prst="rect">
            <a:avLst/>
          </a:prstGeom>
          <a:solidFill>
            <a:srgbClr val="54813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sk-SK" sz="900" b="1">
                <a:solidFill>
                  <a:schemeClr val="dk1"/>
                </a:solidFill>
                <a:latin typeface="Arial"/>
                <a:ea typeface="Arial"/>
                <a:cs typeface="Arial"/>
                <a:sym typeface="Arial"/>
              </a:rPr>
              <a:t>2020-1-SK01-KA226-SCH-094350</a:t>
            </a:r>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a:p>
            <a:pPr marL="0" marR="0" lvl="0" indent="0" algn="l" rtl="0">
              <a:spcBef>
                <a:spcPts val="1000"/>
              </a:spcBef>
              <a:spcAft>
                <a:spcPts val="0"/>
              </a:spcAft>
              <a:buNone/>
            </a:pPr>
            <a:endParaRPr sz="900" b="1">
              <a:solidFill>
                <a:srgbClr val="114454"/>
              </a:solidFill>
              <a:latin typeface="Arial"/>
              <a:ea typeface="Arial"/>
              <a:cs typeface="Arial"/>
              <a:sym typeface="Arial"/>
            </a:endParaRPr>
          </a:p>
        </p:txBody>
      </p:sp>
      <p:pic>
        <p:nvPicPr>
          <p:cNvPr id="236" name="Google Shape;236;p8" descr="Erasmus+ logo EN.jpg"/>
          <p:cNvPicPr preferRelativeResize="0"/>
          <p:nvPr/>
        </p:nvPicPr>
        <p:blipFill rotWithShape="1">
          <a:blip r:embed="rId3">
            <a:alphaModFix/>
          </a:blip>
          <a:srcRect/>
          <a:stretch/>
        </p:blipFill>
        <p:spPr>
          <a:xfrm>
            <a:off x="1666877" y="1000125"/>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263</Words>
  <Application>Microsoft Office PowerPoint</Application>
  <PresentationFormat>Širokouhlá</PresentationFormat>
  <Paragraphs>87</Paragraphs>
  <Slides>15</Slides>
  <Notes>15</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15</vt:i4>
      </vt:variant>
    </vt:vector>
  </HeadingPairs>
  <TitlesOfParts>
    <vt:vector size="20" baseType="lpstr">
      <vt:lpstr>Arial</vt:lpstr>
      <vt:lpstr>Nixie One</vt:lpstr>
      <vt:lpstr>Noto Sans Symbols</vt:lpstr>
      <vt:lpstr>Wingdings</vt:lpstr>
      <vt:lpstr>Motív balíka Office</vt:lpstr>
      <vt:lpstr>Digi school Informatika</vt:lpstr>
      <vt:lpstr>Prezentácia programu PowerPoint</vt:lpstr>
      <vt:lpstr>Or use diagrams to explain complex ideas</vt:lpstr>
      <vt:lpstr>Ochrana počítača</vt:lpstr>
      <vt:lpstr>Základné informácie</vt:lpstr>
      <vt:lpstr>Základné informácie</vt:lpstr>
      <vt:lpstr>Ochrana užívateľa</vt:lpstr>
      <vt:lpstr>Základné informácie</vt:lpstr>
      <vt:lpstr>Ochrana dát</vt:lpstr>
      <vt:lpstr>Základné informácie</vt:lpstr>
      <vt:lpstr>Edukačné materiály</vt:lpstr>
      <vt:lpstr>Edukačné materiály</vt:lpstr>
      <vt:lpstr>Edukačné materiály</vt:lpstr>
      <vt:lpstr>ZDROJE</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 school Informatika</dc:title>
  <dc:creator>Jano Filovkin</dc:creator>
  <cp:lastModifiedBy>admin</cp:lastModifiedBy>
  <cp:revision>16</cp:revision>
  <dcterms:created xsi:type="dcterms:W3CDTF">2021-07-19T14:58:12Z</dcterms:created>
  <dcterms:modified xsi:type="dcterms:W3CDTF">2021-11-09T19:24:44Z</dcterms:modified>
</cp:coreProperties>
</file>