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0" r:id="rId5"/>
    <p:sldMasterId id="2147483652" r:id="rId6"/>
    <p:sldMasterId id="2147483654" r:id="rId7"/>
    <p:sldMasterId id="214748365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Lst>
  <p:sldSz cy="5143500" cx="9144000"/>
  <p:notesSz cx="6858000" cy="9144000"/>
  <p:embeddedFontLst>
    <p:embeddedFont>
      <p:font typeface="Roboto Slab"/>
      <p:regular r:id="rId24"/>
      <p:bold r:id="rId25"/>
    </p:embeddedFont>
    <p:embeddedFont>
      <p:font typeface="Nixie On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http://customooxmlschemas.google.com/">
      <go:slidesCustomData xmlns:go="http://customooxmlschemas.google.com/" r:id="rId27" roundtripDataSignature="AMtx7mjM9bgamRg4AOTGLwkORpi/+PKE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font" Target="fonts/RobotoSlab-regular.fntdata"/><Relationship Id="rId23" Type="http://schemas.openxmlformats.org/officeDocument/2006/relationships/slide" Target="slides/slide1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font" Target="fonts/NixieOne-regular.fntdata"/><Relationship Id="rId25" Type="http://schemas.openxmlformats.org/officeDocument/2006/relationships/font" Target="fonts/RobotoSlab-bold.fntdata"/><Relationship Id="rId27"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 name="Google Shape;24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 name="Google Shape;10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 name="Google Shape;12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 name="Google Shape;14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3" name="Shape 13"/>
        <p:cNvGrpSpPr/>
        <p:nvPr/>
      </p:nvGrpSpPr>
      <p:grpSpPr>
        <a:xfrm>
          <a:off x="0" y="0"/>
          <a:ext cx="0" cy="0"/>
          <a:chOff x="0" y="0"/>
          <a:chExt cx="0" cy="0"/>
        </a:xfrm>
      </p:grpSpPr>
      <p:sp>
        <p:nvSpPr>
          <p:cNvPr id="14" name="Google Shape;14;p16"/>
          <p:cNvSpPr txBox="1"/>
          <p:nvPr>
            <p:ph type="ctrTitle"/>
          </p:nvPr>
        </p:nvSpPr>
        <p:spPr>
          <a:xfrm>
            <a:off x="685800" y="2601425"/>
            <a:ext cx="5810400" cy="1159800"/>
          </a:xfrm>
          <a:prstGeom prst="rect">
            <a:avLst/>
          </a:prstGeom>
          <a:noFill/>
          <a:ln>
            <a:noFill/>
          </a:ln>
        </p:spPr>
        <p:txBody>
          <a:bodyPr anchorCtr="0" anchor="b" bIns="91425" lIns="91425" spcFirstLastPara="1" rIns="91425" wrap="square" tIns="91425">
            <a:noAutofit/>
          </a:bodyPr>
          <a:lstStyle>
            <a:lvl1pPr lvl="0" algn="l">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A">
  <p:cSld name="Blank style A">
    <p:spTree>
      <p:nvGrpSpPr>
        <p:cNvPr id="24" name="Shape 24"/>
        <p:cNvGrpSpPr/>
        <p:nvPr/>
      </p:nvGrpSpPr>
      <p:grpSpPr>
        <a:xfrm>
          <a:off x="0" y="0"/>
          <a:ext cx="0" cy="0"/>
          <a:chOff x="0" y="0"/>
          <a:chExt cx="0" cy="0"/>
        </a:xfrm>
      </p:grpSpPr>
      <p:sp>
        <p:nvSpPr>
          <p:cNvPr id="25" name="Google Shape;25;p18"/>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p20"/>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spTree>
      <p:nvGrpSpPr>
        <p:cNvPr id="46" name="Shape 46"/>
        <p:cNvGrpSpPr/>
        <p:nvPr/>
      </p:nvGrpSpPr>
      <p:grpSpPr>
        <a:xfrm>
          <a:off x="0" y="0"/>
          <a:ext cx="0" cy="0"/>
          <a:chOff x="0" y="0"/>
          <a:chExt cx="0" cy="0"/>
        </a:xfrm>
      </p:grpSpPr>
      <p:sp>
        <p:nvSpPr>
          <p:cNvPr id="47" name="Google Shape;47;p22"/>
          <p:cNvSpPr txBox="1"/>
          <p:nvPr>
            <p:ph type="ctrTitle"/>
          </p:nvPr>
        </p:nvSpPr>
        <p:spPr>
          <a:xfrm>
            <a:off x="4113600" y="2878750"/>
            <a:ext cx="4505700" cy="1159800"/>
          </a:xfrm>
          <a:prstGeom prst="rect">
            <a:avLst/>
          </a:prstGeom>
          <a:noFill/>
          <a:ln>
            <a:noFill/>
          </a:ln>
        </p:spPr>
        <p:txBody>
          <a:bodyPr anchorCtr="0" anchor="b" bIns="91425" lIns="91425" spcFirstLastPara="1" rIns="91425" wrap="square" tIns="91425">
            <a:noAutofit/>
          </a:bodyPr>
          <a:lstStyle>
            <a:lvl1pPr lvl="0" algn="l">
              <a:spcBef>
                <a:spcPts val="0"/>
              </a:spcBef>
              <a:spcAft>
                <a:spcPts val="0"/>
              </a:spcAft>
              <a:buClr>
                <a:srgbClr val="114454"/>
              </a:buClr>
              <a:buSzPts val="4800"/>
              <a:buNone/>
              <a:defRPr sz="4800">
                <a:solidFill>
                  <a:srgbClr val="114454"/>
                </a:solidFill>
              </a:defRPr>
            </a:lvl1pPr>
            <a:lvl2pPr lvl="1" algn="l">
              <a:spcBef>
                <a:spcPts val="0"/>
              </a:spcBef>
              <a:spcAft>
                <a:spcPts val="0"/>
              </a:spcAft>
              <a:buClr>
                <a:srgbClr val="114454"/>
              </a:buClr>
              <a:buSzPts val="4800"/>
              <a:buNone/>
              <a:defRPr sz="4800">
                <a:solidFill>
                  <a:srgbClr val="114454"/>
                </a:solidFill>
              </a:defRPr>
            </a:lvl2pPr>
            <a:lvl3pPr lvl="2" algn="l">
              <a:spcBef>
                <a:spcPts val="0"/>
              </a:spcBef>
              <a:spcAft>
                <a:spcPts val="0"/>
              </a:spcAft>
              <a:buClr>
                <a:srgbClr val="114454"/>
              </a:buClr>
              <a:buSzPts val="4800"/>
              <a:buNone/>
              <a:defRPr sz="4800">
                <a:solidFill>
                  <a:srgbClr val="114454"/>
                </a:solidFill>
              </a:defRPr>
            </a:lvl3pPr>
            <a:lvl4pPr lvl="3" algn="l">
              <a:spcBef>
                <a:spcPts val="0"/>
              </a:spcBef>
              <a:spcAft>
                <a:spcPts val="0"/>
              </a:spcAft>
              <a:buClr>
                <a:srgbClr val="114454"/>
              </a:buClr>
              <a:buSzPts val="4800"/>
              <a:buNone/>
              <a:defRPr sz="4800">
                <a:solidFill>
                  <a:srgbClr val="114454"/>
                </a:solidFill>
              </a:defRPr>
            </a:lvl4pPr>
            <a:lvl5pPr lvl="4" algn="l">
              <a:spcBef>
                <a:spcPts val="0"/>
              </a:spcBef>
              <a:spcAft>
                <a:spcPts val="0"/>
              </a:spcAft>
              <a:buClr>
                <a:srgbClr val="114454"/>
              </a:buClr>
              <a:buSzPts val="4800"/>
              <a:buNone/>
              <a:defRPr sz="4800">
                <a:solidFill>
                  <a:srgbClr val="114454"/>
                </a:solidFill>
              </a:defRPr>
            </a:lvl5pPr>
            <a:lvl6pPr lvl="5" algn="l">
              <a:lnSpc>
                <a:spcPct val="100000"/>
              </a:lnSpc>
              <a:spcBef>
                <a:spcPts val="0"/>
              </a:spcBef>
              <a:spcAft>
                <a:spcPts val="0"/>
              </a:spcAft>
              <a:buClr>
                <a:srgbClr val="114454"/>
              </a:buClr>
              <a:buSzPts val="4800"/>
              <a:buNone/>
              <a:defRPr sz="4800">
                <a:solidFill>
                  <a:srgbClr val="114454"/>
                </a:solidFill>
              </a:defRPr>
            </a:lvl6pPr>
            <a:lvl7pPr lvl="6" algn="l">
              <a:lnSpc>
                <a:spcPct val="100000"/>
              </a:lnSpc>
              <a:spcBef>
                <a:spcPts val="0"/>
              </a:spcBef>
              <a:spcAft>
                <a:spcPts val="0"/>
              </a:spcAft>
              <a:buClr>
                <a:srgbClr val="114454"/>
              </a:buClr>
              <a:buSzPts val="4800"/>
              <a:buNone/>
              <a:defRPr sz="4800">
                <a:solidFill>
                  <a:srgbClr val="114454"/>
                </a:solidFill>
              </a:defRPr>
            </a:lvl7pPr>
            <a:lvl8pPr lvl="7" algn="l">
              <a:lnSpc>
                <a:spcPct val="100000"/>
              </a:lnSpc>
              <a:spcBef>
                <a:spcPts val="0"/>
              </a:spcBef>
              <a:spcAft>
                <a:spcPts val="0"/>
              </a:spcAft>
              <a:buClr>
                <a:srgbClr val="114454"/>
              </a:buClr>
              <a:buSzPts val="4800"/>
              <a:buNone/>
              <a:defRPr sz="4800">
                <a:solidFill>
                  <a:srgbClr val="114454"/>
                </a:solidFill>
              </a:defRPr>
            </a:lvl8pPr>
            <a:lvl9pPr lvl="8" algn="l">
              <a:lnSpc>
                <a:spcPct val="100000"/>
              </a:lnSpc>
              <a:spcBef>
                <a:spcPts val="0"/>
              </a:spcBef>
              <a:spcAft>
                <a:spcPts val="0"/>
              </a:spcAft>
              <a:buClr>
                <a:srgbClr val="114454"/>
              </a:buClr>
              <a:buSzPts val="4800"/>
              <a:buNone/>
              <a:defRPr sz="4800">
                <a:solidFill>
                  <a:srgbClr val="114454"/>
                </a:solidFill>
              </a:defRPr>
            </a:lvl9pPr>
          </a:lstStyle>
          <a:p/>
        </p:txBody>
      </p:sp>
      <p:sp>
        <p:nvSpPr>
          <p:cNvPr id="48" name="Google Shape;48;p22"/>
          <p:cNvSpPr txBox="1"/>
          <p:nvPr>
            <p:ph idx="1" type="subTitle"/>
          </p:nvPr>
        </p:nvSpPr>
        <p:spPr>
          <a:xfrm>
            <a:off x="4113600" y="3983050"/>
            <a:ext cx="4505700" cy="7848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94BF6E"/>
              </a:buClr>
              <a:buSzPts val="1800"/>
              <a:buNone/>
              <a:defRPr b="1" sz="1800">
                <a:solidFill>
                  <a:srgbClr val="94BF6E"/>
                </a:solidFill>
              </a:defRPr>
            </a:lvl1pPr>
            <a:lvl2pPr lvl="1" algn="l">
              <a:spcBef>
                <a:spcPts val="0"/>
              </a:spcBef>
              <a:spcAft>
                <a:spcPts val="0"/>
              </a:spcAft>
              <a:buClr>
                <a:srgbClr val="94BF6E"/>
              </a:buClr>
              <a:buSzPts val="1800"/>
              <a:buNone/>
              <a:defRPr b="1" sz="1800">
                <a:solidFill>
                  <a:srgbClr val="94BF6E"/>
                </a:solidFill>
              </a:defRPr>
            </a:lvl2pPr>
            <a:lvl3pPr lvl="2" algn="l">
              <a:spcBef>
                <a:spcPts val="0"/>
              </a:spcBef>
              <a:spcAft>
                <a:spcPts val="0"/>
              </a:spcAft>
              <a:buClr>
                <a:srgbClr val="94BF6E"/>
              </a:buClr>
              <a:buSzPts val="1800"/>
              <a:buNone/>
              <a:defRPr b="1" sz="1800">
                <a:solidFill>
                  <a:srgbClr val="94BF6E"/>
                </a:solidFill>
              </a:defRPr>
            </a:lvl3pPr>
            <a:lvl4pPr lvl="3" algn="l">
              <a:spcBef>
                <a:spcPts val="0"/>
              </a:spcBef>
              <a:spcAft>
                <a:spcPts val="0"/>
              </a:spcAft>
              <a:buClr>
                <a:srgbClr val="94BF6E"/>
              </a:buClr>
              <a:buSzPts val="1800"/>
              <a:buNone/>
              <a:defRPr b="1">
                <a:solidFill>
                  <a:srgbClr val="94BF6E"/>
                </a:solidFill>
              </a:defRPr>
            </a:lvl4pPr>
            <a:lvl5pPr lvl="4" algn="l">
              <a:spcBef>
                <a:spcPts val="0"/>
              </a:spcBef>
              <a:spcAft>
                <a:spcPts val="0"/>
              </a:spcAft>
              <a:buClr>
                <a:srgbClr val="94BF6E"/>
              </a:buClr>
              <a:buSzPts val="1800"/>
              <a:buNone/>
              <a:defRPr b="1">
                <a:solidFill>
                  <a:srgbClr val="94BF6E"/>
                </a:solidFill>
              </a:defRPr>
            </a:lvl5pPr>
            <a:lvl6pPr lvl="5" algn="l">
              <a:lnSpc>
                <a:spcPct val="100000"/>
              </a:lnSpc>
              <a:spcBef>
                <a:spcPts val="0"/>
              </a:spcBef>
              <a:spcAft>
                <a:spcPts val="0"/>
              </a:spcAft>
              <a:buClr>
                <a:srgbClr val="94BF6E"/>
              </a:buClr>
              <a:buSzPts val="1800"/>
              <a:buNone/>
              <a:defRPr b="1">
                <a:solidFill>
                  <a:srgbClr val="94BF6E"/>
                </a:solidFill>
              </a:defRPr>
            </a:lvl6pPr>
            <a:lvl7pPr lvl="6" algn="l">
              <a:lnSpc>
                <a:spcPct val="100000"/>
              </a:lnSpc>
              <a:spcBef>
                <a:spcPts val="0"/>
              </a:spcBef>
              <a:spcAft>
                <a:spcPts val="0"/>
              </a:spcAft>
              <a:buClr>
                <a:srgbClr val="94BF6E"/>
              </a:buClr>
              <a:buSzPts val="1800"/>
              <a:buNone/>
              <a:defRPr b="1">
                <a:solidFill>
                  <a:srgbClr val="94BF6E"/>
                </a:solidFill>
              </a:defRPr>
            </a:lvl7pPr>
            <a:lvl8pPr lvl="7" algn="l">
              <a:lnSpc>
                <a:spcPct val="100000"/>
              </a:lnSpc>
              <a:spcBef>
                <a:spcPts val="0"/>
              </a:spcBef>
              <a:spcAft>
                <a:spcPts val="0"/>
              </a:spcAft>
              <a:buClr>
                <a:srgbClr val="94BF6E"/>
              </a:buClr>
              <a:buSzPts val="1800"/>
              <a:buNone/>
              <a:defRPr b="1">
                <a:solidFill>
                  <a:srgbClr val="94BF6E"/>
                </a:solidFill>
              </a:defRPr>
            </a:lvl8pPr>
            <a:lvl9pPr lvl="8" algn="l">
              <a:lnSpc>
                <a:spcPct val="100000"/>
              </a:lnSpc>
              <a:spcBef>
                <a:spcPts val="0"/>
              </a:spcBef>
              <a:spcAft>
                <a:spcPts val="0"/>
              </a:spcAft>
              <a:buClr>
                <a:srgbClr val="94BF6E"/>
              </a:buClr>
              <a:buSzPts val="1800"/>
              <a:buNone/>
              <a:defRPr b="1">
                <a:solidFill>
                  <a:srgbClr val="94BF6E"/>
                </a:solidFill>
              </a:defRPr>
            </a:lvl9pPr>
          </a:lstStyle>
          <a:p/>
        </p:txBody>
      </p:sp>
      <p:sp>
        <p:nvSpPr>
          <p:cNvPr id="49" name="Google Shape;49;p22"/>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nvSpPr>
        <p:spPr>
          <a:xfrm>
            <a:off x="0" y="4287837"/>
            <a:ext cx="9144000" cy="247650"/>
          </a:xfrm>
          <a:prstGeom prst="rect">
            <a:avLst/>
          </a:prstGeom>
          <a:solidFill>
            <a:srgbClr val="1657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7" name="Google Shape;7;p15"/>
          <p:cNvSpPr txBox="1"/>
          <p:nvPr/>
        </p:nvSpPr>
        <p:spPr>
          <a:xfrm>
            <a:off x="0" y="0"/>
            <a:ext cx="9144000" cy="530225"/>
          </a:xfrm>
          <a:prstGeom prst="rect">
            <a:avLst/>
          </a:prstGeom>
          <a:solidFill>
            <a:srgbClr val="1863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 name="Google Shape;8;p15"/>
          <p:cNvSpPr txBox="1"/>
          <p:nvPr/>
        </p:nvSpPr>
        <p:spPr>
          <a:xfrm>
            <a:off x="0" y="500062"/>
            <a:ext cx="9144000" cy="3824287"/>
          </a:xfrm>
          <a:prstGeom prst="rect">
            <a:avLst/>
          </a:prstGeom>
          <a:solidFill>
            <a:srgbClr val="1240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 name="Google Shape;9;p15"/>
          <p:cNvSpPr txBox="1"/>
          <p:nvPr/>
        </p:nvSpPr>
        <p:spPr>
          <a:xfrm>
            <a:off x="0" y="4494212"/>
            <a:ext cx="9144000" cy="117475"/>
          </a:xfrm>
          <a:prstGeom prst="rect">
            <a:avLst/>
          </a:prstGeom>
          <a:solidFill>
            <a:srgbClr val="3B8D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0" name="Google Shape;10;p15"/>
          <p:cNvSpPr txBox="1"/>
          <p:nvPr/>
        </p:nvSpPr>
        <p:spPr>
          <a:xfrm>
            <a:off x="0" y="4584700"/>
            <a:ext cx="9144000" cy="558800"/>
          </a:xfrm>
          <a:prstGeom prst="rect">
            <a:avLst/>
          </a:prstGeom>
          <a:solidFill>
            <a:srgbClr val="94B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1" name="Google Shape;11;p15"/>
          <p:cNvSpPr txBox="1"/>
          <p:nvPr>
            <p:ph type="title"/>
          </p:nvPr>
        </p:nvSpPr>
        <p:spPr>
          <a:xfrm>
            <a:off x="1146175" y="530225"/>
            <a:ext cx="3208337" cy="1028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 name="Google Shape;12;p15"/>
          <p:cNvSpPr txBox="1"/>
          <p:nvPr>
            <p:ph idx="1" type="body"/>
          </p:nvPr>
        </p:nvSpPr>
        <p:spPr>
          <a:xfrm>
            <a:off x="1146175" y="1766887"/>
            <a:ext cx="7540625" cy="3159125"/>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sp>
        <p:nvSpPr>
          <p:cNvPr id="16" name="Google Shape;16;p17"/>
          <p:cNvSpPr txBox="1"/>
          <p:nvPr/>
        </p:nvSpPr>
        <p:spPr>
          <a:xfrm>
            <a:off x="0" y="1147762"/>
            <a:ext cx="9144000" cy="2847975"/>
          </a:xfrm>
          <a:prstGeom prst="rect">
            <a:avLst/>
          </a:prstGeom>
          <a:solidFill>
            <a:srgbClr val="1657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7" name="Google Shape;17;p17"/>
          <p:cNvSpPr txBox="1"/>
          <p:nvPr/>
        </p:nvSpPr>
        <p:spPr>
          <a:xfrm>
            <a:off x="0" y="0"/>
            <a:ext cx="9144000" cy="530225"/>
          </a:xfrm>
          <a:prstGeom prst="rect">
            <a:avLst/>
          </a:prstGeom>
          <a:solidFill>
            <a:srgbClr val="1863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8" name="Google Shape;18;p17"/>
          <p:cNvSpPr txBox="1"/>
          <p:nvPr/>
        </p:nvSpPr>
        <p:spPr>
          <a:xfrm>
            <a:off x="0" y="500062"/>
            <a:ext cx="9144000" cy="731837"/>
          </a:xfrm>
          <a:prstGeom prst="rect">
            <a:avLst/>
          </a:prstGeom>
          <a:solidFill>
            <a:srgbClr val="1240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9" name="Google Shape;19;p17"/>
          <p:cNvSpPr txBox="1"/>
          <p:nvPr/>
        </p:nvSpPr>
        <p:spPr>
          <a:xfrm>
            <a:off x="0" y="3962400"/>
            <a:ext cx="9144000" cy="369887"/>
          </a:xfrm>
          <a:prstGeom prst="rect">
            <a:avLst/>
          </a:prstGeom>
          <a:solidFill>
            <a:srgbClr val="3B8D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20" name="Google Shape;20;p17"/>
          <p:cNvSpPr txBox="1"/>
          <p:nvPr/>
        </p:nvSpPr>
        <p:spPr>
          <a:xfrm>
            <a:off x="0" y="4333875"/>
            <a:ext cx="9144000" cy="809625"/>
          </a:xfrm>
          <a:prstGeom prst="rect">
            <a:avLst/>
          </a:prstGeom>
          <a:solidFill>
            <a:srgbClr val="94B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21" name="Google Shape;21;p17"/>
          <p:cNvSpPr txBox="1"/>
          <p:nvPr>
            <p:ph type="title"/>
          </p:nvPr>
        </p:nvSpPr>
        <p:spPr>
          <a:xfrm>
            <a:off x="1146175" y="530225"/>
            <a:ext cx="3208337" cy="1028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2" name="Google Shape;22;p17"/>
          <p:cNvSpPr txBox="1"/>
          <p:nvPr>
            <p:ph idx="1" type="body"/>
          </p:nvPr>
        </p:nvSpPr>
        <p:spPr>
          <a:xfrm>
            <a:off x="1146175" y="1766887"/>
            <a:ext cx="7540625" cy="3159125"/>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17"/>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1"/>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 name="Shape 26"/>
        <p:cNvGrpSpPr/>
        <p:nvPr/>
      </p:nvGrpSpPr>
      <p:grpSpPr>
        <a:xfrm>
          <a:off x="0" y="0"/>
          <a:ext cx="0" cy="0"/>
          <a:chOff x="0" y="0"/>
          <a:chExt cx="0" cy="0"/>
        </a:xfrm>
      </p:grpSpPr>
      <p:sp>
        <p:nvSpPr>
          <p:cNvPr id="27" name="Google Shape;27;p19"/>
          <p:cNvSpPr txBox="1"/>
          <p:nvPr/>
        </p:nvSpPr>
        <p:spPr>
          <a:xfrm>
            <a:off x="0" y="0"/>
            <a:ext cx="247650" cy="530225"/>
          </a:xfrm>
          <a:prstGeom prst="rect">
            <a:avLst/>
          </a:prstGeom>
          <a:solidFill>
            <a:srgbClr val="1863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28" name="Google Shape;28;p19"/>
          <p:cNvSpPr txBox="1"/>
          <p:nvPr/>
        </p:nvSpPr>
        <p:spPr>
          <a:xfrm>
            <a:off x="0" y="500062"/>
            <a:ext cx="247650" cy="1058862"/>
          </a:xfrm>
          <a:prstGeom prst="rect">
            <a:avLst/>
          </a:prstGeom>
          <a:solidFill>
            <a:srgbClr val="1240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29" name="Google Shape;29;p19"/>
          <p:cNvSpPr txBox="1"/>
          <p:nvPr/>
        </p:nvSpPr>
        <p:spPr>
          <a:xfrm>
            <a:off x="0" y="1554162"/>
            <a:ext cx="247650" cy="1531937"/>
          </a:xfrm>
          <a:prstGeom prst="rect">
            <a:avLst/>
          </a:prstGeom>
          <a:solidFill>
            <a:srgbClr val="1657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30" name="Google Shape;30;p19"/>
          <p:cNvSpPr txBox="1"/>
          <p:nvPr/>
        </p:nvSpPr>
        <p:spPr>
          <a:xfrm>
            <a:off x="0" y="3086100"/>
            <a:ext cx="247650" cy="604837"/>
          </a:xfrm>
          <a:prstGeom prst="rect">
            <a:avLst/>
          </a:prstGeom>
          <a:solidFill>
            <a:srgbClr val="3B8D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31" name="Google Shape;31;p19"/>
          <p:cNvSpPr txBox="1"/>
          <p:nvPr/>
        </p:nvSpPr>
        <p:spPr>
          <a:xfrm>
            <a:off x="0" y="3690937"/>
            <a:ext cx="247650" cy="1452562"/>
          </a:xfrm>
          <a:prstGeom prst="rect">
            <a:avLst/>
          </a:prstGeom>
          <a:solidFill>
            <a:srgbClr val="94B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32" name="Google Shape;32;p19"/>
          <p:cNvSpPr txBox="1"/>
          <p:nvPr>
            <p:ph type="title"/>
          </p:nvPr>
        </p:nvSpPr>
        <p:spPr>
          <a:xfrm>
            <a:off x="1146175" y="530225"/>
            <a:ext cx="3208337" cy="1028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 name="Google Shape;33;p19"/>
          <p:cNvSpPr txBox="1"/>
          <p:nvPr>
            <p:ph idx="1" type="body"/>
          </p:nvPr>
        </p:nvSpPr>
        <p:spPr>
          <a:xfrm>
            <a:off x="1146175" y="1766887"/>
            <a:ext cx="7540625" cy="3159125"/>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 name="Google Shape;34;p19"/>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3" r:id="rId1"/>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 name="Shape 37"/>
        <p:cNvGrpSpPr/>
        <p:nvPr/>
      </p:nvGrpSpPr>
      <p:grpSpPr>
        <a:xfrm>
          <a:off x="0" y="0"/>
          <a:ext cx="0" cy="0"/>
          <a:chOff x="0" y="0"/>
          <a:chExt cx="0" cy="0"/>
        </a:xfrm>
      </p:grpSpPr>
      <p:sp>
        <p:nvSpPr>
          <p:cNvPr id="38" name="Google Shape;38;p21"/>
          <p:cNvSpPr txBox="1"/>
          <p:nvPr/>
        </p:nvSpPr>
        <p:spPr>
          <a:xfrm>
            <a:off x="0" y="4287837"/>
            <a:ext cx="3475037" cy="247650"/>
          </a:xfrm>
          <a:prstGeom prst="rect">
            <a:avLst/>
          </a:prstGeom>
          <a:solidFill>
            <a:srgbClr val="1657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39" name="Google Shape;39;p21"/>
          <p:cNvSpPr txBox="1"/>
          <p:nvPr/>
        </p:nvSpPr>
        <p:spPr>
          <a:xfrm>
            <a:off x="0" y="0"/>
            <a:ext cx="3475037" cy="530225"/>
          </a:xfrm>
          <a:prstGeom prst="rect">
            <a:avLst/>
          </a:prstGeom>
          <a:solidFill>
            <a:srgbClr val="1863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40" name="Google Shape;40;p21"/>
          <p:cNvSpPr txBox="1"/>
          <p:nvPr/>
        </p:nvSpPr>
        <p:spPr>
          <a:xfrm>
            <a:off x="0" y="500062"/>
            <a:ext cx="3475037" cy="3824287"/>
          </a:xfrm>
          <a:prstGeom prst="rect">
            <a:avLst/>
          </a:prstGeom>
          <a:solidFill>
            <a:srgbClr val="1240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41" name="Google Shape;41;p21"/>
          <p:cNvSpPr txBox="1"/>
          <p:nvPr/>
        </p:nvSpPr>
        <p:spPr>
          <a:xfrm>
            <a:off x="0" y="4494212"/>
            <a:ext cx="3475037" cy="117475"/>
          </a:xfrm>
          <a:prstGeom prst="rect">
            <a:avLst/>
          </a:prstGeom>
          <a:solidFill>
            <a:srgbClr val="3B8D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42" name="Google Shape;42;p21"/>
          <p:cNvSpPr txBox="1"/>
          <p:nvPr/>
        </p:nvSpPr>
        <p:spPr>
          <a:xfrm>
            <a:off x="0" y="4584700"/>
            <a:ext cx="3475037" cy="558800"/>
          </a:xfrm>
          <a:prstGeom prst="rect">
            <a:avLst/>
          </a:prstGeom>
          <a:solidFill>
            <a:srgbClr val="94B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43" name="Google Shape;43;p21"/>
          <p:cNvSpPr txBox="1"/>
          <p:nvPr>
            <p:ph type="title"/>
          </p:nvPr>
        </p:nvSpPr>
        <p:spPr>
          <a:xfrm>
            <a:off x="1146175" y="530225"/>
            <a:ext cx="3208337" cy="1028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4" name="Google Shape;44;p21"/>
          <p:cNvSpPr txBox="1"/>
          <p:nvPr>
            <p:ph idx="1" type="body"/>
          </p:nvPr>
        </p:nvSpPr>
        <p:spPr>
          <a:xfrm>
            <a:off x="1146175" y="1766887"/>
            <a:ext cx="7540625" cy="3159125"/>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5" name="Google Shape;45;p21"/>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1"/>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23"/>
          <p:cNvSpPr txBox="1"/>
          <p:nvPr>
            <p:ph type="title"/>
          </p:nvPr>
        </p:nvSpPr>
        <p:spPr>
          <a:xfrm>
            <a:off x="1146175" y="530225"/>
            <a:ext cx="3208337" cy="10287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2" name="Google Shape;52;p23"/>
          <p:cNvSpPr txBox="1"/>
          <p:nvPr>
            <p:ph idx="1" type="body"/>
          </p:nvPr>
        </p:nvSpPr>
        <p:spPr>
          <a:xfrm>
            <a:off x="1146175" y="1766887"/>
            <a:ext cx="7540625" cy="3159125"/>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3" name="Google Shape;53;p23"/>
          <p:cNvSpPr txBox="1"/>
          <p:nvPr>
            <p:ph idx="12" type="sldNum"/>
          </p:nvPr>
        </p:nvSpPr>
        <p:spPr>
          <a:xfrm>
            <a:off x="-50800" y="4819650"/>
            <a:ext cx="349250" cy="32385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1pPr>
            <a:lvl2pPr indent="0" lvl="1"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2pPr>
            <a:lvl3pPr indent="0" lvl="2"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3pPr>
            <a:lvl4pPr indent="0" lvl="3"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4pPr>
            <a:lvl5pPr indent="0" lvl="4"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5pPr>
            <a:lvl6pPr indent="0" lvl="5"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6pPr>
            <a:lvl7pPr indent="0" lvl="6"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7pPr>
            <a:lvl8pPr indent="0" lvl="7"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8pPr>
            <a:lvl9pPr indent="0" lvl="8" marL="0" marR="0" rtl="0" algn="ctr">
              <a:lnSpc>
                <a:spcPct val="100000"/>
              </a:lnSpc>
              <a:spcBef>
                <a:spcPts val="0"/>
              </a:spcBef>
              <a:spcAft>
                <a:spcPts val="0"/>
              </a:spcAft>
              <a:buClr>
                <a:srgbClr val="FFFFFF"/>
              </a:buClr>
              <a:buSzPts val="800"/>
              <a:buFont typeface="Roboto Slab"/>
              <a:buNone/>
              <a:defRPr b="0" i="0" sz="800" u="non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7.png"/><Relationship Id="rId10" Type="http://schemas.openxmlformats.org/officeDocument/2006/relationships/image" Target="../media/image23.png"/><Relationship Id="rId9"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28.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hyperlink" Target="https://wordwall.net/de/resource/19853427/digi-school-2020-1-sk01-ka226-sch-094350-deutsch-blumen-und" TargetMode="External"/><Relationship Id="rId5" Type="http://schemas.openxmlformats.org/officeDocument/2006/relationships/hyperlink" Target="https://wordwall.net/de/resource/19840212/digi-school-2020-1-sk01-ka226-sch-094350-deutsch-fauna-und" TargetMode="External"/><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9.png"/><Relationship Id="rId11" Type="http://schemas.openxmlformats.org/officeDocument/2006/relationships/image" Target="../media/image38.png"/><Relationship Id="rId10" Type="http://schemas.openxmlformats.org/officeDocument/2006/relationships/image" Target="../media/image37.png"/><Relationship Id="rId9"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hyperlink" Target="https://wordwall.net/de/resource/19814501/digi-school-2020-1-sk01-ka226-sch-094350-deutsch-landschaften" TargetMode="External"/><Relationship Id="rId5" Type="http://schemas.openxmlformats.org/officeDocument/2006/relationships/hyperlink" Target="https://wordwall.net/de/resource/19813543/digi-school-2020-1-sk01-ka226-sch-094350-deutsch-superlative" TargetMode="External"/><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39.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hyperlink" Target="https://wordwall.net/de/resource/19835710/digi-school-2020-1-sk01-ka226-sch-094350-deutsch-fauna-in-der" TargetMode="External"/><Relationship Id="rId5" Type="http://schemas.openxmlformats.org/officeDocument/2006/relationships/hyperlink" Target="https://wordwall.net/de/resource/19835710/digi-school-2020-1-sk01-ka226-sch-094350-deutsch-fauna-in-der" TargetMode="External"/><Relationship Id="rId6" Type="http://schemas.openxmlformats.org/officeDocument/2006/relationships/hyperlink" Target="https://wordwall.net/de/resource/19835710/digi-school-2020-1-sk01-ka226-sch-094350-deutsch-fauna-in-der" TargetMode="External"/><Relationship Id="rId7" Type="http://schemas.openxmlformats.org/officeDocument/2006/relationships/hyperlink" Target="https://wordwall.net/de/resource/19837114/digi-school-2020-1-sk01-ka226-sch-094350-deutsch-tiere" TargetMode="External"/><Relationship Id="rId8"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6.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4.png"/><Relationship Id="rId10" Type="http://schemas.openxmlformats.org/officeDocument/2006/relationships/image" Target="../media/image20.png"/><Relationship Id="rId9"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27.png"/><Relationship Id="rId8"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ctrTitle"/>
          </p:nvPr>
        </p:nvSpPr>
        <p:spPr>
          <a:xfrm>
            <a:off x="685800" y="2211387"/>
            <a:ext cx="5810250" cy="154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i="0" lang="en-US" sz="4800" u="none">
                <a:solidFill>
                  <a:srgbClr val="FFFFFF"/>
                </a:solidFill>
                <a:latin typeface="Roboto Slab"/>
                <a:ea typeface="Roboto Slab"/>
                <a:cs typeface="Roboto Slab"/>
                <a:sym typeface="Roboto Slab"/>
              </a:rPr>
              <a:t>Digi school Deutsch </a:t>
            </a:r>
            <a:endParaRPr/>
          </a:p>
        </p:txBody>
      </p:sp>
      <p:pic>
        <p:nvPicPr>
          <p:cNvPr descr="Erasmus+ logo EN.jpg" id="59" name="Google Shape;59;p1"/>
          <p:cNvPicPr preferRelativeResize="0"/>
          <p:nvPr/>
        </p:nvPicPr>
        <p:blipFill rotWithShape="1">
          <a:blip r:embed="rId3">
            <a:alphaModFix/>
          </a:blip>
          <a:srcRect b="0" l="0" r="0" t="0"/>
          <a:stretch/>
        </p:blipFill>
        <p:spPr>
          <a:xfrm>
            <a:off x="142875" y="285750"/>
            <a:ext cx="2593975" cy="571500"/>
          </a:xfrm>
          <a:prstGeom prst="rect">
            <a:avLst/>
          </a:prstGeom>
          <a:noFill/>
          <a:ln>
            <a:noFill/>
          </a:ln>
        </p:spPr>
      </p:pic>
      <p:pic>
        <p:nvPicPr>
          <p:cNvPr id="60" name="Google Shape;60;p1"/>
          <p:cNvPicPr preferRelativeResize="0"/>
          <p:nvPr/>
        </p:nvPicPr>
        <p:blipFill rotWithShape="1">
          <a:blip r:embed="rId4">
            <a:alphaModFix/>
          </a:blip>
          <a:srcRect b="0" l="0" r="0" t="0"/>
          <a:stretch/>
        </p:blipFill>
        <p:spPr>
          <a:xfrm>
            <a:off x="2928937" y="285750"/>
            <a:ext cx="1158875" cy="652462"/>
          </a:xfrm>
          <a:prstGeom prst="rect">
            <a:avLst/>
          </a:prstGeom>
          <a:noFill/>
          <a:ln>
            <a:noFill/>
          </a:ln>
        </p:spPr>
      </p:pic>
      <p:sp>
        <p:nvSpPr>
          <p:cNvPr id="61" name="Google Shape;61;p1"/>
          <p:cNvSpPr txBox="1"/>
          <p:nvPr/>
        </p:nvSpPr>
        <p:spPr>
          <a:xfrm>
            <a:off x="428625" y="4643437"/>
            <a:ext cx="4143375"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1" i="0" lang="en-US" sz="2000" u="none">
                <a:solidFill>
                  <a:schemeClr val="lt1"/>
                </a:solidFill>
                <a:latin typeface="Arial"/>
                <a:ea typeface="Arial"/>
                <a:cs typeface="Arial"/>
                <a:sym typeface="Arial"/>
              </a:rPr>
              <a:t>2020-1-SK01-KA226-SCH-094350</a:t>
            </a:r>
            <a:r>
              <a:rPr b="1" i="0" lang="en-US" sz="1400" u="none">
                <a:solidFill>
                  <a:schemeClr val="lt1"/>
                </a:solidFill>
                <a:latin typeface="Arial"/>
                <a:ea typeface="Arial"/>
                <a:cs typeface="Arial"/>
                <a:sym typeface="Arial"/>
              </a:rPr>
              <a:t>  </a:t>
            </a:r>
            <a:endParaRPr/>
          </a:p>
        </p:txBody>
      </p:sp>
      <p:pic>
        <p:nvPicPr>
          <p:cNvPr id="62" name="Google Shape;62;p1"/>
          <p:cNvPicPr preferRelativeResize="0"/>
          <p:nvPr/>
        </p:nvPicPr>
        <p:blipFill rotWithShape="1">
          <a:blip r:embed="rId5">
            <a:alphaModFix/>
          </a:blip>
          <a:srcRect b="0" l="0" r="0" t="0"/>
          <a:stretch/>
        </p:blipFill>
        <p:spPr>
          <a:xfrm>
            <a:off x="5508625" y="1511300"/>
            <a:ext cx="2095500" cy="1400175"/>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0"/>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93" name="Google Shape;193;p10"/>
          <p:cNvSpPr txBox="1"/>
          <p:nvPr/>
        </p:nvSpPr>
        <p:spPr>
          <a:xfrm>
            <a:off x="1403350" y="4371975"/>
            <a:ext cx="6192837" cy="774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 </a:t>
            </a:r>
            <a:endParaRPr/>
          </a:p>
        </p:txBody>
      </p:sp>
      <p:sp>
        <p:nvSpPr>
          <p:cNvPr id="194" name="Google Shape;194;p10"/>
          <p:cNvSpPr txBox="1"/>
          <p:nvPr/>
        </p:nvSpPr>
        <p:spPr>
          <a:xfrm>
            <a:off x="5292725" y="420687"/>
            <a:ext cx="3095625" cy="574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195" name="Google Shape;195;p10"/>
          <p:cNvPicPr preferRelativeResize="0"/>
          <p:nvPr/>
        </p:nvPicPr>
        <p:blipFill rotWithShape="1">
          <a:blip r:embed="rId3">
            <a:alphaModFix/>
          </a:blip>
          <a:srcRect b="0" l="0" r="0" t="0"/>
          <a:stretch/>
        </p:blipFill>
        <p:spPr>
          <a:xfrm>
            <a:off x="250825" y="79375"/>
            <a:ext cx="3384550" cy="800100"/>
          </a:xfrm>
          <a:prstGeom prst="rect">
            <a:avLst/>
          </a:prstGeom>
          <a:noFill/>
          <a:ln>
            <a:noFill/>
          </a:ln>
        </p:spPr>
      </p:pic>
      <p:sp>
        <p:nvSpPr>
          <p:cNvPr id="196" name="Google Shape;196;p10"/>
          <p:cNvSpPr txBox="1"/>
          <p:nvPr/>
        </p:nvSpPr>
        <p:spPr>
          <a:xfrm>
            <a:off x="1987550" y="4762500"/>
            <a:ext cx="5759450" cy="307975"/>
          </a:xfrm>
          <a:prstGeom prst="rect">
            <a:avLst/>
          </a:prstGeom>
          <a:solidFill>
            <a:srgbClr val="6E9D4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2020-1-SK01-KA226-SCH-094350</a:t>
            </a:r>
            <a:endParaRPr/>
          </a:p>
        </p:txBody>
      </p:sp>
      <p:sp>
        <p:nvSpPr>
          <p:cNvPr id="197" name="Google Shape;197;p10"/>
          <p:cNvSpPr txBox="1"/>
          <p:nvPr/>
        </p:nvSpPr>
        <p:spPr>
          <a:xfrm>
            <a:off x="2876550" y="1938337"/>
            <a:ext cx="1922462" cy="11398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49488"/>
              </a:buClr>
              <a:buSzPts val="2800"/>
              <a:buFont typeface="Roboto Slab"/>
              <a:buNone/>
            </a:pPr>
            <a:r>
              <a:rPr b="0" i="0" lang="en-US" sz="2800" u="none">
                <a:solidFill>
                  <a:srgbClr val="249488"/>
                </a:solidFill>
                <a:latin typeface="Roboto Slab"/>
                <a:ea typeface="Roboto Slab"/>
                <a:cs typeface="Roboto Slab"/>
                <a:sym typeface="Roboto Slab"/>
              </a:rPr>
              <a:t>Tropen</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None/>
            </a:pPr>
            <a:r>
              <a:t/>
            </a:r>
            <a:endParaRPr b="0" i="0" sz="2000" u="none">
              <a:solidFill>
                <a:srgbClr val="000000"/>
              </a:solidFill>
              <a:latin typeface="Roboto Slab"/>
              <a:ea typeface="Roboto Slab"/>
              <a:cs typeface="Roboto Slab"/>
              <a:sym typeface="Roboto Slab"/>
            </a:endParaRPr>
          </a:p>
        </p:txBody>
      </p:sp>
      <p:pic>
        <p:nvPicPr>
          <p:cNvPr id="198" name="Google Shape;198;p10"/>
          <p:cNvPicPr preferRelativeResize="0"/>
          <p:nvPr/>
        </p:nvPicPr>
        <p:blipFill rotWithShape="1">
          <a:blip r:embed="rId4">
            <a:alphaModFix/>
          </a:blip>
          <a:srcRect b="0" l="0" r="0" t="0"/>
          <a:stretch/>
        </p:blipFill>
        <p:spPr>
          <a:xfrm>
            <a:off x="6084887" y="309562"/>
            <a:ext cx="2509837" cy="1139825"/>
          </a:xfrm>
          <a:prstGeom prst="rect">
            <a:avLst/>
          </a:prstGeom>
          <a:noFill/>
          <a:ln>
            <a:noFill/>
          </a:ln>
        </p:spPr>
      </p:pic>
      <p:pic>
        <p:nvPicPr>
          <p:cNvPr id="199" name="Google Shape;199;p10"/>
          <p:cNvPicPr preferRelativeResize="0"/>
          <p:nvPr/>
        </p:nvPicPr>
        <p:blipFill rotWithShape="1">
          <a:blip r:embed="rId5">
            <a:alphaModFix/>
          </a:blip>
          <a:srcRect b="0" l="0" r="0" t="0"/>
          <a:stretch/>
        </p:blipFill>
        <p:spPr>
          <a:xfrm>
            <a:off x="3733800" y="458787"/>
            <a:ext cx="2033587" cy="1349375"/>
          </a:xfrm>
          <a:prstGeom prst="rect">
            <a:avLst/>
          </a:prstGeom>
          <a:noFill/>
          <a:ln>
            <a:noFill/>
          </a:ln>
        </p:spPr>
      </p:pic>
      <p:pic>
        <p:nvPicPr>
          <p:cNvPr id="200" name="Google Shape;200;p10"/>
          <p:cNvPicPr preferRelativeResize="0"/>
          <p:nvPr/>
        </p:nvPicPr>
        <p:blipFill rotWithShape="1">
          <a:blip r:embed="rId6">
            <a:alphaModFix/>
          </a:blip>
          <a:srcRect b="0" l="0" r="0" t="0"/>
          <a:stretch/>
        </p:blipFill>
        <p:spPr>
          <a:xfrm>
            <a:off x="657225" y="3186112"/>
            <a:ext cx="2192337" cy="1274762"/>
          </a:xfrm>
          <a:prstGeom prst="rect">
            <a:avLst/>
          </a:prstGeom>
          <a:noFill/>
          <a:ln>
            <a:noFill/>
          </a:ln>
        </p:spPr>
      </p:pic>
      <p:pic>
        <p:nvPicPr>
          <p:cNvPr id="201" name="Google Shape;201;p10"/>
          <p:cNvPicPr preferRelativeResize="0"/>
          <p:nvPr/>
        </p:nvPicPr>
        <p:blipFill rotWithShape="1">
          <a:blip r:embed="rId7">
            <a:alphaModFix/>
          </a:blip>
          <a:srcRect b="0" l="0" r="0" t="0"/>
          <a:stretch/>
        </p:blipFill>
        <p:spPr>
          <a:xfrm>
            <a:off x="454025" y="1025525"/>
            <a:ext cx="2192337" cy="1458912"/>
          </a:xfrm>
          <a:prstGeom prst="rect">
            <a:avLst/>
          </a:prstGeom>
          <a:noFill/>
          <a:ln>
            <a:noFill/>
          </a:ln>
        </p:spPr>
      </p:pic>
      <p:pic>
        <p:nvPicPr>
          <p:cNvPr id="202" name="Google Shape;202;p10"/>
          <p:cNvPicPr preferRelativeResize="0"/>
          <p:nvPr/>
        </p:nvPicPr>
        <p:blipFill rotWithShape="1">
          <a:blip r:embed="rId8">
            <a:alphaModFix/>
          </a:blip>
          <a:srcRect b="0" l="0" r="0" t="0"/>
          <a:stretch/>
        </p:blipFill>
        <p:spPr>
          <a:xfrm>
            <a:off x="6403975" y="3233737"/>
            <a:ext cx="2190750" cy="1327150"/>
          </a:xfrm>
          <a:prstGeom prst="rect">
            <a:avLst/>
          </a:prstGeom>
          <a:noFill/>
          <a:ln>
            <a:noFill/>
          </a:ln>
        </p:spPr>
      </p:pic>
      <p:pic>
        <p:nvPicPr>
          <p:cNvPr id="203" name="Google Shape;203;p10"/>
          <p:cNvPicPr preferRelativeResize="0"/>
          <p:nvPr/>
        </p:nvPicPr>
        <p:blipFill rotWithShape="1">
          <a:blip r:embed="rId9">
            <a:alphaModFix/>
          </a:blip>
          <a:srcRect b="0" l="0" r="0" t="0"/>
          <a:stretch/>
        </p:blipFill>
        <p:spPr>
          <a:xfrm>
            <a:off x="3492500" y="2874962"/>
            <a:ext cx="2508250" cy="1404937"/>
          </a:xfrm>
          <a:prstGeom prst="rect">
            <a:avLst/>
          </a:prstGeom>
          <a:noFill/>
          <a:ln>
            <a:noFill/>
          </a:ln>
        </p:spPr>
      </p:pic>
      <p:pic>
        <p:nvPicPr>
          <p:cNvPr id="204" name="Google Shape;204;p10"/>
          <p:cNvPicPr preferRelativeResize="0"/>
          <p:nvPr/>
        </p:nvPicPr>
        <p:blipFill rotWithShape="1">
          <a:blip r:embed="rId10">
            <a:alphaModFix/>
          </a:blip>
          <a:srcRect b="0" l="0" r="0" t="0"/>
          <a:stretch/>
        </p:blipFill>
        <p:spPr>
          <a:xfrm>
            <a:off x="6840537" y="1619250"/>
            <a:ext cx="2109787" cy="1403350"/>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1"/>
          <p:cNvSpPr txBox="1"/>
          <p:nvPr>
            <p:ph type="ctrTitle"/>
          </p:nvPr>
        </p:nvSpPr>
        <p:spPr>
          <a:xfrm flipH="1">
            <a:off x="3995737" y="-660400"/>
            <a:ext cx="4918075" cy="171926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i="0" lang="en-US" sz="3600" u="none">
                <a:solidFill>
                  <a:srgbClr val="2E6E4B"/>
                </a:solidFill>
                <a:latin typeface="Roboto Slab"/>
                <a:ea typeface="Roboto Slab"/>
                <a:cs typeface="Roboto Slab"/>
                <a:sym typeface="Roboto Slab"/>
              </a:rPr>
              <a:t>Flora</a:t>
            </a:r>
            <a:endParaRPr/>
          </a:p>
        </p:txBody>
      </p:sp>
      <p:sp>
        <p:nvSpPr>
          <p:cNvPr id="210" name="Google Shape;210;p11"/>
          <p:cNvSpPr txBox="1"/>
          <p:nvPr/>
        </p:nvSpPr>
        <p:spPr>
          <a:xfrm>
            <a:off x="0" y="503237"/>
            <a:ext cx="3500437" cy="378301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20000"/>
              <a:buFont typeface="Roboto Slab"/>
              <a:buNone/>
            </a:pPr>
            <a:r>
              <a:rPr b="0" i="0" lang="en-US" sz="20000" u="none">
                <a:solidFill>
                  <a:srgbClr val="18637B"/>
                </a:solidFill>
                <a:latin typeface="Roboto Slab"/>
                <a:ea typeface="Roboto Slab"/>
                <a:cs typeface="Roboto Slab"/>
                <a:sym typeface="Roboto Slab"/>
              </a:rPr>
              <a:t>4</a:t>
            </a:r>
            <a:endParaRPr/>
          </a:p>
        </p:txBody>
      </p:sp>
      <p:sp>
        <p:nvSpPr>
          <p:cNvPr id="211" name="Google Shape;211;p11"/>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212" name="Google Shape;212;p11"/>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213" name="Google Shape;213;p11"/>
          <p:cNvPicPr preferRelativeResize="0"/>
          <p:nvPr/>
        </p:nvPicPr>
        <p:blipFill rotWithShape="1">
          <a:blip r:embed="rId3">
            <a:alphaModFix/>
          </a:blip>
          <a:srcRect b="0" l="0" r="0" t="0"/>
          <a:stretch/>
        </p:blipFill>
        <p:spPr>
          <a:xfrm>
            <a:off x="214312" y="142875"/>
            <a:ext cx="2593975" cy="571500"/>
          </a:xfrm>
          <a:prstGeom prst="rect">
            <a:avLst/>
          </a:prstGeom>
          <a:noFill/>
          <a:ln>
            <a:noFill/>
          </a:ln>
        </p:spPr>
      </p:pic>
      <p:sp>
        <p:nvSpPr>
          <p:cNvPr id="214" name="Google Shape;214;p11"/>
          <p:cNvSpPr txBox="1"/>
          <p:nvPr>
            <p:ph idx="1" type="subTitle"/>
          </p:nvPr>
        </p:nvSpPr>
        <p:spPr>
          <a:xfrm>
            <a:off x="3749675" y="1550987"/>
            <a:ext cx="4968875" cy="1800225"/>
          </a:xfrm>
          <a:prstGeom prst="rect">
            <a:avLst/>
          </a:prstGeom>
          <a:noFill/>
          <a:ln>
            <a:noFill/>
          </a:ln>
        </p:spPr>
        <p:txBody>
          <a:bodyPr anchorCtr="0" anchor="t" bIns="91425" lIns="91425" spcFirstLastPara="1" rIns="91425" wrap="square" tIns="91425">
            <a:noAutofit/>
          </a:bodyPr>
          <a:lstStyle/>
          <a:p>
            <a:pPr indent="-342900" lvl="0" marL="342900" rtl="0" algn="l">
              <a:lnSpc>
                <a:spcPct val="100000"/>
              </a:lnSpc>
              <a:spcBef>
                <a:spcPts val="0"/>
              </a:spcBef>
              <a:spcAft>
                <a:spcPts val="0"/>
              </a:spcAft>
              <a:buSzPts val="1800"/>
              <a:buNone/>
            </a:pPr>
            <a:r>
              <a:rPr b="0" i="0" lang="en-US" sz="2000" u="none">
                <a:solidFill>
                  <a:srgbClr val="2E6E4B"/>
                </a:solidFill>
                <a:latin typeface="Roboto Slab"/>
                <a:ea typeface="Roboto Slab"/>
                <a:cs typeface="Roboto Slab"/>
                <a:sym typeface="Roboto Slab"/>
              </a:rPr>
              <a:t>Nadelbäume </a:t>
            </a:r>
            <a:endParaRPr b="0" i="0" sz="2000" u="none">
              <a:solidFill>
                <a:srgbClr val="2E6E4B"/>
              </a:solidFill>
              <a:latin typeface="Roboto Slab"/>
              <a:ea typeface="Roboto Slab"/>
              <a:cs typeface="Roboto Slab"/>
              <a:sym typeface="Roboto Slab"/>
            </a:endParaRPr>
          </a:p>
          <a:p>
            <a:pPr indent="-342900" lvl="0" marL="342900" rtl="0" algn="l">
              <a:lnSpc>
                <a:spcPct val="100000"/>
              </a:lnSpc>
              <a:spcBef>
                <a:spcPts val="0"/>
              </a:spcBef>
              <a:spcAft>
                <a:spcPts val="0"/>
              </a:spcAft>
              <a:buSzPts val="1800"/>
              <a:buNone/>
            </a:pPr>
            <a:r>
              <a:rPr b="0" i="0" lang="en-US" sz="2000" u="none">
                <a:solidFill>
                  <a:srgbClr val="2E6E4B"/>
                </a:solidFill>
                <a:latin typeface="Roboto Slab"/>
                <a:ea typeface="Roboto Slab"/>
                <a:cs typeface="Roboto Slab"/>
                <a:sym typeface="Roboto Slab"/>
              </a:rPr>
              <a:t>Laubbäume</a:t>
            </a:r>
            <a:endParaRPr b="0" i="0" sz="2000" u="none">
              <a:solidFill>
                <a:srgbClr val="2E6E4B"/>
              </a:solidFill>
              <a:latin typeface="Roboto Slab"/>
              <a:ea typeface="Roboto Slab"/>
              <a:cs typeface="Roboto Slab"/>
              <a:sym typeface="Roboto Slab"/>
            </a:endParaRPr>
          </a:p>
          <a:p>
            <a:pPr indent="-342900" lvl="0" marL="342900" rtl="0" algn="l">
              <a:lnSpc>
                <a:spcPct val="100000"/>
              </a:lnSpc>
              <a:spcBef>
                <a:spcPts val="0"/>
              </a:spcBef>
              <a:spcAft>
                <a:spcPts val="0"/>
              </a:spcAft>
              <a:buSzPts val="1800"/>
              <a:buNone/>
            </a:pPr>
            <a:r>
              <a:rPr b="0" i="0" lang="en-US" sz="2000" u="none">
                <a:solidFill>
                  <a:srgbClr val="2E6E4B"/>
                </a:solidFill>
                <a:latin typeface="Roboto Slab"/>
                <a:ea typeface="Roboto Slab"/>
                <a:cs typeface="Roboto Slab"/>
                <a:sym typeface="Roboto Slab"/>
              </a:rPr>
              <a:t>Obstbäume</a:t>
            </a:r>
            <a:endParaRPr/>
          </a:p>
          <a:p>
            <a:pPr indent="-342900" lvl="0" marL="342900" rtl="0" algn="l">
              <a:lnSpc>
                <a:spcPct val="100000"/>
              </a:lnSpc>
              <a:spcBef>
                <a:spcPts val="0"/>
              </a:spcBef>
              <a:spcAft>
                <a:spcPts val="0"/>
              </a:spcAft>
              <a:buSzPts val="1800"/>
              <a:buNone/>
            </a:pPr>
            <a:r>
              <a:rPr b="0" i="0" lang="en-US" sz="2000" u="none">
                <a:solidFill>
                  <a:srgbClr val="2E6E4B"/>
                </a:solidFill>
                <a:latin typeface="Roboto Slab"/>
                <a:ea typeface="Roboto Slab"/>
                <a:cs typeface="Roboto Slab"/>
                <a:sym typeface="Roboto Slab"/>
              </a:rPr>
              <a:t>Pflanzen</a:t>
            </a:r>
            <a:endParaRPr/>
          </a:p>
          <a:p>
            <a:pPr indent="-342900" lvl="0" marL="342900" rtl="0" algn="l">
              <a:lnSpc>
                <a:spcPct val="100000"/>
              </a:lnSpc>
              <a:spcBef>
                <a:spcPts val="0"/>
              </a:spcBef>
              <a:spcAft>
                <a:spcPts val="0"/>
              </a:spcAft>
              <a:buSzPts val="1800"/>
              <a:buNone/>
            </a:pPr>
            <a:r>
              <a:rPr b="0" i="0" lang="en-US" sz="2000" u="none">
                <a:solidFill>
                  <a:srgbClr val="2E6E4B"/>
                </a:solidFill>
                <a:latin typeface="Roboto Slab"/>
                <a:ea typeface="Roboto Slab"/>
                <a:cs typeface="Roboto Slab"/>
                <a:sym typeface="Roboto Slab"/>
              </a:rPr>
              <a:t>Blumen</a:t>
            </a:r>
            <a:endParaRPr b="0" i="0" sz="2000" u="none">
              <a:solidFill>
                <a:srgbClr val="2E6E4B"/>
              </a:solidFill>
              <a:latin typeface="Roboto Slab"/>
              <a:ea typeface="Roboto Slab"/>
              <a:cs typeface="Roboto Slab"/>
              <a:sym typeface="Roboto Slab"/>
            </a:endParaRPr>
          </a:p>
          <a:p>
            <a:pPr indent="-342900" lvl="0" marL="342900" rtl="0" algn="l">
              <a:lnSpc>
                <a:spcPct val="100000"/>
              </a:lnSpc>
              <a:spcBef>
                <a:spcPts val="0"/>
              </a:spcBef>
              <a:spcAft>
                <a:spcPts val="0"/>
              </a:spcAft>
              <a:buSzPts val="1800"/>
              <a:buNone/>
            </a:pPr>
            <a:r>
              <a:rPr b="0" i="0" lang="en-US" sz="2000" u="none">
                <a:solidFill>
                  <a:srgbClr val="2E6E4B"/>
                </a:solidFill>
                <a:latin typeface="Roboto Slab"/>
                <a:ea typeface="Roboto Slab"/>
                <a:cs typeface="Roboto Slab"/>
                <a:sym typeface="Roboto Slab"/>
              </a:rPr>
              <a:t>Büsche / Sträucher</a:t>
            </a:r>
            <a:endParaRPr b="0" i="0" sz="2000" u="sng">
              <a:solidFill>
                <a:srgbClr val="69C091"/>
              </a:solidFill>
              <a:latin typeface="Roboto Slab"/>
              <a:ea typeface="Roboto Slab"/>
              <a:cs typeface="Roboto Slab"/>
              <a:sym typeface="Roboto Slab"/>
            </a:endParaRPr>
          </a:p>
          <a:p>
            <a:pPr indent="-342900" lvl="0" marL="342900" rtl="0" algn="l">
              <a:lnSpc>
                <a:spcPct val="100000"/>
              </a:lnSpc>
              <a:spcBef>
                <a:spcPts val="0"/>
              </a:spcBef>
              <a:spcAft>
                <a:spcPts val="0"/>
              </a:spcAft>
              <a:buSzPts val="1800"/>
              <a:buNone/>
            </a:pPr>
            <a:r>
              <a:t/>
            </a:r>
            <a:endParaRPr b="1" i="0" sz="2400" u="none">
              <a:solidFill>
                <a:srgbClr val="69C091"/>
              </a:solidFill>
              <a:latin typeface="Roboto Slab"/>
              <a:ea typeface="Roboto Slab"/>
              <a:cs typeface="Roboto Slab"/>
              <a:sym typeface="Roboto Slab"/>
            </a:endParaRPr>
          </a:p>
          <a:p>
            <a:pPr indent="-342900" lvl="0" marL="342900" rtl="0" algn="l">
              <a:lnSpc>
                <a:spcPct val="100000"/>
              </a:lnSpc>
              <a:spcBef>
                <a:spcPts val="0"/>
              </a:spcBef>
              <a:spcAft>
                <a:spcPts val="0"/>
              </a:spcAft>
              <a:buSzPts val="1800"/>
              <a:buNone/>
            </a:pPr>
            <a:r>
              <a:rPr b="1" i="0" lang="en-US" sz="2400" u="sng">
                <a:solidFill>
                  <a:srgbClr val="69C091"/>
                </a:solidFill>
                <a:hlinkClick r:id="rId4">
                  <a:extLst>
                    <a:ext uri="{A12FA001-AC4F-418D-AE19-62706E023703}">
                      <ahyp:hlinkClr val="tx"/>
                    </a:ext>
                  </a:extLst>
                </a:hlinkClick>
              </a:rPr>
              <a:t>Blumen und Bäume</a:t>
            </a:r>
            <a:endParaRPr b="1" i="0" sz="2400" u="none">
              <a:solidFill>
                <a:srgbClr val="69C091"/>
              </a:solidFill>
              <a:latin typeface="Roboto Slab"/>
              <a:ea typeface="Roboto Slab"/>
              <a:cs typeface="Roboto Slab"/>
              <a:sym typeface="Roboto Slab"/>
            </a:endParaRPr>
          </a:p>
          <a:p>
            <a:pPr indent="-342900" lvl="0" marL="342900" rtl="0" algn="l">
              <a:lnSpc>
                <a:spcPct val="100000"/>
              </a:lnSpc>
              <a:spcBef>
                <a:spcPts val="0"/>
              </a:spcBef>
              <a:spcAft>
                <a:spcPts val="0"/>
              </a:spcAft>
              <a:buSzPts val="1800"/>
              <a:buNone/>
            </a:pPr>
            <a:r>
              <a:t/>
            </a:r>
            <a:endParaRPr b="1" i="0" sz="1800" u="none">
              <a:solidFill>
                <a:srgbClr val="94BF6E"/>
              </a:solidFill>
              <a:latin typeface="Arial"/>
              <a:ea typeface="Arial"/>
              <a:cs typeface="Arial"/>
              <a:sym typeface="Arial"/>
            </a:endParaRPr>
          </a:p>
          <a:p>
            <a:pPr indent="-342900" lvl="0" marL="342900" rtl="0" algn="l">
              <a:lnSpc>
                <a:spcPct val="100000"/>
              </a:lnSpc>
              <a:spcBef>
                <a:spcPts val="0"/>
              </a:spcBef>
              <a:spcAft>
                <a:spcPts val="0"/>
              </a:spcAft>
              <a:buSzPts val="1800"/>
              <a:buNone/>
            </a:pPr>
            <a:r>
              <a:rPr b="1" i="0" lang="en-US" sz="2400" u="sng">
                <a:solidFill>
                  <a:srgbClr val="69C091"/>
                </a:solidFill>
                <a:hlinkClick r:id="rId5">
                  <a:extLst>
                    <a:ext uri="{A12FA001-AC4F-418D-AE19-62706E023703}">
                      <ahyp:hlinkClr val="tx"/>
                    </a:ext>
                  </a:extLst>
                </a:hlinkClick>
              </a:rPr>
              <a:t>Wiederholung</a:t>
            </a:r>
            <a:endParaRPr/>
          </a:p>
        </p:txBody>
      </p:sp>
      <p:pic>
        <p:nvPicPr>
          <p:cNvPr id="215" name="Google Shape;215;p11"/>
          <p:cNvPicPr preferRelativeResize="0"/>
          <p:nvPr/>
        </p:nvPicPr>
        <p:blipFill rotWithShape="1">
          <a:blip r:embed="rId6">
            <a:alphaModFix/>
          </a:blip>
          <a:srcRect b="0" l="0" r="0" t="0"/>
          <a:stretch/>
        </p:blipFill>
        <p:spPr>
          <a:xfrm>
            <a:off x="6011862" y="503237"/>
            <a:ext cx="2717800" cy="2066925"/>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221" name="Google Shape;221;p12"/>
          <p:cNvSpPr txBox="1"/>
          <p:nvPr/>
        </p:nvSpPr>
        <p:spPr>
          <a:xfrm>
            <a:off x="1403350" y="4371975"/>
            <a:ext cx="6192837" cy="774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 </a:t>
            </a:r>
            <a:endParaRPr/>
          </a:p>
        </p:txBody>
      </p:sp>
      <p:sp>
        <p:nvSpPr>
          <p:cNvPr id="222" name="Google Shape;222;p12"/>
          <p:cNvSpPr txBox="1"/>
          <p:nvPr/>
        </p:nvSpPr>
        <p:spPr>
          <a:xfrm>
            <a:off x="5292725" y="420687"/>
            <a:ext cx="3095625" cy="574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223" name="Google Shape;223;p12"/>
          <p:cNvPicPr preferRelativeResize="0"/>
          <p:nvPr/>
        </p:nvPicPr>
        <p:blipFill rotWithShape="1">
          <a:blip r:embed="rId3">
            <a:alphaModFix/>
          </a:blip>
          <a:srcRect b="0" l="0" r="0" t="0"/>
          <a:stretch/>
        </p:blipFill>
        <p:spPr>
          <a:xfrm>
            <a:off x="250825" y="79375"/>
            <a:ext cx="3384550" cy="800100"/>
          </a:xfrm>
          <a:prstGeom prst="rect">
            <a:avLst/>
          </a:prstGeom>
          <a:noFill/>
          <a:ln>
            <a:noFill/>
          </a:ln>
        </p:spPr>
      </p:pic>
      <p:sp>
        <p:nvSpPr>
          <p:cNvPr id="224" name="Google Shape;224;p12"/>
          <p:cNvSpPr txBox="1"/>
          <p:nvPr/>
        </p:nvSpPr>
        <p:spPr>
          <a:xfrm>
            <a:off x="1987550" y="4762500"/>
            <a:ext cx="5759450" cy="307975"/>
          </a:xfrm>
          <a:prstGeom prst="rect">
            <a:avLst/>
          </a:prstGeom>
          <a:solidFill>
            <a:srgbClr val="6E9D4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2020-1-SK01-KA226-SCH-094350</a:t>
            </a:r>
            <a:endParaRPr/>
          </a:p>
        </p:txBody>
      </p:sp>
      <p:sp>
        <p:nvSpPr>
          <p:cNvPr id="225" name="Google Shape;225;p12"/>
          <p:cNvSpPr txBox="1"/>
          <p:nvPr/>
        </p:nvSpPr>
        <p:spPr>
          <a:xfrm>
            <a:off x="488950" y="995362"/>
            <a:ext cx="8115300" cy="10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None/>
            </a:pPr>
            <a:r>
              <a:t/>
            </a:r>
            <a:endParaRPr b="0" i="0" sz="2000" u="none">
              <a:solidFill>
                <a:srgbClr val="000000"/>
              </a:solidFill>
              <a:latin typeface="Roboto Slab"/>
              <a:ea typeface="Roboto Slab"/>
              <a:cs typeface="Roboto Slab"/>
              <a:sym typeface="Roboto Slab"/>
            </a:endParaRPr>
          </a:p>
        </p:txBody>
      </p:sp>
      <p:pic>
        <p:nvPicPr>
          <p:cNvPr id="226" name="Google Shape;226;p12"/>
          <p:cNvPicPr preferRelativeResize="0"/>
          <p:nvPr/>
        </p:nvPicPr>
        <p:blipFill rotWithShape="1">
          <a:blip r:embed="rId4">
            <a:alphaModFix/>
          </a:blip>
          <a:srcRect b="0" l="0" r="0" t="0"/>
          <a:stretch/>
        </p:blipFill>
        <p:spPr>
          <a:xfrm>
            <a:off x="692150" y="1243012"/>
            <a:ext cx="1771650" cy="1212850"/>
          </a:xfrm>
          <a:prstGeom prst="rect">
            <a:avLst/>
          </a:prstGeom>
          <a:noFill/>
          <a:ln>
            <a:noFill/>
          </a:ln>
        </p:spPr>
      </p:pic>
      <p:pic>
        <p:nvPicPr>
          <p:cNvPr id="227" name="Google Shape;227;p12"/>
          <p:cNvPicPr preferRelativeResize="0"/>
          <p:nvPr/>
        </p:nvPicPr>
        <p:blipFill rotWithShape="1">
          <a:blip r:embed="rId5">
            <a:alphaModFix/>
          </a:blip>
          <a:srcRect b="0" l="0" r="0" t="0"/>
          <a:stretch/>
        </p:blipFill>
        <p:spPr>
          <a:xfrm>
            <a:off x="485775" y="3176587"/>
            <a:ext cx="1968500" cy="1476375"/>
          </a:xfrm>
          <a:prstGeom prst="rect">
            <a:avLst/>
          </a:prstGeom>
          <a:noFill/>
          <a:ln>
            <a:noFill/>
          </a:ln>
        </p:spPr>
      </p:pic>
      <p:pic>
        <p:nvPicPr>
          <p:cNvPr id="228" name="Google Shape;228;p12"/>
          <p:cNvPicPr preferRelativeResize="0"/>
          <p:nvPr/>
        </p:nvPicPr>
        <p:blipFill rotWithShape="1">
          <a:blip r:embed="rId6">
            <a:alphaModFix/>
          </a:blip>
          <a:srcRect b="0" l="0" r="0" t="0"/>
          <a:stretch/>
        </p:blipFill>
        <p:spPr>
          <a:xfrm>
            <a:off x="7380287" y="384175"/>
            <a:ext cx="1420812" cy="1841500"/>
          </a:xfrm>
          <a:prstGeom prst="rect">
            <a:avLst/>
          </a:prstGeom>
          <a:noFill/>
          <a:ln>
            <a:noFill/>
          </a:ln>
        </p:spPr>
      </p:pic>
      <p:pic>
        <p:nvPicPr>
          <p:cNvPr id="229" name="Google Shape;229;p12"/>
          <p:cNvPicPr preferRelativeResize="0"/>
          <p:nvPr/>
        </p:nvPicPr>
        <p:blipFill rotWithShape="1">
          <a:blip r:embed="rId7">
            <a:alphaModFix/>
          </a:blip>
          <a:srcRect b="0" l="0" r="0" t="0"/>
          <a:stretch/>
        </p:blipFill>
        <p:spPr>
          <a:xfrm>
            <a:off x="4987925" y="458787"/>
            <a:ext cx="1817687" cy="1211262"/>
          </a:xfrm>
          <a:prstGeom prst="rect">
            <a:avLst/>
          </a:prstGeom>
          <a:noFill/>
          <a:ln>
            <a:noFill/>
          </a:ln>
        </p:spPr>
      </p:pic>
      <p:pic>
        <p:nvPicPr>
          <p:cNvPr id="230" name="Google Shape;230;p12"/>
          <p:cNvPicPr preferRelativeResize="0"/>
          <p:nvPr/>
        </p:nvPicPr>
        <p:blipFill rotWithShape="1">
          <a:blip r:embed="rId8">
            <a:alphaModFix/>
          </a:blip>
          <a:srcRect b="0" l="0" r="0" t="0"/>
          <a:stretch/>
        </p:blipFill>
        <p:spPr>
          <a:xfrm>
            <a:off x="6669087" y="3094037"/>
            <a:ext cx="2030412" cy="1341437"/>
          </a:xfrm>
          <a:prstGeom prst="rect">
            <a:avLst/>
          </a:prstGeom>
          <a:noFill/>
          <a:ln>
            <a:noFill/>
          </a:ln>
        </p:spPr>
      </p:pic>
      <p:pic>
        <p:nvPicPr>
          <p:cNvPr id="231" name="Google Shape;231;p12"/>
          <p:cNvPicPr preferRelativeResize="0"/>
          <p:nvPr/>
        </p:nvPicPr>
        <p:blipFill rotWithShape="1">
          <a:blip r:embed="rId9">
            <a:alphaModFix/>
          </a:blip>
          <a:srcRect b="0" l="0" r="0" t="0"/>
          <a:stretch/>
        </p:blipFill>
        <p:spPr>
          <a:xfrm>
            <a:off x="4854575" y="2209800"/>
            <a:ext cx="1639887" cy="1377950"/>
          </a:xfrm>
          <a:prstGeom prst="rect">
            <a:avLst/>
          </a:prstGeom>
          <a:noFill/>
          <a:ln>
            <a:noFill/>
          </a:ln>
        </p:spPr>
      </p:pic>
      <p:pic>
        <p:nvPicPr>
          <p:cNvPr id="232" name="Google Shape;232;p12"/>
          <p:cNvPicPr preferRelativeResize="0"/>
          <p:nvPr/>
        </p:nvPicPr>
        <p:blipFill rotWithShape="1">
          <a:blip r:embed="rId10">
            <a:alphaModFix/>
          </a:blip>
          <a:srcRect b="0" l="0" r="0" t="0"/>
          <a:stretch/>
        </p:blipFill>
        <p:spPr>
          <a:xfrm>
            <a:off x="2794000" y="2932112"/>
            <a:ext cx="1804987" cy="1341437"/>
          </a:xfrm>
          <a:prstGeom prst="rect">
            <a:avLst/>
          </a:prstGeom>
          <a:noFill/>
          <a:ln>
            <a:noFill/>
          </a:ln>
        </p:spPr>
      </p:pic>
      <p:pic>
        <p:nvPicPr>
          <p:cNvPr id="233" name="Google Shape;233;p12"/>
          <p:cNvPicPr preferRelativeResize="0"/>
          <p:nvPr/>
        </p:nvPicPr>
        <p:blipFill rotWithShape="1">
          <a:blip r:embed="rId11">
            <a:alphaModFix/>
          </a:blip>
          <a:srcRect b="0" l="0" r="0" t="0"/>
          <a:stretch/>
        </p:blipFill>
        <p:spPr>
          <a:xfrm>
            <a:off x="2844800" y="1108075"/>
            <a:ext cx="1825625" cy="1211262"/>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idx="4294967295" type="ctrTitle"/>
          </p:nvPr>
        </p:nvSpPr>
        <p:spPr>
          <a:xfrm>
            <a:off x="3000375" y="571500"/>
            <a:ext cx="4279900" cy="68738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Slab"/>
                <a:ea typeface="Roboto Slab"/>
                <a:cs typeface="Roboto Slab"/>
                <a:sym typeface="Roboto Slab"/>
              </a:rPr>
              <a:t>R E S O U R C E S </a:t>
            </a:r>
            <a:endParaRPr/>
          </a:p>
        </p:txBody>
      </p:sp>
      <p:sp>
        <p:nvSpPr>
          <p:cNvPr id="239" name="Google Shape;239;p13"/>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240" name="Google Shape;240;p13"/>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241" name="Google Shape;241;p13"/>
          <p:cNvPicPr preferRelativeResize="0"/>
          <p:nvPr/>
        </p:nvPicPr>
        <p:blipFill rotWithShape="1">
          <a:blip r:embed="rId3">
            <a:alphaModFix/>
          </a:blip>
          <a:srcRect b="0" l="0" r="0" t="0"/>
          <a:stretch/>
        </p:blipFill>
        <p:spPr>
          <a:xfrm>
            <a:off x="142875" y="142875"/>
            <a:ext cx="2593975" cy="571500"/>
          </a:xfrm>
          <a:prstGeom prst="rect">
            <a:avLst/>
          </a:prstGeom>
          <a:noFill/>
          <a:ln>
            <a:noFill/>
          </a:ln>
        </p:spPr>
      </p:pic>
      <p:sp>
        <p:nvSpPr>
          <p:cNvPr id="242" name="Google Shape;242;p13"/>
          <p:cNvSpPr txBox="1"/>
          <p:nvPr/>
        </p:nvSpPr>
        <p:spPr>
          <a:xfrm>
            <a:off x="992312" y="1609775"/>
            <a:ext cx="7345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a:solidFill>
                  <a:schemeClr val="lt1"/>
                </a:solidFill>
                <a:latin typeface="Roboto Slab"/>
                <a:ea typeface="Roboto Slab"/>
                <a:cs typeface="Roboto Slab"/>
                <a:sym typeface="Roboto Slab"/>
              </a:rPr>
              <a:t>https://wordwall.net/</a:t>
            </a:r>
            <a:endParaRPr b="0" i="0" sz="1400" u="none">
              <a:solidFill>
                <a:schemeClr val="lt1"/>
              </a:solidFill>
              <a:latin typeface="Roboto Slab"/>
              <a:ea typeface="Roboto Slab"/>
              <a:cs typeface="Roboto Slab"/>
              <a:sym typeface="Roboto Slab"/>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idx="4294967295" type="subTitle"/>
          </p:nvPr>
        </p:nvSpPr>
        <p:spPr>
          <a:xfrm>
            <a:off x="214312" y="1428750"/>
            <a:ext cx="5500687"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EN The European Commission's support or the production of this publication does not constitute an endorsement of the contents, which reflect the views only of the authors, and the Commission cannot be held responsible for any use which may be made of the information contained therein. </a:t>
            </a:r>
            <a:endParaRPr/>
          </a:p>
        </p:txBody>
      </p:sp>
      <p:sp>
        <p:nvSpPr>
          <p:cNvPr id="248" name="Google Shape;248;p14"/>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249" name="Google Shape;249;p14"/>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250" name="Google Shape;250;p14"/>
          <p:cNvPicPr preferRelativeResize="0"/>
          <p:nvPr/>
        </p:nvPicPr>
        <p:blipFill rotWithShape="1">
          <a:blip r:embed="rId3">
            <a:alphaModFix/>
          </a:blip>
          <a:srcRect b="0" l="0" r="0" t="0"/>
          <a:stretch/>
        </p:blipFill>
        <p:spPr>
          <a:xfrm>
            <a:off x="142875" y="142875"/>
            <a:ext cx="2593975" cy="571500"/>
          </a:xfrm>
          <a:prstGeom prst="rect">
            <a:avLst/>
          </a:prstGeom>
          <a:noFill/>
          <a:ln>
            <a:noFill/>
          </a:ln>
        </p:spPr>
      </p:pic>
      <p:sp>
        <p:nvSpPr>
          <p:cNvPr id="251" name="Google Shape;251;p14"/>
          <p:cNvSpPr txBox="1"/>
          <p:nvPr/>
        </p:nvSpPr>
        <p:spPr>
          <a:xfrm>
            <a:off x="214312" y="2643187"/>
            <a:ext cx="5143500"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Arial"/>
              <a:buNone/>
            </a:pPr>
            <a:r>
              <a:rPr b="0" i="0" lang="en-US" sz="1200" u="none">
                <a:solidFill>
                  <a:schemeClr val="lt1"/>
                </a:solidFill>
                <a:latin typeface="Arial"/>
                <a:ea typeface="Arial"/>
                <a:cs typeface="Arial"/>
                <a:sym typeface="Arial"/>
              </a:rPr>
              <a:t>SK Podpora Európskej komisie na výrobu tejto publikácie nepredstavuje súhlas s obsahom, ktorý odráža len názory autorov, a Komisia nemôže byť zodpovedná za prípadné použitie informácií, ktoré sú v nej obsiahnuté. </a:t>
            </a:r>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68" name="Google Shape;68;p2"/>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69" name="Google Shape;69;p2"/>
          <p:cNvPicPr preferRelativeResize="0"/>
          <p:nvPr/>
        </p:nvPicPr>
        <p:blipFill rotWithShape="1">
          <a:blip r:embed="rId3">
            <a:alphaModFix/>
          </a:blip>
          <a:srcRect b="0" l="0" r="0" t="0"/>
          <a:stretch/>
        </p:blipFill>
        <p:spPr>
          <a:xfrm>
            <a:off x="142875" y="142875"/>
            <a:ext cx="2593975" cy="571500"/>
          </a:xfrm>
          <a:prstGeom prst="rect">
            <a:avLst/>
          </a:prstGeom>
          <a:noFill/>
          <a:ln>
            <a:noFill/>
          </a:ln>
        </p:spPr>
      </p:pic>
      <p:sp>
        <p:nvSpPr>
          <p:cNvPr id="70" name="Google Shape;70;p2"/>
          <p:cNvSpPr txBox="1"/>
          <p:nvPr/>
        </p:nvSpPr>
        <p:spPr>
          <a:xfrm>
            <a:off x="390600" y="1284812"/>
            <a:ext cx="8143800" cy="3140100"/>
          </a:xfrm>
          <a:prstGeom prst="rect">
            <a:avLst/>
          </a:prstGeom>
          <a:noFill/>
          <a:ln>
            <a:noFill/>
          </a:ln>
        </p:spPr>
        <p:txBody>
          <a:bodyPr anchorCtr="0" anchor="t" bIns="45700" lIns="91425" spcFirstLastPara="1" rIns="91425" wrap="square" tIns="45700">
            <a:spAutoFit/>
          </a:bodyPr>
          <a:lstStyle/>
          <a:p>
            <a:pPr indent="-114300" lvl="0" marL="0" marR="0" rtl="0" algn="l">
              <a:lnSpc>
                <a:spcPct val="200000"/>
              </a:lnSpc>
              <a:spcBef>
                <a:spcPts val="0"/>
              </a:spcBef>
              <a:spcAft>
                <a:spcPts val="0"/>
              </a:spcAft>
              <a:buClr>
                <a:schemeClr val="lt1"/>
              </a:buClr>
              <a:buSzPts val="1800"/>
              <a:buFont typeface="Noto Sans Symbols"/>
              <a:buChar char="⮚"/>
            </a:pPr>
            <a:r>
              <a:rPr b="0" i="0" lang="en-US" sz="1800" u="none">
                <a:solidFill>
                  <a:schemeClr val="lt1"/>
                </a:solidFill>
                <a:latin typeface="Roboto Slab"/>
                <a:ea typeface="Roboto Slab"/>
                <a:cs typeface="Roboto Slab"/>
                <a:sym typeface="Roboto Slab"/>
              </a:rPr>
              <a:t>Unterrichtsfach: Deutsch</a:t>
            </a:r>
            <a:endParaRPr/>
          </a:p>
          <a:p>
            <a:pPr indent="-114300" lvl="0" marL="0" marR="0" rtl="0" algn="l">
              <a:lnSpc>
                <a:spcPct val="200000"/>
              </a:lnSpc>
              <a:spcBef>
                <a:spcPts val="0"/>
              </a:spcBef>
              <a:spcAft>
                <a:spcPts val="0"/>
              </a:spcAft>
              <a:buClr>
                <a:schemeClr val="lt1"/>
              </a:buClr>
              <a:buSzPts val="1800"/>
              <a:buFont typeface="Noto Sans Symbols"/>
              <a:buChar char="⮚"/>
            </a:pPr>
            <a:r>
              <a:rPr b="0" i="0" lang="en-US" sz="1800" u="none">
                <a:solidFill>
                  <a:schemeClr val="lt1"/>
                </a:solidFill>
                <a:latin typeface="Roboto Slab"/>
                <a:ea typeface="Roboto Slab"/>
                <a:cs typeface="Roboto Slab"/>
                <a:sym typeface="Roboto Slab"/>
              </a:rPr>
              <a:t>Thema: Natur und Umwelt</a:t>
            </a:r>
            <a:endParaRPr/>
          </a:p>
          <a:p>
            <a:pPr indent="-114300" lvl="0" marL="0" marR="0" rtl="0" algn="l">
              <a:lnSpc>
                <a:spcPct val="200000"/>
              </a:lnSpc>
              <a:spcBef>
                <a:spcPts val="0"/>
              </a:spcBef>
              <a:spcAft>
                <a:spcPts val="0"/>
              </a:spcAft>
              <a:buClr>
                <a:schemeClr val="lt1"/>
              </a:buClr>
              <a:buSzPts val="1800"/>
              <a:buFont typeface="Noto Sans Symbols"/>
              <a:buChar char="⮚"/>
            </a:pPr>
            <a:r>
              <a:rPr b="0" i="0" lang="en-US" sz="1800" u="none">
                <a:solidFill>
                  <a:schemeClr val="lt1"/>
                </a:solidFill>
                <a:latin typeface="Roboto Slab"/>
                <a:ea typeface="Roboto Slab"/>
                <a:cs typeface="Roboto Slab"/>
                <a:sym typeface="Roboto Slab"/>
              </a:rPr>
              <a:t>Sprachniveau: B2</a:t>
            </a:r>
            <a:endParaRPr/>
          </a:p>
          <a:p>
            <a:pPr indent="-114300" lvl="0" marL="0" marR="0" rtl="0" algn="l">
              <a:lnSpc>
                <a:spcPct val="200000"/>
              </a:lnSpc>
              <a:spcBef>
                <a:spcPts val="0"/>
              </a:spcBef>
              <a:spcAft>
                <a:spcPts val="0"/>
              </a:spcAft>
              <a:buClr>
                <a:schemeClr val="lt1"/>
              </a:buClr>
              <a:buSzPts val="1800"/>
              <a:buFont typeface="Noto Sans Symbols"/>
              <a:buChar char="⮚"/>
            </a:pPr>
            <a:r>
              <a:rPr b="0" i="0" lang="en-US" sz="1800" u="none">
                <a:solidFill>
                  <a:schemeClr val="lt1"/>
                </a:solidFill>
                <a:latin typeface="Roboto Slab"/>
                <a:ea typeface="Roboto Slab"/>
                <a:cs typeface="Roboto Slab"/>
                <a:sym typeface="Roboto Slab"/>
              </a:rPr>
              <a:t>Altersgruppe: 16-19 </a:t>
            </a:r>
            <a:endParaRPr/>
          </a:p>
          <a:p>
            <a:pPr indent="-114300" lvl="0" marL="0" marR="0" rtl="0" algn="l">
              <a:lnSpc>
                <a:spcPct val="200000"/>
              </a:lnSpc>
              <a:spcBef>
                <a:spcPts val="0"/>
              </a:spcBef>
              <a:spcAft>
                <a:spcPts val="0"/>
              </a:spcAft>
              <a:buClr>
                <a:schemeClr val="lt1"/>
              </a:buClr>
              <a:buSzPts val="1800"/>
              <a:buFont typeface="Noto Sans Symbols"/>
              <a:buChar char="⮚"/>
            </a:pPr>
            <a:r>
              <a:rPr b="0" i="0" lang="en-US" sz="1800" u="none">
                <a:solidFill>
                  <a:schemeClr val="lt1"/>
                </a:solidFill>
                <a:latin typeface="Roboto Slab"/>
                <a:ea typeface="Roboto Slab"/>
                <a:cs typeface="Roboto Slab"/>
                <a:sym typeface="Roboto Slab"/>
              </a:rPr>
              <a:t>1 Stunde : 45 Minuten</a:t>
            </a:r>
            <a:endParaRPr/>
          </a:p>
          <a:p>
            <a:pPr indent="0" lvl="0" marL="0" marR="0" rtl="0" algn="l">
              <a:lnSpc>
                <a:spcPct val="100000"/>
              </a:lnSpc>
              <a:spcBef>
                <a:spcPts val="0"/>
              </a:spcBef>
              <a:spcAft>
                <a:spcPts val="0"/>
              </a:spcAft>
              <a:buNone/>
            </a:pPr>
            <a:r>
              <a:t/>
            </a:r>
            <a:endParaRPr b="0" i="0" sz="1800" u="none">
              <a:solidFill>
                <a:schemeClr val="lt1"/>
              </a:solidFill>
              <a:latin typeface="Roboto Slab"/>
              <a:ea typeface="Roboto Slab"/>
              <a:cs typeface="Roboto Slab"/>
              <a:sym typeface="Roboto Slab"/>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3"/>
          <p:cNvSpPr txBox="1"/>
          <p:nvPr>
            <p:ph idx="4294967295" type="title"/>
          </p:nvPr>
        </p:nvSpPr>
        <p:spPr>
          <a:xfrm>
            <a:off x="500062" y="785812"/>
            <a:ext cx="2071687" cy="50006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124057"/>
                </a:solidFill>
                <a:latin typeface="Roboto Slab"/>
                <a:ea typeface="Roboto Slab"/>
                <a:cs typeface="Roboto Slab"/>
                <a:sym typeface="Roboto Slab"/>
              </a:rPr>
              <a:t>INHALT </a:t>
            </a:r>
            <a:endParaRPr/>
          </a:p>
        </p:txBody>
      </p:sp>
      <p:sp>
        <p:nvSpPr>
          <p:cNvPr id="76" name="Google Shape;76;p3"/>
          <p:cNvSpPr/>
          <p:nvPr/>
        </p:nvSpPr>
        <p:spPr>
          <a:xfrm>
            <a:off x="3759200" y="3738562"/>
            <a:ext cx="2717800" cy="749300"/>
          </a:xfrm>
          <a:prstGeom prst="homePlate">
            <a:avLst>
              <a:gd fmla="val 19489" name="adj"/>
            </a:avLst>
          </a:prstGeom>
          <a:solidFill>
            <a:srgbClr val="1240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77" name="Google Shape;77;p3"/>
          <p:cNvSpPr/>
          <p:nvPr/>
        </p:nvSpPr>
        <p:spPr>
          <a:xfrm>
            <a:off x="3759200" y="3003550"/>
            <a:ext cx="3487737" cy="749300"/>
          </a:xfrm>
          <a:prstGeom prst="homePlate">
            <a:avLst>
              <a:gd fmla="val 19955" name="adj"/>
            </a:avLst>
          </a:prstGeom>
          <a:solidFill>
            <a:srgbClr val="3B8D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78" name="Google Shape;78;p3"/>
          <p:cNvSpPr/>
          <p:nvPr/>
        </p:nvSpPr>
        <p:spPr>
          <a:xfrm>
            <a:off x="3759200" y="2259012"/>
            <a:ext cx="2227262" cy="749300"/>
          </a:xfrm>
          <a:prstGeom prst="homePlate">
            <a:avLst>
              <a:gd fmla="val 19024" name="adj"/>
            </a:avLst>
          </a:prstGeom>
          <a:solidFill>
            <a:srgbClr val="16575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79" name="Google Shape;79;p3"/>
          <p:cNvSpPr/>
          <p:nvPr/>
        </p:nvSpPr>
        <p:spPr>
          <a:xfrm>
            <a:off x="3759200" y="1508125"/>
            <a:ext cx="2554287" cy="750887"/>
          </a:xfrm>
          <a:prstGeom prst="homePlate">
            <a:avLst>
              <a:gd fmla="val 19354" name="adj"/>
            </a:avLst>
          </a:prstGeom>
          <a:solidFill>
            <a:srgbClr val="94BF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0" name="Google Shape;80;p3"/>
          <p:cNvSpPr/>
          <p:nvPr/>
        </p:nvSpPr>
        <p:spPr>
          <a:xfrm>
            <a:off x="2898775" y="1312862"/>
            <a:ext cx="882650" cy="954087"/>
          </a:xfrm>
          <a:custGeom>
            <a:rect b="b" l="l" r="r" t="t"/>
            <a:pathLst>
              <a:path extrusionOk="0" h="120000" w="12000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1" name="Google Shape;81;p3"/>
          <p:cNvSpPr/>
          <p:nvPr/>
        </p:nvSpPr>
        <p:spPr>
          <a:xfrm>
            <a:off x="2832100" y="2119312"/>
            <a:ext cx="949325" cy="892175"/>
          </a:xfrm>
          <a:custGeom>
            <a:rect b="b" l="l" r="r" t="t"/>
            <a:pathLst>
              <a:path extrusionOk="0" h="120000" w="120000">
                <a:moveTo>
                  <a:pt x="552" y="0"/>
                </a:moveTo>
                <a:lnTo>
                  <a:pt x="120000" y="17302"/>
                </a:lnTo>
                <a:lnTo>
                  <a:pt x="120000" y="119999"/>
                </a:lnTo>
                <a:lnTo>
                  <a:pt x="0" y="120000"/>
                </a:lnTo>
                <a:cubicBezTo>
                  <a:pt x="184" y="79999"/>
                  <a:pt x="368" y="40000"/>
                  <a:pt x="552" y="0"/>
                </a:cubicBezTo>
                <a:close/>
              </a:path>
            </a:pathLst>
          </a:custGeom>
          <a:solidFill>
            <a:srgbClr val="0F3D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2" name="Google Shape;82;p3"/>
          <p:cNvSpPr/>
          <p:nvPr/>
        </p:nvSpPr>
        <p:spPr>
          <a:xfrm flipH="1" rot="10800000">
            <a:off x="2892425" y="3008312"/>
            <a:ext cx="889000" cy="874712"/>
          </a:xfrm>
          <a:custGeom>
            <a:rect b="b" l="l" r="r" t="t"/>
            <a:pathLst>
              <a:path extrusionOk="0" h="120000" w="120000">
                <a:moveTo>
                  <a:pt x="577" y="0"/>
                </a:moveTo>
                <a:lnTo>
                  <a:pt x="120000" y="17383"/>
                </a:lnTo>
                <a:lnTo>
                  <a:pt x="120000" y="120000"/>
                </a:lnTo>
                <a:lnTo>
                  <a:pt x="24" y="120000"/>
                </a:lnTo>
                <a:cubicBezTo>
                  <a:pt x="-159" y="80000"/>
                  <a:pt x="761" y="40000"/>
                  <a:pt x="577" y="0"/>
                </a:cubicBezTo>
                <a:close/>
              </a:path>
            </a:pathLst>
          </a:custGeom>
          <a:solidFill>
            <a:srgbClr val="2E6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3" name="Google Shape;83;p3"/>
          <p:cNvSpPr/>
          <p:nvPr/>
        </p:nvSpPr>
        <p:spPr>
          <a:xfrm flipH="1" rot="10800000">
            <a:off x="2894012" y="3751262"/>
            <a:ext cx="887412" cy="939800"/>
          </a:xfrm>
          <a:custGeom>
            <a:rect b="b" l="l" r="r" t="t"/>
            <a:pathLst>
              <a:path extrusionOk="0" h="120000" w="120000">
                <a:moveTo>
                  <a:pt x="277" y="0"/>
                </a:moveTo>
                <a:lnTo>
                  <a:pt x="120000" y="25882"/>
                </a:lnTo>
                <a:lnTo>
                  <a:pt x="120000" y="120000"/>
                </a:lnTo>
                <a:lnTo>
                  <a:pt x="0" y="105098"/>
                </a:lnTo>
                <a:cubicBezTo>
                  <a:pt x="184" y="70065"/>
                  <a:pt x="92" y="35032"/>
                  <a:pt x="277" y="0"/>
                </a:cubicBezTo>
                <a:close/>
              </a:path>
            </a:pathLst>
          </a:custGeom>
          <a:solidFill>
            <a:srgbClr val="0B293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4" name="Google Shape;84;p3"/>
          <p:cNvSpPr/>
          <p:nvPr/>
        </p:nvSpPr>
        <p:spPr>
          <a:xfrm rot="10800000">
            <a:off x="2022475" y="3748087"/>
            <a:ext cx="877887" cy="941387"/>
          </a:xfrm>
          <a:custGeom>
            <a:rect b="b" l="l" r="r" t="t"/>
            <a:pathLst>
              <a:path extrusionOk="0" h="120000" w="120000">
                <a:moveTo>
                  <a:pt x="33" y="0"/>
                </a:moveTo>
                <a:lnTo>
                  <a:pt x="120000" y="25565"/>
                </a:lnTo>
                <a:lnTo>
                  <a:pt x="120000" y="120000"/>
                </a:lnTo>
                <a:lnTo>
                  <a:pt x="313" y="105130"/>
                </a:lnTo>
                <a:cubicBezTo>
                  <a:pt x="499" y="70173"/>
                  <a:pt x="-152" y="34956"/>
                  <a:pt x="33" y="0"/>
                </a:cubicBezTo>
                <a:close/>
              </a:path>
            </a:pathLst>
          </a:custGeom>
          <a:solidFill>
            <a:srgbClr val="1240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5" name="Google Shape;85;p3"/>
          <p:cNvSpPr/>
          <p:nvPr/>
        </p:nvSpPr>
        <p:spPr>
          <a:xfrm flipH="1">
            <a:off x="2017712" y="2127250"/>
            <a:ext cx="884237" cy="876300"/>
          </a:xfrm>
          <a:custGeom>
            <a:rect b="b" l="l" r="r" t="t"/>
            <a:pathLst>
              <a:path extrusionOk="0" h="120000" w="120000">
                <a:moveTo>
                  <a:pt x="80" y="0"/>
                </a:moveTo>
                <a:lnTo>
                  <a:pt x="120000" y="17383"/>
                </a:lnTo>
                <a:lnTo>
                  <a:pt x="120000" y="120000"/>
                </a:lnTo>
                <a:lnTo>
                  <a:pt x="80" y="119999"/>
                </a:lnTo>
                <a:cubicBezTo>
                  <a:pt x="-197" y="79999"/>
                  <a:pt x="358" y="40000"/>
                  <a:pt x="80" y="0"/>
                </a:cubicBezTo>
                <a:close/>
              </a:path>
            </a:pathLst>
          </a:custGeom>
          <a:solidFill>
            <a:srgbClr val="16575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6" name="Google Shape;86;p3"/>
          <p:cNvSpPr/>
          <p:nvPr/>
        </p:nvSpPr>
        <p:spPr>
          <a:xfrm flipH="1">
            <a:off x="2016125" y="1314450"/>
            <a:ext cx="887412" cy="939800"/>
          </a:xfrm>
          <a:custGeom>
            <a:rect b="b" l="l" r="r" t="t"/>
            <a:pathLst>
              <a:path extrusionOk="0" h="120000" w="12000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7" name="Google Shape;87;p3"/>
          <p:cNvSpPr/>
          <p:nvPr/>
        </p:nvSpPr>
        <p:spPr>
          <a:xfrm rot="10800000">
            <a:off x="2020887" y="3003550"/>
            <a:ext cx="877887" cy="871537"/>
          </a:xfrm>
          <a:custGeom>
            <a:rect b="b" l="l" r="r" t="t"/>
            <a:pathLst>
              <a:path extrusionOk="0" h="120000" w="120000">
                <a:moveTo>
                  <a:pt x="120000" y="120000"/>
                </a:moveTo>
                <a:lnTo>
                  <a:pt x="54" y="120000"/>
                </a:lnTo>
                <a:cubicBezTo>
                  <a:pt x="240" y="79812"/>
                  <a:pt x="-132" y="40187"/>
                  <a:pt x="53" y="0"/>
                </a:cubicBezTo>
                <a:lnTo>
                  <a:pt x="120000" y="16766"/>
                </a:lnTo>
                <a:lnTo>
                  <a:pt x="120000" y="120000"/>
                </a:lnTo>
                <a:close/>
              </a:path>
            </a:pathLst>
          </a:custGeom>
          <a:solidFill>
            <a:srgbClr val="3B8D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8" name="Google Shape;88;p3"/>
          <p:cNvSpPr/>
          <p:nvPr/>
        </p:nvSpPr>
        <p:spPr>
          <a:xfrm>
            <a:off x="1985962" y="1412875"/>
            <a:ext cx="477837" cy="3290887"/>
          </a:xfrm>
          <a:custGeom>
            <a:rect b="b" l="l" r="r" t="t"/>
            <a:pathLst>
              <a:path extrusionOk="0" h="120000" w="120000">
                <a:moveTo>
                  <a:pt x="0" y="115785"/>
                </a:moveTo>
                <a:lnTo>
                  <a:pt x="0" y="3719"/>
                </a:lnTo>
                <a:lnTo>
                  <a:pt x="120000" y="0"/>
                </a:lnTo>
                <a:lnTo>
                  <a:pt x="120000" y="120000"/>
                </a:lnTo>
                <a:lnTo>
                  <a:pt x="0" y="115785"/>
                </a:lnTo>
                <a:close/>
              </a:path>
            </a:pathLst>
          </a:custGeom>
          <a:gradFill>
            <a:gsLst>
              <a:gs pos="0">
                <a:srgbClr val="FFFFFF">
                  <a:alpha val="9411"/>
                </a:srgbClr>
              </a:gs>
              <a:gs pos="100000">
                <a:srgbClr val="FFFFFF">
                  <a:alpha val="24313"/>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89" name="Google Shape;89;p3"/>
          <p:cNvSpPr txBox="1"/>
          <p:nvPr/>
        </p:nvSpPr>
        <p:spPr>
          <a:xfrm>
            <a:off x="3878262" y="1654175"/>
            <a:ext cx="596900" cy="4492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Nixie One"/>
              <a:buNone/>
            </a:pPr>
            <a:r>
              <a:rPr b="1" i="0" lang="en-US" sz="2400" u="none">
                <a:solidFill>
                  <a:srgbClr val="FFFFFF"/>
                </a:solidFill>
                <a:latin typeface="Nixie One"/>
                <a:ea typeface="Nixie One"/>
                <a:cs typeface="Nixie One"/>
                <a:sym typeface="Nixie One"/>
              </a:rPr>
              <a:t>01</a:t>
            </a:r>
            <a:endParaRPr/>
          </a:p>
        </p:txBody>
      </p:sp>
      <p:cxnSp>
        <p:nvCxnSpPr>
          <p:cNvPr id="90" name="Google Shape;90;p3"/>
          <p:cNvCxnSpPr/>
          <p:nvPr/>
        </p:nvCxnSpPr>
        <p:spPr>
          <a:xfrm>
            <a:off x="4476750" y="1682750"/>
            <a:ext cx="0" cy="392112"/>
          </a:xfrm>
          <a:prstGeom prst="straightConnector1">
            <a:avLst/>
          </a:prstGeom>
          <a:noFill/>
          <a:ln cap="rnd" cmpd="sng" w="9525">
            <a:solidFill>
              <a:srgbClr val="FFFFFF"/>
            </a:solidFill>
            <a:prstDash val="solid"/>
            <a:miter lim="800000"/>
            <a:headEnd len="med" w="med" type="none"/>
            <a:tailEnd len="med" w="med" type="none"/>
          </a:ln>
        </p:spPr>
      </p:cxnSp>
      <p:sp>
        <p:nvSpPr>
          <p:cNvPr id="91" name="Google Shape;91;p3"/>
          <p:cNvSpPr txBox="1"/>
          <p:nvPr/>
        </p:nvSpPr>
        <p:spPr>
          <a:xfrm>
            <a:off x="4532312" y="1666875"/>
            <a:ext cx="1454150" cy="4460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92" name="Google Shape;92;p3"/>
          <p:cNvSpPr txBox="1"/>
          <p:nvPr/>
        </p:nvSpPr>
        <p:spPr>
          <a:xfrm>
            <a:off x="3878262" y="2392362"/>
            <a:ext cx="596900" cy="4492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Nixie One"/>
              <a:buNone/>
            </a:pPr>
            <a:r>
              <a:rPr b="1" i="0" lang="en-US" sz="2400" u="none">
                <a:solidFill>
                  <a:srgbClr val="FFFFFF"/>
                </a:solidFill>
                <a:latin typeface="Nixie One"/>
                <a:ea typeface="Nixie One"/>
                <a:cs typeface="Nixie One"/>
                <a:sym typeface="Nixie One"/>
              </a:rPr>
              <a:t>02</a:t>
            </a:r>
            <a:endParaRPr/>
          </a:p>
        </p:txBody>
      </p:sp>
      <p:cxnSp>
        <p:nvCxnSpPr>
          <p:cNvPr id="93" name="Google Shape;93;p3"/>
          <p:cNvCxnSpPr/>
          <p:nvPr/>
        </p:nvCxnSpPr>
        <p:spPr>
          <a:xfrm>
            <a:off x="4476750" y="2420937"/>
            <a:ext cx="0" cy="392112"/>
          </a:xfrm>
          <a:prstGeom prst="straightConnector1">
            <a:avLst/>
          </a:prstGeom>
          <a:noFill/>
          <a:ln cap="rnd" cmpd="sng" w="9525">
            <a:solidFill>
              <a:srgbClr val="FFFFFF"/>
            </a:solidFill>
            <a:prstDash val="solid"/>
            <a:miter lim="800000"/>
            <a:headEnd len="med" w="med" type="none"/>
            <a:tailEnd len="med" w="med" type="none"/>
          </a:ln>
        </p:spPr>
      </p:cxnSp>
      <p:sp>
        <p:nvSpPr>
          <p:cNvPr id="94" name="Google Shape;94;p3"/>
          <p:cNvSpPr txBox="1"/>
          <p:nvPr/>
        </p:nvSpPr>
        <p:spPr>
          <a:xfrm>
            <a:off x="4532312" y="2409825"/>
            <a:ext cx="1384300" cy="460375"/>
          </a:xfrm>
          <a:prstGeom prst="rect">
            <a:avLst/>
          </a:prstGeom>
          <a:noFill/>
          <a:ln>
            <a:noFill/>
          </a:ln>
        </p:spPr>
        <p:txBody>
          <a:bodyPr anchorCtr="0" anchor="ctr" bIns="45700" lIns="91425" spcFirstLastPara="1" rIns="91425" wrap="square" tIns="45700">
            <a:noAutofit/>
          </a:bodyPr>
          <a:lstStyle/>
          <a:p>
            <a:pPr indent="0" lvl="0" marL="0" marR="0" rtl="0" algn="l">
              <a:lnSpc>
                <a:spcPct val="83000"/>
              </a:lnSpc>
              <a:spcBef>
                <a:spcPts val="0"/>
              </a:spcBef>
              <a:spcAft>
                <a:spcPts val="0"/>
              </a:spcAft>
              <a:buClr>
                <a:srgbClr val="FFFFFF"/>
              </a:buClr>
              <a:buSzPts val="1600"/>
              <a:buFont typeface="Roboto Slab"/>
              <a:buNone/>
            </a:pPr>
            <a:r>
              <a:rPr b="0" i="0" lang="en-US" sz="1600" u="none">
                <a:solidFill>
                  <a:srgbClr val="FFFFFF"/>
                </a:solidFill>
                <a:latin typeface="Roboto Slab"/>
                <a:ea typeface="Roboto Slab"/>
                <a:cs typeface="Roboto Slab"/>
                <a:sym typeface="Roboto Slab"/>
              </a:rPr>
              <a:t> Klimazonen</a:t>
            </a:r>
            <a:endParaRPr/>
          </a:p>
        </p:txBody>
      </p:sp>
      <p:sp>
        <p:nvSpPr>
          <p:cNvPr id="95" name="Google Shape;95;p3"/>
          <p:cNvSpPr txBox="1"/>
          <p:nvPr/>
        </p:nvSpPr>
        <p:spPr>
          <a:xfrm>
            <a:off x="3878262" y="3151187"/>
            <a:ext cx="596900" cy="4492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Nixie One"/>
              <a:buNone/>
            </a:pPr>
            <a:r>
              <a:rPr b="1" i="0" lang="en-US" sz="2400" u="none">
                <a:solidFill>
                  <a:srgbClr val="FFFFFF"/>
                </a:solidFill>
                <a:latin typeface="Nixie One"/>
                <a:ea typeface="Nixie One"/>
                <a:cs typeface="Nixie One"/>
                <a:sym typeface="Nixie One"/>
              </a:rPr>
              <a:t>03</a:t>
            </a:r>
            <a:endParaRPr/>
          </a:p>
        </p:txBody>
      </p:sp>
      <p:cxnSp>
        <p:nvCxnSpPr>
          <p:cNvPr id="96" name="Google Shape;96;p3"/>
          <p:cNvCxnSpPr/>
          <p:nvPr/>
        </p:nvCxnSpPr>
        <p:spPr>
          <a:xfrm>
            <a:off x="4476750" y="3179762"/>
            <a:ext cx="0" cy="392112"/>
          </a:xfrm>
          <a:prstGeom prst="straightConnector1">
            <a:avLst/>
          </a:prstGeom>
          <a:noFill/>
          <a:ln cap="rnd" cmpd="sng" w="9525">
            <a:solidFill>
              <a:srgbClr val="FFFFFF"/>
            </a:solidFill>
            <a:prstDash val="solid"/>
            <a:miter lim="800000"/>
            <a:headEnd len="med" w="med" type="none"/>
            <a:tailEnd len="med" w="med" type="none"/>
          </a:ln>
        </p:spPr>
      </p:cxnSp>
      <p:sp>
        <p:nvSpPr>
          <p:cNvPr id="97" name="Google Shape;97;p3"/>
          <p:cNvSpPr txBox="1"/>
          <p:nvPr/>
        </p:nvSpPr>
        <p:spPr>
          <a:xfrm>
            <a:off x="4532312" y="3094037"/>
            <a:ext cx="2127250" cy="574675"/>
          </a:xfrm>
          <a:prstGeom prst="rect">
            <a:avLst/>
          </a:prstGeom>
          <a:noFill/>
          <a:ln>
            <a:noFill/>
          </a:ln>
        </p:spPr>
        <p:txBody>
          <a:bodyPr anchorCtr="0" anchor="ctr" bIns="45700" lIns="91425" spcFirstLastPara="1" rIns="91425" wrap="square" tIns="45700">
            <a:noAutofit/>
          </a:bodyPr>
          <a:lstStyle/>
          <a:p>
            <a:pPr indent="0" lvl="0" marL="0" marR="0" rtl="0" algn="l">
              <a:lnSpc>
                <a:spcPct val="83000"/>
              </a:lnSpc>
              <a:spcBef>
                <a:spcPts val="0"/>
              </a:spcBef>
              <a:spcAft>
                <a:spcPts val="0"/>
              </a:spcAft>
              <a:buClr>
                <a:srgbClr val="FFFFFF"/>
              </a:buClr>
              <a:buSzPts val="1600"/>
              <a:buFont typeface="Roboto Slab"/>
              <a:buNone/>
            </a:pPr>
            <a:r>
              <a:rPr b="0" i="0" lang="en-US" sz="1600" u="none">
                <a:solidFill>
                  <a:srgbClr val="FFFFFF"/>
                </a:solidFill>
                <a:latin typeface="Roboto Slab"/>
                <a:ea typeface="Roboto Slab"/>
                <a:cs typeface="Roboto Slab"/>
                <a:sym typeface="Roboto Slab"/>
              </a:rPr>
              <a:t>Fauna </a:t>
            </a:r>
            <a:endParaRPr/>
          </a:p>
        </p:txBody>
      </p:sp>
      <p:sp>
        <p:nvSpPr>
          <p:cNvPr id="98" name="Google Shape;98;p3"/>
          <p:cNvSpPr txBox="1"/>
          <p:nvPr/>
        </p:nvSpPr>
        <p:spPr>
          <a:xfrm>
            <a:off x="3878262" y="3881437"/>
            <a:ext cx="596900" cy="4492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Nixie One"/>
              <a:buNone/>
            </a:pPr>
            <a:r>
              <a:rPr b="1" i="0" lang="en-US" sz="2400" u="none">
                <a:solidFill>
                  <a:srgbClr val="FFFFFF"/>
                </a:solidFill>
                <a:latin typeface="Nixie One"/>
                <a:ea typeface="Nixie One"/>
                <a:cs typeface="Nixie One"/>
                <a:sym typeface="Nixie One"/>
              </a:rPr>
              <a:t>04</a:t>
            </a:r>
            <a:endParaRPr/>
          </a:p>
        </p:txBody>
      </p:sp>
      <p:cxnSp>
        <p:nvCxnSpPr>
          <p:cNvPr id="99" name="Google Shape;99;p3"/>
          <p:cNvCxnSpPr/>
          <p:nvPr/>
        </p:nvCxnSpPr>
        <p:spPr>
          <a:xfrm>
            <a:off x="4476750" y="3910012"/>
            <a:ext cx="0" cy="393700"/>
          </a:xfrm>
          <a:prstGeom prst="straightConnector1">
            <a:avLst/>
          </a:prstGeom>
          <a:noFill/>
          <a:ln cap="rnd" cmpd="sng" w="9525">
            <a:solidFill>
              <a:srgbClr val="FFFFFF"/>
            </a:solidFill>
            <a:prstDash val="solid"/>
            <a:miter lim="800000"/>
            <a:headEnd len="med" w="med" type="none"/>
            <a:tailEnd len="med" w="med" type="none"/>
          </a:ln>
        </p:spPr>
      </p:cxnSp>
      <p:sp>
        <p:nvSpPr>
          <p:cNvPr id="100" name="Google Shape;100;p3"/>
          <p:cNvSpPr txBox="1"/>
          <p:nvPr/>
        </p:nvSpPr>
        <p:spPr>
          <a:xfrm>
            <a:off x="4532312" y="3825875"/>
            <a:ext cx="1781175" cy="574675"/>
          </a:xfrm>
          <a:prstGeom prst="rect">
            <a:avLst/>
          </a:prstGeom>
          <a:noFill/>
          <a:ln>
            <a:noFill/>
          </a:ln>
        </p:spPr>
        <p:txBody>
          <a:bodyPr anchorCtr="0" anchor="ctr" bIns="45700" lIns="91425" spcFirstLastPara="1" rIns="91425" wrap="square" tIns="45700">
            <a:noAutofit/>
          </a:bodyPr>
          <a:lstStyle/>
          <a:p>
            <a:pPr indent="0" lvl="0" marL="0" marR="0" rtl="0" algn="l">
              <a:lnSpc>
                <a:spcPct val="83000"/>
              </a:lnSpc>
              <a:spcBef>
                <a:spcPts val="0"/>
              </a:spcBef>
              <a:spcAft>
                <a:spcPts val="0"/>
              </a:spcAft>
              <a:buClr>
                <a:srgbClr val="FFFFFF"/>
              </a:buClr>
              <a:buSzPts val="1600"/>
              <a:buFont typeface="Roboto Slab"/>
              <a:buNone/>
            </a:pPr>
            <a:r>
              <a:rPr b="0" i="0" lang="en-US" sz="1600" u="none">
                <a:solidFill>
                  <a:srgbClr val="FFFFFF"/>
                </a:solidFill>
                <a:latin typeface="Roboto Slab"/>
                <a:ea typeface="Roboto Slab"/>
                <a:cs typeface="Roboto Slab"/>
                <a:sym typeface="Roboto Slab"/>
              </a:rPr>
              <a:t>Flora</a:t>
            </a:r>
            <a:endParaRPr/>
          </a:p>
        </p:txBody>
      </p:sp>
      <p:sp>
        <p:nvSpPr>
          <p:cNvPr id="101" name="Google Shape;101;p3"/>
          <p:cNvSpPr/>
          <p:nvPr/>
        </p:nvSpPr>
        <p:spPr>
          <a:xfrm flipH="1">
            <a:off x="3787775" y="1509712"/>
            <a:ext cx="90487" cy="2978150"/>
          </a:xfrm>
          <a:custGeom>
            <a:rect b="b" l="l" r="r" t="t"/>
            <a:pathLst>
              <a:path extrusionOk="0" h="120000" w="120000">
                <a:moveTo>
                  <a:pt x="0" y="115785"/>
                </a:moveTo>
                <a:lnTo>
                  <a:pt x="0" y="3719"/>
                </a:lnTo>
                <a:lnTo>
                  <a:pt x="120000" y="0"/>
                </a:lnTo>
                <a:lnTo>
                  <a:pt x="120000" y="120000"/>
                </a:lnTo>
                <a:lnTo>
                  <a:pt x="0" y="115785"/>
                </a:lnTo>
                <a:close/>
              </a:path>
            </a:pathLst>
          </a:custGeom>
          <a:gradFill>
            <a:gsLst>
              <a:gs pos="0">
                <a:srgbClr val="FFFFFF">
                  <a:alpha val="9411"/>
                </a:srgbClr>
              </a:gs>
              <a:gs pos="100000">
                <a:srgbClr val="FFFFFF">
                  <a:alpha val="24313"/>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02" name="Google Shape;102;p3"/>
          <p:cNvSpPr txBox="1"/>
          <p:nvPr/>
        </p:nvSpPr>
        <p:spPr>
          <a:xfrm>
            <a:off x="5362575" y="4487862"/>
            <a:ext cx="3711575" cy="51752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03" name="Google Shape;103;p3"/>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04" name="Google Shape;104;p3"/>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sp>
        <p:nvSpPr>
          <p:cNvPr id="105" name="Google Shape;105;p3"/>
          <p:cNvSpPr txBox="1"/>
          <p:nvPr/>
        </p:nvSpPr>
        <p:spPr>
          <a:xfrm>
            <a:off x="4500562" y="1643062"/>
            <a:ext cx="1541462" cy="460375"/>
          </a:xfrm>
          <a:prstGeom prst="rect">
            <a:avLst/>
          </a:prstGeom>
          <a:noFill/>
          <a:ln>
            <a:noFill/>
          </a:ln>
        </p:spPr>
        <p:txBody>
          <a:bodyPr anchorCtr="0" anchor="ctr" bIns="45700" lIns="91425" spcFirstLastPara="1" rIns="91425" wrap="square" tIns="45700">
            <a:noAutofit/>
          </a:bodyPr>
          <a:lstStyle/>
          <a:p>
            <a:pPr indent="0" lvl="0" marL="0" marR="0" rtl="0" algn="l">
              <a:lnSpc>
                <a:spcPct val="83000"/>
              </a:lnSpc>
              <a:spcBef>
                <a:spcPts val="0"/>
              </a:spcBef>
              <a:spcAft>
                <a:spcPts val="0"/>
              </a:spcAft>
              <a:buClr>
                <a:srgbClr val="FFFFFF"/>
              </a:buClr>
              <a:buSzPts val="1600"/>
              <a:buFont typeface="Roboto Slab"/>
              <a:buNone/>
            </a:pPr>
            <a:r>
              <a:rPr b="0" i="0" lang="en-US" sz="1600" u="none">
                <a:solidFill>
                  <a:srgbClr val="FFFFFF"/>
                </a:solidFill>
                <a:latin typeface="Roboto Slab"/>
                <a:ea typeface="Roboto Slab"/>
                <a:cs typeface="Roboto Slab"/>
                <a:sym typeface="Roboto Slab"/>
              </a:rPr>
              <a:t> Landschaften</a:t>
            </a:r>
            <a:endParaRPr/>
          </a:p>
        </p:txBody>
      </p:sp>
      <p:pic>
        <p:nvPicPr>
          <p:cNvPr descr="Erasmus+ logo EN.jpg" id="106" name="Google Shape;106;p3"/>
          <p:cNvPicPr preferRelativeResize="0"/>
          <p:nvPr/>
        </p:nvPicPr>
        <p:blipFill rotWithShape="1">
          <a:blip r:embed="rId3">
            <a:alphaModFix/>
          </a:blip>
          <a:srcRect b="0" l="0" r="0" t="0"/>
          <a:stretch/>
        </p:blipFill>
        <p:spPr>
          <a:xfrm>
            <a:off x="285750" y="142875"/>
            <a:ext cx="2593975" cy="571500"/>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nvSpPr>
        <p:spPr>
          <a:xfrm>
            <a:off x="0" y="503237"/>
            <a:ext cx="3500437" cy="378301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20000"/>
              <a:buFont typeface="Roboto Slab"/>
              <a:buNone/>
            </a:pPr>
            <a:r>
              <a:rPr b="0" i="0" lang="en-US" sz="20000" u="none">
                <a:solidFill>
                  <a:srgbClr val="18637B"/>
                </a:solidFill>
                <a:latin typeface="Roboto Slab"/>
                <a:ea typeface="Roboto Slab"/>
                <a:cs typeface="Roboto Slab"/>
                <a:sym typeface="Roboto Slab"/>
              </a:rPr>
              <a:t>1</a:t>
            </a:r>
            <a:endParaRPr/>
          </a:p>
        </p:txBody>
      </p:sp>
      <p:sp>
        <p:nvSpPr>
          <p:cNvPr id="112" name="Google Shape;112;p4"/>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13" name="Google Shape;113;p4"/>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114" name="Google Shape;114;p4"/>
          <p:cNvPicPr preferRelativeResize="0"/>
          <p:nvPr/>
        </p:nvPicPr>
        <p:blipFill rotWithShape="1">
          <a:blip r:embed="rId3">
            <a:alphaModFix/>
          </a:blip>
          <a:srcRect b="0" l="0" r="0" t="0"/>
          <a:stretch/>
        </p:blipFill>
        <p:spPr>
          <a:xfrm>
            <a:off x="214312" y="142875"/>
            <a:ext cx="2593975" cy="571500"/>
          </a:xfrm>
          <a:prstGeom prst="rect">
            <a:avLst/>
          </a:prstGeom>
          <a:noFill/>
          <a:ln>
            <a:noFill/>
          </a:ln>
        </p:spPr>
      </p:pic>
      <p:sp>
        <p:nvSpPr>
          <p:cNvPr id="115" name="Google Shape;115;p4"/>
          <p:cNvSpPr txBox="1"/>
          <p:nvPr/>
        </p:nvSpPr>
        <p:spPr>
          <a:xfrm>
            <a:off x="7100887" y="347662"/>
            <a:ext cx="1295400" cy="720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sp>
        <p:nvSpPr>
          <p:cNvPr id="116" name="Google Shape;116;p4"/>
          <p:cNvSpPr txBox="1"/>
          <p:nvPr/>
        </p:nvSpPr>
        <p:spPr>
          <a:xfrm>
            <a:off x="3924300" y="1182687"/>
            <a:ext cx="5040312" cy="6778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a:solidFill>
                <a:srgbClr val="000000"/>
              </a:solidFill>
              <a:latin typeface="Arial"/>
              <a:ea typeface="Arial"/>
              <a:cs typeface="Arial"/>
              <a:sym typeface="Arial"/>
            </a:endParaRPr>
          </a:p>
        </p:txBody>
      </p:sp>
      <p:sp>
        <p:nvSpPr>
          <p:cNvPr id="117" name="Google Shape;117;p4"/>
          <p:cNvSpPr txBox="1"/>
          <p:nvPr>
            <p:ph type="ctrTitle"/>
          </p:nvPr>
        </p:nvSpPr>
        <p:spPr>
          <a:xfrm>
            <a:off x="4113212" y="2878137"/>
            <a:ext cx="4505325" cy="116046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br>
              <a:rPr b="1" i="0" lang="en-US" sz="3600" u="none">
                <a:solidFill>
                  <a:srgbClr val="3B8D61"/>
                </a:solidFill>
                <a:latin typeface="Roboto Slab"/>
                <a:ea typeface="Roboto Slab"/>
                <a:cs typeface="Roboto Slab"/>
                <a:sym typeface="Roboto Slab"/>
              </a:rPr>
            </a:br>
            <a:r>
              <a:rPr b="1" i="0" lang="en-US" sz="3600" u="none">
                <a:solidFill>
                  <a:srgbClr val="3B8D61"/>
                </a:solidFill>
                <a:latin typeface="Roboto Slab"/>
                <a:ea typeface="Roboto Slab"/>
                <a:cs typeface="Roboto Slab"/>
                <a:sym typeface="Roboto Slab"/>
              </a:rPr>
              <a:t>Die Landschaften</a:t>
            </a:r>
            <a:br>
              <a:rPr b="1" i="0" lang="en-US" sz="3600" u="none">
                <a:solidFill>
                  <a:srgbClr val="3B8D61"/>
                </a:solidFill>
                <a:latin typeface="Roboto Slab"/>
                <a:ea typeface="Roboto Slab"/>
                <a:cs typeface="Roboto Slab"/>
                <a:sym typeface="Roboto Slab"/>
              </a:rPr>
            </a:br>
            <a:r>
              <a:rPr b="1" i="0" lang="en-US" sz="2400" u="sng">
                <a:solidFill>
                  <a:srgbClr val="3B8D61"/>
                </a:solidFill>
                <a:hlinkClick r:id="rId4">
                  <a:extLst>
                    <a:ext uri="{A12FA001-AC4F-418D-AE19-62706E023703}">
                      <ahyp:hlinkClr val="tx"/>
                    </a:ext>
                  </a:extLst>
                </a:hlinkClick>
              </a:rPr>
              <a:t>Der Wortschatz</a:t>
            </a:r>
            <a:br>
              <a:rPr b="1" i="0" lang="en-US" sz="2400" u="none">
                <a:solidFill>
                  <a:srgbClr val="3B8D61"/>
                </a:solidFill>
                <a:latin typeface="Roboto Slab"/>
                <a:ea typeface="Roboto Slab"/>
                <a:cs typeface="Roboto Slab"/>
                <a:sym typeface="Roboto Slab"/>
              </a:rPr>
            </a:br>
            <a:r>
              <a:rPr b="1" i="0" lang="en-US" sz="2400" u="sng">
                <a:solidFill>
                  <a:srgbClr val="3B8D61"/>
                </a:solidFill>
                <a:hlinkClick r:id="rId5">
                  <a:extLst>
                    <a:ext uri="{A12FA001-AC4F-418D-AE19-62706E023703}">
                      <ahyp:hlinkClr val="tx"/>
                    </a:ext>
                  </a:extLst>
                </a:hlinkClick>
              </a:rPr>
              <a:t>Geographische Rekorde</a:t>
            </a:r>
            <a:br>
              <a:rPr b="1" i="0" lang="en-US" sz="3600" u="none">
                <a:solidFill>
                  <a:srgbClr val="3B8D61"/>
                </a:solidFill>
                <a:latin typeface="Roboto Slab"/>
                <a:ea typeface="Roboto Slab"/>
                <a:cs typeface="Roboto Slab"/>
                <a:sym typeface="Roboto Slab"/>
              </a:rPr>
            </a:br>
            <a:br>
              <a:rPr b="0" i="0" lang="en-US" sz="4800" u="none">
                <a:solidFill>
                  <a:srgbClr val="114454"/>
                </a:solidFill>
                <a:latin typeface="Arial"/>
                <a:ea typeface="Arial"/>
                <a:cs typeface="Arial"/>
                <a:sym typeface="Arial"/>
              </a:rPr>
            </a:br>
            <a:br>
              <a:rPr b="0" i="0" lang="en-US" sz="4800" u="none">
                <a:solidFill>
                  <a:srgbClr val="114454"/>
                </a:solidFill>
                <a:latin typeface="Arial"/>
                <a:ea typeface="Arial"/>
                <a:cs typeface="Arial"/>
                <a:sym typeface="Arial"/>
              </a:rPr>
            </a:br>
            <a:endParaRPr/>
          </a:p>
        </p:txBody>
      </p:sp>
      <p:sp>
        <p:nvSpPr>
          <p:cNvPr id="118" name="Google Shape;118;p4"/>
          <p:cNvSpPr txBox="1"/>
          <p:nvPr/>
        </p:nvSpPr>
        <p:spPr>
          <a:xfrm>
            <a:off x="3635375" y="2211387"/>
            <a:ext cx="5616575" cy="708025"/>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2000"/>
              <a:buFont typeface="Arial"/>
              <a:buNone/>
            </a:pPr>
            <a:r>
              <a:t/>
            </a:r>
            <a:endParaRPr b="0" i="0" sz="2000" u="none">
              <a:solidFill>
                <a:srgbClr val="FF0000"/>
              </a:solidFill>
              <a:latin typeface="Roboto Slab"/>
              <a:ea typeface="Roboto Slab"/>
              <a:cs typeface="Roboto Slab"/>
              <a:sym typeface="Roboto Slab"/>
            </a:endParaRPr>
          </a:p>
          <a:p>
            <a:pPr indent="0" lvl="0" marL="0" marR="0" rtl="0" algn="l">
              <a:lnSpc>
                <a:spcPct val="100000"/>
              </a:lnSpc>
              <a:spcBef>
                <a:spcPts val="0"/>
              </a:spcBef>
              <a:spcAft>
                <a:spcPts val="0"/>
              </a:spcAft>
              <a:buNone/>
            </a:pPr>
            <a:r>
              <a:t/>
            </a:r>
            <a:endParaRPr b="0" i="0" sz="2000" u="none">
              <a:solidFill>
                <a:srgbClr val="FF0000"/>
              </a:solidFill>
              <a:latin typeface="Roboto Slab"/>
              <a:ea typeface="Roboto Slab"/>
              <a:cs typeface="Roboto Slab"/>
              <a:sym typeface="Roboto Slab"/>
            </a:endParaRPr>
          </a:p>
        </p:txBody>
      </p:sp>
      <p:pic>
        <p:nvPicPr>
          <p:cNvPr id="119" name="Google Shape;119;p4"/>
          <p:cNvPicPr preferRelativeResize="0"/>
          <p:nvPr/>
        </p:nvPicPr>
        <p:blipFill rotWithShape="1">
          <a:blip r:embed="rId6">
            <a:alphaModFix/>
          </a:blip>
          <a:srcRect b="0" l="0" r="0" t="0"/>
          <a:stretch/>
        </p:blipFill>
        <p:spPr>
          <a:xfrm>
            <a:off x="3933825" y="2395537"/>
            <a:ext cx="4864100" cy="2516187"/>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5"/>
          <p:cNvSpPr txBox="1"/>
          <p:nvPr/>
        </p:nvSpPr>
        <p:spPr>
          <a:xfrm>
            <a:off x="0" y="503237"/>
            <a:ext cx="3500437" cy="378301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20000"/>
              <a:buFont typeface="Roboto Slab"/>
              <a:buNone/>
            </a:pPr>
            <a:r>
              <a:rPr b="0" i="0" lang="en-US" sz="20000" u="none">
                <a:solidFill>
                  <a:srgbClr val="18637B"/>
                </a:solidFill>
                <a:latin typeface="Roboto Slab"/>
                <a:ea typeface="Roboto Slab"/>
                <a:cs typeface="Roboto Slab"/>
                <a:sym typeface="Roboto Slab"/>
              </a:rPr>
              <a:t>2</a:t>
            </a:r>
            <a:endParaRPr/>
          </a:p>
        </p:txBody>
      </p:sp>
      <p:sp>
        <p:nvSpPr>
          <p:cNvPr id="125" name="Google Shape;125;p5"/>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26" name="Google Shape;126;p5"/>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127" name="Google Shape;127;p5"/>
          <p:cNvPicPr preferRelativeResize="0"/>
          <p:nvPr/>
        </p:nvPicPr>
        <p:blipFill rotWithShape="1">
          <a:blip r:embed="rId3">
            <a:alphaModFix/>
          </a:blip>
          <a:srcRect b="0" l="0" r="0" t="0"/>
          <a:stretch/>
        </p:blipFill>
        <p:spPr>
          <a:xfrm>
            <a:off x="214312" y="142875"/>
            <a:ext cx="2593975" cy="571500"/>
          </a:xfrm>
          <a:prstGeom prst="rect">
            <a:avLst/>
          </a:prstGeom>
          <a:noFill/>
          <a:ln>
            <a:noFill/>
          </a:ln>
        </p:spPr>
      </p:pic>
      <p:sp>
        <p:nvSpPr>
          <p:cNvPr id="128" name="Google Shape;128;p5"/>
          <p:cNvSpPr txBox="1"/>
          <p:nvPr/>
        </p:nvSpPr>
        <p:spPr>
          <a:xfrm>
            <a:off x="3924300" y="1182687"/>
            <a:ext cx="5040312" cy="6778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a:solidFill>
                <a:srgbClr val="000000"/>
              </a:solidFill>
              <a:latin typeface="Arial"/>
              <a:ea typeface="Arial"/>
              <a:cs typeface="Arial"/>
              <a:sym typeface="Arial"/>
            </a:endParaRPr>
          </a:p>
        </p:txBody>
      </p:sp>
      <p:sp>
        <p:nvSpPr>
          <p:cNvPr id="129" name="Google Shape;129;p5"/>
          <p:cNvSpPr txBox="1"/>
          <p:nvPr>
            <p:ph type="ctrTitle"/>
          </p:nvPr>
        </p:nvSpPr>
        <p:spPr>
          <a:xfrm>
            <a:off x="4113212" y="1419225"/>
            <a:ext cx="4505325" cy="223202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br>
              <a:rPr b="1" i="0" lang="en-US" sz="3600" u="none">
                <a:solidFill>
                  <a:srgbClr val="114454"/>
                </a:solidFill>
                <a:latin typeface="Roboto Slab"/>
                <a:ea typeface="Roboto Slab"/>
                <a:cs typeface="Roboto Slab"/>
                <a:sym typeface="Roboto Slab"/>
              </a:rPr>
            </a:br>
            <a:r>
              <a:rPr b="1" i="0" lang="en-US" sz="3600" u="none">
                <a:solidFill>
                  <a:srgbClr val="2E6E4B"/>
                </a:solidFill>
                <a:latin typeface="Roboto Slab"/>
                <a:ea typeface="Roboto Slab"/>
                <a:cs typeface="Roboto Slab"/>
                <a:sym typeface="Roboto Slab"/>
              </a:rPr>
              <a:t>Die Klimazonen</a:t>
            </a:r>
            <a:br>
              <a:rPr b="1" i="0" lang="en-US" sz="3600" u="none">
                <a:solidFill>
                  <a:srgbClr val="114454"/>
                </a:solidFill>
                <a:latin typeface="Roboto Slab"/>
                <a:ea typeface="Roboto Slab"/>
                <a:cs typeface="Roboto Slab"/>
                <a:sym typeface="Roboto Slab"/>
              </a:rPr>
            </a:br>
            <a:br>
              <a:rPr b="1" i="0" lang="en-US" sz="3600" u="none">
                <a:solidFill>
                  <a:srgbClr val="114454"/>
                </a:solidFill>
                <a:latin typeface="Roboto Slab"/>
                <a:ea typeface="Roboto Slab"/>
                <a:cs typeface="Roboto Slab"/>
                <a:sym typeface="Roboto Slab"/>
              </a:rPr>
            </a:br>
            <a:r>
              <a:rPr b="0" i="0" lang="en-US" sz="2000" u="none">
                <a:solidFill>
                  <a:srgbClr val="114454"/>
                </a:solidFill>
                <a:latin typeface="Roboto Slab"/>
                <a:ea typeface="Roboto Slab"/>
                <a:cs typeface="Roboto Slab"/>
                <a:sym typeface="Roboto Slab"/>
              </a:rPr>
              <a:t>der Nordpol</a:t>
            </a:r>
            <a:br>
              <a:rPr b="0" i="0" lang="en-US" sz="2000" u="none">
                <a:solidFill>
                  <a:srgbClr val="114454"/>
                </a:solidFill>
                <a:latin typeface="Roboto Slab"/>
                <a:ea typeface="Roboto Slab"/>
                <a:cs typeface="Roboto Slab"/>
                <a:sym typeface="Roboto Slab"/>
              </a:rPr>
            </a:br>
            <a:r>
              <a:rPr b="0" i="0" lang="en-US" sz="2000" u="none">
                <a:solidFill>
                  <a:srgbClr val="114454"/>
                </a:solidFill>
                <a:latin typeface="Roboto Slab"/>
                <a:ea typeface="Roboto Slab"/>
                <a:cs typeface="Roboto Slab"/>
                <a:sym typeface="Roboto Slab"/>
              </a:rPr>
              <a:t>nördlicher Wendekreis</a:t>
            </a:r>
            <a:br>
              <a:rPr b="0" i="0" lang="en-US" sz="2000" u="none">
                <a:solidFill>
                  <a:srgbClr val="114454"/>
                </a:solidFill>
                <a:latin typeface="Roboto Slab"/>
                <a:ea typeface="Roboto Slab"/>
                <a:cs typeface="Roboto Slab"/>
                <a:sym typeface="Roboto Slab"/>
              </a:rPr>
            </a:br>
            <a:r>
              <a:rPr b="0" i="0" lang="en-US" sz="2000" u="none">
                <a:solidFill>
                  <a:srgbClr val="114454"/>
                </a:solidFill>
                <a:latin typeface="Roboto Slab"/>
                <a:ea typeface="Roboto Slab"/>
                <a:cs typeface="Roboto Slab"/>
                <a:sym typeface="Roboto Slab"/>
              </a:rPr>
              <a:t>der Äquator</a:t>
            </a:r>
            <a:br>
              <a:rPr b="0" i="0" lang="en-US" sz="2000" u="none">
                <a:solidFill>
                  <a:srgbClr val="114454"/>
                </a:solidFill>
                <a:latin typeface="Roboto Slab"/>
                <a:ea typeface="Roboto Slab"/>
                <a:cs typeface="Roboto Slab"/>
                <a:sym typeface="Roboto Slab"/>
              </a:rPr>
            </a:br>
            <a:r>
              <a:rPr b="0" i="0" lang="en-US" sz="2000" u="none">
                <a:solidFill>
                  <a:srgbClr val="114454"/>
                </a:solidFill>
                <a:latin typeface="Roboto Slab"/>
                <a:ea typeface="Roboto Slab"/>
                <a:cs typeface="Roboto Slab"/>
                <a:sym typeface="Roboto Slab"/>
              </a:rPr>
              <a:t>südlicher Wendekreis</a:t>
            </a:r>
            <a:br>
              <a:rPr b="0" i="0" lang="en-US" sz="2000" u="none">
                <a:solidFill>
                  <a:srgbClr val="114454"/>
                </a:solidFill>
                <a:latin typeface="Roboto Slab"/>
                <a:ea typeface="Roboto Slab"/>
                <a:cs typeface="Roboto Slab"/>
                <a:sym typeface="Roboto Slab"/>
              </a:rPr>
            </a:br>
            <a:r>
              <a:rPr b="0" i="0" lang="en-US" sz="2000" u="none">
                <a:solidFill>
                  <a:srgbClr val="114454"/>
                </a:solidFill>
                <a:latin typeface="Roboto Slab"/>
                <a:ea typeface="Roboto Slab"/>
                <a:cs typeface="Roboto Slab"/>
                <a:sym typeface="Roboto Slab"/>
              </a:rPr>
              <a:t>der Südpol</a:t>
            </a:r>
            <a:br>
              <a:rPr b="1" i="0" lang="en-US" sz="3600" u="none">
                <a:solidFill>
                  <a:srgbClr val="114454"/>
                </a:solidFill>
                <a:latin typeface="Roboto Slab"/>
                <a:ea typeface="Roboto Slab"/>
                <a:cs typeface="Roboto Slab"/>
                <a:sym typeface="Roboto Slab"/>
              </a:rPr>
            </a:br>
            <a:endParaRPr/>
          </a:p>
        </p:txBody>
      </p:sp>
      <p:pic>
        <p:nvPicPr>
          <p:cNvPr id="130" name="Google Shape;130;p5"/>
          <p:cNvPicPr preferRelativeResize="0"/>
          <p:nvPr/>
        </p:nvPicPr>
        <p:blipFill rotWithShape="1">
          <a:blip r:embed="rId4">
            <a:alphaModFix/>
          </a:blip>
          <a:srcRect b="0" l="0" r="0" t="0"/>
          <a:stretch/>
        </p:blipFill>
        <p:spPr>
          <a:xfrm>
            <a:off x="5932487" y="3019425"/>
            <a:ext cx="2573337" cy="1766887"/>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6"/>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36" name="Google Shape;136;p6"/>
          <p:cNvSpPr txBox="1"/>
          <p:nvPr/>
        </p:nvSpPr>
        <p:spPr>
          <a:xfrm>
            <a:off x="1403350" y="4371975"/>
            <a:ext cx="6192837" cy="774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 </a:t>
            </a:r>
            <a:endParaRPr/>
          </a:p>
        </p:txBody>
      </p:sp>
      <p:sp>
        <p:nvSpPr>
          <p:cNvPr id="137" name="Google Shape;137;p6"/>
          <p:cNvSpPr txBox="1"/>
          <p:nvPr/>
        </p:nvSpPr>
        <p:spPr>
          <a:xfrm>
            <a:off x="5292725" y="420687"/>
            <a:ext cx="3095625" cy="574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138" name="Google Shape;138;p6"/>
          <p:cNvPicPr preferRelativeResize="0"/>
          <p:nvPr/>
        </p:nvPicPr>
        <p:blipFill rotWithShape="1">
          <a:blip r:embed="rId3">
            <a:alphaModFix/>
          </a:blip>
          <a:srcRect b="0" l="0" r="0" t="0"/>
          <a:stretch/>
        </p:blipFill>
        <p:spPr>
          <a:xfrm>
            <a:off x="250825" y="79375"/>
            <a:ext cx="3384550" cy="800100"/>
          </a:xfrm>
          <a:prstGeom prst="rect">
            <a:avLst/>
          </a:prstGeom>
          <a:noFill/>
          <a:ln>
            <a:noFill/>
          </a:ln>
        </p:spPr>
      </p:pic>
      <p:sp>
        <p:nvSpPr>
          <p:cNvPr id="139" name="Google Shape;139;p6"/>
          <p:cNvSpPr txBox="1"/>
          <p:nvPr/>
        </p:nvSpPr>
        <p:spPr>
          <a:xfrm>
            <a:off x="1987550" y="4762500"/>
            <a:ext cx="5759450" cy="307975"/>
          </a:xfrm>
          <a:prstGeom prst="rect">
            <a:avLst/>
          </a:prstGeom>
          <a:solidFill>
            <a:srgbClr val="6E9D4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2020-1-SK01-KA226-SCH-094350</a:t>
            </a:r>
            <a:endParaRPr/>
          </a:p>
        </p:txBody>
      </p:sp>
      <p:sp>
        <p:nvSpPr>
          <p:cNvPr id="140" name="Google Shape;140;p6"/>
          <p:cNvSpPr txBox="1"/>
          <p:nvPr/>
        </p:nvSpPr>
        <p:spPr>
          <a:xfrm>
            <a:off x="488950" y="995362"/>
            <a:ext cx="8115300" cy="57546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49488"/>
              </a:buClr>
              <a:buSzPts val="2000"/>
              <a:buFont typeface="Roboto Slab"/>
              <a:buNone/>
            </a:pPr>
            <a:r>
              <a:rPr b="1" i="0" lang="en-US" sz="2000" u="none">
                <a:solidFill>
                  <a:srgbClr val="249488"/>
                </a:solidFill>
                <a:latin typeface="Roboto Slab"/>
                <a:ea typeface="Roboto Slab"/>
                <a:cs typeface="Roboto Slab"/>
                <a:sym typeface="Roboto Slab"/>
              </a:rPr>
              <a:t>Polarzone</a:t>
            </a:r>
            <a:r>
              <a:rPr b="0" i="0" lang="en-US" sz="2000" u="none">
                <a:solidFill>
                  <a:srgbClr val="000000"/>
                </a:solidFill>
                <a:latin typeface="Roboto Slab"/>
                <a:ea typeface="Roboto Slab"/>
                <a:cs typeface="Roboto Slab"/>
                <a:sym typeface="Roboto Slab"/>
              </a:rPr>
              <a:t> </a:t>
            </a:r>
            <a:endParaRPr/>
          </a:p>
          <a:p>
            <a:pPr indent="-127000" lvl="0" marL="0" marR="0" rtl="0" algn="l">
              <a:lnSpc>
                <a:spcPct val="100000"/>
              </a:lnSpc>
              <a:spcBef>
                <a:spcPts val="0"/>
              </a:spcBef>
              <a:spcAft>
                <a:spcPts val="0"/>
              </a:spcAft>
              <a:buClr>
                <a:srgbClr val="000000"/>
              </a:buClr>
              <a:buSzPts val="2000"/>
              <a:buFont typeface="Roboto Slab"/>
              <a:buChar char="-"/>
            </a:pPr>
            <a:r>
              <a:rPr b="0" i="0" lang="en-US" sz="2000" u="none">
                <a:solidFill>
                  <a:srgbClr val="000000"/>
                </a:solidFill>
                <a:latin typeface="Roboto Slab"/>
                <a:ea typeface="Roboto Slab"/>
                <a:cs typeface="Roboto Slab"/>
                <a:sym typeface="Roboto Slab"/>
              </a:rPr>
              <a:t> über dem nördlichen und unter dem südlichen Polarkreis</a:t>
            </a:r>
            <a:endParaRPr/>
          </a:p>
          <a:p>
            <a:pPr indent="-127000" lvl="0" marL="0" marR="0" rtl="0" algn="l">
              <a:lnSpc>
                <a:spcPct val="100000"/>
              </a:lnSpc>
              <a:spcBef>
                <a:spcPts val="0"/>
              </a:spcBef>
              <a:spcAft>
                <a:spcPts val="0"/>
              </a:spcAft>
              <a:buClr>
                <a:srgbClr val="000000"/>
              </a:buClr>
              <a:buSzPts val="2000"/>
              <a:buFont typeface="Roboto Slab"/>
              <a:buChar char="-"/>
            </a:pPr>
            <a:r>
              <a:rPr b="0" i="0" lang="en-US" sz="2000" u="none">
                <a:solidFill>
                  <a:srgbClr val="000000"/>
                </a:solidFill>
                <a:latin typeface="Roboto Slab"/>
                <a:ea typeface="Roboto Slab"/>
                <a:cs typeface="Roboto Slab"/>
                <a:sym typeface="Roboto Slab"/>
              </a:rPr>
              <a:t> Temperatur liegt unter null, Schnee und Eis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249488"/>
              </a:buClr>
              <a:buSzPts val="2000"/>
              <a:buFont typeface="Roboto Slab"/>
              <a:buNone/>
            </a:pPr>
            <a:r>
              <a:rPr b="1" i="0" lang="en-US" sz="2000" u="none">
                <a:solidFill>
                  <a:srgbClr val="249488"/>
                </a:solidFill>
                <a:latin typeface="Roboto Slab"/>
                <a:ea typeface="Roboto Slab"/>
                <a:cs typeface="Roboto Slab"/>
                <a:sym typeface="Roboto Slab"/>
              </a:rPr>
              <a:t>Gemäßigte Zone</a:t>
            </a:r>
            <a:endParaRPr/>
          </a:p>
          <a:p>
            <a:pPr indent="-127000" lvl="0" marL="0" marR="0" rtl="0" algn="l">
              <a:lnSpc>
                <a:spcPct val="100000"/>
              </a:lnSpc>
              <a:spcBef>
                <a:spcPts val="0"/>
              </a:spcBef>
              <a:spcAft>
                <a:spcPts val="0"/>
              </a:spcAft>
              <a:buClr>
                <a:srgbClr val="000000"/>
              </a:buClr>
              <a:buSzPts val="2000"/>
              <a:buFont typeface="Roboto Slab"/>
              <a:buChar char="-"/>
            </a:pPr>
            <a:r>
              <a:rPr b="0" i="0" lang="en-US" sz="2000" u="none">
                <a:solidFill>
                  <a:srgbClr val="000000"/>
                </a:solidFill>
                <a:latin typeface="Roboto Slab"/>
                <a:ea typeface="Roboto Slab"/>
                <a:cs typeface="Roboto Slab"/>
                <a:sym typeface="Roboto Slab"/>
              </a:rPr>
              <a:t> Wälder: Nadelwälder, Laubwälder, gemischte Wälder</a:t>
            </a:r>
            <a:endParaRPr/>
          </a:p>
          <a:p>
            <a:pPr indent="-127000" lvl="0" marL="0" marR="0" rtl="0" algn="l">
              <a:lnSpc>
                <a:spcPct val="100000"/>
              </a:lnSpc>
              <a:spcBef>
                <a:spcPts val="0"/>
              </a:spcBef>
              <a:spcAft>
                <a:spcPts val="0"/>
              </a:spcAft>
              <a:buClr>
                <a:srgbClr val="000000"/>
              </a:buClr>
              <a:buSzPts val="2000"/>
              <a:buFont typeface="Roboto Slab"/>
              <a:buChar char="-"/>
            </a:pPr>
            <a:r>
              <a:rPr b="0" i="0" lang="en-US" sz="2000" u="none">
                <a:solidFill>
                  <a:srgbClr val="000000"/>
                </a:solidFill>
                <a:latin typeface="Roboto Slab"/>
                <a:ea typeface="Roboto Slab"/>
                <a:cs typeface="Roboto Slab"/>
                <a:sym typeface="Roboto Slab"/>
              </a:rPr>
              <a:t> Steppen, Wüsten</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249488"/>
              </a:buClr>
              <a:buSzPts val="2000"/>
              <a:buFont typeface="Roboto Slab"/>
              <a:buNone/>
            </a:pPr>
            <a:r>
              <a:rPr b="1" i="0" lang="en-US" sz="2000" u="none">
                <a:solidFill>
                  <a:srgbClr val="249488"/>
                </a:solidFill>
                <a:latin typeface="Roboto Slab"/>
                <a:ea typeface="Roboto Slab"/>
                <a:cs typeface="Roboto Slab"/>
                <a:sym typeface="Roboto Slab"/>
              </a:rPr>
              <a:t>Tropen</a:t>
            </a:r>
            <a:r>
              <a:rPr b="0" i="0" lang="en-US" sz="2000" u="none">
                <a:solidFill>
                  <a:srgbClr val="000000"/>
                </a:solidFill>
                <a:latin typeface="Roboto Slab"/>
                <a:ea typeface="Roboto Slab"/>
                <a:cs typeface="Roboto Slab"/>
                <a:sym typeface="Roboto Slab"/>
              </a:rPr>
              <a:t> </a:t>
            </a:r>
            <a:endParaRPr/>
          </a:p>
          <a:p>
            <a:pPr indent="0" lvl="0" marL="0" marR="0" rtl="0" algn="l">
              <a:lnSpc>
                <a:spcPct val="100000"/>
              </a:lnSpc>
              <a:spcBef>
                <a:spcPts val="0"/>
              </a:spcBef>
              <a:spcAft>
                <a:spcPts val="0"/>
              </a:spcAft>
              <a:buClr>
                <a:srgbClr val="000000"/>
              </a:buClr>
              <a:buSzPts val="2000"/>
              <a:buFont typeface="Roboto Slab"/>
              <a:buNone/>
            </a:pPr>
            <a:r>
              <a:rPr b="0" i="0" lang="en-US" sz="2000" u="none">
                <a:solidFill>
                  <a:srgbClr val="000000"/>
                </a:solidFill>
                <a:latin typeface="Roboto Slab"/>
                <a:ea typeface="Roboto Slab"/>
                <a:cs typeface="Roboto Slab"/>
                <a:sym typeface="Roboto Slab"/>
              </a:rPr>
              <a:t>- liegen um den Äquator zwischen den Wendekreisen</a:t>
            </a:r>
            <a:endParaRPr/>
          </a:p>
          <a:p>
            <a:pPr indent="-127000" lvl="0" marL="0" marR="0" rtl="0" algn="l">
              <a:lnSpc>
                <a:spcPct val="100000"/>
              </a:lnSpc>
              <a:spcBef>
                <a:spcPts val="0"/>
              </a:spcBef>
              <a:spcAft>
                <a:spcPts val="0"/>
              </a:spcAft>
              <a:buClr>
                <a:srgbClr val="000000"/>
              </a:buClr>
              <a:buSzPts val="2000"/>
              <a:buFont typeface="Roboto Slab"/>
              <a:buChar char="-"/>
            </a:pPr>
            <a:r>
              <a:rPr b="0" i="0" lang="en-US" sz="2000" u="none">
                <a:solidFill>
                  <a:srgbClr val="000000"/>
                </a:solidFill>
                <a:latin typeface="Roboto Slab"/>
                <a:ea typeface="Roboto Slab"/>
                <a:cs typeface="Roboto Slab"/>
                <a:sym typeface="Roboto Slab"/>
              </a:rPr>
              <a:t> Regenwälder (feucht), Savannen, Wüsten (trocken)</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800"/>
              <a:buFont typeface="Arial"/>
              <a:buNone/>
            </a:pPr>
            <a:r>
              <a:t/>
            </a:r>
            <a:endParaRPr b="0" i="0" sz="2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None/>
            </a:pPr>
            <a:r>
              <a:t/>
            </a:r>
            <a:endParaRPr b="0" i="0" sz="2000" u="none">
              <a:solidFill>
                <a:srgbClr val="000000"/>
              </a:solidFill>
              <a:latin typeface="Roboto Slab"/>
              <a:ea typeface="Roboto Slab"/>
              <a:cs typeface="Roboto Slab"/>
              <a:sym typeface="Roboto Slab"/>
            </a:endParaRPr>
          </a:p>
        </p:txBody>
      </p:sp>
      <p:pic>
        <p:nvPicPr>
          <p:cNvPr id="141" name="Google Shape;141;p6"/>
          <p:cNvPicPr preferRelativeResize="0"/>
          <p:nvPr/>
        </p:nvPicPr>
        <p:blipFill rotWithShape="1">
          <a:blip r:embed="rId4">
            <a:alphaModFix/>
          </a:blip>
          <a:srcRect b="0" l="0" r="0" t="0"/>
          <a:stretch/>
        </p:blipFill>
        <p:spPr>
          <a:xfrm>
            <a:off x="7169150" y="246062"/>
            <a:ext cx="1671637" cy="874712"/>
          </a:xfrm>
          <a:prstGeom prst="rect">
            <a:avLst/>
          </a:prstGeom>
          <a:noFill/>
          <a:ln>
            <a:noFill/>
          </a:ln>
        </p:spPr>
      </p:pic>
      <p:pic>
        <p:nvPicPr>
          <p:cNvPr id="142" name="Google Shape;142;p6"/>
          <p:cNvPicPr preferRelativeResize="0"/>
          <p:nvPr/>
        </p:nvPicPr>
        <p:blipFill rotWithShape="1">
          <a:blip r:embed="rId5">
            <a:alphaModFix/>
          </a:blip>
          <a:srcRect b="0" l="0" r="0" t="0"/>
          <a:stretch/>
        </p:blipFill>
        <p:spPr>
          <a:xfrm>
            <a:off x="7380287" y="3579812"/>
            <a:ext cx="1460500" cy="973137"/>
          </a:xfrm>
          <a:prstGeom prst="rect">
            <a:avLst/>
          </a:prstGeom>
          <a:noFill/>
          <a:ln>
            <a:noFill/>
          </a:ln>
        </p:spPr>
      </p:pic>
      <p:pic>
        <p:nvPicPr>
          <p:cNvPr id="143" name="Google Shape;143;p6"/>
          <p:cNvPicPr preferRelativeResize="0"/>
          <p:nvPr/>
        </p:nvPicPr>
        <p:blipFill rotWithShape="1">
          <a:blip r:embed="rId6">
            <a:alphaModFix/>
          </a:blip>
          <a:srcRect b="0" l="0" r="0" t="0"/>
          <a:stretch/>
        </p:blipFill>
        <p:spPr>
          <a:xfrm>
            <a:off x="7380287" y="1979612"/>
            <a:ext cx="1460500" cy="1095375"/>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txBox="1"/>
          <p:nvPr>
            <p:ph type="ctrTitle"/>
          </p:nvPr>
        </p:nvSpPr>
        <p:spPr>
          <a:xfrm flipH="1">
            <a:off x="3995737" y="-660400"/>
            <a:ext cx="4918075" cy="378301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i="0" lang="en-US" sz="3600" u="none">
                <a:solidFill>
                  <a:srgbClr val="2E6E4B"/>
                </a:solidFill>
                <a:latin typeface="Roboto Slab"/>
                <a:ea typeface="Roboto Slab"/>
                <a:cs typeface="Roboto Slab"/>
                <a:sym typeface="Roboto Slab"/>
              </a:rPr>
              <a:t>Fauna</a:t>
            </a:r>
            <a:br>
              <a:rPr b="1" i="0" lang="en-US" sz="3600" u="none">
                <a:solidFill>
                  <a:srgbClr val="2E6E4B"/>
                </a:solidFill>
                <a:latin typeface="Roboto Slab"/>
                <a:ea typeface="Roboto Slab"/>
                <a:cs typeface="Roboto Slab"/>
                <a:sym typeface="Roboto Slab"/>
              </a:rPr>
            </a:br>
            <a:br>
              <a:rPr b="1" i="0" lang="en-US" sz="3600" u="none">
                <a:solidFill>
                  <a:srgbClr val="2E6E4B"/>
                </a:solidFill>
                <a:latin typeface="Roboto Slab"/>
                <a:ea typeface="Roboto Slab"/>
                <a:cs typeface="Roboto Slab"/>
                <a:sym typeface="Roboto Slab"/>
              </a:rPr>
            </a:br>
            <a:r>
              <a:rPr b="0" i="0" lang="en-US" sz="2000" u="none">
                <a:solidFill>
                  <a:srgbClr val="2E6E4B"/>
                </a:solidFill>
                <a:latin typeface="Roboto Slab"/>
                <a:ea typeface="Roboto Slab"/>
                <a:cs typeface="Roboto Slab"/>
                <a:sym typeface="Roboto Slab"/>
              </a:rPr>
              <a:t>Polartiere</a:t>
            </a:r>
            <a:br>
              <a:rPr b="0" i="0" lang="en-US" sz="2000" u="none">
                <a:solidFill>
                  <a:srgbClr val="2E6E4B"/>
                </a:solidFill>
                <a:latin typeface="Roboto Slab"/>
                <a:ea typeface="Roboto Slab"/>
                <a:cs typeface="Roboto Slab"/>
                <a:sym typeface="Roboto Slab"/>
              </a:rPr>
            </a:br>
            <a:r>
              <a:rPr b="0" i="0" lang="en-US" sz="2000" u="none">
                <a:solidFill>
                  <a:srgbClr val="2E6E4B"/>
                </a:solidFill>
                <a:latin typeface="Roboto Slab"/>
                <a:ea typeface="Roboto Slab"/>
                <a:cs typeface="Roboto Slab"/>
                <a:sym typeface="Roboto Slab"/>
              </a:rPr>
              <a:t>Waldtiere</a:t>
            </a:r>
            <a:br>
              <a:rPr b="0" i="0" lang="en-US" sz="2000" u="none">
                <a:solidFill>
                  <a:srgbClr val="2E6E4B"/>
                </a:solidFill>
                <a:latin typeface="Roboto Slab"/>
                <a:ea typeface="Roboto Slab"/>
                <a:cs typeface="Roboto Slab"/>
                <a:sym typeface="Roboto Slab"/>
              </a:rPr>
            </a:br>
            <a:r>
              <a:rPr b="0" i="0" lang="en-US" sz="2000" u="none">
                <a:solidFill>
                  <a:srgbClr val="2E6E4B"/>
                </a:solidFill>
                <a:latin typeface="Roboto Slab"/>
                <a:ea typeface="Roboto Slab"/>
                <a:cs typeface="Roboto Slab"/>
                <a:sym typeface="Roboto Slab"/>
              </a:rPr>
              <a:t>Haustiere</a:t>
            </a:r>
            <a:br>
              <a:rPr b="0" i="0" lang="en-US" sz="2000" u="none">
                <a:solidFill>
                  <a:srgbClr val="2E6E4B"/>
                </a:solidFill>
                <a:latin typeface="Roboto Slab"/>
                <a:ea typeface="Roboto Slab"/>
                <a:cs typeface="Roboto Slab"/>
                <a:sym typeface="Roboto Slab"/>
              </a:rPr>
            </a:br>
            <a:r>
              <a:rPr b="0" i="0" lang="en-US" sz="2000" u="none">
                <a:solidFill>
                  <a:srgbClr val="2E6E4B"/>
                </a:solidFill>
                <a:latin typeface="Roboto Slab"/>
                <a:ea typeface="Roboto Slab"/>
                <a:cs typeface="Roboto Slab"/>
                <a:sym typeface="Roboto Slab"/>
              </a:rPr>
              <a:t>Exotische Tiere</a:t>
            </a:r>
            <a:br>
              <a:rPr b="0" i="0" lang="en-US" sz="2000" u="none">
                <a:solidFill>
                  <a:srgbClr val="2E6E4B"/>
                </a:solidFill>
                <a:latin typeface="Roboto Slab"/>
                <a:ea typeface="Roboto Slab"/>
                <a:cs typeface="Roboto Slab"/>
                <a:sym typeface="Roboto Slab"/>
              </a:rPr>
            </a:br>
            <a:r>
              <a:rPr b="0" i="0" lang="en-US" sz="2000" u="none">
                <a:solidFill>
                  <a:srgbClr val="2E6E4B"/>
                </a:solidFill>
                <a:latin typeface="Roboto Slab"/>
                <a:ea typeface="Roboto Slab"/>
                <a:cs typeface="Roboto Slab"/>
                <a:sym typeface="Roboto Slab"/>
              </a:rPr>
              <a:t>Insekten, Vögel, Fische</a:t>
            </a:r>
            <a:endParaRPr/>
          </a:p>
        </p:txBody>
      </p:sp>
      <p:sp>
        <p:nvSpPr>
          <p:cNvPr id="149" name="Google Shape;149;p7"/>
          <p:cNvSpPr txBox="1"/>
          <p:nvPr/>
        </p:nvSpPr>
        <p:spPr>
          <a:xfrm>
            <a:off x="0" y="503237"/>
            <a:ext cx="3500437" cy="378301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20000"/>
              <a:buFont typeface="Roboto Slab"/>
              <a:buNone/>
            </a:pPr>
            <a:r>
              <a:rPr b="0" i="0" lang="en-US" sz="20000" u="none">
                <a:solidFill>
                  <a:srgbClr val="18637B"/>
                </a:solidFill>
                <a:latin typeface="Roboto Slab"/>
                <a:ea typeface="Roboto Slab"/>
                <a:cs typeface="Roboto Slab"/>
                <a:sym typeface="Roboto Slab"/>
              </a:rPr>
              <a:t>3</a:t>
            </a:r>
            <a:endParaRPr/>
          </a:p>
        </p:txBody>
      </p:sp>
      <p:sp>
        <p:nvSpPr>
          <p:cNvPr id="150" name="Google Shape;150;p7"/>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51" name="Google Shape;151;p7"/>
          <p:cNvSpPr txBox="1"/>
          <p:nvPr/>
        </p:nvSpPr>
        <p:spPr>
          <a:xfrm>
            <a:off x="500062" y="4643437"/>
            <a:ext cx="2711450" cy="327025"/>
          </a:xfrm>
          <a:prstGeom prst="rect">
            <a:avLst/>
          </a:prstGeom>
          <a:solidFill>
            <a:srgbClr val="6E9D4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a:solidFill>
                  <a:srgbClr val="000000"/>
                </a:solidFill>
                <a:latin typeface="Arial"/>
                <a:ea typeface="Arial"/>
                <a:cs typeface="Arial"/>
                <a:sym typeface="Arial"/>
              </a:rPr>
              <a:t>2020-1-SK01-KA226-SCH-094350</a:t>
            </a:r>
            <a:endParaRPr/>
          </a:p>
          <a:p>
            <a:pPr indent="0" lvl="0" marL="0" marR="0" rtl="0" algn="l">
              <a:lnSpc>
                <a:spcPct val="100000"/>
              </a:lnSpc>
              <a:spcBef>
                <a:spcPts val="1000"/>
              </a:spcBef>
              <a:spcAft>
                <a:spcPts val="0"/>
              </a:spcAft>
              <a:buClr>
                <a:srgbClr val="000000"/>
              </a:buClr>
              <a:buSzPts val="900"/>
              <a:buFont typeface="Arial"/>
              <a:buNone/>
            </a:pPr>
            <a:r>
              <a:t/>
            </a:r>
            <a:endParaRPr b="1" i="0" sz="900" u="none">
              <a:solidFill>
                <a:srgbClr val="114454"/>
              </a:solidFill>
              <a:latin typeface="Nixie One"/>
              <a:ea typeface="Nixie One"/>
              <a:cs typeface="Nixie One"/>
              <a:sym typeface="Nixie One"/>
            </a:endParaRPr>
          </a:p>
          <a:p>
            <a:pPr indent="0" lvl="0" marL="0" marR="0" rtl="0" algn="l">
              <a:lnSpc>
                <a:spcPct val="100000"/>
              </a:lnSpc>
              <a:spcBef>
                <a:spcPts val="0"/>
              </a:spcBef>
              <a:spcAft>
                <a:spcPts val="0"/>
              </a:spcAft>
              <a:buNone/>
            </a:pPr>
            <a:r>
              <a:t/>
            </a:r>
            <a:endParaRPr b="1" i="0" sz="900" u="none">
              <a:solidFill>
                <a:srgbClr val="114454"/>
              </a:solidFill>
              <a:latin typeface="Nixie One"/>
              <a:ea typeface="Nixie One"/>
              <a:cs typeface="Nixie One"/>
              <a:sym typeface="Nixie One"/>
            </a:endParaRPr>
          </a:p>
        </p:txBody>
      </p:sp>
      <p:pic>
        <p:nvPicPr>
          <p:cNvPr descr="Erasmus+ logo EN.jpg" id="152" name="Google Shape;152;p7"/>
          <p:cNvPicPr preferRelativeResize="0"/>
          <p:nvPr/>
        </p:nvPicPr>
        <p:blipFill rotWithShape="1">
          <a:blip r:embed="rId3">
            <a:alphaModFix/>
          </a:blip>
          <a:srcRect b="0" l="0" r="0" t="0"/>
          <a:stretch/>
        </p:blipFill>
        <p:spPr>
          <a:xfrm>
            <a:off x="214312" y="142875"/>
            <a:ext cx="2593975" cy="571500"/>
          </a:xfrm>
          <a:prstGeom prst="rect">
            <a:avLst/>
          </a:prstGeom>
          <a:noFill/>
          <a:ln>
            <a:noFill/>
          </a:ln>
        </p:spPr>
      </p:pic>
      <p:sp>
        <p:nvSpPr>
          <p:cNvPr id="153" name="Google Shape;153;p7"/>
          <p:cNvSpPr txBox="1"/>
          <p:nvPr>
            <p:ph idx="1" type="subTitle"/>
          </p:nvPr>
        </p:nvSpPr>
        <p:spPr>
          <a:xfrm>
            <a:off x="4463075" y="3182025"/>
            <a:ext cx="4357200" cy="32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i="0" lang="en-US" sz="2400" u="sng">
                <a:solidFill>
                  <a:srgbClr val="69C091"/>
                </a:solidFill>
                <a:hlinkClick r:id="rId4">
                  <a:extLst>
                    <a:ext uri="{A12FA001-AC4F-418D-AE19-62706E023703}">
                      <ahyp:hlinkClr val="tx"/>
                    </a:ext>
                  </a:extLst>
                </a:hlinkClick>
              </a:rPr>
              <a:t>Fauna in der</a:t>
            </a:r>
            <a:r>
              <a:rPr lang="en-US" sz="2400">
                <a:solidFill>
                  <a:srgbClr val="69C091"/>
                </a:solidFill>
                <a:uFill>
                  <a:noFill/>
                </a:uFill>
                <a:hlinkClick r:id="rId5">
                  <a:extLst>
                    <a:ext uri="{A12FA001-AC4F-418D-AE19-62706E023703}">
                      <ahyp:hlinkClr val="tx"/>
                    </a:ext>
                  </a:extLst>
                </a:hlinkClick>
              </a:rPr>
              <a:t> </a:t>
            </a:r>
            <a:r>
              <a:rPr b="1" i="0" lang="en-US" sz="2400" u="sng">
                <a:solidFill>
                  <a:srgbClr val="69C091"/>
                </a:solidFill>
                <a:hlinkClick r:id="rId6">
                  <a:extLst>
                    <a:ext uri="{A12FA001-AC4F-418D-AE19-62706E023703}">
                      <ahyp:hlinkClr val="tx"/>
                    </a:ext>
                  </a:extLst>
                </a:hlinkClick>
              </a:rPr>
              <a:t>Slowakei</a:t>
            </a:r>
            <a:endParaRPr/>
          </a:p>
          <a:p>
            <a:pPr indent="-342900" lvl="0" marL="342900" rtl="0" algn="l">
              <a:lnSpc>
                <a:spcPct val="100000"/>
              </a:lnSpc>
              <a:spcBef>
                <a:spcPts val="0"/>
              </a:spcBef>
              <a:spcAft>
                <a:spcPts val="0"/>
              </a:spcAft>
              <a:buSzPts val="1800"/>
              <a:buNone/>
            </a:pPr>
            <a:r>
              <a:t/>
            </a:r>
            <a:endParaRPr b="1" i="0" sz="2400" u="none">
              <a:solidFill>
                <a:srgbClr val="69C091"/>
              </a:solidFill>
              <a:latin typeface="Arial"/>
              <a:ea typeface="Arial"/>
              <a:cs typeface="Arial"/>
              <a:sym typeface="Arial"/>
            </a:endParaRPr>
          </a:p>
          <a:p>
            <a:pPr indent="-342900" lvl="0" marL="342900" rtl="0" algn="l">
              <a:lnSpc>
                <a:spcPct val="100000"/>
              </a:lnSpc>
              <a:spcBef>
                <a:spcPts val="0"/>
              </a:spcBef>
              <a:spcAft>
                <a:spcPts val="0"/>
              </a:spcAft>
              <a:buSzPts val="1800"/>
              <a:buNone/>
            </a:pPr>
            <a:r>
              <a:rPr b="1" i="0" lang="en-US" sz="2400" u="sng">
                <a:solidFill>
                  <a:srgbClr val="69C091"/>
                </a:solidFill>
                <a:hlinkClick r:id="rId7">
                  <a:extLst>
                    <a:ext uri="{A12FA001-AC4F-418D-AE19-62706E023703}">
                      <ahyp:hlinkClr val="tx"/>
                    </a:ext>
                  </a:extLst>
                </a:hlinkClick>
              </a:rPr>
              <a:t>Andere Tiere</a:t>
            </a:r>
            <a:endParaRPr/>
          </a:p>
          <a:p>
            <a:pPr indent="-342900" lvl="0" marL="342900" rtl="0" algn="l">
              <a:lnSpc>
                <a:spcPct val="100000"/>
              </a:lnSpc>
              <a:spcBef>
                <a:spcPts val="0"/>
              </a:spcBef>
              <a:spcAft>
                <a:spcPts val="0"/>
              </a:spcAft>
              <a:buSzPts val="1800"/>
              <a:buNone/>
            </a:pPr>
            <a:r>
              <a:t/>
            </a:r>
            <a:endParaRPr b="1" i="0" sz="1800" u="none">
              <a:solidFill>
                <a:srgbClr val="94BF6E"/>
              </a:solidFill>
              <a:latin typeface="Arial"/>
              <a:ea typeface="Arial"/>
              <a:cs typeface="Arial"/>
              <a:sym typeface="Arial"/>
            </a:endParaRPr>
          </a:p>
          <a:p>
            <a:pPr indent="-342900" lvl="0" marL="342900" rtl="0" algn="l">
              <a:spcBef>
                <a:spcPts val="0"/>
              </a:spcBef>
              <a:spcAft>
                <a:spcPts val="0"/>
              </a:spcAft>
              <a:buClr>
                <a:srgbClr val="94BF6E"/>
              </a:buClr>
              <a:buSzPts val="1800"/>
              <a:buNone/>
            </a:pPr>
            <a:r>
              <a:t/>
            </a:r>
            <a:endParaRPr b="1" i="0" sz="1800" u="none">
              <a:solidFill>
                <a:srgbClr val="94BF6E"/>
              </a:solidFill>
              <a:latin typeface="Arial"/>
              <a:ea typeface="Arial"/>
              <a:cs typeface="Arial"/>
              <a:sym typeface="Arial"/>
            </a:endParaRPr>
          </a:p>
        </p:txBody>
      </p:sp>
      <p:pic>
        <p:nvPicPr>
          <p:cNvPr id="154" name="Google Shape;154;p7"/>
          <p:cNvPicPr preferRelativeResize="0"/>
          <p:nvPr/>
        </p:nvPicPr>
        <p:blipFill rotWithShape="1">
          <a:blip r:embed="rId8">
            <a:alphaModFix/>
          </a:blip>
          <a:srcRect b="0" l="0" r="0" t="0"/>
          <a:stretch/>
        </p:blipFill>
        <p:spPr>
          <a:xfrm>
            <a:off x="6084887" y="422275"/>
            <a:ext cx="2805112" cy="2293937"/>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8"/>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60" name="Google Shape;160;p8"/>
          <p:cNvSpPr txBox="1"/>
          <p:nvPr/>
        </p:nvSpPr>
        <p:spPr>
          <a:xfrm>
            <a:off x="1403350" y="4371975"/>
            <a:ext cx="6192837" cy="774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 </a:t>
            </a:r>
            <a:endParaRPr/>
          </a:p>
        </p:txBody>
      </p:sp>
      <p:sp>
        <p:nvSpPr>
          <p:cNvPr id="161" name="Google Shape;161;p8"/>
          <p:cNvSpPr txBox="1"/>
          <p:nvPr/>
        </p:nvSpPr>
        <p:spPr>
          <a:xfrm>
            <a:off x="5292725" y="420687"/>
            <a:ext cx="3095625" cy="574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162" name="Google Shape;162;p8"/>
          <p:cNvPicPr preferRelativeResize="0"/>
          <p:nvPr/>
        </p:nvPicPr>
        <p:blipFill rotWithShape="1">
          <a:blip r:embed="rId3">
            <a:alphaModFix/>
          </a:blip>
          <a:srcRect b="0" l="0" r="0" t="0"/>
          <a:stretch/>
        </p:blipFill>
        <p:spPr>
          <a:xfrm>
            <a:off x="250825" y="79375"/>
            <a:ext cx="3384550" cy="800100"/>
          </a:xfrm>
          <a:prstGeom prst="rect">
            <a:avLst/>
          </a:prstGeom>
          <a:noFill/>
          <a:ln>
            <a:noFill/>
          </a:ln>
        </p:spPr>
      </p:pic>
      <p:sp>
        <p:nvSpPr>
          <p:cNvPr id="163" name="Google Shape;163;p8"/>
          <p:cNvSpPr txBox="1"/>
          <p:nvPr/>
        </p:nvSpPr>
        <p:spPr>
          <a:xfrm>
            <a:off x="1987550" y="4762500"/>
            <a:ext cx="5759450" cy="307975"/>
          </a:xfrm>
          <a:prstGeom prst="rect">
            <a:avLst/>
          </a:prstGeom>
          <a:solidFill>
            <a:srgbClr val="6E9D4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2020-1-SK01-KA226-SCH-094350</a:t>
            </a:r>
            <a:endParaRPr/>
          </a:p>
        </p:txBody>
      </p:sp>
      <p:sp>
        <p:nvSpPr>
          <p:cNvPr id="164" name="Google Shape;164;p8"/>
          <p:cNvSpPr txBox="1"/>
          <p:nvPr/>
        </p:nvSpPr>
        <p:spPr>
          <a:xfrm>
            <a:off x="2827337" y="1265237"/>
            <a:ext cx="3070225" cy="1138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249488"/>
              </a:buClr>
              <a:buSzPts val="2800"/>
              <a:buFont typeface="Roboto Slab"/>
              <a:buNone/>
            </a:pPr>
            <a:r>
              <a:rPr b="0" i="0" lang="en-US" sz="2800" u="none">
                <a:solidFill>
                  <a:srgbClr val="249488"/>
                </a:solidFill>
                <a:latin typeface="Roboto Slab"/>
                <a:ea typeface="Roboto Slab"/>
                <a:cs typeface="Roboto Slab"/>
                <a:sym typeface="Roboto Slab"/>
              </a:rPr>
              <a:t>Polarzone</a:t>
            </a:r>
            <a:endParaRPr/>
          </a:p>
        </p:txBody>
      </p:sp>
      <p:pic>
        <p:nvPicPr>
          <p:cNvPr id="165" name="Google Shape;165;p8"/>
          <p:cNvPicPr preferRelativeResize="0"/>
          <p:nvPr/>
        </p:nvPicPr>
        <p:blipFill rotWithShape="1">
          <a:blip r:embed="rId4">
            <a:alphaModFix/>
          </a:blip>
          <a:srcRect b="0" l="0" r="0" t="0"/>
          <a:stretch/>
        </p:blipFill>
        <p:spPr>
          <a:xfrm>
            <a:off x="1595437" y="2901950"/>
            <a:ext cx="2146300" cy="1457325"/>
          </a:xfrm>
          <a:prstGeom prst="rect">
            <a:avLst/>
          </a:prstGeom>
          <a:noFill/>
          <a:ln>
            <a:noFill/>
          </a:ln>
        </p:spPr>
      </p:pic>
      <p:pic>
        <p:nvPicPr>
          <p:cNvPr id="166" name="Google Shape;166;p8"/>
          <p:cNvPicPr preferRelativeResize="0"/>
          <p:nvPr/>
        </p:nvPicPr>
        <p:blipFill rotWithShape="1">
          <a:blip r:embed="rId5">
            <a:alphaModFix/>
          </a:blip>
          <a:srcRect b="0" l="0" r="0" t="0"/>
          <a:stretch/>
        </p:blipFill>
        <p:spPr>
          <a:xfrm>
            <a:off x="4124325" y="230187"/>
            <a:ext cx="1931987" cy="1530350"/>
          </a:xfrm>
          <a:prstGeom prst="rect">
            <a:avLst/>
          </a:prstGeom>
          <a:noFill/>
          <a:ln>
            <a:noFill/>
          </a:ln>
        </p:spPr>
      </p:pic>
      <p:pic>
        <p:nvPicPr>
          <p:cNvPr id="167" name="Google Shape;167;p8"/>
          <p:cNvPicPr preferRelativeResize="0"/>
          <p:nvPr/>
        </p:nvPicPr>
        <p:blipFill rotWithShape="1">
          <a:blip r:embed="rId6">
            <a:alphaModFix/>
          </a:blip>
          <a:srcRect b="0" l="0" r="0" t="0"/>
          <a:stretch/>
        </p:blipFill>
        <p:spPr>
          <a:xfrm>
            <a:off x="528637" y="969962"/>
            <a:ext cx="1970087" cy="1554162"/>
          </a:xfrm>
          <a:prstGeom prst="rect">
            <a:avLst/>
          </a:prstGeom>
          <a:noFill/>
          <a:ln>
            <a:noFill/>
          </a:ln>
        </p:spPr>
      </p:pic>
      <p:pic>
        <p:nvPicPr>
          <p:cNvPr id="168" name="Google Shape;168;p8"/>
          <p:cNvPicPr preferRelativeResize="0"/>
          <p:nvPr/>
        </p:nvPicPr>
        <p:blipFill rotWithShape="1">
          <a:blip r:embed="rId7">
            <a:alphaModFix/>
          </a:blip>
          <a:srcRect b="0" l="0" r="0" t="0"/>
          <a:stretch/>
        </p:blipFill>
        <p:spPr>
          <a:xfrm>
            <a:off x="6226175" y="398462"/>
            <a:ext cx="2506662" cy="1725612"/>
          </a:xfrm>
          <a:prstGeom prst="rect">
            <a:avLst/>
          </a:prstGeom>
          <a:noFill/>
          <a:ln>
            <a:noFill/>
          </a:ln>
        </p:spPr>
      </p:pic>
      <p:pic>
        <p:nvPicPr>
          <p:cNvPr id="169" name="Google Shape;169;p8"/>
          <p:cNvPicPr preferRelativeResize="0"/>
          <p:nvPr/>
        </p:nvPicPr>
        <p:blipFill rotWithShape="1">
          <a:blip r:embed="rId8">
            <a:alphaModFix/>
          </a:blip>
          <a:srcRect b="0" l="0" r="0" t="0"/>
          <a:stretch/>
        </p:blipFill>
        <p:spPr>
          <a:xfrm>
            <a:off x="4025900" y="2439987"/>
            <a:ext cx="2316162" cy="1736725"/>
          </a:xfrm>
          <a:prstGeom prst="rect">
            <a:avLst/>
          </a:prstGeom>
          <a:noFill/>
          <a:ln>
            <a:noFill/>
          </a:ln>
        </p:spPr>
      </p:pic>
      <p:pic>
        <p:nvPicPr>
          <p:cNvPr id="170" name="Google Shape;170;p8"/>
          <p:cNvPicPr preferRelativeResize="0"/>
          <p:nvPr/>
        </p:nvPicPr>
        <p:blipFill rotWithShape="1">
          <a:blip r:embed="rId9">
            <a:alphaModFix/>
          </a:blip>
          <a:srcRect b="0" l="0" r="0" t="0"/>
          <a:stretch/>
        </p:blipFill>
        <p:spPr>
          <a:xfrm>
            <a:off x="6626225" y="2901950"/>
            <a:ext cx="2352675" cy="1738312"/>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9"/>
          <p:cNvSpPr txBox="1"/>
          <p:nvPr/>
        </p:nvSpPr>
        <p:spPr>
          <a:xfrm>
            <a:off x="-50800" y="4819650"/>
            <a:ext cx="349250" cy="3238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800"/>
              <a:buFont typeface="Roboto Slab"/>
              <a:buNone/>
            </a:pPr>
            <a:fld id="{00000000-1234-1234-1234-123412341234}" type="slidenum">
              <a:rPr b="0" i="0" lang="en-US" sz="800" u="none">
                <a:solidFill>
                  <a:srgbClr val="FFFFFF"/>
                </a:solidFill>
                <a:latin typeface="Roboto Slab"/>
                <a:ea typeface="Roboto Slab"/>
                <a:cs typeface="Roboto Slab"/>
                <a:sym typeface="Roboto Slab"/>
              </a:rPr>
              <a:t>‹#›</a:t>
            </a:fld>
            <a:endParaRPr/>
          </a:p>
        </p:txBody>
      </p:sp>
      <p:sp>
        <p:nvSpPr>
          <p:cNvPr id="176" name="Google Shape;176;p9"/>
          <p:cNvSpPr txBox="1"/>
          <p:nvPr/>
        </p:nvSpPr>
        <p:spPr>
          <a:xfrm>
            <a:off x="1403350" y="4371975"/>
            <a:ext cx="6192837" cy="7747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 </a:t>
            </a:r>
            <a:endParaRPr/>
          </a:p>
        </p:txBody>
      </p:sp>
      <p:sp>
        <p:nvSpPr>
          <p:cNvPr id="177" name="Google Shape;177;p9"/>
          <p:cNvSpPr txBox="1"/>
          <p:nvPr/>
        </p:nvSpPr>
        <p:spPr>
          <a:xfrm>
            <a:off x="5292725" y="420687"/>
            <a:ext cx="3095625" cy="574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178" name="Google Shape;178;p9"/>
          <p:cNvPicPr preferRelativeResize="0"/>
          <p:nvPr/>
        </p:nvPicPr>
        <p:blipFill rotWithShape="1">
          <a:blip r:embed="rId3">
            <a:alphaModFix/>
          </a:blip>
          <a:srcRect b="0" l="0" r="0" t="0"/>
          <a:stretch/>
        </p:blipFill>
        <p:spPr>
          <a:xfrm>
            <a:off x="250825" y="79375"/>
            <a:ext cx="3384550" cy="800100"/>
          </a:xfrm>
          <a:prstGeom prst="rect">
            <a:avLst/>
          </a:prstGeom>
          <a:noFill/>
          <a:ln>
            <a:noFill/>
          </a:ln>
        </p:spPr>
      </p:pic>
      <p:sp>
        <p:nvSpPr>
          <p:cNvPr id="179" name="Google Shape;179;p9"/>
          <p:cNvSpPr txBox="1"/>
          <p:nvPr/>
        </p:nvSpPr>
        <p:spPr>
          <a:xfrm>
            <a:off x="1987550" y="4762500"/>
            <a:ext cx="5759450" cy="307975"/>
          </a:xfrm>
          <a:prstGeom prst="rect">
            <a:avLst/>
          </a:prstGeom>
          <a:solidFill>
            <a:srgbClr val="6E9D4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2020-1-SK01-KA226-SCH-094350</a:t>
            </a:r>
            <a:endParaRPr/>
          </a:p>
        </p:txBody>
      </p:sp>
      <p:sp>
        <p:nvSpPr>
          <p:cNvPr id="180" name="Google Shape;180;p9"/>
          <p:cNvSpPr txBox="1"/>
          <p:nvPr/>
        </p:nvSpPr>
        <p:spPr>
          <a:xfrm>
            <a:off x="3124200" y="1354137"/>
            <a:ext cx="3275012" cy="11398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000"/>
              <a:buFont typeface="Arial"/>
              <a:buNone/>
            </a:pPr>
            <a:r>
              <a:t/>
            </a:r>
            <a:endParaRPr b="0" i="0" sz="2000" u="none">
              <a:solidFill>
                <a:srgbClr val="00000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249488"/>
              </a:buClr>
              <a:buSzPts val="2800"/>
              <a:buFont typeface="Roboto Slab"/>
              <a:buNone/>
            </a:pPr>
            <a:r>
              <a:rPr b="0" i="0" lang="en-US" sz="2800" u="none">
                <a:solidFill>
                  <a:srgbClr val="249488"/>
                </a:solidFill>
                <a:latin typeface="Roboto Slab"/>
                <a:ea typeface="Roboto Slab"/>
                <a:cs typeface="Roboto Slab"/>
                <a:sym typeface="Roboto Slab"/>
              </a:rPr>
              <a:t>Gemäßigte Zone</a:t>
            </a:r>
            <a:endParaRPr/>
          </a:p>
        </p:txBody>
      </p:sp>
      <p:pic>
        <p:nvPicPr>
          <p:cNvPr id="181" name="Google Shape;181;p9"/>
          <p:cNvPicPr preferRelativeResize="0"/>
          <p:nvPr/>
        </p:nvPicPr>
        <p:blipFill rotWithShape="1">
          <a:blip r:embed="rId4">
            <a:alphaModFix/>
          </a:blip>
          <a:srcRect b="0" l="0" r="0" t="0"/>
          <a:stretch/>
        </p:blipFill>
        <p:spPr>
          <a:xfrm>
            <a:off x="647700" y="1171575"/>
            <a:ext cx="2097087" cy="1414462"/>
          </a:xfrm>
          <a:prstGeom prst="rect">
            <a:avLst/>
          </a:prstGeom>
          <a:noFill/>
          <a:ln>
            <a:noFill/>
          </a:ln>
        </p:spPr>
      </p:pic>
      <p:pic>
        <p:nvPicPr>
          <p:cNvPr id="182" name="Google Shape;182;p9"/>
          <p:cNvPicPr preferRelativeResize="0"/>
          <p:nvPr/>
        </p:nvPicPr>
        <p:blipFill rotWithShape="1">
          <a:blip r:embed="rId5">
            <a:alphaModFix/>
          </a:blip>
          <a:srcRect b="0" l="0" r="0" t="0"/>
          <a:stretch/>
        </p:blipFill>
        <p:spPr>
          <a:xfrm>
            <a:off x="3952875" y="152400"/>
            <a:ext cx="2120900" cy="1374775"/>
          </a:xfrm>
          <a:prstGeom prst="rect">
            <a:avLst/>
          </a:prstGeom>
          <a:noFill/>
          <a:ln>
            <a:noFill/>
          </a:ln>
        </p:spPr>
      </p:pic>
      <p:pic>
        <p:nvPicPr>
          <p:cNvPr id="183" name="Google Shape;183;p9"/>
          <p:cNvPicPr preferRelativeResize="0"/>
          <p:nvPr/>
        </p:nvPicPr>
        <p:blipFill rotWithShape="1">
          <a:blip r:embed="rId6">
            <a:alphaModFix/>
          </a:blip>
          <a:srcRect b="0" l="0" r="0" t="0"/>
          <a:stretch/>
        </p:blipFill>
        <p:spPr>
          <a:xfrm>
            <a:off x="6453187" y="581025"/>
            <a:ext cx="2043112" cy="1609725"/>
          </a:xfrm>
          <a:prstGeom prst="rect">
            <a:avLst/>
          </a:prstGeom>
          <a:noFill/>
          <a:ln>
            <a:noFill/>
          </a:ln>
        </p:spPr>
      </p:pic>
      <p:pic>
        <p:nvPicPr>
          <p:cNvPr id="184" name="Google Shape;184;p9"/>
          <p:cNvPicPr preferRelativeResize="0"/>
          <p:nvPr/>
        </p:nvPicPr>
        <p:blipFill rotWithShape="1">
          <a:blip r:embed="rId7">
            <a:alphaModFix/>
          </a:blip>
          <a:srcRect b="0" l="0" r="0" t="0"/>
          <a:stretch/>
        </p:blipFill>
        <p:spPr>
          <a:xfrm>
            <a:off x="4546600" y="3086100"/>
            <a:ext cx="2078037" cy="1476375"/>
          </a:xfrm>
          <a:prstGeom prst="rect">
            <a:avLst/>
          </a:prstGeom>
          <a:noFill/>
          <a:ln>
            <a:noFill/>
          </a:ln>
        </p:spPr>
      </p:pic>
      <p:pic>
        <p:nvPicPr>
          <p:cNvPr id="185" name="Google Shape;185;p9"/>
          <p:cNvPicPr preferRelativeResize="0"/>
          <p:nvPr/>
        </p:nvPicPr>
        <p:blipFill rotWithShape="1">
          <a:blip r:embed="rId8">
            <a:alphaModFix/>
          </a:blip>
          <a:srcRect b="0" l="0" r="0" t="0"/>
          <a:stretch/>
        </p:blipFill>
        <p:spPr>
          <a:xfrm>
            <a:off x="461962" y="3186112"/>
            <a:ext cx="1814512" cy="1358900"/>
          </a:xfrm>
          <a:prstGeom prst="rect">
            <a:avLst/>
          </a:prstGeom>
          <a:noFill/>
          <a:ln>
            <a:noFill/>
          </a:ln>
        </p:spPr>
      </p:pic>
      <p:pic>
        <p:nvPicPr>
          <p:cNvPr id="186" name="Google Shape;186;p9"/>
          <p:cNvPicPr preferRelativeResize="0"/>
          <p:nvPr/>
        </p:nvPicPr>
        <p:blipFill rotWithShape="1">
          <a:blip r:embed="rId9">
            <a:alphaModFix/>
          </a:blip>
          <a:srcRect b="0" l="0" r="0" t="0"/>
          <a:stretch/>
        </p:blipFill>
        <p:spPr>
          <a:xfrm>
            <a:off x="6873875" y="2995612"/>
            <a:ext cx="1997075" cy="1598612"/>
          </a:xfrm>
          <a:prstGeom prst="rect">
            <a:avLst/>
          </a:prstGeom>
          <a:noFill/>
          <a:ln>
            <a:noFill/>
          </a:ln>
        </p:spPr>
      </p:pic>
      <p:pic>
        <p:nvPicPr>
          <p:cNvPr id="187" name="Google Shape;187;p9"/>
          <p:cNvPicPr preferRelativeResize="0"/>
          <p:nvPr/>
        </p:nvPicPr>
        <p:blipFill rotWithShape="1">
          <a:blip r:embed="rId10">
            <a:alphaModFix/>
          </a:blip>
          <a:srcRect b="0" l="0" r="0" t="0"/>
          <a:stretch/>
        </p:blipFill>
        <p:spPr>
          <a:xfrm>
            <a:off x="2413000" y="2773362"/>
            <a:ext cx="1951037" cy="1377950"/>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4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Vivien Bielikova</dc:creator>
</cp:coreProperties>
</file>

<file path=docProps/custom.xml><?xml version="1.0" encoding="utf-8"?>
<Properties xmlns="http://schemas.openxmlformats.org/officeDocument/2006/custom-properties" xmlns:vt="http://schemas.openxmlformats.org/officeDocument/2006/docPropsVTypes"/>
</file>