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0" r:id="rId6"/>
    <p:sldMasterId id="2147483652" r:id="rId7"/>
    <p:sldMasterId id="2147483654" r:id="rId8"/>
    <p:sldMasterId id="2147483656" r:id="rId9"/>
    <p:sldMasterId id="2147483658"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Lst>
  <p:sldSz cy="5143500" cx="9144000"/>
  <p:notesSz cx="6858000" cy="9144000"/>
  <p:embeddedFontLst>
    <p:embeddedFont>
      <p:font typeface="Roboto Slab"/>
      <p:regular r:id="rId25"/>
      <p:bold r:id="rId26"/>
    </p:embeddedFont>
    <p:embeddedFont>
      <p:font typeface="Nixie One"/>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http://customooxmlschemas.google.com/">
      <go:slidesCustomData xmlns:go="http://customooxmlschemas.google.com/" r:id="rId28" roundtripDataSignature="AMtx7mivoSS/RPj2/7iVe0LCbt1o9e5o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8D943F4-5F34-4E85-AC13-2D3BEF90EFC8}">
  <a:tblStyle styleId="{A8D943F4-5F34-4E85-AC13-2D3BEF90EFC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font" Target="fonts/RobotoSlab-bold.fntdata"/><Relationship Id="rId25" Type="http://schemas.openxmlformats.org/officeDocument/2006/relationships/font" Target="fonts/RobotoSlab-regular.fntdata"/><Relationship Id="rId28" Type="http://customschemas.google.com/relationships/presentationmetadata" Target="metadata"/><Relationship Id="rId27" Type="http://schemas.openxmlformats.org/officeDocument/2006/relationships/font" Target="fonts/NixieOne-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11" Type="http://schemas.openxmlformats.org/officeDocument/2006/relationships/notesMaster" Target="notesMasters/notesMaster1.xml"/><Relationship Id="rId10" Type="http://schemas.openxmlformats.org/officeDocument/2006/relationships/slideMaster" Target="slideMasters/slideMaster6.xml"/><Relationship Id="rId13" Type="http://schemas.openxmlformats.org/officeDocument/2006/relationships/slide" Target="slides/slide2.xml"/><Relationship Id="rId12" Type="http://schemas.openxmlformats.org/officeDocument/2006/relationships/slide" Target="slides/slide1.xml"/><Relationship Id="rId15" Type="http://schemas.openxmlformats.org/officeDocument/2006/relationships/slide" Target="slides/slide4.xml"/><Relationship Id="rId14" Type="http://schemas.openxmlformats.org/officeDocument/2006/relationships/slide" Target="slides/slide3.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 name="Google Shape;7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7" name="Google Shape;18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0" name="Google Shape;20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6" name="Google Shape;21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5" name="Google Shape;22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9" name="Google Shape;7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 name="Google Shape;8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3" name="Google Shape;12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4" name="Google Shape;13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6" name="Google Shape;14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5" name="Google Shape;15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3" name="Shape 13"/>
        <p:cNvGrpSpPr/>
        <p:nvPr/>
      </p:nvGrpSpPr>
      <p:grpSpPr>
        <a:xfrm>
          <a:off x="0" y="0"/>
          <a:ext cx="0" cy="0"/>
          <a:chOff x="0" y="0"/>
          <a:chExt cx="0" cy="0"/>
        </a:xfrm>
      </p:grpSpPr>
      <p:sp>
        <p:nvSpPr>
          <p:cNvPr id="14" name="Google Shape;14;p15"/>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24" name="Shape 24"/>
        <p:cNvGrpSpPr/>
        <p:nvPr/>
      </p:nvGrpSpPr>
      <p:grpSpPr>
        <a:xfrm>
          <a:off x="0" y="0"/>
          <a:ext cx="0" cy="0"/>
          <a:chOff x="0" y="0"/>
          <a:chExt cx="0" cy="0"/>
        </a:xfrm>
      </p:grpSpPr>
      <p:sp>
        <p:nvSpPr>
          <p:cNvPr id="25" name="Google Shape;25;p1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sp>
        <p:nvSpPr>
          <p:cNvPr id="36" name="Google Shape;36;p19"/>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46" name="Shape 46"/>
        <p:cNvGrpSpPr/>
        <p:nvPr/>
      </p:nvGrpSpPr>
      <p:grpSpPr>
        <a:xfrm>
          <a:off x="0" y="0"/>
          <a:ext cx="0" cy="0"/>
          <a:chOff x="0" y="0"/>
          <a:chExt cx="0" cy="0"/>
        </a:xfrm>
      </p:grpSpPr>
      <p:sp>
        <p:nvSpPr>
          <p:cNvPr id="47" name="Google Shape;47;p21"/>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rgbClr val="114454"/>
              </a:buClr>
              <a:buSzPts val="4800"/>
              <a:buNone/>
              <a:defRPr sz="4800">
                <a:solidFill>
                  <a:srgbClr val="114454"/>
                </a:solidFill>
              </a:defRPr>
            </a:lvl1pPr>
            <a:lvl2pPr lvl="1" algn="l">
              <a:spcBef>
                <a:spcPts val="0"/>
              </a:spcBef>
              <a:spcAft>
                <a:spcPts val="0"/>
              </a:spcAft>
              <a:buClr>
                <a:srgbClr val="114454"/>
              </a:buClr>
              <a:buSzPts val="4800"/>
              <a:buNone/>
              <a:defRPr sz="4800">
                <a:solidFill>
                  <a:srgbClr val="114454"/>
                </a:solidFill>
              </a:defRPr>
            </a:lvl2pPr>
            <a:lvl3pPr lvl="2" algn="l">
              <a:spcBef>
                <a:spcPts val="0"/>
              </a:spcBef>
              <a:spcAft>
                <a:spcPts val="0"/>
              </a:spcAft>
              <a:buClr>
                <a:srgbClr val="114454"/>
              </a:buClr>
              <a:buSzPts val="4800"/>
              <a:buNone/>
              <a:defRPr sz="4800">
                <a:solidFill>
                  <a:srgbClr val="114454"/>
                </a:solidFill>
              </a:defRPr>
            </a:lvl3pPr>
            <a:lvl4pPr lvl="3" algn="l">
              <a:spcBef>
                <a:spcPts val="0"/>
              </a:spcBef>
              <a:spcAft>
                <a:spcPts val="0"/>
              </a:spcAft>
              <a:buClr>
                <a:srgbClr val="114454"/>
              </a:buClr>
              <a:buSzPts val="4800"/>
              <a:buNone/>
              <a:defRPr sz="4800">
                <a:solidFill>
                  <a:srgbClr val="114454"/>
                </a:solidFill>
              </a:defRPr>
            </a:lvl4pPr>
            <a:lvl5pPr lvl="4" algn="l">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48" name="Google Shape;48;p21"/>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rgbClr val="94BF6E"/>
              </a:buClr>
              <a:buSzPts val="1800"/>
              <a:buNone/>
              <a:defRPr b="1" sz="1800">
                <a:solidFill>
                  <a:srgbClr val="94BF6E"/>
                </a:solidFill>
              </a:defRPr>
            </a:lvl1pPr>
            <a:lvl2pPr lvl="1" algn="l">
              <a:spcBef>
                <a:spcPts val="0"/>
              </a:spcBef>
              <a:spcAft>
                <a:spcPts val="0"/>
              </a:spcAft>
              <a:buClr>
                <a:srgbClr val="94BF6E"/>
              </a:buClr>
              <a:buSzPts val="1800"/>
              <a:buNone/>
              <a:defRPr b="1" sz="1800">
                <a:solidFill>
                  <a:srgbClr val="94BF6E"/>
                </a:solidFill>
              </a:defRPr>
            </a:lvl2pPr>
            <a:lvl3pPr lvl="2" algn="l">
              <a:spcBef>
                <a:spcPts val="0"/>
              </a:spcBef>
              <a:spcAft>
                <a:spcPts val="0"/>
              </a:spcAft>
              <a:buClr>
                <a:srgbClr val="94BF6E"/>
              </a:buClr>
              <a:buSzPts val="1800"/>
              <a:buNone/>
              <a:defRPr b="1" sz="1800">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p:txBody>
      </p:sp>
      <p:sp>
        <p:nvSpPr>
          <p:cNvPr id="49" name="Google Shape;49;p2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60" name="Shape 60"/>
        <p:cNvGrpSpPr/>
        <p:nvPr/>
      </p:nvGrpSpPr>
      <p:grpSpPr>
        <a:xfrm>
          <a:off x="0" y="0"/>
          <a:ext cx="0" cy="0"/>
          <a:chOff x="0" y="0"/>
          <a:chExt cx="0" cy="0"/>
        </a:xfrm>
      </p:grpSpPr>
      <p:sp>
        <p:nvSpPr>
          <p:cNvPr id="61" name="Google Shape;61;p23"/>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62" name="Google Shape;62;p23"/>
          <p:cNvSpPr txBox="1"/>
          <p:nvPr>
            <p:ph idx="1" type="body"/>
          </p:nvPr>
        </p:nvSpPr>
        <p:spPr>
          <a:xfrm>
            <a:off x="1146025" y="1767275"/>
            <a:ext cx="7540800" cy="3158700"/>
          </a:xfrm>
          <a:prstGeom prst="rect">
            <a:avLst/>
          </a:prstGeom>
          <a:noFill/>
          <a:ln>
            <a:noFill/>
          </a:ln>
        </p:spPr>
        <p:txBody>
          <a:bodyPr anchorCtr="0" anchor="t" bIns="91425" lIns="91425" spcFirstLastPara="1" rIns="91425" wrap="square" tIns="91425">
            <a:noAutofit/>
          </a:bodyPr>
          <a:lstStyle>
            <a:lvl1pPr indent="-406400" lvl="0" marL="457200" algn="l">
              <a:spcBef>
                <a:spcPts val="600"/>
              </a:spcBef>
              <a:spcAft>
                <a:spcPts val="0"/>
              </a:spcAft>
              <a:buSzPts val="2800"/>
              <a:buChar char="▪"/>
              <a:defRPr sz="2800"/>
            </a:lvl1pPr>
            <a:lvl2pPr indent="-406400" lvl="1" marL="914400" algn="l">
              <a:spcBef>
                <a:spcPts val="0"/>
              </a:spcBef>
              <a:spcAft>
                <a:spcPts val="0"/>
              </a:spcAft>
              <a:buSzPts val="2800"/>
              <a:buChar char="▫"/>
              <a:defRPr sz="2800"/>
            </a:lvl2pPr>
            <a:lvl3pPr indent="-406400" lvl="2" marL="1371600" algn="l">
              <a:spcBef>
                <a:spcPts val="0"/>
              </a:spcBef>
              <a:spcAft>
                <a:spcPts val="0"/>
              </a:spcAft>
              <a:buSzPts val="2800"/>
              <a:buChar char="■"/>
              <a:defRPr sz="2800"/>
            </a:lvl3pPr>
            <a:lvl4pPr indent="-406400" lvl="3" marL="1828800" algn="l">
              <a:spcBef>
                <a:spcPts val="0"/>
              </a:spcBef>
              <a:spcAft>
                <a:spcPts val="0"/>
              </a:spcAft>
              <a:buSzPts val="2800"/>
              <a:buChar char="●"/>
              <a:defRPr sz="2800"/>
            </a:lvl4pPr>
            <a:lvl5pPr indent="-406400" lvl="4" marL="2286000" algn="l">
              <a:spcBef>
                <a:spcPts val="0"/>
              </a:spcBef>
              <a:spcAft>
                <a:spcPts val="0"/>
              </a:spcAft>
              <a:buSzPts val="2800"/>
              <a:buChar char="○"/>
              <a:defRPr sz="2800"/>
            </a:lvl5pPr>
            <a:lvl6pPr indent="-406400" lvl="5" marL="2743200" algn="l">
              <a:lnSpc>
                <a:spcPct val="100000"/>
              </a:lnSpc>
              <a:spcBef>
                <a:spcPts val="0"/>
              </a:spcBef>
              <a:spcAft>
                <a:spcPts val="0"/>
              </a:spcAft>
              <a:buSzPts val="2800"/>
              <a:buChar char="■"/>
              <a:defRPr sz="2800"/>
            </a:lvl6pPr>
            <a:lvl7pPr indent="-406400" lvl="6" marL="3200400" algn="l">
              <a:lnSpc>
                <a:spcPct val="100000"/>
              </a:lnSpc>
              <a:spcBef>
                <a:spcPts val="0"/>
              </a:spcBef>
              <a:spcAft>
                <a:spcPts val="0"/>
              </a:spcAft>
              <a:buSzPts val="2800"/>
              <a:buChar char="●"/>
              <a:defRPr sz="2800"/>
            </a:lvl7pPr>
            <a:lvl8pPr indent="-406400" lvl="7" marL="3657600" algn="l">
              <a:lnSpc>
                <a:spcPct val="100000"/>
              </a:lnSpc>
              <a:spcBef>
                <a:spcPts val="0"/>
              </a:spcBef>
              <a:spcAft>
                <a:spcPts val="0"/>
              </a:spcAft>
              <a:buSzPts val="2800"/>
              <a:buChar char="○"/>
              <a:defRPr sz="2800"/>
            </a:lvl8pPr>
            <a:lvl9pPr indent="-406400" lvl="8" marL="4114800" algn="l">
              <a:lnSpc>
                <a:spcPct val="100000"/>
              </a:lnSpc>
              <a:spcBef>
                <a:spcPts val="0"/>
              </a:spcBef>
              <a:spcAft>
                <a:spcPts val="0"/>
              </a:spcAft>
              <a:buSzPts val="2800"/>
              <a:buChar char="■"/>
              <a:defRPr sz="2800"/>
            </a:lvl9pPr>
          </a:lstStyle>
          <a:p/>
        </p:txBody>
      </p:sp>
      <p:sp>
        <p:nvSpPr>
          <p:cNvPr id="63" name="Google Shape;63;p2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7.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1.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6.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3.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nvSpPr>
        <p:spPr>
          <a:xfrm>
            <a:off x="0" y="4287837"/>
            <a:ext cx="9144000"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7" name="Google Shape;7;p14"/>
          <p:cNvSpPr txBox="1"/>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 name="Google Shape;8;p14"/>
          <p:cNvSpPr txBox="1"/>
          <p:nvPr/>
        </p:nvSpPr>
        <p:spPr>
          <a:xfrm>
            <a:off x="0" y="500062"/>
            <a:ext cx="9144000"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 name="Google Shape;9;p14"/>
          <p:cNvSpPr txBox="1"/>
          <p:nvPr/>
        </p:nvSpPr>
        <p:spPr>
          <a:xfrm>
            <a:off x="0" y="4494212"/>
            <a:ext cx="9144000"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 name="Google Shape;10;p14"/>
          <p:cNvSpPr txBox="1"/>
          <p:nvPr/>
        </p:nvSpPr>
        <p:spPr>
          <a:xfrm>
            <a:off x="0" y="4584700"/>
            <a:ext cx="9144000"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 name="Google Shape;11;p14"/>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 name="Google Shape;12;p14"/>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 name="Shape 15"/>
        <p:cNvGrpSpPr/>
        <p:nvPr/>
      </p:nvGrpSpPr>
      <p:grpSpPr>
        <a:xfrm>
          <a:off x="0" y="0"/>
          <a:ext cx="0" cy="0"/>
          <a:chOff x="0" y="0"/>
          <a:chExt cx="0" cy="0"/>
        </a:xfrm>
      </p:grpSpPr>
      <p:sp>
        <p:nvSpPr>
          <p:cNvPr id="16" name="Google Shape;16;p16"/>
          <p:cNvSpPr txBox="1"/>
          <p:nvPr/>
        </p:nvSpPr>
        <p:spPr>
          <a:xfrm>
            <a:off x="0" y="1147762"/>
            <a:ext cx="9144000" cy="2847975"/>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7" name="Google Shape;17;p16"/>
          <p:cNvSpPr txBox="1"/>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8" name="Google Shape;18;p16"/>
          <p:cNvSpPr txBox="1"/>
          <p:nvPr/>
        </p:nvSpPr>
        <p:spPr>
          <a:xfrm>
            <a:off x="0" y="500062"/>
            <a:ext cx="9144000" cy="73183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9" name="Google Shape;19;p16"/>
          <p:cNvSpPr txBox="1"/>
          <p:nvPr/>
        </p:nvSpPr>
        <p:spPr>
          <a:xfrm>
            <a:off x="0" y="3962400"/>
            <a:ext cx="9144000" cy="36988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0" name="Google Shape;20;p16"/>
          <p:cNvSpPr txBox="1"/>
          <p:nvPr/>
        </p:nvSpPr>
        <p:spPr>
          <a:xfrm>
            <a:off x="0" y="4333875"/>
            <a:ext cx="9144000" cy="809625"/>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1" name="Google Shape;21;p16"/>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2" name="Google Shape;22;p16"/>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 name="Google Shape;23;p1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 name="Shape 26"/>
        <p:cNvGrpSpPr/>
        <p:nvPr/>
      </p:nvGrpSpPr>
      <p:grpSpPr>
        <a:xfrm>
          <a:off x="0" y="0"/>
          <a:ext cx="0" cy="0"/>
          <a:chOff x="0" y="0"/>
          <a:chExt cx="0" cy="0"/>
        </a:xfrm>
      </p:grpSpPr>
      <p:sp>
        <p:nvSpPr>
          <p:cNvPr id="27" name="Google Shape;27;p18"/>
          <p:cNvSpPr txBox="1"/>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8" name="Google Shape;28;p18"/>
          <p:cNvSpPr txBox="1"/>
          <p:nvPr/>
        </p:nvSpPr>
        <p:spPr>
          <a:xfrm>
            <a:off x="0" y="500062"/>
            <a:ext cx="24765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9" name="Google Shape;29;p18"/>
          <p:cNvSpPr txBox="1"/>
          <p:nvPr/>
        </p:nvSpPr>
        <p:spPr>
          <a:xfrm>
            <a:off x="0" y="1554162"/>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0" name="Google Shape;30;p18"/>
          <p:cNvSpPr txBox="1"/>
          <p:nvPr/>
        </p:nvSpPr>
        <p:spPr>
          <a:xfrm>
            <a:off x="0" y="3086100"/>
            <a:ext cx="247650" cy="60483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1" name="Google Shape;31;p18"/>
          <p:cNvSpPr txBox="1"/>
          <p:nvPr/>
        </p:nvSpPr>
        <p:spPr>
          <a:xfrm>
            <a:off x="0" y="3690937"/>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2" name="Google Shape;32;p18"/>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3" name="Google Shape;33;p18"/>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4" name="Google Shape;34;p1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3"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 name="Shape 37"/>
        <p:cNvGrpSpPr/>
        <p:nvPr/>
      </p:nvGrpSpPr>
      <p:grpSpPr>
        <a:xfrm>
          <a:off x="0" y="0"/>
          <a:ext cx="0" cy="0"/>
          <a:chOff x="0" y="0"/>
          <a:chExt cx="0" cy="0"/>
        </a:xfrm>
      </p:grpSpPr>
      <p:sp>
        <p:nvSpPr>
          <p:cNvPr id="38" name="Google Shape;38;p20"/>
          <p:cNvSpPr txBox="1"/>
          <p:nvPr/>
        </p:nvSpPr>
        <p:spPr>
          <a:xfrm>
            <a:off x="0" y="4287837"/>
            <a:ext cx="3475037"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9" name="Google Shape;39;p20"/>
          <p:cNvSpPr txBox="1"/>
          <p:nvPr/>
        </p:nvSpPr>
        <p:spPr>
          <a:xfrm>
            <a:off x="0" y="0"/>
            <a:ext cx="3475037"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0" name="Google Shape;40;p20"/>
          <p:cNvSpPr txBox="1"/>
          <p:nvPr/>
        </p:nvSpPr>
        <p:spPr>
          <a:xfrm>
            <a:off x="0" y="500062"/>
            <a:ext cx="3475037"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1" name="Google Shape;41;p20"/>
          <p:cNvSpPr txBox="1"/>
          <p:nvPr/>
        </p:nvSpPr>
        <p:spPr>
          <a:xfrm>
            <a:off x="0" y="4494212"/>
            <a:ext cx="3475037"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2" name="Google Shape;42;p20"/>
          <p:cNvSpPr txBox="1"/>
          <p:nvPr/>
        </p:nvSpPr>
        <p:spPr>
          <a:xfrm>
            <a:off x="0" y="4584700"/>
            <a:ext cx="3475037"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3" name="Google Shape;43;p20"/>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4" name="Google Shape;44;p20"/>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5" name="Google Shape;45;p2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5"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22"/>
          <p:cNvSpPr txBox="1"/>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2" name="Google Shape;52;p22"/>
          <p:cNvSpPr txBox="1"/>
          <p:nvPr/>
        </p:nvSpPr>
        <p:spPr>
          <a:xfrm>
            <a:off x="0" y="500062"/>
            <a:ext cx="457200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3" name="Google Shape;53;p22"/>
          <p:cNvSpPr txBox="1"/>
          <p:nvPr/>
        </p:nvSpPr>
        <p:spPr>
          <a:xfrm>
            <a:off x="0" y="1554162"/>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4" name="Google Shape;54;p22"/>
          <p:cNvSpPr txBox="1"/>
          <p:nvPr/>
        </p:nvSpPr>
        <p:spPr>
          <a:xfrm>
            <a:off x="0" y="3086100"/>
            <a:ext cx="247650" cy="60483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5" name="Google Shape;55;p22"/>
          <p:cNvSpPr txBox="1"/>
          <p:nvPr/>
        </p:nvSpPr>
        <p:spPr>
          <a:xfrm>
            <a:off x="0" y="3690937"/>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cxnSp>
        <p:nvCxnSpPr>
          <p:cNvPr id="56" name="Google Shape;56;p22"/>
          <p:cNvCxnSpPr/>
          <p:nvPr/>
        </p:nvCxnSpPr>
        <p:spPr>
          <a:xfrm>
            <a:off x="1038225" y="809625"/>
            <a:ext cx="0" cy="471487"/>
          </a:xfrm>
          <a:prstGeom prst="straightConnector1">
            <a:avLst/>
          </a:prstGeom>
          <a:noFill/>
          <a:ln cap="flat" cmpd="sng" w="9525">
            <a:solidFill>
              <a:srgbClr val="18637B"/>
            </a:solidFill>
            <a:prstDash val="solid"/>
            <a:miter lim="800000"/>
            <a:headEnd len="med" w="med" type="none"/>
            <a:tailEnd len="med" w="med" type="none"/>
          </a:ln>
        </p:spPr>
      </p:cxnSp>
      <p:sp>
        <p:nvSpPr>
          <p:cNvPr id="57" name="Google Shape;57;p22"/>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8" name="Google Shape;58;p22"/>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9" name="Google Shape;59;p2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7"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24"/>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6" name="Google Shape;66;p24"/>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7" name="Google Shape;67;p2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4.jp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6.png"/><Relationship Id="rId5" Type="http://schemas.openxmlformats.org/officeDocument/2006/relationships/image" Target="../media/image17.png"/><Relationship Id="rId6"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11.png"/><Relationship Id="rId10" Type="http://schemas.openxmlformats.org/officeDocument/2006/relationships/image" Target="../media/image16.png"/><Relationship Id="rId9" Type="http://schemas.openxmlformats.org/officeDocument/2006/relationships/image" Target="../media/image19.png"/><Relationship Id="rId5" Type="http://schemas.openxmlformats.org/officeDocument/2006/relationships/image" Target="../media/image12.png"/><Relationship Id="rId6" Type="http://schemas.openxmlformats.org/officeDocument/2006/relationships/image" Target="../media/image10.png"/><Relationship Id="rId7" Type="http://schemas.openxmlformats.org/officeDocument/2006/relationships/image" Target="../media/image15.png"/><Relationship Id="rId8"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wordwall.net/de/resource/18878457/digi-school-2020-1-sk01-ka226-sch-094350-deutsch-vorteile-von" TargetMode="External"/><Relationship Id="rId4" Type="http://schemas.openxmlformats.org/officeDocument/2006/relationships/image" Target="../media/image2.jpg"/><Relationship Id="rId5"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hyperlink" Target="https://wordwall.net/de/resource/18881834/digi-school-2020-1-sk01-ka226-sch-094350-deutsch-sportarten" TargetMode="External"/><Relationship Id="rId5" Type="http://schemas.openxmlformats.org/officeDocument/2006/relationships/hyperlink" Target="https://wordwall.net/de/resource/18881834/digi-school-2020-1-sk01-ka226-sch-094350-deutsch-sportarte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hyperlink" Target="https://wordwall.net/de/resource/17137496/digi-school-2020-1-sk01-ka226-sch-094350-deutsch-sport" TargetMode="External"/><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
          <p:cNvSpPr txBox="1"/>
          <p:nvPr>
            <p:ph type="ctrTitle"/>
          </p:nvPr>
        </p:nvSpPr>
        <p:spPr>
          <a:xfrm>
            <a:off x="685800" y="2211387"/>
            <a:ext cx="5810250" cy="1549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4800" u="none">
                <a:solidFill>
                  <a:srgbClr val="FFFFFF"/>
                </a:solidFill>
                <a:latin typeface="Roboto Slab"/>
                <a:ea typeface="Roboto Slab"/>
                <a:cs typeface="Roboto Slab"/>
                <a:sym typeface="Roboto Slab"/>
              </a:rPr>
              <a:t>Digi school Deutsch </a:t>
            </a:r>
            <a:endParaRPr/>
          </a:p>
        </p:txBody>
      </p:sp>
      <p:pic>
        <p:nvPicPr>
          <p:cNvPr descr="Erasmus+ logo EN.jpg" id="73" name="Google Shape;73;p1"/>
          <p:cNvPicPr preferRelativeResize="0"/>
          <p:nvPr/>
        </p:nvPicPr>
        <p:blipFill rotWithShape="1">
          <a:blip r:embed="rId3">
            <a:alphaModFix/>
          </a:blip>
          <a:srcRect b="0" l="0" r="0" t="0"/>
          <a:stretch/>
        </p:blipFill>
        <p:spPr>
          <a:xfrm>
            <a:off x="142875" y="285750"/>
            <a:ext cx="2593975" cy="571500"/>
          </a:xfrm>
          <a:prstGeom prst="rect">
            <a:avLst/>
          </a:prstGeom>
          <a:noFill/>
          <a:ln>
            <a:noFill/>
          </a:ln>
        </p:spPr>
      </p:pic>
      <p:pic>
        <p:nvPicPr>
          <p:cNvPr id="74" name="Google Shape;74;p1"/>
          <p:cNvPicPr preferRelativeResize="0"/>
          <p:nvPr/>
        </p:nvPicPr>
        <p:blipFill rotWithShape="1">
          <a:blip r:embed="rId4">
            <a:alphaModFix/>
          </a:blip>
          <a:srcRect b="0" l="0" r="0" t="0"/>
          <a:stretch/>
        </p:blipFill>
        <p:spPr>
          <a:xfrm>
            <a:off x="2928937" y="285750"/>
            <a:ext cx="1158875" cy="652462"/>
          </a:xfrm>
          <a:prstGeom prst="rect">
            <a:avLst/>
          </a:prstGeom>
          <a:noFill/>
          <a:ln>
            <a:noFill/>
          </a:ln>
        </p:spPr>
      </p:pic>
      <p:sp>
        <p:nvSpPr>
          <p:cNvPr id="75" name="Google Shape;75;p1"/>
          <p:cNvSpPr txBox="1"/>
          <p:nvPr/>
        </p:nvSpPr>
        <p:spPr>
          <a:xfrm>
            <a:off x="428625" y="4643437"/>
            <a:ext cx="4143375"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Arial"/>
              <a:buNone/>
            </a:pPr>
            <a:r>
              <a:rPr b="1" i="0" lang="en-US" sz="2000" u="none">
                <a:solidFill>
                  <a:schemeClr val="lt1"/>
                </a:solidFill>
                <a:latin typeface="Arial"/>
                <a:ea typeface="Arial"/>
                <a:cs typeface="Arial"/>
                <a:sym typeface="Arial"/>
              </a:rPr>
              <a:t>2020-1-SK01-KA226-SCH-094350</a:t>
            </a:r>
            <a:r>
              <a:rPr b="1" i="0" lang="en-US" sz="1400" u="none">
                <a:solidFill>
                  <a:schemeClr val="lt1"/>
                </a:solidFill>
                <a:latin typeface="Arial"/>
                <a:ea typeface="Arial"/>
                <a:cs typeface="Arial"/>
                <a:sym typeface="Arial"/>
              </a:rPr>
              <a:t>  </a:t>
            </a:r>
            <a:endParaRPr/>
          </a:p>
        </p:txBody>
      </p:sp>
      <p:pic>
        <p:nvPicPr>
          <p:cNvPr id="76" name="Google Shape;76;p1"/>
          <p:cNvPicPr preferRelativeResize="0"/>
          <p:nvPr/>
        </p:nvPicPr>
        <p:blipFill rotWithShape="1">
          <a:blip r:embed="rId5">
            <a:alphaModFix/>
          </a:blip>
          <a:srcRect b="0" l="0" r="0" t="0"/>
          <a:stretch/>
        </p:blipFill>
        <p:spPr>
          <a:xfrm>
            <a:off x="5292725" y="1328737"/>
            <a:ext cx="2095500" cy="1400175"/>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0"/>
          <p:cNvSpPr txBox="1"/>
          <p:nvPr>
            <p:ph type="ctrTitle"/>
          </p:nvPr>
        </p:nvSpPr>
        <p:spPr>
          <a:xfrm flipH="1">
            <a:off x="3500437" y="-660400"/>
            <a:ext cx="5413375" cy="160655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2800" u="none">
                <a:solidFill>
                  <a:srgbClr val="114454"/>
                </a:solidFill>
                <a:latin typeface="Roboto Slab"/>
                <a:ea typeface="Roboto Slab"/>
                <a:cs typeface="Roboto Slab"/>
                <a:sym typeface="Roboto Slab"/>
              </a:rPr>
              <a:t>Olympische Spiele</a:t>
            </a:r>
            <a:endParaRPr/>
          </a:p>
        </p:txBody>
      </p:sp>
      <p:sp>
        <p:nvSpPr>
          <p:cNvPr id="190" name="Google Shape;190;p10"/>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a:solidFill>
                  <a:srgbClr val="18637B"/>
                </a:solidFill>
                <a:latin typeface="Roboto Slab"/>
                <a:ea typeface="Roboto Slab"/>
                <a:cs typeface="Roboto Slab"/>
                <a:sym typeface="Roboto Slab"/>
              </a:rPr>
              <a:t>3</a:t>
            </a:r>
            <a:endParaRPr/>
          </a:p>
        </p:txBody>
      </p:sp>
      <p:sp>
        <p:nvSpPr>
          <p:cNvPr id="191" name="Google Shape;191;p10"/>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92" name="Google Shape;192;p10"/>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93" name="Google Shape;193;p10"/>
          <p:cNvPicPr preferRelativeResize="0"/>
          <p:nvPr/>
        </p:nvPicPr>
        <p:blipFill rotWithShape="1">
          <a:blip r:embed="rId3">
            <a:alphaModFix/>
          </a:blip>
          <a:srcRect b="0" l="0" r="0" t="0"/>
          <a:stretch/>
        </p:blipFill>
        <p:spPr>
          <a:xfrm>
            <a:off x="214312" y="142875"/>
            <a:ext cx="2593975" cy="571500"/>
          </a:xfrm>
          <a:prstGeom prst="rect">
            <a:avLst/>
          </a:prstGeom>
          <a:noFill/>
          <a:ln>
            <a:noFill/>
          </a:ln>
        </p:spPr>
      </p:pic>
      <p:pic>
        <p:nvPicPr>
          <p:cNvPr id="194" name="Google Shape;194;p10"/>
          <p:cNvPicPr preferRelativeResize="0"/>
          <p:nvPr/>
        </p:nvPicPr>
        <p:blipFill rotWithShape="1">
          <a:blip r:embed="rId4">
            <a:alphaModFix/>
          </a:blip>
          <a:srcRect b="0" l="0" r="0" t="0"/>
          <a:stretch/>
        </p:blipFill>
        <p:spPr>
          <a:xfrm>
            <a:off x="6891337" y="258762"/>
            <a:ext cx="2152650" cy="885825"/>
          </a:xfrm>
          <a:prstGeom prst="rect">
            <a:avLst/>
          </a:prstGeom>
          <a:noFill/>
          <a:ln>
            <a:noFill/>
          </a:ln>
        </p:spPr>
      </p:pic>
      <p:pic>
        <p:nvPicPr>
          <p:cNvPr id="195" name="Google Shape;195;p10"/>
          <p:cNvPicPr preferRelativeResize="0"/>
          <p:nvPr/>
        </p:nvPicPr>
        <p:blipFill rotWithShape="1">
          <a:blip r:embed="rId5">
            <a:alphaModFix/>
          </a:blip>
          <a:srcRect b="0" l="0" r="0" t="0"/>
          <a:stretch/>
        </p:blipFill>
        <p:spPr>
          <a:xfrm>
            <a:off x="7469187" y="1790700"/>
            <a:ext cx="1366837" cy="765175"/>
          </a:xfrm>
          <a:prstGeom prst="rect">
            <a:avLst/>
          </a:prstGeom>
          <a:noFill/>
          <a:ln>
            <a:noFill/>
          </a:ln>
        </p:spPr>
      </p:pic>
      <p:pic>
        <p:nvPicPr>
          <p:cNvPr id="196" name="Google Shape;196;p10"/>
          <p:cNvPicPr preferRelativeResize="0"/>
          <p:nvPr/>
        </p:nvPicPr>
        <p:blipFill rotWithShape="1">
          <a:blip r:embed="rId6">
            <a:alphaModFix/>
          </a:blip>
          <a:srcRect b="0" l="0" r="0" t="0"/>
          <a:stretch/>
        </p:blipFill>
        <p:spPr>
          <a:xfrm>
            <a:off x="6300787" y="3765550"/>
            <a:ext cx="1881187" cy="1054100"/>
          </a:xfrm>
          <a:prstGeom prst="rect">
            <a:avLst/>
          </a:prstGeom>
          <a:noFill/>
          <a:ln>
            <a:noFill/>
          </a:ln>
        </p:spPr>
      </p:pic>
      <p:sp>
        <p:nvSpPr>
          <p:cNvPr id="197" name="Google Shape;197;p10"/>
          <p:cNvSpPr txBox="1"/>
          <p:nvPr>
            <p:ph idx="1" type="subTitle"/>
          </p:nvPr>
        </p:nvSpPr>
        <p:spPr>
          <a:xfrm>
            <a:off x="3500437" y="1144587"/>
            <a:ext cx="5335587" cy="34956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i="0" lang="en-US" sz="1800" u="none">
                <a:solidFill>
                  <a:srgbClr val="94BF6E"/>
                </a:solidFill>
                <a:latin typeface="Arial"/>
                <a:ea typeface="Arial"/>
                <a:cs typeface="Arial"/>
                <a:sym typeface="Arial"/>
              </a:rPr>
              <a:t>- die bedeutendste Sportveranstaltung</a:t>
            </a:r>
            <a:endParaRPr/>
          </a:p>
          <a:p>
            <a:pPr indent="0" lvl="0" marL="0" rtl="0" algn="l">
              <a:lnSpc>
                <a:spcPct val="100000"/>
              </a:lnSpc>
              <a:spcBef>
                <a:spcPts val="0"/>
              </a:spcBef>
              <a:spcAft>
                <a:spcPts val="0"/>
              </a:spcAft>
              <a:buSzPts val="1800"/>
              <a:buNone/>
            </a:pPr>
            <a:r>
              <a:rPr b="1" i="0" lang="en-US" sz="1800" u="none">
                <a:solidFill>
                  <a:srgbClr val="94BF6E"/>
                </a:solidFill>
                <a:latin typeface="Arial"/>
                <a:ea typeface="Arial"/>
                <a:cs typeface="Arial"/>
                <a:sym typeface="Arial"/>
              </a:rPr>
              <a:t>- das erste Mal im Altertum in Griechenland </a:t>
            </a:r>
            <a:endParaRPr/>
          </a:p>
          <a:p>
            <a:pPr indent="0" lvl="0" marL="0" rtl="0" algn="l">
              <a:lnSpc>
                <a:spcPct val="100000"/>
              </a:lnSpc>
              <a:spcBef>
                <a:spcPts val="0"/>
              </a:spcBef>
              <a:spcAft>
                <a:spcPts val="0"/>
              </a:spcAft>
              <a:buSzPts val="1800"/>
              <a:buNone/>
            </a:pPr>
            <a:r>
              <a:rPr b="1" i="0" lang="en-US" sz="1800" u="none">
                <a:solidFill>
                  <a:srgbClr val="94BF6E"/>
                </a:solidFill>
                <a:latin typeface="Arial"/>
                <a:ea typeface="Arial"/>
                <a:cs typeface="Arial"/>
                <a:sym typeface="Arial"/>
              </a:rPr>
              <a:t>- heute – alle vier Jahre</a:t>
            </a:r>
            <a:endParaRPr/>
          </a:p>
          <a:p>
            <a:pPr indent="0" lvl="0" marL="0" rtl="0" algn="l">
              <a:lnSpc>
                <a:spcPct val="100000"/>
              </a:lnSpc>
              <a:spcBef>
                <a:spcPts val="0"/>
              </a:spcBef>
              <a:spcAft>
                <a:spcPts val="0"/>
              </a:spcAft>
              <a:buClr>
                <a:srgbClr val="94BF6E"/>
              </a:buClr>
              <a:buSzPts val="200"/>
              <a:buNone/>
            </a:pPr>
            <a:r>
              <a:t/>
            </a:r>
            <a:endParaRPr b="1" i="0" sz="1800" u="none">
              <a:solidFill>
                <a:srgbClr val="94BF6E"/>
              </a:solidFill>
              <a:latin typeface="Arial"/>
              <a:ea typeface="Arial"/>
              <a:cs typeface="Arial"/>
              <a:sym typeface="Arial"/>
            </a:endParaRPr>
          </a:p>
          <a:p>
            <a:pPr indent="0" lvl="0" marL="0" rtl="0" algn="l">
              <a:lnSpc>
                <a:spcPct val="100000"/>
              </a:lnSpc>
              <a:spcBef>
                <a:spcPts val="0"/>
              </a:spcBef>
              <a:spcAft>
                <a:spcPts val="0"/>
              </a:spcAft>
              <a:buSzPts val="1800"/>
              <a:buNone/>
            </a:pPr>
            <a:r>
              <a:rPr b="1" i="0" lang="en-US" sz="1800" u="none">
                <a:solidFill>
                  <a:srgbClr val="94BF6E"/>
                </a:solidFill>
                <a:latin typeface="Arial"/>
                <a:ea typeface="Arial"/>
                <a:cs typeface="Arial"/>
                <a:sym typeface="Arial"/>
              </a:rPr>
              <a:t>- Sommerspiele, Winterspiele</a:t>
            </a:r>
            <a:endParaRPr/>
          </a:p>
          <a:p>
            <a:pPr indent="0" lvl="0" marL="0" rtl="0" algn="l">
              <a:lnSpc>
                <a:spcPct val="100000"/>
              </a:lnSpc>
              <a:spcBef>
                <a:spcPts val="0"/>
              </a:spcBef>
              <a:spcAft>
                <a:spcPts val="0"/>
              </a:spcAft>
              <a:buSzPts val="1800"/>
              <a:buNone/>
            </a:pPr>
            <a:r>
              <a:rPr b="1" i="0" lang="en-US" sz="1800" u="none">
                <a:solidFill>
                  <a:srgbClr val="94BF6E"/>
                </a:solidFill>
                <a:latin typeface="Arial"/>
                <a:ea typeface="Arial"/>
                <a:cs typeface="Arial"/>
                <a:sym typeface="Arial"/>
              </a:rPr>
              <a:t>- Olympische Flagge – 5 farbige Ringe</a:t>
            </a:r>
            <a:endParaRPr/>
          </a:p>
          <a:p>
            <a:pPr indent="0" lvl="0" marL="0" rtl="0" algn="l">
              <a:lnSpc>
                <a:spcPct val="100000"/>
              </a:lnSpc>
              <a:spcBef>
                <a:spcPts val="0"/>
              </a:spcBef>
              <a:spcAft>
                <a:spcPts val="0"/>
              </a:spcAft>
              <a:buSzPts val="1800"/>
              <a:buNone/>
            </a:pPr>
            <a:r>
              <a:rPr b="1" i="0" lang="en-US" sz="1800" u="none">
                <a:solidFill>
                  <a:srgbClr val="94BF6E"/>
                </a:solidFill>
                <a:latin typeface="Arial"/>
                <a:ea typeface="Arial"/>
                <a:cs typeface="Arial"/>
                <a:sym typeface="Arial"/>
              </a:rPr>
              <a:t>- Olympisches Feuer</a:t>
            </a:r>
            <a:endParaRPr/>
          </a:p>
          <a:p>
            <a:pPr indent="0" lvl="0" marL="0" rtl="0" algn="l">
              <a:lnSpc>
                <a:spcPct val="100000"/>
              </a:lnSpc>
              <a:spcBef>
                <a:spcPts val="0"/>
              </a:spcBef>
              <a:spcAft>
                <a:spcPts val="0"/>
              </a:spcAft>
              <a:buSzPts val="1800"/>
              <a:buNone/>
            </a:pPr>
            <a:r>
              <a:rPr b="1" i="0" lang="en-US" sz="1800" u="none">
                <a:solidFill>
                  <a:srgbClr val="94BF6E"/>
                </a:solidFill>
                <a:latin typeface="Arial"/>
                <a:ea typeface="Arial"/>
                <a:cs typeface="Arial"/>
                <a:sym typeface="Arial"/>
              </a:rPr>
              <a:t>- Olympisches Dorf</a:t>
            </a:r>
            <a:endParaRPr/>
          </a:p>
          <a:p>
            <a:pPr indent="0" lvl="0" marL="0" rtl="0" algn="l">
              <a:lnSpc>
                <a:spcPct val="100000"/>
              </a:lnSpc>
              <a:spcBef>
                <a:spcPts val="0"/>
              </a:spcBef>
              <a:spcAft>
                <a:spcPts val="0"/>
              </a:spcAft>
              <a:buSzPts val="1800"/>
              <a:buNone/>
            </a:pPr>
            <a:r>
              <a:rPr b="1" i="0" lang="en-US" sz="1800" u="none">
                <a:solidFill>
                  <a:srgbClr val="94BF6E"/>
                </a:solidFill>
                <a:latin typeface="Arial"/>
                <a:ea typeface="Arial"/>
                <a:cs typeface="Arial"/>
                <a:sym typeface="Arial"/>
              </a:rPr>
              <a:t>- Goldmedaille</a:t>
            </a:r>
            <a:endParaRPr/>
          </a:p>
          <a:p>
            <a:pPr indent="0" lvl="0" marL="0" rtl="0" algn="l">
              <a:lnSpc>
                <a:spcPct val="100000"/>
              </a:lnSpc>
              <a:spcBef>
                <a:spcPts val="0"/>
              </a:spcBef>
              <a:spcAft>
                <a:spcPts val="0"/>
              </a:spcAft>
              <a:buSzPts val="1800"/>
              <a:buNone/>
            </a:pPr>
            <a:r>
              <a:rPr b="1" i="0" lang="en-US" sz="1800" u="none">
                <a:solidFill>
                  <a:srgbClr val="94BF6E"/>
                </a:solidFill>
                <a:latin typeface="Arial"/>
                <a:ea typeface="Arial"/>
                <a:cs typeface="Arial"/>
                <a:sym typeface="Arial"/>
              </a:rPr>
              <a:t>- Silbermedaille</a:t>
            </a:r>
            <a:endParaRPr/>
          </a:p>
          <a:p>
            <a:pPr indent="0" lvl="0" marL="0" rtl="0" algn="l">
              <a:lnSpc>
                <a:spcPct val="100000"/>
              </a:lnSpc>
              <a:spcBef>
                <a:spcPts val="0"/>
              </a:spcBef>
              <a:spcAft>
                <a:spcPts val="0"/>
              </a:spcAft>
              <a:buSzPts val="1800"/>
              <a:buNone/>
            </a:pPr>
            <a:r>
              <a:rPr b="1" i="0" lang="en-US" sz="1800" u="none">
                <a:solidFill>
                  <a:srgbClr val="94BF6E"/>
                </a:solidFill>
                <a:latin typeface="Arial"/>
                <a:ea typeface="Arial"/>
                <a:cs typeface="Arial"/>
                <a:sym typeface="Arial"/>
              </a:rPr>
              <a:t>- Bronzemedaille</a:t>
            </a:r>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1"/>
          <p:cNvSpPr txBox="1"/>
          <p:nvPr>
            <p:ph type="ctrTitle"/>
          </p:nvPr>
        </p:nvSpPr>
        <p:spPr>
          <a:xfrm flipH="1">
            <a:off x="3730625" y="503237"/>
            <a:ext cx="5413375" cy="71755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2800" u="none">
                <a:solidFill>
                  <a:srgbClr val="114454"/>
                </a:solidFill>
                <a:latin typeface="Roboto Slab"/>
                <a:ea typeface="Roboto Slab"/>
                <a:cs typeface="Roboto Slab"/>
                <a:sym typeface="Roboto Slab"/>
              </a:rPr>
              <a:t>Die besten slowakischen Sportler</a:t>
            </a:r>
            <a:endParaRPr/>
          </a:p>
        </p:txBody>
      </p:sp>
      <p:sp>
        <p:nvSpPr>
          <p:cNvPr id="203" name="Google Shape;203;p11"/>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a:solidFill>
                  <a:srgbClr val="18637B"/>
                </a:solidFill>
                <a:latin typeface="Roboto Slab"/>
                <a:ea typeface="Roboto Slab"/>
                <a:cs typeface="Roboto Slab"/>
                <a:sym typeface="Roboto Slab"/>
              </a:rPr>
              <a:t>4</a:t>
            </a:r>
            <a:endParaRPr/>
          </a:p>
        </p:txBody>
      </p:sp>
      <p:sp>
        <p:nvSpPr>
          <p:cNvPr id="204" name="Google Shape;204;p11"/>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205" name="Google Shape;205;p11"/>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206" name="Google Shape;206;p11"/>
          <p:cNvPicPr preferRelativeResize="0"/>
          <p:nvPr/>
        </p:nvPicPr>
        <p:blipFill rotWithShape="1">
          <a:blip r:embed="rId3">
            <a:alphaModFix/>
          </a:blip>
          <a:srcRect b="0" l="0" r="0" t="0"/>
          <a:stretch/>
        </p:blipFill>
        <p:spPr>
          <a:xfrm>
            <a:off x="214312" y="142875"/>
            <a:ext cx="2593975" cy="571500"/>
          </a:xfrm>
          <a:prstGeom prst="rect">
            <a:avLst/>
          </a:prstGeom>
          <a:noFill/>
          <a:ln>
            <a:noFill/>
          </a:ln>
        </p:spPr>
      </p:pic>
      <p:pic>
        <p:nvPicPr>
          <p:cNvPr id="207" name="Google Shape;207;p11"/>
          <p:cNvPicPr preferRelativeResize="0"/>
          <p:nvPr/>
        </p:nvPicPr>
        <p:blipFill rotWithShape="1">
          <a:blip r:embed="rId4">
            <a:alphaModFix/>
          </a:blip>
          <a:srcRect b="0" l="0" r="0" t="0"/>
          <a:stretch/>
        </p:blipFill>
        <p:spPr>
          <a:xfrm>
            <a:off x="3727450" y="1395412"/>
            <a:ext cx="1466850" cy="1096962"/>
          </a:xfrm>
          <a:prstGeom prst="rect">
            <a:avLst/>
          </a:prstGeom>
          <a:noFill/>
          <a:ln>
            <a:noFill/>
          </a:ln>
        </p:spPr>
      </p:pic>
      <p:pic>
        <p:nvPicPr>
          <p:cNvPr id="208" name="Google Shape;208;p11"/>
          <p:cNvPicPr preferRelativeResize="0"/>
          <p:nvPr/>
        </p:nvPicPr>
        <p:blipFill rotWithShape="1">
          <a:blip r:embed="rId5">
            <a:alphaModFix/>
          </a:blip>
          <a:srcRect b="0" l="0" r="0" t="0"/>
          <a:stretch/>
        </p:blipFill>
        <p:spPr>
          <a:xfrm>
            <a:off x="5487987" y="862012"/>
            <a:ext cx="1643062" cy="1095375"/>
          </a:xfrm>
          <a:prstGeom prst="rect">
            <a:avLst/>
          </a:prstGeom>
          <a:noFill/>
          <a:ln>
            <a:noFill/>
          </a:ln>
        </p:spPr>
      </p:pic>
      <p:pic>
        <p:nvPicPr>
          <p:cNvPr id="209" name="Google Shape;209;p11"/>
          <p:cNvPicPr preferRelativeResize="0"/>
          <p:nvPr/>
        </p:nvPicPr>
        <p:blipFill rotWithShape="1">
          <a:blip r:embed="rId6">
            <a:alphaModFix/>
          </a:blip>
          <a:srcRect b="0" l="0" r="0" t="0"/>
          <a:stretch/>
        </p:blipFill>
        <p:spPr>
          <a:xfrm>
            <a:off x="7342187" y="954087"/>
            <a:ext cx="1522412" cy="1096962"/>
          </a:xfrm>
          <a:prstGeom prst="rect">
            <a:avLst/>
          </a:prstGeom>
          <a:noFill/>
          <a:ln>
            <a:noFill/>
          </a:ln>
        </p:spPr>
      </p:pic>
      <p:pic>
        <p:nvPicPr>
          <p:cNvPr id="210" name="Google Shape;210;p11"/>
          <p:cNvPicPr preferRelativeResize="0"/>
          <p:nvPr/>
        </p:nvPicPr>
        <p:blipFill rotWithShape="1">
          <a:blip r:embed="rId7">
            <a:alphaModFix/>
          </a:blip>
          <a:srcRect b="0" l="0" r="0" t="0"/>
          <a:stretch/>
        </p:blipFill>
        <p:spPr>
          <a:xfrm>
            <a:off x="5421312" y="2205037"/>
            <a:ext cx="1497012" cy="1141412"/>
          </a:xfrm>
          <a:prstGeom prst="rect">
            <a:avLst/>
          </a:prstGeom>
          <a:noFill/>
          <a:ln>
            <a:noFill/>
          </a:ln>
        </p:spPr>
      </p:pic>
      <p:pic>
        <p:nvPicPr>
          <p:cNvPr id="211" name="Google Shape;211;p11"/>
          <p:cNvPicPr preferRelativeResize="0"/>
          <p:nvPr/>
        </p:nvPicPr>
        <p:blipFill rotWithShape="1">
          <a:blip r:embed="rId8">
            <a:alphaModFix/>
          </a:blip>
          <a:srcRect b="0" l="0" r="0" t="0"/>
          <a:stretch/>
        </p:blipFill>
        <p:spPr>
          <a:xfrm>
            <a:off x="3971925" y="3568700"/>
            <a:ext cx="2012950" cy="1250950"/>
          </a:xfrm>
          <a:prstGeom prst="rect">
            <a:avLst/>
          </a:prstGeom>
          <a:noFill/>
          <a:ln>
            <a:noFill/>
          </a:ln>
        </p:spPr>
      </p:pic>
      <p:pic>
        <p:nvPicPr>
          <p:cNvPr id="212" name="Google Shape;212;p11"/>
          <p:cNvPicPr preferRelativeResize="0"/>
          <p:nvPr/>
        </p:nvPicPr>
        <p:blipFill rotWithShape="1">
          <a:blip r:embed="rId9">
            <a:alphaModFix/>
          </a:blip>
          <a:srcRect b="0" l="0" r="0" t="0"/>
          <a:stretch/>
        </p:blipFill>
        <p:spPr>
          <a:xfrm>
            <a:off x="6456362" y="3576637"/>
            <a:ext cx="2224087" cy="1243012"/>
          </a:xfrm>
          <a:prstGeom prst="rect">
            <a:avLst/>
          </a:prstGeom>
          <a:noFill/>
          <a:ln>
            <a:noFill/>
          </a:ln>
        </p:spPr>
      </p:pic>
      <p:pic>
        <p:nvPicPr>
          <p:cNvPr id="213" name="Google Shape;213;p11"/>
          <p:cNvPicPr preferRelativeResize="0"/>
          <p:nvPr/>
        </p:nvPicPr>
        <p:blipFill rotWithShape="1">
          <a:blip r:embed="rId10">
            <a:alphaModFix/>
          </a:blip>
          <a:srcRect b="0" l="0" r="0" t="0"/>
          <a:stretch/>
        </p:blipFill>
        <p:spPr>
          <a:xfrm>
            <a:off x="7148512" y="2216150"/>
            <a:ext cx="1719262" cy="1203325"/>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2"/>
          <p:cNvSpPr txBox="1"/>
          <p:nvPr>
            <p:ph idx="4294967295" type="ctrTitle"/>
          </p:nvPr>
        </p:nvSpPr>
        <p:spPr>
          <a:xfrm>
            <a:off x="3000375" y="571500"/>
            <a:ext cx="4279900" cy="6873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Roboto Slab"/>
                <a:ea typeface="Roboto Slab"/>
                <a:cs typeface="Roboto Slab"/>
                <a:sym typeface="Roboto Slab"/>
              </a:rPr>
              <a:t>R E S O U R C E S </a:t>
            </a:r>
            <a:endParaRPr/>
          </a:p>
        </p:txBody>
      </p:sp>
      <p:sp>
        <p:nvSpPr>
          <p:cNvPr id="219" name="Google Shape;219;p12"/>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220" name="Google Shape;220;p12"/>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221" name="Google Shape;221;p12"/>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222" name="Google Shape;222;p12"/>
          <p:cNvSpPr txBox="1"/>
          <p:nvPr/>
        </p:nvSpPr>
        <p:spPr>
          <a:xfrm>
            <a:off x="1042987" y="1635125"/>
            <a:ext cx="73455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en-US">
                <a:solidFill>
                  <a:schemeClr val="lt1"/>
                </a:solidFill>
                <a:latin typeface="Roboto Slab"/>
                <a:ea typeface="Roboto Slab"/>
                <a:cs typeface="Roboto Slab"/>
                <a:sym typeface="Roboto Slab"/>
              </a:rPr>
              <a:t>https://wordwall.net/</a:t>
            </a:r>
            <a:endParaRPr b="0" i="0" sz="1400" u="none">
              <a:solidFill>
                <a:schemeClr val="lt1"/>
              </a:solidFill>
              <a:latin typeface="Roboto Slab"/>
              <a:ea typeface="Roboto Slab"/>
              <a:cs typeface="Roboto Slab"/>
              <a:sym typeface="Roboto Slab"/>
            </a:endParaRPr>
          </a:p>
          <a:p>
            <a:pPr indent="0" lvl="0" marL="0" marR="0" rtl="0" algn="l">
              <a:lnSpc>
                <a:spcPct val="100000"/>
              </a:lnSpc>
              <a:spcBef>
                <a:spcPts val="0"/>
              </a:spcBef>
              <a:spcAft>
                <a:spcPts val="0"/>
              </a:spcAft>
              <a:buNone/>
            </a:pPr>
            <a:r>
              <a:t/>
            </a:r>
            <a:endParaRPr b="0" i="0" sz="1400" u="none">
              <a:solidFill>
                <a:srgbClr val="000000"/>
              </a:solidFill>
              <a:latin typeface="Roboto Slab"/>
              <a:ea typeface="Roboto Slab"/>
              <a:cs typeface="Roboto Slab"/>
              <a:sym typeface="Roboto Slab"/>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3"/>
          <p:cNvSpPr txBox="1"/>
          <p:nvPr>
            <p:ph idx="4294967295" type="subTitle"/>
          </p:nvPr>
        </p:nvSpPr>
        <p:spPr>
          <a:xfrm>
            <a:off x="214312" y="1428750"/>
            <a:ext cx="5500687" cy="1143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EN The European Commission's support or the production of this publication does not constitute an endorsement of the contents, which reflect the views only of the authors, and the Commission cannot be held responsible for any use which may be made of the information contained therein. </a:t>
            </a:r>
            <a:endParaRPr/>
          </a:p>
        </p:txBody>
      </p:sp>
      <p:sp>
        <p:nvSpPr>
          <p:cNvPr id="228" name="Google Shape;228;p13"/>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229" name="Google Shape;229;p13"/>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230" name="Google Shape;230;p13"/>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231" name="Google Shape;231;p13"/>
          <p:cNvSpPr txBox="1"/>
          <p:nvPr/>
        </p:nvSpPr>
        <p:spPr>
          <a:xfrm>
            <a:off x="214312" y="2643187"/>
            <a:ext cx="5143500"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200"/>
              <a:buFont typeface="Arial"/>
              <a:buNone/>
            </a:pPr>
            <a:r>
              <a:rPr b="0" i="0" lang="en-US" sz="1200" u="none">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2"/>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82" name="Google Shape;82;p2"/>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83" name="Google Shape;83;p2"/>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84" name="Google Shape;84;p2"/>
          <p:cNvSpPr txBox="1"/>
          <p:nvPr/>
        </p:nvSpPr>
        <p:spPr>
          <a:xfrm>
            <a:off x="500062" y="1297487"/>
            <a:ext cx="8032800" cy="3140100"/>
          </a:xfrm>
          <a:prstGeom prst="rect">
            <a:avLst/>
          </a:prstGeom>
          <a:noFill/>
          <a:ln>
            <a:noFill/>
          </a:ln>
        </p:spPr>
        <p:txBody>
          <a:bodyPr anchorCtr="0" anchor="t" bIns="45700" lIns="91425" spcFirstLastPara="1" rIns="91425" wrap="square" tIns="45700">
            <a:spAutoFit/>
          </a:bodyPr>
          <a:lstStyle/>
          <a:p>
            <a:pPr indent="-114300" lvl="0" marL="0" marR="0" rtl="0" algn="l">
              <a:lnSpc>
                <a:spcPct val="200000"/>
              </a:lnSpc>
              <a:spcBef>
                <a:spcPts val="0"/>
              </a:spcBef>
              <a:spcAft>
                <a:spcPts val="0"/>
              </a:spcAft>
              <a:buClr>
                <a:schemeClr val="lt1"/>
              </a:buClr>
              <a:buSzPts val="1800"/>
              <a:buFont typeface="Noto Sans Symbols"/>
              <a:buChar char="⮚"/>
            </a:pPr>
            <a:r>
              <a:rPr b="0" i="0" lang="en-US" sz="1800" u="none">
                <a:solidFill>
                  <a:schemeClr val="lt1"/>
                </a:solidFill>
                <a:latin typeface="Roboto Slab"/>
                <a:ea typeface="Roboto Slab"/>
                <a:cs typeface="Roboto Slab"/>
                <a:sym typeface="Roboto Slab"/>
              </a:rPr>
              <a:t>Unterrichtsfach: Deutsch</a:t>
            </a:r>
            <a:endParaRPr/>
          </a:p>
          <a:p>
            <a:pPr indent="-114300" lvl="0" marL="0" marR="0" rtl="0" algn="l">
              <a:lnSpc>
                <a:spcPct val="200000"/>
              </a:lnSpc>
              <a:spcBef>
                <a:spcPts val="0"/>
              </a:spcBef>
              <a:spcAft>
                <a:spcPts val="0"/>
              </a:spcAft>
              <a:buClr>
                <a:schemeClr val="lt1"/>
              </a:buClr>
              <a:buSzPts val="1800"/>
              <a:buFont typeface="Noto Sans Symbols"/>
              <a:buChar char="⮚"/>
            </a:pPr>
            <a:r>
              <a:rPr b="0" i="0" lang="en-US" sz="1800" u="none">
                <a:solidFill>
                  <a:schemeClr val="lt1"/>
                </a:solidFill>
                <a:latin typeface="Roboto Slab"/>
                <a:ea typeface="Roboto Slab"/>
                <a:cs typeface="Roboto Slab"/>
                <a:sym typeface="Roboto Slab"/>
              </a:rPr>
              <a:t>Thema: Sport</a:t>
            </a:r>
            <a:endParaRPr/>
          </a:p>
          <a:p>
            <a:pPr indent="-114300" lvl="0" marL="0" marR="0" rtl="0" algn="l">
              <a:lnSpc>
                <a:spcPct val="200000"/>
              </a:lnSpc>
              <a:spcBef>
                <a:spcPts val="0"/>
              </a:spcBef>
              <a:spcAft>
                <a:spcPts val="0"/>
              </a:spcAft>
              <a:buClr>
                <a:schemeClr val="lt1"/>
              </a:buClr>
              <a:buSzPts val="1800"/>
              <a:buFont typeface="Noto Sans Symbols"/>
              <a:buChar char="⮚"/>
            </a:pPr>
            <a:r>
              <a:rPr b="0" i="0" lang="en-US" sz="1800" u="none">
                <a:solidFill>
                  <a:schemeClr val="lt1"/>
                </a:solidFill>
                <a:latin typeface="Roboto Slab"/>
                <a:ea typeface="Roboto Slab"/>
                <a:cs typeface="Roboto Slab"/>
                <a:sym typeface="Roboto Slab"/>
              </a:rPr>
              <a:t>Sprachniveau: B2</a:t>
            </a:r>
            <a:endParaRPr/>
          </a:p>
          <a:p>
            <a:pPr indent="-114300" lvl="0" marL="0" marR="0" rtl="0" algn="l">
              <a:lnSpc>
                <a:spcPct val="200000"/>
              </a:lnSpc>
              <a:spcBef>
                <a:spcPts val="0"/>
              </a:spcBef>
              <a:spcAft>
                <a:spcPts val="0"/>
              </a:spcAft>
              <a:buClr>
                <a:schemeClr val="lt1"/>
              </a:buClr>
              <a:buSzPts val="1800"/>
              <a:buFont typeface="Noto Sans Symbols"/>
              <a:buChar char="⮚"/>
            </a:pPr>
            <a:r>
              <a:rPr b="0" i="0" lang="en-US" sz="1800" u="none">
                <a:solidFill>
                  <a:schemeClr val="lt1"/>
                </a:solidFill>
                <a:latin typeface="Roboto Slab"/>
                <a:ea typeface="Roboto Slab"/>
                <a:cs typeface="Roboto Slab"/>
                <a:sym typeface="Roboto Slab"/>
              </a:rPr>
              <a:t>Altersgruppe: 16-19 </a:t>
            </a:r>
            <a:endParaRPr/>
          </a:p>
          <a:p>
            <a:pPr indent="-114300" lvl="0" marL="0" marR="0" rtl="0" algn="l">
              <a:lnSpc>
                <a:spcPct val="200000"/>
              </a:lnSpc>
              <a:spcBef>
                <a:spcPts val="0"/>
              </a:spcBef>
              <a:spcAft>
                <a:spcPts val="0"/>
              </a:spcAft>
              <a:buClr>
                <a:schemeClr val="lt1"/>
              </a:buClr>
              <a:buSzPts val="1800"/>
              <a:buFont typeface="Noto Sans Symbols"/>
              <a:buChar char="⮚"/>
            </a:pPr>
            <a:r>
              <a:rPr b="0" i="0" lang="en-US" sz="1800" u="none">
                <a:solidFill>
                  <a:schemeClr val="lt1"/>
                </a:solidFill>
                <a:latin typeface="Roboto Slab"/>
                <a:ea typeface="Roboto Slab"/>
                <a:cs typeface="Roboto Slab"/>
                <a:sym typeface="Roboto Slab"/>
              </a:rPr>
              <a:t>1 Stunde : 45 Minuten</a:t>
            </a:r>
            <a:endParaRPr/>
          </a:p>
          <a:p>
            <a:pPr indent="0" lvl="0" marL="0" marR="0" rtl="0" algn="l">
              <a:lnSpc>
                <a:spcPct val="100000"/>
              </a:lnSpc>
              <a:spcBef>
                <a:spcPts val="0"/>
              </a:spcBef>
              <a:spcAft>
                <a:spcPts val="0"/>
              </a:spcAft>
              <a:buNone/>
            </a:pPr>
            <a:r>
              <a:t/>
            </a:r>
            <a:endParaRPr b="0" i="0" sz="1800" u="none">
              <a:solidFill>
                <a:schemeClr val="lt1"/>
              </a:solidFill>
              <a:latin typeface="Roboto Slab"/>
              <a:ea typeface="Roboto Slab"/>
              <a:cs typeface="Roboto Slab"/>
              <a:sym typeface="Roboto Slab"/>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3"/>
          <p:cNvSpPr txBox="1"/>
          <p:nvPr>
            <p:ph idx="4294967295" type="title"/>
          </p:nvPr>
        </p:nvSpPr>
        <p:spPr>
          <a:xfrm>
            <a:off x="500062" y="785812"/>
            <a:ext cx="2071687" cy="50006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24057"/>
                </a:solidFill>
                <a:latin typeface="Roboto Slab"/>
                <a:ea typeface="Roboto Slab"/>
                <a:cs typeface="Roboto Slab"/>
                <a:sym typeface="Roboto Slab"/>
              </a:rPr>
              <a:t>INHALT </a:t>
            </a:r>
            <a:endParaRPr/>
          </a:p>
        </p:txBody>
      </p:sp>
      <p:sp>
        <p:nvSpPr>
          <p:cNvPr id="90" name="Google Shape;90;p3"/>
          <p:cNvSpPr/>
          <p:nvPr/>
        </p:nvSpPr>
        <p:spPr>
          <a:xfrm>
            <a:off x="3759200" y="3738562"/>
            <a:ext cx="2717800" cy="749300"/>
          </a:xfrm>
          <a:prstGeom prst="homePlate">
            <a:avLst>
              <a:gd fmla="val 19489" name="adj"/>
            </a:avLst>
          </a:prstGeom>
          <a:solidFill>
            <a:srgbClr val="1240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1" name="Google Shape;91;p3"/>
          <p:cNvSpPr/>
          <p:nvPr/>
        </p:nvSpPr>
        <p:spPr>
          <a:xfrm>
            <a:off x="3759200" y="3003550"/>
            <a:ext cx="3487737" cy="749300"/>
          </a:xfrm>
          <a:prstGeom prst="homePlate">
            <a:avLst>
              <a:gd fmla="val 19955" name="adj"/>
            </a:avLst>
          </a:prstGeom>
          <a:solidFill>
            <a:srgbClr val="3B8D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2" name="Google Shape;92;p3"/>
          <p:cNvSpPr/>
          <p:nvPr/>
        </p:nvSpPr>
        <p:spPr>
          <a:xfrm>
            <a:off x="3759200" y="2259012"/>
            <a:ext cx="2227262" cy="749300"/>
          </a:xfrm>
          <a:prstGeom prst="homePlate">
            <a:avLst>
              <a:gd fmla="val 19024" name="adj"/>
            </a:avLst>
          </a:prstGeom>
          <a:solidFill>
            <a:srgbClr val="1657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3" name="Google Shape;93;p3"/>
          <p:cNvSpPr/>
          <p:nvPr/>
        </p:nvSpPr>
        <p:spPr>
          <a:xfrm>
            <a:off x="3759200" y="1508125"/>
            <a:ext cx="2828925" cy="750887"/>
          </a:xfrm>
          <a:prstGeom prst="homePlate">
            <a:avLst>
              <a:gd fmla="val 19572" name="adj"/>
            </a:avLst>
          </a:prstGeom>
          <a:solidFill>
            <a:srgbClr val="94BF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4" name="Google Shape;94;p3"/>
          <p:cNvSpPr/>
          <p:nvPr/>
        </p:nvSpPr>
        <p:spPr>
          <a:xfrm>
            <a:off x="2898775" y="1312862"/>
            <a:ext cx="882650" cy="954087"/>
          </a:xfrm>
          <a:custGeom>
            <a:rect b="b" l="l" r="r" t="t"/>
            <a:pathLst>
              <a:path extrusionOk="0" h="120000" w="12000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5" name="Google Shape;95;p3"/>
          <p:cNvSpPr/>
          <p:nvPr/>
        </p:nvSpPr>
        <p:spPr>
          <a:xfrm>
            <a:off x="2832100" y="2119312"/>
            <a:ext cx="949325" cy="892175"/>
          </a:xfrm>
          <a:custGeom>
            <a:rect b="b" l="l" r="r" t="t"/>
            <a:pathLst>
              <a:path extrusionOk="0" h="120000" w="12000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6" name="Google Shape;96;p3"/>
          <p:cNvSpPr/>
          <p:nvPr/>
        </p:nvSpPr>
        <p:spPr>
          <a:xfrm flipH="1" rot="10800000">
            <a:off x="2892425" y="3008312"/>
            <a:ext cx="889000" cy="874712"/>
          </a:xfrm>
          <a:custGeom>
            <a:rect b="b" l="l" r="r" t="t"/>
            <a:pathLst>
              <a:path extrusionOk="0" h="120000" w="12000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7" name="Google Shape;97;p3"/>
          <p:cNvSpPr/>
          <p:nvPr/>
        </p:nvSpPr>
        <p:spPr>
          <a:xfrm flipH="1" rot="10800000">
            <a:off x="2894012" y="3751262"/>
            <a:ext cx="887412" cy="939800"/>
          </a:xfrm>
          <a:custGeom>
            <a:rect b="b" l="l" r="r" t="t"/>
            <a:pathLst>
              <a:path extrusionOk="0" h="120000" w="12000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8" name="Google Shape;98;p3"/>
          <p:cNvSpPr/>
          <p:nvPr/>
        </p:nvSpPr>
        <p:spPr>
          <a:xfrm rot="10800000">
            <a:off x="2022475" y="3748087"/>
            <a:ext cx="877887" cy="941387"/>
          </a:xfrm>
          <a:custGeom>
            <a:rect b="b" l="l" r="r" t="t"/>
            <a:pathLst>
              <a:path extrusionOk="0" h="120000" w="12000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9" name="Google Shape;99;p3"/>
          <p:cNvSpPr/>
          <p:nvPr/>
        </p:nvSpPr>
        <p:spPr>
          <a:xfrm flipH="1">
            <a:off x="2017712" y="2127250"/>
            <a:ext cx="884237" cy="876300"/>
          </a:xfrm>
          <a:custGeom>
            <a:rect b="b" l="l" r="r" t="t"/>
            <a:pathLst>
              <a:path extrusionOk="0" h="120000" w="12000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0" name="Google Shape;100;p3"/>
          <p:cNvSpPr/>
          <p:nvPr/>
        </p:nvSpPr>
        <p:spPr>
          <a:xfrm flipH="1">
            <a:off x="2016125" y="1314450"/>
            <a:ext cx="887412" cy="939800"/>
          </a:xfrm>
          <a:custGeom>
            <a:rect b="b" l="l" r="r" t="t"/>
            <a:pathLst>
              <a:path extrusionOk="0" h="120000" w="12000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1" name="Google Shape;101;p3"/>
          <p:cNvSpPr/>
          <p:nvPr/>
        </p:nvSpPr>
        <p:spPr>
          <a:xfrm rot="10800000">
            <a:off x="2020887" y="3003550"/>
            <a:ext cx="877887" cy="871537"/>
          </a:xfrm>
          <a:custGeom>
            <a:rect b="b" l="l" r="r" t="t"/>
            <a:pathLst>
              <a:path extrusionOk="0" h="120000" w="12000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2" name="Google Shape;102;p3"/>
          <p:cNvSpPr/>
          <p:nvPr/>
        </p:nvSpPr>
        <p:spPr>
          <a:xfrm>
            <a:off x="1985962" y="1412875"/>
            <a:ext cx="477837" cy="3290887"/>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3" name="Google Shape;103;p3"/>
          <p:cNvSpPr txBox="1"/>
          <p:nvPr/>
        </p:nvSpPr>
        <p:spPr>
          <a:xfrm>
            <a:off x="3878262" y="1654175"/>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Nixie One"/>
              <a:buNone/>
            </a:pPr>
            <a:r>
              <a:rPr b="1" i="0" lang="en-US" sz="2400" u="none">
                <a:solidFill>
                  <a:srgbClr val="FFFFFF"/>
                </a:solidFill>
                <a:latin typeface="Nixie One"/>
                <a:ea typeface="Nixie One"/>
                <a:cs typeface="Nixie One"/>
                <a:sym typeface="Nixie One"/>
              </a:rPr>
              <a:t>01</a:t>
            </a:r>
            <a:endParaRPr/>
          </a:p>
        </p:txBody>
      </p:sp>
      <p:cxnSp>
        <p:nvCxnSpPr>
          <p:cNvPr id="104" name="Google Shape;104;p3"/>
          <p:cNvCxnSpPr/>
          <p:nvPr/>
        </p:nvCxnSpPr>
        <p:spPr>
          <a:xfrm>
            <a:off x="4476750" y="1682750"/>
            <a:ext cx="0" cy="392112"/>
          </a:xfrm>
          <a:prstGeom prst="straightConnector1">
            <a:avLst/>
          </a:prstGeom>
          <a:noFill/>
          <a:ln cap="rnd" cmpd="sng" w="9525">
            <a:solidFill>
              <a:srgbClr val="FFFFFF"/>
            </a:solidFill>
            <a:prstDash val="solid"/>
            <a:miter lim="800000"/>
            <a:headEnd len="med" w="med" type="none"/>
            <a:tailEnd len="med" w="med" type="none"/>
          </a:ln>
        </p:spPr>
      </p:cxnSp>
      <p:sp>
        <p:nvSpPr>
          <p:cNvPr id="105" name="Google Shape;105;p3"/>
          <p:cNvSpPr txBox="1"/>
          <p:nvPr/>
        </p:nvSpPr>
        <p:spPr>
          <a:xfrm>
            <a:off x="4532312" y="1666875"/>
            <a:ext cx="1454150" cy="4460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6" name="Google Shape;106;p3"/>
          <p:cNvSpPr txBox="1"/>
          <p:nvPr/>
        </p:nvSpPr>
        <p:spPr>
          <a:xfrm>
            <a:off x="3878262" y="2392362"/>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Nixie One"/>
              <a:buNone/>
            </a:pPr>
            <a:r>
              <a:rPr b="1" i="0" lang="en-US" sz="2400" u="none">
                <a:solidFill>
                  <a:srgbClr val="FFFFFF"/>
                </a:solidFill>
                <a:latin typeface="Nixie One"/>
                <a:ea typeface="Nixie One"/>
                <a:cs typeface="Nixie One"/>
                <a:sym typeface="Nixie One"/>
              </a:rPr>
              <a:t>02</a:t>
            </a:r>
            <a:endParaRPr/>
          </a:p>
        </p:txBody>
      </p:sp>
      <p:cxnSp>
        <p:nvCxnSpPr>
          <p:cNvPr id="107" name="Google Shape;107;p3"/>
          <p:cNvCxnSpPr/>
          <p:nvPr/>
        </p:nvCxnSpPr>
        <p:spPr>
          <a:xfrm>
            <a:off x="4476750" y="2420937"/>
            <a:ext cx="0" cy="392112"/>
          </a:xfrm>
          <a:prstGeom prst="straightConnector1">
            <a:avLst/>
          </a:prstGeom>
          <a:noFill/>
          <a:ln cap="rnd" cmpd="sng" w="9525">
            <a:solidFill>
              <a:srgbClr val="FFFFFF"/>
            </a:solidFill>
            <a:prstDash val="solid"/>
            <a:miter lim="800000"/>
            <a:headEnd len="med" w="med" type="none"/>
            <a:tailEnd len="med" w="med" type="none"/>
          </a:ln>
        </p:spPr>
      </p:cxnSp>
      <p:sp>
        <p:nvSpPr>
          <p:cNvPr id="108" name="Google Shape;108;p3"/>
          <p:cNvSpPr txBox="1"/>
          <p:nvPr/>
        </p:nvSpPr>
        <p:spPr>
          <a:xfrm>
            <a:off x="4532312" y="2409825"/>
            <a:ext cx="1384300"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200"/>
              <a:buFont typeface="Nixie One"/>
              <a:buNone/>
            </a:pPr>
            <a:r>
              <a:rPr b="1" i="0" lang="en-US" sz="1200" u="none">
                <a:solidFill>
                  <a:srgbClr val="FFFFFF"/>
                </a:solidFill>
                <a:latin typeface="Nixie One"/>
                <a:ea typeface="Nixie One"/>
                <a:cs typeface="Nixie One"/>
                <a:sym typeface="Nixie One"/>
              </a:rPr>
              <a:t> </a:t>
            </a:r>
            <a:r>
              <a:rPr b="0" i="0" lang="en-US" sz="1400" u="none">
                <a:solidFill>
                  <a:srgbClr val="FFFFFF"/>
                </a:solidFill>
                <a:latin typeface="Roboto Slab"/>
                <a:ea typeface="Roboto Slab"/>
                <a:cs typeface="Roboto Slab"/>
                <a:sym typeface="Roboto Slab"/>
              </a:rPr>
              <a:t>Sportarten</a:t>
            </a:r>
            <a:endParaRPr/>
          </a:p>
        </p:txBody>
      </p:sp>
      <p:sp>
        <p:nvSpPr>
          <p:cNvPr id="109" name="Google Shape;109;p3"/>
          <p:cNvSpPr txBox="1"/>
          <p:nvPr/>
        </p:nvSpPr>
        <p:spPr>
          <a:xfrm>
            <a:off x="3878262" y="3151187"/>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Nixie One"/>
              <a:buNone/>
            </a:pPr>
            <a:r>
              <a:rPr b="1" i="0" lang="en-US" sz="2400" u="none">
                <a:solidFill>
                  <a:srgbClr val="FFFFFF"/>
                </a:solidFill>
                <a:latin typeface="Nixie One"/>
                <a:ea typeface="Nixie One"/>
                <a:cs typeface="Nixie One"/>
                <a:sym typeface="Nixie One"/>
              </a:rPr>
              <a:t>03</a:t>
            </a:r>
            <a:endParaRPr/>
          </a:p>
        </p:txBody>
      </p:sp>
      <p:cxnSp>
        <p:nvCxnSpPr>
          <p:cNvPr id="110" name="Google Shape;110;p3"/>
          <p:cNvCxnSpPr/>
          <p:nvPr/>
        </p:nvCxnSpPr>
        <p:spPr>
          <a:xfrm>
            <a:off x="4476750" y="3179762"/>
            <a:ext cx="0" cy="392112"/>
          </a:xfrm>
          <a:prstGeom prst="straightConnector1">
            <a:avLst/>
          </a:prstGeom>
          <a:noFill/>
          <a:ln cap="rnd" cmpd="sng" w="9525">
            <a:solidFill>
              <a:srgbClr val="FFFFFF"/>
            </a:solidFill>
            <a:prstDash val="solid"/>
            <a:miter lim="800000"/>
            <a:headEnd len="med" w="med" type="none"/>
            <a:tailEnd len="med" w="med" type="none"/>
          </a:ln>
        </p:spPr>
      </p:cxnSp>
      <p:sp>
        <p:nvSpPr>
          <p:cNvPr id="111" name="Google Shape;111;p3"/>
          <p:cNvSpPr txBox="1"/>
          <p:nvPr/>
        </p:nvSpPr>
        <p:spPr>
          <a:xfrm>
            <a:off x="4532312" y="3094037"/>
            <a:ext cx="2127250"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400"/>
              <a:buFont typeface="Roboto Slab"/>
              <a:buNone/>
            </a:pPr>
            <a:r>
              <a:rPr b="0" i="0" lang="en-US" sz="1400" u="none">
                <a:solidFill>
                  <a:srgbClr val="FFFFFF"/>
                </a:solidFill>
                <a:latin typeface="Roboto Slab"/>
                <a:ea typeface="Roboto Slab"/>
                <a:cs typeface="Roboto Slab"/>
                <a:sym typeface="Roboto Slab"/>
              </a:rPr>
              <a:t>Olympische Spiele </a:t>
            </a:r>
            <a:endParaRPr/>
          </a:p>
        </p:txBody>
      </p:sp>
      <p:sp>
        <p:nvSpPr>
          <p:cNvPr id="112" name="Google Shape;112;p3"/>
          <p:cNvSpPr txBox="1"/>
          <p:nvPr/>
        </p:nvSpPr>
        <p:spPr>
          <a:xfrm>
            <a:off x="3878262" y="3881437"/>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Nixie One"/>
              <a:buNone/>
            </a:pPr>
            <a:r>
              <a:rPr b="1" i="0" lang="en-US" sz="2400" u="none">
                <a:solidFill>
                  <a:srgbClr val="FFFFFF"/>
                </a:solidFill>
                <a:latin typeface="Nixie One"/>
                <a:ea typeface="Nixie One"/>
                <a:cs typeface="Nixie One"/>
                <a:sym typeface="Nixie One"/>
              </a:rPr>
              <a:t>04</a:t>
            </a:r>
            <a:endParaRPr/>
          </a:p>
        </p:txBody>
      </p:sp>
      <p:cxnSp>
        <p:nvCxnSpPr>
          <p:cNvPr id="113" name="Google Shape;113;p3"/>
          <p:cNvCxnSpPr/>
          <p:nvPr/>
        </p:nvCxnSpPr>
        <p:spPr>
          <a:xfrm>
            <a:off x="4476750" y="3910012"/>
            <a:ext cx="0" cy="393700"/>
          </a:xfrm>
          <a:prstGeom prst="straightConnector1">
            <a:avLst/>
          </a:prstGeom>
          <a:noFill/>
          <a:ln cap="rnd" cmpd="sng" w="9525">
            <a:solidFill>
              <a:srgbClr val="FFFFFF"/>
            </a:solidFill>
            <a:prstDash val="solid"/>
            <a:miter lim="800000"/>
            <a:headEnd len="med" w="med" type="none"/>
            <a:tailEnd len="med" w="med" type="none"/>
          </a:ln>
        </p:spPr>
      </p:cxnSp>
      <p:sp>
        <p:nvSpPr>
          <p:cNvPr id="114" name="Google Shape;114;p3"/>
          <p:cNvSpPr txBox="1"/>
          <p:nvPr/>
        </p:nvSpPr>
        <p:spPr>
          <a:xfrm>
            <a:off x="4532312" y="3825875"/>
            <a:ext cx="1781175"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400"/>
              <a:buFont typeface="Roboto Slab"/>
              <a:buNone/>
            </a:pPr>
            <a:r>
              <a:rPr b="0" i="0" lang="en-US" sz="1400" u="none">
                <a:solidFill>
                  <a:srgbClr val="FFFFFF"/>
                </a:solidFill>
                <a:latin typeface="Roboto Slab"/>
                <a:ea typeface="Roboto Slab"/>
                <a:cs typeface="Roboto Slab"/>
                <a:sym typeface="Roboto Slab"/>
              </a:rPr>
              <a:t>Die besten Sportler</a:t>
            </a:r>
            <a:endParaRPr/>
          </a:p>
        </p:txBody>
      </p:sp>
      <p:sp>
        <p:nvSpPr>
          <p:cNvPr id="115" name="Google Shape;115;p3"/>
          <p:cNvSpPr/>
          <p:nvPr/>
        </p:nvSpPr>
        <p:spPr>
          <a:xfrm flipH="1">
            <a:off x="3787775" y="1509712"/>
            <a:ext cx="90487" cy="2978150"/>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6" name="Google Shape;116;p3"/>
          <p:cNvSpPr txBox="1"/>
          <p:nvPr/>
        </p:nvSpPr>
        <p:spPr>
          <a:xfrm>
            <a:off x="5362575" y="4487862"/>
            <a:ext cx="3711575" cy="5175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7" name="Google Shape;117;p3"/>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18" name="Google Shape;118;p3"/>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sp>
        <p:nvSpPr>
          <p:cNvPr id="119" name="Google Shape;119;p3"/>
          <p:cNvSpPr txBox="1"/>
          <p:nvPr/>
        </p:nvSpPr>
        <p:spPr>
          <a:xfrm>
            <a:off x="4500562" y="1643062"/>
            <a:ext cx="1727200"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400"/>
              <a:buFont typeface="Roboto Slab"/>
              <a:buNone/>
            </a:pPr>
            <a:r>
              <a:rPr b="0" i="0" lang="en-US" sz="1400" u="none">
                <a:solidFill>
                  <a:srgbClr val="FFFFFF"/>
                </a:solidFill>
                <a:latin typeface="Roboto Slab"/>
                <a:ea typeface="Roboto Slab"/>
                <a:cs typeface="Roboto Slab"/>
                <a:sym typeface="Roboto Slab"/>
              </a:rPr>
              <a:t>Sport und seine Bedeutung</a:t>
            </a:r>
            <a:endParaRPr/>
          </a:p>
        </p:txBody>
      </p:sp>
      <p:pic>
        <p:nvPicPr>
          <p:cNvPr descr="Erasmus+ logo EN.jpg" id="120" name="Google Shape;120;p3"/>
          <p:cNvPicPr preferRelativeResize="0"/>
          <p:nvPr/>
        </p:nvPicPr>
        <p:blipFill rotWithShape="1">
          <a:blip r:embed="rId3">
            <a:alphaModFix/>
          </a:blip>
          <a:srcRect b="0" l="0" r="0" t="0"/>
          <a:stretch/>
        </p:blipFill>
        <p:spPr>
          <a:xfrm>
            <a:off x="285750" y="142875"/>
            <a:ext cx="2593975" cy="571500"/>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4"/>
          <p:cNvSpPr txBox="1"/>
          <p:nvPr>
            <p:ph type="ctrTitle"/>
          </p:nvPr>
        </p:nvSpPr>
        <p:spPr>
          <a:xfrm>
            <a:off x="3730625" y="2019300"/>
            <a:ext cx="5413375" cy="98425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4800" u="none">
                <a:solidFill>
                  <a:srgbClr val="114454"/>
                </a:solidFill>
                <a:latin typeface="Roboto Slab"/>
                <a:ea typeface="Roboto Slab"/>
                <a:cs typeface="Roboto Slab"/>
                <a:sym typeface="Roboto Slab"/>
              </a:rPr>
              <a:t>Sport</a:t>
            </a:r>
            <a:endParaRPr/>
          </a:p>
        </p:txBody>
      </p:sp>
      <p:sp>
        <p:nvSpPr>
          <p:cNvPr id="126" name="Google Shape;126;p4"/>
          <p:cNvSpPr txBox="1"/>
          <p:nvPr>
            <p:ph idx="1" type="subTitle"/>
          </p:nvPr>
        </p:nvSpPr>
        <p:spPr>
          <a:xfrm>
            <a:off x="4113212" y="3003550"/>
            <a:ext cx="4887912" cy="9842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i="0" lang="en-US" sz="1800" u="none">
                <a:solidFill>
                  <a:srgbClr val="94BF6E"/>
                </a:solidFill>
                <a:latin typeface="Roboto Slab"/>
                <a:ea typeface="Roboto Slab"/>
                <a:cs typeface="Roboto Slab"/>
                <a:sym typeface="Roboto Slab"/>
              </a:rPr>
              <a:t>- ein gutes und gesundes Hobby</a:t>
            </a:r>
            <a:endParaRPr/>
          </a:p>
          <a:p>
            <a:pPr indent="0" lvl="0" marL="0" rtl="0" algn="l">
              <a:lnSpc>
                <a:spcPct val="100000"/>
              </a:lnSpc>
              <a:spcBef>
                <a:spcPts val="0"/>
              </a:spcBef>
              <a:spcAft>
                <a:spcPts val="0"/>
              </a:spcAft>
              <a:buSzPts val="1800"/>
              <a:buNone/>
            </a:pPr>
            <a:r>
              <a:t/>
            </a:r>
            <a:endParaRPr b="1" i="0" sz="1800" u="none">
              <a:solidFill>
                <a:srgbClr val="94BF6E"/>
              </a:solidFill>
              <a:latin typeface="Roboto Slab"/>
              <a:ea typeface="Roboto Slab"/>
              <a:cs typeface="Roboto Slab"/>
              <a:sym typeface="Roboto Slab"/>
            </a:endParaRPr>
          </a:p>
          <a:p>
            <a:pPr indent="0" lvl="0" marL="0" rtl="0" algn="l">
              <a:lnSpc>
                <a:spcPct val="100000"/>
              </a:lnSpc>
              <a:spcBef>
                <a:spcPts val="0"/>
              </a:spcBef>
              <a:spcAft>
                <a:spcPts val="0"/>
              </a:spcAft>
              <a:buSzPts val="1800"/>
              <a:buNone/>
            </a:pPr>
            <a:r>
              <a:rPr b="1" i="0" lang="en-US" sz="1800" u="none">
                <a:solidFill>
                  <a:srgbClr val="94BF6E"/>
                </a:solidFill>
                <a:latin typeface="Roboto Slab"/>
                <a:ea typeface="Roboto Slab"/>
                <a:cs typeface="Roboto Slab"/>
                <a:sym typeface="Roboto Slab"/>
              </a:rPr>
              <a:t>Welchen Einfluss hat er auf uns?</a:t>
            </a:r>
            <a:endParaRPr/>
          </a:p>
          <a:p>
            <a:pPr indent="0" lvl="0" marL="0" rtl="0" algn="l">
              <a:lnSpc>
                <a:spcPct val="100000"/>
              </a:lnSpc>
              <a:spcBef>
                <a:spcPts val="0"/>
              </a:spcBef>
              <a:spcAft>
                <a:spcPts val="0"/>
              </a:spcAft>
              <a:buSzPts val="1800"/>
              <a:buNone/>
            </a:pPr>
            <a:r>
              <a:t/>
            </a:r>
            <a:endParaRPr b="1" i="0" sz="1800" u="none">
              <a:solidFill>
                <a:srgbClr val="94BF6E"/>
              </a:solidFill>
              <a:latin typeface="Roboto Slab"/>
              <a:ea typeface="Roboto Slab"/>
              <a:cs typeface="Roboto Slab"/>
              <a:sym typeface="Roboto Slab"/>
            </a:endParaRPr>
          </a:p>
          <a:p>
            <a:pPr indent="0" lvl="0" marL="0" rtl="0" algn="l">
              <a:lnSpc>
                <a:spcPct val="100000"/>
              </a:lnSpc>
              <a:spcBef>
                <a:spcPts val="0"/>
              </a:spcBef>
              <a:spcAft>
                <a:spcPts val="0"/>
              </a:spcAft>
              <a:buSzPts val="1800"/>
              <a:buNone/>
            </a:pPr>
            <a:r>
              <a:rPr b="1" i="0" lang="en-US" sz="2400" u="sng">
                <a:solidFill>
                  <a:srgbClr val="FF0000"/>
                </a:solidFill>
                <a:hlinkClick r:id="rId3">
                  <a:extLst>
                    <a:ext uri="{A12FA001-AC4F-418D-AE19-62706E023703}">
                      <ahyp:hlinkClr val="tx"/>
                    </a:ext>
                  </a:extLst>
                </a:hlinkClick>
              </a:rPr>
              <a:t>Vorteile von Sport</a:t>
            </a:r>
            <a:endParaRPr/>
          </a:p>
        </p:txBody>
      </p:sp>
      <p:sp>
        <p:nvSpPr>
          <p:cNvPr id="127" name="Google Shape;127;p4"/>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a:solidFill>
                  <a:srgbClr val="18637B"/>
                </a:solidFill>
                <a:latin typeface="Roboto Slab"/>
                <a:ea typeface="Roboto Slab"/>
                <a:cs typeface="Roboto Slab"/>
                <a:sym typeface="Roboto Slab"/>
              </a:rPr>
              <a:t>1</a:t>
            </a:r>
            <a:endParaRPr/>
          </a:p>
        </p:txBody>
      </p:sp>
      <p:sp>
        <p:nvSpPr>
          <p:cNvPr id="128" name="Google Shape;128;p4"/>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29" name="Google Shape;129;p4"/>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30" name="Google Shape;130;p4"/>
          <p:cNvPicPr preferRelativeResize="0"/>
          <p:nvPr/>
        </p:nvPicPr>
        <p:blipFill rotWithShape="1">
          <a:blip r:embed="rId4">
            <a:alphaModFix/>
          </a:blip>
          <a:srcRect b="0" l="0" r="0" t="0"/>
          <a:stretch/>
        </p:blipFill>
        <p:spPr>
          <a:xfrm>
            <a:off x="214312" y="142875"/>
            <a:ext cx="2593975" cy="571500"/>
          </a:xfrm>
          <a:prstGeom prst="rect">
            <a:avLst/>
          </a:prstGeom>
          <a:noFill/>
          <a:ln>
            <a:noFill/>
          </a:ln>
        </p:spPr>
      </p:pic>
      <p:pic>
        <p:nvPicPr>
          <p:cNvPr id="131" name="Google Shape;131;p4"/>
          <p:cNvPicPr preferRelativeResize="0"/>
          <p:nvPr/>
        </p:nvPicPr>
        <p:blipFill rotWithShape="1">
          <a:blip r:embed="rId5">
            <a:alphaModFix/>
          </a:blip>
          <a:srcRect b="0" l="0" r="0" t="0"/>
          <a:stretch/>
        </p:blipFill>
        <p:spPr>
          <a:xfrm>
            <a:off x="5643562" y="428625"/>
            <a:ext cx="3024187" cy="1511300"/>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5"/>
          <p:cNvSpPr txBox="1"/>
          <p:nvPr>
            <p:ph idx="1" type="body"/>
          </p:nvPr>
        </p:nvSpPr>
        <p:spPr>
          <a:xfrm>
            <a:off x="611187" y="1766887"/>
            <a:ext cx="8075612" cy="3159125"/>
          </a:xfrm>
          <a:prstGeom prst="rect">
            <a:avLst/>
          </a:prstGeom>
          <a:noFill/>
          <a:ln>
            <a:noFill/>
          </a:ln>
        </p:spPr>
        <p:txBody>
          <a:bodyPr anchorCtr="0" anchor="t" bIns="91425" lIns="91425" spcFirstLastPara="1" rIns="91425" wrap="square" tIns="91425">
            <a:noAutofit/>
          </a:bodyPr>
          <a:lstStyle/>
          <a:p>
            <a:pPr indent="0" lvl="0" marL="50800" rtl="0" algn="l">
              <a:lnSpc>
                <a:spcPct val="100000"/>
              </a:lnSpc>
              <a:spcBef>
                <a:spcPts val="600"/>
              </a:spcBef>
              <a:spcAft>
                <a:spcPts val="0"/>
              </a:spcAft>
              <a:buSzPts val="2800"/>
              <a:buNone/>
            </a:pPr>
            <a:r>
              <a:rPr b="0" i="0" lang="en-US" sz="2000" u="none">
                <a:solidFill>
                  <a:srgbClr val="3B8D61"/>
                </a:solidFill>
                <a:latin typeface="Roboto Slab"/>
                <a:ea typeface="Roboto Slab"/>
                <a:cs typeface="Roboto Slab"/>
                <a:sym typeface="Roboto Slab"/>
              </a:rPr>
              <a:t>Sporteinrichtungen:</a:t>
            </a:r>
            <a:r>
              <a:rPr b="0" i="0" lang="en-US" sz="2000" u="none">
                <a:solidFill>
                  <a:srgbClr val="114454"/>
                </a:solidFill>
                <a:latin typeface="Roboto Slab"/>
                <a:ea typeface="Roboto Slab"/>
                <a:cs typeface="Roboto Slab"/>
                <a:sym typeface="Roboto Slab"/>
              </a:rPr>
              <a:t> Sporthallen, Turnhallen, Sportplätze, Stadien, Fitnesszentren, Tennisplätze, Schwimmbäder</a:t>
            </a:r>
            <a:endParaRPr/>
          </a:p>
          <a:p>
            <a:pPr indent="0" lvl="0" marL="50800" rtl="0" algn="l">
              <a:lnSpc>
                <a:spcPct val="100000"/>
              </a:lnSpc>
              <a:spcBef>
                <a:spcPts val="600"/>
              </a:spcBef>
              <a:spcAft>
                <a:spcPts val="0"/>
              </a:spcAft>
              <a:buSzPts val="2800"/>
              <a:buNone/>
            </a:pPr>
            <a:r>
              <a:t/>
            </a:r>
            <a:endParaRPr b="0" i="0" sz="2000" u="none">
              <a:solidFill>
                <a:srgbClr val="114454"/>
              </a:solidFill>
              <a:latin typeface="Roboto Slab"/>
              <a:ea typeface="Roboto Slab"/>
              <a:cs typeface="Roboto Slab"/>
              <a:sym typeface="Roboto Slab"/>
            </a:endParaRPr>
          </a:p>
          <a:p>
            <a:pPr indent="0" lvl="0" marL="50800" rtl="0" algn="l">
              <a:lnSpc>
                <a:spcPct val="100000"/>
              </a:lnSpc>
              <a:spcBef>
                <a:spcPts val="600"/>
              </a:spcBef>
              <a:spcAft>
                <a:spcPts val="0"/>
              </a:spcAft>
              <a:buSzPts val="2800"/>
              <a:buNone/>
            </a:pPr>
            <a:r>
              <a:rPr b="0" i="0" lang="en-US" sz="2000" u="none">
                <a:solidFill>
                  <a:srgbClr val="3B8D61"/>
                </a:solidFill>
                <a:latin typeface="Roboto Slab"/>
                <a:ea typeface="Roboto Slab"/>
                <a:cs typeface="Roboto Slab"/>
                <a:sym typeface="Roboto Slab"/>
              </a:rPr>
              <a:t>Kleidung und Ausrüstung: </a:t>
            </a:r>
            <a:r>
              <a:rPr b="0" i="0" lang="en-US" sz="2000" u="none">
                <a:solidFill>
                  <a:srgbClr val="114454"/>
                </a:solidFill>
                <a:latin typeface="Roboto Slab"/>
                <a:ea typeface="Roboto Slab"/>
                <a:cs typeface="Roboto Slab"/>
                <a:sym typeface="Roboto Slab"/>
              </a:rPr>
              <a:t>T-Shirt, Shorts, Jogginganzug, Sportschuhe, Trikot, Helm, Schlittschuhe, Rollschuhe, Fahrrad, Tennisschläger, Eishockeyschläger, Ball, Skier, Surfbrett</a:t>
            </a:r>
            <a:endParaRPr/>
          </a:p>
          <a:p>
            <a:pPr indent="0" lvl="0" marL="50800" rtl="0" algn="l">
              <a:lnSpc>
                <a:spcPct val="100000"/>
              </a:lnSpc>
              <a:spcBef>
                <a:spcPts val="600"/>
              </a:spcBef>
              <a:spcAft>
                <a:spcPts val="0"/>
              </a:spcAft>
              <a:buSzPts val="2800"/>
              <a:buNone/>
            </a:pPr>
            <a:r>
              <a:t/>
            </a:r>
            <a:endParaRPr b="0" i="0" sz="2000" u="none">
              <a:solidFill>
                <a:srgbClr val="114454"/>
              </a:solidFill>
              <a:latin typeface="Roboto Slab"/>
              <a:ea typeface="Roboto Slab"/>
              <a:cs typeface="Roboto Slab"/>
              <a:sym typeface="Roboto Slab"/>
            </a:endParaRPr>
          </a:p>
          <a:p>
            <a:pPr indent="-228600" lvl="0" marL="457200" rtl="0" algn="l">
              <a:spcBef>
                <a:spcPts val="600"/>
              </a:spcBef>
              <a:spcAft>
                <a:spcPts val="0"/>
              </a:spcAft>
              <a:buSzPts val="2800"/>
              <a:buNone/>
            </a:pPr>
            <a:r>
              <a:t/>
            </a:r>
            <a:endParaRPr b="0" i="0" sz="2000" u="none">
              <a:solidFill>
                <a:srgbClr val="114454"/>
              </a:solidFill>
              <a:latin typeface="Roboto Slab"/>
              <a:ea typeface="Roboto Slab"/>
              <a:cs typeface="Roboto Slab"/>
              <a:sym typeface="Roboto Slab"/>
            </a:endParaRPr>
          </a:p>
        </p:txBody>
      </p:sp>
      <p:sp>
        <p:nvSpPr>
          <p:cNvPr id="137" name="Google Shape;137;p5"/>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38" name="Google Shape;138;p5"/>
          <p:cNvSpPr txBox="1"/>
          <p:nvPr>
            <p:ph type="title"/>
          </p:nvPr>
        </p:nvSpPr>
        <p:spPr>
          <a:xfrm>
            <a:off x="1692275" y="555625"/>
            <a:ext cx="2879725" cy="106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SzPts val="1800"/>
              <a:buNone/>
            </a:pPr>
            <a:r>
              <a:t/>
            </a:r>
            <a:endParaRPr/>
          </a:p>
        </p:txBody>
      </p:sp>
      <p:pic>
        <p:nvPicPr>
          <p:cNvPr descr="Erasmus+ logo EN.jpg" id="139" name="Google Shape;139;p5"/>
          <p:cNvPicPr preferRelativeResize="0"/>
          <p:nvPr/>
        </p:nvPicPr>
        <p:blipFill rotWithShape="1">
          <a:blip r:embed="rId3">
            <a:alphaModFix/>
          </a:blip>
          <a:srcRect b="0" l="0" r="0" t="0"/>
          <a:stretch/>
        </p:blipFill>
        <p:spPr>
          <a:xfrm>
            <a:off x="149225" y="833437"/>
            <a:ext cx="2593975" cy="571500"/>
          </a:xfrm>
          <a:prstGeom prst="rect">
            <a:avLst/>
          </a:prstGeom>
          <a:noFill/>
          <a:ln>
            <a:noFill/>
          </a:ln>
        </p:spPr>
      </p:pic>
      <p:sp>
        <p:nvSpPr>
          <p:cNvPr id="140" name="Google Shape;140;p5"/>
          <p:cNvSpPr txBox="1"/>
          <p:nvPr/>
        </p:nvSpPr>
        <p:spPr>
          <a:xfrm>
            <a:off x="749300" y="4543425"/>
            <a:ext cx="3217862" cy="231775"/>
          </a:xfrm>
          <a:prstGeom prst="rect">
            <a:avLst/>
          </a:prstGeom>
          <a:solidFill>
            <a:srgbClr val="6E9D45"/>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p:txBody>
      </p:sp>
      <p:pic>
        <p:nvPicPr>
          <p:cNvPr id="141" name="Google Shape;141;p5"/>
          <p:cNvPicPr preferRelativeResize="0"/>
          <p:nvPr/>
        </p:nvPicPr>
        <p:blipFill rotWithShape="1">
          <a:blip r:embed="rId4">
            <a:alphaModFix/>
          </a:blip>
          <a:srcRect b="0" l="0" r="0" t="0"/>
          <a:stretch/>
        </p:blipFill>
        <p:spPr>
          <a:xfrm>
            <a:off x="5046662" y="563562"/>
            <a:ext cx="1808162" cy="1203325"/>
          </a:xfrm>
          <a:prstGeom prst="rect">
            <a:avLst/>
          </a:prstGeom>
          <a:noFill/>
          <a:ln>
            <a:noFill/>
          </a:ln>
        </p:spPr>
      </p:pic>
      <p:pic>
        <p:nvPicPr>
          <p:cNvPr id="142" name="Google Shape;142;p5"/>
          <p:cNvPicPr preferRelativeResize="0"/>
          <p:nvPr/>
        </p:nvPicPr>
        <p:blipFill rotWithShape="1">
          <a:blip r:embed="rId5">
            <a:alphaModFix/>
          </a:blip>
          <a:srcRect b="0" l="0" r="0" t="0"/>
          <a:stretch/>
        </p:blipFill>
        <p:spPr>
          <a:xfrm>
            <a:off x="2844800" y="217487"/>
            <a:ext cx="2000250" cy="1169987"/>
          </a:xfrm>
          <a:prstGeom prst="rect">
            <a:avLst/>
          </a:prstGeom>
          <a:noFill/>
          <a:ln>
            <a:noFill/>
          </a:ln>
        </p:spPr>
      </p:pic>
      <p:pic>
        <p:nvPicPr>
          <p:cNvPr descr="Sporteinrichtungen - Gemeinde Wolfersdorf" id="143" name="Google Shape;143;p5"/>
          <p:cNvPicPr preferRelativeResize="0"/>
          <p:nvPr/>
        </p:nvPicPr>
        <p:blipFill rotWithShape="1">
          <a:blip r:embed="rId6">
            <a:alphaModFix/>
          </a:blip>
          <a:srcRect b="0" l="0" r="0" t="0"/>
          <a:stretch/>
        </p:blipFill>
        <p:spPr>
          <a:xfrm>
            <a:off x="7127875" y="381000"/>
            <a:ext cx="1558925" cy="1168400"/>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6"/>
          <p:cNvSpPr txBox="1"/>
          <p:nvPr>
            <p:ph idx="1" type="body"/>
          </p:nvPr>
        </p:nvSpPr>
        <p:spPr>
          <a:xfrm>
            <a:off x="1146175" y="1787525"/>
            <a:ext cx="7540625" cy="3165475"/>
          </a:xfrm>
          <a:prstGeom prst="rect">
            <a:avLst/>
          </a:prstGeom>
          <a:noFill/>
          <a:ln>
            <a:noFill/>
          </a:ln>
        </p:spPr>
        <p:txBody>
          <a:bodyPr anchorCtr="0" anchor="t" bIns="91425" lIns="91425" spcFirstLastPara="1" rIns="91425" wrap="square" tIns="91425">
            <a:noAutofit/>
          </a:bodyPr>
          <a:lstStyle/>
          <a:p>
            <a:pPr indent="-406400" lvl="0" marL="457200" rtl="0" algn="l">
              <a:lnSpc>
                <a:spcPct val="100000"/>
              </a:lnSpc>
              <a:spcBef>
                <a:spcPts val="600"/>
              </a:spcBef>
              <a:spcAft>
                <a:spcPts val="0"/>
              </a:spcAft>
              <a:buClr>
                <a:srgbClr val="114454"/>
              </a:buClr>
              <a:buSzPts val="300"/>
              <a:buChar char="-"/>
            </a:pPr>
            <a:r>
              <a:rPr b="1" i="0" lang="en-US" sz="1800" u="none">
                <a:solidFill>
                  <a:srgbClr val="49B8DB"/>
                </a:solidFill>
                <a:latin typeface="Roboto Slab"/>
                <a:ea typeface="Roboto Slab"/>
                <a:cs typeface="Roboto Slab"/>
                <a:sym typeface="Roboto Slab"/>
              </a:rPr>
              <a:t>Sport ist für sie ihr Beruf</a:t>
            </a:r>
            <a:endParaRPr/>
          </a:p>
          <a:p>
            <a:pPr indent="-406400" lvl="0" marL="457200" rtl="0" algn="l">
              <a:lnSpc>
                <a:spcPct val="100000"/>
              </a:lnSpc>
              <a:spcBef>
                <a:spcPts val="600"/>
              </a:spcBef>
              <a:spcAft>
                <a:spcPts val="0"/>
              </a:spcAft>
              <a:buClr>
                <a:srgbClr val="114454"/>
              </a:buClr>
              <a:buSzPts val="300"/>
              <a:buChar char="-"/>
            </a:pPr>
            <a:r>
              <a:rPr b="1" i="0" lang="en-US" sz="1800" u="none">
                <a:solidFill>
                  <a:srgbClr val="49B8DB"/>
                </a:solidFill>
                <a:latin typeface="Roboto Slab"/>
                <a:ea typeface="Roboto Slab"/>
                <a:cs typeface="Roboto Slab"/>
                <a:sym typeface="Roboto Slab"/>
              </a:rPr>
              <a:t>haben einen Vertrag mit einem Sportverein</a:t>
            </a:r>
            <a:endParaRPr/>
          </a:p>
          <a:p>
            <a:pPr indent="-406400" lvl="0" marL="457200" rtl="0" algn="l">
              <a:lnSpc>
                <a:spcPct val="100000"/>
              </a:lnSpc>
              <a:spcBef>
                <a:spcPts val="600"/>
              </a:spcBef>
              <a:spcAft>
                <a:spcPts val="0"/>
              </a:spcAft>
              <a:buClr>
                <a:srgbClr val="114454"/>
              </a:buClr>
              <a:buSzPts val="300"/>
              <a:buChar char="-"/>
            </a:pPr>
            <a:r>
              <a:rPr b="1" i="0" lang="en-US" sz="1800" u="none">
                <a:solidFill>
                  <a:srgbClr val="49B8DB"/>
                </a:solidFill>
                <a:latin typeface="Roboto Slab"/>
                <a:ea typeface="Roboto Slab"/>
                <a:cs typeface="Roboto Slab"/>
                <a:sym typeface="Roboto Slab"/>
              </a:rPr>
              <a:t>trainieren regelmäßig mehrmals pro Tag</a:t>
            </a:r>
            <a:endParaRPr/>
          </a:p>
          <a:p>
            <a:pPr indent="-406400" lvl="0" marL="457200" rtl="0" algn="l">
              <a:lnSpc>
                <a:spcPct val="100000"/>
              </a:lnSpc>
              <a:spcBef>
                <a:spcPts val="600"/>
              </a:spcBef>
              <a:spcAft>
                <a:spcPts val="0"/>
              </a:spcAft>
              <a:buClr>
                <a:srgbClr val="114454"/>
              </a:buClr>
              <a:buSzPts val="300"/>
              <a:buChar char="-"/>
            </a:pPr>
            <a:r>
              <a:rPr b="1" i="0" lang="en-US" sz="1800" u="none">
                <a:solidFill>
                  <a:srgbClr val="49B8DB"/>
                </a:solidFill>
                <a:latin typeface="Roboto Slab"/>
                <a:ea typeface="Roboto Slab"/>
                <a:cs typeface="Roboto Slab"/>
                <a:sym typeface="Roboto Slab"/>
              </a:rPr>
              <a:t>nehmen an Wettkämpfen / Wettbewerben / Meisterschaften / Pokalspielen / Turnieren teil</a:t>
            </a:r>
            <a:endParaRPr/>
          </a:p>
          <a:p>
            <a:pPr indent="-406400" lvl="0" marL="457200" rtl="0" algn="l">
              <a:lnSpc>
                <a:spcPct val="100000"/>
              </a:lnSpc>
              <a:spcBef>
                <a:spcPts val="600"/>
              </a:spcBef>
              <a:spcAft>
                <a:spcPts val="0"/>
              </a:spcAft>
              <a:buClr>
                <a:srgbClr val="114454"/>
              </a:buClr>
              <a:buSzPts val="300"/>
              <a:buChar char="-"/>
            </a:pPr>
            <a:r>
              <a:rPr b="1" i="0" lang="en-US" sz="1800" u="none">
                <a:solidFill>
                  <a:srgbClr val="49B8DB"/>
                </a:solidFill>
                <a:latin typeface="Roboto Slab"/>
                <a:ea typeface="Roboto Slab"/>
                <a:cs typeface="Roboto Slab"/>
                <a:sym typeface="Roboto Slab"/>
              </a:rPr>
              <a:t>sammeln Punkte, gewinnen Medaillen, verdienen Geld</a:t>
            </a:r>
            <a:endParaRPr/>
          </a:p>
          <a:p>
            <a:pPr indent="-406400" lvl="0" marL="457200" rtl="0" algn="l">
              <a:lnSpc>
                <a:spcPct val="100000"/>
              </a:lnSpc>
              <a:spcBef>
                <a:spcPts val="600"/>
              </a:spcBef>
              <a:spcAft>
                <a:spcPts val="0"/>
              </a:spcAft>
              <a:buClr>
                <a:srgbClr val="114454"/>
              </a:buClr>
              <a:buSzPts val="300"/>
              <a:buChar char="-"/>
            </a:pPr>
            <a:r>
              <a:rPr b="1" i="0" lang="en-US" sz="1800" u="none">
                <a:solidFill>
                  <a:srgbClr val="49B8DB"/>
                </a:solidFill>
                <a:latin typeface="Roboto Slab"/>
                <a:ea typeface="Roboto Slab"/>
                <a:cs typeface="Roboto Slab"/>
                <a:sym typeface="Roboto Slab"/>
              </a:rPr>
              <a:t>werden berühmt und Vorbilder für Kinder und Jugendliche</a:t>
            </a:r>
            <a:endParaRPr/>
          </a:p>
          <a:p>
            <a:pPr indent="-228600" lvl="0" marL="457200" rtl="0" algn="l">
              <a:spcBef>
                <a:spcPts val="600"/>
              </a:spcBef>
              <a:spcAft>
                <a:spcPts val="0"/>
              </a:spcAft>
              <a:buSzPts val="2800"/>
              <a:buNone/>
            </a:pPr>
            <a:r>
              <a:t/>
            </a:r>
            <a:endParaRPr b="1" i="0" sz="1800" u="none">
              <a:solidFill>
                <a:srgbClr val="49B8DB"/>
              </a:solidFill>
              <a:latin typeface="Roboto Slab"/>
              <a:ea typeface="Roboto Slab"/>
              <a:cs typeface="Roboto Slab"/>
              <a:sym typeface="Roboto Slab"/>
            </a:endParaRPr>
          </a:p>
        </p:txBody>
      </p:sp>
      <p:sp>
        <p:nvSpPr>
          <p:cNvPr id="149" name="Google Shape;149;p6"/>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50" name="Google Shape;150;p6"/>
          <p:cNvSpPr txBox="1"/>
          <p:nvPr>
            <p:ph type="title"/>
          </p:nvPr>
        </p:nvSpPr>
        <p:spPr>
          <a:xfrm>
            <a:off x="5076825" y="266700"/>
            <a:ext cx="2519362" cy="936625"/>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b="1" i="0" lang="en-US" sz="2800" u="none">
                <a:solidFill>
                  <a:srgbClr val="3B8D61"/>
                </a:solidFill>
                <a:latin typeface="Arial"/>
                <a:ea typeface="Arial"/>
                <a:cs typeface="Arial"/>
                <a:sym typeface="Arial"/>
              </a:rPr>
              <a:t>Profisportler</a:t>
            </a:r>
            <a:endParaRPr/>
          </a:p>
        </p:txBody>
      </p:sp>
      <p:pic>
        <p:nvPicPr>
          <p:cNvPr descr="Erasmus+ logo EN.jpg" id="151" name="Google Shape;151;p6"/>
          <p:cNvPicPr preferRelativeResize="0"/>
          <p:nvPr/>
        </p:nvPicPr>
        <p:blipFill rotWithShape="1">
          <a:blip r:embed="rId3">
            <a:alphaModFix/>
          </a:blip>
          <a:srcRect b="0" l="0" r="0" t="0"/>
          <a:stretch/>
        </p:blipFill>
        <p:spPr>
          <a:xfrm>
            <a:off x="303212" y="700087"/>
            <a:ext cx="2593975" cy="690562"/>
          </a:xfrm>
          <a:prstGeom prst="rect">
            <a:avLst/>
          </a:prstGeom>
          <a:noFill/>
          <a:ln>
            <a:noFill/>
          </a:ln>
        </p:spPr>
      </p:pic>
      <p:sp>
        <p:nvSpPr>
          <p:cNvPr id="152" name="Google Shape;152;p6"/>
          <p:cNvSpPr txBox="1"/>
          <p:nvPr/>
        </p:nvSpPr>
        <p:spPr>
          <a:xfrm>
            <a:off x="755650" y="4549775"/>
            <a:ext cx="3217862" cy="231775"/>
          </a:xfrm>
          <a:prstGeom prst="rect">
            <a:avLst/>
          </a:prstGeom>
          <a:solidFill>
            <a:srgbClr val="6E9D45"/>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7"/>
          <p:cNvSpPr txBox="1"/>
          <p:nvPr>
            <p:ph type="ctrTitle"/>
          </p:nvPr>
        </p:nvSpPr>
        <p:spPr>
          <a:xfrm>
            <a:off x="3635375" y="268287"/>
            <a:ext cx="5400675" cy="72072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4000" u="none">
                <a:solidFill>
                  <a:srgbClr val="3B8D61"/>
                </a:solidFill>
                <a:latin typeface="Roboto Slab"/>
                <a:ea typeface="Roboto Slab"/>
                <a:cs typeface="Roboto Slab"/>
                <a:sym typeface="Roboto Slab"/>
              </a:rPr>
              <a:t>Sportarten</a:t>
            </a:r>
            <a:endParaRPr/>
          </a:p>
        </p:txBody>
      </p:sp>
      <p:sp>
        <p:nvSpPr>
          <p:cNvPr id="158" name="Google Shape;158;p7"/>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a:solidFill>
                  <a:srgbClr val="18637B"/>
                </a:solidFill>
                <a:latin typeface="Roboto Slab"/>
                <a:ea typeface="Roboto Slab"/>
                <a:cs typeface="Roboto Slab"/>
                <a:sym typeface="Roboto Slab"/>
              </a:rPr>
              <a:t>2</a:t>
            </a:r>
            <a:endParaRPr/>
          </a:p>
        </p:txBody>
      </p:sp>
      <p:sp>
        <p:nvSpPr>
          <p:cNvPr id="159" name="Google Shape;159;p7"/>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60" name="Google Shape;160;p7"/>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61" name="Google Shape;161;p7"/>
          <p:cNvPicPr preferRelativeResize="0"/>
          <p:nvPr/>
        </p:nvPicPr>
        <p:blipFill rotWithShape="1">
          <a:blip r:embed="rId3">
            <a:alphaModFix/>
          </a:blip>
          <a:srcRect b="0" l="0" r="0" t="0"/>
          <a:stretch/>
        </p:blipFill>
        <p:spPr>
          <a:xfrm>
            <a:off x="214312" y="142875"/>
            <a:ext cx="2593975" cy="571500"/>
          </a:xfrm>
          <a:prstGeom prst="rect">
            <a:avLst/>
          </a:prstGeom>
          <a:noFill/>
          <a:ln>
            <a:noFill/>
          </a:ln>
        </p:spPr>
      </p:pic>
      <p:sp>
        <p:nvSpPr>
          <p:cNvPr id="162" name="Google Shape;162;p7"/>
          <p:cNvSpPr txBox="1"/>
          <p:nvPr/>
        </p:nvSpPr>
        <p:spPr>
          <a:xfrm>
            <a:off x="7100887" y="347662"/>
            <a:ext cx="1295400" cy="7207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63" name="Google Shape;163;p7"/>
          <p:cNvSpPr txBox="1"/>
          <p:nvPr/>
        </p:nvSpPr>
        <p:spPr>
          <a:xfrm>
            <a:off x="3924300" y="1182687"/>
            <a:ext cx="5040312" cy="3754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a:solidFill>
                  <a:srgbClr val="000000"/>
                </a:solidFill>
                <a:latin typeface="Arial"/>
                <a:ea typeface="Arial"/>
                <a:cs typeface="Arial"/>
                <a:sym typeface="Arial"/>
              </a:rPr>
              <a:t>Mannschaftsport 	Individualsport</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a:solidFill>
                  <a:srgbClr val="000000"/>
                </a:solidFill>
                <a:latin typeface="Arial"/>
                <a:ea typeface="Arial"/>
                <a:cs typeface="Arial"/>
                <a:sym typeface="Arial"/>
              </a:rPr>
              <a:t>	Sommersport 	Wintersport</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a:solidFill>
                  <a:srgbClr val="000000"/>
                </a:solidFill>
                <a:latin typeface="Arial"/>
                <a:ea typeface="Arial"/>
                <a:cs typeface="Arial"/>
                <a:sym typeface="Arial"/>
              </a:rPr>
              <a:t>Ballspiele	Wassersport</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a:solidFill>
                  <a:srgbClr val="000000"/>
                </a:solidFill>
                <a:latin typeface="Arial"/>
                <a:ea typeface="Arial"/>
                <a:cs typeface="Arial"/>
                <a:sym typeface="Arial"/>
              </a:rPr>
              <a:t>	Leichtathletik	Kampfsport</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a:solidFill>
                  <a:srgbClr val="000000"/>
                </a:solidFill>
                <a:latin typeface="Arial"/>
                <a:ea typeface="Arial"/>
                <a:cs typeface="Arial"/>
                <a:sym typeface="Arial"/>
              </a:rPr>
              <a:t>Rennsport	Adrenalinsport</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a:solidFill>
                <a:srgbClr val="6611CC"/>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2400"/>
              <a:buFont typeface="Arial"/>
              <a:buNone/>
            </a:pPr>
            <a:r>
              <a:rPr b="1" i="0" lang="en-US" sz="2400" u="sng">
                <a:solidFill>
                  <a:srgbClr val="FF0000"/>
                </a:solidFill>
                <a:latin typeface="Arial"/>
                <a:ea typeface="Arial"/>
                <a:cs typeface="Arial"/>
                <a:sym typeface="Arial"/>
                <a:hlinkClick r:id="rId4">
                  <a:extLst>
                    <a:ext uri="{A12FA001-AC4F-418D-AE19-62706E023703}">
                      <ahyp:hlinkClr val="tx"/>
                    </a:ext>
                  </a:extLst>
                </a:hlinkClick>
              </a:rPr>
              <a:t>Sportarten</a:t>
            </a:r>
            <a:endParaRPr/>
          </a:p>
          <a:p>
            <a:pPr indent="0" lvl="0" marL="0" marR="0" rtl="0" algn="l">
              <a:lnSpc>
                <a:spcPct val="100000"/>
              </a:lnSpc>
              <a:spcBef>
                <a:spcPts val="0"/>
              </a:spcBef>
              <a:spcAft>
                <a:spcPts val="0"/>
              </a:spcAft>
              <a:buNone/>
            </a:pPr>
            <a:r>
              <a:t/>
            </a:r>
            <a:endParaRPr b="1" i="0" sz="2400" u="sng">
              <a:solidFill>
                <a:srgbClr val="FF0000"/>
              </a:solidFill>
              <a:latin typeface="Arial"/>
              <a:ea typeface="Arial"/>
              <a:cs typeface="Arial"/>
              <a:sym typeface="Arial"/>
              <a:hlinkClick r:id="rId5">
                <a:extLst>
                  <a:ext uri="{A12FA001-AC4F-418D-AE19-62706E023703}">
                    <ahyp:hlinkClr val="tx"/>
                  </a:ext>
                </a:extLst>
              </a:hlinkClick>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8"/>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graphicFrame>
        <p:nvGraphicFramePr>
          <p:cNvPr id="169" name="Google Shape;169;p8"/>
          <p:cNvGraphicFramePr/>
          <p:nvPr/>
        </p:nvGraphicFramePr>
        <p:xfrm>
          <a:off x="684212" y="1139825"/>
          <a:ext cx="3000000" cy="3000000"/>
        </p:xfrm>
        <a:graphic>
          <a:graphicData uri="http://schemas.openxmlformats.org/drawingml/2006/table">
            <a:tbl>
              <a:tblPr>
                <a:noFill/>
                <a:tableStyleId>{A8D943F4-5F34-4E85-AC13-2D3BEF90EFC8}</a:tableStyleId>
              </a:tblPr>
              <a:tblGrid>
                <a:gridCol w="1223950"/>
                <a:gridCol w="1079500"/>
                <a:gridCol w="1320800"/>
                <a:gridCol w="1381125"/>
                <a:gridCol w="2762250"/>
              </a:tblGrid>
              <a:tr h="5810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Roboto Slab"/>
                          <a:ea typeface="Roboto Slab"/>
                          <a:cs typeface="Roboto Slab"/>
                          <a:sym typeface="Roboto Slab"/>
                        </a:rPr>
                        <a:t>Sportart</a:t>
                      </a:r>
                      <a:endParaRPr/>
                    </a:p>
                  </a:txBody>
                  <a:tcPr marT="45725" marB="457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Roboto Slab"/>
                          <a:ea typeface="Roboto Slab"/>
                          <a:cs typeface="Roboto Slab"/>
                          <a:sym typeface="Roboto Slab"/>
                        </a:rPr>
                        <a:t>Wo wird gespielt?</a:t>
                      </a:r>
                      <a:endParaRPr/>
                    </a:p>
                  </a:txBody>
                  <a:tcPr marT="45725" marB="457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Roboto Slab"/>
                          <a:ea typeface="Roboto Slab"/>
                          <a:cs typeface="Roboto Slab"/>
                          <a:sym typeface="Roboto Slab"/>
                        </a:rPr>
                        <a:t>Zahl der Spieler</a:t>
                      </a:r>
                      <a:endParaRPr/>
                    </a:p>
                  </a:txBody>
                  <a:tcPr marT="45725" marB="457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Roboto Slab"/>
                          <a:ea typeface="Roboto Slab"/>
                          <a:cs typeface="Roboto Slab"/>
                          <a:sym typeface="Roboto Slab"/>
                        </a:rPr>
                        <a:t>Ziel</a:t>
                      </a:r>
                      <a:endParaRPr/>
                    </a:p>
                  </a:txBody>
                  <a:tcPr marT="45725" marB="457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Roboto Slab"/>
                          <a:ea typeface="Roboto Slab"/>
                          <a:cs typeface="Roboto Slab"/>
                          <a:sym typeface="Roboto Slab"/>
                        </a:rPr>
                        <a:t>Womit spielt man?</a:t>
                      </a:r>
                      <a:endParaRPr/>
                    </a:p>
                  </a:txBody>
                  <a:tcPr marT="45725" marB="457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1120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B050"/>
                          </a:solidFill>
                          <a:latin typeface="Roboto Slab"/>
                          <a:ea typeface="Roboto Slab"/>
                          <a:cs typeface="Roboto Slab"/>
                          <a:sym typeface="Roboto Slab"/>
                        </a:rPr>
                        <a:t>Fußball</a:t>
                      </a:r>
                      <a:endParaRPr/>
                    </a:p>
                  </a:txBody>
                  <a:tcPr marT="45725" marB="457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3B8D61"/>
                          </a:solidFill>
                          <a:latin typeface="Roboto Slab"/>
                          <a:ea typeface="Roboto Slab"/>
                          <a:cs typeface="Roboto Slab"/>
                          <a:sym typeface="Roboto Slab"/>
                        </a:rPr>
                        <a:t>auf dem Spielfeld</a:t>
                      </a:r>
                      <a:endParaRPr/>
                    </a:p>
                  </a:txBody>
                  <a:tcPr marT="45725" marB="457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3B8D61"/>
                          </a:solidFill>
                          <a:latin typeface="Roboto Slab"/>
                          <a:ea typeface="Roboto Slab"/>
                          <a:cs typeface="Roboto Slab"/>
                          <a:sym typeface="Roboto Slab"/>
                        </a:rPr>
                        <a:t>10 + 1 Torwart</a:t>
                      </a:r>
                      <a:endParaRPr/>
                    </a:p>
                  </a:txBody>
                  <a:tcPr marT="45725" marB="457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3B8D61"/>
                          </a:solidFill>
                          <a:latin typeface="Roboto Slab"/>
                          <a:ea typeface="Roboto Slab"/>
                          <a:cs typeface="Roboto Slab"/>
                          <a:sym typeface="Roboto Slab"/>
                        </a:rPr>
                        <a:t>Tore schießen</a:t>
                      </a:r>
                      <a:endParaRPr/>
                    </a:p>
                  </a:txBody>
                  <a:tcPr marT="45725" marB="457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3B8D61"/>
                          </a:solidFill>
                          <a:latin typeface="Roboto Slab"/>
                          <a:ea typeface="Roboto Slab"/>
                          <a:cs typeface="Roboto Slab"/>
                          <a:sym typeface="Roboto Slab"/>
                        </a:rPr>
                        <a:t>mit dem Ball</a:t>
                      </a:r>
                      <a:endParaRPr/>
                    </a:p>
                  </a:txBody>
                  <a:tcPr marT="45725" marB="457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1280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C000"/>
                          </a:solidFill>
                          <a:latin typeface="Roboto Slab"/>
                          <a:ea typeface="Roboto Slab"/>
                          <a:cs typeface="Roboto Slab"/>
                          <a:sym typeface="Roboto Slab"/>
                        </a:rPr>
                        <a:t>Basketball</a:t>
                      </a:r>
                      <a:endParaRPr/>
                    </a:p>
                  </a:txBody>
                  <a:tcPr marT="45725" marB="457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C000"/>
                          </a:solidFill>
                          <a:latin typeface="Roboto Slab"/>
                          <a:ea typeface="Roboto Slab"/>
                          <a:cs typeface="Roboto Slab"/>
                          <a:sym typeface="Roboto Slab"/>
                        </a:rPr>
                        <a:t>In der Sporthalle</a:t>
                      </a:r>
                      <a:endParaRPr/>
                    </a:p>
                  </a:txBody>
                  <a:tcPr marT="45725" marB="457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C000"/>
                          </a:solidFill>
                          <a:latin typeface="Roboto Slab"/>
                          <a:ea typeface="Roboto Slab"/>
                          <a:cs typeface="Roboto Slab"/>
                          <a:sym typeface="Roboto Slab"/>
                        </a:rPr>
                        <a:t>5</a:t>
                      </a:r>
                      <a:endParaRPr/>
                    </a:p>
                  </a:txBody>
                  <a:tcPr marT="45725" marB="457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C000"/>
                          </a:solidFill>
                          <a:latin typeface="Roboto Slab"/>
                          <a:ea typeface="Roboto Slab"/>
                          <a:cs typeface="Roboto Slab"/>
                          <a:sym typeface="Roboto Slab"/>
                        </a:rPr>
                        <a:t>Körbe werfen</a:t>
                      </a:r>
                      <a:endParaRPr/>
                    </a:p>
                  </a:txBody>
                  <a:tcPr marT="45725" marB="457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C000"/>
                          </a:solidFill>
                          <a:latin typeface="Roboto Slab"/>
                          <a:ea typeface="Roboto Slab"/>
                          <a:cs typeface="Roboto Slab"/>
                          <a:sym typeface="Roboto Slab"/>
                        </a:rPr>
                        <a:t>mit dem Ball</a:t>
                      </a:r>
                      <a:endParaRPr/>
                    </a:p>
                  </a:txBody>
                  <a:tcPr marT="45725" marB="457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1120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55BCDD"/>
                          </a:solidFill>
                          <a:latin typeface="Roboto Slab"/>
                          <a:ea typeface="Roboto Slab"/>
                          <a:cs typeface="Roboto Slab"/>
                          <a:sym typeface="Roboto Slab"/>
                        </a:rPr>
                        <a:t>Eishockey</a:t>
                      </a:r>
                      <a:endParaRPr/>
                    </a:p>
                  </a:txBody>
                  <a:tcPr marT="45725" marB="457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B0F0"/>
                          </a:solidFill>
                          <a:latin typeface="Roboto Slab"/>
                          <a:ea typeface="Roboto Slab"/>
                          <a:cs typeface="Roboto Slab"/>
                          <a:sym typeface="Roboto Slab"/>
                        </a:rPr>
                        <a:t>Im Eisstadion</a:t>
                      </a:r>
                      <a:endParaRPr/>
                    </a:p>
                  </a:txBody>
                  <a:tcPr marT="45725" marB="457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B0F0"/>
                          </a:solidFill>
                          <a:latin typeface="Roboto Slab"/>
                          <a:ea typeface="Roboto Slab"/>
                          <a:cs typeface="Roboto Slab"/>
                          <a:sym typeface="Roboto Slab"/>
                        </a:rPr>
                        <a:t>5 + 1 Torwart</a:t>
                      </a:r>
                      <a:endParaRPr/>
                    </a:p>
                  </a:txBody>
                  <a:tcPr marT="45725" marB="457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B0F0"/>
                          </a:solidFill>
                          <a:latin typeface="Roboto Slab"/>
                          <a:ea typeface="Roboto Slab"/>
                          <a:cs typeface="Roboto Slab"/>
                          <a:sym typeface="Roboto Slab"/>
                        </a:rPr>
                        <a:t>Tore schießen</a:t>
                      </a:r>
                      <a:endParaRPr/>
                    </a:p>
                  </a:txBody>
                  <a:tcPr marT="45725" marB="457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B0F0"/>
                          </a:solidFill>
                          <a:latin typeface="Roboto Slab"/>
                          <a:ea typeface="Roboto Slab"/>
                          <a:cs typeface="Roboto Slab"/>
                          <a:sym typeface="Roboto Slab"/>
                        </a:rPr>
                        <a:t>mit dem Eishockeyschläger und der Scheibe</a:t>
                      </a:r>
                      <a:endParaRPr/>
                    </a:p>
                  </a:txBody>
                  <a:tcPr marT="45725" marB="457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70" name="Google Shape;170;p8"/>
          <p:cNvSpPr txBox="1"/>
          <p:nvPr/>
        </p:nvSpPr>
        <p:spPr>
          <a:xfrm>
            <a:off x="1403350" y="4371975"/>
            <a:ext cx="6192837" cy="774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t/>
            </a:r>
            <a:endParaRPr b="0" i="0" sz="1800" u="non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 </a:t>
            </a:r>
            <a:endParaRPr/>
          </a:p>
        </p:txBody>
      </p:sp>
      <p:sp>
        <p:nvSpPr>
          <p:cNvPr id="171" name="Google Shape;171;p8"/>
          <p:cNvSpPr txBox="1"/>
          <p:nvPr/>
        </p:nvSpPr>
        <p:spPr>
          <a:xfrm>
            <a:off x="979487" y="420687"/>
            <a:ext cx="4032250" cy="5746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id="172" name="Google Shape;172;p8"/>
          <p:cNvPicPr preferRelativeResize="0"/>
          <p:nvPr/>
        </p:nvPicPr>
        <p:blipFill rotWithShape="1">
          <a:blip r:embed="rId3">
            <a:alphaModFix/>
          </a:blip>
          <a:srcRect b="0" l="0" r="0" t="0"/>
          <a:stretch/>
        </p:blipFill>
        <p:spPr>
          <a:xfrm>
            <a:off x="250825" y="79375"/>
            <a:ext cx="3384550" cy="800100"/>
          </a:xfrm>
          <a:prstGeom prst="rect">
            <a:avLst/>
          </a:prstGeom>
          <a:noFill/>
          <a:ln>
            <a:noFill/>
          </a:ln>
        </p:spPr>
      </p:pic>
      <p:sp>
        <p:nvSpPr>
          <p:cNvPr id="173" name="Google Shape;173;p8"/>
          <p:cNvSpPr txBox="1"/>
          <p:nvPr/>
        </p:nvSpPr>
        <p:spPr>
          <a:xfrm>
            <a:off x="1692275" y="4516437"/>
            <a:ext cx="5759450" cy="307975"/>
          </a:xfrm>
          <a:prstGeom prst="rect">
            <a:avLst/>
          </a:prstGeom>
          <a:solidFill>
            <a:srgbClr val="6E9D45"/>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a:solidFill>
                  <a:srgbClr val="000000"/>
                </a:solidFill>
                <a:latin typeface="Arial"/>
                <a:ea typeface="Arial"/>
                <a:cs typeface="Arial"/>
                <a:sym typeface="Arial"/>
              </a:rPr>
              <a:t>2020-1-SK01-KA226-SCH-094350</a:t>
            </a:r>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9"/>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79" name="Google Shape;179;p9"/>
          <p:cNvSpPr txBox="1"/>
          <p:nvPr/>
        </p:nvSpPr>
        <p:spPr>
          <a:xfrm>
            <a:off x="1403350" y="4371975"/>
            <a:ext cx="6192837" cy="774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t/>
            </a:r>
            <a:endParaRPr b="0" i="0" sz="1800" u="non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 </a:t>
            </a:r>
            <a:endParaRPr/>
          </a:p>
        </p:txBody>
      </p:sp>
      <p:sp>
        <p:nvSpPr>
          <p:cNvPr id="180" name="Google Shape;180;p9"/>
          <p:cNvSpPr txBox="1"/>
          <p:nvPr/>
        </p:nvSpPr>
        <p:spPr>
          <a:xfrm>
            <a:off x="979487" y="420687"/>
            <a:ext cx="4032250" cy="5746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id="181" name="Google Shape;181;p9"/>
          <p:cNvPicPr preferRelativeResize="0"/>
          <p:nvPr/>
        </p:nvPicPr>
        <p:blipFill rotWithShape="1">
          <a:blip r:embed="rId3">
            <a:alphaModFix/>
          </a:blip>
          <a:srcRect b="0" l="0" r="0" t="0"/>
          <a:stretch/>
        </p:blipFill>
        <p:spPr>
          <a:xfrm>
            <a:off x="250825" y="79375"/>
            <a:ext cx="3384550" cy="800100"/>
          </a:xfrm>
          <a:prstGeom prst="rect">
            <a:avLst/>
          </a:prstGeom>
          <a:noFill/>
          <a:ln>
            <a:noFill/>
          </a:ln>
        </p:spPr>
      </p:pic>
      <p:sp>
        <p:nvSpPr>
          <p:cNvPr id="182" name="Google Shape;182;p9"/>
          <p:cNvSpPr txBox="1"/>
          <p:nvPr/>
        </p:nvSpPr>
        <p:spPr>
          <a:xfrm>
            <a:off x="1692275" y="4516437"/>
            <a:ext cx="5759450" cy="307975"/>
          </a:xfrm>
          <a:prstGeom prst="rect">
            <a:avLst/>
          </a:prstGeom>
          <a:solidFill>
            <a:srgbClr val="6E9D45"/>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a:solidFill>
                  <a:srgbClr val="000000"/>
                </a:solidFill>
                <a:latin typeface="Arial"/>
                <a:ea typeface="Arial"/>
                <a:cs typeface="Arial"/>
                <a:sym typeface="Arial"/>
              </a:rPr>
              <a:t>2020-1-SK01-KA226-SCH-094350</a:t>
            </a:r>
            <a:endParaRPr/>
          </a:p>
        </p:txBody>
      </p:sp>
      <p:sp>
        <p:nvSpPr>
          <p:cNvPr id="183" name="Google Shape;183;p9"/>
          <p:cNvSpPr txBox="1"/>
          <p:nvPr/>
        </p:nvSpPr>
        <p:spPr>
          <a:xfrm>
            <a:off x="488950" y="995362"/>
            <a:ext cx="5091112" cy="3324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a:solidFill>
                  <a:srgbClr val="000000"/>
                </a:solidFill>
                <a:latin typeface="Arial"/>
                <a:ea typeface="Arial"/>
                <a:cs typeface="Arial"/>
                <a:sym typeface="Arial"/>
              </a:rPr>
              <a:t>Sportarten</a:t>
            </a:r>
            <a:endParaRPr/>
          </a:p>
          <a:p>
            <a:pPr indent="-152400" lvl="0" marL="0" marR="0" rtl="0" algn="l">
              <a:lnSpc>
                <a:spcPct val="10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Regeln</a:t>
            </a:r>
            <a:endParaRPr/>
          </a:p>
          <a:p>
            <a:pPr indent="-152400" lvl="0" marL="0" marR="0" rtl="0" algn="l">
              <a:lnSpc>
                <a:spcPct val="10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Ausrüstung</a:t>
            </a:r>
            <a:endParaRPr/>
          </a:p>
          <a:p>
            <a:pPr indent="-152400" lvl="0" marL="0" marR="0" rtl="0" algn="l">
              <a:lnSpc>
                <a:spcPct val="100000"/>
              </a:lnSpc>
              <a:spcBef>
                <a:spcPts val="0"/>
              </a:spcBef>
              <a:spcAft>
                <a:spcPts val="0"/>
              </a:spcAft>
              <a:buClr>
                <a:srgbClr val="000000"/>
              </a:buClr>
              <a:buSzPts val="2400"/>
              <a:buFont typeface="Arial"/>
              <a:buChar char="-"/>
            </a:pPr>
            <a:r>
              <a:rPr b="0" i="0" lang="en-US" sz="2400" u="none">
                <a:solidFill>
                  <a:srgbClr val="000000"/>
                </a:solidFill>
                <a:latin typeface="Arial"/>
                <a:ea typeface="Arial"/>
                <a:cs typeface="Arial"/>
                <a:sym typeface="Arial"/>
              </a:rPr>
              <a:t>Popularität</a:t>
            </a:r>
            <a:endParaRPr b="0" i="0" sz="14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2400"/>
              <a:buFont typeface="Arial"/>
              <a:buNone/>
            </a:pPr>
            <a:r>
              <a:rPr b="1" i="0" lang="en-US" sz="2400" u="sng">
                <a:solidFill>
                  <a:srgbClr val="FF0000"/>
                </a:solidFill>
                <a:latin typeface="Arial"/>
                <a:ea typeface="Arial"/>
                <a:cs typeface="Arial"/>
                <a:sym typeface="Arial"/>
                <a:hlinkClick r:id="rId4">
                  <a:extLst>
                    <a:ext uri="{A12FA001-AC4F-418D-AE19-62706E023703}">
                      <ahyp:hlinkClr val="tx"/>
                    </a:ext>
                  </a:extLst>
                </a:hlinkClick>
              </a:rPr>
              <a:t>Sport – Lückentext</a:t>
            </a:r>
            <a:endParaRPr/>
          </a:p>
          <a:p>
            <a:pPr indent="0" lvl="0" marL="0" marR="0" rtl="0" algn="l">
              <a:lnSpc>
                <a:spcPct val="100000"/>
              </a:lnSpc>
              <a:spcBef>
                <a:spcPts val="0"/>
              </a:spcBef>
              <a:spcAft>
                <a:spcPts val="0"/>
              </a:spcAft>
              <a:buClr>
                <a:srgbClr val="000000"/>
              </a:buClr>
              <a:buSzPts val="2400"/>
              <a:buFont typeface="Arial"/>
              <a:buNone/>
            </a:pPr>
            <a:r>
              <a:t/>
            </a:r>
            <a:endParaRPr b="0" i="0" sz="24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pic>
        <p:nvPicPr>
          <p:cNvPr id="184" name="Google Shape;184;p9"/>
          <p:cNvPicPr preferRelativeResize="0"/>
          <p:nvPr/>
        </p:nvPicPr>
        <p:blipFill rotWithShape="1">
          <a:blip r:embed="rId5">
            <a:alphaModFix/>
          </a:blip>
          <a:srcRect b="0" l="0" r="0" t="0"/>
          <a:stretch/>
        </p:blipFill>
        <p:spPr>
          <a:xfrm>
            <a:off x="3995737" y="646112"/>
            <a:ext cx="4659312" cy="3105150"/>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3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5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4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Vivien Bielikova</dc:creator>
</cp:coreProperties>
</file>

<file path=docProps/custom.xml><?xml version="1.0" encoding="utf-8"?>
<Properties xmlns="http://schemas.openxmlformats.org/officeDocument/2006/custom-properties" xmlns:vt="http://schemas.openxmlformats.org/officeDocument/2006/docPropsVTypes"/>
</file>