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Lst>
  <p:sldSz cy="5143500" cx="9144000"/>
  <p:notesSz cx="6858000" cy="9525000"/>
  <p:embeddedFontLst>
    <p:embeddedFont>
      <p:font typeface="Roboto Slab"/>
      <p:regular r:id="rId18"/>
      <p:bold r:id="rId19"/>
    </p:embeddedFont>
    <p:embeddedFont>
      <p:font typeface="Nixie One"/>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1" roundtripDataSignature="AMtx7miqAD578YdkYq51LMpkN+ldQRGN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ixieOne-regular.fntdata"/><Relationship Id="rId11" Type="http://schemas.openxmlformats.org/officeDocument/2006/relationships/slide" Target="slides/slide1.xml"/><Relationship Id="rId10" Type="http://schemas.openxmlformats.org/officeDocument/2006/relationships/notesMaster" Target="notesMasters/notesMaster1.xml"/><Relationship Id="rId21" Type="http://customschemas.google.com/relationships/presentationmetadata" Target="metadata"/><Relationship Id="rId13" Type="http://schemas.openxmlformats.org/officeDocument/2006/relationships/slide" Target="slides/slide3.xml"/><Relationship Id="rId12" Type="http://schemas.openxmlformats.org/officeDocument/2006/relationships/slide" Target="slides/slide2.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5" Type="http://schemas.openxmlformats.org/officeDocument/2006/relationships/slideMaster" Target="slideMasters/slideMaster2.xml"/><Relationship Id="rId19" Type="http://schemas.openxmlformats.org/officeDocument/2006/relationships/font" Target="fonts/RobotoSlab-bold.fntdata"/><Relationship Id="rId6" Type="http://schemas.openxmlformats.org/officeDocument/2006/relationships/slideMaster" Target="slideMasters/slideMaster3.xml"/><Relationship Id="rId18" Type="http://schemas.openxmlformats.org/officeDocument/2006/relationships/font" Target="fonts/RobotoSlab-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54000" y="714375"/>
            <a:ext cx="6350000" cy="35718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524375"/>
            <a:ext cx="5486400" cy="428625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p:nvPr>
            <p:ph idx="2" type="sldImg"/>
          </p:nvPr>
        </p:nvSpPr>
        <p:spPr>
          <a:xfrm>
            <a:off x="254000" y="714375"/>
            <a:ext cx="6350000" cy="3571875"/>
          </a:xfrm>
          <a:custGeom>
            <a:rect b="b" l="l" r="r" t="t"/>
            <a:pathLst>
              <a:path extrusionOk="0" h="120000" w="120000">
                <a:moveTo>
                  <a:pt x="0" y="0"/>
                </a:moveTo>
                <a:lnTo>
                  <a:pt x="120000" y="0"/>
                </a:lnTo>
                <a:lnTo>
                  <a:pt x="120000" y="120000"/>
                </a:lnTo>
                <a:lnTo>
                  <a:pt x="0" y="120000"/>
                </a:lnTo>
                <a:close/>
              </a:path>
            </a:pathLst>
          </a:custGeom>
          <a:noFill/>
          <a:ln>
            <a:noFill/>
          </a:ln>
        </p:spPr>
      </p:sp>
      <p:sp>
        <p:nvSpPr>
          <p:cNvPr id="76" name="Google Shape;76;p1:notes"/>
          <p:cNvSpPr txBox="1"/>
          <p:nvPr>
            <p:ph idx="1" type="body"/>
          </p:nvPr>
        </p:nvSpPr>
        <p:spPr>
          <a:xfrm>
            <a:off x="685800" y="4524375"/>
            <a:ext cx="5486400" cy="428625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2:notes"/>
          <p:cNvSpPr/>
          <p:nvPr>
            <p:ph idx="2" type="sldImg"/>
          </p:nvPr>
        </p:nvSpPr>
        <p:spPr>
          <a:xfrm>
            <a:off x="254000" y="714375"/>
            <a:ext cx="6350000" cy="3571875"/>
          </a:xfrm>
          <a:custGeom>
            <a:rect b="b" l="l" r="r" t="t"/>
            <a:pathLst>
              <a:path extrusionOk="0" h="120000" w="120000">
                <a:moveTo>
                  <a:pt x="0" y="0"/>
                </a:moveTo>
                <a:lnTo>
                  <a:pt x="120000" y="0"/>
                </a:lnTo>
                <a:lnTo>
                  <a:pt x="120000" y="120000"/>
                </a:lnTo>
                <a:lnTo>
                  <a:pt x="0" y="120000"/>
                </a:lnTo>
                <a:close/>
              </a:path>
            </a:pathLst>
          </a:custGeom>
          <a:noFill/>
          <a:ln>
            <a:noFill/>
          </a:ln>
        </p:spPr>
      </p:sp>
      <p:sp>
        <p:nvSpPr>
          <p:cNvPr id="84" name="Google Shape;84;p2:notes"/>
          <p:cNvSpPr txBox="1"/>
          <p:nvPr>
            <p:ph idx="1" type="body"/>
          </p:nvPr>
        </p:nvSpPr>
        <p:spPr>
          <a:xfrm>
            <a:off x="685800" y="4524375"/>
            <a:ext cx="5486400" cy="428625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p:nvPr>
            <p:ph idx="2" type="sldImg"/>
          </p:nvPr>
        </p:nvSpPr>
        <p:spPr>
          <a:xfrm>
            <a:off x="254000" y="714375"/>
            <a:ext cx="6350000" cy="3571875"/>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3:notes"/>
          <p:cNvSpPr txBox="1"/>
          <p:nvPr>
            <p:ph idx="1" type="body"/>
          </p:nvPr>
        </p:nvSpPr>
        <p:spPr>
          <a:xfrm>
            <a:off x="685800" y="4524375"/>
            <a:ext cx="5486400" cy="428625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4:notes"/>
          <p:cNvSpPr/>
          <p:nvPr>
            <p:ph idx="2" type="sldImg"/>
          </p:nvPr>
        </p:nvSpPr>
        <p:spPr>
          <a:xfrm>
            <a:off x="254000" y="714375"/>
            <a:ext cx="6350000" cy="357187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6" name="Google Shape;146;p4:notes"/>
          <p:cNvSpPr txBox="1"/>
          <p:nvPr>
            <p:ph idx="1" type="body"/>
          </p:nvPr>
        </p:nvSpPr>
        <p:spPr>
          <a:xfrm>
            <a:off x="685800" y="4524375"/>
            <a:ext cx="5486400" cy="428625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5:notes"/>
          <p:cNvSpPr/>
          <p:nvPr>
            <p:ph idx="2" type="sldImg"/>
          </p:nvPr>
        </p:nvSpPr>
        <p:spPr>
          <a:xfrm>
            <a:off x="254000" y="714375"/>
            <a:ext cx="6350000" cy="357187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6" name="Google Shape;156;p5:notes"/>
          <p:cNvSpPr txBox="1"/>
          <p:nvPr>
            <p:ph idx="1" type="body"/>
          </p:nvPr>
        </p:nvSpPr>
        <p:spPr>
          <a:xfrm>
            <a:off x="685800" y="4524375"/>
            <a:ext cx="5486400" cy="428625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17f0c7c919_0_21:notes"/>
          <p:cNvSpPr/>
          <p:nvPr>
            <p:ph idx="2" type="sldImg"/>
          </p:nvPr>
        </p:nvSpPr>
        <p:spPr>
          <a:xfrm>
            <a:off x="381000" y="714375"/>
            <a:ext cx="6096000" cy="35718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6" name="Google Shape;166;g117f0c7c919_0_21:notes"/>
          <p:cNvSpPr txBox="1"/>
          <p:nvPr>
            <p:ph idx="1" type="body"/>
          </p:nvPr>
        </p:nvSpPr>
        <p:spPr>
          <a:xfrm>
            <a:off x="685800" y="4524375"/>
            <a:ext cx="5486400" cy="428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6:notes"/>
          <p:cNvSpPr/>
          <p:nvPr>
            <p:ph idx="2" type="sldImg"/>
          </p:nvPr>
        </p:nvSpPr>
        <p:spPr>
          <a:xfrm>
            <a:off x="254000" y="714375"/>
            <a:ext cx="6350000" cy="357187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5" name="Google Shape;175;p6:notes"/>
          <p:cNvSpPr txBox="1"/>
          <p:nvPr>
            <p:ph idx="1" type="body"/>
          </p:nvPr>
        </p:nvSpPr>
        <p:spPr>
          <a:xfrm>
            <a:off x="685800" y="4524375"/>
            <a:ext cx="5486400" cy="428625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25" name="Shape 25"/>
        <p:cNvGrpSpPr/>
        <p:nvPr/>
      </p:nvGrpSpPr>
      <p:grpSpPr>
        <a:xfrm>
          <a:off x="0" y="0"/>
          <a:ext cx="0" cy="0"/>
          <a:chOff x="0" y="0"/>
          <a:chExt cx="0" cy="0"/>
        </a:xfrm>
      </p:grpSpPr>
      <p:sp>
        <p:nvSpPr>
          <p:cNvPr id="26" name="Google Shape;26;p10"/>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27" name="Google Shape;27;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sp>
        <p:nvSpPr>
          <p:cNvPr id="38" name="Google Shape;38;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8" name="Shape 48"/>
        <p:cNvGrpSpPr/>
        <p:nvPr/>
      </p:nvGrpSpPr>
      <p:grpSpPr>
        <a:xfrm>
          <a:off x="0" y="0"/>
          <a:ext cx="0" cy="0"/>
          <a:chOff x="0" y="0"/>
          <a:chExt cx="0" cy="0"/>
        </a:xfrm>
      </p:grpSpPr>
      <p:sp>
        <p:nvSpPr>
          <p:cNvPr id="49" name="Google Shape;49;p1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50" name="Google Shape;50;p1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51" name="Google Shape;51;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61" name="Shape 61"/>
        <p:cNvGrpSpPr/>
        <p:nvPr/>
      </p:nvGrpSpPr>
      <p:grpSpPr>
        <a:xfrm>
          <a:off x="0" y="0"/>
          <a:ext cx="0" cy="0"/>
          <a:chOff x="0" y="0"/>
          <a:chExt cx="0" cy="0"/>
        </a:xfrm>
      </p:grpSpPr>
      <p:sp>
        <p:nvSpPr>
          <p:cNvPr id="62" name="Google Shape;62;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2" name="Shape 72"/>
        <p:cNvGrpSpPr/>
        <p:nvPr/>
      </p:nvGrpSpPr>
      <p:grpSpPr>
        <a:xfrm>
          <a:off x="0" y="0"/>
          <a:ext cx="0" cy="0"/>
          <a:chOff x="0" y="0"/>
          <a:chExt cx="0" cy="0"/>
        </a:xfrm>
      </p:grpSpPr>
      <p:sp>
        <p:nvSpPr>
          <p:cNvPr id="73" name="Google Shape;73;g117f0c7c919_0_38"/>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6.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1.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7.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7"/>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7"/>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7"/>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9"/>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9"/>
          <p:cNvSpPr/>
          <p:nvPr/>
        </p:nvSpPr>
        <p:spPr>
          <a:xfrm>
            <a:off x="3398538" y="1599538"/>
            <a:ext cx="2346925" cy="1944425"/>
          </a:xfrm>
          <a:prstGeom prst="rect">
            <a:avLst/>
          </a:prstGeom>
        </p:spPr>
        <p:txBody>
          <a:bodyPr>
            <a:prstTxWarp prst="textPlain"/>
          </a:bodyPr>
          <a:lstStyle/>
          <a:p>
            <a:pPr lvl="0" algn="ctr"/>
            <a:r>
              <a:rPr b="0" i="0">
                <a:ln>
                  <a:noFill/>
                </a:ln>
                <a:noFill/>
                <a:latin typeface="Impact"/>
              </a:rPr>
              <a:t>“</a:t>
            </a:r>
          </a:p>
        </p:txBody>
      </p:sp>
      <p:sp>
        <p:nvSpPr>
          <p:cNvPr id="18" name="Google Shape;18;p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9"/>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9"/>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9"/>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 name="Google Shape;22;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4" name="Google Shape;24;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 name="Shape 28"/>
        <p:cNvGrpSpPr/>
        <p:nvPr/>
      </p:nvGrpSpPr>
      <p:grpSpPr>
        <a:xfrm>
          <a:off x="0" y="0"/>
          <a:ext cx="0" cy="0"/>
          <a:chOff x="0" y="0"/>
          <a:chExt cx="0" cy="0"/>
        </a:xfrm>
      </p:grpSpPr>
      <p:sp>
        <p:nvSpPr>
          <p:cNvPr id="29" name="Google Shape;29;p1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1"/>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 name="Google Shape;33;p1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 name="Google Shape;34;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5" name="Google Shape;35;p1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6" name="Google Shape;36;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 name="Shape 39"/>
        <p:cNvGrpSpPr/>
        <p:nvPr/>
      </p:nvGrpSpPr>
      <p:grpSpPr>
        <a:xfrm>
          <a:off x="0" y="0"/>
          <a:ext cx="0" cy="0"/>
          <a:chOff x="0" y="0"/>
          <a:chExt cx="0" cy="0"/>
        </a:xfrm>
      </p:grpSpPr>
      <p:sp>
        <p:nvSpPr>
          <p:cNvPr id="40" name="Google Shape;40;p13"/>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3"/>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3"/>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3"/>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4" name="Google Shape;44;p13"/>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 name="Google Shape;45;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6" name="Google Shape;46;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7" name="Google Shape;47;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sp>
        <p:nvSpPr>
          <p:cNvPr id="53" name="Google Shape;53;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6" name="Google Shape;56;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 name="Google Shape;57;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8" name="Google Shape;58;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0" name="Google Shape;60;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3" name="Shape 63"/>
        <p:cNvGrpSpPr/>
        <p:nvPr/>
      </p:nvGrpSpPr>
      <p:grpSpPr>
        <a:xfrm>
          <a:off x="0" y="0"/>
          <a:ext cx="0" cy="0"/>
          <a:chOff x="0" y="0"/>
          <a:chExt cx="0" cy="0"/>
        </a:xfrm>
      </p:grpSpPr>
      <p:sp>
        <p:nvSpPr>
          <p:cNvPr id="64" name="Google Shape;64;g117f0c7c919_0_29"/>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g117f0c7c919_0_29"/>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17f0c7c919_0_29"/>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17f0c7c919_0_29"/>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17f0c7c919_0_29"/>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117f0c7c919_0_29"/>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0" name="Google Shape;70;g117f0c7c919_0_29"/>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117f0c7c919_0_29"/>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jamboard.google.com/d/1iymig1ZVqgBULXnXW4-PKwN5rAlznyyBYmAiRU6A4dg/viewer?f=0" TargetMode="Externa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www.eslvideo.com/quiz.php?id=40059" TargetMode="External"/><Relationship Id="rId4" Type="http://schemas.openxmlformats.org/officeDocument/2006/relationships/hyperlink" Target="https://www.eslvideo.com/quiz.php?id=40059" TargetMode="External"/><Relationship Id="rId5"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hyperlink" Target="https://www.eslvideo.com/quiz.php?id=40059" TargetMode="External"/><Relationship Id="rId5" Type="http://schemas.openxmlformats.org/officeDocument/2006/relationships/hyperlink" Target="https://jamboard.goog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descr="Erasmus+ logo EN.jpg" id="78" name="Google Shape;78;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79" name="Google Shape;79;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80" name="Google Shape;80;p1"/>
          <p:cNvSpPr txBox="1"/>
          <p:nvPr/>
        </p:nvSpPr>
        <p:spPr>
          <a:xfrm>
            <a:off x="428625" y="4643437"/>
            <a:ext cx="4143375"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endParaRPr/>
          </a:p>
        </p:txBody>
      </p:sp>
      <p:sp>
        <p:nvSpPr>
          <p:cNvPr id="81" name="Google Shape;81;p1"/>
          <p:cNvSpPr txBox="1"/>
          <p:nvPr>
            <p:ph type="ctrTitle"/>
          </p:nvPr>
        </p:nvSpPr>
        <p:spPr>
          <a:xfrm>
            <a:off x="685800" y="1779587"/>
            <a:ext cx="6765925" cy="19812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i="0" lang="en-US" sz="4800" u="none">
                <a:solidFill>
                  <a:schemeClr val="lt1"/>
                </a:solidFill>
              </a:rPr>
              <a:t>DIGI SCHOOL </a:t>
            </a:r>
            <a:br>
              <a:rPr i="0" lang="en-US" sz="4800" u="none">
                <a:solidFill>
                  <a:schemeClr val="lt1"/>
                </a:solidFill>
              </a:rPr>
            </a:br>
            <a:r>
              <a:rPr i="0" lang="en-US" sz="4800" u="none">
                <a:solidFill>
                  <a:schemeClr val="lt1"/>
                </a:solidFill>
              </a:rPr>
              <a:t>ENGLISH LANGUAGE</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2"/>
          <p:cNvSpPr txBox="1"/>
          <p:nvPr>
            <p:ph idx="1" type="body"/>
          </p:nvPr>
        </p:nvSpPr>
        <p:spPr>
          <a:xfrm>
            <a:off x="92075" y="1708150"/>
            <a:ext cx="6840537" cy="1441450"/>
          </a:xfrm>
          <a:prstGeom prst="rect">
            <a:avLst/>
          </a:prstGeom>
          <a:noFill/>
          <a:ln>
            <a:noFill/>
          </a:ln>
        </p:spPr>
        <p:txBody>
          <a:bodyPr anchorCtr="0" anchor="ctr" bIns="91425" lIns="91425" spcFirstLastPara="1" rIns="91425" wrap="square" tIns="91425">
            <a:noAutofit/>
          </a:bodyPr>
          <a:lstStyle/>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SUBJECT: English Language</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SPECIFICATION: Seminar in English Language </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AGE OF STUDENTS: 18-19</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LESSON LENGTH: 45 minutes</a:t>
            </a:r>
            <a:endParaRPr/>
          </a:p>
        </p:txBody>
      </p:sp>
      <p:sp>
        <p:nvSpPr>
          <p:cNvPr id="87" name="Google Shape;87;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88" name="Google Shape;88;p2"/>
          <p:cNvSpPr txBox="1"/>
          <p:nvPr/>
        </p:nvSpPr>
        <p:spPr>
          <a:xfrm>
            <a:off x="268287" y="4543425"/>
            <a:ext cx="3960812"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endParaRPr/>
          </a:p>
        </p:txBody>
      </p:sp>
      <p:pic>
        <p:nvPicPr>
          <p:cNvPr id="89" name="Google Shape;89;p2"/>
          <p:cNvPicPr preferRelativeResize="0"/>
          <p:nvPr/>
        </p:nvPicPr>
        <p:blipFill rotWithShape="1">
          <a:blip r:embed="rId3">
            <a:alphaModFix/>
          </a:blip>
          <a:srcRect b="0" l="0" r="0" t="0"/>
          <a:stretch/>
        </p:blipFill>
        <p:spPr>
          <a:xfrm>
            <a:off x="92075" y="627062"/>
            <a:ext cx="1792287" cy="576262"/>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
          <p:cNvSpPr txBox="1"/>
          <p:nvPr>
            <p:ph idx="4294967295" type="title"/>
          </p:nvPr>
        </p:nvSpPr>
        <p:spPr>
          <a:xfrm>
            <a:off x="576262" y="250825"/>
            <a:ext cx="2266950" cy="307975"/>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5" name="Google Shape;95;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0" name="Google Shape;100;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1" name="Google Shape;101;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3" name="Google Shape;103;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09" name="Google Shape;109;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0" name="Google Shape;110;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Benefits of reading</a:t>
            </a:r>
            <a:endParaRPr/>
          </a:p>
        </p:txBody>
      </p:sp>
      <p:sp>
        <p:nvSpPr>
          <p:cNvPr id="111" name="Google Shape;111;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12" name="Google Shape;112;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3" name="Google Shape;113;p3"/>
          <p:cNvSpPr txBox="1"/>
          <p:nvPr/>
        </p:nvSpPr>
        <p:spPr>
          <a:xfrm>
            <a:off x="4532312" y="2433637"/>
            <a:ext cx="1544637"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Classification </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of literature</a:t>
            </a:r>
            <a:endParaRPr/>
          </a:p>
        </p:txBody>
      </p:sp>
      <p:sp>
        <p:nvSpPr>
          <p:cNvPr id="114" name="Google Shape;114;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15" name="Google Shape;115;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6" name="Google Shape;116;p3"/>
          <p:cNvSpPr txBox="1"/>
          <p:nvPr/>
        </p:nvSpPr>
        <p:spPr>
          <a:xfrm>
            <a:off x="4532312" y="3094037"/>
            <a:ext cx="1781175"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Fiction </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and Non-fiction literature</a:t>
            </a:r>
            <a:endParaRPr/>
          </a:p>
        </p:txBody>
      </p:sp>
      <p:sp>
        <p:nvSpPr>
          <p:cNvPr id="117" name="Google Shape;117;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18" name="Google Shape;118;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19" name="Google Shape;119;p3"/>
          <p:cNvSpPr txBox="1"/>
          <p:nvPr/>
        </p:nvSpPr>
        <p:spPr>
          <a:xfrm>
            <a:off x="4532312" y="3825875"/>
            <a:ext cx="147955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Great literary names </a:t>
            </a:r>
            <a:endParaRPr/>
          </a:p>
        </p:txBody>
      </p:sp>
      <p:sp>
        <p:nvSpPr>
          <p:cNvPr id="120" name="Google Shape;120;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22" name="Google Shape;122;p3"/>
          <p:cNvPicPr preferRelativeResize="0"/>
          <p:nvPr/>
        </p:nvPicPr>
        <p:blipFill rotWithShape="1">
          <a:blip r:embed="rId3">
            <a:alphaModFix/>
          </a:blip>
          <a:srcRect b="0" l="0" r="0" t="0"/>
          <a:stretch/>
        </p:blipFill>
        <p:spPr>
          <a:xfrm>
            <a:off x="390525" y="200025"/>
            <a:ext cx="2797175" cy="706437"/>
          </a:xfrm>
          <a:prstGeom prst="rect">
            <a:avLst/>
          </a:prstGeom>
          <a:noFill/>
          <a:ln>
            <a:noFill/>
          </a:ln>
        </p:spPr>
      </p:pic>
      <p:sp>
        <p:nvSpPr>
          <p:cNvPr id="123" name="Google Shape;123;p3"/>
          <p:cNvSpPr txBox="1"/>
          <p:nvPr/>
        </p:nvSpPr>
        <p:spPr>
          <a:xfrm>
            <a:off x="739775" y="4737100"/>
            <a:ext cx="3436937"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a:t>
            </a:r>
            <a:r>
              <a:rPr b="1" i="0" lang="en-US" sz="1000" u="none">
                <a:solidFill>
                  <a:srgbClr val="000000"/>
                </a:solidFill>
                <a:latin typeface="Arial"/>
                <a:ea typeface="Arial"/>
                <a:cs typeface="Arial"/>
                <a:sym typeface="Arial"/>
              </a:rPr>
              <a:t>2020-1-SK01-KA226-SCH-094350</a:t>
            </a:r>
            <a:endParaRPr/>
          </a:p>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2202020-2020-1-SK01-KA226-SCH-0</a:t>
            </a:r>
            <a:endParaRPr/>
          </a:p>
        </p:txBody>
      </p:sp>
      <p:grpSp>
        <p:nvGrpSpPr>
          <p:cNvPr id="124" name="Google Shape;124;p3"/>
          <p:cNvGrpSpPr/>
          <p:nvPr/>
        </p:nvGrpSpPr>
        <p:grpSpPr>
          <a:xfrm>
            <a:off x="3114675" y="1693862"/>
            <a:ext cx="296862" cy="252412"/>
            <a:chOff x="1934025" y="1001650"/>
            <a:chExt cx="415300" cy="355600"/>
          </a:xfrm>
        </p:grpSpPr>
        <p:sp>
          <p:nvSpPr>
            <p:cNvPr id="125" name="Google Shape;125;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6" name="Google Shape;126;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29" name="Google Shape;129;p3"/>
          <p:cNvGrpSpPr/>
          <p:nvPr/>
        </p:nvGrpSpPr>
        <p:grpSpPr>
          <a:xfrm>
            <a:off x="3189287" y="2478087"/>
            <a:ext cx="295275" cy="252412"/>
            <a:chOff x="1934025" y="1001650"/>
            <a:chExt cx="415300" cy="355600"/>
          </a:xfrm>
        </p:grpSpPr>
        <p:sp>
          <p:nvSpPr>
            <p:cNvPr id="130" name="Google Shape;130;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3" name="Google Shape;133;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4" name="Google Shape;134;p3"/>
          <p:cNvGrpSpPr/>
          <p:nvPr/>
        </p:nvGrpSpPr>
        <p:grpSpPr>
          <a:xfrm>
            <a:off x="3187700" y="3287712"/>
            <a:ext cx="296862" cy="252412"/>
            <a:chOff x="1934025" y="1001650"/>
            <a:chExt cx="415300" cy="355600"/>
          </a:xfrm>
        </p:grpSpPr>
        <p:sp>
          <p:nvSpPr>
            <p:cNvPr id="135" name="Google Shape;135;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6" name="Google Shape;136;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7" name="Google Shape;137;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8" name="Google Shape;138;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9" name="Google Shape;139;p3"/>
          <p:cNvGrpSpPr/>
          <p:nvPr/>
        </p:nvGrpSpPr>
        <p:grpSpPr>
          <a:xfrm>
            <a:off x="3262312" y="4051300"/>
            <a:ext cx="296862" cy="252412"/>
            <a:chOff x="1934025" y="1001650"/>
            <a:chExt cx="415300" cy="355600"/>
          </a:xfrm>
        </p:grpSpPr>
        <p:sp>
          <p:nvSpPr>
            <p:cNvPr id="140" name="Google Shape;140;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1" name="Google Shape;141;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3" name="Google Shape;143;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4"/>
          <p:cNvSpPr txBox="1"/>
          <p:nvPr>
            <p:ph type="ctrTitle"/>
          </p:nvPr>
        </p:nvSpPr>
        <p:spPr>
          <a:xfrm>
            <a:off x="3851275" y="2500312"/>
            <a:ext cx="4767262" cy="15382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rgbClr val="114454"/>
                </a:solidFill>
                <a:hlinkClick r:id="rId3">
                  <a:extLst>
                    <a:ext uri="{A12FA001-AC4F-418D-AE19-62706E023703}">
                      <ahyp:hlinkClr val="tx"/>
                    </a:ext>
                  </a:extLst>
                </a:hlinkClick>
              </a:rPr>
              <a:t>PROMPTS AND ACTIVITIES</a:t>
            </a:r>
            <a:endParaRPr/>
          </a:p>
        </p:txBody>
      </p:sp>
      <p:sp>
        <p:nvSpPr>
          <p:cNvPr id="149" name="Google Shape;149;p4"/>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none">
              <a:solidFill>
                <a:srgbClr val="94BF6E"/>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none">
              <a:solidFill>
                <a:srgbClr val="94BF6E"/>
              </a:solidFill>
              <a:latin typeface="Calibri"/>
              <a:ea typeface="Calibri"/>
              <a:cs typeface="Calibri"/>
              <a:sym typeface="Calibri"/>
            </a:endParaRPr>
          </a:p>
        </p:txBody>
      </p:sp>
      <p:sp>
        <p:nvSpPr>
          <p:cNvPr id="150" name="Google Shape;150;p4"/>
          <p:cNvSpPr txBox="1"/>
          <p:nvPr/>
        </p:nvSpPr>
        <p:spPr>
          <a:xfrm>
            <a:off x="0" y="660400"/>
            <a:ext cx="3471862" cy="366236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51" name="Google Shape;151;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52" name="Google Shape;152;p4"/>
          <p:cNvPicPr preferRelativeResize="0"/>
          <p:nvPr/>
        </p:nvPicPr>
        <p:blipFill rotWithShape="1">
          <a:blip r:embed="rId4">
            <a:alphaModFix/>
          </a:blip>
          <a:srcRect b="0" l="0" r="0" t="0"/>
          <a:stretch/>
        </p:blipFill>
        <p:spPr>
          <a:xfrm>
            <a:off x="611187" y="33337"/>
            <a:ext cx="2305050" cy="433387"/>
          </a:xfrm>
          <a:prstGeom prst="rect">
            <a:avLst/>
          </a:prstGeom>
          <a:noFill/>
          <a:ln>
            <a:noFill/>
          </a:ln>
        </p:spPr>
      </p:pic>
      <p:sp>
        <p:nvSpPr>
          <p:cNvPr id="153" name="Google Shape;153;p4"/>
          <p:cNvSpPr txBox="1"/>
          <p:nvPr/>
        </p:nvSpPr>
        <p:spPr>
          <a:xfrm>
            <a:off x="-630237" y="4673600"/>
            <a:ext cx="4730750" cy="2460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5"/>
          <p:cNvSpPr txBox="1"/>
          <p:nvPr>
            <p:ph type="ctrTitle"/>
          </p:nvPr>
        </p:nvSpPr>
        <p:spPr>
          <a:xfrm>
            <a:off x="3743325" y="2128837"/>
            <a:ext cx="4767262" cy="15382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rgbClr val="114454"/>
                </a:solidFill>
                <a:hlinkClick r:id="rId3">
                  <a:extLst>
                    <a:ext uri="{A12FA001-AC4F-418D-AE19-62706E023703}">
                      <ahyp:hlinkClr val="tx"/>
                    </a:ext>
                  </a:extLst>
                </a:hlinkClick>
              </a:rPr>
              <a:t>The Catcher </a:t>
            </a:r>
            <a:br>
              <a:rPr b="0" i="0" lang="en-US" sz="4800" u="none">
                <a:solidFill>
                  <a:srgbClr val="114454"/>
                </a:solidFill>
                <a:latin typeface="Roboto Slab"/>
                <a:ea typeface="Roboto Slab"/>
                <a:cs typeface="Roboto Slab"/>
                <a:sym typeface="Roboto Slab"/>
              </a:rPr>
            </a:br>
            <a:r>
              <a:rPr b="0" i="0" lang="en-US" sz="4800" u="sng">
                <a:solidFill>
                  <a:srgbClr val="114454"/>
                </a:solidFill>
                <a:hlinkClick r:id="rId4">
                  <a:extLst>
                    <a:ext uri="{A12FA001-AC4F-418D-AE19-62706E023703}">
                      <ahyp:hlinkClr val="tx"/>
                    </a:ext>
                  </a:extLst>
                </a:hlinkClick>
              </a:rPr>
              <a:t>in the Rye</a:t>
            </a:r>
            <a:endParaRPr/>
          </a:p>
        </p:txBody>
      </p:sp>
      <p:sp>
        <p:nvSpPr>
          <p:cNvPr id="159" name="Google Shape;159;p5"/>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none">
              <a:solidFill>
                <a:srgbClr val="94BF6E"/>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none">
              <a:solidFill>
                <a:srgbClr val="94BF6E"/>
              </a:solidFill>
              <a:latin typeface="Calibri"/>
              <a:ea typeface="Calibri"/>
              <a:cs typeface="Calibri"/>
              <a:sym typeface="Calibri"/>
            </a:endParaRPr>
          </a:p>
        </p:txBody>
      </p:sp>
      <p:sp>
        <p:nvSpPr>
          <p:cNvPr id="160" name="Google Shape;160;p5"/>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61" name="Google Shape;161;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62" name="Google Shape;162;p5"/>
          <p:cNvPicPr preferRelativeResize="0"/>
          <p:nvPr/>
        </p:nvPicPr>
        <p:blipFill rotWithShape="1">
          <a:blip r:embed="rId5">
            <a:alphaModFix/>
          </a:blip>
          <a:srcRect b="0" l="0" r="0" t="0"/>
          <a:stretch/>
        </p:blipFill>
        <p:spPr>
          <a:xfrm>
            <a:off x="611187" y="6350"/>
            <a:ext cx="2305050" cy="508000"/>
          </a:xfrm>
          <a:prstGeom prst="rect">
            <a:avLst/>
          </a:prstGeom>
          <a:noFill/>
          <a:ln>
            <a:noFill/>
          </a:ln>
        </p:spPr>
      </p:pic>
      <p:sp>
        <p:nvSpPr>
          <p:cNvPr id="163" name="Google Shape;163;p5"/>
          <p:cNvSpPr txBox="1"/>
          <p:nvPr/>
        </p:nvSpPr>
        <p:spPr>
          <a:xfrm>
            <a:off x="-601662" y="4702175"/>
            <a:ext cx="4730750" cy="2460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g117f0c7c919_0_21"/>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rPr>
              <a:t>R E S O U R C E S </a:t>
            </a:r>
            <a:endParaRPr i="0" sz="1400" u="none" cap="none" strike="noStrike">
              <a:solidFill>
                <a:srgbClr val="000000"/>
              </a:solidFill>
            </a:endParaRPr>
          </a:p>
        </p:txBody>
      </p:sp>
      <p:sp>
        <p:nvSpPr>
          <p:cNvPr id="169" name="Google Shape;169;g117f0c7c919_0_21"/>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70" name="Google Shape;170;g117f0c7c919_0_21"/>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71" name="Google Shape;171;g117f0c7c919_0_21"/>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172" name="Google Shape;172;g117f0c7c919_0_21"/>
          <p:cNvSpPr txBox="1"/>
          <p:nvPr/>
        </p:nvSpPr>
        <p:spPr>
          <a:xfrm>
            <a:off x="428625" y="1500187"/>
            <a:ext cx="81438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4">
                  <a:extLst>
                    <a:ext uri="{A12FA001-AC4F-418D-AE19-62706E023703}">
                      <ahyp:hlinkClr val="tx"/>
                    </a:ext>
                  </a:extLst>
                </a:hlinkClick>
              </a:rPr>
              <a:t>https://www.eslvideo.com/quiz.php?id=40059</a:t>
            </a:r>
            <a:endParaRPr>
              <a:solidFill>
                <a:schemeClr val="lt1"/>
              </a:solidFill>
            </a:endParaRPr>
          </a:p>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5">
                  <a:extLst>
                    <a:ext uri="{A12FA001-AC4F-418D-AE19-62706E023703}">
                      <ahyp:hlinkClr val="tx"/>
                    </a:ext>
                  </a:extLst>
                </a:hlinkClick>
              </a:rPr>
              <a:t>https://jamboard.google.com/</a:t>
            </a:r>
            <a:r>
              <a:rPr lang="en-US">
                <a:solidFill>
                  <a:schemeClr val="lt1"/>
                </a:solidFill>
              </a:rPr>
              <a:t>  </a:t>
            </a:r>
            <a:endParaRPr i="0" sz="1400" cap="none" strike="noStrike">
              <a:solidFill>
                <a:schemeClr val="lt1"/>
              </a:solidFil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6"/>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78" name="Google Shape;178;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9" name="Google Shape;179;p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1000"/>
              <a:buFont typeface="Arial"/>
              <a:buNone/>
            </a:pPr>
            <a:r>
              <a:t/>
            </a:r>
            <a:endParaRPr b="1" i="0" sz="1000" u="none">
              <a:solidFill>
                <a:srgbClr val="114454"/>
              </a:solidFill>
              <a:latin typeface="Arial"/>
              <a:ea typeface="Arial"/>
              <a:cs typeface="Arial"/>
              <a:sym typeface="Arial"/>
            </a:endParaRPr>
          </a:p>
          <a:p>
            <a:pPr indent="0" lvl="0" marL="0" marR="0" rtl="0" algn="l">
              <a:lnSpc>
                <a:spcPct val="100000"/>
              </a:lnSpc>
              <a:spcBef>
                <a:spcPts val="0"/>
              </a:spcBef>
              <a:spcAft>
                <a:spcPts val="0"/>
              </a:spcAft>
              <a:buNone/>
            </a:pPr>
            <a:r>
              <a:t/>
            </a:r>
            <a:endParaRPr b="1" i="0" sz="1000" u="none">
              <a:solidFill>
                <a:srgbClr val="114454"/>
              </a:solidFill>
              <a:latin typeface="Arial"/>
              <a:ea typeface="Arial"/>
              <a:cs typeface="Arial"/>
              <a:sym typeface="Arial"/>
            </a:endParaRPr>
          </a:p>
        </p:txBody>
      </p:sp>
      <p:pic>
        <p:nvPicPr>
          <p:cNvPr descr="Erasmus+ logo EN.jpg" id="180" name="Google Shape;180;p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81" name="Google Shape;181;p6"/>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7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