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 id="2147483650" r:id="rId2"/>
    <p:sldMasterId id="2147483652" r:id="rId3"/>
    <p:sldMasterId id="2147483654" r:id="rId4"/>
    <p:sldMasterId id="2147483656" r:id="rId5"/>
    <p:sldMasterId id="2147483658" r:id="rId6"/>
    <p:sldMasterId id="2147483660" r:id="rId7"/>
    <p:sldMasterId id="2147483662" r:id="rId8"/>
  </p:sldMasterIdLst>
  <p:notesMasterIdLst>
    <p:notesMasterId r:id="rId22"/>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Lst>
  <p:sldSz cx="9144000" cy="5143500" type="screen16x9"/>
  <p:notesSz cx="6858000" cy="9144000"/>
  <p:embeddedFontLst>
    <p:embeddedFont>
      <p:font typeface="Nixie One" panose="020B0604020202020204" charset="0"/>
      <p:regular r:id="rId23"/>
    </p:embeddedFont>
    <p:embeddedFont>
      <p:font typeface="Roboto Slab" panose="020B0604020202020204" charset="0"/>
      <p:regular r:id="rId24"/>
      <p:bold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9" roundtripDataSignature="AMtx7miHBzKDNKe7merAPV6O0Z0d9/4dH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font" Target="fonts/font3.fntdata"/><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font" Target="fonts/font2.fntdata"/><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font" Target="fonts/font1.fntdata"/><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notesMaster" Target="notesMasters/notesMaster1.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1" name="Google Shape;10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35" name="Google Shape;23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9" name="Google Shape;259;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70" name="Google Shape;270;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79" name="Google Shape;279;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0" name="Google Shape;11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0" name="Google Shape;150;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0" name="Google Shape;16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0" name="Google Shape;17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1" name="Google Shape;181;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7" name="Google Shape;19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8" name="Google Shape;208;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4" name="Google Shape;22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3"/>
        <p:cNvGrpSpPr/>
        <p:nvPr/>
      </p:nvGrpSpPr>
      <p:grpSpPr>
        <a:xfrm>
          <a:off x="0" y="0"/>
          <a:ext cx="0" cy="0"/>
          <a:chOff x="0" y="0"/>
          <a:chExt cx="0" cy="0"/>
        </a:xfrm>
      </p:grpSpPr>
      <p:sp>
        <p:nvSpPr>
          <p:cNvPr id="14" name="Google Shape;14;p15"/>
          <p:cNvSpPr txBox="1">
            <a:spLocks noGrp="1"/>
          </p:cNvSpPr>
          <p:nvPr>
            <p:ph type="ctrTitle"/>
          </p:nvPr>
        </p:nvSpPr>
        <p:spPr>
          <a:xfrm>
            <a:off x="685800" y="2601425"/>
            <a:ext cx="5810400" cy="1159800"/>
          </a:xfrm>
          <a:prstGeom prst="rect">
            <a:avLst/>
          </a:prstGeom>
          <a:noFill/>
          <a:ln>
            <a:noFill/>
          </a:ln>
        </p:spPr>
        <p:txBody>
          <a:bodyPr spcFirstLastPara="1" wrap="square" lIns="91425" tIns="91425" rIns="91425" bIns="91425" anchor="b" anchorCtr="0">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4"/>
        <p:cNvGrpSpPr/>
        <p:nvPr/>
      </p:nvGrpSpPr>
      <p:grpSpPr>
        <a:xfrm>
          <a:off x="0" y="0"/>
          <a:ext cx="0" cy="0"/>
          <a:chOff x="0" y="0"/>
          <a:chExt cx="0" cy="0"/>
        </a:xfrm>
      </p:grpSpPr>
      <p:sp>
        <p:nvSpPr>
          <p:cNvPr id="25" name="Google Shape;25;p17"/>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35"/>
        <p:cNvGrpSpPr/>
        <p:nvPr/>
      </p:nvGrpSpPr>
      <p:grpSpPr>
        <a:xfrm>
          <a:off x="0" y="0"/>
          <a:ext cx="0" cy="0"/>
          <a:chOff x="0" y="0"/>
          <a:chExt cx="0" cy="0"/>
        </a:xfrm>
      </p:grpSpPr>
      <p:sp>
        <p:nvSpPr>
          <p:cNvPr id="36" name="Google Shape;36;p19"/>
          <p:cNvSpPr txBox="1">
            <a:spLocks noGrp="1"/>
          </p:cNvSpPr>
          <p:nvPr>
            <p:ph type="ctrTitle"/>
          </p:nvPr>
        </p:nvSpPr>
        <p:spPr>
          <a:xfrm>
            <a:off x="4113600" y="2878750"/>
            <a:ext cx="4505700" cy="1159800"/>
          </a:xfrm>
          <a:prstGeom prst="rect">
            <a:avLst/>
          </a:prstGeom>
          <a:noFill/>
          <a:ln>
            <a:noFill/>
          </a:ln>
        </p:spPr>
        <p:txBody>
          <a:bodyPr spcFirstLastPara="1" wrap="square" lIns="91425" tIns="91425" rIns="91425" bIns="91425" anchor="b" anchorCtr="0">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a:endParaRPr/>
          </a:p>
        </p:txBody>
      </p:sp>
      <p:sp>
        <p:nvSpPr>
          <p:cNvPr id="37" name="Google Shape;37;p19"/>
          <p:cNvSpPr txBox="1">
            <a:spLocks noGrp="1"/>
          </p:cNvSpPr>
          <p:nvPr>
            <p:ph type="subTitle" idx="1"/>
          </p:nvPr>
        </p:nvSpPr>
        <p:spPr>
          <a:xfrm>
            <a:off x="4113600" y="3983050"/>
            <a:ext cx="4505700" cy="784800"/>
          </a:xfrm>
          <a:prstGeom prst="rect">
            <a:avLst/>
          </a:prstGeom>
          <a:noFill/>
          <a:ln>
            <a:noFill/>
          </a:ln>
        </p:spPr>
        <p:txBody>
          <a:bodyPr spcFirstLastPara="1" wrap="square" lIns="91425" tIns="91425" rIns="91425" bIns="91425" anchor="t" anchorCtr="0">
            <a:noAutofit/>
          </a:bodyPr>
          <a:lstStyle>
            <a:lvl1pPr lvl="0" algn="l">
              <a:spcBef>
                <a:spcPts val="0"/>
              </a:spcBef>
              <a:spcAft>
                <a:spcPts val="0"/>
              </a:spcAft>
              <a:buClr>
                <a:srgbClr val="94BF6E"/>
              </a:buClr>
              <a:buSzPts val="1800"/>
              <a:buNone/>
              <a:defRPr sz="1800" b="1">
                <a:solidFill>
                  <a:srgbClr val="94BF6E"/>
                </a:solidFill>
              </a:defRPr>
            </a:lvl1pPr>
            <a:lvl2pPr lvl="1" algn="l">
              <a:spcBef>
                <a:spcPts val="0"/>
              </a:spcBef>
              <a:spcAft>
                <a:spcPts val="0"/>
              </a:spcAft>
              <a:buClr>
                <a:srgbClr val="94BF6E"/>
              </a:buClr>
              <a:buSzPts val="1800"/>
              <a:buNone/>
              <a:defRPr sz="1800" b="1">
                <a:solidFill>
                  <a:srgbClr val="94BF6E"/>
                </a:solidFill>
              </a:defRPr>
            </a:lvl2pPr>
            <a:lvl3pPr lvl="2" algn="l">
              <a:spcBef>
                <a:spcPts val="0"/>
              </a:spcBef>
              <a:spcAft>
                <a:spcPts val="0"/>
              </a:spcAft>
              <a:buClr>
                <a:srgbClr val="94BF6E"/>
              </a:buClr>
              <a:buSzPts val="1800"/>
              <a:buNone/>
              <a:defRPr sz="1800" b="1">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a:endParaRPr/>
          </a:p>
        </p:txBody>
      </p:sp>
      <p:sp>
        <p:nvSpPr>
          <p:cNvPr id="38" name="Google Shape;38;p19"/>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style A">
  <p:cSld name="Blank style A">
    <p:spTree>
      <p:nvGrpSpPr>
        <p:cNvPr id="1" name="Shape 48"/>
        <p:cNvGrpSpPr/>
        <p:nvPr/>
      </p:nvGrpSpPr>
      <p:grpSpPr>
        <a:xfrm>
          <a:off x="0" y="0"/>
          <a:ext cx="0" cy="0"/>
          <a:chOff x="0" y="0"/>
          <a:chExt cx="0" cy="0"/>
        </a:xfrm>
      </p:grpSpPr>
      <p:sp>
        <p:nvSpPr>
          <p:cNvPr id="49" name="Google Shape;49;p21"/>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60"/>
        <p:cNvGrpSpPr/>
        <p:nvPr/>
      </p:nvGrpSpPr>
      <p:grpSpPr>
        <a:xfrm>
          <a:off x="0" y="0"/>
          <a:ext cx="0" cy="0"/>
          <a:chOff x="0" y="0"/>
          <a:chExt cx="0" cy="0"/>
        </a:xfrm>
      </p:grpSpPr>
      <p:sp>
        <p:nvSpPr>
          <p:cNvPr id="61" name="Google Shape;61;p23"/>
          <p:cNvSpPr txBox="1">
            <a:spLocks noGrp="1"/>
          </p:cNvSpPr>
          <p:nvPr>
            <p:ph type="title"/>
          </p:nvPr>
        </p:nvSpPr>
        <p:spPr>
          <a:xfrm>
            <a:off x="1146025" y="530725"/>
            <a:ext cx="3208800" cy="1028700"/>
          </a:xfrm>
          <a:prstGeom prst="rect">
            <a:avLst/>
          </a:prstGeom>
          <a:noFill/>
          <a:ln>
            <a:noFill/>
          </a:ln>
        </p:spPr>
        <p:txBody>
          <a:bodyPr spcFirstLastPara="1" wrap="square" lIns="91425" tIns="91425" rIns="91425" bIns="91425" anchor="ctr" anchorCtr="0">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a:endParaRPr/>
          </a:p>
        </p:txBody>
      </p:sp>
      <p:sp>
        <p:nvSpPr>
          <p:cNvPr id="62" name="Google Shape;62;p23"/>
          <p:cNvSpPr txBox="1">
            <a:spLocks noGrp="1"/>
          </p:cNvSpPr>
          <p:nvPr>
            <p:ph type="body" idx="1"/>
          </p:nvPr>
        </p:nvSpPr>
        <p:spPr>
          <a:xfrm>
            <a:off x="1146025" y="1767275"/>
            <a:ext cx="7540800" cy="3158700"/>
          </a:xfrm>
          <a:prstGeom prst="rect">
            <a:avLst/>
          </a:prstGeom>
          <a:noFill/>
          <a:ln>
            <a:noFill/>
          </a:ln>
        </p:spPr>
        <p:txBody>
          <a:bodyPr spcFirstLastPara="1" wrap="square" lIns="91425" tIns="91425" rIns="91425" bIns="91425" anchor="t" anchorCtr="0">
            <a:noAutofit/>
          </a:bodyPr>
          <a:lstStyle>
            <a:lvl1pPr marL="457200" lvl="0" indent="-406400" algn="l">
              <a:spcBef>
                <a:spcPts val="600"/>
              </a:spcBef>
              <a:spcAft>
                <a:spcPts val="0"/>
              </a:spcAft>
              <a:buSzPts val="2800"/>
              <a:buChar char="▪"/>
              <a:defRPr sz="2800"/>
            </a:lvl1pPr>
            <a:lvl2pPr marL="914400" lvl="1" indent="-406400" algn="l">
              <a:spcBef>
                <a:spcPts val="0"/>
              </a:spcBef>
              <a:spcAft>
                <a:spcPts val="0"/>
              </a:spcAft>
              <a:buSzPts val="2800"/>
              <a:buChar char="▫"/>
              <a:defRPr sz="2800"/>
            </a:lvl2pPr>
            <a:lvl3pPr marL="1371600" lvl="2" indent="-406400" algn="l">
              <a:spcBef>
                <a:spcPts val="0"/>
              </a:spcBef>
              <a:spcAft>
                <a:spcPts val="0"/>
              </a:spcAft>
              <a:buSzPts val="2800"/>
              <a:buChar char="■"/>
              <a:defRPr sz="2800"/>
            </a:lvl3pPr>
            <a:lvl4pPr marL="1828800" lvl="3" indent="-406400" algn="l">
              <a:spcBef>
                <a:spcPts val="0"/>
              </a:spcBef>
              <a:spcAft>
                <a:spcPts val="0"/>
              </a:spcAft>
              <a:buSzPts val="2800"/>
              <a:buChar char="●"/>
              <a:defRPr sz="2800"/>
            </a:lvl4pPr>
            <a:lvl5pPr marL="2286000" lvl="4" indent="-406400" algn="l">
              <a:spcBef>
                <a:spcPts val="0"/>
              </a:spcBef>
              <a:spcAft>
                <a:spcPts val="0"/>
              </a:spcAft>
              <a:buSzPts val="2800"/>
              <a:buChar char="○"/>
              <a:defRPr sz="2800"/>
            </a:lvl5pPr>
            <a:lvl6pPr marL="2743200" lvl="5" indent="-406400" algn="l">
              <a:lnSpc>
                <a:spcPct val="100000"/>
              </a:lnSpc>
              <a:spcBef>
                <a:spcPts val="0"/>
              </a:spcBef>
              <a:spcAft>
                <a:spcPts val="0"/>
              </a:spcAft>
              <a:buSzPts val="2800"/>
              <a:buChar char="■"/>
              <a:defRPr sz="2800"/>
            </a:lvl6pPr>
            <a:lvl7pPr marL="3200400" lvl="6" indent="-406400" algn="l">
              <a:lnSpc>
                <a:spcPct val="100000"/>
              </a:lnSpc>
              <a:spcBef>
                <a:spcPts val="0"/>
              </a:spcBef>
              <a:spcAft>
                <a:spcPts val="0"/>
              </a:spcAft>
              <a:buSzPts val="2800"/>
              <a:buChar char="●"/>
              <a:defRPr sz="2800"/>
            </a:lvl7pPr>
            <a:lvl8pPr marL="3657600" lvl="7" indent="-406400" algn="l">
              <a:lnSpc>
                <a:spcPct val="100000"/>
              </a:lnSpc>
              <a:spcBef>
                <a:spcPts val="0"/>
              </a:spcBef>
              <a:spcAft>
                <a:spcPts val="0"/>
              </a:spcAft>
              <a:buSzPts val="2800"/>
              <a:buChar char="○"/>
              <a:defRPr sz="2800"/>
            </a:lvl8pPr>
            <a:lvl9pPr marL="4114800" lvl="8" indent="-406400" algn="l">
              <a:lnSpc>
                <a:spcPct val="100000"/>
              </a:lnSpc>
              <a:spcBef>
                <a:spcPts val="0"/>
              </a:spcBef>
              <a:spcAft>
                <a:spcPts val="0"/>
              </a:spcAft>
              <a:buSzPts val="2800"/>
              <a:buChar char="■"/>
              <a:defRPr sz="2800"/>
            </a:lvl9pPr>
          </a:lstStyle>
          <a:p>
            <a:endParaRPr/>
          </a:p>
        </p:txBody>
      </p:sp>
      <p:sp>
        <p:nvSpPr>
          <p:cNvPr id="63" name="Google Shape;63;p23"/>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74"/>
        <p:cNvGrpSpPr/>
        <p:nvPr/>
      </p:nvGrpSpPr>
      <p:grpSpPr>
        <a:xfrm>
          <a:off x="0" y="0"/>
          <a:ext cx="0" cy="0"/>
          <a:chOff x="0" y="0"/>
          <a:chExt cx="0" cy="0"/>
        </a:xfrm>
      </p:grpSpPr>
      <p:sp>
        <p:nvSpPr>
          <p:cNvPr id="75" name="Google Shape;75;p25"/>
          <p:cNvSpPr txBox="1">
            <a:spLocks noGrp="1"/>
          </p:cNvSpPr>
          <p:nvPr>
            <p:ph type="title"/>
          </p:nvPr>
        </p:nvSpPr>
        <p:spPr>
          <a:xfrm>
            <a:off x="1146025" y="530725"/>
            <a:ext cx="3208800" cy="1028700"/>
          </a:xfrm>
          <a:prstGeom prst="rect">
            <a:avLst/>
          </a:prstGeom>
          <a:noFill/>
          <a:ln>
            <a:noFill/>
          </a:ln>
        </p:spPr>
        <p:txBody>
          <a:bodyPr spcFirstLastPara="1" wrap="square" lIns="91425" tIns="91425" rIns="91425" bIns="91425" anchor="ctr" anchorCtr="0">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a:endParaRPr/>
          </a:p>
        </p:txBody>
      </p:sp>
      <p:sp>
        <p:nvSpPr>
          <p:cNvPr id="76" name="Google Shape;76;p25"/>
          <p:cNvSpPr txBox="1">
            <a:spLocks noGrp="1"/>
          </p:cNvSpPr>
          <p:nvPr>
            <p:ph type="body" idx="1"/>
          </p:nvPr>
        </p:nvSpPr>
        <p:spPr>
          <a:xfrm>
            <a:off x="1146025" y="1767275"/>
            <a:ext cx="3660300" cy="3158700"/>
          </a:xfrm>
          <a:prstGeom prst="rect">
            <a:avLst/>
          </a:prstGeom>
          <a:noFill/>
          <a:ln>
            <a:noFill/>
          </a:ln>
        </p:spPr>
        <p:txBody>
          <a:bodyPr spcFirstLastPara="1" wrap="square" lIns="91425" tIns="91425" rIns="91425" bIns="91425" anchor="t" anchorCtr="0">
            <a:noAutofit/>
          </a:bodyPr>
          <a:lstStyle>
            <a:lvl1pPr marL="457200" lvl="0" indent="-355600" algn="l">
              <a:spcBef>
                <a:spcPts val="600"/>
              </a:spcBef>
              <a:spcAft>
                <a:spcPts val="0"/>
              </a:spcAft>
              <a:buSzPts val="2000"/>
              <a:buChar char="▪"/>
              <a:defRPr sz="2000"/>
            </a:lvl1pPr>
            <a:lvl2pPr marL="914400" lvl="1" indent="-355600" algn="l">
              <a:spcBef>
                <a:spcPts val="0"/>
              </a:spcBef>
              <a:spcAft>
                <a:spcPts val="0"/>
              </a:spcAft>
              <a:buSzPts val="2000"/>
              <a:buChar char="▫"/>
              <a:defRPr sz="2000"/>
            </a:lvl2pPr>
            <a:lvl3pPr marL="1371600" lvl="2" indent="-355600" algn="l">
              <a:spcBef>
                <a:spcPts val="0"/>
              </a:spcBef>
              <a:spcAft>
                <a:spcPts val="0"/>
              </a:spcAft>
              <a:buSzPts val="2000"/>
              <a:buChar char="■"/>
              <a:defRPr sz="2000"/>
            </a:lvl3pPr>
            <a:lvl4pPr marL="1828800" lvl="3" indent="-355600" algn="l">
              <a:spcBef>
                <a:spcPts val="0"/>
              </a:spcBef>
              <a:spcAft>
                <a:spcPts val="0"/>
              </a:spcAft>
              <a:buSzPts val="2000"/>
              <a:buChar char="●"/>
              <a:defRPr sz="2000"/>
            </a:lvl4pPr>
            <a:lvl5pPr marL="2286000" lvl="4" indent="-355600" algn="l">
              <a:spcBef>
                <a:spcPts val="0"/>
              </a:spcBef>
              <a:spcAft>
                <a:spcPts val="0"/>
              </a:spcAft>
              <a:buSzPts val="2000"/>
              <a:buChar char="○"/>
              <a:defRPr sz="2000"/>
            </a:lvl5pPr>
            <a:lvl6pPr marL="2743200" lvl="5" indent="-355600" algn="l">
              <a:lnSpc>
                <a:spcPct val="100000"/>
              </a:lnSpc>
              <a:spcBef>
                <a:spcPts val="0"/>
              </a:spcBef>
              <a:spcAft>
                <a:spcPts val="0"/>
              </a:spcAft>
              <a:buSzPts val="2000"/>
              <a:buChar char="■"/>
              <a:defRPr sz="2000"/>
            </a:lvl6pPr>
            <a:lvl7pPr marL="3200400" lvl="6" indent="-355600" algn="l">
              <a:lnSpc>
                <a:spcPct val="100000"/>
              </a:lnSpc>
              <a:spcBef>
                <a:spcPts val="0"/>
              </a:spcBef>
              <a:spcAft>
                <a:spcPts val="0"/>
              </a:spcAft>
              <a:buSzPts val="2000"/>
              <a:buChar char="●"/>
              <a:defRPr sz="2000"/>
            </a:lvl7pPr>
            <a:lvl8pPr marL="3657600" lvl="7" indent="-355600" algn="l">
              <a:lnSpc>
                <a:spcPct val="100000"/>
              </a:lnSpc>
              <a:spcBef>
                <a:spcPts val="0"/>
              </a:spcBef>
              <a:spcAft>
                <a:spcPts val="0"/>
              </a:spcAft>
              <a:buSzPts val="2000"/>
              <a:buChar char="○"/>
              <a:defRPr sz="2000"/>
            </a:lvl8pPr>
            <a:lvl9pPr marL="4114800" lvl="8" indent="-355600" algn="l">
              <a:lnSpc>
                <a:spcPct val="100000"/>
              </a:lnSpc>
              <a:spcBef>
                <a:spcPts val="0"/>
              </a:spcBef>
              <a:spcAft>
                <a:spcPts val="0"/>
              </a:spcAft>
              <a:buSzPts val="2000"/>
              <a:buChar char="■"/>
              <a:defRPr sz="2000"/>
            </a:lvl9pPr>
          </a:lstStyle>
          <a:p>
            <a:endParaRPr/>
          </a:p>
        </p:txBody>
      </p:sp>
      <p:sp>
        <p:nvSpPr>
          <p:cNvPr id="77" name="Google Shape;77;p25"/>
          <p:cNvSpPr txBox="1">
            <a:spLocks noGrp="1"/>
          </p:cNvSpPr>
          <p:nvPr>
            <p:ph type="body" idx="2"/>
          </p:nvPr>
        </p:nvSpPr>
        <p:spPr>
          <a:xfrm>
            <a:off x="5026623" y="1767275"/>
            <a:ext cx="3660300" cy="3158700"/>
          </a:xfrm>
          <a:prstGeom prst="rect">
            <a:avLst/>
          </a:prstGeom>
          <a:noFill/>
          <a:ln>
            <a:noFill/>
          </a:ln>
        </p:spPr>
        <p:txBody>
          <a:bodyPr spcFirstLastPara="1" wrap="square" lIns="91425" tIns="91425" rIns="91425" bIns="91425" anchor="t" anchorCtr="0">
            <a:noAutofit/>
          </a:bodyPr>
          <a:lstStyle>
            <a:lvl1pPr marL="457200" lvl="0" indent="-355600" algn="l">
              <a:spcBef>
                <a:spcPts val="600"/>
              </a:spcBef>
              <a:spcAft>
                <a:spcPts val="0"/>
              </a:spcAft>
              <a:buSzPts val="2000"/>
              <a:buChar char="▪"/>
              <a:defRPr sz="2000"/>
            </a:lvl1pPr>
            <a:lvl2pPr marL="914400" lvl="1" indent="-355600" algn="l">
              <a:spcBef>
                <a:spcPts val="0"/>
              </a:spcBef>
              <a:spcAft>
                <a:spcPts val="0"/>
              </a:spcAft>
              <a:buSzPts val="2000"/>
              <a:buChar char="▫"/>
              <a:defRPr sz="2000"/>
            </a:lvl2pPr>
            <a:lvl3pPr marL="1371600" lvl="2" indent="-355600" algn="l">
              <a:spcBef>
                <a:spcPts val="0"/>
              </a:spcBef>
              <a:spcAft>
                <a:spcPts val="0"/>
              </a:spcAft>
              <a:buSzPts val="2000"/>
              <a:buChar char="■"/>
              <a:defRPr sz="2000"/>
            </a:lvl3pPr>
            <a:lvl4pPr marL="1828800" lvl="3" indent="-355600" algn="l">
              <a:spcBef>
                <a:spcPts val="0"/>
              </a:spcBef>
              <a:spcAft>
                <a:spcPts val="0"/>
              </a:spcAft>
              <a:buSzPts val="2000"/>
              <a:buChar char="●"/>
              <a:defRPr sz="2000"/>
            </a:lvl4pPr>
            <a:lvl5pPr marL="2286000" lvl="4" indent="-355600" algn="l">
              <a:spcBef>
                <a:spcPts val="0"/>
              </a:spcBef>
              <a:spcAft>
                <a:spcPts val="0"/>
              </a:spcAft>
              <a:buSzPts val="2000"/>
              <a:buChar char="○"/>
              <a:defRPr sz="2000"/>
            </a:lvl5pPr>
            <a:lvl6pPr marL="2743200" lvl="5" indent="-355600" algn="l">
              <a:lnSpc>
                <a:spcPct val="100000"/>
              </a:lnSpc>
              <a:spcBef>
                <a:spcPts val="0"/>
              </a:spcBef>
              <a:spcAft>
                <a:spcPts val="0"/>
              </a:spcAft>
              <a:buSzPts val="2000"/>
              <a:buChar char="■"/>
              <a:defRPr sz="2000"/>
            </a:lvl6pPr>
            <a:lvl7pPr marL="3200400" lvl="6" indent="-355600" algn="l">
              <a:lnSpc>
                <a:spcPct val="100000"/>
              </a:lnSpc>
              <a:spcBef>
                <a:spcPts val="0"/>
              </a:spcBef>
              <a:spcAft>
                <a:spcPts val="0"/>
              </a:spcAft>
              <a:buSzPts val="2000"/>
              <a:buChar char="●"/>
              <a:defRPr sz="2000"/>
            </a:lvl7pPr>
            <a:lvl8pPr marL="3657600" lvl="7" indent="-355600" algn="l">
              <a:lnSpc>
                <a:spcPct val="100000"/>
              </a:lnSpc>
              <a:spcBef>
                <a:spcPts val="0"/>
              </a:spcBef>
              <a:spcAft>
                <a:spcPts val="0"/>
              </a:spcAft>
              <a:buSzPts val="2000"/>
              <a:buChar char="○"/>
              <a:defRPr sz="2000"/>
            </a:lvl8pPr>
            <a:lvl9pPr marL="4114800" lvl="8" indent="-355600" algn="l">
              <a:lnSpc>
                <a:spcPct val="100000"/>
              </a:lnSpc>
              <a:spcBef>
                <a:spcPts val="0"/>
              </a:spcBef>
              <a:spcAft>
                <a:spcPts val="0"/>
              </a:spcAft>
              <a:buSzPts val="2000"/>
              <a:buChar char="■"/>
              <a:defRPr sz="2000"/>
            </a:lvl9pPr>
          </a:lstStyle>
          <a:p>
            <a:endParaRPr/>
          </a:p>
        </p:txBody>
      </p:sp>
      <p:sp>
        <p:nvSpPr>
          <p:cNvPr id="78" name="Google Shape;78;p25"/>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89"/>
        <p:cNvGrpSpPr/>
        <p:nvPr/>
      </p:nvGrpSpPr>
      <p:grpSpPr>
        <a:xfrm>
          <a:off x="0" y="0"/>
          <a:ext cx="0" cy="0"/>
          <a:chOff x="0" y="0"/>
          <a:chExt cx="0" cy="0"/>
        </a:xfrm>
      </p:grpSpPr>
      <p:sp>
        <p:nvSpPr>
          <p:cNvPr id="90" name="Google Shape;90;p27"/>
          <p:cNvSpPr txBox="1">
            <a:spLocks noGrp="1"/>
          </p:cNvSpPr>
          <p:nvPr>
            <p:ph type="title"/>
          </p:nvPr>
        </p:nvSpPr>
        <p:spPr>
          <a:xfrm>
            <a:off x="1146025" y="530725"/>
            <a:ext cx="3208800" cy="1028700"/>
          </a:xfrm>
          <a:prstGeom prst="rect">
            <a:avLst/>
          </a:prstGeom>
          <a:noFill/>
          <a:ln>
            <a:noFill/>
          </a:ln>
        </p:spPr>
        <p:txBody>
          <a:bodyPr spcFirstLastPara="1" wrap="square" lIns="91425" tIns="91425" rIns="91425" bIns="91425" anchor="ctr" anchorCtr="0">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a:endParaRPr/>
          </a:p>
        </p:txBody>
      </p:sp>
      <p:sp>
        <p:nvSpPr>
          <p:cNvPr id="91" name="Google Shape;91;p27"/>
          <p:cNvSpPr txBox="1">
            <a:spLocks noGrp="1"/>
          </p:cNvSpPr>
          <p:nvPr>
            <p:ph type="body" idx="1"/>
          </p:nvPr>
        </p:nvSpPr>
        <p:spPr>
          <a:xfrm>
            <a:off x="1146025" y="1773300"/>
            <a:ext cx="2409900" cy="3152700"/>
          </a:xfrm>
          <a:prstGeom prst="rect">
            <a:avLst/>
          </a:prstGeom>
          <a:noFill/>
          <a:ln>
            <a:noFill/>
          </a:ln>
        </p:spPr>
        <p:txBody>
          <a:bodyPr spcFirstLastPara="1" wrap="square" lIns="91425" tIns="91425" rIns="91425" bIns="91425" anchor="t" anchorCtr="0">
            <a:noAutofit/>
          </a:bodyPr>
          <a:lstStyle>
            <a:lvl1pPr marL="457200" lvl="0" indent="-342900" algn="l">
              <a:spcBef>
                <a:spcPts val="600"/>
              </a:spcBef>
              <a:spcAft>
                <a:spcPts val="0"/>
              </a:spcAft>
              <a:buSzPts val="1800"/>
              <a:buChar char="▪"/>
              <a:defRPr sz="1800"/>
            </a:lvl1pPr>
            <a:lvl2pPr marL="914400" lvl="1" indent="-342900" algn="l">
              <a:spcBef>
                <a:spcPts val="0"/>
              </a:spcBef>
              <a:spcAft>
                <a:spcPts val="0"/>
              </a:spcAft>
              <a:buSzPts val="1800"/>
              <a:buChar char="▫"/>
              <a:defRPr sz="1800"/>
            </a:lvl2pPr>
            <a:lvl3pPr marL="1371600" lvl="2" indent="-342900" algn="l">
              <a:spcBef>
                <a:spcPts val="0"/>
              </a:spcBef>
              <a:spcAft>
                <a:spcPts val="0"/>
              </a:spcAft>
              <a:buSzPts val="1800"/>
              <a:buChar char="■"/>
              <a:defRPr sz="1800"/>
            </a:lvl3pPr>
            <a:lvl4pPr marL="1828800" lvl="3" indent="-342900" algn="l">
              <a:spcBef>
                <a:spcPts val="0"/>
              </a:spcBef>
              <a:spcAft>
                <a:spcPts val="0"/>
              </a:spcAft>
              <a:buSzPts val="1800"/>
              <a:buChar char="●"/>
              <a:defRPr/>
            </a:lvl4pPr>
            <a:lvl5pPr marL="2286000" lvl="4" indent="-342900" algn="l">
              <a:spcBef>
                <a:spcPts val="0"/>
              </a:spcBef>
              <a:spcAft>
                <a:spcPts val="0"/>
              </a:spcAft>
              <a:buSzPts val="1800"/>
              <a:buChar char="○"/>
              <a:defRPr/>
            </a:lvl5pPr>
            <a:lvl6pPr marL="2743200" lvl="5" indent="-342900" algn="l">
              <a:lnSpc>
                <a:spcPct val="100000"/>
              </a:lnSpc>
              <a:spcBef>
                <a:spcPts val="0"/>
              </a:spcBef>
              <a:spcAft>
                <a:spcPts val="0"/>
              </a:spcAft>
              <a:buSzPts val="1800"/>
              <a:buChar char="■"/>
              <a:defRPr/>
            </a:lvl6pPr>
            <a:lvl7pPr marL="3200400" lvl="6" indent="-342900" algn="l">
              <a:lnSpc>
                <a:spcPct val="100000"/>
              </a:lnSpc>
              <a:spcBef>
                <a:spcPts val="0"/>
              </a:spcBef>
              <a:spcAft>
                <a:spcPts val="0"/>
              </a:spcAft>
              <a:buSzPts val="1800"/>
              <a:buChar char="●"/>
              <a:defRPr/>
            </a:lvl7pPr>
            <a:lvl8pPr marL="3657600" lvl="7" indent="-342900" algn="l">
              <a:lnSpc>
                <a:spcPct val="100000"/>
              </a:lnSpc>
              <a:spcBef>
                <a:spcPts val="0"/>
              </a:spcBef>
              <a:spcAft>
                <a:spcPts val="0"/>
              </a:spcAft>
              <a:buSzPts val="1800"/>
              <a:buChar char="○"/>
              <a:defRPr/>
            </a:lvl8pPr>
            <a:lvl9pPr marL="4114800" lvl="8" indent="-342900" algn="l">
              <a:lnSpc>
                <a:spcPct val="100000"/>
              </a:lnSpc>
              <a:spcBef>
                <a:spcPts val="0"/>
              </a:spcBef>
              <a:spcAft>
                <a:spcPts val="0"/>
              </a:spcAft>
              <a:buSzPts val="1800"/>
              <a:buChar char="■"/>
              <a:defRPr/>
            </a:lvl9pPr>
          </a:lstStyle>
          <a:p>
            <a:endParaRPr/>
          </a:p>
        </p:txBody>
      </p:sp>
      <p:sp>
        <p:nvSpPr>
          <p:cNvPr id="92" name="Google Shape;92;p27"/>
          <p:cNvSpPr txBox="1">
            <a:spLocks noGrp="1"/>
          </p:cNvSpPr>
          <p:nvPr>
            <p:ph type="body" idx="2"/>
          </p:nvPr>
        </p:nvSpPr>
        <p:spPr>
          <a:xfrm>
            <a:off x="3679388" y="1773300"/>
            <a:ext cx="2409900" cy="3152700"/>
          </a:xfrm>
          <a:prstGeom prst="rect">
            <a:avLst/>
          </a:prstGeom>
          <a:noFill/>
          <a:ln>
            <a:noFill/>
          </a:ln>
        </p:spPr>
        <p:txBody>
          <a:bodyPr spcFirstLastPara="1" wrap="square" lIns="91425" tIns="91425" rIns="91425" bIns="91425" anchor="t" anchorCtr="0">
            <a:noAutofit/>
          </a:bodyPr>
          <a:lstStyle>
            <a:lvl1pPr marL="457200" lvl="0" indent="-342900" algn="l">
              <a:spcBef>
                <a:spcPts val="600"/>
              </a:spcBef>
              <a:spcAft>
                <a:spcPts val="0"/>
              </a:spcAft>
              <a:buSzPts val="1800"/>
              <a:buChar char="▪"/>
              <a:defRPr sz="1800"/>
            </a:lvl1pPr>
            <a:lvl2pPr marL="914400" lvl="1" indent="-342900" algn="l">
              <a:spcBef>
                <a:spcPts val="0"/>
              </a:spcBef>
              <a:spcAft>
                <a:spcPts val="0"/>
              </a:spcAft>
              <a:buSzPts val="1800"/>
              <a:buChar char="▫"/>
              <a:defRPr sz="1800"/>
            </a:lvl2pPr>
            <a:lvl3pPr marL="1371600" lvl="2" indent="-342900" algn="l">
              <a:spcBef>
                <a:spcPts val="0"/>
              </a:spcBef>
              <a:spcAft>
                <a:spcPts val="0"/>
              </a:spcAft>
              <a:buSzPts val="1800"/>
              <a:buChar char="■"/>
              <a:defRPr sz="1800"/>
            </a:lvl3pPr>
            <a:lvl4pPr marL="1828800" lvl="3" indent="-342900" algn="l">
              <a:spcBef>
                <a:spcPts val="0"/>
              </a:spcBef>
              <a:spcAft>
                <a:spcPts val="0"/>
              </a:spcAft>
              <a:buSzPts val="1800"/>
              <a:buChar char="●"/>
              <a:defRPr/>
            </a:lvl4pPr>
            <a:lvl5pPr marL="2286000" lvl="4" indent="-342900" algn="l">
              <a:spcBef>
                <a:spcPts val="0"/>
              </a:spcBef>
              <a:spcAft>
                <a:spcPts val="0"/>
              </a:spcAft>
              <a:buSzPts val="1800"/>
              <a:buChar char="○"/>
              <a:defRPr/>
            </a:lvl5pPr>
            <a:lvl6pPr marL="2743200" lvl="5" indent="-342900" algn="l">
              <a:lnSpc>
                <a:spcPct val="100000"/>
              </a:lnSpc>
              <a:spcBef>
                <a:spcPts val="0"/>
              </a:spcBef>
              <a:spcAft>
                <a:spcPts val="0"/>
              </a:spcAft>
              <a:buSzPts val="1800"/>
              <a:buChar char="■"/>
              <a:defRPr/>
            </a:lvl6pPr>
            <a:lvl7pPr marL="3200400" lvl="6" indent="-342900" algn="l">
              <a:lnSpc>
                <a:spcPct val="100000"/>
              </a:lnSpc>
              <a:spcBef>
                <a:spcPts val="0"/>
              </a:spcBef>
              <a:spcAft>
                <a:spcPts val="0"/>
              </a:spcAft>
              <a:buSzPts val="1800"/>
              <a:buChar char="●"/>
              <a:defRPr/>
            </a:lvl7pPr>
            <a:lvl8pPr marL="3657600" lvl="7" indent="-342900" algn="l">
              <a:lnSpc>
                <a:spcPct val="100000"/>
              </a:lnSpc>
              <a:spcBef>
                <a:spcPts val="0"/>
              </a:spcBef>
              <a:spcAft>
                <a:spcPts val="0"/>
              </a:spcAft>
              <a:buSzPts val="1800"/>
              <a:buChar char="○"/>
              <a:defRPr/>
            </a:lvl8pPr>
            <a:lvl9pPr marL="4114800" lvl="8" indent="-342900" algn="l">
              <a:lnSpc>
                <a:spcPct val="100000"/>
              </a:lnSpc>
              <a:spcBef>
                <a:spcPts val="0"/>
              </a:spcBef>
              <a:spcAft>
                <a:spcPts val="0"/>
              </a:spcAft>
              <a:buSzPts val="1800"/>
              <a:buChar char="■"/>
              <a:defRPr/>
            </a:lvl9pPr>
          </a:lstStyle>
          <a:p>
            <a:endParaRPr/>
          </a:p>
        </p:txBody>
      </p:sp>
      <p:sp>
        <p:nvSpPr>
          <p:cNvPr id="93" name="Google Shape;93;p27"/>
          <p:cNvSpPr txBox="1">
            <a:spLocks noGrp="1"/>
          </p:cNvSpPr>
          <p:nvPr>
            <p:ph type="body" idx="3"/>
          </p:nvPr>
        </p:nvSpPr>
        <p:spPr>
          <a:xfrm>
            <a:off x="6212750" y="1773300"/>
            <a:ext cx="2409900" cy="3152700"/>
          </a:xfrm>
          <a:prstGeom prst="rect">
            <a:avLst/>
          </a:prstGeom>
          <a:noFill/>
          <a:ln>
            <a:noFill/>
          </a:ln>
        </p:spPr>
        <p:txBody>
          <a:bodyPr spcFirstLastPara="1" wrap="square" lIns="91425" tIns="91425" rIns="91425" bIns="91425" anchor="t" anchorCtr="0">
            <a:noAutofit/>
          </a:bodyPr>
          <a:lstStyle>
            <a:lvl1pPr marL="457200" lvl="0" indent="-342900" algn="l">
              <a:spcBef>
                <a:spcPts val="600"/>
              </a:spcBef>
              <a:spcAft>
                <a:spcPts val="0"/>
              </a:spcAft>
              <a:buSzPts val="1800"/>
              <a:buChar char="▪"/>
              <a:defRPr sz="1800"/>
            </a:lvl1pPr>
            <a:lvl2pPr marL="914400" lvl="1" indent="-342900" algn="l">
              <a:spcBef>
                <a:spcPts val="0"/>
              </a:spcBef>
              <a:spcAft>
                <a:spcPts val="0"/>
              </a:spcAft>
              <a:buSzPts val="1800"/>
              <a:buChar char="▫"/>
              <a:defRPr sz="1800"/>
            </a:lvl2pPr>
            <a:lvl3pPr marL="1371600" lvl="2" indent="-342900" algn="l">
              <a:spcBef>
                <a:spcPts val="0"/>
              </a:spcBef>
              <a:spcAft>
                <a:spcPts val="0"/>
              </a:spcAft>
              <a:buSzPts val="1800"/>
              <a:buChar char="■"/>
              <a:defRPr sz="1800"/>
            </a:lvl3pPr>
            <a:lvl4pPr marL="1828800" lvl="3" indent="-342900" algn="l">
              <a:spcBef>
                <a:spcPts val="0"/>
              </a:spcBef>
              <a:spcAft>
                <a:spcPts val="0"/>
              </a:spcAft>
              <a:buSzPts val="1800"/>
              <a:buChar char="●"/>
              <a:defRPr/>
            </a:lvl4pPr>
            <a:lvl5pPr marL="2286000" lvl="4" indent="-342900" algn="l">
              <a:spcBef>
                <a:spcPts val="0"/>
              </a:spcBef>
              <a:spcAft>
                <a:spcPts val="0"/>
              </a:spcAft>
              <a:buSzPts val="1800"/>
              <a:buChar char="○"/>
              <a:defRPr/>
            </a:lvl5pPr>
            <a:lvl6pPr marL="2743200" lvl="5" indent="-342900" algn="l">
              <a:lnSpc>
                <a:spcPct val="100000"/>
              </a:lnSpc>
              <a:spcBef>
                <a:spcPts val="0"/>
              </a:spcBef>
              <a:spcAft>
                <a:spcPts val="0"/>
              </a:spcAft>
              <a:buSzPts val="1800"/>
              <a:buChar char="■"/>
              <a:defRPr/>
            </a:lvl6pPr>
            <a:lvl7pPr marL="3200400" lvl="6" indent="-342900" algn="l">
              <a:lnSpc>
                <a:spcPct val="100000"/>
              </a:lnSpc>
              <a:spcBef>
                <a:spcPts val="0"/>
              </a:spcBef>
              <a:spcAft>
                <a:spcPts val="0"/>
              </a:spcAft>
              <a:buSzPts val="1800"/>
              <a:buChar char="●"/>
              <a:defRPr/>
            </a:lvl7pPr>
            <a:lvl8pPr marL="3657600" lvl="7" indent="-342900" algn="l">
              <a:lnSpc>
                <a:spcPct val="100000"/>
              </a:lnSpc>
              <a:spcBef>
                <a:spcPts val="0"/>
              </a:spcBef>
              <a:spcAft>
                <a:spcPts val="0"/>
              </a:spcAft>
              <a:buSzPts val="1800"/>
              <a:buChar char="○"/>
              <a:defRPr/>
            </a:lvl8pPr>
            <a:lvl9pPr marL="4114800" lvl="8" indent="-342900" algn="l">
              <a:lnSpc>
                <a:spcPct val="100000"/>
              </a:lnSpc>
              <a:spcBef>
                <a:spcPts val="0"/>
              </a:spcBef>
              <a:spcAft>
                <a:spcPts val="0"/>
              </a:spcAft>
              <a:buSzPts val="1800"/>
              <a:buChar char="■"/>
              <a:defRPr/>
            </a:lvl9pPr>
          </a:lstStyle>
          <a:p>
            <a:endParaRPr/>
          </a:p>
        </p:txBody>
      </p:sp>
      <p:sp>
        <p:nvSpPr>
          <p:cNvPr id="94" name="Google Shape;94;p27"/>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1"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4"/>
          <p:cNvSpPr txBox="1"/>
          <p:nvPr/>
        </p:nvSpPr>
        <p:spPr>
          <a:xfrm>
            <a:off x="0" y="4287837"/>
            <a:ext cx="9144000" cy="247650"/>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7" name="Google Shape;7;p14"/>
          <p:cNvSpPr txBox="1"/>
          <p:nvPr/>
        </p:nvSpPr>
        <p:spPr>
          <a:xfrm>
            <a:off x="0" y="0"/>
            <a:ext cx="9144000"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8" name="Google Shape;8;p14"/>
          <p:cNvSpPr txBox="1"/>
          <p:nvPr/>
        </p:nvSpPr>
        <p:spPr>
          <a:xfrm>
            <a:off x="0" y="500062"/>
            <a:ext cx="9144000" cy="3824287"/>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9" name="Google Shape;9;p14"/>
          <p:cNvSpPr txBox="1"/>
          <p:nvPr/>
        </p:nvSpPr>
        <p:spPr>
          <a:xfrm>
            <a:off x="0" y="4494212"/>
            <a:ext cx="9144000" cy="117475"/>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0" name="Google Shape;10;p14"/>
          <p:cNvSpPr txBox="1"/>
          <p:nvPr/>
        </p:nvSpPr>
        <p:spPr>
          <a:xfrm>
            <a:off x="0" y="4584700"/>
            <a:ext cx="9144000" cy="558800"/>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1" name="Google Shape;11;p14"/>
          <p:cNvSpPr txBox="1">
            <a:spLocks noGrp="1"/>
          </p:cNvSpPr>
          <p:nvPr>
            <p:ph type="title"/>
          </p:nvPr>
        </p:nvSpPr>
        <p:spPr>
          <a:xfrm>
            <a:off x="1146175" y="530225"/>
            <a:ext cx="3208337" cy="1028700"/>
          </a:xfrm>
          <a:prstGeom prst="rect">
            <a:avLst/>
          </a:prstGeom>
          <a:noFill/>
          <a:ln>
            <a:noFill/>
          </a:ln>
        </p:spPr>
        <p:txBody>
          <a:bodyPr spcFirstLastPara="1" wrap="square" lIns="91425" tIns="91425" rIns="91425" bIns="91425" anchor="ctr"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12" name="Google Shape;12;p14"/>
          <p:cNvSpPr txBox="1">
            <a:spLocks noGrp="1"/>
          </p:cNvSpPr>
          <p:nvPr>
            <p:ph type="body" idx="1"/>
          </p:nvPr>
        </p:nvSpPr>
        <p:spPr>
          <a:xfrm>
            <a:off x="1146175" y="1766887"/>
            <a:ext cx="7540625" cy="3159125"/>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Lst>
  <p:transition spd="slow">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
        <p:cNvGrpSpPr/>
        <p:nvPr/>
      </p:nvGrpSpPr>
      <p:grpSpPr>
        <a:xfrm>
          <a:off x="0" y="0"/>
          <a:ext cx="0" cy="0"/>
          <a:chOff x="0" y="0"/>
          <a:chExt cx="0" cy="0"/>
        </a:xfrm>
      </p:grpSpPr>
      <p:sp>
        <p:nvSpPr>
          <p:cNvPr id="16" name="Google Shape;16;p16"/>
          <p:cNvSpPr txBox="1"/>
          <p:nvPr/>
        </p:nvSpPr>
        <p:spPr>
          <a:xfrm>
            <a:off x="0" y="0"/>
            <a:ext cx="247650"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7" name="Google Shape;17;p16"/>
          <p:cNvSpPr txBox="1"/>
          <p:nvPr/>
        </p:nvSpPr>
        <p:spPr>
          <a:xfrm>
            <a:off x="0" y="500062"/>
            <a:ext cx="247650" cy="1058862"/>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8" name="Google Shape;18;p16"/>
          <p:cNvSpPr txBox="1"/>
          <p:nvPr/>
        </p:nvSpPr>
        <p:spPr>
          <a:xfrm>
            <a:off x="0" y="1554162"/>
            <a:ext cx="247650" cy="1531937"/>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9" name="Google Shape;19;p16"/>
          <p:cNvSpPr txBox="1"/>
          <p:nvPr/>
        </p:nvSpPr>
        <p:spPr>
          <a:xfrm>
            <a:off x="0" y="3086100"/>
            <a:ext cx="247650" cy="604837"/>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0" name="Google Shape;20;p16"/>
          <p:cNvSpPr txBox="1"/>
          <p:nvPr/>
        </p:nvSpPr>
        <p:spPr>
          <a:xfrm>
            <a:off x="0" y="3690937"/>
            <a:ext cx="247650" cy="1452562"/>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1" name="Google Shape;21;p16"/>
          <p:cNvSpPr txBox="1">
            <a:spLocks noGrp="1"/>
          </p:cNvSpPr>
          <p:nvPr>
            <p:ph type="title"/>
          </p:nvPr>
        </p:nvSpPr>
        <p:spPr>
          <a:xfrm>
            <a:off x="1146175" y="530225"/>
            <a:ext cx="3208337" cy="1028700"/>
          </a:xfrm>
          <a:prstGeom prst="rect">
            <a:avLst/>
          </a:prstGeom>
          <a:noFill/>
          <a:ln>
            <a:noFill/>
          </a:ln>
        </p:spPr>
        <p:txBody>
          <a:bodyPr spcFirstLastPara="1" wrap="square" lIns="91425" tIns="91425" rIns="91425" bIns="91425" anchor="ctr"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22" name="Google Shape;22;p16"/>
          <p:cNvSpPr txBox="1">
            <a:spLocks noGrp="1"/>
          </p:cNvSpPr>
          <p:nvPr>
            <p:ph type="body" idx="1"/>
          </p:nvPr>
        </p:nvSpPr>
        <p:spPr>
          <a:xfrm>
            <a:off x="1146175" y="1766887"/>
            <a:ext cx="7540625" cy="3159125"/>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23" name="Google Shape;23;p16"/>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1" r:id="rId1"/>
  </p:sldLayoutIdLst>
  <p:transition spd="slow">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
        <p:cNvGrpSpPr/>
        <p:nvPr/>
      </p:nvGrpSpPr>
      <p:grpSpPr>
        <a:xfrm>
          <a:off x="0" y="0"/>
          <a:ext cx="0" cy="0"/>
          <a:chOff x="0" y="0"/>
          <a:chExt cx="0" cy="0"/>
        </a:xfrm>
      </p:grpSpPr>
      <p:sp>
        <p:nvSpPr>
          <p:cNvPr id="27" name="Google Shape;27;p18"/>
          <p:cNvSpPr txBox="1"/>
          <p:nvPr/>
        </p:nvSpPr>
        <p:spPr>
          <a:xfrm>
            <a:off x="0" y="4287837"/>
            <a:ext cx="3475037" cy="247650"/>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8" name="Google Shape;28;p18"/>
          <p:cNvSpPr txBox="1"/>
          <p:nvPr/>
        </p:nvSpPr>
        <p:spPr>
          <a:xfrm>
            <a:off x="0" y="0"/>
            <a:ext cx="3475037"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9" name="Google Shape;29;p18"/>
          <p:cNvSpPr txBox="1"/>
          <p:nvPr/>
        </p:nvSpPr>
        <p:spPr>
          <a:xfrm>
            <a:off x="0" y="500062"/>
            <a:ext cx="3475037" cy="3824287"/>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30" name="Google Shape;30;p18"/>
          <p:cNvSpPr txBox="1"/>
          <p:nvPr/>
        </p:nvSpPr>
        <p:spPr>
          <a:xfrm>
            <a:off x="0" y="4494212"/>
            <a:ext cx="3475037" cy="117475"/>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31" name="Google Shape;31;p18"/>
          <p:cNvSpPr txBox="1"/>
          <p:nvPr/>
        </p:nvSpPr>
        <p:spPr>
          <a:xfrm>
            <a:off x="0" y="4584700"/>
            <a:ext cx="3475037" cy="558800"/>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32" name="Google Shape;32;p18"/>
          <p:cNvSpPr txBox="1">
            <a:spLocks noGrp="1"/>
          </p:cNvSpPr>
          <p:nvPr>
            <p:ph type="title"/>
          </p:nvPr>
        </p:nvSpPr>
        <p:spPr>
          <a:xfrm>
            <a:off x="1146175" y="530225"/>
            <a:ext cx="3208337" cy="1028700"/>
          </a:xfrm>
          <a:prstGeom prst="rect">
            <a:avLst/>
          </a:prstGeom>
          <a:noFill/>
          <a:ln>
            <a:noFill/>
          </a:ln>
        </p:spPr>
        <p:txBody>
          <a:bodyPr spcFirstLastPara="1" wrap="square" lIns="91425" tIns="91425" rIns="91425" bIns="91425" anchor="ctr"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33" name="Google Shape;33;p18"/>
          <p:cNvSpPr txBox="1">
            <a:spLocks noGrp="1"/>
          </p:cNvSpPr>
          <p:nvPr>
            <p:ph type="body" idx="1"/>
          </p:nvPr>
        </p:nvSpPr>
        <p:spPr>
          <a:xfrm>
            <a:off x="1146175" y="1766887"/>
            <a:ext cx="7540625" cy="3159125"/>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34" name="Google Shape;34;p18"/>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3" r:id="rId1"/>
  </p:sldLayoutIdLst>
  <p:transition spd="slow">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
        <p:cNvGrpSpPr/>
        <p:nvPr/>
      </p:nvGrpSpPr>
      <p:grpSpPr>
        <a:xfrm>
          <a:off x="0" y="0"/>
          <a:ext cx="0" cy="0"/>
          <a:chOff x="0" y="0"/>
          <a:chExt cx="0" cy="0"/>
        </a:xfrm>
      </p:grpSpPr>
      <p:sp>
        <p:nvSpPr>
          <p:cNvPr id="40" name="Google Shape;40;p20"/>
          <p:cNvSpPr txBox="1"/>
          <p:nvPr/>
        </p:nvSpPr>
        <p:spPr>
          <a:xfrm>
            <a:off x="0" y="1147762"/>
            <a:ext cx="9144000" cy="2847975"/>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41" name="Google Shape;41;p20"/>
          <p:cNvSpPr txBox="1"/>
          <p:nvPr/>
        </p:nvSpPr>
        <p:spPr>
          <a:xfrm>
            <a:off x="0" y="0"/>
            <a:ext cx="9144000"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42" name="Google Shape;42;p20"/>
          <p:cNvSpPr txBox="1"/>
          <p:nvPr/>
        </p:nvSpPr>
        <p:spPr>
          <a:xfrm>
            <a:off x="0" y="500062"/>
            <a:ext cx="9144000" cy="731837"/>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43" name="Google Shape;43;p20"/>
          <p:cNvSpPr txBox="1"/>
          <p:nvPr/>
        </p:nvSpPr>
        <p:spPr>
          <a:xfrm>
            <a:off x="0" y="3962400"/>
            <a:ext cx="9144000" cy="369887"/>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44" name="Google Shape;44;p20"/>
          <p:cNvSpPr txBox="1"/>
          <p:nvPr/>
        </p:nvSpPr>
        <p:spPr>
          <a:xfrm>
            <a:off x="0" y="4333875"/>
            <a:ext cx="9144000" cy="809625"/>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45" name="Google Shape;45;p20"/>
          <p:cNvSpPr txBox="1">
            <a:spLocks noGrp="1"/>
          </p:cNvSpPr>
          <p:nvPr>
            <p:ph type="title"/>
          </p:nvPr>
        </p:nvSpPr>
        <p:spPr>
          <a:xfrm>
            <a:off x="1146175" y="530225"/>
            <a:ext cx="3208337" cy="1028700"/>
          </a:xfrm>
          <a:prstGeom prst="rect">
            <a:avLst/>
          </a:prstGeom>
          <a:noFill/>
          <a:ln>
            <a:noFill/>
          </a:ln>
        </p:spPr>
        <p:txBody>
          <a:bodyPr spcFirstLastPara="1" wrap="square" lIns="91425" tIns="91425" rIns="91425" bIns="91425" anchor="ctr"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6" name="Google Shape;46;p20"/>
          <p:cNvSpPr txBox="1">
            <a:spLocks noGrp="1"/>
          </p:cNvSpPr>
          <p:nvPr>
            <p:ph type="body" idx="1"/>
          </p:nvPr>
        </p:nvSpPr>
        <p:spPr>
          <a:xfrm>
            <a:off x="1146175" y="1766887"/>
            <a:ext cx="7540625" cy="3159125"/>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7" name="Google Shape;47;p20"/>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5" r:id="rId1"/>
  </p:sldLayoutIdLst>
  <p:transition spd="slow">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22"/>
          <p:cNvSpPr txBox="1"/>
          <p:nvPr/>
        </p:nvSpPr>
        <p:spPr>
          <a:xfrm>
            <a:off x="0" y="0"/>
            <a:ext cx="247650"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52" name="Google Shape;52;p22"/>
          <p:cNvSpPr txBox="1"/>
          <p:nvPr/>
        </p:nvSpPr>
        <p:spPr>
          <a:xfrm>
            <a:off x="0" y="500062"/>
            <a:ext cx="4572000" cy="1058862"/>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53" name="Google Shape;53;p22"/>
          <p:cNvSpPr txBox="1"/>
          <p:nvPr/>
        </p:nvSpPr>
        <p:spPr>
          <a:xfrm>
            <a:off x="0" y="1554162"/>
            <a:ext cx="247650" cy="1531937"/>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54" name="Google Shape;54;p22"/>
          <p:cNvSpPr txBox="1"/>
          <p:nvPr/>
        </p:nvSpPr>
        <p:spPr>
          <a:xfrm>
            <a:off x="0" y="3086100"/>
            <a:ext cx="247650" cy="604837"/>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55" name="Google Shape;55;p22"/>
          <p:cNvSpPr txBox="1"/>
          <p:nvPr/>
        </p:nvSpPr>
        <p:spPr>
          <a:xfrm>
            <a:off x="0" y="3690937"/>
            <a:ext cx="247650" cy="1452562"/>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cxnSp>
        <p:nvCxnSpPr>
          <p:cNvPr id="56" name="Google Shape;56;p22"/>
          <p:cNvCxnSpPr/>
          <p:nvPr/>
        </p:nvCxnSpPr>
        <p:spPr>
          <a:xfrm>
            <a:off x="1038225" y="809625"/>
            <a:ext cx="0" cy="471487"/>
          </a:xfrm>
          <a:prstGeom prst="straightConnector1">
            <a:avLst/>
          </a:prstGeom>
          <a:noFill/>
          <a:ln w="9525" cap="flat" cmpd="sng">
            <a:solidFill>
              <a:srgbClr val="18637B"/>
            </a:solidFill>
            <a:prstDash val="solid"/>
            <a:miter lim="800000"/>
            <a:headEnd type="none" w="med" len="med"/>
            <a:tailEnd type="none" w="med" len="med"/>
          </a:ln>
        </p:spPr>
      </p:cxnSp>
      <p:sp>
        <p:nvSpPr>
          <p:cNvPr id="57" name="Google Shape;57;p22"/>
          <p:cNvSpPr txBox="1">
            <a:spLocks noGrp="1"/>
          </p:cNvSpPr>
          <p:nvPr>
            <p:ph type="title"/>
          </p:nvPr>
        </p:nvSpPr>
        <p:spPr>
          <a:xfrm>
            <a:off x="1146175" y="530225"/>
            <a:ext cx="3208337" cy="1028700"/>
          </a:xfrm>
          <a:prstGeom prst="rect">
            <a:avLst/>
          </a:prstGeom>
          <a:noFill/>
          <a:ln>
            <a:noFill/>
          </a:ln>
        </p:spPr>
        <p:txBody>
          <a:bodyPr spcFirstLastPara="1" wrap="square" lIns="91425" tIns="91425" rIns="91425" bIns="91425" anchor="ctr"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58" name="Google Shape;58;p22"/>
          <p:cNvSpPr txBox="1">
            <a:spLocks noGrp="1"/>
          </p:cNvSpPr>
          <p:nvPr>
            <p:ph type="body" idx="1"/>
          </p:nvPr>
        </p:nvSpPr>
        <p:spPr>
          <a:xfrm>
            <a:off x="1146175" y="1766887"/>
            <a:ext cx="7540625" cy="3159125"/>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59" name="Google Shape;59;p22"/>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7" r:id="rId1"/>
  </p:sldLayoutIdLst>
  <p:transition spd="slow">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4"/>
        <p:cNvGrpSpPr/>
        <p:nvPr/>
      </p:nvGrpSpPr>
      <p:grpSpPr>
        <a:xfrm>
          <a:off x="0" y="0"/>
          <a:ext cx="0" cy="0"/>
          <a:chOff x="0" y="0"/>
          <a:chExt cx="0" cy="0"/>
        </a:xfrm>
      </p:grpSpPr>
      <p:sp>
        <p:nvSpPr>
          <p:cNvPr id="65" name="Google Shape;65;p24"/>
          <p:cNvSpPr txBox="1"/>
          <p:nvPr/>
        </p:nvSpPr>
        <p:spPr>
          <a:xfrm>
            <a:off x="0" y="0"/>
            <a:ext cx="247650"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66" name="Google Shape;66;p24"/>
          <p:cNvSpPr txBox="1"/>
          <p:nvPr/>
        </p:nvSpPr>
        <p:spPr>
          <a:xfrm>
            <a:off x="0" y="500062"/>
            <a:ext cx="4572000" cy="1058862"/>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67" name="Google Shape;67;p24"/>
          <p:cNvSpPr txBox="1"/>
          <p:nvPr/>
        </p:nvSpPr>
        <p:spPr>
          <a:xfrm>
            <a:off x="0" y="1554162"/>
            <a:ext cx="247650" cy="1531937"/>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68" name="Google Shape;68;p24"/>
          <p:cNvSpPr txBox="1"/>
          <p:nvPr/>
        </p:nvSpPr>
        <p:spPr>
          <a:xfrm>
            <a:off x="0" y="3086100"/>
            <a:ext cx="247650" cy="604837"/>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69" name="Google Shape;69;p24"/>
          <p:cNvSpPr txBox="1"/>
          <p:nvPr/>
        </p:nvSpPr>
        <p:spPr>
          <a:xfrm>
            <a:off x="0" y="3690937"/>
            <a:ext cx="247650" cy="1452562"/>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cxnSp>
        <p:nvCxnSpPr>
          <p:cNvPr id="70" name="Google Shape;70;p24"/>
          <p:cNvCxnSpPr/>
          <p:nvPr/>
        </p:nvCxnSpPr>
        <p:spPr>
          <a:xfrm>
            <a:off x="1038225" y="809625"/>
            <a:ext cx="0" cy="471487"/>
          </a:xfrm>
          <a:prstGeom prst="straightConnector1">
            <a:avLst/>
          </a:prstGeom>
          <a:noFill/>
          <a:ln w="9525" cap="flat" cmpd="sng">
            <a:solidFill>
              <a:srgbClr val="18637B"/>
            </a:solidFill>
            <a:prstDash val="solid"/>
            <a:miter lim="800000"/>
            <a:headEnd type="none" w="med" len="med"/>
            <a:tailEnd type="none" w="med" len="med"/>
          </a:ln>
        </p:spPr>
      </p:cxnSp>
      <p:sp>
        <p:nvSpPr>
          <p:cNvPr id="71" name="Google Shape;71;p24"/>
          <p:cNvSpPr txBox="1">
            <a:spLocks noGrp="1"/>
          </p:cNvSpPr>
          <p:nvPr>
            <p:ph type="title"/>
          </p:nvPr>
        </p:nvSpPr>
        <p:spPr>
          <a:xfrm>
            <a:off x="1146175" y="530225"/>
            <a:ext cx="3208337" cy="1028700"/>
          </a:xfrm>
          <a:prstGeom prst="rect">
            <a:avLst/>
          </a:prstGeom>
          <a:noFill/>
          <a:ln>
            <a:noFill/>
          </a:ln>
        </p:spPr>
        <p:txBody>
          <a:bodyPr spcFirstLastPara="1" wrap="square" lIns="91425" tIns="91425" rIns="91425" bIns="91425" anchor="ctr"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72" name="Google Shape;72;p24"/>
          <p:cNvSpPr txBox="1">
            <a:spLocks noGrp="1"/>
          </p:cNvSpPr>
          <p:nvPr>
            <p:ph type="body" idx="1"/>
          </p:nvPr>
        </p:nvSpPr>
        <p:spPr>
          <a:xfrm>
            <a:off x="1146175" y="1766887"/>
            <a:ext cx="7540625" cy="3159125"/>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73" name="Google Shape;73;p24"/>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9" r:id="rId1"/>
  </p:sldLayoutIdLst>
  <p:transition spd="slow">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26"/>
          <p:cNvSpPr txBox="1"/>
          <p:nvPr/>
        </p:nvSpPr>
        <p:spPr>
          <a:xfrm>
            <a:off x="0" y="0"/>
            <a:ext cx="247650" cy="530225"/>
          </a:xfrm>
          <a:prstGeom prst="rect">
            <a:avLst/>
          </a:prstGeom>
          <a:solidFill>
            <a:srgbClr val="18637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81" name="Google Shape;81;p26"/>
          <p:cNvSpPr txBox="1"/>
          <p:nvPr/>
        </p:nvSpPr>
        <p:spPr>
          <a:xfrm>
            <a:off x="0" y="500062"/>
            <a:ext cx="4572000" cy="1058862"/>
          </a:xfrm>
          <a:prstGeom prst="rect">
            <a:avLst/>
          </a:prstGeom>
          <a:solidFill>
            <a:srgbClr val="12405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82" name="Google Shape;82;p26"/>
          <p:cNvSpPr txBox="1"/>
          <p:nvPr/>
        </p:nvSpPr>
        <p:spPr>
          <a:xfrm>
            <a:off x="0" y="1554162"/>
            <a:ext cx="247650" cy="1531937"/>
          </a:xfrm>
          <a:prstGeom prst="rect">
            <a:avLst/>
          </a:prstGeom>
          <a:solidFill>
            <a:srgbClr val="16575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83" name="Google Shape;83;p26"/>
          <p:cNvSpPr txBox="1"/>
          <p:nvPr/>
        </p:nvSpPr>
        <p:spPr>
          <a:xfrm>
            <a:off x="0" y="3086100"/>
            <a:ext cx="247650" cy="604837"/>
          </a:xfrm>
          <a:prstGeom prst="rect">
            <a:avLst/>
          </a:prstGeom>
          <a:solidFill>
            <a:srgbClr val="3B8D6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84" name="Google Shape;84;p26"/>
          <p:cNvSpPr txBox="1"/>
          <p:nvPr/>
        </p:nvSpPr>
        <p:spPr>
          <a:xfrm>
            <a:off x="0" y="3690937"/>
            <a:ext cx="247650" cy="1452562"/>
          </a:xfrm>
          <a:prstGeom prst="rect">
            <a:avLst/>
          </a:prstGeom>
          <a:solidFill>
            <a:srgbClr val="94BF6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cxnSp>
        <p:nvCxnSpPr>
          <p:cNvPr id="85" name="Google Shape;85;p26"/>
          <p:cNvCxnSpPr/>
          <p:nvPr/>
        </p:nvCxnSpPr>
        <p:spPr>
          <a:xfrm>
            <a:off x="1038225" y="809625"/>
            <a:ext cx="0" cy="471487"/>
          </a:xfrm>
          <a:prstGeom prst="straightConnector1">
            <a:avLst/>
          </a:prstGeom>
          <a:noFill/>
          <a:ln w="9525" cap="flat" cmpd="sng">
            <a:solidFill>
              <a:srgbClr val="18637B"/>
            </a:solidFill>
            <a:prstDash val="solid"/>
            <a:miter lim="800000"/>
            <a:headEnd type="none" w="med" len="med"/>
            <a:tailEnd type="none" w="med" len="med"/>
          </a:ln>
        </p:spPr>
      </p:cxnSp>
      <p:sp>
        <p:nvSpPr>
          <p:cNvPr id="86" name="Google Shape;86;p26"/>
          <p:cNvSpPr txBox="1">
            <a:spLocks noGrp="1"/>
          </p:cNvSpPr>
          <p:nvPr>
            <p:ph type="title"/>
          </p:nvPr>
        </p:nvSpPr>
        <p:spPr>
          <a:xfrm>
            <a:off x="1146175" y="530225"/>
            <a:ext cx="3208337" cy="1028700"/>
          </a:xfrm>
          <a:prstGeom prst="rect">
            <a:avLst/>
          </a:prstGeom>
          <a:noFill/>
          <a:ln>
            <a:noFill/>
          </a:ln>
        </p:spPr>
        <p:txBody>
          <a:bodyPr spcFirstLastPara="1" wrap="square" lIns="91425" tIns="91425" rIns="91425" bIns="91425" anchor="ctr"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87" name="Google Shape;87;p26"/>
          <p:cNvSpPr txBox="1">
            <a:spLocks noGrp="1"/>
          </p:cNvSpPr>
          <p:nvPr>
            <p:ph type="body" idx="1"/>
          </p:nvPr>
        </p:nvSpPr>
        <p:spPr>
          <a:xfrm>
            <a:off x="1146175" y="1766887"/>
            <a:ext cx="7540625" cy="3159125"/>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88" name="Google Shape;88;p26"/>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1" r:id="rId1"/>
  </p:sldLayoutIdLst>
  <p:transition spd="slow">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28"/>
          <p:cNvSpPr txBox="1">
            <a:spLocks noGrp="1"/>
          </p:cNvSpPr>
          <p:nvPr>
            <p:ph type="title"/>
          </p:nvPr>
        </p:nvSpPr>
        <p:spPr>
          <a:xfrm>
            <a:off x="1146175" y="530225"/>
            <a:ext cx="3208337" cy="1028700"/>
          </a:xfrm>
          <a:prstGeom prst="rect">
            <a:avLst/>
          </a:prstGeom>
          <a:noFill/>
          <a:ln>
            <a:noFill/>
          </a:ln>
        </p:spPr>
        <p:txBody>
          <a:bodyPr spcFirstLastPara="1" wrap="square" lIns="91425" tIns="91425" rIns="91425" bIns="91425" anchor="ctr" anchorCtr="0">
            <a:noAutofit/>
          </a:bodyPr>
          <a:lstStyle>
            <a:lvl1pPr marR="0" lvl="0" algn="l" rtl="0">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97" name="Google Shape;97;p28"/>
          <p:cNvSpPr txBox="1">
            <a:spLocks noGrp="1"/>
          </p:cNvSpPr>
          <p:nvPr>
            <p:ph type="body" idx="1"/>
          </p:nvPr>
        </p:nvSpPr>
        <p:spPr>
          <a:xfrm>
            <a:off x="1146175" y="1766887"/>
            <a:ext cx="7540625" cy="3159125"/>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914400" marR="0" lvl="1"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1371600" marR="0" lvl="2"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828800" marR="0" lvl="3"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2286000" marR="0" lvl="4" indent="-317500" algn="l" rtl="0">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98" name="Google Shape;98;p28"/>
          <p:cNvSpPr txBox="1">
            <a:spLocks noGrp="1"/>
          </p:cNvSpPr>
          <p:nvPr>
            <p:ph type="sldNum" idx="12"/>
          </p:nvPr>
        </p:nvSpPr>
        <p:spPr>
          <a:xfrm>
            <a:off x="-50800" y="4819650"/>
            <a:ext cx="349250" cy="323850"/>
          </a:xfrm>
          <a:prstGeom prst="rect">
            <a:avLst/>
          </a:prstGeom>
          <a:noFill/>
          <a:ln>
            <a:noFill/>
          </a:ln>
        </p:spPr>
        <p:txBody>
          <a:bodyPr spcFirstLastPara="1" wrap="square" lIns="91425" tIns="91425" rIns="91425" bIns="91425" anchor="t" anchorCtr="0">
            <a:noAutofit/>
          </a:bodyPr>
          <a:lstStyle>
            <a:lvl1pPr marL="0" marR="0" lvl="0"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1pPr>
            <a:lvl2pPr marL="0" marR="0" lvl="1"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2pPr>
            <a:lvl3pPr marL="0" marR="0" lvl="2"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3pPr>
            <a:lvl4pPr marL="0" marR="0" lvl="3"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4pPr>
            <a:lvl5pPr marL="0" marR="0" lvl="4"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5pPr>
            <a:lvl6pPr marL="0" marR="0" lvl="5"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6pPr>
            <a:lvl7pPr marL="0" marR="0" lvl="6"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7pPr>
            <a:lvl8pPr marL="0" marR="0" lvl="7"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8pPr>
            <a:lvl9pPr marL="0" marR="0" lvl="8" indent="0" algn="ctr" rtl="0">
              <a:lnSpc>
                <a:spcPct val="100000"/>
              </a:lnSpc>
              <a:spcBef>
                <a:spcPts val="0"/>
              </a:spcBef>
              <a:spcAft>
                <a:spcPts val="0"/>
              </a:spcAft>
              <a:buClr>
                <a:srgbClr val="FFFFFF"/>
              </a:buClr>
              <a:buSzPts val="800"/>
              <a:buFont typeface="Roboto Slab"/>
              <a:buNone/>
              <a:defRPr sz="800" b="0" i="0" u="none">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transition spd="slow">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hyperlink" Target="https://www.wordwall.net/resource/10471285"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2.jpg"/><Relationship Id="rId4" Type="http://schemas.openxmlformats.org/officeDocument/2006/relationships/hyperlink" Target="https://wordwall.net/resource/16955701"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hyperlink" Target="https://youtu.be/p_iI1J0bALE" TargetMode="External"/><Relationship Id="rId7"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image" Target="../media/image4.jpg"/><Relationship Id="rId5" Type="http://schemas.openxmlformats.org/officeDocument/2006/relationships/hyperlink" Target="https://youtu.be/G6bKAXjunyc" TargetMode="External"/><Relationship Id="rId4" Type="http://schemas.openxmlformats.org/officeDocument/2006/relationships/hyperlink" Target="https://youtu.be/Zj_psrTUW_w"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youtu.be/Zj_psrTUW_w" TargetMode="External"/><Relationship Id="rId7"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hyperlink" Target="https://youtu.be/SUT_0c2QVzo" TargetMode="External"/><Relationship Id="rId4" Type="http://schemas.openxmlformats.org/officeDocument/2006/relationships/hyperlink" Target="https://youtu.be/2bvg232HOn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
          <p:cNvSpPr txBox="1">
            <a:spLocks noGrp="1"/>
          </p:cNvSpPr>
          <p:nvPr>
            <p:ph type="ctrTitle"/>
          </p:nvPr>
        </p:nvSpPr>
        <p:spPr>
          <a:xfrm>
            <a:off x="214312" y="2928937"/>
            <a:ext cx="5857875" cy="130175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800"/>
              <a:buNone/>
            </a:pPr>
            <a:r>
              <a:rPr lang="en-US" sz="4800" b="1" i="0" u="none">
                <a:solidFill>
                  <a:srgbClr val="FFFFFF"/>
                </a:solidFill>
                <a:latin typeface="Nixie One"/>
                <a:ea typeface="Nixie One"/>
                <a:cs typeface="Nixie One"/>
                <a:sym typeface="Nixie One"/>
              </a:rPr>
              <a:t>Digi school MUSIC </a:t>
            </a:r>
            <a:r>
              <a:rPr lang="en-US" sz="3600" b="1" i="0" u="none">
                <a:solidFill>
                  <a:srgbClr val="FFFFFF"/>
                </a:solidFill>
                <a:latin typeface="Nixie One"/>
                <a:ea typeface="Nixie One"/>
                <a:cs typeface="Nixie One"/>
                <a:sym typeface="Nixie One"/>
              </a:rPr>
              <a:t>F. CHOPIN</a:t>
            </a:r>
            <a:endParaRPr/>
          </a:p>
        </p:txBody>
      </p:sp>
      <p:pic>
        <p:nvPicPr>
          <p:cNvPr id="104" name="Google Shape;104;p1"/>
          <p:cNvPicPr preferRelativeResize="0"/>
          <p:nvPr/>
        </p:nvPicPr>
        <p:blipFill rotWithShape="1">
          <a:blip r:embed="rId3">
            <a:alphaModFix/>
          </a:blip>
          <a:srcRect/>
          <a:stretch/>
        </p:blipFill>
        <p:spPr>
          <a:xfrm>
            <a:off x="2857500" y="785812"/>
            <a:ext cx="1158875" cy="652462"/>
          </a:xfrm>
          <a:prstGeom prst="rect">
            <a:avLst/>
          </a:prstGeom>
          <a:noFill/>
          <a:ln>
            <a:noFill/>
          </a:ln>
        </p:spPr>
      </p:pic>
      <p:sp>
        <p:nvSpPr>
          <p:cNvPr id="105" name="Google Shape;105;p1"/>
          <p:cNvSpPr txBox="1"/>
          <p:nvPr/>
        </p:nvSpPr>
        <p:spPr>
          <a:xfrm>
            <a:off x="212725" y="4638675"/>
            <a:ext cx="4535487" cy="504825"/>
          </a:xfrm>
          <a:prstGeom prst="rect">
            <a:avLst/>
          </a:prstGeom>
          <a:solidFill>
            <a:srgbClr val="94BF6E"/>
          </a:solidFill>
          <a:ln w="25400" cap="flat" cmpd="sng">
            <a:solidFill>
              <a:srgbClr val="6B8C4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000"/>
              <a:buFont typeface="Arial"/>
              <a:buNone/>
            </a:pPr>
            <a:r>
              <a:rPr lang="en-US" sz="2000" b="1" i="0" u="none">
                <a:solidFill>
                  <a:srgbClr val="FFFFFF"/>
                </a:solidFill>
                <a:latin typeface="Arial"/>
                <a:ea typeface="Arial"/>
                <a:cs typeface="Arial"/>
                <a:sym typeface="Arial"/>
              </a:rPr>
              <a:t>2020-1-SK01-KA226-SCH-094350</a:t>
            </a:r>
            <a:endParaRPr/>
          </a:p>
        </p:txBody>
      </p:sp>
      <p:pic>
        <p:nvPicPr>
          <p:cNvPr id="106" name="Google Shape;106;p1" descr="Erasmus+ logo EN.jpg"/>
          <p:cNvPicPr preferRelativeResize="0"/>
          <p:nvPr/>
        </p:nvPicPr>
        <p:blipFill rotWithShape="1">
          <a:blip r:embed="rId4">
            <a:alphaModFix/>
          </a:blip>
          <a:srcRect/>
          <a:stretch/>
        </p:blipFill>
        <p:spPr>
          <a:xfrm>
            <a:off x="142875" y="785812"/>
            <a:ext cx="2593975" cy="571500"/>
          </a:xfrm>
          <a:prstGeom prst="rect">
            <a:avLst/>
          </a:prstGeom>
          <a:noFill/>
          <a:ln>
            <a:noFill/>
          </a:ln>
        </p:spPr>
      </p:pic>
      <p:pic>
        <p:nvPicPr>
          <p:cNvPr id="107" name="Google Shape;107;p1" descr="tombstone-1185247_640.jpg"/>
          <p:cNvPicPr preferRelativeResize="0"/>
          <p:nvPr/>
        </p:nvPicPr>
        <p:blipFill rotWithShape="1">
          <a:blip r:embed="rId5">
            <a:alphaModFix/>
          </a:blip>
          <a:srcRect/>
          <a:stretch/>
        </p:blipFill>
        <p:spPr>
          <a:xfrm>
            <a:off x="5929312" y="857250"/>
            <a:ext cx="1951037" cy="1463675"/>
          </a:xfrm>
          <a:prstGeom prst="rect">
            <a:avLst/>
          </a:prstGeom>
          <a:noFill/>
          <a:ln>
            <a:noFill/>
          </a:ln>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10"/>
          <p:cNvSpPr txBox="1">
            <a:spLocks noGrp="1"/>
          </p:cNvSpPr>
          <p:nvPr>
            <p:ph type="title"/>
          </p:nvPr>
        </p:nvSpPr>
        <p:spPr>
          <a:xfrm>
            <a:off x="1146175" y="530225"/>
            <a:ext cx="3208337" cy="1028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US" sz="1800" b="1" i="0" u="none">
                <a:solidFill>
                  <a:srgbClr val="FFFFFF"/>
                </a:solidFill>
                <a:latin typeface="Nixie One"/>
                <a:ea typeface="Nixie One"/>
                <a:cs typeface="Nixie One"/>
                <a:sym typeface="Nixie One"/>
              </a:rPr>
              <a:t>EDUCATIONAL MATERIALS</a:t>
            </a:r>
            <a:endParaRPr/>
          </a:p>
        </p:txBody>
      </p:sp>
      <p:sp>
        <p:nvSpPr>
          <p:cNvPr id="238" name="Google Shape;238;p10"/>
          <p:cNvSpPr txBox="1">
            <a:spLocks noGrp="1"/>
          </p:cNvSpPr>
          <p:nvPr>
            <p:ph type="body" idx="1"/>
          </p:nvPr>
        </p:nvSpPr>
        <p:spPr>
          <a:xfrm>
            <a:off x="1146175" y="1773225"/>
            <a:ext cx="4098600" cy="315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600"/>
              </a:spcBef>
              <a:spcAft>
                <a:spcPts val="0"/>
              </a:spcAft>
              <a:buSzPts val="1800"/>
              <a:buNone/>
            </a:pPr>
            <a:r>
              <a:rPr lang="en-US" sz="1800" i="0" u="sng">
                <a:solidFill>
                  <a:srgbClr val="114454"/>
                </a:solidFill>
                <a:latin typeface="Nixie One"/>
                <a:ea typeface="Nixie One"/>
                <a:cs typeface="Nixie One"/>
                <a:sym typeface="Nixie One"/>
                <a:hlinkClick r:id="rId3">
                  <a:extLst>
                    <a:ext uri="{A12FA001-AC4F-418D-AE19-62706E023703}">
                      <ahyp:hlinkClr xmlns:ahyp="http://schemas.microsoft.com/office/drawing/2018/hyperlinkcolor" val="tx"/>
                    </a:ext>
                  </a:extLst>
                </a:hlinkClick>
              </a:rPr>
              <a:t>Romanticism - wordwall quiz</a:t>
            </a:r>
            <a:endParaRPr>
              <a:latin typeface="Nixie One"/>
              <a:ea typeface="Nixie One"/>
              <a:cs typeface="Nixie One"/>
              <a:sym typeface="Nixie One"/>
            </a:endParaRPr>
          </a:p>
          <a:p>
            <a:pPr marL="0" lvl="0" indent="0" algn="l" rtl="0">
              <a:lnSpc>
                <a:spcPct val="100000"/>
              </a:lnSpc>
              <a:spcBef>
                <a:spcPts val="600"/>
              </a:spcBef>
              <a:spcAft>
                <a:spcPts val="0"/>
              </a:spcAft>
              <a:buSzPts val="1800"/>
              <a:buNone/>
            </a:pPr>
            <a:endParaRPr>
              <a:latin typeface="Nixie One"/>
              <a:ea typeface="Nixie One"/>
              <a:cs typeface="Nixie One"/>
              <a:sym typeface="Nixie One"/>
            </a:endParaRPr>
          </a:p>
          <a:p>
            <a:pPr marL="0" lvl="0" indent="0" algn="l" rtl="0">
              <a:lnSpc>
                <a:spcPct val="100000"/>
              </a:lnSpc>
              <a:spcBef>
                <a:spcPts val="600"/>
              </a:spcBef>
              <a:spcAft>
                <a:spcPts val="0"/>
              </a:spcAft>
              <a:buSzPts val="1800"/>
              <a:buNone/>
            </a:pPr>
            <a:r>
              <a:rPr lang="en-US" u="sng">
                <a:solidFill>
                  <a:schemeClr val="hlink"/>
                </a:solidFill>
                <a:latin typeface="Nixie One"/>
                <a:ea typeface="Nixie One"/>
                <a:cs typeface="Nixie One"/>
                <a:sym typeface="Nixie One"/>
                <a:hlinkClick r:id="rId4"/>
              </a:rPr>
              <a:t>Quizz - F. Chopin</a:t>
            </a:r>
            <a:endParaRPr>
              <a:latin typeface="Nixie One"/>
              <a:ea typeface="Nixie One"/>
              <a:cs typeface="Nixie One"/>
              <a:sym typeface="Nixie One"/>
            </a:endParaRPr>
          </a:p>
          <a:p>
            <a:pPr marL="0" lvl="0" indent="0" algn="l" rtl="0">
              <a:lnSpc>
                <a:spcPct val="100000"/>
              </a:lnSpc>
              <a:spcBef>
                <a:spcPts val="600"/>
              </a:spcBef>
              <a:spcAft>
                <a:spcPts val="0"/>
              </a:spcAft>
              <a:buSzPts val="1800"/>
              <a:buNone/>
            </a:pPr>
            <a:endParaRPr sz="1800" b="0" i="0" u="none">
              <a:solidFill>
                <a:srgbClr val="114454"/>
              </a:solidFill>
              <a:latin typeface="Nixie One"/>
              <a:ea typeface="Nixie One"/>
              <a:cs typeface="Nixie One"/>
              <a:sym typeface="Nixie One"/>
            </a:endParaRPr>
          </a:p>
          <a:p>
            <a:pPr marL="0" lvl="0" indent="0" algn="l" rtl="0">
              <a:lnSpc>
                <a:spcPct val="100000"/>
              </a:lnSpc>
              <a:spcBef>
                <a:spcPts val="600"/>
              </a:spcBef>
              <a:spcAft>
                <a:spcPts val="0"/>
              </a:spcAft>
              <a:buSzPts val="1800"/>
              <a:buNone/>
            </a:pPr>
            <a:endParaRPr/>
          </a:p>
          <a:p>
            <a:pPr marL="0" lvl="0" indent="0" algn="l" rtl="0">
              <a:lnSpc>
                <a:spcPct val="100000"/>
              </a:lnSpc>
              <a:spcBef>
                <a:spcPts val="600"/>
              </a:spcBef>
              <a:spcAft>
                <a:spcPts val="0"/>
              </a:spcAft>
              <a:buSzPts val="1800"/>
              <a:buNone/>
            </a:pPr>
            <a:endParaRPr sz="1800" b="0" i="0" u="none">
              <a:solidFill>
                <a:srgbClr val="114454"/>
              </a:solidFill>
              <a:latin typeface="Nixie One"/>
              <a:ea typeface="Nixie One"/>
              <a:cs typeface="Nixie One"/>
              <a:sym typeface="Nixie One"/>
            </a:endParaRPr>
          </a:p>
          <a:p>
            <a:pPr marL="0" lvl="0" indent="0" algn="l" rtl="0">
              <a:lnSpc>
                <a:spcPct val="100000"/>
              </a:lnSpc>
              <a:spcBef>
                <a:spcPts val="600"/>
              </a:spcBef>
              <a:spcAft>
                <a:spcPts val="0"/>
              </a:spcAft>
              <a:buSzPts val="1800"/>
              <a:buNone/>
            </a:pPr>
            <a:endParaRPr/>
          </a:p>
          <a:p>
            <a:pPr marL="0" lvl="0" indent="0" algn="l" rtl="0">
              <a:lnSpc>
                <a:spcPct val="100000"/>
              </a:lnSpc>
              <a:spcBef>
                <a:spcPts val="600"/>
              </a:spcBef>
              <a:spcAft>
                <a:spcPts val="0"/>
              </a:spcAft>
              <a:buSzPts val="1800"/>
              <a:buNone/>
            </a:pPr>
            <a:endParaRPr sz="1800" b="0" i="0" u="none">
              <a:solidFill>
                <a:srgbClr val="114454"/>
              </a:solidFill>
              <a:latin typeface="Nixie One"/>
              <a:ea typeface="Nixie One"/>
              <a:cs typeface="Nixie One"/>
              <a:sym typeface="Nixie One"/>
            </a:endParaRPr>
          </a:p>
          <a:p>
            <a:pPr marL="457200" lvl="0" indent="-228600" algn="l" rtl="0">
              <a:spcBef>
                <a:spcPts val="600"/>
              </a:spcBef>
              <a:spcAft>
                <a:spcPts val="0"/>
              </a:spcAft>
              <a:buSzPts val="1800"/>
              <a:buNone/>
            </a:pPr>
            <a:endParaRPr sz="1800" b="0" i="0" u="none">
              <a:solidFill>
                <a:srgbClr val="114454"/>
              </a:solidFill>
              <a:latin typeface="Nixie One"/>
              <a:ea typeface="Nixie One"/>
              <a:cs typeface="Nixie One"/>
              <a:sym typeface="Nixie One"/>
            </a:endParaRPr>
          </a:p>
        </p:txBody>
      </p:sp>
      <p:sp>
        <p:nvSpPr>
          <p:cNvPr id="239" name="Google Shape;239;p10"/>
          <p:cNvSpPr txBox="1">
            <a:spLocks noGrp="1"/>
          </p:cNvSpPr>
          <p:nvPr>
            <p:ph type="body" idx="1"/>
          </p:nvPr>
        </p:nvSpPr>
        <p:spPr>
          <a:xfrm>
            <a:off x="3679825" y="1773237"/>
            <a:ext cx="2409825" cy="31527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600"/>
              </a:spcBef>
              <a:spcAft>
                <a:spcPts val="0"/>
              </a:spcAft>
              <a:buSzPts val="1800"/>
              <a:buNone/>
            </a:pPr>
            <a:endParaRPr sz="1800" b="0" i="0" u="none">
              <a:solidFill>
                <a:srgbClr val="114454"/>
              </a:solidFill>
              <a:latin typeface="Nixie One"/>
              <a:ea typeface="Nixie One"/>
              <a:cs typeface="Nixie One"/>
              <a:sym typeface="Nixie One"/>
            </a:endParaRPr>
          </a:p>
          <a:p>
            <a:pPr marL="457200" lvl="0" indent="-228600" algn="l" rtl="0">
              <a:spcBef>
                <a:spcPts val="600"/>
              </a:spcBef>
              <a:spcAft>
                <a:spcPts val="0"/>
              </a:spcAft>
              <a:buSzPts val="1800"/>
              <a:buNone/>
            </a:pPr>
            <a:endParaRPr sz="1800" b="0" i="0" u="none">
              <a:solidFill>
                <a:srgbClr val="114454"/>
              </a:solidFill>
              <a:latin typeface="Nixie One"/>
              <a:ea typeface="Nixie One"/>
              <a:cs typeface="Nixie One"/>
              <a:sym typeface="Nixie One"/>
            </a:endParaRPr>
          </a:p>
        </p:txBody>
      </p:sp>
      <p:sp>
        <p:nvSpPr>
          <p:cNvPr id="240" name="Google Shape;240;p10"/>
          <p:cNvSpPr txBox="1">
            <a:spLocks noGrp="1"/>
          </p:cNvSpPr>
          <p:nvPr>
            <p:ph type="body" idx="1"/>
          </p:nvPr>
        </p:nvSpPr>
        <p:spPr>
          <a:xfrm>
            <a:off x="6213475" y="1773237"/>
            <a:ext cx="2409825" cy="31527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600"/>
              </a:spcBef>
              <a:spcAft>
                <a:spcPts val="0"/>
              </a:spcAft>
              <a:buSzPts val="1800"/>
              <a:buNone/>
            </a:pPr>
            <a:endParaRPr sz="1800" b="0" i="0" u="none">
              <a:solidFill>
                <a:srgbClr val="114454"/>
              </a:solidFill>
              <a:latin typeface="Nixie One"/>
              <a:ea typeface="Nixie One"/>
              <a:cs typeface="Nixie One"/>
              <a:sym typeface="Nixie One"/>
            </a:endParaRPr>
          </a:p>
          <a:p>
            <a:pPr marL="457200" lvl="0" indent="-228600" algn="l" rtl="0">
              <a:spcBef>
                <a:spcPts val="600"/>
              </a:spcBef>
              <a:spcAft>
                <a:spcPts val="0"/>
              </a:spcAft>
              <a:buSzPts val="1800"/>
              <a:buNone/>
            </a:pPr>
            <a:endParaRPr sz="1800" b="0" i="0" u="none">
              <a:solidFill>
                <a:srgbClr val="114454"/>
              </a:solidFill>
              <a:latin typeface="Nixie One"/>
              <a:ea typeface="Nixie One"/>
              <a:cs typeface="Nixie One"/>
              <a:sym typeface="Nixie One"/>
            </a:endParaRPr>
          </a:p>
        </p:txBody>
      </p:sp>
      <p:sp>
        <p:nvSpPr>
          <p:cNvPr id="241" name="Google Shape;241;p10"/>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en-US" sz="800" b="0" i="0" u="none">
                <a:solidFill>
                  <a:srgbClr val="FFFFFF"/>
                </a:solidFill>
                <a:latin typeface="Roboto Slab"/>
                <a:ea typeface="Roboto Slab"/>
                <a:cs typeface="Roboto Slab"/>
                <a:sym typeface="Roboto Slab"/>
              </a:rPr>
              <a:t>10</a:t>
            </a:fld>
            <a:endParaRPr/>
          </a:p>
        </p:txBody>
      </p:sp>
      <p:grpSp>
        <p:nvGrpSpPr>
          <p:cNvPr id="242" name="Google Shape;242;p10"/>
          <p:cNvGrpSpPr/>
          <p:nvPr/>
        </p:nvGrpSpPr>
        <p:grpSpPr>
          <a:xfrm>
            <a:off x="395287" y="842962"/>
            <a:ext cx="446087" cy="446087"/>
            <a:chOff x="1674084" y="3214987"/>
            <a:chExt cx="720142" cy="720027"/>
          </a:xfrm>
        </p:grpSpPr>
        <p:sp>
          <p:nvSpPr>
            <p:cNvPr id="243" name="Google Shape;243;p10"/>
            <p:cNvSpPr/>
            <p:nvPr/>
          </p:nvSpPr>
          <p:spPr>
            <a:xfrm>
              <a:off x="1674084" y="3354958"/>
              <a:ext cx="179880" cy="213215"/>
            </a:xfrm>
            <a:custGeom>
              <a:avLst/>
              <a:gdLst/>
              <a:ahLst/>
              <a:cxnLst/>
              <a:rect l="l" t="t" r="r" b="b"/>
              <a:pathLst>
                <a:path w="204" h="242" extrusionOk="0">
                  <a:moveTo>
                    <a:pt x="57" y="222"/>
                  </a:moveTo>
                  <a:cubicBezTo>
                    <a:pt x="57" y="214"/>
                    <a:pt x="61" y="207"/>
                    <a:pt x="67" y="202"/>
                  </a:cubicBezTo>
                  <a:cubicBezTo>
                    <a:pt x="76" y="195"/>
                    <a:pt x="88" y="191"/>
                    <a:pt x="102" y="191"/>
                  </a:cubicBezTo>
                  <a:cubicBezTo>
                    <a:pt x="116" y="191"/>
                    <a:pt x="129" y="195"/>
                    <a:pt x="137" y="202"/>
                  </a:cubicBezTo>
                  <a:cubicBezTo>
                    <a:pt x="144" y="207"/>
                    <a:pt x="147" y="214"/>
                    <a:pt x="147" y="222"/>
                  </a:cubicBezTo>
                  <a:cubicBezTo>
                    <a:pt x="147" y="230"/>
                    <a:pt x="143" y="237"/>
                    <a:pt x="137" y="242"/>
                  </a:cubicBezTo>
                  <a:cubicBezTo>
                    <a:pt x="190" y="242"/>
                    <a:pt x="190" y="242"/>
                    <a:pt x="190" y="242"/>
                  </a:cubicBezTo>
                  <a:cubicBezTo>
                    <a:pt x="198" y="242"/>
                    <a:pt x="204" y="235"/>
                    <a:pt x="204" y="227"/>
                  </a:cubicBezTo>
                  <a:cubicBezTo>
                    <a:pt x="204" y="67"/>
                    <a:pt x="204" y="67"/>
                    <a:pt x="204" y="67"/>
                  </a:cubicBezTo>
                  <a:cubicBezTo>
                    <a:pt x="204" y="59"/>
                    <a:pt x="198" y="52"/>
                    <a:pt x="190" y="52"/>
                  </a:cubicBezTo>
                  <a:cubicBezTo>
                    <a:pt x="120" y="52"/>
                    <a:pt x="120" y="52"/>
                    <a:pt x="120" y="52"/>
                  </a:cubicBezTo>
                  <a:cubicBezTo>
                    <a:pt x="118" y="51"/>
                    <a:pt x="115" y="50"/>
                    <a:pt x="115" y="47"/>
                  </a:cubicBezTo>
                  <a:cubicBezTo>
                    <a:pt x="115" y="42"/>
                    <a:pt x="115" y="37"/>
                    <a:pt x="120" y="34"/>
                  </a:cubicBezTo>
                  <a:cubicBezTo>
                    <a:pt x="122" y="32"/>
                    <a:pt x="125" y="31"/>
                    <a:pt x="128" y="30"/>
                  </a:cubicBezTo>
                  <a:cubicBezTo>
                    <a:pt x="136" y="25"/>
                    <a:pt x="137" y="14"/>
                    <a:pt x="129" y="8"/>
                  </a:cubicBezTo>
                  <a:cubicBezTo>
                    <a:pt x="122" y="2"/>
                    <a:pt x="112" y="0"/>
                    <a:pt x="102" y="0"/>
                  </a:cubicBezTo>
                  <a:cubicBezTo>
                    <a:pt x="93" y="0"/>
                    <a:pt x="82" y="2"/>
                    <a:pt x="75" y="8"/>
                  </a:cubicBezTo>
                  <a:cubicBezTo>
                    <a:pt x="68" y="14"/>
                    <a:pt x="69" y="25"/>
                    <a:pt x="77" y="30"/>
                  </a:cubicBezTo>
                  <a:cubicBezTo>
                    <a:pt x="80" y="31"/>
                    <a:pt x="82" y="32"/>
                    <a:pt x="85" y="34"/>
                  </a:cubicBezTo>
                  <a:cubicBezTo>
                    <a:pt x="89" y="37"/>
                    <a:pt x="90" y="42"/>
                    <a:pt x="89" y="47"/>
                  </a:cubicBezTo>
                  <a:cubicBezTo>
                    <a:pt x="89" y="50"/>
                    <a:pt x="87" y="51"/>
                    <a:pt x="85" y="52"/>
                  </a:cubicBezTo>
                  <a:cubicBezTo>
                    <a:pt x="15" y="52"/>
                    <a:pt x="15" y="52"/>
                    <a:pt x="15" y="52"/>
                  </a:cubicBezTo>
                  <a:cubicBezTo>
                    <a:pt x="7" y="52"/>
                    <a:pt x="0" y="59"/>
                    <a:pt x="0" y="67"/>
                  </a:cubicBezTo>
                  <a:cubicBezTo>
                    <a:pt x="0" y="227"/>
                    <a:pt x="0" y="227"/>
                    <a:pt x="0" y="227"/>
                  </a:cubicBezTo>
                  <a:cubicBezTo>
                    <a:pt x="0" y="235"/>
                    <a:pt x="7" y="242"/>
                    <a:pt x="15" y="242"/>
                  </a:cubicBezTo>
                  <a:cubicBezTo>
                    <a:pt x="68" y="242"/>
                    <a:pt x="68" y="242"/>
                    <a:pt x="68" y="242"/>
                  </a:cubicBezTo>
                  <a:cubicBezTo>
                    <a:pt x="61" y="237"/>
                    <a:pt x="57" y="230"/>
                    <a:pt x="57" y="222"/>
                  </a:cubicBezTo>
                  <a:close/>
                </a:path>
              </a:pathLst>
            </a:custGeom>
            <a:solidFill>
              <a:srgbClr val="666666"/>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44" name="Google Shape;244;p10"/>
            <p:cNvSpPr/>
            <p:nvPr/>
          </p:nvSpPr>
          <p:spPr>
            <a:xfrm>
              <a:off x="1674084" y="3534654"/>
              <a:ext cx="179880" cy="213525"/>
            </a:xfrm>
            <a:custGeom>
              <a:avLst/>
              <a:gdLst/>
              <a:ahLst/>
              <a:cxnLst/>
              <a:rect l="l" t="t" r="r" b="b"/>
              <a:pathLst>
                <a:path w="204" h="242" extrusionOk="0">
                  <a:moveTo>
                    <a:pt x="57" y="222"/>
                  </a:moveTo>
                  <a:cubicBezTo>
                    <a:pt x="57" y="214"/>
                    <a:pt x="61" y="207"/>
                    <a:pt x="67" y="202"/>
                  </a:cubicBezTo>
                  <a:cubicBezTo>
                    <a:pt x="76" y="195"/>
                    <a:pt x="88" y="191"/>
                    <a:pt x="102" y="191"/>
                  </a:cubicBezTo>
                  <a:cubicBezTo>
                    <a:pt x="116" y="191"/>
                    <a:pt x="129" y="195"/>
                    <a:pt x="137" y="202"/>
                  </a:cubicBezTo>
                  <a:cubicBezTo>
                    <a:pt x="144" y="207"/>
                    <a:pt x="147" y="214"/>
                    <a:pt x="147" y="222"/>
                  </a:cubicBezTo>
                  <a:cubicBezTo>
                    <a:pt x="147" y="230"/>
                    <a:pt x="143" y="237"/>
                    <a:pt x="137" y="242"/>
                  </a:cubicBezTo>
                  <a:cubicBezTo>
                    <a:pt x="190" y="242"/>
                    <a:pt x="190" y="242"/>
                    <a:pt x="190" y="242"/>
                  </a:cubicBezTo>
                  <a:cubicBezTo>
                    <a:pt x="198" y="242"/>
                    <a:pt x="204" y="236"/>
                    <a:pt x="204" y="227"/>
                  </a:cubicBezTo>
                  <a:cubicBezTo>
                    <a:pt x="204" y="67"/>
                    <a:pt x="204" y="67"/>
                    <a:pt x="204" y="67"/>
                  </a:cubicBezTo>
                  <a:cubicBezTo>
                    <a:pt x="204" y="59"/>
                    <a:pt x="198" y="53"/>
                    <a:pt x="190" y="53"/>
                  </a:cubicBezTo>
                  <a:cubicBezTo>
                    <a:pt x="120" y="53"/>
                    <a:pt x="120" y="53"/>
                    <a:pt x="120" y="53"/>
                  </a:cubicBezTo>
                  <a:cubicBezTo>
                    <a:pt x="118" y="52"/>
                    <a:pt x="115" y="50"/>
                    <a:pt x="115" y="47"/>
                  </a:cubicBezTo>
                  <a:cubicBezTo>
                    <a:pt x="115" y="42"/>
                    <a:pt x="115" y="38"/>
                    <a:pt x="120" y="34"/>
                  </a:cubicBezTo>
                  <a:cubicBezTo>
                    <a:pt x="122" y="33"/>
                    <a:pt x="125" y="31"/>
                    <a:pt x="128" y="30"/>
                  </a:cubicBezTo>
                  <a:cubicBezTo>
                    <a:pt x="136" y="25"/>
                    <a:pt x="137" y="15"/>
                    <a:pt x="129" y="9"/>
                  </a:cubicBezTo>
                  <a:cubicBezTo>
                    <a:pt x="122" y="3"/>
                    <a:pt x="112" y="0"/>
                    <a:pt x="102" y="1"/>
                  </a:cubicBezTo>
                  <a:cubicBezTo>
                    <a:pt x="93" y="0"/>
                    <a:pt x="82" y="3"/>
                    <a:pt x="75" y="9"/>
                  </a:cubicBezTo>
                  <a:cubicBezTo>
                    <a:pt x="68" y="15"/>
                    <a:pt x="69" y="25"/>
                    <a:pt x="77" y="30"/>
                  </a:cubicBezTo>
                  <a:cubicBezTo>
                    <a:pt x="80" y="31"/>
                    <a:pt x="82" y="33"/>
                    <a:pt x="85" y="34"/>
                  </a:cubicBezTo>
                  <a:cubicBezTo>
                    <a:pt x="89" y="38"/>
                    <a:pt x="90" y="42"/>
                    <a:pt x="89" y="47"/>
                  </a:cubicBezTo>
                  <a:cubicBezTo>
                    <a:pt x="89" y="50"/>
                    <a:pt x="87" y="52"/>
                    <a:pt x="85" y="53"/>
                  </a:cubicBezTo>
                  <a:cubicBezTo>
                    <a:pt x="15" y="53"/>
                    <a:pt x="15" y="53"/>
                    <a:pt x="15" y="53"/>
                  </a:cubicBezTo>
                  <a:cubicBezTo>
                    <a:pt x="7" y="53"/>
                    <a:pt x="0" y="59"/>
                    <a:pt x="0" y="67"/>
                  </a:cubicBezTo>
                  <a:cubicBezTo>
                    <a:pt x="0" y="227"/>
                    <a:pt x="0" y="227"/>
                    <a:pt x="0" y="227"/>
                  </a:cubicBezTo>
                  <a:cubicBezTo>
                    <a:pt x="0" y="236"/>
                    <a:pt x="7" y="242"/>
                    <a:pt x="15" y="242"/>
                  </a:cubicBezTo>
                  <a:cubicBezTo>
                    <a:pt x="68" y="242"/>
                    <a:pt x="68" y="242"/>
                    <a:pt x="68" y="242"/>
                  </a:cubicBezTo>
                  <a:cubicBezTo>
                    <a:pt x="61" y="237"/>
                    <a:pt x="57" y="230"/>
                    <a:pt x="57" y="222"/>
                  </a:cubicBezTo>
                  <a:close/>
                </a:path>
              </a:pathLst>
            </a:custGeom>
            <a:solidFill>
              <a:srgbClr val="B7B7B7"/>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45" name="Google Shape;245;p10"/>
            <p:cNvSpPr/>
            <p:nvPr/>
          </p:nvSpPr>
          <p:spPr>
            <a:xfrm>
              <a:off x="1861110" y="3214987"/>
              <a:ext cx="212190" cy="179696"/>
            </a:xfrm>
            <a:custGeom>
              <a:avLst/>
              <a:gdLst/>
              <a:ahLst/>
              <a:cxnLst/>
              <a:rect l="l" t="t" r="r" b="b"/>
              <a:pathLst>
                <a:path w="241" h="204" extrusionOk="0">
                  <a:moveTo>
                    <a:pt x="20" y="57"/>
                  </a:moveTo>
                  <a:cubicBezTo>
                    <a:pt x="27" y="57"/>
                    <a:pt x="35" y="61"/>
                    <a:pt x="40" y="67"/>
                  </a:cubicBezTo>
                  <a:cubicBezTo>
                    <a:pt x="47" y="76"/>
                    <a:pt x="51" y="88"/>
                    <a:pt x="51" y="102"/>
                  </a:cubicBezTo>
                  <a:cubicBezTo>
                    <a:pt x="51" y="116"/>
                    <a:pt x="47" y="128"/>
                    <a:pt x="40" y="137"/>
                  </a:cubicBezTo>
                  <a:cubicBezTo>
                    <a:pt x="35" y="143"/>
                    <a:pt x="27" y="147"/>
                    <a:pt x="20" y="147"/>
                  </a:cubicBezTo>
                  <a:cubicBezTo>
                    <a:pt x="12" y="147"/>
                    <a:pt x="5" y="143"/>
                    <a:pt x="0" y="137"/>
                  </a:cubicBezTo>
                  <a:cubicBezTo>
                    <a:pt x="0" y="189"/>
                    <a:pt x="0" y="189"/>
                    <a:pt x="0" y="189"/>
                  </a:cubicBezTo>
                  <a:cubicBezTo>
                    <a:pt x="0" y="197"/>
                    <a:pt x="6" y="204"/>
                    <a:pt x="14" y="204"/>
                  </a:cubicBezTo>
                  <a:cubicBezTo>
                    <a:pt x="175" y="204"/>
                    <a:pt x="175" y="204"/>
                    <a:pt x="175" y="204"/>
                  </a:cubicBezTo>
                  <a:cubicBezTo>
                    <a:pt x="183" y="204"/>
                    <a:pt x="189" y="197"/>
                    <a:pt x="189" y="189"/>
                  </a:cubicBezTo>
                  <a:cubicBezTo>
                    <a:pt x="189" y="119"/>
                    <a:pt x="189" y="119"/>
                    <a:pt x="189" y="119"/>
                  </a:cubicBezTo>
                  <a:cubicBezTo>
                    <a:pt x="190" y="117"/>
                    <a:pt x="192" y="115"/>
                    <a:pt x="195" y="115"/>
                  </a:cubicBezTo>
                  <a:cubicBezTo>
                    <a:pt x="200" y="115"/>
                    <a:pt x="204" y="115"/>
                    <a:pt x="207" y="119"/>
                  </a:cubicBezTo>
                  <a:cubicBezTo>
                    <a:pt x="209" y="122"/>
                    <a:pt x="210" y="125"/>
                    <a:pt x="212" y="127"/>
                  </a:cubicBezTo>
                  <a:cubicBezTo>
                    <a:pt x="217" y="135"/>
                    <a:pt x="227" y="136"/>
                    <a:pt x="233" y="129"/>
                  </a:cubicBezTo>
                  <a:cubicBezTo>
                    <a:pt x="239" y="122"/>
                    <a:pt x="241" y="112"/>
                    <a:pt x="241" y="102"/>
                  </a:cubicBezTo>
                  <a:cubicBezTo>
                    <a:pt x="241" y="92"/>
                    <a:pt x="239" y="82"/>
                    <a:pt x="233" y="75"/>
                  </a:cubicBezTo>
                  <a:cubicBezTo>
                    <a:pt x="227" y="68"/>
                    <a:pt x="217" y="69"/>
                    <a:pt x="212" y="77"/>
                  </a:cubicBezTo>
                  <a:cubicBezTo>
                    <a:pt x="210" y="79"/>
                    <a:pt x="209" y="82"/>
                    <a:pt x="207" y="85"/>
                  </a:cubicBezTo>
                  <a:cubicBezTo>
                    <a:pt x="204" y="89"/>
                    <a:pt x="200" y="89"/>
                    <a:pt x="195" y="89"/>
                  </a:cubicBezTo>
                  <a:cubicBezTo>
                    <a:pt x="192" y="89"/>
                    <a:pt x="190" y="87"/>
                    <a:pt x="189" y="85"/>
                  </a:cubicBezTo>
                  <a:cubicBezTo>
                    <a:pt x="189" y="15"/>
                    <a:pt x="189" y="15"/>
                    <a:pt x="189" y="15"/>
                  </a:cubicBezTo>
                  <a:cubicBezTo>
                    <a:pt x="189" y="6"/>
                    <a:pt x="183" y="0"/>
                    <a:pt x="175" y="0"/>
                  </a:cubicBezTo>
                  <a:cubicBezTo>
                    <a:pt x="14" y="0"/>
                    <a:pt x="14" y="0"/>
                    <a:pt x="14" y="0"/>
                  </a:cubicBezTo>
                  <a:cubicBezTo>
                    <a:pt x="6" y="0"/>
                    <a:pt x="0" y="6"/>
                    <a:pt x="0" y="15"/>
                  </a:cubicBezTo>
                  <a:cubicBezTo>
                    <a:pt x="0" y="67"/>
                    <a:pt x="0" y="67"/>
                    <a:pt x="0" y="67"/>
                  </a:cubicBezTo>
                  <a:cubicBezTo>
                    <a:pt x="5" y="61"/>
                    <a:pt x="12" y="57"/>
                    <a:pt x="20" y="57"/>
                  </a:cubicBezTo>
                  <a:close/>
                </a:path>
              </a:pathLst>
            </a:custGeom>
            <a:solidFill>
              <a:srgbClr val="CC0000"/>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46" name="Google Shape;246;p10"/>
            <p:cNvSpPr/>
            <p:nvPr/>
          </p:nvSpPr>
          <p:spPr>
            <a:xfrm>
              <a:off x="2040679" y="3214987"/>
              <a:ext cx="213433" cy="179696"/>
            </a:xfrm>
            <a:custGeom>
              <a:avLst/>
              <a:gdLst/>
              <a:ahLst/>
              <a:cxnLst/>
              <a:rect l="l" t="t" r="r" b="b"/>
              <a:pathLst>
                <a:path w="242" h="204" extrusionOk="0">
                  <a:moveTo>
                    <a:pt x="20" y="57"/>
                  </a:moveTo>
                  <a:cubicBezTo>
                    <a:pt x="28" y="57"/>
                    <a:pt x="35" y="61"/>
                    <a:pt x="40" y="67"/>
                  </a:cubicBezTo>
                  <a:cubicBezTo>
                    <a:pt x="47" y="76"/>
                    <a:pt x="51" y="88"/>
                    <a:pt x="51" y="102"/>
                  </a:cubicBezTo>
                  <a:cubicBezTo>
                    <a:pt x="51" y="116"/>
                    <a:pt x="47" y="128"/>
                    <a:pt x="40" y="137"/>
                  </a:cubicBezTo>
                  <a:cubicBezTo>
                    <a:pt x="35" y="143"/>
                    <a:pt x="28" y="147"/>
                    <a:pt x="20" y="147"/>
                  </a:cubicBezTo>
                  <a:cubicBezTo>
                    <a:pt x="12" y="147"/>
                    <a:pt x="5" y="143"/>
                    <a:pt x="0" y="137"/>
                  </a:cubicBezTo>
                  <a:cubicBezTo>
                    <a:pt x="0" y="189"/>
                    <a:pt x="0" y="189"/>
                    <a:pt x="0" y="189"/>
                  </a:cubicBezTo>
                  <a:cubicBezTo>
                    <a:pt x="0" y="197"/>
                    <a:pt x="6" y="204"/>
                    <a:pt x="14" y="204"/>
                  </a:cubicBezTo>
                  <a:cubicBezTo>
                    <a:pt x="175" y="204"/>
                    <a:pt x="175" y="204"/>
                    <a:pt x="175" y="204"/>
                  </a:cubicBezTo>
                  <a:cubicBezTo>
                    <a:pt x="183" y="204"/>
                    <a:pt x="189" y="197"/>
                    <a:pt x="189" y="189"/>
                  </a:cubicBezTo>
                  <a:cubicBezTo>
                    <a:pt x="189" y="119"/>
                    <a:pt x="189" y="119"/>
                    <a:pt x="189" y="119"/>
                  </a:cubicBezTo>
                  <a:cubicBezTo>
                    <a:pt x="190" y="117"/>
                    <a:pt x="192" y="115"/>
                    <a:pt x="195" y="115"/>
                  </a:cubicBezTo>
                  <a:cubicBezTo>
                    <a:pt x="200" y="115"/>
                    <a:pt x="204" y="115"/>
                    <a:pt x="208" y="119"/>
                  </a:cubicBezTo>
                  <a:cubicBezTo>
                    <a:pt x="209" y="122"/>
                    <a:pt x="211" y="125"/>
                    <a:pt x="212" y="127"/>
                  </a:cubicBezTo>
                  <a:cubicBezTo>
                    <a:pt x="217" y="135"/>
                    <a:pt x="227" y="136"/>
                    <a:pt x="233" y="129"/>
                  </a:cubicBezTo>
                  <a:cubicBezTo>
                    <a:pt x="239" y="122"/>
                    <a:pt x="242" y="112"/>
                    <a:pt x="241" y="102"/>
                  </a:cubicBezTo>
                  <a:cubicBezTo>
                    <a:pt x="242" y="92"/>
                    <a:pt x="239" y="82"/>
                    <a:pt x="233" y="75"/>
                  </a:cubicBezTo>
                  <a:cubicBezTo>
                    <a:pt x="227" y="68"/>
                    <a:pt x="217" y="69"/>
                    <a:pt x="212" y="77"/>
                  </a:cubicBezTo>
                  <a:cubicBezTo>
                    <a:pt x="211" y="79"/>
                    <a:pt x="209" y="82"/>
                    <a:pt x="208" y="85"/>
                  </a:cubicBezTo>
                  <a:cubicBezTo>
                    <a:pt x="204" y="89"/>
                    <a:pt x="200" y="89"/>
                    <a:pt x="195" y="89"/>
                  </a:cubicBezTo>
                  <a:cubicBezTo>
                    <a:pt x="192" y="89"/>
                    <a:pt x="190" y="87"/>
                    <a:pt x="189" y="85"/>
                  </a:cubicBezTo>
                  <a:cubicBezTo>
                    <a:pt x="189" y="15"/>
                    <a:pt x="189" y="15"/>
                    <a:pt x="189" y="15"/>
                  </a:cubicBezTo>
                  <a:cubicBezTo>
                    <a:pt x="189" y="6"/>
                    <a:pt x="183" y="0"/>
                    <a:pt x="175" y="0"/>
                  </a:cubicBezTo>
                  <a:cubicBezTo>
                    <a:pt x="14" y="0"/>
                    <a:pt x="14" y="0"/>
                    <a:pt x="14" y="0"/>
                  </a:cubicBezTo>
                  <a:cubicBezTo>
                    <a:pt x="6" y="0"/>
                    <a:pt x="0" y="6"/>
                    <a:pt x="0" y="15"/>
                  </a:cubicBezTo>
                  <a:cubicBezTo>
                    <a:pt x="0" y="67"/>
                    <a:pt x="0" y="67"/>
                    <a:pt x="0" y="67"/>
                  </a:cubicBezTo>
                  <a:cubicBezTo>
                    <a:pt x="5" y="61"/>
                    <a:pt x="12" y="57"/>
                    <a:pt x="20" y="57"/>
                  </a:cubicBezTo>
                  <a:close/>
                </a:path>
              </a:pathLst>
            </a:custGeom>
            <a:solidFill>
              <a:srgbClr val="E69138"/>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47" name="Google Shape;247;p10"/>
            <p:cNvSpPr/>
            <p:nvPr/>
          </p:nvSpPr>
          <p:spPr>
            <a:xfrm>
              <a:off x="1674084" y="3714660"/>
              <a:ext cx="173666" cy="220353"/>
            </a:xfrm>
            <a:custGeom>
              <a:avLst/>
              <a:gdLst/>
              <a:ahLst/>
              <a:cxnLst/>
              <a:rect l="l" t="t" r="r" b="b"/>
              <a:pathLst>
                <a:path w="197" h="250" extrusionOk="0">
                  <a:moveTo>
                    <a:pt x="177" y="192"/>
                  </a:moveTo>
                  <a:cubicBezTo>
                    <a:pt x="169" y="192"/>
                    <a:pt x="162" y="189"/>
                    <a:pt x="157" y="183"/>
                  </a:cubicBezTo>
                  <a:cubicBezTo>
                    <a:pt x="150" y="174"/>
                    <a:pt x="146" y="161"/>
                    <a:pt x="146" y="147"/>
                  </a:cubicBezTo>
                  <a:cubicBezTo>
                    <a:pt x="146" y="134"/>
                    <a:pt x="150" y="121"/>
                    <a:pt x="157" y="112"/>
                  </a:cubicBezTo>
                  <a:cubicBezTo>
                    <a:pt x="162" y="106"/>
                    <a:pt x="169" y="103"/>
                    <a:pt x="177" y="103"/>
                  </a:cubicBezTo>
                  <a:cubicBezTo>
                    <a:pt x="185" y="103"/>
                    <a:pt x="192" y="106"/>
                    <a:pt x="197" y="113"/>
                  </a:cubicBezTo>
                  <a:cubicBezTo>
                    <a:pt x="197" y="67"/>
                    <a:pt x="197" y="67"/>
                    <a:pt x="197" y="67"/>
                  </a:cubicBezTo>
                  <a:cubicBezTo>
                    <a:pt x="197" y="59"/>
                    <a:pt x="191" y="53"/>
                    <a:pt x="182" y="53"/>
                  </a:cubicBezTo>
                  <a:cubicBezTo>
                    <a:pt x="120" y="53"/>
                    <a:pt x="120" y="53"/>
                    <a:pt x="120" y="53"/>
                  </a:cubicBezTo>
                  <a:cubicBezTo>
                    <a:pt x="118" y="52"/>
                    <a:pt x="115" y="50"/>
                    <a:pt x="115" y="47"/>
                  </a:cubicBezTo>
                  <a:cubicBezTo>
                    <a:pt x="115" y="42"/>
                    <a:pt x="115" y="38"/>
                    <a:pt x="120" y="35"/>
                  </a:cubicBezTo>
                  <a:cubicBezTo>
                    <a:pt x="122" y="33"/>
                    <a:pt x="125" y="32"/>
                    <a:pt x="128" y="30"/>
                  </a:cubicBezTo>
                  <a:cubicBezTo>
                    <a:pt x="136" y="25"/>
                    <a:pt x="137" y="15"/>
                    <a:pt x="129" y="9"/>
                  </a:cubicBezTo>
                  <a:cubicBezTo>
                    <a:pt x="122" y="3"/>
                    <a:pt x="112" y="0"/>
                    <a:pt x="102" y="1"/>
                  </a:cubicBezTo>
                  <a:cubicBezTo>
                    <a:pt x="93" y="0"/>
                    <a:pt x="82" y="3"/>
                    <a:pt x="75" y="9"/>
                  </a:cubicBezTo>
                  <a:cubicBezTo>
                    <a:pt x="68" y="15"/>
                    <a:pt x="69" y="25"/>
                    <a:pt x="77" y="30"/>
                  </a:cubicBezTo>
                  <a:cubicBezTo>
                    <a:pt x="80" y="32"/>
                    <a:pt x="82" y="33"/>
                    <a:pt x="85" y="35"/>
                  </a:cubicBezTo>
                  <a:cubicBezTo>
                    <a:pt x="89" y="38"/>
                    <a:pt x="90" y="42"/>
                    <a:pt x="89" y="47"/>
                  </a:cubicBezTo>
                  <a:cubicBezTo>
                    <a:pt x="89" y="50"/>
                    <a:pt x="87" y="52"/>
                    <a:pt x="85" y="53"/>
                  </a:cubicBezTo>
                  <a:cubicBezTo>
                    <a:pt x="15" y="53"/>
                    <a:pt x="15" y="53"/>
                    <a:pt x="15" y="53"/>
                  </a:cubicBezTo>
                  <a:cubicBezTo>
                    <a:pt x="7" y="53"/>
                    <a:pt x="0" y="59"/>
                    <a:pt x="0" y="67"/>
                  </a:cubicBezTo>
                  <a:cubicBezTo>
                    <a:pt x="0" y="235"/>
                    <a:pt x="0" y="235"/>
                    <a:pt x="0" y="235"/>
                  </a:cubicBezTo>
                  <a:cubicBezTo>
                    <a:pt x="0" y="243"/>
                    <a:pt x="7" y="250"/>
                    <a:pt x="15" y="250"/>
                  </a:cubicBezTo>
                  <a:cubicBezTo>
                    <a:pt x="182" y="250"/>
                    <a:pt x="182" y="250"/>
                    <a:pt x="182" y="250"/>
                  </a:cubicBezTo>
                  <a:cubicBezTo>
                    <a:pt x="191" y="250"/>
                    <a:pt x="197" y="243"/>
                    <a:pt x="197" y="235"/>
                  </a:cubicBezTo>
                  <a:cubicBezTo>
                    <a:pt x="197" y="182"/>
                    <a:pt x="197" y="182"/>
                    <a:pt x="197" y="182"/>
                  </a:cubicBezTo>
                  <a:cubicBezTo>
                    <a:pt x="192" y="189"/>
                    <a:pt x="185" y="192"/>
                    <a:pt x="177" y="192"/>
                  </a:cubicBezTo>
                  <a:close/>
                </a:path>
              </a:pathLst>
            </a:custGeom>
            <a:solidFill>
              <a:srgbClr val="A64D79"/>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48" name="Google Shape;248;p10"/>
            <p:cNvSpPr/>
            <p:nvPr/>
          </p:nvSpPr>
          <p:spPr>
            <a:xfrm>
              <a:off x="1674084" y="3214987"/>
              <a:ext cx="219646" cy="173489"/>
            </a:xfrm>
            <a:custGeom>
              <a:avLst/>
              <a:gdLst/>
              <a:ahLst/>
              <a:cxnLst/>
              <a:rect l="l" t="t" r="r" b="b"/>
              <a:pathLst>
                <a:path w="249" h="197" extrusionOk="0">
                  <a:moveTo>
                    <a:pt x="57" y="177"/>
                  </a:moveTo>
                  <a:cubicBezTo>
                    <a:pt x="57" y="169"/>
                    <a:pt x="61" y="162"/>
                    <a:pt x="67" y="157"/>
                  </a:cubicBezTo>
                  <a:cubicBezTo>
                    <a:pt x="76" y="149"/>
                    <a:pt x="88" y="146"/>
                    <a:pt x="102" y="146"/>
                  </a:cubicBezTo>
                  <a:cubicBezTo>
                    <a:pt x="116" y="146"/>
                    <a:pt x="129" y="149"/>
                    <a:pt x="137" y="157"/>
                  </a:cubicBezTo>
                  <a:cubicBezTo>
                    <a:pt x="144" y="162"/>
                    <a:pt x="147" y="169"/>
                    <a:pt x="147" y="177"/>
                  </a:cubicBezTo>
                  <a:cubicBezTo>
                    <a:pt x="147" y="185"/>
                    <a:pt x="143" y="192"/>
                    <a:pt x="137" y="197"/>
                  </a:cubicBezTo>
                  <a:cubicBezTo>
                    <a:pt x="182" y="197"/>
                    <a:pt x="182" y="197"/>
                    <a:pt x="182" y="197"/>
                  </a:cubicBezTo>
                  <a:cubicBezTo>
                    <a:pt x="191" y="197"/>
                    <a:pt x="197" y="190"/>
                    <a:pt x="197" y="182"/>
                  </a:cubicBezTo>
                  <a:cubicBezTo>
                    <a:pt x="197" y="119"/>
                    <a:pt x="197" y="119"/>
                    <a:pt x="197" y="119"/>
                  </a:cubicBezTo>
                  <a:cubicBezTo>
                    <a:pt x="198" y="117"/>
                    <a:pt x="200" y="115"/>
                    <a:pt x="202" y="115"/>
                  </a:cubicBezTo>
                  <a:cubicBezTo>
                    <a:pt x="207" y="115"/>
                    <a:pt x="212" y="115"/>
                    <a:pt x="215" y="119"/>
                  </a:cubicBezTo>
                  <a:cubicBezTo>
                    <a:pt x="217" y="122"/>
                    <a:pt x="218" y="125"/>
                    <a:pt x="220" y="127"/>
                  </a:cubicBezTo>
                  <a:cubicBezTo>
                    <a:pt x="225" y="135"/>
                    <a:pt x="235" y="136"/>
                    <a:pt x="241" y="129"/>
                  </a:cubicBezTo>
                  <a:cubicBezTo>
                    <a:pt x="247" y="122"/>
                    <a:pt x="249" y="112"/>
                    <a:pt x="249" y="102"/>
                  </a:cubicBezTo>
                  <a:cubicBezTo>
                    <a:pt x="249" y="92"/>
                    <a:pt x="247" y="82"/>
                    <a:pt x="241" y="75"/>
                  </a:cubicBezTo>
                  <a:cubicBezTo>
                    <a:pt x="235" y="68"/>
                    <a:pt x="225" y="69"/>
                    <a:pt x="220" y="77"/>
                  </a:cubicBezTo>
                  <a:cubicBezTo>
                    <a:pt x="218" y="79"/>
                    <a:pt x="217" y="82"/>
                    <a:pt x="215" y="85"/>
                  </a:cubicBezTo>
                  <a:cubicBezTo>
                    <a:pt x="212" y="89"/>
                    <a:pt x="207" y="89"/>
                    <a:pt x="202" y="89"/>
                  </a:cubicBezTo>
                  <a:cubicBezTo>
                    <a:pt x="200" y="89"/>
                    <a:pt x="198" y="87"/>
                    <a:pt x="197" y="85"/>
                  </a:cubicBezTo>
                  <a:cubicBezTo>
                    <a:pt x="197" y="15"/>
                    <a:pt x="197" y="15"/>
                    <a:pt x="197" y="15"/>
                  </a:cubicBezTo>
                  <a:cubicBezTo>
                    <a:pt x="197" y="6"/>
                    <a:pt x="191" y="0"/>
                    <a:pt x="182" y="0"/>
                  </a:cubicBezTo>
                  <a:cubicBezTo>
                    <a:pt x="15" y="0"/>
                    <a:pt x="15" y="0"/>
                    <a:pt x="15" y="0"/>
                  </a:cubicBezTo>
                  <a:cubicBezTo>
                    <a:pt x="7" y="0"/>
                    <a:pt x="0" y="6"/>
                    <a:pt x="0" y="15"/>
                  </a:cubicBezTo>
                  <a:cubicBezTo>
                    <a:pt x="0" y="182"/>
                    <a:pt x="0" y="182"/>
                    <a:pt x="0" y="182"/>
                  </a:cubicBezTo>
                  <a:cubicBezTo>
                    <a:pt x="0" y="190"/>
                    <a:pt x="7" y="197"/>
                    <a:pt x="15" y="197"/>
                  </a:cubicBezTo>
                  <a:cubicBezTo>
                    <a:pt x="68" y="197"/>
                    <a:pt x="68" y="197"/>
                    <a:pt x="68" y="197"/>
                  </a:cubicBezTo>
                  <a:cubicBezTo>
                    <a:pt x="61" y="192"/>
                    <a:pt x="57" y="185"/>
                    <a:pt x="57" y="177"/>
                  </a:cubicBezTo>
                  <a:close/>
                </a:path>
              </a:pathLst>
            </a:custGeom>
            <a:solidFill>
              <a:srgbClr val="A61C00"/>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49" name="Google Shape;249;p10"/>
            <p:cNvSpPr/>
            <p:nvPr/>
          </p:nvSpPr>
          <p:spPr>
            <a:xfrm>
              <a:off x="1995010" y="3754076"/>
              <a:ext cx="212501" cy="180938"/>
            </a:xfrm>
            <a:custGeom>
              <a:avLst/>
              <a:gdLst/>
              <a:ahLst/>
              <a:cxnLst/>
              <a:rect l="l" t="t" r="r" b="b"/>
              <a:pathLst>
                <a:path w="241" h="205" extrusionOk="0">
                  <a:moveTo>
                    <a:pt x="221" y="147"/>
                  </a:moveTo>
                  <a:cubicBezTo>
                    <a:pt x="214" y="147"/>
                    <a:pt x="206" y="144"/>
                    <a:pt x="201" y="138"/>
                  </a:cubicBezTo>
                  <a:cubicBezTo>
                    <a:pt x="194" y="129"/>
                    <a:pt x="190" y="116"/>
                    <a:pt x="190" y="102"/>
                  </a:cubicBezTo>
                  <a:cubicBezTo>
                    <a:pt x="190" y="89"/>
                    <a:pt x="194" y="76"/>
                    <a:pt x="201" y="67"/>
                  </a:cubicBezTo>
                  <a:cubicBezTo>
                    <a:pt x="206" y="61"/>
                    <a:pt x="214" y="58"/>
                    <a:pt x="221" y="58"/>
                  </a:cubicBezTo>
                  <a:cubicBezTo>
                    <a:pt x="229" y="58"/>
                    <a:pt x="236" y="61"/>
                    <a:pt x="241" y="68"/>
                  </a:cubicBezTo>
                  <a:cubicBezTo>
                    <a:pt x="241" y="15"/>
                    <a:pt x="241" y="15"/>
                    <a:pt x="241" y="15"/>
                  </a:cubicBezTo>
                  <a:cubicBezTo>
                    <a:pt x="241" y="7"/>
                    <a:pt x="235" y="0"/>
                    <a:pt x="227" y="0"/>
                  </a:cubicBezTo>
                  <a:cubicBezTo>
                    <a:pt x="67" y="0"/>
                    <a:pt x="67" y="0"/>
                    <a:pt x="67" y="0"/>
                  </a:cubicBezTo>
                  <a:cubicBezTo>
                    <a:pt x="58" y="0"/>
                    <a:pt x="52" y="7"/>
                    <a:pt x="52" y="15"/>
                  </a:cubicBezTo>
                  <a:cubicBezTo>
                    <a:pt x="52" y="85"/>
                    <a:pt x="52" y="85"/>
                    <a:pt x="52" y="85"/>
                  </a:cubicBezTo>
                  <a:cubicBezTo>
                    <a:pt x="51" y="87"/>
                    <a:pt x="49" y="89"/>
                    <a:pt x="46" y="90"/>
                  </a:cubicBezTo>
                  <a:cubicBezTo>
                    <a:pt x="41" y="90"/>
                    <a:pt x="37" y="90"/>
                    <a:pt x="34" y="85"/>
                  </a:cubicBezTo>
                  <a:cubicBezTo>
                    <a:pt x="32" y="83"/>
                    <a:pt x="31" y="80"/>
                    <a:pt x="29" y="77"/>
                  </a:cubicBezTo>
                  <a:cubicBezTo>
                    <a:pt x="24" y="69"/>
                    <a:pt x="14" y="68"/>
                    <a:pt x="8" y="75"/>
                  </a:cubicBezTo>
                  <a:cubicBezTo>
                    <a:pt x="2" y="83"/>
                    <a:pt x="0" y="93"/>
                    <a:pt x="0" y="102"/>
                  </a:cubicBezTo>
                  <a:cubicBezTo>
                    <a:pt x="0" y="112"/>
                    <a:pt x="2" y="122"/>
                    <a:pt x="8" y="129"/>
                  </a:cubicBezTo>
                  <a:cubicBezTo>
                    <a:pt x="14" y="137"/>
                    <a:pt x="24" y="136"/>
                    <a:pt x="29" y="128"/>
                  </a:cubicBezTo>
                  <a:cubicBezTo>
                    <a:pt x="31" y="125"/>
                    <a:pt x="32" y="122"/>
                    <a:pt x="34" y="120"/>
                  </a:cubicBezTo>
                  <a:cubicBezTo>
                    <a:pt x="37" y="115"/>
                    <a:pt x="41" y="115"/>
                    <a:pt x="46" y="115"/>
                  </a:cubicBezTo>
                  <a:cubicBezTo>
                    <a:pt x="49" y="115"/>
                    <a:pt x="51" y="118"/>
                    <a:pt x="52" y="120"/>
                  </a:cubicBezTo>
                  <a:cubicBezTo>
                    <a:pt x="52" y="190"/>
                    <a:pt x="52" y="190"/>
                    <a:pt x="52" y="190"/>
                  </a:cubicBezTo>
                  <a:cubicBezTo>
                    <a:pt x="52" y="198"/>
                    <a:pt x="58" y="205"/>
                    <a:pt x="67" y="205"/>
                  </a:cubicBezTo>
                  <a:cubicBezTo>
                    <a:pt x="227" y="205"/>
                    <a:pt x="227" y="205"/>
                    <a:pt x="227" y="205"/>
                  </a:cubicBezTo>
                  <a:cubicBezTo>
                    <a:pt x="235" y="205"/>
                    <a:pt x="241" y="198"/>
                    <a:pt x="241" y="190"/>
                  </a:cubicBezTo>
                  <a:cubicBezTo>
                    <a:pt x="241" y="137"/>
                    <a:pt x="241" y="137"/>
                    <a:pt x="241" y="137"/>
                  </a:cubicBezTo>
                  <a:cubicBezTo>
                    <a:pt x="236" y="144"/>
                    <a:pt x="229" y="147"/>
                    <a:pt x="221" y="147"/>
                  </a:cubicBezTo>
                  <a:close/>
                </a:path>
              </a:pathLst>
            </a:custGeom>
            <a:solidFill>
              <a:srgbClr val="3D85C6"/>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50" name="Google Shape;250;p10"/>
            <p:cNvSpPr/>
            <p:nvPr/>
          </p:nvSpPr>
          <p:spPr>
            <a:xfrm>
              <a:off x="2220560" y="3214987"/>
              <a:ext cx="173666" cy="219422"/>
            </a:xfrm>
            <a:custGeom>
              <a:avLst/>
              <a:gdLst/>
              <a:ahLst/>
              <a:cxnLst/>
              <a:rect l="l" t="t" r="r" b="b"/>
              <a:pathLst>
                <a:path w="197" h="249" extrusionOk="0">
                  <a:moveTo>
                    <a:pt x="0" y="15"/>
                  </a:moveTo>
                  <a:cubicBezTo>
                    <a:pt x="0" y="67"/>
                    <a:pt x="0" y="67"/>
                    <a:pt x="0" y="67"/>
                  </a:cubicBezTo>
                  <a:cubicBezTo>
                    <a:pt x="5" y="61"/>
                    <a:pt x="12" y="57"/>
                    <a:pt x="20" y="57"/>
                  </a:cubicBezTo>
                  <a:cubicBezTo>
                    <a:pt x="28" y="57"/>
                    <a:pt x="35" y="61"/>
                    <a:pt x="40" y="67"/>
                  </a:cubicBezTo>
                  <a:cubicBezTo>
                    <a:pt x="47" y="76"/>
                    <a:pt x="51" y="88"/>
                    <a:pt x="51" y="102"/>
                  </a:cubicBezTo>
                  <a:cubicBezTo>
                    <a:pt x="51" y="116"/>
                    <a:pt x="47" y="128"/>
                    <a:pt x="40" y="137"/>
                  </a:cubicBezTo>
                  <a:cubicBezTo>
                    <a:pt x="35" y="143"/>
                    <a:pt x="28" y="147"/>
                    <a:pt x="20" y="147"/>
                  </a:cubicBezTo>
                  <a:cubicBezTo>
                    <a:pt x="12" y="147"/>
                    <a:pt x="5" y="143"/>
                    <a:pt x="0" y="137"/>
                  </a:cubicBezTo>
                  <a:cubicBezTo>
                    <a:pt x="0" y="182"/>
                    <a:pt x="0" y="182"/>
                    <a:pt x="0" y="182"/>
                  </a:cubicBezTo>
                  <a:cubicBezTo>
                    <a:pt x="0" y="190"/>
                    <a:pt x="6" y="197"/>
                    <a:pt x="15" y="197"/>
                  </a:cubicBezTo>
                  <a:cubicBezTo>
                    <a:pt x="77" y="197"/>
                    <a:pt x="77" y="197"/>
                    <a:pt x="77" y="197"/>
                  </a:cubicBezTo>
                  <a:cubicBezTo>
                    <a:pt x="80" y="198"/>
                    <a:pt x="82" y="199"/>
                    <a:pt x="82" y="202"/>
                  </a:cubicBezTo>
                  <a:cubicBezTo>
                    <a:pt x="82" y="207"/>
                    <a:pt x="82" y="212"/>
                    <a:pt x="77" y="215"/>
                  </a:cubicBezTo>
                  <a:cubicBezTo>
                    <a:pt x="75" y="217"/>
                    <a:pt x="72" y="218"/>
                    <a:pt x="69" y="219"/>
                  </a:cubicBezTo>
                  <a:cubicBezTo>
                    <a:pt x="61" y="224"/>
                    <a:pt x="60" y="235"/>
                    <a:pt x="68" y="241"/>
                  </a:cubicBezTo>
                  <a:cubicBezTo>
                    <a:pt x="75" y="247"/>
                    <a:pt x="85" y="249"/>
                    <a:pt x="95" y="249"/>
                  </a:cubicBezTo>
                  <a:cubicBezTo>
                    <a:pt x="104" y="249"/>
                    <a:pt x="115" y="247"/>
                    <a:pt x="122" y="241"/>
                  </a:cubicBezTo>
                  <a:cubicBezTo>
                    <a:pt x="129" y="235"/>
                    <a:pt x="128" y="224"/>
                    <a:pt x="120" y="219"/>
                  </a:cubicBezTo>
                  <a:cubicBezTo>
                    <a:pt x="118" y="218"/>
                    <a:pt x="115" y="217"/>
                    <a:pt x="112" y="215"/>
                  </a:cubicBezTo>
                  <a:cubicBezTo>
                    <a:pt x="108" y="212"/>
                    <a:pt x="107" y="207"/>
                    <a:pt x="108" y="202"/>
                  </a:cubicBezTo>
                  <a:cubicBezTo>
                    <a:pt x="108" y="199"/>
                    <a:pt x="110" y="198"/>
                    <a:pt x="112" y="197"/>
                  </a:cubicBezTo>
                  <a:cubicBezTo>
                    <a:pt x="182" y="197"/>
                    <a:pt x="182" y="197"/>
                    <a:pt x="182" y="197"/>
                  </a:cubicBezTo>
                  <a:cubicBezTo>
                    <a:pt x="190" y="197"/>
                    <a:pt x="197" y="190"/>
                    <a:pt x="197" y="182"/>
                  </a:cubicBezTo>
                  <a:cubicBezTo>
                    <a:pt x="197" y="15"/>
                    <a:pt x="197" y="15"/>
                    <a:pt x="197" y="15"/>
                  </a:cubicBezTo>
                  <a:cubicBezTo>
                    <a:pt x="197" y="6"/>
                    <a:pt x="190" y="0"/>
                    <a:pt x="182" y="0"/>
                  </a:cubicBezTo>
                  <a:cubicBezTo>
                    <a:pt x="15" y="0"/>
                    <a:pt x="15" y="0"/>
                    <a:pt x="15" y="0"/>
                  </a:cubicBezTo>
                  <a:cubicBezTo>
                    <a:pt x="6" y="0"/>
                    <a:pt x="0" y="6"/>
                    <a:pt x="0" y="15"/>
                  </a:cubicBezTo>
                  <a:close/>
                </a:path>
              </a:pathLst>
            </a:custGeom>
            <a:solidFill>
              <a:srgbClr val="F1C232"/>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51" name="Google Shape;251;p10"/>
            <p:cNvSpPr/>
            <p:nvPr/>
          </p:nvSpPr>
          <p:spPr>
            <a:xfrm>
              <a:off x="2214346" y="3400890"/>
              <a:ext cx="179880" cy="213215"/>
            </a:xfrm>
            <a:custGeom>
              <a:avLst/>
              <a:gdLst/>
              <a:ahLst/>
              <a:cxnLst/>
              <a:rect l="l" t="t" r="r" b="b"/>
              <a:pathLst>
                <a:path w="204" h="242" extrusionOk="0">
                  <a:moveTo>
                    <a:pt x="147" y="20"/>
                  </a:moveTo>
                  <a:cubicBezTo>
                    <a:pt x="147" y="28"/>
                    <a:pt x="143" y="35"/>
                    <a:pt x="137" y="40"/>
                  </a:cubicBezTo>
                  <a:cubicBezTo>
                    <a:pt x="128" y="48"/>
                    <a:pt x="116" y="51"/>
                    <a:pt x="102" y="51"/>
                  </a:cubicBezTo>
                  <a:cubicBezTo>
                    <a:pt x="88" y="51"/>
                    <a:pt x="75" y="48"/>
                    <a:pt x="67" y="40"/>
                  </a:cubicBezTo>
                  <a:cubicBezTo>
                    <a:pt x="60" y="35"/>
                    <a:pt x="57" y="28"/>
                    <a:pt x="57" y="20"/>
                  </a:cubicBezTo>
                  <a:cubicBezTo>
                    <a:pt x="57" y="12"/>
                    <a:pt x="61" y="5"/>
                    <a:pt x="67" y="0"/>
                  </a:cubicBezTo>
                  <a:cubicBezTo>
                    <a:pt x="14" y="0"/>
                    <a:pt x="14" y="0"/>
                    <a:pt x="14" y="0"/>
                  </a:cubicBezTo>
                  <a:cubicBezTo>
                    <a:pt x="6" y="0"/>
                    <a:pt x="0" y="7"/>
                    <a:pt x="0" y="15"/>
                  </a:cubicBezTo>
                  <a:cubicBezTo>
                    <a:pt x="0" y="175"/>
                    <a:pt x="0" y="175"/>
                    <a:pt x="0" y="175"/>
                  </a:cubicBezTo>
                  <a:cubicBezTo>
                    <a:pt x="0" y="183"/>
                    <a:pt x="6" y="190"/>
                    <a:pt x="14" y="190"/>
                  </a:cubicBezTo>
                  <a:cubicBezTo>
                    <a:pt x="84" y="190"/>
                    <a:pt x="84" y="190"/>
                    <a:pt x="84" y="190"/>
                  </a:cubicBezTo>
                  <a:cubicBezTo>
                    <a:pt x="87" y="191"/>
                    <a:pt x="89" y="192"/>
                    <a:pt x="89" y="195"/>
                  </a:cubicBezTo>
                  <a:cubicBezTo>
                    <a:pt x="89" y="200"/>
                    <a:pt x="89" y="205"/>
                    <a:pt x="84" y="208"/>
                  </a:cubicBezTo>
                  <a:cubicBezTo>
                    <a:pt x="82" y="210"/>
                    <a:pt x="79" y="211"/>
                    <a:pt x="76" y="212"/>
                  </a:cubicBezTo>
                  <a:cubicBezTo>
                    <a:pt x="68" y="217"/>
                    <a:pt x="67" y="228"/>
                    <a:pt x="75" y="234"/>
                  </a:cubicBezTo>
                  <a:cubicBezTo>
                    <a:pt x="82" y="240"/>
                    <a:pt x="92" y="242"/>
                    <a:pt x="102" y="242"/>
                  </a:cubicBezTo>
                  <a:cubicBezTo>
                    <a:pt x="111" y="242"/>
                    <a:pt x="122" y="240"/>
                    <a:pt x="129" y="234"/>
                  </a:cubicBezTo>
                  <a:cubicBezTo>
                    <a:pt x="136" y="228"/>
                    <a:pt x="135" y="217"/>
                    <a:pt x="127" y="212"/>
                  </a:cubicBezTo>
                  <a:cubicBezTo>
                    <a:pt x="125" y="211"/>
                    <a:pt x="122" y="210"/>
                    <a:pt x="119" y="208"/>
                  </a:cubicBezTo>
                  <a:cubicBezTo>
                    <a:pt x="115" y="205"/>
                    <a:pt x="114" y="200"/>
                    <a:pt x="115" y="195"/>
                  </a:cubicBezTo>
                  <a:cubicBezTo>
                    <a:pt x="115" y="192"/>
                    <a:pt x="117" y="191"/>
                    <a:pt x="119" y="190"/>
                  </a:cubicBezTo>
                  <a:cubicBezTo>
                    <a:pt x="189" y="190"/>
                    <a:pt x="189" y="190"/>
                    <a:pt x="189" y="190"/>
                  </a:cubicBezTo>
                  <a:cubicBezTo>
                    <a:pt x="197" y="190"/>
                    <a:pt x="204" y="183"/>
                    <a:pt x="204" y="175"/>
                  </a:cubicBezTo>
                  <a:cubicBezTo>
                    <a:pt x="204" y="15"/>
                    <a:pt x="204" y="15"/>
                    <a:pt x="204" y="15"/>
                  </a:cubicBezTo>
                  <a:cubicBezTo>
                    <a:pt x="204" y="7"/>
                    <a:pt x="197" y="0"/>
                    <a:pt x="189" y="0"/>
                  </a:cubicBezTo>
                  <a:cubicBezTo>
                    <a:pt x="137" y="0"/>
                    <a:pt x="137" y="0"/>
                    <a:pt x="137" y="0"/>
                  </a:cubicBezTo>
                  <a:cubicBezTo>
                    <a:pt x="143" y="5"/>
                    <a:pt x="147" y="12"/>
                    <a:pt x="147" y="20"/>
                  </a:cubicBezTo>
                  <a:close/>
                </a:path>
              </a:pathLst>
            </a:custGeom>
            <a:solidFill>
              <a:srgbClr val="6AA84F"/>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52" name="Google Shape;252;p10"/>
            <p:cNvSpPr/>
            <p:nvPr/>
          </p:nvSpPr>
          <p:spPr>
            <a:xfrm>
              <a:off x="1814198" y="3754076"/>
              <a:ext cx="213433" cy="180938"/>
            </a:xfrm>
            <a:custGeom>
              <a:avLst/>
              <a:gdLst/>
              <a:ahLst/>
              <a:cxnLst/>
              <a:rect l="l" t="t" r="r" b="b"/>
              <a:pathLst>
                <a:path w="242" h="205" extrusionOk="0">
                  <a:moveTo>
                    <a:pt x="222" y="147"/>
                  </a:moveTo>
                  <a:cubicBezTo>
                    <a:pt x="214" y="147"/>
                    <a:pt x="207" y="144"/>
                    <a:pt x="202" y="138"/>
                  </a:cubicBezTo>
                  <a:cubicBezTo>
                    <a:pt x="195" y="129"/>
                    <a:pt x="191" y="116"/>
                    <a:pt x="191" y="102"/>
                  </a:cubicBezTo>
                  <a:cubicBezTo>
                    <a:pt x="191" y="89"/>
                    <a:pt x="195" y="76"/>
                    <a:pt x="202" y="67"/>
                  </a:cubicBezTo>
                  <a:cubicBezTo>
                    <a:pt x="207" y="61"/>
                    <a:pt x="214" y="58"/>
                    <a:pt x="222" y="58"/>
                  </a:cubicBezTo>
                  <a:cubicBezTo>
                    <a:pt x="230" y="58"/>
                    <a:pt x="237" y="61"/>
                    <a:pt x="242" y="68"/>
                  </a:cubicBezTo>
                  <a:cubicBezTo>
                    <a:pt x="242" y="15"/>
                    <a:pt x="242" y="15"/>
                    <a:pt x="242" y="15"/>
                  </a:cubicBezTo>
                  <a:cubicBezTo>
                    <a:pt x="242" y="7"/>
                    <a:pt x="236" y="0"/>
                    <a:pt x="228" y="0"/>
                  </a:cubicBezTo>
                  <a:cubicBezTo>
                    <a:pt x="67" y="0"/>
                    <a:pt x="67" y="0"/>
                    <a:pt x="67" y="0"/>
                  </a:cubicBezTo>
                  <a:cubicBezTo>
                    <a:pt x="59" y="0"/>
                    <a:pt x="53" y="7"/>
                    <a:pt x="53" y="15"/>
                  </a:cubicBezTo>
                  <a:cubicBezTo>
                    <a:pt x="53" y="85"/>
                    <a:pt x="53" y="85"/>
                    <a:pt x="53" y="85"/>
                  </a:cubicBezTo>
                  <a:cubicBezTo>
                    <a:pt x="52" y="87"/>
                    <a:pt x="50" y="89"/>
                    <a:pt x="47" y="90"/>
                  </a:cubicBezTo>
                  <a:cubicBezTo>
                    <a:pt x="42" y="90"/>
                    <a:pt x="38" y="90"/>
                    <a:pt x="34" y="85"/>
                  </a:cubicBezTo>
                  <a:cubicBezTo>
                    <a:pt x="33" y="83"/>
                    <a:pt x="32" y="80"/>
                    <a:pt x="30" y="77"/>
                  </a:cubicBezTo>
                  <a:cubicBezTo>
                    <a:pt x="25" y="69"/>
                    <a:pt x="15" y="68"/>
                    <a:pt x="9" y="75"/>
                  </a:cubicBezTo>
                  <a:cubicBezTo>
                    <a:pt x="3" y="83"/>
                    <a:pt x="0" y="93"/>
                    <a:pt x="1" y="102"/>
                  </a:cubicBezTo>
                  <a:cubicBezTo>
                    <a:pt x="0" y="112"/>
                    <a:pt x="3" y="122"/>
                    <a:pt x="9" y="129"/>
                  </a:cubicBezTo>
                  <a:cubicBezTo>
                    <a:pt x="15" y="137"/>
                    <a:pt x="25" y="136"/>
                    <a:pt x="30" y="128"/>
                  </a:cubicBezTo>
                  <a:cubicBezTo>
                    <a:pt x="32" y="125"/>
                    <a:pt x="33" y="122"/>
                    <a:pt x="34" y="120"/>
                  </a:cubicBezTo>
                  <a:cubicBezTo>
                    <a:pt x="38" y="115"/>
                    <a:pt x="42" y="115"/>
                    <a:pt x="47" y="115"/>
                  </a:cubicBezTo>
                  <a:cubicBezTo>
                    <a:pt x="50" y="115"/>
                    <a:pt x="52" y="118"/>
                    <a:pt x="53" y="120"/>
                  </a:cubicBezTo>
                  <a:cubicBezTo>
                    <a:pt x="53" y="190"/>
                    <a:pt x="53" y="190"/>
                    <a:pt x="53" y="190"/>
                  </a:cubicBezTo>
                  <a:cubicBezTo>
                    <a:pt x="53" y="198"/>
                    <a:pt x="59" y="205"/>
                    <a:pt x="67" y="205"/>
                  </a:cubicBezTo>
                  <a:cubicBezTo>
                    <a:pt x="228" y="205"/>
                    <a:pt x="228" y="205"/>
                    <a:pt x="228" y="205"/>
                  </a:cubicBezTo>
                  <a:cubicBezTo>
                    <a:pt x="236" y="205"/>
                    <a:pt x="242" y="198"/>
                    <a:pt x="242" y="190"/>
                  </a:cubicBezTo>
                  <a:cubicBezTo>
                    <a:pt x="242" y="137"/>
                    <a:pt x="242" y="137"/>
                    <a:pt x="242" y="137"/>
                  </a:cubicBezTo>
                  <a:cubicBezTo>
                    <a:pt x="237" y="144"/>
                    <a:pt x="230" y="147"/>
                    <a:pt x="222" y="147"/>
                  </a:cubicBezTo>
                  <a:close/>
                </a:path>
              </a:pathLst>
            </a:custGeom>
            <a:solidFill>
              <a:srgbClr val="674EA7"/>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53" name="Google Shape;253;p10"/>
            <p:cNvSpPr/>
            <p:nvPr/>
          </p:nvSpPr>
          <p:spPr>
            <a:xfrm>
              <a:off x="2214346" y="3580587"/>
              <a:ext cx="179880" cy="213215"/>
            </a:xfrm>
            <a:custGeom>
              <a:avLst/>
              <a:gdLst/>
              <a:ahLst/>
              <a:cxnLst/>
              <a:rect l="l" t="t" r="r" b="b"/>
              <a:pathLst>
                <a:path w="204" h="242" extrusionOk="0">
                  <a:moveTo>
                    <a:pt x="147" y="20"/>
                  </a:moveTo>
                  <a:cubicBezTo>
                    <a:pt x="147" y="28"/>
                    <a:pt x="143" y="35"/>
                    <a:pt x="137" y="40"/>
                  </a:cubicBezTo>
                  <a:cubicBezTo>
                    <a:pt x="128" y="48"/>
                    <a:pt x="116" y="52"/>
                    <a:pt x="102" y="51"/>
                  </a:cubicBezTo>
                  <a:cubicBezTo>
                    <a:pt x="88" y="52"/>
                    <a:pt x="75" y="48"/>
                    <a:pt x="67" y="40"/>
                  </a:cubicBezTo>
                  <a:cubicBezTo>
                    <a:pt x="60" y="35"/>
                    <a:pt x="57" y="28"/>
                    <a:pt x="57" y="20"/>
                  </a:cubicBezTo>
                  <a:cubicBezTo>
                    <a:pt x="57" y="13"/>
                    <a:pt x="61" y="5"/>
                    <a:pt x="67" y="0"/>
                  </a:cubicBezTo>
                  <a:cubicBezTo>
                    <a:pt x="14" y="0"/>
                    <a:pt x="14" y="0"/>
                    <a:pt x="14" y="0"/>
                  </a:cubicBezTo>
                  <a:cubicBezTo>
                    <a:pt x="6" y="0"/>
                    <a:pt x="0" y="7"/>
                    <a:pt x="0" y="15"/>
                  </a:cubicBezTo>
                  <a:cubicBezTo>
                    <a:pt x="0" y="175"/>
                    <a:pt x="0" y="175"/>
                    <a:pt x="0" y="175"/>
                  </a:cubicBezTo>
                  <a:cubicBezTo>
                    <a:pt x="0" y="183"/>
                    <a:pt x="6" y="190"/>
                    <a:pt x="14" y="190"/>
                  </a:cubicBezTo>
                  <a:cubicBezTo>
                    <a:pt x="84" y="190"/>
                    <a:pt x="84" y="190"/>
                    <a:pt x="84" y="190"/>
                  </a:cubicBezTo>
                  <a:cubicBezTo>
                    <a:pt x="87" y="191"/>
                    <a:pt x="89" y="193"/>
                    <a:pt x="89" y="195"/>
                  </a:cubicBezTo>
                  <a:cubicBezTo>
                    <a:pt x="89" y="200"/>
                    <a:pt x="89" y="205"/>
                    <a:pt x="84" y="208"/>
                  </a:cubicBezTo>
                  <a:cubicBezTo>
                    <a:pt x="82" y="210"/>
                    <a:pt x="79" y="211"/>
                    <a:pt x="76" y="213"/>
                  </a:cubicBezTo>
                  <a:cubicBezTo>
                    <a:pt x="68" y="218"/>
                    <a:pt x="67" y="228"/>
                    <a:pt x="75" y="234"/>
                  </a:cubicBezTo>
                  <a:cubicBezTo>
                    <a:pt x="82" y="240"/>
                    <a:pt x="92" y="242"/>
                    <a:pt x="102" y="242"/>
                  </a:cubicBezTo>
                  <a:cubicBezTo>
                    <a:pt x="111" y="242"/>
                    <a:pt x="122" y="240"/>
                    <a:pt x="129" y="234"/>
                  </a:cubicBezTo>
                  <a:cubicBezTo>
                    <a:pt x="136" y="228"/>
                    <a:pt x="135" y="218"/>
                    <a:pt x="127" y="213"/>
                  </a:cubicBezTo>
                  <a:cubicBezTo>
                    <a:pt x="125" y="211"/>
                    <a:pt x="122" y="210"/>
                    <a:pt x="119" y="208"/>
                  </a:cubicBezTo>
                  <a:cubicBezTo>
                    <a:pt x="115" y="205"/>
                    <a:pt x="114" y="200"/>
                    <a:pt x="115" y="195"/>
                  </a:cubicBezTo>
                  <a:cubicBezTo>
                    <a:pt x="115" y="193"/>
                    <a:pt x="117" y="191"/>
                    <a:pt x="119" y="190"/>
                  </a:cubicBezTo>
                  <a:cubicBezTo>
                    <a:pt x="189" y="190"/>
                    <a:pt x="189" y="190"/>
                    <a:pt x="189" y="190"/>
                  </a:cubicBezTo>
                  <a:cubicBezTo>
                    <a:pt x="197" y="190"/>
                    <a:pt x="204" y="183"/>
                    <a:pt x="204" y="175"/>
                  </a:cubicBezTo>
                  <a:cubicBezTo>
                    <a:pt x="204" y="15"/>
                    <a:pt x="204" y="15"/>
                    <a:pt x="204" y="15"/>
                  </a:cubicBezTo>
                  <a:cubicBezTo>
                    <a:pt x="204" y="7"/>
                    <a:pt x="197" y="0"/>
                    <a:pt x="189" y="0"/>
                  </a:cubicBezTo>
                  <a:cubicBezTo>
                    <a:pt x="137" y="0"/>
                    <a:pt x="137" y="0"/>
                    <a:pt x="137" y="0"/>
                  </a:cubicBezTo>
                  <a:cubicBezTo>
                    <a:pt x="143" y="5"/>
                    <a:pt x="147" y="13"/>
                    <a:pt x="147" y="20"/>
                  </a:cubicBezTo>
                  <a:close/>
                </a:path>
              </a:pathLst>
            </a:custGeom>
            <a:solidFill>
              <a:srgbClr val="45818E"/>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54" name="Google Shape;254;p10"/>
            <p:cNvSpPr/>
            <p:nvPr/>
          </p:nvSpPr>
          <p:spPr>
            <a:xfrm>
              <a:off x="2174890" y="3760283"/>
              <a:ext cx="219335" cy="174731"/>
            </a:xfrm>
            <a:custGeom>
              <a:avLst/>
              <a:gdLst/>
              <a:ahLst/>
              <a:cxnLst/>
              <a:rect l="l" t="t" r="r" b="b"/>
              <a:pathLst>
                <a:path w="249" h="198" extrusionOk="0">
                  <a:moveTo>
                    <a:pt x="192" y="21"/>
                  </a:moveTo>
                  <a:cubicBezTo>
                    <a:pt x="192" y="28"/>
                    <a:pt x="188" y="35"/>
                    <a:pt x="182" y="41"/>
                  </a:cubicBezTo>
                  <a:cubicBezTo>
                    <a:pt x="173" y="48"/>
                    <a:pt x="161" y="52"/>
                    <a:pt x="147" y="52"/>
                  </a:cubicBezTo>
                  <a:cubicBezTo>
                    <a:pt x="133" y="52"/>
                    <a:pt x="120" y="48"/>
                    <a:pt x="112" y="41"/>
                  </a:cubicBezTo>
                  <a:cubicBezTo>
                    <a:pt x="105" y="35"/>
                    <a:pt x="102" y="28"/>
                    <a:pt x="102" y="21"/>
                  </a:cubicBezTo>
                  <a:cubicBezTo>
                    <a:pt x="102" y="13"/>
                    <a:pt x="106" y="5"/>
                    <a:pt x="112" y="0"/>
                  </a:cubicBezTo>
                  <a:cubicBezTo>
                    <a:pt x="67" y="0"/>
                    <a:pt x="67" y="0"/>
                    <a:pt x="67" y="0"/>
                  </a:cubicBezTo>
                  <a:cubicBezTo>
                    <a:pt x="59" y="0"/>
                    <a:pt x="52" y="7"/>
                    <a:pt x="52" y="15"/>
                  </a:cubicBezTo>
                  <a:cubicBezTo>
                    <a:pt x="52" y="78"/>
                    <a:pt x="52" y="78"/>
                    <a:pt x="52" y="78"/>
                  </a:cubicBezTo>
                  <a:cubicBezTo>
                    <a:pt x="51" y="80"/>
                    <a:pt x="49" y="82"/>
                    <a:pt x="47" y="83"/>
                  </a:cubicBezTo>
                  <a:cubicBezTo>
                    <a:pt x="42" y="83"/>
                    <a:pt x="37" y="83"/>
                    <a:pt x="34" y="78"/>
                  </a:cubicBezTo>
                  <a:cubicBezTo>
                    <a:pt x="32" y="76"/>
                    <a:pt x="31" y="73"/>
                    <a:pt x="29" y="70"/>
                  </a:cubicBezTo>
                  <a:cubicBezTo>
                    <a:pt x="24" y="62"/>
                    <a:pt x="14" y="61"/>
                    <a:pt x="8" y="68"/>
                  </a:cubicBezTo>
                  <a:cubicBezTo>
                    <a:pt x="2" y="76"/>
                    <a:pt x="0" y="86"/>
                    <a:pt x="0" y="95"/>
                  </a:cubicBezTo>
                  <a:cubicBezTo>
                    <a:pt x="0" y="105"/>
                    <a:pt x="2" y="115"/>
                    <a:pt x="8" y="122"/>
                  </a:cubicBezTo>
                  <a:cubicBezTo>
                    <a:pt x="14" y="130"/>
                    <a:pt x="24" y="129"/>
                    <a:pt x="29" y="121"/>
                  </a:cubicBezTo>
                  <a:cubicBezTo>
                    <a:pt x="31" y="118"/>
                    <a:pt x="32" y="115"/>
                    <a:pt x="34" y="113"/>
                  </a:cubicBezTo>
                  <a:cubicBezTo>
                    <a:pt x="37" y="108"/>
                    <a:pt x="42" y="108"/>
                    <a:pt x="47" y="108"/>
                  </a:cubicBezTo>
                  <a:cubicBezTo>
                    <a:pt x="49" y="108"/>
                    <a:pt x="51" y="111"/>
                    <a:pt x="52" y="113"/>
                  </a:cubicBezTo>
                  <a:cubicBezTo>
                    <a:pt x="52" y="183"/>
                    <a:pt x="52" y="183"/>
                    <a:pt x="52" y="183"/>
                  </a:cubicBezTo>
                  <a:cubicBezTo>
                    <a:pt x="52" y="191"/>
                    <a:pt x="59" y="198"/>
                    <a:pt x="67" y="198"/>
                  </a:cubicBezTo>
                  <a:cubicBezTo>
                    <a:pt x="234" y="198"/>
                    <a:pt x="234" y="198"/>
                    <a:pt x="234" y="198"/>
                  </a:cubicBezTo>
                  <a:cubicBezTo>
                    <a:pt x="242" y="198"/>
                    <a:pt x="249" y="191"/>
                    <a:pt x="249" y="183"/>
                  </a:cubicBezTo>
                  <a:cubicBezTo>
                    <a:pt x="249" y="15"/>
                    <a:pt x="249" y="15"/>
                    <a:pt x="249" y="15"/>
                  </a:cubicBezTo>
                  <a:cubicBezTo>
                    <a:pt x="249" y="7"/>
                    <a:pt x="242" y="0"/>
                    <a:pt x="234" y="0"/>
                  </a:cubicBezTo>
                  <a:cubicBezTo>
                    <a:pt x="182" y="0"/>
                    <a:pt x="182" y="0"/>
                    <a:pt x="182" y="0"/>
                  </a:cubicBezTo>
                  <a:cubicBezTo>
                    <a:pt x="188" y="5"/>
                    <a:pt x="192" y="13"/>
                    <a:pt x="192" y="21"/>
                  </a:cubicBezTo>
                  <a:close/>
                </a:path>
              </a:pathLst>
            </a:custGeom>
            <a:solidFill>
              <a:srgbClr val="3C78D8"/>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grpSp>
      <p:sp>
        <p:nvSpPr>
          <p:cNvPr id="255" name="Google Shape;255;p10"/>
          <p:cNvSpPr txBox="1"/>
          <p:nvPr/>
        </p:nvSpPr>
        <p:spPr>
          <a:xfrm>
            <a:off x="500062" y="4643437"/>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256" name="Google Shape;256;p10" descr="Erasmus+ logo EN.jpg"/>
          <p:cNvPicPr preferRelativeResize="0"/>
          <p:nvPr/>
        </p:nvPicPr>
        <p:blipFill rotWithShape="1">
          <a:blip r:embed="rId5">
            <a:alphaModFix/>
          </a:blip>
          <a:srcRect/>
          <a:stretch/>
        </p:blipFill>
        <p:spPr>
          <a:xfrm>
            <a:off x="357187" y="142875"/>
            <a:ext cx="2593975" cy="571500"/>
          </a:xfrm>
          <a:prstGeom prst="rect">
            <a:avLst/>
          </a:prstGeom>
          <a:noFill/>
          <a:ln>
            <a:noFill/>
          </a:ln>
        </p:spPr>
      </p:pic>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11"/>
          <p:cNvSpPr txBox="1">
            <a:spLocks noGrp="1"/>
          </p:cNvSpPr>
          <p:nvPr>
            <p:ph type="title"/>
          </p:nvPr>
        </p:nvSpPr>
        <p:spPr>
          <a:xfrm>
            <a:off x="1143000" y="785812"/>
            <a:ext cx="3208337" cy="1028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US" sz="1800" b="1" i="0" u="none">
                <a:solidFill>
                  <a:srgbClr val="FFFFFF"/>
                </a:solidFill>
                <a:latin typeface="Roboto Slab"/>
                <a:ea typeface="Roboto Slab"/>
                <a:cs typeface="Roboto Slab"/>
                <a:sym typeface="Roboto Slab"/>
              </a:rPr>
              <a:t>MUSIC EXTRACTS:</a:t>
            </a:r>
            <a:endParaRPr/>
          </a:p>
        </p:txBody>
      </p:sp>
      <p:sp>
        <p:nvSpPr>
          <p:cNvPr id="262" name="Google Shape;262;p11"/>
          <p:cNvSpPr txBox="1">
            <a:spLocks noGrp="1"/>
          </p:cNvSpPr>
          <p:nvPr>
            <p:ph type="body" idx="1"/>
          </p:nvPr>
        </p:nvSpPr>
        <p:spPr>
          <a:xfrm>
            <a:off x="4714875" y="500062"/>
            <a:ext cx="3971925" cy="44259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600"/>
              </a:spcBef>
              <a:spcAft>
                <a:spcPts val="0"/>
              </a:spcAft>
              <a:buSzPts val="2800"/>
              <a:buNone/>
            </a:pPr>
            <a:endParaRPr sz="1800" b="0" i="0" u="none" dirty="0">
              <a:solidFill>
                <a:schemeClr val="dk1"/>
              </a:solidFill>
              <a:latin typeface="Nixie One"/>
              <a:ea typeface="Nixie One"/>
              <a:cs typeface="Nixie One"/>
              <a:sym typeface="Nixie One"/>
            </a:endParaRPr>
          </a:p>
          <a:p>
            <a:pPr marL="0" lvl="0" indent="0" algn="l" rtl="0">
              <a:lnSpc>
                <a:spcPct val="200000"/>
              </a:lnSpc>
              <a:spcBef>
                <a:spcPts val="600"/>
              </a:spcBef>
              <a:spcAft>
                <a:spcPts val="0"/>
              </a:spcAft>
              <a:buSzPts val="2800"/>
              <a:buNone/>
            </a:pPr>
            <a:r>
              <a:rPr lang="en-US" sz="1800" i="0" u="sng" dirty="0">
                <a:solidFill>
                  <a:schemeClr val="dk1"/>
                </a:solidFill>
                <a:latin typeface="Nixie One"/>
                <a:ea typeface="Nixie One"/>
                <a:cs typeface="Nixie One"/>
                <a:sym typeface="Nixie One"/>
                <a:hlinkClick r:id="rId3">
                  <a:extLst>
                    <a:ext uri="{A12FA001-AC4F-418D-AE19-62706E023703}">
                      <ahyp:hlinkClr xmlns:ahyp="http://schemas.microsoft.com/office/drawing/2018/hyperlinkcolor" val="tx"/>
                    </a:ext>
                  </a:extLst>
                </a:hlinkClick>
              </a:rPr>
              <a:t>Polonaise Heroic in A flat</a:t>
            </a:r>
            <a:endParaRPr dirty="0">
              <a:latin typeface="Nixie One"/>
              <a:ea typeface="Nixie One"/>
              <a:cs typeface="Nixie One"/>
              <a:sym typeface="Nixie One"/>
            </a:endParaRPr>
          </a:p>
          <a:p>
            <a:pPr marL="0" lvl="0" indent="0" algn="l" rtl="0">
              <a:lnSpc>
                <a:spcPct val="200000"/>
              </a:lnSpc>
              <a:spcBef>
                <a:spcPts val="600"/>
              </a:spcBef>
              <a:spcAft>
                <a:spcPts val="0"/>
              </a:spcAft>
              <a:buSzPts val="2800"/>
              <a:buNone/>
            </a:pPr>
            <a:r>
              <a:rPr lang="en-US" sz="1800" i="0" u="sng" dirty="0">
                <a:solidFill>
                  <a:schemeClr val="dk1"/>
                </a:solidFill>
                <a:latin typeface="Nixie One"/>
                <a:ea typeface="Nixie One"/>
                <a:cs typeface="Nixie One"/>
                <a:sym typeface="Nixie One"/>
                <a:hlinkClick r:id="rId4">
                  <a:extLst>
                    <a:ext uri="{A12FA001-AC4F-418D-AE19-62706E023703}">
                      <ahyp:hlinkClr xmlns:ahyp="http://schemas.microsoft.com/office/drawing/2018/hyperlinkcolor" val="tx"/>
                    </a:ext>
                  </a:extLst>
                </a:hlinkClick>
              </a:rPr>
              <a:t>Ballade in G minor</a:t>
            </a:r>
            <a:endParaRPr dirty="0">
              <a:latin typeface="Nixie One"/>
              <a:ea typeface="Nixie One"/>
              <a:cs typeface="Nixie One"/>
              <a:sym typeface="Nixie One"/>
            </a:endParaRPr>
          </a:p>
          <a:p>
            <a:pPr marL="0" lvl="0" indent="0" algn="l" rtl="0">
              <a:lnSpc>
                <a:spcPct val="200000"/>
              </a:lnSpc>
              <a:spcBef>
                <a:spcPts val="600"/>
              </a:spcBef>
              <a:spcAft>
                <a:spcPts val="0"/>
              </a:spcAft>
              <a:buSzPts val="2800"/>
              <a:buNone/>
            </a:pPr>
            <a:r>
              <a:rPr lang="en-US" sz="1800" i="0" u="sng" dirty="0">
                <a:solidFill>
                  <a:schemeClr val="dk1"/>
                </a:solidFill>
                <a:latin typeface="Nixie One"/>
                <a:ea typeface="Nixie One"/>
                <a:cs typeface="Nixie One"/>
                <a:sym typeface="Nixie One"/>
                <a:hlinkClick r:id="rId5">
                  <a:extLst>
                    <a:ext uri="{A12FA001-AC4F-418D-AE19-62706E023703}">
                      <ahyp:hlinkClr xmlns:ahyp="http://schemas.microsoft.com/office/drawing/2018/hyperlinkcolor" val="tx"/>
                    </a:ext>
                  </a:extLst>
                </a:hlinkClick>
              </a:rPr>
              <a:t>Mazurka in A minor</a:t>
            </a:r>
            <a:endParaRPr dirty="0">
              <a:latin typeface="Nixie One"/>
              <a:ea typeface="Nixie One"/>
              <a:cs typeface="Nixie One"/>
              <a:sym typeface="Nixie One"/>
            </a:endParaRPr>
          </a:p>
          <a:p>
            <a:pPr marL="0" lvl="0" indent="0" algn="l" rtl="0">
              <a:lnSpc>
                <a:spcPct val="100000"/>
              </a:lnSpc>
              <a:spcBef>
                <a:spcPts val="600"/>
              </a:spcBef>
              <a:spcAft>
                <a:spcPts val="0"/>
              </a:spcAft>
              <a:buSzPts val="2800"/>
              <a:buNone/>
            </a:pPr>
            <a:endParaRPr sz="1800" b="0" i="0" u="none" dirty="0">
              <a:solidFill>
                <a:schemeClr val="dk1"/>
              </a:solidFill>
              <a:latin typeface="Nixie One"/>
              <a:ea typeface="Nixie One"/>
              <a:cs typeface="Nixie One"/>
              <a:sym typeface="Nixie One"/>
            </a:endParaRPr>
          </a:p>
          <a:p>
            <a:pPr marL="0" lvl="0" indent="0" algn="l" rtl="0">
              <a:lnSpc>
                <a:spcPct val="100000"/>
              </a:lnSpc>
              <a:spcBef>
                <a:spcPts val="600"/>
              </a:spcBef>
              <a:spcAft>
                <a:spcPts val="0"/>
              </a:spcAft>
              <a:buSzPts val="2800"/>
              <a:buNone/>
            </a:pPr>
            <a:endParaRPr sz="1100" b="0" i="0" u="none" dirty="0">
              <a:solidFill>
                <a:schemeClr val="dk1"/>
              </a:solidFill>
              <a:latin typeface="Nixie One"/>
              <a:ea typeface="Nixie One"/>
              <a:cs typeface="Nixie One"/>
              <a:sym typeface="Nixie One"/>
            </a:endParaRPr>
          </a:p>
          <a:p>
            <a:pPr marL="0" lvl="0" indent="0" algn="l" rtl="0">
              <a:lnSpc>
                <a:spcPct val="100000"/>
              </a:lnSpc>
              <a:spcBef>
                <a:spcPts val="600"/>
              </a:spcBef>
              <a:spcAft>
                <a:spcPts val="0"/>
              </a:spcAft>
              <a:buSzPts val="2800"/>
              <a:buNone/>
            </a:pPr>
            <a:endParaRPr sz="1100" b="0" i="0" u="none" dirty="0">
              <a:solidFill>
                <a:schemeClr val="dk1"/>
              </a:solidFill>
              <a:latin typeface="Nixie One"/>
              <a:ea typeface="Nixie One"/>
              <a:cs typeface="Nixie One"/>
              <a:sym typeface="Nixie One"/>
            </a:endParaRPr>
          </a:p>
          <a:p>
            <a:pPr marL="0" lvl="0" indent="0" algn="l" rtl="0">
              <a:lnSpc>
                <a:spcPct val="100000"/>
              </a:lnSpc>
              <a:spcBef>
                <a:spcPts val="600"/>
              </a:spcBef>
              <a:spcAft>
                <a:spcPts val="0"/>
              </a:spcAft>
              <a:buSzPts val="2800"/>
              <a:buNone/>
            </a:pPr>
            <a:endParaRPr sz="1100" b="0" i="0" u="none" dirty="0">
              <a:solidFill>
                <a:schemeClr val="dk1"/>
              </a:solidFill>
              <a:latin typeface="Nixie One"/>
              <a:ea typeface="Nixie One"/>
              <a:cs typeface="Nixie One"/>
              <a:sym typeface="Nixie One"/>
            </a:endParaRPr>
          </a:p>
          <a:p>
            <a:pPr marL="0" lvl="0" indent="0" algn="l" rtl="0">
              <a:lnSpc>
                <a:spcPct val="100000"/>
              </a:lnSpc>
              <a:spcBef>
                <a:spcPts val="600"/>
              </a:spcBef>
              <a:spcAft>
                <a:spcPts val="0"/>
              </a:spcAft>
              <a:buSzPts val="2800"/>
              <a:buNone/>
            </a:pPr>
            <a:endParaRPr sz="1100" b="0" i="0" u="none" dirty="0">
              <a:solidFill>
                <a:schemeClr val="dk1"/>
              </a:solidFill>
              <a:latin typeface="Nixie One"/>
              <a:ea typeface="Nixie One"/>
              <a:cs typeface="Nixie One"/>
              <a:sym typeface="Nixie One"/>
            </a:endParaRPr>
          </a:p>
          <a:p>
            <a:pPr marL="0" lvl="0" indent="0" algn="l" rtl="0">
              <a:lnSpc>
                <a:spcPct val="100000"/>
              </a:lnSpc>
              <a:spcBef>
                <a:spcPts val="600"/>
              </a:spcBef>
              <a:spcAft>
                <a:spcPts val="0"/>
              </a:spcAft>
              <a:buSzPts val="2800"/>
              <a:buNone/>
            </a:pPr>
            <a:endParaRPr sz="1100" b="0" i="0" u="none" dirty="0">
              <a:solidFill>
                <a:schemeClr val="dk1"/>
              </a:solidFill>
              <a:latin typeface="Nixie One"/>
              <a:ea typeface="Nixie One"/>
              <a:cs typeface="Nixie One"/>
              <a:sym typeface="Nixie One"/>
            </a:endParaRPr>
          </a:p>
          <a:p>
            <a:pPr marL="0" lvl="0" indent="0" algn="l" rtl="0">
              <a:lnSpc>
                <a:spcPct val="100000"/>
              </a:lnSpc>
              <a:spcBef>
                <a:spcPts val="600"/>
              </a:spcBef>
              <a:spcAft>
                <a:spcPts val="0"/>
              </a:spcAft>
              <a:buSzPts val="2800"/>
              <a:buNone/>
            </a:pPr>
            <a:endParaRPr sz="1100" b="0" i="0" u="none" dirty="0">
              <a:solidFill>
                <a:schemeClr val="dk1"/>
              </a:solidFill>
              <a:latin typeface="Nixie One"/>
              <a:ea typeface="Nixie One"/>
              <a:cs typeface="Nixie One"/>
              <a:sym typeface="Nixie One"/>
            </a:endParaRPr>
          </a:p>
        </p:txBody>
      </p:sp>
      <p:sp>
        <p:nvSpPr>
          <p:cNvPr id="263" name="Google Shape;263;p11"/>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en-US" sz="800" b="0" i="0" u="none">
                <a:solidFill>
                  <a:srgbClr val="FFFFFF"/>
                </a:solidFill>
                <a:latin typeface="Roboto Slab"/>
                <a:ea typeface="Roboto Slab"/>
                <a:cs typeface="Roboto Slab"/>
                <a:sym typeface="Roboto Slab"/>
              </a:rPr>
              <a:t>11</a:t>
            </a:fld>
            <a:endParaRPr/>
          </a:p>
        </p:txBody>
      </p:sp>
      <p:pic>
        <p:nvPicPr>
          <p:cNvPr id="264" name="Google Shape;264;p11"/>
          <p:cNvPicPr preferRelativeResize="0"/>
          <p:nvPr/>
        </p:nvPicPr>
        <p:blipFill rotWithShape="1">
          <a:blip r:embed="rId6">
            <a:alphaModFix/>
          </a:blip>
          <a:srcRect/>
          <a:stretch/>
        </p:blipFill>
        <p:spPr>
          <a:xfrm>
            <a:off x="827584" y="2067694"/>
            <a:ext cx="3283068" cy="2187857"/>
          </a:xfrm>
          <a:prstGeom prst="rect">
            <a:avLst/>
          </a:prstGeom>
          <a:noFill/>
          <a:ln>
            <a:noFill/>
          </a:ln>
        </p:spPr>
      </p:pic>
      <p:sp>
        <p:nvSpPr>
          <p:cNvPr id="265" name="Google Shape;265;p11"/>
          <p:cNvSpPr txBox="1"/>
          <p:nvPr/>
        </p:nvSpPr>
        <p:spPr>
          <a:xfrm>
            <a:off x="500062" y="4643437"/>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266" name="Google Shape;266;p11" descr="gif cleft.gif"/>
          <p:cNvPicPr preferRelativeResize="0"/>
          <p:nvPr/>
        </p:nvPicPr>
        <p:blipFill rotWithShape="1">
          <a:blip r:embed="rId7">
            <a:alphaModFix/>
          </a:blip>
          <a:srcRect/>
          <a:stretch/>
        </p:blipFill>
        <p:spPr>
          <a:xfrm>
            <a:off x="285750" y="785812"/>
            <a:ext cx="714375" cy="714375"/>
          </a:xfrm>
          <a:prstGeom prst="rect">
            <a:avLst/>
          </a:prstGeom>
          <a:noFill/>
          <a:ln>
            <a:noFill/>
          </a:ln>
        </p:spPr>
      </p:pic>
      <p:pic>
        <p:nvPicPr>
          <p:cNvPr id="267" name="Google Shape;267;p11" descr="Erasmus+ logo EN.jpg"/>
          <p:cNvPicPr preferRelativeResize="0"/>
          <p:nvPr/>
        </p:nvPicPr>
        <p:blipFill rotWithShape="1">
          <a:blip r:embed="rId8">
            <a:alphaModFix/>
          </a:blip>
          <a:srcRect/>
          <a:stretch/>
        </p:blipFill>
        <p:spPr>
          <a:xfrm>
            <a:off x="285750" y="142875"/>
            <a:ext cx="2593975" cy="571500"/>
          </a:xfrm>
          <a:prstGeom prst="rect">
            <a:avLst/>
          </a:prstGeom>
          <a:noFill/>
          <a:ln>
            <a:noFill/>
          </a:ln>
        </p:spPr>
      </p:pic>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12"/>
          <p:cNvSpPr txBox="1">
            <a:spLocks noGrp="1"/>
          </p:cNvSpPr>
          <p:nvPr>
            <p:ph type="ctrTitle" idx="4294967295"/>
          </p:nvPr>
        </p:nvSpPr>
        <p:spPr>
          <a:xfrm>
            <a:off x="3000375" y="571500"/>
            <a:ext cx="4279900" cy="687387"/>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FFFFFF"/>
                </a:solidFill>
                <a:latin typeface="Nixie One"/>
                <a:ea typeface="Nixie One"/>
                <a:cs typeface="Nixie One"/>
                <a:sym typeface="Nixie One"/>
              </a:rPr>
              <a:t>R E S O U R C E S </a:t>
            </a:r>
            <a:endParaRPr/>
          </a:p>
        </p:txBody>
      </p:sp>
      <p:sp>
        <p:nvSpPr>
          <p:cNvPr id="273" name="Google Shape;273;p12"/>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en-US" sz="800" b="0" i="0" u="none">
                <a:solidFill>
                  <a:srgbClr val="FFFFFF"/>
                </a:solidFill>
                <a:latin typeface="Roboto Slab"/>
                <a:ea typeface="Roboto Slab"/>
                <a:cs typeface="Roboto Slab"/>
                <a:sym typeface="Roboto Slab"/>
              </a:rPr>
              <a:t>12</a:t>
            </a:fld>
            <a:endParaRPr/>
          </a:p>
        </p:txBody>
      </p:sp>
      <p:sp>
        <p:nvSpPr>
          <p:cNvPr id="274" name="Google Shape;274;p12"/>
          <p:cNvSpPr txBox="1"/>
          <p:nvPr/>
        </p:nvSpPr>
        <p:spPr>
          <a:xfrm>
            <a:off x="500062" y="4643437"/>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275" name="Google Shape;275;p12" descr="Erasmus+ logo EN.jpg"/>
          <p:cNvPicPr preferRelativeResize="0"/>
          <p:nvPr/>
        </p:nvPicPr>
        <p:blipFill rotWithShape="1">
          <a:blip r:embed="rId3">
            <a:alphaModFix/>
          </a:blip>
          <a:srcRect/>
          <a:stretch/>
        </p:blipFill>
        <p:spPr>
          <a:xfrm>
            <a:off x="142875" y="142875"/>
            <a:ext cx="2593975" cy="571500"/>
          </a:xfrm>
          <a:prstGeom prst="rect">
            <a:avLst/>
          </a:prstGeom>
          <a:noFill/>
          <a:ln>
            <a:noFill/>
          </a:ln>
        </p:spPr>
      </p:pic>
      <p:sp>
        <p:nvSpPr>
          <p:cNvPr id="276" name="Google Shape;276;p12"/>
          <p:cNvSpPr txBox="1"/>
          <p:nvPr/>
        </p:nvSpPr>
        <p:spPr>
          <a:xfrm>
            <a:off x="428625" y="1500187"/>
            <a:ext cx="8143875" cy="954067"/>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chemeClr val="lt1"/>
              </a:buClr>
              <a:buSzPts val="1400"/>
              <a:buFont typeface="Nixie One"/>
              <a:buNone/>
            </a:pPr>
            <a:r>
              <a:rPr lang="en-US" sz="1400" b="0" i="0" u="none" dirty="0" err="1">
                <a:solidFill>
                  <a:schemeClr val="lt1"/>
                </a:solidFill>
                <a:latin typeface="Nixie One"/>
                <a:ea typeface="Nixie One"/>
                <a:cs typeface="Nixie One"/>
                <a:sym typeface="Nixie One"/>
              </a:rPr>
              <a:t>W.Thomson</a:t>
            </a:r>
            <a:r>
              <a:rPr lang="en-US" sz="1400" b="0" i="0" u="none" dirty="0">
                <a:solidFill>
                  <a:schemeClr val="lt1"/>
                </a:solidFill>
                <a:latin typeface="Nixie One"/>
                <a:ea typeface="Nixie One"/>
                <a:cs typeface="Nixie One"/>
                <a:sym typeface="Nixie One"/>
              </a:rPr>
              <a:t>: The Great Composers  ISBN 1-84309-211-5</a:t>
            </a:r>
            <a:endParaRPr dirty="0"/>
          </a:p>
          <a:p>
            <a:pPr marL="0" marR="0" lvl="0" indent="0" algn="l" rtl="0">
              <a:lnSpc>
                <a:spcPct val="150000"/>
              </a:lnSpc>
              <a:spcBef>
                <a:spcPts val="0"/>
              </a:spcBef>
              <a:spcAft>
                <a:spcPts val="0"/>
              </a:spcAft>
              <a:buClr>
                <a:schemeClr val="lt1"/>
              </a:buClr>
              <a:buSzPts val="1400"/>
              <a:buFont typeface="Nixie One"/>
              <a:buNone/>
            </a:pPr>
            <a:r>
              <a:rPr lang="en-US" sz="1400" b="0" i="0" u="none" dirty="0" err="1">
                <a:solidFill>
                  <a:schemeClr val="lt1"/>
                </a:solidFill>
                <a:latin typeface="Nixie One"/>
                <a:ea typeface="Nixie One"/>
                <a:cs typeface="Nixie One"/>
                <a:sym typeface="Nixie One"/>
              </a:rPr>
              <a:t>R.Bennett</a:t>
            </a:r>
            <a:r>
              <a:rPr lang="en-US" sz="1400" b="0" i="0" u="none" dirty="0">
                <a:solidFill>
                  <a:schemeClr val="lt1"/>
                </a:solidFill>
                <a:latin typeface="Nixie One"/>
                <a:ea typeface="Nixie One"/>
                <a:cs typeface="Nixie One"/>
                <a:sym typeface="Nixie One"/>
              </a:rPr>
              <a:t>: Discovering Music Book Two ISBN 0-582-22313-X</a:t>
            </a:r>
            <a:endParaRPr dirty="0"/>
          </a:p>
          <a:p>
            <a:pPr marL="0" marR="0" lvl="0" indent="0" algn="l" rtl="0">
              <a:lnSpc>
                <a:spcPct val="100000"/>
              </a:lnSpc>
              <a:spcBef>
                <a:spcPts val="0"/>
              </a:spcBef>
              <a:spcAft>
                <a:spcPts val="0"/>
              </a:spcAft>
              <a:buNone/>
            </a:pPr>
            <a:endParaRPr sz="1400" b="0" i="0" u="none" dirty="0">
              <a:solidFill>
                <a:schemeClr val="lt1"/>
              </a:solidFill>
              <a:latin typeface="Nixie One"/>
              <a:ea typeface="Nixie One"/>
              <a:cs typeface="Nixie One"/>
              <a:sym typeface="Nixie One"/>
            </a:endParaRP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13"/>
          <p:cNvSpPr txBox="1">
            <a:spLocks noGrp="1"/>
          </p:cNvSpPr>
          <p:nvPr>
            <p:ph type="ctrTitle" idx="4294967295"/>
          </p:nvPr>
        </p:nvSpPr>
        <p:spPr>
          <a:xfrm>
            <a:off x="3000375" y="571500"/>
            <a:ext cx="4279900" cy="687387"/>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endParaRPr sz="1400">
              <a:solidFill>
                <a:srgbClr val="000000"/>
              </a:solidFill>
              <a:latin typeface="Arial"/>
              <a:ea typeface="Arial"/>
              <a:cs typeface="Arial"/>
              <a:sym typeface="Arial"/>
            </a:endParaRPr>
          </a:p>
        </p:txBody>
      </p:sp>
      <p:sp>
        <p:nvSpPr>
          <p:cNvPr id="282" name="Google Shape;282;p13"/>
          <p:cNvSpPr txBox="1">
            <a:spLocks noGrp="1"/>
          </p:cNvSpPr>
          <p:nvPr>
            <p:ph type="subTitle" idx="4294967295"/>
          </p:nvPr>
        </p:nvSpPr>
        <p:spPr>
          <a:xfrm>
            <a:off x="214312" y="1428750"/>
            <a:ext cx="5500687" cy="11430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283" name="Google Shape;283;p13"/>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en-US" sz="800" b="0" i="0" u="none">
                <a:solidFill>
                  <a:srgbClr val="FFFFFF"/>
                </a:solidFill>
                <a:latin typeface="Roboto Slab"/>
                <a:ea typeface="Roboto Slab"/>
                <a:cs typeface="Roboto Slab"/>
                <a:sym typeface="Roboto Slab"/>
              </a:rPr>
              <a:t>13</a:t>
            </a:fld>
            <a:endParaRPr/>
          </a:p>
        </p:txBody>
      </p:sp>
      <p:sp>
        <p:nvSpPr>
          <p:cNvPr id="284" name="Google Shape;284;p13"/>
          <p:cNvSpPr txBox="1"/>
          <p:nvPr/>
        </p:nvSpPr>
        <p:spPr>
          <a:xfrm>
            <a:off x="500062" y="4643437"/>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285" name="Google Shape;285;p13" descr="Erasmus+ logo EN.jpg"/>
          <p:cNvPicPr preferRelativeResize="0"/>
          <p:nvPr/>
        </p:nvPicPr>
        <p:blipFill rotWithShape="1">
          <a:blip r:embed="rId3">
            <a:alphaModFix/>
          </a:blip>
          <a:srcRect/>
          <a:stretch/>
        </p:blipFill>
        <p:spPr>
          <a:xfrm>
            <a:off x="142875" y="142875"/>
            <a:ext cx="2593975" cy="571500"/>
          </a:xfrm>
          <a:prstGeom prst="rect">
            <a:avLst/>
          </a:prstGeom>
          <a:noFill/>
          <a:ln>
            <a:noFill/>
          </a:ln>
        </p:spPr>
      </p:pic>
      <p:sp>
        <p:nvSpPr>
          <p:cNvPr id="286" name="Google Shape;286;p13"/>
          <p:cNvSpPr txBox="1"/>
          <p:nvPr/>
        </p:nvSpPr>
        <p:spPr>
          <a:xfrm>
            <a:off x="214312" y="2643187"/>
            <a:ext cx="5143500" cy="83026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1200"/>
              <a:buFont typeface="Arial"/>
              <a:buNone/>
            </a:pPr>
            <a:r>
              <a:rPr lang="en-US" sz="1200" b="0" i="0" u="non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
          <p:cNvSpPr txBox="1">
            <a:spLocks noGrp="1"/>
          </p:cNvSpPr>
          <p:nvPr>
            <p:ph type="title" idx="4294967295"/>
          </p:nvPr>
        </p:nvSpPr>
        <p:spPr>
          <a:xfrm>
            <a:off x="500062" y="785812"/>
            <a:ext cx="2071687" cy="500062"/>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124057"/>
                </a:solidFill>
                <a:latin typeface="Roboto Slab"/>
                <a:ea typeface="Roboto Slab"/>
                <a:cs typeface="Roboto Slab"/>
                <a:sym typeface="Roboto Slab"/>
              </a:rPr>
              <a:t>C O N T E N T </a:t>
            </a:r>
            <a:endParaRPr/>
          </a:p>
        </p:txBody>
      </p:sp>
      <p:sp>
        <p:nvSpPr>
          <p:cNvPr id="113" name="Google Shape;113;p2"/>
          <p:cNvSpPr/>
          <p:nvPr/>
        </p:nvSpPr>
        <p:spPr>
          <a:xfrm>
            <a:off x="3759200" y="3738562"/>
            <a:ext cx="2717800" cy="749300"/>
          </a:xfrm>
          <a:prstGeom prst="homePlate">
            <a:avLst>
              <a:gd name="adj" fmla="val 19489"/>
            </a:avLst>
          </a:prstGeom>
          <a:solidFill>
            <a:srgbClr val="1240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14" name="Google Shape;114;p2"/>
          <p:cNvSpPr/>
          <p:nvPr/>
        </p:nvSpPr>
        <p:spPr>
          <a:xfrm>
            <a:off x="3759200" y="3003550"/>
            <a:ext cx="3487737" cy="749300"/>
          </a:xfrm>
          <a:prstGeom prst="homePlate">
            <a:avLst>
              <a:gd name="adj" fmla="val 19955"/>
            </a:avLst>
          </a:prstGeom>
          <a:solidFill>
            <a:srgbClr val="3B8D6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15" name="Google Shape;115;p2"/>
          <p:cNvSpPr/>
          <p:nvPr/>
        </p:nvSpPr>
        <p:spPr>
          <a:xfrm>
            <a:off x="3759200" y="2259012"/>
            <a:ext cx="2227262" cy="749300"/>
          </a:xfrm>
          <a:prstGeom prst="homePlate">
            <a:avLst>
              <a:gd name="adj" fmla="val 19024"/>
            </a:avLst>
          </a:prstGeom>
          <a:solidFill>
            <a:srgbClr val="16575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16" name="Google Shape;116;p2"/>
          <p:cNvSpPr/>
          <p:nvPr/>
        </p:nvSpPr>
        <p:spPr>
          <a:xfrm>
            <a:off x="3759200" y="1508125"/>
            <a:ext cx="2554287" cy="750887"/>
          </a:xfrm>
          <a:prstGeom prst="homePlate">
            <a:avLst>
              <a:gd name="adj" fmla="val 19354"/>
            </a:avLst>
          </a:prstGeom>
          <a:solidFill>
            <a:srgbClr val="94BF6E"/>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17" name="Google Shape;117;p2"/>
          <p:cNvSpPr/>
          <p:nvPr/>
        </p:nvSpPr>
        <p:spPr>
          <a:xfrm>
            <a:off x="2898775" y="1312862"/>
            <a:ext cx="882650" cy="954087"/>
          </a:xfrm>
          <a:custGeom>
            <a:avLst/>
            <a:gdLst/>
            <a:ahLst/>
            <a:cxnLst/>
            <a:rect l="l" t="t" r="r" b="b"/>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18" name="Google Shape;118;p2"/>
          <p:cNvSpPr/>
          <p:nvPr/>
        </p:nvSpPr>
        <p:spPr>
          <a:xfrm>
            <a:off x="2892425" y="2132012"/>
            <a:ext cx="889000" cy="879475"/>
          </a:xfrm>
          <a:custGeom>
            <a:avLst/>
            <a:gdLst/>
            <a:ahLst/>
            <a:cxnLst/>
            <a:rect l="l" t="t" r="r" b="b"/>
            <a:pathLst>
              <a:path w="120000" h="120000" extrusionOk="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19" name="Google Shape;119;p2"/>
          <p:cNvSpPr/>
          <p:nvPr/>
        </p:nvSpPr>
        <p:spPr>
          <a:xfrm rot="10800000" flipH="1">
            <a:off x="2892425" y="3008312"/>
            <a:ext cx="889000" cy="874712"/>
          </a:xfrm>
          <a:custGeom>
            <a:avLst/>
            <a:gdLst/>
            <a:ahLst/>
            <a:cxnLst/>
            <a:rect l="l" t="t" r="r" b="b"/>
            <a:pathLst>
              <a:path w="120000" h="120000" extrusionOk="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20" name="Google Shape;120;p2"/>
          <p:cNvSpPr/>
          <p:nvPr/>
        </p:nvSpPr>
        <p:spPr>
          <a:xfrm rot="10800000" flipH="1">
            <a:off x="2894012" y="3751262"/>
            <a:ext cx="887412" cy="939800"/>
          </a:xfrm>
          <a:custGeom>
            <a:avLst/>
            <a:gdLst/>
            <a:ahLst/>
            <a:cxnLst/>
            <a:rect l="l" t="t" r="r" b="b"/>
            <a:pathLst>
              <a:path w="120000" h="120000" extrusionOk="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21" name="Google Shape;121;p2"/>
          <p:cNvSpPr/>
          <p:nvPr/>
        </p:nvSpPr>
        <p:spPr>
          <a:xfrm rot="10800000">
            <a:off x="2022475" y="3748087"/>
            <a:ext cx="877887" cy="941387"/>
          </a:xfrm>
          <a:custGeom>
            <a:avLst/>
            <a:gdLst/>
            <a:ahLst/>
            <a:cxnLst/>
            <a:rect l="l" t="t" r="r" b="b"/>
            <a:pathLst>
              <a:path w="120000" h="120000" extrusionOk="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22" name="Google Shape;122;p2"/>
          <p:cNvSpPr/>
          <p:nvPr/>
        </p:nvSpPr>
        <p:spPr>
          <a:xfrm flipH="1">
            <a:off x="2017712" y="2127250"/>
            <a:ext cx="884237" cy="876300"/>
          </a:xfrm>
          <a:custGeom>
            <a:avLst/>
            <a:gdLst/>
            <a:ahLst/>
            <a:cxnLst/>
            <a:rect l="l" t="t" r="r" b="b"/>
            <a:pathLst>
              <a:path w="120000" h="120000" extrusionOk="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23" name="Google Shape;123;p2"/>
          <p:cNvSpPr/>
          <p:nvPr/>
        </p:nvSpPr>
        <p:spPr>
          <a:xfrm flipH="1">
            <a:off x="2016125" y="1314450"/>
            <a:ext cx="887412" cy="939800"/>
          </a:xfrm>
          <a:custGeom>
            <a:avLst/>
            <a:gdLst/>
            <a:ahLst/>
            <a:cxnLst/>
            <a:rect l="l" t="t" r="r" b="b"/>
            <a:pathLst>
              <a:path w="120000" h="120000" extrusionOk="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24" name="Google Shape;124;p2"/>
          <p:cNvSpPr/>
          <p:nvPr/>
        </p:nvSpPr>
        <p:spPr>
          <a:xfrm rot="10800000">
            <a:off x="2020887" y="3003550"/>
            <a:ext cx="877887" cy="871537"/>
          </a:xfrm>
          <a:custGeom>
            <a:avLst/>
            <a:gdLst/>
            <a:ahLst/>
            <a:cxnLst/>
            <a:rect l="l" t="t" r="r" b="b"/>
            <a:pathLst>
              <a:path w="120000" h="120000" extrusionOk="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25" name="Google Shape;125;p2"/>
          <p:cNvSpPr/>
          <p:nvPr/>
        </p:nvSpPr>
        <p:spPr>
          <a:xfrm>
            <a:off x="1985962" y="1412875"/>
            <a:ext cx="477837" cy="3290887"/>
          </a:xfrm>
          <a:custGeom>
            <a:avLst/>
            <a:gdLst/>
            <a:ahLst/>
            <a:cxnLst/>
            <a:rect l="l" t="t" r="r" b="b"/>
            <a:pathLst>
              <a:path w="120000" h="120000" extrusionOk="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26" name="Google Shape;126;p2"/>
          <p:cNvSpPr txBox="1"/>
          <p:nvPr/>
        </p:nvSpPr>
        <p:spPr>
          <a:xfrm>
            <a:off x="3878262" y="1654175"/>
            <a:ext cx="596900" cy="44926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400"/>
              <a:buFont typeface="Nixie One"/>
              <a:buNone/>
            </a:pPr>
            <a:r>
              <a:rPr lang="en-US" sz="2400" b="1" i="0" u="none">
                <a:solidFill>
                  <a:srgbClr val="FFFFFF"/>
                </a:solidFill>
                <a:latin typeface="Nixie One"/>
                <a:ea typeface="Nixie One"/>
                <a:cs typeface="Nixie One"/>
                <a:sym typeface="Nixie One"/>
              </a:rPr>
              <a:t>01</a:t>
            </a:r>
            <a:endParaRPr/>
          </a:p>
        </p:txBody>
      </p:sp>
      <p:cxnSp>
        <p:nvCxnSpPr>
          <p:cNvPr id="127" name="Google Shape;127;p2"/>
          <p:cNvCxnSpPr/>
          <p:nvPr/>
        </p:nvCxnSpPr>
        <p:spPr>
          <a:xfrm>
            <a:off x="4476750" y="1682750"/>
            <a:ext cx="0" cy="392112"/>
          </a:xfrm>
          <a:prstGeom prst="straightConnector1">
            <a:avLst/>
          </a:prstGeom>
          <a:noFill/>
          <a:ln w="9525" cap="rnd" cmpd="sng">
            <a:solidFill>
              <a:srgbClr val="FFFFFF"/>
            </a:solidFill>
            <a:prstDash val="solid"/>
            <a:miter lim="800000"/>
            <a:headEnd type="none" w="med" len="med"/>
            <a:tailEnd type="none" w="med" len="med"/>
          </a:ln>
        </p:spPr>
      </p:cxnSp>
      <p:sp>
        <p:nvSpPr>
          <p:cNvPr id="128" name="Google Shape;128;p2"/>
          <p:cNvSpPr txBox="1"/>
          <p:nvPr/>
        </p:nvSpPr>
        <p:spPr>
          <a:xfrm>
            <a:off x="4532312" y="1666875"/>
            <a:ext cx="1454150" cy="4460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29" name="Google Shape;129;p2"/>
          <p:cNvSpPr txBox="1"/>
          <p:nvPr/>
        </p:nvSpPr>
        <p:spPr>
          <a:xfrm>
            <a:off x="3878262" y="2392362"/>
            <a:ext cx="596900" cy="44926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400"/>
              <a:buFont typeface="Nixie One"/>
              <a:buNone/>
            </a:pPr>
            <a:r>
              <a:rPr lang="en-US" sz="2400" b="1" i="0" u="none">
                <a:solidFill>
                  <a:srgbClr val="FFFFFF"/>
                </a:solidFill>
                <a:latin typeface="Nixie One"/>
                <a:ea typeface="Nixie One"/>
                <a:cs typeface="Nixie One"/>
                <a:sym typeface="Nixie One"/>
              </a:rPr>
              <a:t>02</a:t>
            </a:r>
            <a:endParaRPr/>
          </a:p>
        </p:txBody>
      </p:sp>
      <p:cxnSp>
        <p:nvCxnSpPr>
          <p:cNvPr id="130" name="Google Shape;130;p2"/>
          <p:cNvCxnSpPr/>
          <p:nvPr/>
        </p:nvCxnSpPr>
        <p:spPr>
          <a:xfrm>
            <a:off x="4476750" y="2420937"/>
            <a:ext cx="0" cy="392112"/>
          </a:xfrm>
          <a:prstGeom prst="straightConnector1">
            <a:avLst/>
          </a:prstGeom>
          <a:noFill/>
          <a:ln w="9525" cap="rnd" cmpd="sng">
            <a:solidFill>
              <a:srgbClr val="FFFFFF"/>
            </a:solidFill>
            <a:prstDash val="solid"/>
            <a:miter lim="800000"/>
            <a:headEnd type="none" w="med" len="med"/>
            <a:tailEnd type="none" w="med" len="med"/>
          </a:ln>
        </p:spPr>
      </p:cxnSp>
      <p:sp>
        <p:nvSpPr>
          <p:cNvPr id="131" name="Google Shape;131;p2"/>
          <p:cNvSpPr txBox="1"/>
          <p:nvPr/>
        </p:nvSpPr>
        <p:spPr>
          <a:xfrm>
            <a:off x="4532312" y="2409825"/>
            <a:ext cx="1384300" cy="460375"/>
          </a:xfrm>
          <a:prstGeom prst="rect">
            <a:avLst/>
          </a:prstGeom>
          <a:noFill/>
          <a:ln>
            <a:noFill/>
          </a:ln>
        </p:spPr>
        <p:txBody>
          <a:bodyPr spcFirstLastPara="1" wrap="square" lIns="91425" tIns="45700" rIns="91425" bIns="45700" anchor="ctr" anchorCtr="0">
            <a:noAutofit/>
          </a:bodyPr>
          <a:lstStyle/>
          <a:p>
            <a:pPr marL="0" marR="0" lvl="0" indent="0" algn="l" rtl="0">
              <a:lnSpc>
                <a:spcPct val="83000"/>
              </a:lnSpc>
              <a:spcBef>
                <a:spcPts val="0"/>
              </a:spcBef>
              <a:spcAft>
                <a:spcPts val="0"/>
              </a:spcAft>
              <a:buClr>
                <a:srgbClr val="FFFFFF"/>
              </a:buClr>
              <a:buSzPts val="1200"/>
              <a:buFont typeface="Nixie One"/>
              <a:buNone/>
            </a:pPr>
            <a:r>
              <a:rPr lang="en-US" sz="1200" b="1" i="0" u="none" dirty="0">
                <a:solidFill>
                  <a:srgbClr val="FFFFFF"/>
                </a:solidFill>
                <a:latin typeface="Nixie One"/>
                <a:ea typeface="Nixie One"/>
                <a:cs typeface="Nixie One"/>
                <a:sym typeface="Nixie One"/>
              </a:rPr>
              <a:t>ROMANTICISM</a:t>
            </a:r>
            <a:endParaRPr dirty="0"/>
          </a:p>
        </p:txBody>
      </p:sp>
      <p:sp>
        <p:nvSpPr>
          <p:cNvPr id="132" name="Google Shape;132;p2"/>
          <p:cNvSpPr txBox="1"/>
          <p:nvPr/>
        </p:nvSpPr>
        <p:spPr>
          <a:xfrm>
            <a:off x="3878262" y="3151187"/>
            <a:ext cx="596900" cy="44926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400"/>
              <a:buFont typeface="Nixie One"/>
              <a:buNone/>
            </a:pPr>
            <a:r>
              <a:rPr lang="en-US" sz="2400" b="1" i="0" u="none">
                <a:solidFill>
                  <a:srgbClr val="FFFFFF"/>
                </a:solidFill>
                <a:latin typeface="Nixie One"/>
                <a:ea typeface="Nixie One"/>
                <a:cs typeface="Nixie One"/>
                <a:sym typeface="Nixie One"/>
              </a:rPr>
              <a:t>03</a:t>
            </a:r>
            <a:endParaRPr/>
          </a:p>
        </p:txBody>
      </p:sp>
      <p:cxnSp>
        <p:nvCxnSpPr>
          <p:cNvPr id="133" name="Google Shape;133;p2"/>
          <p:cNvCxnSpPr/>
          <p:nvPr/>
        </p:nvCxnSpPr>
        <p:spPr>
          <a:xfrm>
            <a:off x="4476750" y="3179762"/>
            <a:ext cx="0" cy="392112"/>
          </a:xfrm>
          <a:prstGeom prst="straightConnector1">
            <a:avLst/>
          </a:prstGeom>
          <a:noFill/>
          <a:ln w="9525" cap="rnd" cmpd="sng">
            <a:solidFill>
              <a:srgbClr val="FFFFFF"/>
            </a:solidFill>
            <a:prstDash val="solid"/>
            <a:miter lim="800000"/>
            <a:headEnd type="none" w="med" len="med"/>
            <a:tailEnd type="none" w="med" len="med"/>
          </a:ln>
        </p:spPr>
      </p:cxnSp>
      <p:sp>
        <p:nvSpPr>
          <p:cNvPr id="134" name="Google Shape;134;p2"/>
          <p:cNvSpPr txBox="1"/>
          <p:nvPr/>
        </p:nvSpPr>
        <p:spPr>
          <a:xfrm>
            <a:off x="4532312" y="3094037"/>
            <a:ext cx="1384300" cy="574675"/>
          </a:xfrm>
          <a:prstGeom prst="rect">
            <a:avLst/>
          </a:prstGeom>
          <a:noFill/>
          <a:ln>
            <a:noFill/>
          </a:ln>
        </p:spPr>
        <p:txBody>
          <a:bodyPr spcFirstLastPara="1" wrap="square" lIns="91425" tIns="45700" rIns="91425" bIns="45700" anchor="ctr" anchorCtr="0">
            <a:noAutofit/>
          </a:bodyPr>
          <a:lstStyle/>
          <a:p>
            <a:pPr marL="0" marR="0" lvl="0" indent="0" algn="l" rtl="0">
              <a:lnSpc>
                <a:spcPct val="83000"/>
              </a:lnSpc>
              <a:spcBef>
                <a:spcPts val="0"/>
              </a:spcBef>
              <a:spcAft>
                <a:spcPts val="0"/>
              </a:spcAft>
              <a:buClr>
                <a:srgbClr val="FFFFFF"/>
              </a:buClr>
              <a:buSzPts val="1200"/>
              <a:buFont typeface="Nixie One"/>
              <a:buNone/>
            </a:pPr>
            <a:r>
              <a:rPr lang="en-US" sz="1200" b="1" i="0" u="none" dirty="0">
                <a:solidFill>
                  <a:srgbClr val="FFFFFF"/>
                </a:solidFill>
                <a:latin typeface="Nixie One"/>
                <a:ea typeface="Nixie One"/>
                <a:cs typeface="Nixie One"/>
                <a:sym typeface="Nixie One"/>
              </a:rPr>
              <a:t>F. CHOPIN</a:t>
            </a:r>
            <a:endParaRPr dirty="0"/>
          </a:p>
        </p:txBody>
      </p:sp>
      <p:sp>
        <p:nvSpPr>
          <p:cNvPr id="135" name="Google Shape;135;p2"/>
          <p:cNvSpPr txBox="1"/>
          <p:nvPr/>
        </p:nvSpPr>
        <p:spPr>
          <a:xfrm>
            <a:off x="3878262" y="3881437"/>
            <a:ext cx="596900" cy="44926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400"/>
              <a:buFont typeface="Nixie One"/>
              <a:buNone/>
            </a:pPr>
            <a:r>
              <a:rPr lang="en-US" sz="2400" b="1" i="0" u="none">
                <a:solidFill>
                  <a:srgbClr val="FFFFFF"/>
                </a:solidFill>
                <a:latin typeface="Nixie One"/>
                <a:ea typeface="Nixie One"/>
                <a:cs typeface="Nixie One"/>
                <a:sym typeface="Nixie One"/>
              </a:rPr>
              <a:t>04</a:t>
            </a:r>
            <a:endParaRPr/>
          </a:p>
        </p:txBody>
      </p:sp>
      <p:cxnSp>
        <p:nvCxnSpPr>
          <p:cNvPr id="136" name="Google Shape;136;p2"/>
          <p:cNvCxnSpPr/>
          <p:nvPr/>
        </p:nvCxnSpPr>
        <p:spPr>
          <a:xfrm>
            <a:off x="4476750" y="3910012"/>
            <a:ext cx="0" cy="393700"/>
          </a:xfrm>
          <a:prstGeom prst="straightConnector1">
            <a:avLst/>
          </a:prstGeom>
          <a:noFill/>
          <a:ln w="9525" cap="rnd" cmpd="sng">
            <a:solidFill>
              <a:srgbClr val="FFFFFF"/>
            </a:solidFill>
            <a:prstDash val="solid"/>
            <a:miter lim="800000"/>
            <a:headEnd type="none" w="med" len="med"/>
            <a:tailEnd type="none" w="med" len="med"/>
          </a:ln>
        </p:spPr>
      </p:cxnSp>
      <p:sp>
        <p:nvSpPr>
          <p:cNvPr id="137" name="Google Shape;137;p2"/>
          <p:cNvSpPr txBox="1"/>
          <p:nvPr/>
        </p:nvSpPr>
        <p:spPr>
          <a:xfrm>
            <a:off x="4532312" y="3825875"/>
            <a:ext cx="1384300" cy="574675"/>
          </a:xfrm>
          <a:prstGeom prst="rect">
            <a:avLst/>
          </a:prstGeom>
          <a:noFill/>
          <a:ln>
            <a:noFill/>
          </a:ln>
        </p:spPr>
        <p:txBody>
          <a:bodyPr spcFirstLastPara="1" wrap="square" lIns="91425" tIns="45700" rIns="91425" bIns="45700" anchor="ctr" anchorCtr="0">
            <a:noAutofit/>
          </a:bodyPr>
          <a:lstStyle/>
          <a:p>
            <a:pPr marL="0" marR="0" lvl="0" indent="0" algn="l" rtl="0">
              <a:lnSpc>
                <a:spcPct val="83000"/>
              </a:lnSpc>
              <a:spcBef>
                <a:spcPts val="0"/>
              </a:spcBef>
              <a:spcAft>
                <a:spcPts val="0"/>
              </a:spcAft>
              <a:buClr>
                <a:srgbClr val="FFFFFF"/>
              </a:buClr>
              <a:buSzPts val="1200"/>
              <a:buFont typeface="Nixie One"/>
              <a:buNone/>
            </a:pPr>
            <a:r>
              <a:rPr lang="en-US" sz="1200" b="1" i="0" u="none">
                <a:solidFill>
                  <a:srgbClr val="FFFFFF"/>
                </a:solidFill>
                <a:latin typeface="Nixie One"/>
                <a:ea typeface="Nixie One"/>
                <a:cs typeface="Nixie One"/>
                <a:sym typeface="Nixie One"/>
              </a:rPr>
              <a:t>EDUCATIONAL MATERIALS</a:t>
            </a:r>
            <a:endParaRPr/>
          </a:p>
        </p:txBody>
      </p:sp>
      <p:sp>
        <p:nvSpPr>
          <p:cNvPr id="138" name="Google Shape;138;p2"/>
          <p:cNvSpPr/>
          <p:nvPr/>
        </p:nvSpPr>
        <p:spPr>
          <a:xfrm flipH="1">
            <a:off x="3787775" y="1509712"/>
            <a:ext cx="90487" cy="2978150"/>
          </a:xfrm>
          <a:custGeom>
            <a:avLst/>
            <a:gdLst/>
            <a:ahLst/>
            <a:cxnLst/>
            <a:rect l="l" t="t" r="r" b="b"/>
            <a:pathLst>
              <a:path w="120000" h="120000" extrusionOk="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39" name="Google Shape;139;p2"/>
          <p:cNvSpPr txBox="1"/>
          <p:nvPr/>
        </p:nvSpPr>
        <p:spPr>
          <a:xfrm>
            <a:off x="5362575" y="4487862"/>
            <a:ext cx="3711575" cy="5175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40" name="Google Shape;140;p2"/>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en-US" sz="800" b="0" i="0" u="none">
                <a:solidFill>
                  <a:srgbClr val="FFFFFF"/>
                </a:solidFill>
                <a:latin typeface="Roboto Slab"/>
                <a:ea typeface="Roboto Slab"/>
                <a:cs typeface="Roboto Slab"/>
                <a:sym typeface="Roboto Slab"/>
              </a:rPr>
              <a:t>2</a:t>
            </a:fld>
            <a:endParaRPr/>
          </a:p>
        </p:txBody>
      </p:sp>
      <p:sp>
        <p:nvSpPr>
          <p:cNvPr id="141" name="Google Shape;141;p2"/>
          <p:cNvSpPr txBox="1"/>
          <p:nvPr/>
        </p:nvSpPr>
        <p:spPr>
          <a:xfrm>
            <a:off x="500062" y="4643437"/>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sp>
        <p:nvSpPr>
          <p:cNvPr id="142" name="Google Shape;142;p2"/>
          <p:cNvSpPr txBox="1"/>
          <p:nvPr/>
        </p:nvSpPr>
        <p:spPr>
          <a:xfrm>
            <a:off x="4500562" y="1643062"/>
            <a:ext cx="1384300" cy="460375"/>
          </a:xfrm>
          <a:prstGeom prst="rect">
            <a:avLst/>
          </a:prstGeom>
          <a:noFill/>
          <a:ln>
            <a:noFill/>
          </a:ln>
        </p:spPr>
        <p:txBody>
          <a:bodyPr spcFirstLastPara="1" wrap="square" lIns="91425" tIns="45700" rIns="91425" bIns="45700" anchor="ctr" anchorCtr="0">
            <a:noAutofit/>
          </a:bodyPr>
          <a:lstStyle/>
          <a:p>
            <a:pPr marL="0" marR="0" lvl="0" indent="0" algn="l" rtl="0">
              <a:lnSpc>
                <a:spcPct val="83000"/>
              </a:lnSpc>
              <a:spcBef>
                <a:spcPts val="0"/>
              </a:spcBef>
              <a:spcAft>
                <a:spcPts val="0"/>
              </a:spcAft>
              <a:buClr>
                <a:srgbClr val="FFFFFF"/>
              </a:buClr>
              <a:buSzPts val="1200"/>
              <a:buFont typeface="Nixie One"/>
              <a:buNone/>
            </a:pPr>
            <a:r>
              <a:rPr lang="en-US" sz="1200" b="1" i="0" u="none">
                <a:solidFill>
                  <a:srgbClr val="FFFFFF"/>
                </a:solidFill>
                <a:latin typeface="Nixie One"/>
                <a:ea typeface="Nixie One"/>
                <a:cs typeface="Nixie One"/>
                <a:sym typeface="Nixie One"/>
              </a:rPr>
              <a:t>CLIL method</a:t>
            </a:r>
            <a:endParaRPr/>
          </a:p>
        </p:txBody>
      </p:sp>
      <p:sp>
        <p:nvSpPr>
          <p:cNvPr id="143" name="Google Shape;143;p2"/>
          <p:cNvSpPr/>
          <p:nvPr/>
        </p:nvSpPr>
        <p:spPr>
          <a:xfrm>
            <a:off x="3143250" y="1643062"/>
            <a:ext cx="247650" cy="285750"/>
          </a:xfrm>
          <a:custGeom>
            <a:avLst/>
            <a:gdLst/>
            <a:ahLst/>
            <a:cxnLst/>
            <a:rect l="l" t="t" r="r" b="b"/>
            <a:pathLst>
              <a:path w="13883" h="15978" fill="none" extrusionOk="0">
                <a:moveTo>
                  <a:pt x="3240" y="3240"/>
                </a:moveTo>
                <a:lnTo>
                  <a:pt x="3240" y="12616"/>
                </a:lnTo>
                <a:lnTo>
                  <a:pt x="2899" y="12592"/>
                </a:lnTo>
                <a:lnTo>
                  <a:pt x="2558" y="12592"/>
                </a:lnTo>
                <a:lnTo>
                  <a:pt x="2193" y="12641"/>
                </a:lnTo>
                <a:lnTo>
                  <a:pt x="1827" y="12738"/>
                </a:lnTo>
                <a:lnTo>
                  <a:pt x="1608" y="12811"/>
                </a:lnTo>
                <a:lnTo>
                  <a:pt x="1389" y="12909"/>
                </a:lnTo>
                <a:lnTo>
                  <a:pt x="1194" y="13030"/>
                </a:lnTo>
                <a:lnTo>
                  <a:pt x="999" y="13128"/>
                </a:lnTo>
                <a:lnTo>
                  <a:pt x="804" y="13274"/>
                </a:lnTo>
                <a:lnTo>
                  <a:pt x="658" y="13396"/>
                </a:lnTo>
                <a:lnTo>
                  <a:pt x="512" y="13542"/>
                </a:lnTo>
                <a:lnTo>
                  <a:pt x="390" y="13688"/>
                </a:lnTo>
                <a:lnTo>
                  <a:pt x="269" y="13858"/>
                </a:lnTo>
                <a:lnTo>
                  <a:pt x="171" y="14005"/>
                </a:lnTo>
                <a:lnTo>
                  <a:pt x="98" y="14175"/>
                </a:lnTo>
                <a:lnTo>
                  <a:pt x="49" y="14346"/>
                </a:lnTo>
                <a:lnTo>
                  <a:pt x="25" y="14492"/>
                </a:lnTo>
                <a:lnTo>
                  <a:pt x="1" y="14662"/>
                </a:lnTo>
                <a:lnTo>
                  <a:pt x="25" y="14833"/>
                </a:lnTo>
                <a:lnTo>
                  <a:pt x="49" y="14979"/>
                </a:lnTo>
                <a:lnTo>
                  <a:pt x="122" y="15149"/>
                </a:lnTo>
                <a:lnTo>
                  <a:pt x="196" y="15295"/>
                </a:lnTo>
                <a:lnTo>
                  <a:pt x="293" y="15417"/>
                </a:lnTo>
                <a:lnTo>
                  <a:pt x="415" y="15539"/>
                </a:lnTo>
                <a:lnTo>
                  <a:pt x="561" y="15636"/>
                </a:lnTo>
                <a:lnTo>
                  <a:pt x="707" y="15734"/>
                </a:lnTo>
                <a:lnTo>
                  <a:pt x="877" y="15807"/>
                </a:lnTo>
                <a:lnTo>
                  <a:pt x="1072" y="15880"/>
                </a:lnTo>
                <a:lnTo>
                  <a:pt x="1243" y="15929"/>
                </a:lnTo>
                <a:lnTo>
                  <a:pt x="1462" y="15953"/>
                </a:lnTo>
                <a:lnTo>
                  <a:pt x="1657" y="15977"/>
                </a:lnTo>
                <a:lnTo>
                  <a:pt x="1876" y="15977"/>
                </a:lnTo>
                <a:lnTo>
                  <a:pt x="2095" y="15953"/>
                </a:lnTo>
                <a:lnTo>
                  <a:pt x="2339" y="15929"/>
                </a:lnTo>
                <a:lnTo>
                  <a:pt x="2558" y="15880"/>
                </a:lnTo>
                <a:lnTo>
                  <a:pt x="2801" y="15831"/>
                </a:lnTo>
                <a:lnTo>
                  <a:pt x="3216" y="15661"/>
                </a:lnTo>
                <a:lnTo>
                  <a:pt x="3581" y="15466"/>
                </a:lnTo>
                <a:lnTo>
                  <a:pt x="3897" y="15247"/>
                </a:lnTo>
                <a:lnTo>
                  <a:pt x="4165" y="14979"/>
                </a:lnTo>
                <a:lnTo>
                  <a:pt x="4360" y="14711"/>
                </a:lnTo>
                <a:lnTo>
                  <a:pt x="4458" y="14565"/>
                </a:lnTo>
                <a:lnTo>
                  <a:pt x="4531" y="14419"/>
                </a:lnTo>
                <a:lnTo>
                  <a:pt x="4579" y="14272"/>
                </a:lnTo>
                <a:lnTo>
                  <a:pt x="4604" y="14126"/>
                </a:lnTo>
                <a:lnTo>
                  <a:pt x="4628" y="13980"/>
                </a:lnTo>
                <a:lnTo>
                  <a:pt x="4628" y="13834"/>
                </a:lnTo>
                <a:lnTo>
                  <a:pt x="4628" y="6187"/>
                </a:lnTo>
                <a:lnTo>
                  <a:pt x="12470" y="3727"/>
                </a:lnTo>
                <a:lnTo>
                  <a:pt x="12470" y="10108"/>
                </a:lnTo>
                <a:lnTo>
                  <a:pt x="12154" y="10083"/>
                </a:lnTo>
                <a:lnTo>
                  <a:pt x="11813" y="10083"/>
                </a:lnTo>
                <a:lnTo>
                  <a:pt x="11447" y="10132"/>
                </a:lnTo>
                <a:lnTo>
                  <a:pt x="11082" y="10230"/>
                </a:lnTo>
                <a:lnTo>
                  <a:pt x="10863" y="10303"/>
                </a:lnTo>
                <a:lnTo>
                  <a:pt x="10644" y="10400"/>
                </a:lnTo>
                <a:lnTo>
                  <a:pt x="10425" y="10522"/>
                </a:lnTo>
                <a:lnTo>
                  <a:pt x="10254" y="10619"/>
                </a:lnTo>
                <a:lnTo>
                  <a:pt x="10059" y="10765"/>
                </a:lnTo>
                <a:lnTo>
                  <a:pt x="9913" y="10887"/>
                </a:lnTo>
                <a:lnTo>
                  <a:pt x="9767" y="11033"/>
                </a:lnTo>
                <a:lnTo>
                  <a:pt x="9621" y="11179"/>
                </a:lnTo>
                <a:lnTo>
                  <a:pt x="9523" y="11350"/>
                </a:lnTo>
                <a:lnTo>
                  <a:pt x="9426" y="11496"/>
                </a:lnTo>
                <a:lnTo>
                  <a:pt x="9353" y="11666"/>
                </a:lnTo>
                <a:lnTo>
                  <a:pt x="9304" y="11837"/>
                </a:lnTo>
                <a:lnTo>
                  <a:pt x="9280" y="11983"/>
                </a:lnTo>
                <a:lnTo>
                  <a:pt x="9256" y="12154"/>
                </a:lnTo>
                <a:lnTo>
                  <a:pt x="9280" y="12324"/>
                </a:lnTo>
                <a:lnTo>
                  <a:pt x="9304" y="12470"/>
                </a:lnTo>
                <a:lnTo>
                  <a:pt x="9377" y="12641"/>
                </a:lnTo>
                <a:lnTo>
                  <a:pt x="9450" y="12787"/>
                </a:lnTo>
                <a:lnTo>
                  <a:pt x="9548" y="12909"/>
                </a:lnTo>
                <a:lnTo>
                  <a:pt x="9670" y="13030"/>
                </a:lnTo>
                <a:lnTo>
                  <a:pt x="9816" y="13128"/>
                </a:lnTo>
                <a:lnTo>
                  <a:pt x="9962" y="13225"/>
                </a:lnTo>
                <a:lnTo>
                  <a:pt x="10132" y="13298"/>
                </a:lnTo>
                <a:lnTo>
                  <a:pt x="10303" y="13371"/>
                </a:lnTo>
                <a:lnTo>
                  <a:pt x="10498" y="13420"/>
                </a:lnTo>
                <a:lnTo>
                  <a:pt x="10717" y="13444"/>
                </a:lnTo>
                <a:lnTo>
                  <a:pt x="10912" y="13469"/>
                </a:lnTo>
                <a:lnTo>
                  <a:pt x="11131" y="13469"/>
                </a:lnTo>
                <a:lnTo>
                  <a:pt x="11350" y="13444"/>
                </a:lnTo>
                <a:lnTo>
                  <a:pt x="11594" y="13420"/>
                </a:lnTo>
                <a:lnTo>
                  <a:pt x="11813" y="13371"/>
                </a:lnTo>
                <a:lnTo>
                  <a:pt x="12056" y="13323"/>
                </a:lnTo>
                <a:lnTo>
                  <a:pt x="12422" y="13176"/>
                </a:lnTo>
                <a:lnTo>
                  <a:pt x="12763" y="13006"/>
                </a:lnTo>
                <a:lnTo>
                  <a:pt x="13055" y="12787"/>
                </a:lnTo>
                <a:lnTo>
                  <a:pt x="13323" y="12568"/>
                </a:lnTo>
                <a:lnTo>
                  <a:pt x="13542" y="12324"/>
                </a:lnTo>
                <a:lnTo>
                  <a:pt x="13713" y="12056"/>
                </a:lnTo>
                <a:lnTo>
                  <a:pt x="13810" y="11788"/>
                </a:lnTo>
                <a:lnTo>
                  <a:pt x="13859" y="11642"/>
                </a:lnTo>
                <a:lnTo>
                  <a:pt x="13883" y="11520"/>
                </a:lnTo>
                <a:lnTo>
                  <a:pt x="13883" y="0"/>
                </a:lnTo>
                <a:lnTo>
                  <a:pt x="3240" y="3240"/>
                </a:lnTo>
                <a:close/>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44" name="Google Shape;144;p2"/>
          <p:cNvSpPr/>
          <p:nvPr/>
        </p:nvSpPr>
        <p:spPr>
          <a:xfrm>
            <a:off x="3143250" y="2428875"/>
            <a:ext cx="247650" cy="285750"/>
          </a:xfrm>
          <a:custGeom>
            <a:avLst/>
            <a:gdLst/>
            <a:ahLst/>
            <a:cxnLst/>
            <a:rect l="l" t="t" r="r" b="b"/>
            <a:pathLst>
              <a:path w="13883" h="15978" fill="none" extrusionOk="0">
                <a:moveTo>
                  <a:pt x="3240" y="3240"/>
                </a:moveTo>
                <a:lnTo>
                  <a:pt x="3240" y="12616"/>
                </a:lnTo>
                <a:lnTo>
                  <a:pt x="2899" y="12592"/>
                </a:lnTo>
                <a:lnTo>
                  <a:pt x="2558" y="12592"/>
                </a:lnTo>
                <a:lnTo>
                  <a:pt x="2193" y="12641"/>
                </a:lnTo>
                <a:lnTo>
                  <a:pt x="1827" y="12738"/>
                </a:lnTo>
                <a:lnTo>
                  <a:pt x="1608" y="12811"/>
                </a:lnTo>
                <a:lnTo>
                  <a:pt x="1389" y="12909"/>
                </a:lnTo>
                <a:lnTo>
                  <a:pt x="1194" y="13030"/>
                </a:lnTo>
                <a:lnTo>
                  <a:pt x="999" y="13128"/>
                </a:lnTo>
                <a:lnTo>
                  <a:pt x="804" y="13274"/>
                </a:lnTo>
                <a:lnTo>
                  <a:pt x="658" y="13396"/>
                </a:lnTo>
                <a:lnTo>
                  <a:pt x="512" y="13542"/>
                </a:lnTo>
                <a:lnTo>
                  <a:pt x="390" y="13688"/>
                </a:lnTo>
                <a:lnTo>
                  <a:pt x="269" y="13858"/>
                </a:lnTo>
                <a:lnTo>
                  <a:pt x="171" y="14005"/>
                </a:lnTo>
                <a:lnTo>
                  <a:pt x="98" y="14175"/>
                </a:lnTo>
                <a:lnTo>
                  <a:pt x="49" y="14346"/>
                </a:lnTo>
                <a:lnTo>
                  <a:pt x="25" y="14492"/>
                </a:lnTo>
                <a:lnTo>
                  <a:pt x="1" y="14662"/>
                </a:lnTo>
                <a:lnTo>
                  <a:pt x="25" y="14833"/>
                </a:lnTo>
                <a:lnTo>
                  <a:pt x="49" y="14979"/>
                </a:lnTo>
                <a:lnTo>
                  <a:pt x="122" y="15149"/>
                </a:lnTo>
                <a:lnTo>
                  <a:pt x="196" y="15295"/>
                </a:lnTo>
                <a:lnTo>
                  <a:pt x="293" y="15417"/>
                </a:lnTo>
                <a:lnTo>
                  <a:pt x="415" y="15539"/>
                </a:lnTo>
                <a:lnTo>
                  <a:pt x="561" y="15636"/>
                </a:lnTo>
                <a:lnTo>
                  <a:pt x="707" y="15734"/>
                </a:lnTo>
                <a:lnTo>
                  <a:pt x="877" y="15807"/>
                </a:lnTo>
                <a:lnTo>
                  <a:pt x="1072" y="15880"/>
                </a:lnTo>
                <a:lnTo>
                  <a:pt x="1243" y="15929"/>
                </a:lnTo>
                <a:lnTo>
                  <a:pt x="1462" y="15953"/>
                </a:lnTo>
                <a:lnTo>
                  <a:pt x="1657" y="15977"/>
                </a:lnTo>
                <a:lnTo>
                  <a:pt x="1876" y="15977"/>
                </a:lnTo>
                <a:lnTo>
                  <a:pt x="2095" y="15953"/>
                </a:lnTo>
                <a:lnTo>
                  <a:pt x="2339" y="15929"/>
                </a:lnTo>
                <a:lnTo>
                  <a:pt x="2558" y="15880"/>
                </a:lnTo>
                <a:lnTo>
                  <a:pt x="2801" y="15831"/>
                </a:lnTo>
                <a:lnTo>
                  <a:pt x="3216" y="15661"/>
                </a:lnTo>
                <a:lnTo>
                  <a:pt x="3581" y="15466"/>
                </a:lnTo>
                <a:lnTo>
                  <a:pt x="3897" y="15247"/>
                </a:lnTo>
                <a:lnTo>
                  <a:pt x="4165" y="14979"/>
                </a:lnTo>
                <a:lnTo>
                  <a:pt x="4360" y="14711"/>
                </a:lnTo>
                <a:lnTo>
                  <a:pt x="4458" y="14565"/>
                </a:lnTo>
                <a:lnTo>
                  <a:pt x="4531" y="14419"/>
                </a:lnTo>
                <a:lnTo>
                  <a:pt x="4579" y="14272"/>
                </a:lnTo>
                <a:lnTo>
                  <a:pt x="4604" y="14126"/>
                </a:lnTo>
                <a:lnTo>
                  <a:pt x="4628" y="13980"/>
                </a:lnTo>
                <a:lnTo>
                  <a:pt x="4628" y="13834"/>
                </a:lnTo>
                <a:lnTo>
                  <a:pt x="4628" y="6187"/>
                </a:lnTo>
                <a:lnTo>
                  <a:pt x="12470" y="3727"/>
                </a:lnTo>
                <a:lnTo>
                  <a:pt x="12470" y="10108"/>
                </a:lnTo>
                <a:lnTo>
                  <a:pt x="12154" y="10083"/>
                </a:lnTo>
                <a:lnTo>
                  <a:pt x="11813" y="10083"/>
                </a:lnTo>
                <a:lnTo>
                  <a:pt x="11447" y="10132"/>
                </a:lnTo>
                <a:lnTo>
                  <a:pt x="11082" y="10230"/>
                </a:lnTo>
                <a:lnTo>
                  <a:pt x="10863" y="10303"/>
                </a:lnTo>
                <a:lnTo>
                  <a:pt x="10644" y="10400"/>
                </a:lnTo>
                <a:lnTo>
                  <a:pt x="10425" y="10522"/>
                </a:lnTo>
                <a:lnTo>
                  <a:pt x="10254" y="10619"/>
                </a:lnTo>
                <a:lnTo>
                  <a:pt x="10059" y="10765"/>
                </a:lnTo>
                <a:lnTo>
                  <a:pt x="9913" y="10887"/>
                </a:lnTo>
                <a:lnTo>
                  <a:pt x="9767" y="11033"/>
                </a:lnTo>
                <a:lnTo>
                  <a:pt x="9621" y="11179"/>
                </a:lnTo>
                <a:lnTo>
                  <a:pt x="9523" y="11350"/>
                </a:lnTo>
                <a:lnTo>
                  <a:pt x="9426" y="11496"/>
                </a:lnTo>
                <a:lnTo>
                  <a:pt x="9353" y="11666"/>
                </a:lnTo>
                <a:lnTo>
                  <a:pt x="9304" y="11837"/>
                </a:lnTo>
                <a:lnTo>
                  <a:pt x="9280" y="11983"/>
                </a:lnTo>
                <a:lnTo>
                  <a:pt x="9256" y="12154"/>
                </a:lnTo>
                <a:lnTo>
                  <a:pt x="9280" y="12324"/>
                </a:lnTo>
                <a:lnTo>
                  <a:pt x="9304" y="12470"/>
                </a:lnTo>
                <a:lnTo>
                  <a:pt x="9377" y="12641"/>
                </a:lnTo>
                <a:lnTo>
                  <a:pt x="9450" y="12787"/>
                </a:lnTo>
                <a:lnTo>
                  <a:pt x="9548" y="12909"/>
                </a:lnTo>
                <a:lnTo>
                  <a:pt x="9670" y="13030"/>
                </a:lnTo>
                <a:lnTo>
                  <a:pt x="9816" y="13128"/>
                </a:lnTo>
                <a:lnTo>
                  <a:pt x="9962" y="13225"/>
                </a:lnTo>
                <a:lnTo>
                  <a:pt x="10132" y="13298"/>
                </a:lnTo>
                <a:lnTo>
                  <a:pt x="10303" y="13371"/>
                </a:lnTo>
                <a:lnTo>
                  <a:pt x="10498" y="13420"/>
                </a:lnTo>
                <a:lnTo>
                  <a:pt x="10717" y="13444"/>
                </a:lnTo>
                <a:lnTo>
                  <a:pt x="10912" y="13469"/>
                </a:lnTo>
                <a:lnTo>
                  <a:pt x="11131" y="13469"/>
                </a:lnTo>
                <a:lnTo>
                  <a:pt x="11350" y="13444"/>
                </a:lnTo>
                <a:lnTo>
                  <a:pt x="11594" y="13420"/>
                </a:lnTo>
                <a:lnTo>
                  <a:pt x="11813" y="13371"/>
                </a:lnTo>
                <a:lnTo>
                  <a:pt x="12056" y="13323"/>
                </a:lnTo>
                <a:lnTo>
                  <a:pt x="12422" y="13176"/>
                </a:lnTo>
                <a:lnTo>
                  <a:pt x="12763" y="13006"/>
                </a:lnTo>
                <a:lnTo>
                  <a:pt x="13055" y="12787"/>
                </a:lnTo>
                <a:lnTo>
                  <a:pt x="13323" y="12568"/>
                </a:lnTo>
                <a:lnTo>
                  <a:pt x="13542" y="12324"/>
                </a:lnTo>
                <a:lnTo>
                  <a:pt x="13713" y="12056"/>
                </a:lnTo>
                <a:lnTo>
                  <a:pt x="13810" y="11788"/>
                </a:lnTo>
                <a:lnTo>
                  <a:pt x="13859" y="11642"/>
                </a:lnTo>
                <a:lnTo>
                  <a:pt x="13883" y="11520"/>
                </a:lnTo>
                <a:lnTo>
                  <a:pt x="13883" y="0"/>
                </a:lnTo>
                <a:lnTo>
                  <a:pt x="3240" y="3240"/>
                </a:lnTo>
                <a:close/>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45" name="Google Shape;145;p2"/>
          <p:cNvSpPr/>
          <p:nvPr/>
        </p:nvSpPr>
        <p:spPr>
          <a:xfrm>
            <a:off x="3143250" y="3286125"/>
            <a:ext cx="247650" cy="285750"/>
          </a:xfrm>
          <a:custGeom>
            <a:avLst/>
            <a:gdLst/>
            <a:ahLst/>
            <a:cxnLst/>
            <a:rect l="l" t="t" r="r" b="b"/>
            <a:pathLst>
              <a:path w="13883" h="15978" fill="none" extrusionOk="0">
                <a:moveTo>
                  <a:pt x="3240" y="3240"/>
                </a:moveTo>
                <a:lnTo>
                  <a:pt x="3240" y="12616"/>
                </a:lnTo>
                <a:lnTo>
                  <a:pt x="2899" y="12592"/>
                </a:lnTo>
                <a:lnTo>
                  <a:pt x="2558" y="12592"/>
                </a:lnTo>
                <a:lnTo>
                  <a:pt x="2193" y="12641"/>
                </a:lnTo>
                <a:lnTo>
                  <a:pt x="1827" y="12738"/>
                </a:lnTo>
                <a:lnTo>
                  <a:pt x="1608" y="12811"/>
                </a:lnTo>
                <a:lnTo>
                  <a:pt x="1389" y="12909"/>
                </a:lnTo>
                <a:lnTo>
                  <a:pt x="1194" y="13030"/>
                </a:lnTo>
                <a:lnTo>
                  <a:pt x="999" y="13128"/>
                </a:lnTo>
                <a:lnTo>
                  <a:pt x="804" y="13274"/>
                </a:lnTo>
                <a:lnTo>
                  <a:pt x="658" y="13396"/>
                </a:lnTo>
                <a:lnTo>
                  <a:pt x="512" y="13542"/>
                </a:lnTo>
                <a:lnTo>
                  <a:pt x="390" y="13688"/>
                </a:lnTo>
                <a:lnTo>
                  <a:pt x="269" y="13858"/>
                </a:lnTo>
                <a:lnTo>
                  <a:pt x="171" y="14005"/>
                </a:lnTo>
                <a:lnTo>
                  <a:pt x="98" y="14175"/>
                </a:lnTo>
                <a:lnTo>
                  <a:pt x="49" y="14346"/>
                </a:lnTo>
                <a:lnTo>
                  <a:pt x="25" y="14492"/>
                </a:lnTo>
                <a:lnTo>
                  <a:pt x="1" y="14662"/>
                </a:lnTo>
                <a:lnTo>
                  <a:pt x="25" y="14833"/>
                </a:lnTo>
                <a:lnTo>
                  <a:pt x="49" y="14979"/>
                </a:lnTo>
                <a:lnTo>
                  <a:pt x="122" y="15149"/>
                </a:lnTo>
                <a:lnTo>
                  <a:pt x="196" y="15295"/>
                </a:lnTo>
                <a:lnTo>
                  <a:pt x="293" y="15417"/>
                </a:lnTo>
                <a:lnTo>
                  <a:pt x="415" y="15539"/>
                </a:lnTo>
                <a:lnTo>
                  <a:pt x="561" y="15636"/>
                </a:lnTo>
                <a:lnTo>
                  <a:pt x="707" y="15734"/>
                </a:lnTo>
                <a:lnTo>
                  <a:pt x="877" y="15807"/>
                </a:lnTo>
                <a:lnTo>
                  <a:pt x="1072" y="15880"/>
                </a:lnTo>
                <a:lnTo>
                  <a:pt x="1243" y="15929"/>
                </a:lnTo>
                <a:lnTo>
                  <a:pt x="1462" y="15953"/>
                </a:lnTo>
                <a:lnTo>
                  <a:pt x="1657" y="15977"/>
                </a:lnTo>
                <a:lnTo>
                  <a:pt x="1876" y="15977"/>
                </a:lnTo>
                <a:lnTo>
                  <a:pt x="2095" y="15953"/>
                </a:lnTo>
                <a:lnTo>
                  <a:pt x="2339" y="15929"/>
                </a:lnTo>
                <a:lnTo>
                  <a:pt x="2558" y="15880"/>
                </a:lnTo>
                <a:lnTo>
                  <a:pt x="2801" y="15831"/>
                </a:lnTo>
                <a:lnTo>
                  <a:pt x="3216" y="15661"/>
                </a:lnTo>
                <a:lnTo>
                  <a:pt x="3581" y="15466"/>
                </a:lnTo>
                <a:lnTo>
                  <a:pt x="3897" y="15247"/>
                </a:lnTo>
                <a:lnTo>
                  <a:pt x="4165" y="14979"/>
                </a:lnTo>
                <a:lnTo>
                  <a:pt x="4360" y="14711"/>
                </a:lnTo>
                <a:lnTo>
                  <a:pt x="4458" y="14565"/>
                </a:lnTo>
                <a:lnTo>
                  <a:pt x="4531" y="14419"/>
                </a:lnTo>
                <a:lnTo>
                  <a:pt x="4579" y="14272"/>
                </a:lnTo>
                <a:lnTo>
                  <a:pt x="4604" y="14126"/>
                </a:lnTo>
                <a:lnTo>
                  <a:pt x="4628" y="13980"/>
                </a:lnTo>
                <a:lnTo>
                  <a:pt x="4628" y="13834"/>
                </a:lnTo>
                <a:lnTo>
                  <a:pt x="4628" y="6187"/>
                </a:lnTo>
                <a:lnTo>
                  <a:pt x="12470" y="3727"/>
                </a:lnTo>
                <a:lnTo>
                  <a:pt x="12470" y="10108"/>
                </a:lnTo>
                <a:lnTo>
                  <a:pt x="12154" y="10083"/>
                </a:lnTo>
                <a:lnTo>
                  <a:pt x="11813" y="10083"/>
                </a:lnTo>
                <a:lnTo>
                  <a:pt x="11447" y="10132"/>
                </a:lnTo>
                <a:lnTo>
                  <a:pt x="11082" y="10230"/>
                </a:lnTo>
                <a:lnTo>
                  <a:pt x="10863" y="10303"/>
                </a:lnTo>
                <a:lnTo>
                  <a:pt x="10644" y="10400"/>
                </a:lnTo>
                <a:lnTo>
                  <a:pt x="10425" y="10522"/>
                </a:lnTo>
                <a:lnTo>
                  <a:pt x="10254" y="10619"/>
                </a:lnTo>
                <a:lnTo>
                  <a:pt x="10059" y="10765"/>
                </a:lnTo>
                <a:lnTo>
                  <a:pt x="9913" y="10887"/>
                </a:lnTo>
                <a:lnTo>
                  <a:pt x="9767" y="11033"/>
                </a:lnTo>
                <a:lnTo>
                  <a:pt x="9621" y="11179"/>
                </a:lnTo>
                <a:lnTo>
                  <a:pt x="9523" y="11350"/>
                </a:lnTo>
                <a:lnTo>
                  <a:pt x="9426" y="11496"/>
                </a:lnTo>
                <a:lnTo>
                  <a:pt x="9353" y="11666"/>
                </a:lnTo>
                <a:lnTo>
                  <a:pt x="9304" y="11837"/>
                </a:lnTo>
                <a:lnTo>
                  <a:pt x="9280" y="11983"/>
                </a:lnTo>
                <a:lnTo>
                  <a:pt x="9256" y="12154"/>
                </a:lnTo>
                <a:lnTo>
                  <a:pt x="9280" y="12324"/>
                </a:lnTo>
                <a:lnTo>
                  <a:pt x="9304" y="12470"/>
                </a:lnTo>
                <a:lnTo>
                  <a:pt x="9377" y="12641"/>
                </a:lnTo>
                <a:lnTo>
                  <a:pt x="9450" y="12787"/>
                </a:lnTo>
                <a:lnTo>
                  <a:pt x="9548" y="12909"/>
                </a:lnTo>
                <a:lnTo>
                  <a:pt x="9670" y="13030"/>
                </a:lnTo>
                <a:lnTo>
                  <a:pt x="9816" y="13128"/>
                </a:lnTo>
                <a:lnTo>
                  <a:pt x="9962" y="13225"/>
                </a:lnTo>
                <a:lnTo>
                  <a:pt x="10132" y="13298"/>
                </a:lnTo>
                <a:lnTo>
                  <a:pt x="10303" y="13371"/>
                </a:lnTo>
                <a:lnTo>
                  <a:pt x="10498" y="13420"/>
                </a:lnTo>
                <a:lnTo>
                  <a:pt x="10717" y="13444"/>
                </a:lnTo>
                <a:lnTo>
                  <a:pt x="10912" y="13469"/>
                </a:lnTo>
                <a:lnTo>
                  <a:pt x="11131" y="13469"/>
                </a:lnTo>
                <a:lnTo>
                  <a:pt x="11350" y="13444"/>
                </a:lnTo>
                <a:lnTo>
                  <a:pt x="11594" y="13420"/>
                </a:lnTo>
                <a:lnTo>
                  <a:pt x="11813" y="13371"/>
                </a:lnTo>
                <a:lnTo>
                  <a:pt x="12056" y="13323"/>
                </a:lnTo>
                <a:lnTo>
                  <a:pt x="12422" y="13176"/>
                </a:lnTo>
                <a:lnTo>
                  <a:pt x="12763" y="13006"/>
                </a:lnTo>
                <a:lnTo>
                  <a:pt x="13055" y="12787"/>
                </a:lnTo>
                <a:lnTo>
                  <a:pt x="13323" y="12568"/>
                </a:lnTo>
                <a:lnTo>
                  <a:pt x="13542" y="12324"/>
                </a:lnTo>
                <a:lnTo>
                  <a:pt x="13713" y="12056"/>
                </a:lnTo>
                <a:lnTo>
                  <a:pt x="13810" y="11788"/>
                </a:lnTo>
                <a:lnTo>
                  <a:pt x="13859" y="11642"/>
                </a:lnTo>
                <a:lnTo>
                  <a:pt x="13883" y="11520"/>
                </a:lnTo>
                <a:lnTo>
                  <a:pt x="13883" y="0"/>
                </a:lnTo>
                <a:lnTo>
                  <a:pt x="3240" y="3240"/>
                </a:lnTo>
                <a:close/>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46" name="Google Shape;146;p2"/>
          <p:cNvSpPr/>
          <p:nvPr/>
        </p:nvSpPr>
        <p:spPr>
          <a:xfrm>
            <a:off x="3143250" y="4071937"/>
            <a:ext cx="247650" cy="285750"/>
          </a:xfrm>
          <a:custGeom>
            <a:avLst/>
            <a:gdLst/>
            <a:ahLst/>
            <a:cxnLst/>
            <a:rect l="l" t="t" r="r" b="b"/>
            <a:pathLst>
              <a:path w="13883" h="15978" fill="none" extrusionOk="0">
                <a:moveTo>
                  <a:pt x="3240" y="3240"/>
                </a:moveTo>
                <a:lnTo>
                  <a:pt x="3240" y="12616"/>
                </a:lnTo>
                <a:lnTo>
                  <a:pt x="2899" y="12592"/>
                </a:lnTo>
                <a:lnTo>
                  <a:pt x="2558" y="12592"/>
                </a:lnTo>
                <a:lnTo>
                  <a:pt x="2193" y="12641"/>
                </a:lnTo>
                <a:lnTo>
                  <a:pt x="1827" y="12738"/>
                </a:lnTo>
                <a:lnTo>
                  <a:pt x="1608" y="12811"/>
                </a:lnTo>
                <a:lnTo>
                  <a:pt x="1389" y="12909"/>
                </a:lnTo>
                <a:lnTo>
                  <a:pt x="1194" y="13030"/>
                </a:lnTo>
                <a:lnTo>
                  <a:pt x="999" y="13128"/>
                </a:lnTo>
                <a:lnTo>
                  <a:pt x="804" y="13274"/>
                </a:lnTo>
                <a:lnTo>
                  <a:pt x="658" y="13396"/>
                </a:lnTo>
                <a:lnTo>
                  <a:pt x="512" y="13542"/>
                </a:lnTo>
                <a:lnTo>
                  <a:pt x="390" y="13688"/>
                </a:lnTo>
                <a:lnTo>
                  <a:pt x="269" y="13858"/>
                </a:lnTo>
                <a:lnTo>
                  <a:pt x="171" y="14005"/>
                </a:lnTo>
                <a:lnTo>
                  <a:pt x="98" y="14175"/>
                </a:lnTo>
                <a:lnTo>
                  <a:pt x="49" y="14346"/>
                </a:lnTo>
                <a:lnTo>
                  <a:pt x="25" y="14492"/>
                </a:lnTo>
                <a:lnTo>
                  <a:pt x="1" y="14662"/>
                </a:lnTo>
                <a:lnTo>
                  <a:pt x="25" y="14833"/>
                </a:lnTo>
                <a:lnTo>
                  <a:pt x="49" y="14979"/>
                </a:lnTo>
                <a:lnTo>
                  <a:pt x="122" y="15149"/>
                </a:lnTo>
                <a:lnTo>
                  <a:pt x="196" y="15295"/>
                </a:lnTo>
                <a:lnTo>
                  <a:pt x="293" y="15417"/>
                </a:lnTo>
                <a:lnTo>
                  <a:pt x="415" y="15539"/>
                </a:lnTo>
                <a:lnTo>
                  <a:pt x="561" y="15636"/>
                </a:lnTo>
                <a:lnTo>
                  <a:pt x="707" y="15734"/>
                </a:lnTo>
                <a:lnTo>
                  <a:pt x="877" y="15807"/>
                </a:lnTo>
                <a:lnTo>
                  <a:pt x="1072" y="15880"/>
                </a:lnTo>
                <a:lnTo>
                  <a:pt x="1243" y="15929"/>
                </a:lnTo>
                <a:lnTo>
                  <a:pt x="1462" y="15953"/>
                </a:lnTo>
                <a:lnTo>
                  <a:pt x="1657" y="15977"/>
                </a:lnTo>
                <a:lnTo>
                  <a:pt x="1876" y="15977"/>
                </a:lnTo>
                <a:lnTo>
                  <a:pt x="2095" y="15953"/>
                </a:lnTo>
                <a:lnTo>
                  <a:pt x="2339" y="15929"/>
                </a:lnTo>
                <a:lnTo>
                  <a:pt x="2558" y="15880"/>
                </a:lnTo>
                <a:lnTo>
                  <a:pt x="2801" y="15831"/>
                </a:lnTo>
                <a:lnTo>
                  <a:pt x="3216" y="15661"/>
                </a:lnTo>
                <a:lnTo>
                  <a:pt x="3581" y="15466"/>
                </a:lnTo>
                <a:lnTo>
                  <a:pt x="3897" y="15247"/>
                </a:lnTo>
                <a:lnTo>
                  <a:pt x="4165" y="14979"/>
                </a:lnTo>
                <a:lnTo>
                  <a:pt x="4360" y="14711"/>
                </a:lnTo>
                <a:lnTo>
                  <a:pt x="4458" y="14565"/>
                </a:lnTo>
                <a:lnTo>
                  <a:pt x="4531" y="14419"/>
                </a:lnTo>
                <a:lnTo>
                  <a:pt x="4579" y="14272"/>
                </a:lnTo>
                <a:lnTo>
                  <a:pt x="4604" y="14126"/>
                </a:lnTo>
                <a:lnTo>
                  <a:pt x="4628" y="13980"/>
                </a:lnTo>
                <a:lnTo>
                  <a:pt x="4628" y="13834"/>
                </a:lnTo>
                <a:lnTo>
                  <a:pt x="4628" y="6187"/>
                </a:lnTo>
                <a:lnTo>
                  <a:pt x="12470" y="3727"/>
                </a:lnTo>
                <a:lnTo>
                  <a:pt x="12470" y="10108"/>
                </a:lnTo>
                <a:lnTo>
                  <a:pt x="12154" y="10083"/>
                </a:lnTo>
                <a:lnTo>
                  <a:pt x="11813" y="10083"/>
                </a:lnTo>
                <a:lnTo>
                  <a:pt x="11447" y="10132"/>
                </a:lnTo>
                <a:lnTo>
                  <a:pt x="11082" y="10230"/>
                </a:lnTo>
                <a:lnTo>
                  <a:pt x="10863" y="10303"/>
                </a:lnTo>
                <a:lnTo>
                  <a:pt x="10644" y="10400"/>
                </a:lnTo>
                <a:lnTo>
                  <a:pt x="10425" y="10522"/>
                </a:lnTo>
                <a:lnTo>
                  <a:pt x="10254" y="10619"/>
                </a:lnTo>
                <a:lnTo>
                  <a:pt x="10059" y="10765"/>
                </a:lnTo>
                <a:lnTo>
                  <a:pt x="9913" y="10887"/>
                </a:lnTo>
                <a:lnTo>
                  <a:pt x="9767" y="11033"/>
                </a:lnTo>
                <a:lnTo>
                  <a:pt x="9621" y="11179"/>
                </a:lnTo>
                <a:lnTo>
                  <a:pt x="9523" y="11350"/>
                </a:lnTo>
                <a:lnTo>
                  <a:pt x="9426" y="11496"/>
                </a:lnTo>
                <a:lnTo>
                  <a:pt x="9353" y="11666"/>
                </a:lnTo>
                <a:lnTo>
                  <a:pt x="9304" y="11837"/>
                </a:lnTo>
                <a:lnTo>
                  <a:pt x="9280" y="11983"/>
                </a:lnTo>
                <a:lnTo>
                  <a:pt x="9256" y="12154"/>
                </a:lnTo>
                <a:lnTo>
                  <a:pt x="9280" y="12324"/>
                </a:lnTo>
                <a:lnTo>
                  <a:pt x="9304" y="12470"/>
                </a:lnTo>
                <a:lnTo>
                  <a:pt x="9377" y="12641"/>
                </a:lnTo>
                <a:lnTo>
                  <a:pt x="9450" y="12787"/>
                </a:lnTo>
                <a:lnTo>
                  <a:pt x="9548" y="12909"/>
                </a:lnTo>
                <a:lnTo>
                  <a:pt x="9670" y="13030"/>
                </a:lnTo>
                <a:lnTo>
                  <a:pt x="9816" y="13128"/>
                </a:lnTo>
                <a:lnTo>
                  <a:pt x="9962" y="13225"/>
                </a:lnTo>
                <a:lnTo>
                  <a:pt x="10132" y="13298"/>
                </a:lnTo>
                <a:lnTo>
                  <a:pt x="10303" y="13371"/>
                </a:lnTo>
                <a:lnTo>
                  <a:pt x="10498" y="13420"/>
                </a:lnTo>
                <a:lnTo>
                  <a:pt x="10717" y="13444"/>
                </a:lnTo>
                <a:lnTo>
                  <a:pt x="10912" y="13469"/>
                </a:lnTo>
                <a:lnTo>
                  <a:pt x="11131" y="13469"/>
                </a:lnTo>
                <a:lnTo>
                  <a:pt x="11350" y="13444"/>
                </a:lnTo>
                <a:lnTo>
                  <a:pt x="11594" y="13420"/>
                </a:lnTo>
                <a:lnTo>
                  <a:pt x="11813" y="13371"/>
                </a:lnTo>
                <a:lnTo>
                  <a:pt x="12056" y="13323"/>
                </a:lnTo>
                <a:lnTo>
                  <a:pt x="12422" y="13176"/>
                </a:lnTo>
                <a:lnTo>
                  <a:pt x="12763" y="13006"/>
                </a:lnTo>
                <a:lnTo>
                  <a:pt x="13055" y="12787"/>
                </a:lnTo>
                <a:lnTo>
                  <a:pt x="13323" y="12568"/>
                </a:lnTo>
                <a:lnTo>
                  <a:pt x="13542" y="12324"/>
                </a:lnTo>
                <a:lnTo>
                  <a:pt x="13713" y="12056"/>
                </a:lnTo>
                <a:lnTo>
                  <a:pt x="13810" y="11788"/>
                </a:lnTo>
                <a:lnTo>
                  <a:pt x="13859" y="11642"/>
                </a:lnTo>
                <a:lnTo>
                  <a:pt x="13883" y="11520"/>
                </a:lnTo>
                <a:lnTo>
                  <a:pt x="13883" y="0"/>
                </a:lnTo>
                <a:lnTo>
                  <a:pt x="3240" y="3240"/>
                </a:lnTo>
                <a:close/>
              </a:path>
            </a:pathLst>
          </a:custGeom>
          <a:noFill/>
          <a:ln w="952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pic>
        <p:nvPicPr>
          <p:cNvPr id="147" name="Google Shape;147;p2" descr="Erasmus+ logo EN.jpg"/>
          <p:cNvPicPr preferRelativeResize="0"/>
          <p:nvPr/>
        </p:nvPicPr>
        <p:blipFill rotWithShape="1">
          <a:blip r:embed="rId3">
            <a:alphaModFix/>
          </a:blip>
          <a:srcRect/>
          <a:stretch/>
        </p:blipFill>
        <p:spPr>
          <a:xfrm>
            <a:off x="285750" y="142875"/>
            <a:ext cx="2593975" cy="571500"/>
          </a:xfrm>
          <a:prstGeom prst="rect">
            <a:avLst/>
          </a:prstGeom>
          <a:noFill/>
          <a:ln>
            <a:noFill/>
          </a:ln>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3"/>
          <p:cNvSpPr txBox="1">
            <a:spLocks noGrp="1"/>
          </p:cNvSpPr>
          <p:nvPr>
            <p:ph type="ctrTitle"/>
          </p:nvPr>
        </p:nvSpPr>
        <p:spPr>
          <a:xfrm>
            <a:off x="4113212" y="2878137"/>
            <a:ext cx="4505325" cy="1160462"/>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800"/>
              <a:buNone/>
            </a:pPr>
            <a:r>
              <a:rPr lang="en-US" sz="4800" b="1" i="0" u="none">
                <a:solidFill>
                  <a:srgbClr val="114454"/>
                </a:solidFill>
                <a:latin typeface="Nixie One"/>
                <a:ea typeface="Nixie One"/>
                <a:cs typeface="Nixie One"/>
                <a:sym typeface="Nixie One"/>
              </a:rPr>
              <a:t>CLIL method</a:t>
            </a:r>
            <a:endParaRPr/>
          </a:p>
        </p:txBody>
      </p:sp>
      <p:sp>
        <p:nvSpPr>
          <p:cNvPr id="153" name="Google Shape;153;p3"/>
          <p:cNvSpPr txBox="1">
            <a:spLocks noGrp="1"/>
          </p:cNvSpPr>
          <p:nvPr>
            <p:ph type="subTitle" idx="1"/>
          </p:nvPr>
        </p:nvSpPr>
        <p:spPr>
          <a:xfrm>
            <a:off x="4113212" y="3983037"/>
            <a:ext cx="4887912" cy="8032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en-US" sz="1800" b="1" i="0" u="none">
                <a:solidFill>
                  <a:srgbClr val="94BF6E"/>
                </a:solidFill>
                <a:latin typeface="Nixie One"/>
                <a:ea typeface="Nixie One"/>
                <a:cs typeface="Nixie One"/>
                <a:sym typeface="Nixie One"/>
              </a:rPr>
              <a:t>Content Language Integrated Learning</a:t>
            </a:r>
            <a:endParaRPr/>
          </a:p>
        </p:txBody>
      </p:sp>
      <p:sp>
        <p:nvSpPr>
          <p:cNvPr id="154" name="Google Shape;154;p3"/>
          <p:cNvSpPr txBox="1"/>
          <p:nvPr/>
        </p:nvSpPr>
        <p:spPr>
          <a:xfrm>
            <a:off x="0" y="503237"/>
            <a:ext cx="3500437" cy="3783012"/>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18637B"/>
              </a:buClr>
              <a:buSzPts val="20000"/>
              <a:buFont typeface="Roboto Slab"/>
              <a:buNone/>
            </a:pPr>
            <a:r>
              <a:rPr lang="en-US" sz="20000" b="0" i="0" u="none">
                <a:solidFill>
                  <a:srgbClr val="18637B"/>
                </a:solidFill>
                <a:latin typeface="Roboto Slab"/>
                <a:ea typeface="Roboto Slab"/>
                <a:cs typeface="Roboto Slab"/>
                <a:sym typeface="Roboto Slab"/>
              </a:rPr>
              <a:t>1</a:t>
            </a:r>
            <a:endParaRPr/>
          </a:p>
        </p:txBody>
      </p:sp>
      <p:sp>
        <p:nvSpPr>
          <p:cNvPr id="155" name="Google Shape;155;p3"/>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en-US" sz="800" b="0" i="0" u="none">
                <a:solidFill>
                  <a:srgbClr val="FFFFFF"/>
                </a:solidFill>
                <a:latin typeface="Roboto Slab"/>
                <a:ea typeface="Roboto Slab"/>
                <a:cs typeface="Roboto Slab"/>
                <a:sym typeface="Roboto Slab"/>
              </a:rPr>
              <a:t>3</a:t>
            </a:fld>
            <a:endParaRPr/>
          </a:p>
        </p:txBody>
      </p:sp>
      <p:sp>
        <p:nvSpPr>
          <p:cNvPr id="156" name="Google Shape;156;p3"/>
          <p:cNvSpPr txBox="1"/>
          <p:nvPr/>
        </p:nvSpPr>
        <p:spPr>
          <a:xfrm>
            <a:off x="500062" y="4643437"/>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157" name="Google Shape;157;p3" descr="Erasmus+ logo EN.jpg"/>
          <p:cNvPicPr preferRelativeResize="0"/>
          <p:nvPr/>
        </p:nvPicPr>
        <p:blipFill rotWithShape="1">
          <a:blip r:embed="rId3">
            <a:alphaModFix/>
          </a:blip>
          <a:srcRect/>
          <a:stretch/>
        </p:blipFill>
        <p:spPr>
          <a:xfrm>
            <a:off x="214312" y="142875"/>
            <a:ext cx="2593975" cy="571500"/>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4"/>
          <p:cNvSpPr txBox="1">
            <a:spLocks noGrp="1"/>
          </p:cNvSpPr>
          <p:nvPr>
            <p:ph type="ctrTitle" idx="4294967295"/>
          </p:nvPr>
        </p:nvSpPr>
        <p:spPr>
          <a:xfrm>
            <a:off x="3000375" y="571500"/>
            <a:ext cx="4279900" cy="687387"/>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FFFFFF"/>
                </a:solidFill>
                <a:latin typeface="Roboto Slab"/>
                <a:ea typeface="Roboto Slab"/>
                <a:cs typeface="Roboto Slab"/>
                <a:sym typeface="Roboto Slab"/>
              </a:rPr>
              <a:t>CLASSICISM</a:t>
            </a:r>
            <a:endParaRPr/>
          </a:p>
        </p:txBody>
      </p:sp>
      <p:sp>
        <p:nvSpPr>
          <p:cNvPr id="163" name="Google Shape;163;p4"/>
          <p:cNvSpPr txBox="1">
            <a:spLocks noGrp="1"/>
          </p:cNvSpPr>
          <p:nvPr>
            <p:ph type="subTitle" idx="4294967295"/>
          </p:nvPr>
        </p:nvSpPr>
        <p:spPr>
          <a:xfrm>
            <a:off x="214312" y="1428750"/>
            <a:ext cx="5653087" cy="2725737"/>
          </a:xfrm>
          <a:prstGeom prst="rect">
            <a:avLst/>
          </a:prstGeom>
          <a:noFill/>
          <a:ln>
            <a:noFill/>
          </a:ln>
        </p:spPr>
        <p:txBody>
          <a:bodyPr spcFirstLastPara="1" wrap="square" lIns="91425" tIns="91425" rIns="91425" bIns="91425" anchor="ctr" anchorCtr="0">
            <a:noAutofit/>
          </a:bodyPr>
          <a:lstStyle/>
          <a:p>
            <a:pPr marL="342900" marR="0" lvl="0" indent="-342900" algn="l" rtl="0">
              <a:lnSpc>
                <a:spcPct val="100000"/>
              </a:lnSpc>
              <a:spcBef>
                <a:spcPts val="0"/>
              </a:spcBef>
              <a:spcAft>
                <a:spcPts val="0"/>
              </a:spcAft>
              <a:buClr>
                <a:srgbClr val="000000"/>
              </a:buClr>
              <a:buSzPts val="2400"/>
              <a:buFont typeface="Arial"/>
              <a:buNone/>
            </a:pPr>
            <a:r>
              <a:rPr lang="en-US" sz="2400" b="0" i="0" u="none" strike="noStrike" cap="none">
                <a:solidFill>
                  <a:schemeClr val="lt1"/>
                </a:solidFill>
                <a:latin typeface="Nixie One"/>
                <a:ea typeface="Nixie One"/>
                <a:cs typeface="Nixie One"/>
                <a:sym typeface="Nixie One"/>
              </a:rPr>
              <a:t>Music lessons presented here:</a:t>
            </a:r>
            <a:endParaRPr/>
          </a:p>
          <a:p>
            <a:pPr marL="342900" marR="0" lvl="0" indent="-336550" algn="l" rtl="0">
              <a:lnSpc>
                <a:spcPct val="100000"/>
              </a:lnSpc>
              <a:spcBef>
                <a:spcPts val="600"/>
              </a:spcBef>
              <a:spcAft>
                <a:spcPts val="0"/>
              </a:spcAft>
              <a:buClr>
                <a:schemeClr val="lt1"/>
              </a:buClr>
              <a:buSzPts val="100"/>
              <a:buFont typeface="Noto Sans Symbols"/>
              <a:buNone/>
            </a:pPr>
            <a:endParaRPr sz="2000" b="0" i="0" u="none" strike="noStrike" cap="none">
              <a:solidFill>
                <a:schemeClr val="lt1"/>
              </a:solidFill>
              <a:latin typeface="Nixie One"/>
              <a:ea typeface="Nixie One"/>
              <a:cs typeface="Nixie One"/>
              <a:sym typeface="Nixie One"/>
            </a:endParaRPr>
          </a:p>
          <a:p>
            <a:pPr marL="342900" marR="0" lvl="0" indent="-342900" algn="l" rtl="0">
              <a:lnSpc>
                <a:spcPct val="100000"/>
              </a:lnSpc>
              <a:spcBef>
                <a:spcPts val="600"/>
              </a:spcBef>
              <a:spcAft>
                <a:spcPts val="0"/>
              </a:spcAft>
              <a:buClr>
                <a:schemeClr val="lt1"/>
              </a:buClr>
              <a:buSzPts val="100"/>
              <a:buFont typeface="Noto Sans Symbols"/>
              <a:buChar char="⮚"/>
            </a:pPr>
            <a:r>
              <a:rPr lang="en-US" sz="2000" b="0" i="0" u="none" strike="noStrike" cap="none">
                <a:solidFill>
                  <a:schemeClr val="lt1"/>
                </a:solidFill>
                <a:latin typeface="Nixie One"/>
                <a:ea typeface="Nixie One"/>
                <a:cs typeface="Nixie One"/>
                <a:sym typeface="Nixie One"/>
              </a:rPr>
              <a:t>are taught via CLIL method</a:t>
            </a:r>
            <a:endParaRPr/>
          </a:p>
          <a:p>
            <a:pPr marL="342900" marR="0" lvl="0" indent="-336550" algn="l" rtl="0">
              <a:lnSpc>
                <a:spcPct val="100000"/>
              </a:lnSpc>
              <a:spcBef>
                <a:spcPts val="600"/>
              </a:spcBef>
              <a:spcAft>
                <a:spcPts val="0"/>
              </a:spcAft>
              <a:buClr>
                <a:schemeClr val="lt1"/>
              </a:buClr>
              <a:buSzPts val="100"/>
              <a:buFont typeface="Noto Sans Symbols"/>
              <a:buNone/>
            </a:pPr>
            <a:endParaRPr sz="2000" b="0" i="0" u="none" strike="noStrike" cap="none">
              <a:solidFill>
                <a:schemeClr val="lt1"/>
              </a:solidFill>
              <a:latin typeface="Nixie One"/>
              <a:ea typeface="Nixie One"/>
              <a:cs typeface="Nixie One"/>
              <a:sym typeface="Nixie One"/>
            </a:endParaRPr>
          </a:p>
          <a:p>
            <a:pPr marL="342900" marR="0" lvl="0" indent="-342900" algn="l" rtl="0">
              <a:lnSpc>
                <a:spcPct val="100000"/>
              </a:lnSpc>
              <a:spcBef>
                <a:spcPts val="600"/>
              </a:spcBef>
              <a:spcAft>
                <a:spcPts val="0"/>
              </a:spcAft>
              <a:buClr>
                <a:schemeClr val="lt1"/>
              </a:buClr>
              <a:buSzPts val="100"/>
              <a:buFont typeface="Noto Sans Symbols"/>
              <a:buChar char="⮚"/>
            </a:pPr>
            <a:r>
              <a:rPr lang="en-US" sz="2000" b="0" i="0" u="none" strike="noStrike" cap="none">
                <a:solidFill>
                  <a:schemeClr val="lt1"/>
                </a:solidFill>
                <a:latin typeface="Nixie One"/>
                <a:ea typeface="Nixie One"/>
                <a:cs typeface="Nixie One"/>
                <a:sym typeface="Nixie One"/>
              </a:rPr>
              <a:t>English is the means of communication to learn the Music content </a:t>
            </a:r>
            <a:r>
              <a:rPr lang="en-US" sz="2000" b="0" i="0" u="none" strike="noStrike" cap="none">
                <a:solidFill>
                  <a:srgbClr val="114454"/>
                </a:solidFill>
                <a:latin typeface="Nixie One"/>
                <a:ea typeface="Nixie One"/>
                <a:cs typeface="Nixie One"/>
                <a:sym typeface="Nixie One"/>
              </a:rPr>
              <a:t>.</a:t>
            </a:r>
            <a:endParaRPr/>
          </a:p>
          <a:p>
            <a:pPr marL="342900" marR="0" lvl="0" indent="-215900" algn="l" rtl="0">
              <a:spcBef>
                <a:spcPts val="0"/>
              </a:spcBef>
              <a:spcAft>
                <a:spcPts val="0"/>
              </a:spcAft>
              <a:buClr>
                <a:srgbClr val="000000"/>
              </a:buClr>
              <a:buSzPts val="2000"/>
              <a:buFont typeface="Arial"/>
              <a:buNone/>
            </a:pPr>
            <a:endParaRPr sz="2000" b="0" i="0" u="none">
              <a:solidFill>
                <a:srgbClr val="114454"/>
              </a:solidFill>
              <a:latin typeface="Nixie One"/>
              <a:ea typeface="Nixie One"/>
              <a:cs typeface="Nixie One"/>
              <a:sym typeface="Nixie One"/>
            </a:endParaRPr>
          </a:p>
        </p:txBody>
      </p:sp>
      <p:sp>
        <p:nvSpPr>
          <p:cNvPr id="164" name="Google Shape;164;p4"/>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en-US" sz="800" b="0" i="0" u="none">
                <a:solidFill>
                  <a:srgbClr val="FFFFFF"/>
                </a:solidFill>
                <a:latin typeface="Roboto Slab"/>
                <a:ea typeface="Roboto Slab"/>
                <a:cs typeface="Roboto Slab"/>
                <a:sym typeface="Roboto Slab"/>
              </a:rPr>
              <a:t>4</a:t>
            </a:fld>
            <a:endParaRPr/>
          </a:p>
        </p:txBody>
      </p:sp>
      <p:pic>
        <p:nvPicPr>
          <p:cNvPr id="165" name="Google Shape;165;p4"/>
          <p:cNvPicPr preferRelativeResize="0"/>
          <p:nvPr/>
        </p:nvPicPr>
        <p:blipFill rotWithShape="1">
          <a:blip r:embed="rId3">
            <a:alphaModFix/>
          </a:blip>
          <a:srcRect/>
          <a:stretch/>
        </p:blipFill>
        <p:spPr>
          <a:xfrm>
            <a:off x="5929322" y="1785932"/>
            <a:ext cx="1944976" cy="1296144"/>
          </a:xfrm>
          <a:prstGeom prst="roundRect">
            <a:avLst>
              <a:gd name="adj" fmla="val 10895"/>
            </a:avLst>
          </a:prstGeom>
          <a:solidFill>
            <a:srgbClr val="ECECEC"/>
          </a:solidFill>
          <a:ln>
            <a:noFill/>
          </a:ln>
          <a:effectLst>
            <a:reflection stA="38000" endPos="28000" dist="5000" dir="5400000" sy="-100000" algn="bl" rotWithShape="0"/>
          </a:effectLst>
        </p:spPr>
      </p:pic>
      <p:sp>
        <p:nvSpPr>
          <p:cNvPr id="166" name="Google Shape;166;p4"/>
          <p:cNvSpPr txBox="1"/>
          <p:nvPr/>
        </p:nvSpPr>
        <p:spPr>
          <a:xfrm>
            <a:off x="500062" y="4643437"/>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167" name="Google Shape;167;p4" descr="Erasmus+ logo EN.jpg"/>
          <p:cNvPicPr preferRelativeResize="0"/>
          <p:nvPr/>
        </p:nvPicPr>
        <p:blipFill rotWithShape="1">
          <a:blip r:embed="rId4">
            <a:alphaModFix/>
          </a:blip>
          <a:srcRect/>
          <a:stretch/>
        </p:blipFill>
        <p:spPr>
          <a:xfrm>
            <a:off x="142875" y="142875"/>
            <a:ext cx="2593975" cy="5715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5"/>
          <p:cNvSpPr txBox="1">
            <a:spLocks noGrp="1"/>
          </p:cNvSpPr>
          <p:nvPr>
            <p:ph type="ctrTitle"/>
          </p:nvPr>
        </p:nvSpPr>
        <p:spPr>
          <a:xfrm>
            <a:off x="3824661" y="2878137"/>
            <a:ext cx="4813019" cy="1160462"/>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800"/>
              <a:buNone/>
            </a:pPr>
            <a:r>
              <a:rPr lang="en-US" sz="4800" b="1" i="0" u="none" dirty="0">
                <a:solidFill>
                  <a:srgbClr val="114454"/>
                </a:solidFill>
                <a:latin typeface="Nixie One"/>
                <a:ea typeface="Nixie One"/>
                <a:cs typeface="Nixie One"/>
                <a:sym typeface="Nixie One"/>
              </a:rPr>
              <a:t>ROMANTICISM</a:t>
            </a:r>
            <a:endParaRPr dirty="0"/>
          </a:p>
        </p:txBody>
      </p:sp>
      <p:sp>
        <p:nvSpPr>
          <p:cNvPr id="173" name="Google Shape;173;p5"/>
          <p:cNvSpPr txBox="1">
            <a:spLocks noGrp="1"/>
          </p:cNvSpPr>
          <p:nvPr>
            <p:ph type="subTitle" idx="1"/>
          </p:nvPr>
        </p:nvSpPr>
        <p:spPr>
          <a:xfrm>
            <a:off x="4113212" y="3983037"/>
            <a:ext cx="4505325" cy="784225"/>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1800"/>
              <a:buNone/>
            </a:pPr>
            <a:r>
              <a:rPr lang="en-US" sz="2800" b="1" i="0" u="none">
                <a:solidFill>
                  <a:srgbClr val="94BF6E"/>
                </a:solidFill>
                <a:latin typeface="Nixie One"/>
                <a:ea typeface="Nixie One"/>
                <a:cs typeface="Nixie One"/>
                <a:sym typeface="Nixie One"/>
              </a:rPr>
              <a:t>1800 - 1910</a:t>
            </a:r>
            <a:endParaRPr/>
          </a:p>
        </p:txBody>
      </p:sp>
      <p:sp>
        <p:nvSpPr>
          <p:cNvPr id="174" name="Google Shape;174;p5"/>
          <p:cNvSpPr txBox="1"/>
          <p:nvPr/>
        </p:nvSpPr>
        <p:spPr>
          <a:xfrm>
            <a:off x="0" y="503237"/>
            <a:ext cx="3500437" cy="3783012"/>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18637B"/>
              </a:buClr>
              <a:buSzPts val="20000"/>
              <a:buFont typeface="Roboto Slab"/>
              <a:buNone/>
            </a:pPr>
            <a:r>
              <a:rPr lang="en-US" sz="20000" b="0" i="0" u="none">
                <a:solidFill>
                  <a:srgbClr val="18637B"/>
                </a:solidFill>
                <a:latin typeface="Roboto Slab"/>
                <a:ea typeface="Roboto Slab"/>
                <a:cs typeface="Roboto Slab"/>
                <a:sym typeface="Roboto Slab"/>
              </a:rPr>
              <a:t>2</a:t>
            </a:r>
            <a:endParaRPr/>
          </a:p>
        </p:txBody>
      </p:sp>
      <p:sp>
        <p:nvSpPr>
          <p:cNvPr id="175" name="Google Shape;175;p5"/>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en-US" sz="800" b="0" i="0" u="none">
                <a:solidFill>
                  <a:srgbClr val="FFFFFF"/>
                </a:solidFill>
                <a:latin typeface="Roboto Slab"/>
                <a:ea typeface="Roboto Slab"/>
                <a:cs typeface="Roboto Slab"/>
                <a:sym typeface="Roboto Slab"/>
              </a:rPr>
              <a:t>5</a:t>
            </a:fld>
            <a:endParaRPr/>
          </a:p>
        </p:txBody>
      </p:sp>
      <p:sp>
        <p:nvSpPr>
          <p:cNvPr id="176" name="Google Shape;176;p5"/>
          <p:cNvSpPr txBox="1"/>
          <p:nvPr/>
        </p:nvSpPr>
        <p:spPr>
          <a:xfrm>
            <a:off x="500062" y="4643437"/>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177" name="Google Shape;177;p5" descr="Erasmus+ logo EN.jpg"/>
          <p:cNvPicPr preferRelativeResize="0"/>
          <p:nvPr/>
        </p:nvPicPr>
        <p:blipFill rotWithShape="1">
          <a:blip r:embed="rId3">
            <a:alphaModFix/>
          </a:blip>
          <a:srcRect/>
          <a:stretch/>
        </p:blipFill>
        <p:spPr>
          <a:xfrm>
            <a:off x="214312" y="142875"/>
            <a:ext cx="2593975" cy="571500"/>
          </a:xfrm>
          <a:prstGeom prst="rect">
            <a:avLst/>
          </a:prstGeom>
          <a:noFill/>
          <a:ln>
            <a:noFill/>
          </a:ln>
        </p:spPr>
      </p:pic>
      <p:pic>
        <p:nvPicPr>
          <p:cNvPr id="178" name="Google Shape;178;p5" descr="tombstone-1185247_640.jpg"/>
          <p:cNvPicPr preferRelativeResize="0"/>
          <p:nvPr/>
        </p:nvPicPr>
        <p:blipFill rotWithShape="1">
          <a:blip r:embed="rId4">
            <a:alphaModFix/>
          </a:blip>
          <a:srcRect/>
          <a:stretch/>
        </p:blipFill>
        <p:spPr>
          <a:xfrm>
            <a:off x="6500812" y="857250"/>
            <a:ext cx="1951037" cy="1463675"/>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6"/>
          <p:cNvSpPr txBox="1">
            <a:spLocks noGrp="1"/>
          </p:cNvSpPr>
          <p:nvPr>
            <p:ph type="title"/>
          </p:nvPr>
        </p:nvSpPr>
        <p:spPr>
          <a:xfrm>
            <a:off x="1042987" y="550862"/>
            <a:ext cx="3208337" cy="1028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US" sz="1800" b="1" i="0" u="none">
                <a:solidFill>
                  <a:srgbClr val="FFFFFF"/>
                </a:solidFill>
                <a:latin typeface="Nixie One"/>
                <a:ea typeface="Nixie One"/>
                <a:cs typeface="Nixie One"/>
                <a:sym typeface="Nixie One"/>
              </a:rPr>
              <a:t>GENERAL INFORMATION</a:t>
            </a:r>
            <a:endParaRPr/>
          </a:p>
        </p:txBody>
      </p:sp>
      <p:sp>
        <p:nvSpPr>
          <p:cNvPr id="184" name="Google Shape;184;p6"/>
          <p:cNvSpPr txBox="1">
            <a:spLocks noGrp="1"/>
          </p:cNvSpPr>
          <p:nvPr>
            <p:ph type="body" idx="1"/>
          </p:nvPr>
        </p:nvSpPr>
        <p:spPr>
          <a:xfrm>
            <a:off x="1146175" y="1766887"/>
            <a:ext cx="7540625" cy="3159125"/>
          </a:xfrm>
          <a:prstGeom prst="rect">
            <a:avLst/>
          </a:prstGeom>
          <a:noFill/>
          <a:ln>
            <a:noFill/>
          </a:ln>
        </p:spPr>
        <p:txBody>
          <a:bodyPr spcFirstLastPara="1" wrap="square" lIns="91425" tIns="91425" rIns="91425" bIns="91425" anchor="t" anchorCtr="0">
            <a:noAutofit/>
          </a:bodyPr>
          <a:lstStyle/>
          <a:p>
            <a:pPr marL="457200" lvl="0" indent="-355600" algn="l" rtl="0">
              <a:lnSpc>
                <a:spcPct val="150000"/>
              </a:lnSpc>
              <a:spcBef>
                <a:spcPts val="0"/>
              </a:spcBef>
              <a:spcAft>
                <a:spcPts val="0"/>
              </a:spcAft>
              <a:buClr>
                <a:srgbClr val="0E101A"/>
              </a:buClr>
              <a:buSzPts val="2000"/>
              <a:buFont typeface="Nixie One"/>
              <a:buChar char="➢"/>
            </a:pPr>
            <a:r>
              <a:rPr lang="en-US" sz="2000" dirty="0">
                <a:solidFill>
                  <a:srgbClr val="0E101A"/>
                </a:solidFill>
                <a:latin typeface="Nixie One"/>
                <a:ea typeface="Nixie One"/>
                <a:cs typeface="Nixie One"/>
                <a:sym typeface="Nixie One"/>
              </a:rPr>
              <a:t>Musical romanticism emphasized the individual </a:t>
            </a:r>
            <a:endParaRPr sz="2000" dirty="0">
              <a:solidFill>
                <a:srgbClr val="0E101A"/>
              </a:solidFill>
              <a:latin typeface="Nixie One"/>
              <a:ea typeface="Nixie One"/>
              <a:cs typeface="Nixie One"/>
              <a:sym typeface="Nixie One"/>
            </a:endParaRPr>
          </a:p>
          <a:p>
            <a:pPr marL="457200" lvl="0" indent="0" algn="l" rtl="0">
              <a:lnSpc>
                <a:spcPct val="150000"/>
              </a:lnSpc>
              <a:spcBef>
                <a:spcPts val="0"/>
              </a:spcBef>
              <a:spcAft>
                <a:spcPts val="0"/>
              </a:spcAft>
              <a:buNone/>
            </a:pPr>
            <a:r>
              <a:rPr lang="en-US" sz="2000" dirty="0">
                <a:solidFill>
                  <a:srgbClr val="0E101A"/>
                </a:solidFill>
                <a:latin typeface="Nixie One"/>
                <a:ea typeface="Nixie One"/>
                <a:cs typeface="Nixie One"/>
                <a:sym typeface="Nixie One"/>
              </a:rPr>
              <a:t>either a composer or a performer;</a:t>
            </a:r>
            <a:endParaRPr sz="2000" dirty="0">
              <a:solidFill>
                <a:srgbClr val="0E101A"/>
              </a:solidFill>
              <a:latin typeface="Nixie One"/>
              <a:ea typeface="Nixie One"/>
              <a:cs typeface="Nixie One"/>
              <a:sym typeface="Nixie One"/>
            </a:endParaRPr>
          </a:p>
          <a:p>
            <a:pPr marL="457200" lvl="0" indent="-355600" algn="l" rtl="0">
              <a:lnSpc>
                <a:spcPct val="150000"/>
              </a:lnSpc>
              <a:spcBef>
                <a:spcPts val="0"/>
              </a:spcBef>
              <a:spcAft>
                <a:spcPts val="0"/>
              </a:spcAft>
              <a:buSzPts val="2000"/>
              <a:buFont typeface="Nixie One"/>
              <a:buChar char="➢"/>
            </a:pPr>
            <a:r>
              <a:rPr lang="en-US" sz="2000" dirty="0">
                <a:solidFill>
                  <a:srgbClr val="0E101A"/>
                </a:solidFill>
                <a:latin typeface="Nixie One"/>
                <a:ea typeface="Nixie One"/>
                <a:cs typeface="Nixie One"/>
                <a:sym typeface="Nixie One"/>
              </a:rPr>
              <a:t>The great topic was a response to a nature;</a:t>
            </a:r>
            <a:endParaRPr sz="2000" dirty="0">
              <a:solidFill>
                <a:srgbClr val="0E101A"/>
              </a:solidFill>
              <a:latin typeface="Nixie One"/>
              <a:ea typeface="Nixie One"/>
              <a:cs typeface="Nixie One"/>
              <a:sym typeface="Nixie One"/>
            </a:endParaRPr>
          </a:p>
          <a:p>
            <a:pPr marL="457200" lvl="0" indent="-355600" algn="l" rtl="0">
              <a:lnSpc>
                <a:spcPct val="150000"/>
              </a:lnSpc>
              <a:spcBef>
                <a:spcPts val="0"/>
              </a:spcBef>
              <a:spcAft>
                <a:spcPts val="0"/>
              </a:spcAft>
              <a:buSzPts val="2000"/>
              <a:buFont typeface="Nixie One"/>
              <a:buChar char="➢"/>
            </a:pPr>
            <a:r>
              <a:rPr lang="en-US" sz="2000" dirty="0">
                <a:solidFill>
                  <a:srgbClr val="0E101A"/>
                </a:solidFill>
                <a:latin typeface="Nixie One"/>
                <a:ea typeface="Nixie One"/>
                <a:cs typeface="Nixie One"/>
                <a:sym typeface="Nixie One"/>
              </a:rPr>
              <a:t>The beauty of a natural world and human emotions such as –love, happiness, and sorrow – are the main themes. </a:t>
            </a:r>
            <a:endParaRPr sz="2000" dirty="0">
              <a:solidFill>
                <a:srgbClr val="0E101A"/>
              </a:solidFill>
              <a:latin typeface="Nixie One"/>
              <a:ea typeface="Nixie One"/>
              <a:cs typeface="Nixie One"/>
              <a:sym typeface="Nixie One"/>
            </a:endParaRPr>
          </a:p>
          <a:p>
            <a:pPr marL="457200" lvl="0" indent="0" algn="l" rtl="0">
              <a:lnSpc>
                <a:spcPct val="150000"/>
              </a:lnSpc>
              <a:spcBef>
                <a:spcPts val="600"/>
              </a:spcBef>
              <a:spcAft>
                <a:spcPts val="0"/>
              </a:spcAft>
              <a:buNone/>
            </a:pPr>
            <a:endParaRPr sz="2500" dirty="0">
              <a:solidFill>
                <a:srgbClr val="114454"/>
              </a:solidFill>
              <a:latin typeface="Nixie One"/>
              <a:ea typeface="Nixie One"/>
              <a:cs typeface="Nixie One"/>
              <a:sym typeface="Nixie One"/>
            </a:endParaRPr>
          </a:p>
        </p:txBody>
      </p:sp>
      <p:grpSp>
        <p:nvGrpSpPr>
          <p:cNvPr id="185" name="Google Shape;185;p6"/>
          <p:cNvGrpSpPr/>
          <p:nvPr/>
        </p:nvGrpSpPr>
        <p:grpSpPr>
          <a:xfrm>
            <a:off x="323850" y="758825"/>
            <a:ext cx="366712" cy="366712"/>
            <a:chOff x="1923675" y="1633650"/>
            <a:chExt cx="436000" cy="435975"/>
          </a:xfrm>
        </p:grpSpPr>
        <p:sp>
          <p:nvSpPr>
            <p:cNvPr id="186" name="Google Shape;186;p6"/>
            <p:cNvSpPr/>
            <p:nvPr/>
          </p:nvSpPr>
          <p:spPr>
            <a:xfrm>
              <a:off x="2209250" y="1633650"/>
              <a:ext cx="150425" cy="150425"/>
            </a:xfrm>
            <a:custGeom>
              <a:avLst/>
              <a:gdLst/>
              <a:ahLst/>
              <a:cxnLst/>
              <a:rect l="l" t="t" r="r" b="b"/>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87" name="Google Shape;187;p6"/>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88" name="Google Shape;188;p6"/>
            <p:cNvSpPr/>
            <p:nvPr/>
          </p:nvSpPr>
          <p:spPr>
            <a:xfrm>
              <a:off x="1923675" y="1681150"/>
              <a:ext cx="388500" cy="388475"/>
            </a:xfrm>
            <a:custGeom>
              <a:avLst/>
              <a:gdLst/>
              <a:ahLst/>
              <a:cxnLst/>
              <a:rect l="l" t="t" r="r" b="b"/>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89" name="Google Shape;189;p6"/>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90" name="Google Shape;190;p6"/>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191" name="Google Shape;191;p6"/>
            <p:cNvSpPr/>
            <p:nvPr/>
          </p:nvSpPr>
          <p:spPr>
            <a:xfrm>
              <a:off x="1944375" y="1947225"/>
              <a:ext cx="101725" cy="101700"/>
            </a:xfrm>
            <a:custGeom>
              <a:avLst/>
              <a:gdLst/>
              <a:ahLst/>
              <a:cxnLst/>
              <a:rect l="l" t="t" r="r" b="b"/>
              <a:pathLst>
                <a:path w="4069" h="4068" fill="none" extrusionOk="0">
                  <a:moveTo>
                    <a:pt x="1" y="49"/>
                  </a:moveTo>
                  <a:lnTo>
                    <a:pt x="1" y="49"/>
                  </a:lnTo>
                  <a:lnTo>
                    <a:pt x="25" y="0"/>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grpSp>
      <p:sp>
        <p:nvSpPr>
          <p:cNvPr id="192" name="Google Shape;192;p6"/>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en-US" sz="800" b="0" i="0" u="none">
                <a:solidFill>
                  <a:srgbClr val="FFFFFF"/>
                </a:solidFill>
                <a:latin typeface="Roboto Slab"/>
                <a:ea typeface="Roboto Slab"/>
                <a:cs typeface="Roboto Slab"/>
                <a:sym typeface="Roboto Slab"/>
              </a:rPr>
              <a:t>6</a:t>
            </a:fld>
            <a:endParaRPr/>
          </a:p>
        </p:txBody>
      </p:sp>
      <p:sp>
        <p:nvSpPr>
          <p:cNvPr id="193" name="Google Shape;193;p6"/>
          <p:cNvSpPr txBox="1"/>
          <p:nvPr/>
        </p:nvSpPr>
        <p:spPr>
          <a:xfrm>
            <a:off x="214312" y="4816475"/>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194" name="Google Shape;194;p6" descr="Erasmus+ logo EN.jpg"/>
          <p:cNvPicPr preferRelativeResize="0"/>
          <p:nvPr/>
        </p:nvPicPr>
        <p:blipFill rotWithShape="1">
          <a:blip r:embed="rId3">
            <a:alphaModFix/>
          </a:blip>
          <a:srcRect/>
          <a:stretch/>
        </p:blipFill>
        <p:spPr>
          <a:xfrm>
            <a:off x="285750" y="214312"/>
            <a:ext cx="2593975" cy="571500"/>
          </a:xfrm>
          <a:prstGeom prst="rect">
            <a:avLst/>
          </a:prstGeom>
          <a:noFill/>
          <a:ln>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7"/>
          <p:cNvSpPr txBox="1">
            <a:spLocks noGrp="1"/>
          </p:cNvSpPr>
          <p:nvPr>
            <p:ph type="ctrTitle"/>
          </p:nvPr>
        </p:nvSpPr>
        <p:spPr>
          <a:xfrm>
            <a:off x="4113212" y="2878137"/>
            <a:ext cx="4505325" cy="1160462"/>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800"/>
              <a:buNone/>
            </a:pPr>
            <a:r>
              <a:rPr lang="en-US" sz="4800" b="1" i="0" u="none">
                <a:solidFill>
                  <a:srgbClr val="114454"/>
                </a:solidFill>
                <a:latin typeface="Nixie One"/>
                <a:ea typeface="Nixie One"/>
                <a:cs typeface="Nixie One"/>
                <a:sym typeface="Nixie One"/>
              </a:rPr>
              <a:t>F. CHOPIN</a:t>
            </a:r>
            <a:endParaRPr/>
          </a:p>
        </p:txBody>
      </p:sp>
      <p:sp>
        <p:nvSpPr>
          <p:cNvPr id="200" name="Google Shape;200;p7"/>
          <p:cNvSpPr txBox="1">
            <a:spLocks noGrp="1"/>
          </p:cNvSpPr>
          <p:nvPr>
            <p:ph type="subTitle" idx="1"/>
          </p:nvPr>
        </p:nvSpPr>
        <p:spPr>
          <a:xfrm>
            <a:off x="4113212" y="3983037"/>
            <a:ext cx="4505325" cy="78422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en-US" sz="1800" b="1" i="0" u="none">
                <a:solidFill>
                  <a:srgbClr val="94BF6E"/>
                </a:solidFill>
                <a:latin typeface="Nixie One"/>
                <a:ea typeface="Nixie One"/>
                <a:cs typeface="Nixie One"/>
                <a:sym typeface="Nixie One"/>
              </a:rPr>
              <a:t>HIS LIFE AND WORK</a:t>
            </a:r>
            <a:endParaRPr/>
          </a:p>
        </p:txBody>
      </p:sp>
      <p:sp>
        <p:nvSpPr>
          <p:cNvPr id="201" name="Google Shape;201;p7"/>
          <p:cNvSpPr txBox="1"/>
          <p:nvPr/>
        </p:nvSpPr>
        <p:spPr>
          <a:xfrm>
            <a:off x="0" y="503237"/>
            <a:ext cx="3500437" cy="3783012"/>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18637B"/>
              </a:buClr>
              <a:buSzPts val="20000"/>
              <a:buFont typeface="Roboto Slab"/>
              <a:buNone/>
            </a:pPr>
            <a:r>
              <a:rPr lang="en-US" sz="20000" b="0" i="0" u="none">
                <a:solidFill>
                  <a:srgbClr val="18637B"/>
                </a:solidFill>
                <a:latin typeface="Roboto Slab"/>
                <a:ea typeface="Roboto Slab"/>
                <a:cs typeface="Roboto Slab"/>
                <a:sym typeface="Roboto Slab"/>
              </a:rPr>
              <a:t>3</a:t>
            </a:r>
            <a:endParaRPr/>
          </a:p>
        </p:txBody>
      </p:sp>
      <p:sp>
        <p:nvSpPr>
          <p:cNvPr id="202" name="Google Shape;202;p7"/>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en-US" sz="800" b="0" i="0" u="none">
                <a:solidFill>
                  <a:srgbClr val="FFFFFF"/>
                </a:solidFill>
                <a:latin typeface="Roboto Slab"/>
                <a:ea typeface="Roboto Slab"/>
                <a:cs typeface="Roboto Slab"/>
                <a:sym typeface="Roboto Slab"/>
              </a:rPr>
              <a:t>7</a:t>
            </a:fld>
            <a:endParaRPr/>
          </a:p>
        </p:txBody>
      </p:sp>
      <p:sp>
        <p:nvSpPr>
          <p:cNvPr id="203" name="Google Shape;203;p7"/>
          <p:cNvSpPr txBox="1"/>
          <p:nvPr/>
        </p:nvSpPr>
        <p:spPr>
          <a:xfrm>
            <a:off x="500062" y="4643437"/>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204" name="Google Shape;204;p7" descr="Erasmus+ logo EN.jpg"/>
          <p:cNvPicPr preferRelativeResize="0"/>
          <p:nvPr/>
        </p:nvPicPr>
        <p:blipFill rotWithShape="1">
          <a:blip r:embed="rId3">
            <a:alphaModFix/>
          </a:blip>
          <a:srcRect/>
          <a:stretch/>
        </p:blipFill>
        <p:spPr>
          <a:xfrm>
            <a:off x="142875" y="142875"/>
            <a:ext cx="2593975" cy="571500"/>
          </a:xfrm>
          <a:prstGeom prst="rect">
            <a:avLst/>
          </a:prstGeom>
          <a:noFill/>
          <a:ln>
            <a:noFill/>
          </a:ln>
        </p:spPr>
      </p:pic>
      <p:pic>
        <p:nvPicPr>
          <p:cNvPr id="205" name="Google Shape;205;p7" descr="tombstone-1185247_640.jpg"/>
          <p:cNvPicPr preferRelativeResize="0"/>
          <p:nvPr/>
        </p:nvPicPr>
        <p:blipFill rotWithShape="1">
          <a:blip r:embed="rId4">
            <a:alphaModFix/>
          </a:blip>
          <a:srcRect/>
          <a:stretch/>
        </p:blipFill>
        <p:spPr>
          <a:xfrm>
            <a:off x="6215062" y="1071562"/>
            <a:ext cx="1951037" cy="1463675"/>
          </a:xfrm>
          <a:prstGeom prst="rect">
            <a:avLst/>
          </a:prstGeom>
          <a:noFill/>
          <a:ln>
            <a:noFill/>
          </a:ln>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8"/>
          <p:cNvSpPr txBox="1">
            <a:spLocks noGrp="1"/>
          </p:cNvSpPr>
          <p:nvPr>
            <p:ph type="title"/>
          </p:nvPr>
        </p:nvSpPr>
        <p:spPr>
          <a:xfrm>
            <a:off x="1042987" y="550862"/>
            <a:ext cx="3208337" cy="1028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US" sz="1800" b="1" i="0" u="none">
                <a:solidFill>
                  <a:srgbClr val="FFFFFF"/>
                </a:solidFill>
                <a:latin typeface="Nixie One"/>
                <a:ea typeface="Nixie One"/>
                <a:cs typeface="Nixie One"/>
                <a:sym typeface="Nixie One"/>
              </a:rPr>
              <a:t>BASIC INFORMATION</a:t>
            </a:r>
            <a:endParaRPr/>
          </a:p>
        </p:txBody>
      </p:sp>
      <p:sp>
        <p:nvSpPr>
          <p:cNvPr id="211" name="Google Shape;211;p8"/>
          <p:cNvSpPr txBox="1">
            <a:spLocks noGrp="1"/>
          </p:cNvSpPr>
          <p:nvPr>
            <p:ph type="body" idx="1"/>
          </p:nvPr>
        </p:nvSpPr>
        <p:spPr>
          <a:xfrm>
            <a:off x="1146175" y="1766887"/>
            <a:ext cx="7540625" cy="3159125"/>
          </a:xfrm>
          <a:prstGeom prst="rect">
            <a:avLst/>
          </a:prstGeom>
          <a:noFill/>
          <a:ln>
            <a:noFill/>
          </a:ln>
        </p:spPr>
        <p:txBody>
          <a:bodyPr spcFirstLastPara="1" wrap="square" lIns="91425" tIns="91425" rIns="91425" bIns="91425" anchor="t" anchorCtr="0">
            <a:noAutofit/>
          </a:bodyPr>
          <a:lstStyle/>
          <a:p>
            <a:pPr marL="457200" lvl="0" indent="-330200" algn="l" rtl="0">
              <a:lnSpc>
                <a:spcPct val="150000"/>
              </a:lnSpc>
              <a:spcBef>
                <a:spcPts val="600"/>
              </a:spcBef>
              <a:spcAft>
                <a:spcPts val="0"/>
              </a:spcAft>
              <a:buClr>
                <a:srgbClr val="000000"/>
              </a:buClr>
              <a:buSzPts val="1600"/>
              <a:buFont typeface="Nixie One"/>
              <a:buChar char="➢"/>
            </a:pPr>
            <a:r>
              <a:rPr lang="en-US" sz="1600" b="0" i="0" u="none">
                <a:solidFill>
                  <a:srgbClr val="000000"/>
                </a:solidFill>
                <a:latin typeface="Nixie One"/>
                <a:ea typeface="Nixie One"/>
                <a:cs typeface="Nixie One"/>
                <a:sym typeface="Nixie One"/>
              </a:rPr>
              <a:t>He was born in Poland to a Polish mother, French father.</a:t>
            </a:r>
            <a:endParaRPr/>
          </a:p>
          <a:p>
            <a:pPr marL="457200" lvl="0" indent="-330200" algn="l" rtl="0">
              <a:lnSpc>
                <a:spcPct val="150000"/>
              </a:lnSpc>
              <a:spcBef>
                <a:spcPts val="0"/>
              </a:spcBef>
              <a:spcAft>
                <a:spcPts val="0"/>
              </a:spcAft>
              <a:buClr>
                <a:srgbClr val="000000"/>
              </a:buClr>
              <a:buSzPts val="1600"/>
              <a:buFont typeface="Nixie One"/>
              <a:buChar char="➢"/>
            </a:pPr>
            <a:r>
              <a:rPr lang="en-US" sz="1600" b="0" i="0" u="none">
                <a:solidFill>
                  <a:srgbClr val="000000"/>
                </a:solidFill>
                <a:latin typeface="Nixie One"/>
                <a:ea typeface="Nixie One"/>
                <a:cs typeface="Nixie One"/>
                <a:sym typeface="Nixie One"/>
              </a:rPr>
              <a:t>His country Poland influenced Chopin because he wrote many Mazurkas and Polonaises.</a:t>
            </a:r>
            <a:endParaRPr/>
          </a:p>
          <a:p>
            <a:pPr marL="457200" lvl="0" indent="-330200" algn="l" rtl="0">
              <a:lnSpc>
                <a:spcPct val="150000"/>
              </a:lnSpc>
              <a:spcBef>
                <a:spcPts val="0"/>
              </a:spcBef>
              <a:spcAft>
                <a:spcPts val="0"/>
              </a:spcAft>
              <a:buClr>
                <a:srgbClr val="000000"/>
              </a:buClr>
              <a:buSzPts val="1600"/>
              <a:buFont typeface="Nixie One"/>
              <a:buChar char="➢"/>
            </a:pPr>
            <a:r>
              <a:rPr lang="en-US" sz="1600" b="0" i="0" u="none">
                <a:solidFill>
                  <a:srgbClr val="000000"/>
                </a:solidFill>
                <a:latin typeface="Nixie One"/>
                <a:ea typeface="Nixie One"/>
                <a:cs typeface="Nixie One"/>
                <a:sym typeface="Nixie One"/>
              </a:rPr>
              <a:t>They are typical Polish dances. </a:t>
            </a:r>
            <a:endParaRPr/>
          </a:p>
          <a:p>
            <a:pPr marL="457200" lvl="0" indent="-330200" algn="l" rtl="0">
              <a:lnSpc>
                <a:spcPct val="150000"/>
              </a:lnSpc>
              <a:spcBef>
                <a:spcPts val="0"/>
              </a:spcBef>
              <a:spcAft>
                <a:spcPts val="0"/>
              </a:spcAft>
              <a:buClr>
                <a:srgbClr val="000000"/>
              </a:buClr>
              <a:buSzPts val="1600"/>
              <a:buFont typeface="Nixie One"/>
              <a:buChar char="➢"/>
            </a:pPr>
            <a:r>
              <a:rPr lang="en-US" sz="1600" b="0" i="0" u="none">
                <a:solidFill>
                  <a:srgbClr val="000000"/>
                </a:solidFill>
                <a:latin typeface="Nixie One"/>
                <a:ea typeface="Nixie One"/>
                <a:cs typeface="Nixie One"/>
                <a:sym typeface="Nixie One"/>
              </a:rPr>
              <a:t>The other country he lived in is France. </a:t>
            </a:r>
            <a:r>
              <a:rPr lang="en-US" sz="1600">
                <a:latin typeface="Nixie One"/>
                <a:ea typeface="Nixie One"/>
                <a:cs typeface="Nixie One"/>
                <a:sym typeface="Nixie One"/>
              </a:rPr>
              <a:t>H</a:t>
            </a:r>
            <a:r>
              <a:rPr lang="en-US" sz="1600" b="0" i="0" u="none">
                <a:solidFill>
                  <a:srgbClr val="000000"/>
                </a:solidFill>
                <a:latin typeface="Nixie One"/>
                <a:ea typeface="Nixie One"/>
                <a:cs typeface="Nixie One"/>
                <a:sym typeface="Nixie One"/>
              </a:rPr>
              <a:t>is father was French. </a:t>
            </a:r>
            <a:endParaRPr sz="1600" b="0" i="0" u="none">
              <a:solidFill>
                <a:srgbClr val="114454"/>
              </a:solidFill>
              <a:latin typeface="Nixie One"/>
              <a:ea typeface="Nixie One"/>
              <a:cs typeface="Nixie One"/>
              <a:sym typeface="Nixie One"/>
            </a:endParaRPr>
          </a:p>
          <a:p>
            <a:pPr marL="457200" lvl="0" indent="-228600" algn="l" rtl="0">
              <a:spcBef>
                <a:spcPts val="600"/>
              </a:spcBef>
              <a:spcAft>
                <a:spcPts val="0"/>
              </a:spcAft>
              <a:buSzPts val="2800"/>
              <a:buNone/>
            </a:pPr>
            <a:endParaRPr sz="1600" b="0" i="0" u="none">
              <a:solidFill>
                <a:srgbClr val="114454"/>
              </a:solidFill>
              <a:latin typeface="Nixie One"/>
              <a:ea typeface="Nixie One"/>
              <a:cs typeface="Nixie One"/>
              <a:sym typeface="Nixie One"/>
            </a:endParaRPr>
          </a:p>
        </p:txBody>
      </p:sp>
      <p:grpSp>
        <p:nvGrpSpPr>
          <p:cNvPr id="212" name="Google Shape;212;p8"/>
          <p:cNvGrpSpPr/>
          <p:nvPr/>
        </p:nvGrpSpPr>
        <p:grpSpPr>
          <a:xfrm>
            <a:off x="323850" y="758825"/>
            <a:ext cx="366712" cy="366712"/>
            <a:chOff x="1923675" y="1633650"/>
            <a:chExt cx="436000" cy="435975"/>
          </a:xfrm>
        </p:grpSpPr>
        <p:sp>
          <p:nvSpPr>
            <p:cNvPr id="213" name="Google Shape;213;p8"/>
            <p:cNvSpPr/>
            <p:nvPr/>
          </p:nvSpPr>
          <p:spPr>
            <a:xfrm>
              <a:off x="2209250" y="1633650"/>
              <a:ext cx="150425" cy="150425"/>
            </a:xfrm>
            <a:custGeom>
              <a:avLst/>
              <a:gdLst/>
              <a:ahLst/>
              <a:cxnLst/>
              <a:rect l="l" t="t" r="r" b="b"/>
              <a:pathLst>
                <a:path w="6017" h="6017" fill="none" extrusionOk="0">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14" name="Google Shape;214;p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15" name="Google Shape;215;p8"/>
            <p:cNvSpPr/>
            <p:nvPr/>
          </p:nvSpPr>
          <p:spPr>
            <a:xfrm>
              <a:off x="1923675" y="1681150"/>
              <a:ext cx="388500" cy="388475"/>
            </a:xfrm>
            <a:custGeom>
              <a:avLst/>
              <a:gdLst/>
              <a:ahLst/>
              <a:cxnLst/>
              <a:rect l="l" t="t" r="r" b="b"/>
              <a:pathLst>
                <a:path w="15540" h="15539" fill="none" extrusionOk="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16" name="Google Shape;216;p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17" name="Google Shape;217;p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sp>
          <p:nvSpPr>
            <p:cNvPr id="218" name="Google Shape;218;p8"/>
            <p:cNvSpPr/>
            <p:nvPr/>
          </p:nvSpPr>
          <p:spPr>
            <a:xfrm>
              <a:off x="1944375" y="1947225"/>
              <a:ext cx="101725" cy="101700"/>
            </a:xfrm>
            <a:custGeom>
              <a:avLst/>
              <a:gdLst/>
              <a:ahLst/>
              <a:cxnLst/>
              <a:rect l="l" t="t" r="r" b="b"/>
              <a:pathLst>
                <a:path w="4069" h="4068" fill="none" extrusionOk="0">
                  <a:moveTo>
                    <a:pt x="1" y="49"/>
                  </a:moveTo>
                  <a:lnTo>
                    <a:pt x="1" y="49"/>
                  </a:lnTo>
                  <a:lnTo>
                    <a:pt x="25" y="0"/>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sz="1400" b="0" i="0" u="none">
                <a:solidFill>
                  <a:srgbClr val="000000"/>
                </a:solidFill>
                <a:latin typeface="Arial"/>
                <a:ea typeface="Arial"/>
                <a:cs typeface="Arial"/>
                <a:sym typeface="Arial"/>
              </a:endParaRPr>
            </a:p>
          </p:txBody>
        </p:sp>
      </p:grpSp>
      <p:sp>
        <p:nvSpPr>
          <p:cNvPr id="219" name="Google Shape;219;p8"/>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en-US" sz="800" b="0" i="0" u="none">
                <a:solidFill>
                  <a:srgbClr val="FFFFFF"/>
                </a:solidFill>
                <a:latin typeface="Roboto Slab"/>
                <a:ea typeface="Roboto Slab"/>
                <a:cs typeface="Roboto Slab"/>
                <a:sym typeface="Roboto Slab"/>
              </a:rPr>
              <a:t>8</a:t>
            </a:fld>
            <a:endParaRPr/>
          </a:p>
        </p:txBody>
      </p:sp>
      <p:sp>
        <p:nvSpPr>
          <p:cNvPr id="220" name="Google Shape;220;p8"/>
          <p:cNvSpPr txBox="1"/>
          <p:nvPr/>
        </p:nvSpPr>
        <p:spPr>
          <a:xfrm>
            <a:off x="214312" y="4816475"/>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221" name="Google Shape;221;p8" descr="Erasmus+ logo EN.jpg"/>
          <p:cNvPicPr preferRelativeResize="0"/>
          <p:nvPr/>
        </p:nvPicPr>
        <p:blipFill rotWithShape="1">
          <a:blip r:embed="rId3">
            <a:alphaModFix/>
          </a:blip>
          <a:srcRect/>
          <a:stretch/>
        </p:blipFill>
        <p:spPr>
          <a:xfrm>
            <a:off x="285750" y="214312"/>
            <a:ext cx="2593975" cy="571500"/>
          </a:xfrm>
          <a:prstGeom prst="rect">
            <a:avLst/>
          </a:prstGeom>
          <a:noFill/>
          <a:ln>
            <a:noFill/>
          </a:ln>
        </p:spPr>
      </p:pic>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9"/>
          <p:cNvSpPr txBox="1">
            <a:spLocks noGrp="1"/>
          </p:cNvSpPr>
          <p:nvPr>
            <p:ph type="body" idx="1"/>
          </p:nvPr>
        </p:nvSpPr>
        <p:spPr>
          <a:xfrm>
            <a:off x="1146175" y="1766887"/>
            <a:ext cx="3660775" cy="3159125"/>
          </a:xfrm>
          <a:prstGeom prst="rect">
            <a:avLst/>
          </a:prstGeom>
          <a:noFill/>
          <a:ln>
            <a:noFill/>
          </a:ln>
        </p:spPr>
        <p:txBody>
          <a:bodyPr spcFirstLastPara="1" wrap="square" lIns="91425" tIns="91425" rIns="91425" bIns="91425" anchor="t" anchorCtr="0">
            <a:noAutofit/>
          </a:bodyPr>
          <a:lstStyle/>
          <a:p>
            <a:pPr marL="101600" lvl="0" indent="0" algn="l" rtl="0">
              <a:lnSpc>
                <a:spcPct val="100000"/>
              </a:lnSpc>
              <a:spcBef>
                <a:spcPts val="600"/>
              </a:spcBef>
              <a:spcAft>
                <a:spcPts val="0"/>
              </a:spcAft>
              <a:buSzPts val="2000"/>
              <a:buNone/>
            </a:pPr>
            <a:r>
              <a:rPr lang="sk-SK" sz="1600" i="0" u="none" dirty="0" err="1">
                <a:solidFill>
                  <a:srgbClr val="000000"/>
                </a:solidFill>
                <a:latin typeface="Nixie One"/>
                <a:ea typeface="Nixie One"/>
                <a:cs typeface="Nixie One"/>
                <a:sym typeface="Nixie One"/>
                <a:hlinkClick r:id="rId3"/>
              </a:rPr>
              <a:t>Ballade</a:t>
            </a:r>
            <a:r>
              <a:rPr lang="sk-SK" sz="1600" i="0" u="none" dirty="0">
                <a:solidFill>
                  <a:srgbClr val="000000"/>
                </a:solidFill>
                <a:latin typeface="Nixie One"/>
                <a:ea typeface="Nixie One"/>
                <a:cs typeface="Nixie One"/>
                <a:sym typeface="Nixie One"/>
                <a:hlinkClick r:id="rId3"/>
              </a:rPr>
              <a:t> g </a:t>
            </a:r>
            <a:r>
              <a:rPr lang="sk-SK" sz="1600" i="0" u="none" dirty="0" err="1">
                <a:solidFill>
                  <a:srgbClr val="000000"/>
                </a:solidFill>
                <a:latin typeface="Nixie One"/>
                <a:ea typeface="Nixie One"/>
                <a:cs typeface="Nixie One"/>
                <a:sym typeface="Nixie One"/>
                <a:hlinkClick r:id="rId3"/>
              </a:rPr>
              <a:t>minor</a:t>
            </a:r>
            <a:endParaRPr lang="sk-SK" sz="1600" i="0" u="none" dirty="0">
              <a:solidFill>
                <a:srgbClr val="000000"/>
              </a:solidFill>
              <a:latin typeface="Nixie One"/>
              <a:ea typeface="Nixie One"/>
              <a:cs typeface="Nixie One"/>
              <a:sym typeface="Nixie One"/>
            </a:endParaRPr>
          </a:p>
          <a:p>
            <a:pPr marL="101600" lvl="0" indent="0" algn="l" rtl="0">
              <a:lnSpc>
                <a:spcPct val="100000"/>
              </a:lnSpc>
              <a:spcBef>
                <a:spcPts val="600"/>
              </a:spcBef>
              <a:spcAft>
                <a:spcPts val="0"/>
              </a:spcAft>
              <a:buSzPts val="2000"/>
              <a:buNone/>
            </a:pPr>
            <a:endParaRPr lang="sk-SK" sz="1600" dirty="0">
              <a:latin typeface="Nixie One"/>
              <a:ea typeface="Nixie One"/>
              <a:cs typeface="Nixie One"/>
              <a:sym typeface="Nixie One"/>
            </a:endParaRPr>
          </a:p>
          <a:p>
            <a:pPr marL="101600" lvl="0" indent="0" algn="l" rtl="0">
              <a:lnSpc>
                <a:spcPct val="100000"/>
              </a:lnSpc>
              <a:spcBef>
                <a:spcPts val="600"/>
              </a:spcBef>
              <a:spcAft>
                <a:spcPts val="0"/>
              </a:spcAft>
              <a:buSzPts val="2000"/>
              <a:buNone/>
            </a:pPr>
            <a:r>
              <a:rPr lang="nl-NL" sz="1600" i="0" u="none" dirty="0">
                <a:solidFill>
                  <a:srgbClr val="000000"/>
                </a:solidFill>
                <a:latin typeface="Nixie One"/>
                <a:ea typeface="Nixie One"/>
                <a:cs typeface="Nixie One"/>
                <a:sym typeface="Nixie One"/>
                <a:hlinkClick r:id="rId4"/>
              </a:rPr>
              <a:t>Nocturne op.9 No.1</a:t>
            </a:r>
            <a:endParaRPr lang="sk-SK" sz="1600" i="0" u="none" dirty="0">
              <a:solidFill>
                <a:srgbClr val="000000"/>
              </a:solidFill>
              <a:latin typeface="Nixie One"/>
              <a:ea typeface="Nixie One"/>
              <a:cs typeface="Nixie One"/>
              <a:sym typeface="Nixie One"/>
            </a:endParaRPr>
          </a:p>
          <a:p>
            <a:pPr marL="101600" lvl="0" indent="0" algn="l" rtl="0">
              <a:lnSpc>
                <a:spcPct val="100000"/>
              </a:lnSpc>
              <a:spcBef>
                <a:spcPts val="600"/>
              </a:spcBef>
              <a:spcAft>
                <a:spcPts val="0"/>
              </a:spcAft>
              <a:buSzPts val="2000"/>
              <a:buNone/>
            </a:pPr>
            <a:endParaRPr lang="sk-SK" sz="1600" dirty="0">
              <a:latin typeface="Nixie One"/>
              <a:ea typeface="Nixie One"/>
              <a:cs typeface="Nixie One"/>
              <a:sym typeface="Nixie One"/>
            </a:endParaRPr>
          </a:p>
          <a:p>
            <a:pPr marL="101600" lvl="0" indent="0" algn="l" rtl="0">
              <a:lnSpc>
                <a:spcPct val="100000"/>
              </a:lnSpc>
              <a:spcBef>
                <a:spcPts val="600"/>
              </a:spcBef>
              <a:spcAft>
                <a:spcPts val="0"/>
              </a:spcAft>
              <a:buSzPts val="2000"/>
              <a:buNone/>
            </a:pPr>
            <a:r>
              <a:rPr lang="nl-NL" sz="1600" i="0" u="none" dirty="0" err="1">
                <a:solidFill>
                  <a:srgbClr val="000000"/>
                </a:solidFill>
                <a:latin typeface="Nixie One"/>
                <a:ea typeface="Nixie One"/>
                <a:cs typeface="Nixie One"/>
                <a:sym typeface="Nixie One"/>
                <a:hlinkClick r:id="rId5"/>
              </a:rPr>
              <a:t>Waltz</a:t>
            </a:r>
            <a:r>
              <a:rPr lang="nl-NL" sz="1600" i="0" u="none" dirty="0">
                <a:solidFill>
                  <a:srgbClr val="000000"/>
                </a:solidFill>
                <a:latin typeface="Nixie One"/>
                <a:ea typeface="Nixie One"/>
                <a:cs typeface="Nixie One"/>
                <a:sym typeface="Nixie One"/>
                <a:hlinkClick r:id="rId5"/>
              </a:rPr>
              <a:t> Op.64 No.2</a:t>
            </a:r>
            <a:endParaRPr lang="sk-SK" sz="1600" i="0" u="none" dirty="0">
              <a:solidFill>
                <a:srgbClr val="000000"/>
              </a:solidFill>
              <a:latin typeface="Nixie One"/>
              <a:ea typeface="Nixie One"/>
              <a:cs typeface="Nixie One"/>
              <a:sym typeface="Nixie One"/>
            </a:endParaRPr>
          </a:p>
        </p:txBody>
      </p:sp>
      <p:sp>
        <p:nvSpPr>
          <p:cNvPr id="227" name="Google Shape;227;p9"/>
          <p:cNvSpPr txBox="1">
            <a:spLocks noGrp="1"/>
          </p:cNvSpPr>
          <p:nvPr>
            <p:ph type="title"/>
          </p:nvPr>
        </p:nvSpPr>
        <p:spPr>
          <a:xfrm>
            <a:off x="1143000" y="571500"/>
            <a:ext cx="3208337" cy="10287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US" sz="1800" b="1" i="0" u="none">
                <a:solidFill>
                  <a:srgbClr val="FFFFFF"/>
                </a:solidFill>
                <a:latin typeface="Nixie One"/>
                <a:ea typeface="Nixie One"/>
                <a:cs typeface="Nixie One"/>
                <a:sym typeface="Nixie One"/>
              </a:rPr>
              <a:t>HIS WORKS :</a:t>
            </a:r>
            <a:endParaRPr/>
          </a:p>
        </p:txBody>
      </p:sp>
      <p:sp>
        <p:nvSpPr>
          <p:cNvPr id="228" name="Google Shape;228;p9"/>
          <p:cNvSpPr txBox="1">
            <a:spLocks noGrp="1"/>
          </p:cNvSpPr>
          <p:nvPr>
            <p:ph type="body" idx="1"/>
          </p:nvPr>
        </p:nvSpPr>
        <p:spPr>
          <a:xfrm>
            <a:off x="5026025" y="1766887"/>
            <a:ext cx="3660775" cy="315912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600"/>
              </a:spcBef>
              <a:spcAft>
                <a:spcPts val="0"/>
              </a:spcAft>
              <a:buSzPts val="2000"/>
              <a:buNone/>
            </a:pPr>
            <a:r>
              <a:rPr lang="en-US" sz="2000" b="0" i="0" u="none">
                <a:solidFill>
                  <a:srgbClr val="114454"/>
                </a:solidFill>
                <a:latin typeface="Nixie One"/>
                <a:ea typeface="Nixie One"/>
                <a:cs typeface="Nixie One"/>
                <a:sym typeface="Nixie One"/>
              </a:rPr>
              <a:t>Polonaises</a:t>
            </a:r>
            <a:endParaRPr/>
          </a:p>
          <a:p>
            <a:pPr marL="0" lvl="0" indent="0" algn="l" rtl="0">
              <a:lnSpc>
                <a:spcPct val="100000"/>
              </a:lnSpc>
              <a:spcBef>
                <a:spcPts val="600"/>
              </a:spcBef>
              <a:spcAft>
                <a:spcPts val="0"/>
              </a:spcAft>
              <a:buSzPts val="2000"/>
              <a:buNone/>
            </a:pPr>
            <a:r>
              <a:rPr lang="en-US" sz="2000" b="0" i="0" u="none">
                <a:solidFill>
                  <a:srgbClr val="114454"/>
                </a:solidFill>
                <a:latin typeface="Nixie One"/>
                <a:ea typeface="Nixie One"/>
                <a:cs typeface="Nixie One"/>
                <a:sym typeface="Nixie One"/>
              </a:rPr>
              <a:t>Mazurkas</a:t>
            </a:r>
            <a:endParaRPr/>
          </a:p>
          <a:p>
            <a:pPr marL="0" lvl="0" indent="0" algn="l" rtl="0">
              <a:lnSpc>
                <a:spcPct val="100000"/>
              </a:lnSpc>
              <a:spcBef>
                <a:spcPts val="600"/>
              </a:spcBef>
              <a:spcAft>
                <a:spcPts val="0"/>
              </a:spcAft>
              <a:buSzPts val="2000"/>
              <a:buNone/>
            </a:pPr>
            <a:r>
              <a:rPr lang="en-US" sz="2000" b="0" i="0" u="none">
                <a:solidFill>
                  <a:srgbClr val="114454"/>
                </a:solidFill>
                <a:latin typeface="Nixie One"/>
                <a:ea typeface="Nixie One"/>
                <a:cs typeface="Nixie One"/>
                <a:sym typeface="Nixie One"/>
              </a:rPr>
              <a:t>Ballades</a:t>
            </a:r>
            <a:endParaRPr/>
          </a:p>
          <a:p>
            <a:pPr marL="0" lvl="0" indent="0" algn="l" rtl="0">
              <a:lnSpc>
                <a:spcPct val="100000"/>
              </a:lnSpc>
              <a:spcBef>
                <a:spcPts val="600"/>
              </a:spcBef>
              <a:spcAft>
                <a:spcPts val="0"/>
              </a:spcAft>
              <a:buSzPts val="2000"/>
              <a:buNone/>
            </a:pPr>
            <a:r>
              <a:rPr lang="en-US" sz="2000" b="0" i="0" u="none">
                <a:solidFill>
                  <a:srgbClr val="114454"/>
                </a:solidFill>
                <a:latin typeface="Nixie One"/>
                <a:ea typeface="Nixie One"/>
                <a:cs typeface="Nixie One"/>
                <a:sym typeface="Nixie One"/>
              </a:rPr>
              <a:t>Nocturnes</a:t>
            </a:r>
            <a:endParaRPr/>
          </a:p>
          <a:p>
            <a:pPr marL="0" lvl="0" indent="0" algn="l" rtl="0">
              <a:lnSpc>
                <a:spcPct val="100000"/>
              </a:lnSpc>
              <a:spcBef>
                <a:spcPts val="600"/>
              </a:spcBef>
              <a:spcAft>
                <a:spcPts val="0"/>
              </a:spcAft>
              <a:buSzPts val="2000"/>
              <a:buNone/>
            </a:pPr>
            <a:r>
              <a:rPr lang="en-US" sz="2000" b="0" i="0" u="none">
                <a:solidFill>
                  <a:srgbClr val="114454"/>
                </a:solidFill>
                <a:latin typeface="Nixie One"/>
                <a:ea typeface="Nixie One"/>
                <a:cs typeface="Nixie One"/>
                <a:sym typeface="Nixie One"/>
              </a:rPr>
              <a:t>Waltzes</a:t>
            </a:r>
            <a:endParaRPr/>
          </a:p>
          <a:p>
            <a:pPr marL="457200" lvl="0" indent="-228600" algn="l" rtl="0">
              <a:spcBef>
                <a:spcPts val="600"/>
              </a:spcBef>
              <a:spcAft>
                <a:spcPts val="0"/>
              </a:spcAft>
              <a:buSzPts val="2000"/>
              <a:buNone/>
            </a:pPr>
            <a:endParaRPr sz="2000" b="0" i="0" u="none">
              <a:solidFill>
                <a:srgbClr val="114454"/>
              </a:solidFill>
              <a:latin typeface="Nixie One"/>
              <a:ea typeface="Nixie One"/>
              <a:cs typeface="Nixie One"/>
              <a:sym typeface="Nixie One"/>
            </a:endParaRPr>
          </a:p>
        </p:txBody>
      </p:sp>
      <p:sp>
        <p:nvSpPr>
          <p:cNvPr id="229" name="Google Shape;229;p9"/>
          <p:cNvSpPr txBox="1"/>
          <p:nvPr/>
        </p:nvSpPr>
        <p:spPr>
          <a:xfrm>
            <a:off x="-50800" y="4819650"/>
            <a:ext cx="349250" cy="32385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SzPts val="800"/>
              <a:buFont typeface="Roboto Slab"/>
              <a:buNone/>
            </a:pPr>
            <a:fld id="{00000000-1234-1234-1234-123412341234}" type="slidenum">
              <a:rPr lang="en-US" sz="800" b="0" i="0" u="none">
                <a:solidFill>
                  <a:srgbClr val="FFFFFF"/>
                </a:solidFill>
                <a:latin typeface="Roboto Slab"/>
                <a:ea typeface="Roboto Slab"/>
                <a:cs typeface="Roboto Slab"/>
                <a:sym typeface="Roboto Slab"/>
              </a:rPr>
              <a:t>9</a:t>
            </a:fld>
            <a:endParaRPr/>
          </a:p>
        </p:txBody>
      </p:sp>
      <p:sp>
        <p:nvSpPr>
          <p:cNvPr id="230" name="Google Shape;230;p9"/>
          <p:cNvSpPr txBox="1"/>
          <p:nvPr/>
        </p:nvSpPr>
        <p:spPr>
          <a:xfrm>
            <a:off x="500062" y="4643437"/>
            <a:ext cx="2711450" cy="327025"/>
          </a:xfrm>
          <a:prstGeom prst="rect">
            <a:avLst/>
          </a:prstGeom>
          <a:solidFill>
            <a:srgbClr val="6E9D45"/>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US" sz="900" b="1" i="0" u="none">
                <a:solidFill>
                  <a:srgbClr val="000000"/>
                </a:solidFill>
                <a:latin typeface="Arial"/>
                <a:ea typeface="Arial"/>
                <a:cs typeface="Arial"/>
                <a:sym typeface="Arial"/>
              </a:rPr>
              <a:t>2020-1-SK01-KA226-SCH-094350</a:t>
            </a:r>
            <a:endParaRPr/>
          </a:p>
          <a:p>
            <a:pPr marL="0" marR="0" lvl="0" indent="0" algn="l" rtl="0">
              <a:lnSpc>
                <a:spcPct val="100000"/>
              </a:lnSpc>
              <a:spcBef>
                <a:spcPts val="1000"/>
              </a:spcBef>
              <a:spcAft>
                <a:spcPts val="0"/>
              </a:spcAft>
              <a:buClr>
                <a:srgbClr val="000000"/>
              </a:buClr>
              <a:buSzPts val="900"/>
              <a:buFont typeface="Arial"/>
              <a:buNone/>
            </a:pPr>
            <a:endParaRPr sz="900" b="1" i="0" u="none">
              <a:solidFill>
                <a:srgbClr val="114454"/>
              </a:solidFill>
              <a:latin typeface="Nixie One"/>
              <a:ea typeface="Nixie One"/>
              <a:cs typeface="Nixie One"/>
              <a:sym typeface="Nixie One"/>
            </a:endParaRPr>
          </a:p>
          <a:p>
            <a:pPr marL="0" marR="0" lvl="0" indent="0" algn="l" rtl="0">
              <a:lnSpc>
                <a:spcPct val="100000"/>
              </a:lnSpc>
              <a:spcBef>
                <a:spcPts val="0"/>
              </a:spcBef>
              <a:spcAft>
                <a:spcPts val="0"/>
              </a:spcAft>
              <a:buNone/>
            </a:pPr>
            <a:endParaRPr sz="900" b="1" i="0" u="none">
              <a:solidFill>
                <a:srgbClr val="114454"/>
              </a:solidFill>
              <a:latin typeface="Nixie One"/>
              <a:ea typeface="Nixie One"/>
              <a:cs typeface="Nixie One"/>
              <a:sym typeface="Nixie One"/>
            </a:endParaRPr>
          </a:p>
        </p:txBody>
      </p:sp>
      <p:pic>
        <p:nvPicPr>
          <p:cNvPr id="231" name="Google Shape;231;p9" descr="gif notes.gif"/>
          <p:cNvPicPr preferRelativeResize="0"/>
          <p:nvPr/>
        </p:nvPicPr>
        <p:blipFill rotWithShape="1">
          <a:blip r:embed="rId6">
            <a:alphaModFix/>
          </a:blip>
          <a:srcRect/>
          <a:stretch/>
        </p:blipFill>
        <p:spPr>
          <a:xfrm>
            <a:off x="357187" y="785812"/>
            <a:ext cx="595312" cy="595312"/>
          </a:xfrm>
          <a:prstGeom prst="rect">
            <a:avLst/>
          </a:prstGeom>
          <a:noFill/>
          <a:ln>
            <a:noFill/>
          </a:ln>
        </p:spPr>
      </p:pic>
      <p:pic>
        <p:nvPicPr>
          <p:cNvPr id="232" name="Google Shape;232;p9" descr="Erasmus+ logo EN.jpg"/>
          <p:cNvPicPr preferRelativeResize="0"/>
          <p:nvPr/>
        </p:nvPicPr>
        <p:blipFill rotWithShape="1">
          <a:blip r:embed="rId7">
            <a:alphaModFix/>
          </a:blip>
          <a:srcRect/>
          <a:stretch/>
        </p:blipFill>
        <p:spPr>
          <a:xfrm>
            <a:off x="285750" y="142875"/>
            <a:ext cx="2593975" cy="571500"/>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7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353</Words>
  <Application>Microsoft Office PowerPoint</Application>
  <PresentationFormat>Presentazione su schermo (16:9)</PresentationFormat>
  <Paragraphs>94</Paragraphs>
  <Slides>13</Slides>
  <Notes>13</Notes>
  <HiddenSlides>0</HiddenSlides>
  <MMClips>0</MMClips>
  <ScaleCrop>false</ScaleCrop>
  <HeadingPairs>
    <vt:vector size="6" baseType="variant">
      <vt:variant>
        <vt:lpstr>Caratteri utilizzati</vt:lpstr>
      </vt:variant>
      <vt:variant>
        <vt:i4>4</vt:i4>
      </vt:variant>
      <vt:variant>
        <vt:lpstr>Tema</vt:lpstr>
      </vt:variant>
      <vt:variant>
        <vt:i4>8</vt:i4>
      </vt:variant>
      <vt:variant>
        <vt:lpstr>Titoli diapositive</vt:lpstr>
      </vt:variant>
      <vt:variant>
        <vt:i4>13</vt:i4>
      </vt:variant>
    </vt:vector>
  </HeadingPairs>
  <TitlesOfParts>
    <vt:vector size="25" baseType="lpstr">
      <vt:lpstr>Roboto Slab</vt:lpstr>
      <vt:lpstr>Noto Sans Symbols</vt:lpstr>
      <vt:lpstr>Arial</vt:lpstr>
      <vt:lpstr>Nixie One</vt:lpstr>
      <vt:lpstr>1_Warwick template</vt:lpstr>
      <vt:lpstr>6_Warwick template</vt:lpstr>
      <vt:lpstr>2_Warwick template</vt:lpstr>
      <vt:lpstr>7_Warwick template</vt:lpstr>
      <vt:lpstr>3_Warwick template</vt:lpstr>
      <vt:lpstr>4_Warwick template</vt:lpstr>
      <vt:lpstr>5_Warwick template</vt:lpstr>
      <vt:lpstr>Warwick template</vt:lpstr>
      <vt:lpstr>Digi school MUSIC F. CHOPIN</vt:lpstr>
      <vt:lpstr>C O N T E N T </vt:lpstr>
      <vt:lpstr>CLIL method</vt:lpstr>
      <vt:lpstr>CLASSICISM</vt:lpstr>
      <vt:lpstr>ROMANTICISM</vt:lpstr>
      <vt:lpstr>GENERAL INFORMATION</vt:lpstr>
      <vt:lpstr>F. CHOPIN</vt:lpstr>
      <vt:lpstr>BASIC INFORMATION</vt:lpstr>
      <vt:lpstr>HIS WORKS :</vt:lpstr>
      <vt:lpstr>EDUCATIONAL MATERIALS</vt:lpstr>
      <vt:lpstr>MUSIC EXTRACTS:</vt:lpstr>
      <vt:lpstr>R E S O U R C E S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 school MUSIC F. CHOPIN</dc:title>
  <dc:creator>Vivien Bielikova</dc:creator>
  <cp:lastModifiedBy>Elena Berizzi - Europass</cp:lastModifiedBy>
  <cp:revision>2</cp:revision>
  <dcterms:modified xsi:type="dcterms:W3CDTF">2022-07-04T07:32:04Z</dcterms:modified>
</cp:coreProperties>
</file>