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4"/>
  </p:notesMasterIdLst>
  <p:sldIdLst>
    <p:sldId id="256" r:id="rId2"/>
    <p:sldId id="288" r:id="rId3"/>
    <p:sldId id="268" r:id="rId4"/>
    <p:sldId id="286" r:id="rId5"/>
    <p:sldId id="290" r:id="rId6"/>
    <p:sldId id="287" r:id="rId7"/>
    <p:sldId id="261" r:id="rId8"/>
    <p:sldId id="292" r:id="rId9"/>
    <p:sldId id="293" r:id="rId10"/>
    <p:sldId id="264" r:id="rId11"/>
    <p:sldId id="289" r:id="rId12"/>
    <p:sldId id="294" r:id="rId13"/>
  </p:sldIdLst>
  <p:sldSz cx="9144000" cy="5143500" type="screen16x9"/>
  <p:notesSz cx="6858000" cy="9144000"/>
  <p:defaultTextStyle>
    <a:defPPr>
      <a:defRPr lang="sk-SK"/>
    </a:defPPr>
    <a:lvl1pPr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1pPr>
    <a:lvl2pPr marL="4572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2pPr>
    <a:lvl3pPr marL="9144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3pPr>
    <a:lvl4pPr marL="13716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4pPr>
    <a:lvl5pPr marL="1828800" algn="l" rtl="0" eaLnBrk="0" fontAlgn="base" hangingPunct="0">
      <a:spcBef>
        <a:spcPct val="0"/>
      </a:spcBef>
      <a:spcAft>
        <a:spcPct val="0"/>
      </a:spcAft>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5pPr>
    <a:lvl6pPr marL="22860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6pPr>
    <a:lvl7pPr marL="27432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7pPr>
    <a:lvl8pPr marL="32004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8pPr>
    <a:lvl9pPr marL="3657600" algn="l" defTabSz="914400" rtl="0" eaLnBrk="1" latinLnBrk="0" hangingPunct="1">
      <a:defRPr sz="1400" kern="1200">
        <a:solidFill>
          <a:srgbClr val="000000"/>
        </a:solidFill>
        <a:latin typeface="Arial" panose="020B0604020202020204" pitchFamily="34" charset="0"/>
        <a:ea typeface="+mn-ea"/>
        <a:cs typeface="Arial" panose="020B0604020202020204" pitchFamily="34" charset="0"/>
        <a:sym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424AA01-677E-4B3F-866E-0B0BC4DA0CBA}">
  <a:tblStyle styleId="{9424AA01-677E-4B3F-866E-0B0BC4DA0CBA}"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520" y="4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Google Shape;3;n"/>
          <p:cNvSpPr>
            <a:spLocks noGrp="1" noRot="1" noChangeAspect="1"/>
          </p:cNvSpPr>
          <p:nvPr>
            <p:ph type="sldImg" idx="2"/>
          </p:nvPr>
        </p:nvSpPr>
        <p:spPr bwMode="auto">
          <a:xfrm>
            <a:off x="381000" y="685800"/>
            <a:ext cx="6096000" cy="3429000"/>
          </a:xfrm>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sp>
      <p:sp>
        <p:nvSpPr>
          <p:cNvPr id="8195" name="Google Shape;4;n"/>
          <p:cNvSpPr txBox="1">
            <a:spLocks noGrp="1"/>
          </p:cNvSpPr>
          <p:nvPr>
            <p:ph type="body" idx="1"/>
          </p:nvPr>
        </p:nvSpPr>
        <p:spPr bwMode="auto">
          <a:xfrm>
            <a:off x="685800" y="4343400"/>
            <a:ext cx="5486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sk-SK" altLang="sk-SK" smtClean="0">
              <a:sym typeface="Arial" panose="020B0604020202020204" pitchFamily="34" charset="0"/>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L="457200" indent="-3175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marL="742950" lvl="1" indent="-28575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marL="1143000" lvl="2"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marL="1600200" lvl="3"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marL="2057400" lvl="4" indent="-228600"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0242" name="Google Shape;106;g35f391192_00:notes"/>
          <p:cNvSpPr>
            <a:spLocks noGrp="1" noRot="1" noChangeAspect="1" noTextEdit="1"/>
          </p:cNvSpPr>
          <p:nvPr>
            <p:ph type="sldImg" idx="2"/>
          </p:nvPr>
        </p:nvSpPr>
        <p:spPr>
          <a:ln>
            <a:miter lim="800000"/>
            <a:headEnd/>
            <a:tailEnd/>
          </a:ln>
        </p:spPr>
      </p:sp>
      <p:sp>
        <p:nvSpPr>
          <p:cNvPr id="10243" name="Google Shape;107;g35f391192_00: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4" name="Google Shape;204;g35f391192_045:notes"/>
          <p:cNvSpPr>
            <a:spLocks noGrp="1" noRot="1" noChangeAspect="1" noTextEdit="1"/>
          </p:cNvSpPr>
          <p:nvPr>
            <p:ph type="sldImg" idx="2"/>
          </p:nvPr>
        </p:nvSpPr>
        <p:spPr>
          <a:ln>
            <a:miter lim="800000"/>
            <a:headEnd/>
            <a:tailEnd/>
          </a:ln>
        </p:spPr>
      </p:sp>
      <p:sp>
        <p:nvSpPr>
          <p:cNvPr id="28675" name="Google Shape;205;g35f391192_045: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0722" name="Google Shape;135;g35f391192_04:notes"/>
          <p:cNvSpPr>
            <a:spLocks noGrp="1" noRot="1" noChangeAspect="1" noTextEdit="1"/>
          </p:cNvSpPr>
          <p:nvPr>
            <p:ph type="sldImg" idx="2"/>
          </p:nvPr>
        </p:nvSpPr>
        <p:spPr>
          <a:ln>
            <a:miter lim="800000"/>
            <a:headEnd/>
            <a:tailEnd/>
          </a:ln>
        </p:spPr>
      </p:sp>
      <p:sp>
        <p:nvSpPr>
          <p:cNvPr id="30723" name="Google Shape;136;g35f391192_04: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Google Shape;135;g35f391192_04:notes"/>
          <p:cNvSpPr>
            <a:spLocks noGrp="1" noRot="1" noChangeAspect="1" noTextEdit="1"/>
          </p:cNvSpPr>
          <p:nvPr>
            <p:ph type="sldImg" idx="2"/>
          </p:nvPr>
        </p:nvSpPr>
        <p:spPr>
          <a:ln>
            <a:miter lim="800000"/>
            <a:headEnd/>
            <a:tailEnd/>
          </a:ln>
        </p:spPr>
      </p:sp>
      <p:sp>
        <p:nvSpPr>
          <p:cNvPr id="32771" name="Google Shape;136;g35f391192_04: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2290" name="Google Shape;135;g35f391192_04:notes"/>
          <p:cNvSpPr>
            <a:spLocks noGrp="1" noRot="1" noChangeAspect="1" noTextEdit="1"/>
          </p:cNvSpPr>
          <p:nvPr>
            <p:ph type="sldImg" idx="2"/>
          </p:nvPr>
        </p:nvSpPr>
        <p:spPr>
          <a:ln>
            <a:miter lim="800000"/>
            <a:headEnd/>
            <a:tailEnd/>
          </a:ln>
        </p:spPr>
      </p:sp>
      <p:sp>
        <p:nvSpPr>
          <p:cNvPr id="12291" name="Google Shape;136;g35f391192_04: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4338" name="Google Shape;262;gcd36154fc_196_0:notes"/>
          <p:cNvSpPr>
            <a:spLocks noGrp="1" noRot="1" noChangeAspect="1" noTextEdit="1"/>
          </p:cNvSpPr>
          <p:nvPr>
            <p:ph type="sldImg" idx="2"/>
          </p:nvPr>
        </p:nvSpPr>
        <p:spPr>
          <a:ln>
            <a:miter lim="800000"/>
            <a:headEnd/>
            <a:tailEnd/>
          </a:ln>
        </p:spPr>
      </p:sp>
      <p:sp>
        <p:nvSpPr>
          <p:cNvPr id="14339" name="Google Shape;263;gcd36154fc_196_0: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6386" name="Google Shape;143;g35f391192_029:notes"/>
          <p:cNvSpPr>
            <a:spLocks noGrp="1" noRot="1" noChangeAspect="1" noTextEdit="1"/>
          </p:cNvSpPr>
          <p:nvPr>
            <p:ph type="sldImg" idx="2"/>
          </p:nvPr>
        </p:nvSpPr>
        <p:spPr>
          <a:ln>
            <a:miter lim="800000"/>
            <a:headEnd/>
            <a:tailEnd/>
          </a:ln>
        </p:spPr>
      </p:sp>
      <p:sp>
        <p:nvSpPr>
          <p:cNvPr id="16387" name="Google Shape;144;g35f391192_029: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4" name="Google Shape;157;p:notes"/>
          <p:cNvSpPr>
            <a:spLocks noGrp="1" noRot="1" noChangeAspect="1" noTextEdit="1"/>
          </p:cNvSpPr>
          <p:nvPr>
            <p:ph type="sldImg" idx="2"/>
          </p:nvPr>
        </p:nvSpPr>
        <p:spPr>
          <a:ln>
            <a:miter lim="800000"/>
            <a:headEnd/>
            <a:tailEnd/>
          </a:ln>
        </p:spPr>
      </p:sp>
      <p:sp>
        <p:nvSpPr>
          <p:cNvPr id="18435" name="Google Shape;158;p: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2" name="Google Shape;143;g35f391192_029:notes"/>
          <p:cNvSpPr>
            <a:spLocks noGrp="1" noRot="1" noChangeAspect="1" noTextEdit="1"/>
          </p:cNvSpPr>
          <p:nvPr>
            <p:ph type="sldImg" idx="2"/>
          </p:nvPr>
        </p:nvSpPr>
        <p:spPr>
          <a:ln>
            <a:miter lim="800000"/>
            <a:headEnd/>
            <a:tailEnd/>
          </a:ln>
        </p:spPr>
      </p:sp>
      <p:sp>
        <p:nvSpPr>
          <p:cNvPr id="20483" name="Google Shape;144;g35f391192_029: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30" name="Google Shape;157;p:notes"/>
          <p:cNvSpPr>
            <a:spLocks noGrp="1" noRot="1" noChangeAspect="1" noTextEdit="1"/>
          </p:cNvSpPr>
          <p:nvPr>
            <p:ph type="sldImg" idx="2"/>
          </p:nvPr>
        </p:nvSpPr>
        <p:spPr>
          <a:ln>
            <a:miter lim="800000"/>
            <a:headEnd/>
            <a:tailEnd/>
          </a:ln>
        </p:spPr>
      </p:sp>
      <p:sp>
        <p:nvSpPr>
          <p:cNvPr id="22531" name="Google Shape;158;p: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4578" name="Google Shape;143;g35f391192_029:notes"/>
          <p:cNvSpPr>
            <a:spLocks noGrp="1" noRot="1" noChangeAspect="1" noTextEdit="1"/>
          </p:cNvSpPr>
          <p:nvPr>
            <p:ph type="sldImg" idx="2"/>
          </p:nvPr>
        </p:nvSpPr>
        <p:spPr>
          <a:ln>
            <a:miter lim="800000"/>
            <a:headEnd/>
            <a:tailEnd/>
          </a:ln>
        </p:spPr>
      </p:sp>
      <p:sp>
        <p:nvSpPr>
          <p:cNvPr id="24579" name="Google Shape;144;g35f391192_029: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6626" name="Google Shape;157;p:notes"/>
          <p:cNvSpPr>
            <a:spLocks noGrp="1" noRot="1" noChangeAspect="1" noTextEdit="1"/>
          </p:cNvSpPr>
          <p:nvPr>
            <p:ph type="sldImg" idx="2"/>
          </p:nvPr>
        </p:nvSpPr>
        <p:spPr>
          <a:ln>
            <a:miter lim="800000"/>
            <a:headEnd/>
            <a:tailEnd/>
          </a:ln>
        </p:spPr>
      </p:sp>
      <p:sp>
        <p:nvSpPr>
          <p:cNvPr id="26627" name="Google Shape;158;p:notes"/>
          <p:cNvSpPr txBox="1">
            <a:spLocks noGrp="1"/>
          </p:cNvSpPr>
          <p:nvPr>
            <p:ph type="body" idx="1"/>
          </p:nvPr>
        </p:nvSpPr>
        <p:spPr/>
        <p:txBody>
          <a:bodyPr/>
          <a:lstStyle/>
          <a:p>
            <a:pPr marL="0" indent="0" eaLnBrk="1" hangingPunct="1">
              <a:buSzPts val="1400"/>
            </a:pPr>
            <a:endParaRPr lang="sk-SK" altLang="sk-SK" sz="1100" smtClean="0">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
        <p:cNvGrpSpPr/>
        <p:nvPr/>
      </p:nvGrpSpPr>
      <p:grpSpPr>
        <a:xfrm>
          <a:off x="0" y="0"/>
          <a:ext cx="0" cy="0"/>
          <a:chOff x="0" y="0"/>
          <a:chExt cx="0" cy="0"/>
        </a:xfrm>
      </p:grpSpPr>
      <p:sp>
        <p:nvSpPr>
          <p:cNvPr id="3" name="Google Shape;10;p2"/>
          <p:cNvSpPr>
            <a:spLocks noChangeArrowheads="1"/>
          </p:cNvSpPr>
          <p:nvPr/>
        </p:nvSpPr>
        <p:spPr bwMode="auto">
          <a:xfrm>
            <a:off x="0" y="4287838"/>
            <a:ext cx="9144000" cy="247650"/>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4" name="Google Shape;11;p2"/>
          <p:cNvSpPr>
            <a:spLocks noChangeArrowheads="1"/>
          </p:cNvSpPr>
          <p:nvPr/>
        </p:nvSpPr>
        <p:spPr bwMode="auto">
          <a:xfrm>
            <a:off x="0" y="0"/>
            <a:ext cx="914400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5" name="Google Shape;12;p2"/>
          <p:cNvSpPr>
            <a:spLocks noChangeArrowheads="1"/>
          </p:cNvSpPr>
          <p:nvPr/>
        </p:nvSpPr>
        <p:spPr bwMode="auto">
          <a:xfrm>
            <a:off x="0" y="500063"/>
            <a:ext cx="9144000" cy="3824287"/>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13;p2"/>
          <p:cNvSpPr>
            <a:spLocks noChangeArrowheads="1"/>
          </p:cNvSpPr>
          <p:nvPr/>
        </p:nvSpPr>
        <p:spPr bwMode="auto">
          <a:xfrm>
            <a:off x="0" y="4494213"/>
            <a:ext cx="9144000" cy="117475"/>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14;p2"/>
          <p:cNvSpPr>
            <a:spLocks noChangeArrowheads="1"/>
          </p:cNvSpPr>
          <p:nvPr/>
        </p:nvSpPr>
        <p:spPr bwMode="auto">
          <a:xfrm>
            <a:off x="0" y="4584700"/>
            <a:ext cx="9144000" cy="558800"/>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15" name="Google Shape;15;p2"/>
          <p:cNvSpPr txBox="1">
            <a:spLocks noGrp="1"/>
          </p:cNvSpPr>
          <p:nvPr>
            <p:ph type="ctrTitle"/>
          </p:nvPr>
        </p:nvSpPr>
        <p:spPr>
          <a:xfrm>
            <a:off x="685800" y="2601425"/>
            <a:ext cx="5810400" cy="1159800"/>
          </a:xfrm>
          <a:prstGeom prst="rect">
            <a:avLst/>
          </a:prstGeom>
        </p:spPr>
        <p:txBody>
          <a:bodyPr spcFirstLastPara="1" anchor="b">
            <a:noAutofit/>
          </a:bodyPr>
          <a:lstStyle>
            <a:lvl1pPr lvl="0">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spcBef>
                <a:spcPts val="0"/>
              </a:spcBef>
              <a:spcAft>
                <a:spcPts val="0"/>
              </a:spcAft>
              <a:buSzPts val="6000"/>
              <a:buNone/>
              <a:defRPr sz="6000"/>
            </a:lvl6pPr>
            <a:lvl7pPr lvl="6" algn="ctr">
              <a:spcBef>
                <a:spcPts val="0"/>
              </a:spcBef>
              <a:spcAft>
                <a:spcPts val="0"/>
              </a:spcAft>
              <a:buSzPts val="6000"/>
              <a:buNone/>
              <a:defRPr sz="6000"/>
            </a:lvl7pPr>
            <a:lvl8pPr lvl="7" algn="ctr">
              <a:spcBef>
                <a:spcPts val="0"/>
              </a:spcBef>
              <a:spcAft>
                <a:spcPts val="0"/>
              </a:spcAft>
              <a:buSzPts val="6000"/>
              <a:buNone/>
              <a:defRPr sz="6000"/>
            </a:lvl8pPr>
            <a:lvl9pPr lvl="8" algn="ctr">
              <a:spcBef>
                <a:spcPts val="0"/>
              </a:spcBef>
              <a:spcAft>
                <a:spcPts val="0"/>
              </a:spcAft>
              <a:buSzPts val="6000"/>
              <a:buNone/>
              <a:defRPr sz="6000"/>
            </a:lvl9pPr>
          </a:lstStyle>
          <a:p>
            <a:endParaRPr/>
          </a:p>
        </p:txBody>
      </p:sp>
    </p:spTree>
    <p:extLst>
      <p:ext uri="{BB962C8B-B14F-4D97-AF65-F5344CB8AC3E}">
        <p14:creationId xmlns:p14="http://schemas.microsoft.com/office/powerpoint/2010/main" val="3511139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6"/>
        <p:cNvGrpSpPr/>
        <p:nvPr/>
      </p:nvGrpSpPr>
      <p:grpSpPr>
        <a:xfrm>
          <a:off x="0" y="0"/>
          <a:ext cx="0" cy="0"/>
          <a:chOff x="0" y="0"/>
          <a:chExt cx="0" cy="0"/>
        </a:xfrm>
      </p:grpSpPr>
      <p:sp>
        <p:nvSpPr>
          <p:cNvPr id="4" name="Google Shape;19;p3"/>
          <p:cNvSpPr>
            <a:spLocks noChangeArrowheads="1"/>
          </p:cNvSpPr>
          <p:nvPr/>
        </p:nvSpPr>
        <p:spPr bwMode="auto">
          <a:xfrm>
            <a:off x="0" y="4287838"/>
            <a:ext cx="3475038" cy="247650"/>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5" name="Google Shape;20;p3"/>
          <p:cNvSpPr>
            <a:spLocks noChangeArrowheads="1"/>
          </p:cNvSpPr>
          <p:nvPr/>
        </p:nvSpPr>
        <p:spPr bwMode="auto">
          <a:xfrm>
            <a:off x="0" y="0"/>
            <a:ext cx="3475038"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6" name="Google Shape;21;p3"/>
          <p:cNvSpPr>
            <a:spLocks noChangeArrowheads="1"/>
          </p:cNvSpPr>
          <p:nvPr/>
        </p:nvSpPr>
        <p:spPr bwMode="auto">
          <a:xfrm>
            <a:off x="0" y="500063"/>
            <a:ext cx="3475038" cy="3824287"/>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22;p3"/>
          <p:cNvSpPr>
            <a:spLocks noChangeArrowheads="1"/>
          </p:cNvSpPr>
          <p:nvPr/>
        </p:nvSpPr>
        <p:spPr bwMode="auto">
          <a:xfrm>
            <a:off x="0" y="4494213"/>
            <a:ext cx="3475038" cy="117475"/>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8" name="Google Shape;23;p3"/>
          <p:cNvSpPr>
            <a:spLocks noChangeArrowheads="1"/>
          </p:cNvSpPr>
          <p:nvPr/>
        </p:nvSpPr>
        <p:spPr bwMode="auto">
          <a:xfrm>
            <a:off x="0" y="4584700"/>
            <a:ext cx="3475038" cy="558800"/>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17" name="Google Shape;17;p3"/>
          <p:cNvSpPr txBox="1">
            <a:spLocks noGrp="1"/>
          </p:cNvSpPr>
          <p:nvPr>
            <p:ph type="ctrTitle"/>
          </p:nvPr>
        </p:nvSpPr>
        <p:spPr>
          <a:xfrm>
            <a:off x="4113600" y="2878750"/>
            <a:ext cx="4505700" cy="1159800"/>
          </a:xfrm>
          <a:prstGeom prst="rect">
            <a:avLst/>
          </a:prstGeom>
        </p:spPr>
        <p:txBody>
          <a:bodyPr spcFirstLastPara="1" anchor="b">
            <a:noAutofit/>
          </a:bodyPr>
          <a:lstStyle>
            <a:lvl1pPr lvl="0" rtl="0">
              <a:spcBef>
                <a:spcPts val="0"/>
              </a:spcBef>
              <a:spcAft>
                <a:spcPts val="0"/>
              </a:spcAft>
              <a:buClr>
                <a:srgbClr val="114454"/>
              </a:buClr>
              <a:buSzPts val="4800"/>
              <a:buNone/>
              <a:defRPr sz="4800">
                <a:solidFill>
                  <a:srgbClr val="114454"/>
                </a:solidFill>
              </a:defRPr>
            </a:lvl1pPr>
            <a:lvl2pPr lvl="1" rtl="0">
              <a:spcBef>
                <a:spcPts val="0"/>
              </a:spcBef>
              <a:spcAft>
                <a:spcPts val="0"/>
              </a:spcAft>
              <a:buClr>
                <a:srgbClr val="114454"/>
              </a:buClr>
              <a:buSzPts val="4800"/>
              <a:buNone/>
              <a:defRPr sz="4800">
                <a:solidFill>
                  <a:srgbClr val="114454"/>
                </a:solidFill>
              </a:defRPr>
            </a:lvl2pPr>
            <a:lvl3pPr lvl="2" rtl="0">
              <a:spcBef>
                <a:spcPts val="0"/>
              </a:spcBef>
              <a:spcAft>
                <a:spcPts val="0"/>
              </a:spcAft>
              <a:buClr>
                <a:srgbClr val="114454"/>
              </a:buClr>
              <a:buSzPts val="4800"/>
              <a:buNone/>
              <a:defRPr sz="4800">
                <a:solidFill>
                  <a:srgbClr val="114454"/>
                </a:solidFill>
              </a:defRPr>
            </a:lvl3pPr>
            <a:lvl4pPr lvl="3" rtl="0">
              <a:spcBef>
                <a:spcPts val="0"/>
              </a:spcBef>
              <a:spcAft>
                <a:spcPts val="0"/>
              </a:spcAft>
              <a:buClr>
                <a:srgbClr val="114454"/>
              </a:buClr>
              <a:buSzPts val="4800"/>
              <a:buNone/>
              <a:defRPr sz="4800">
                <a:solidFill>
                  <a:srgbClr val="114454"/>
                </a:solidFill>
              </a:defRPr>
            </a:lvl4pPr>
            <a:lvl5pPr lvl="4" rtl="0">
              <a:spcBef>
                <a:spcPts val="0"/>
              </a:spcBef>
              <a:spcAft>
                <a:spcPts val="0"/>
              </a:spcAft>
              <a:buClr>
                <a:srgbClr val="114454"/>
              </a:buClr>
              <a:buSzPts val="4800"/>
              <a:buNone/>
              <a:defRPr sz="4800">
                <a:solidFill>
                  <a:srgbClr val="114454"/>
                </a:solidFill>
              </a:defRPr>
            </a:lvl5pPr>
            <a:lvl6pPr lvl="5" rtl="0">
              <a:spcBef>
                <a:spcPts val="0"/>
              </a:spcBef>
              <a:spcAft>
                <a:spcPts val="0"/>
              </a:spcAft>
              <a:buClr>
                <a:srgbClr val="114454"/>
              </a:buClr>
              <a:buSzPts val="4800"/>
              <a:buNone/>
              <a:defRPr sz="4800">
                <a:solidFill>
                  <a:srgbClr val="114454"/>
                </a:solidFill>
              </a:defRPr>
            </a:lvl6pPr>
            <a:lvl7pPr lvl="6" rtl="0">
              <a:spcBef>
                <a:spcPts val="0"/>
              </a:spcBef>
              <a:spcAft>
                <a:spcPts val="0"/>
              </a:spcAft>
              <a:buClr>
                <a:srgbClr val="114454"/>
              </a:buClr>
              <a:buSzPts val="4800"/>
              <a:buNone/>
              <a:defRPr sz="4800">
                <a:solidFill>
                  <a:srgbClr val="114454"/>
                </a:solidFill>
              </a:defRPr>
            </a:lvl7pPr>
            <a:lvl8pPr lvl="7" rtl="0">
              <a:spcBef>
                <a:spcPts val="0"/>
              </a:spcBef>
              <a:spcAft>
                <a:spcPts val="0"/>
              </a:spcAft>
              <a:buClr>
                <a:srgbClr val="114454"/>
              </a:buClr>
              <a:buSzPts val="4800"/>
              <a:buNone/>
              <a:defRPr sz="4800">
                <a:solidFill>
                  <a:srgbClr val="114454"/>
                </a:solidFill>
              </a:defRPr>
            </a:lvl8pPr>
            <a:lvl9pPr lvl="8" rtl="0">
              <a:spcBef>
                <a:spcPts val="0"/>
              </a:spcBef>
              <a:spcAft>
                <a:spcPts val="0"/>
              </a:spcAft>
              <a:buClr>
                <a:srgbClr val="114454"/>
              </a:buClr>
              <a:buSzPts val="4800"/>
              <a:buNone/>
              <a:defRPr sz="4800">
                <a:solidFill>
                  <a:srgbClr val="114454"/>
                </a:solidFill>
              </a:defRPr>
            </a:lvl9pPr>
          </a:lstStyle>
          <a:p>
            <a:endParaRPr/>
          </a:p>
        </p:txBody>
      </p:sp>
      <p:sp>
        <p:nvSpPr>
          <p:cNvPr id="18" name="Google Shape;18;p3"/>
          <p:cNvSpPr txBox="1">
            <a:spLocks noGrp="1"/>
          </p:cNvSpPr>
          <p:nvPr>
            <p:ph type="subTitle" idx="1"/>
          </p:nvPr>
        </p:nvSpPr>
        <p:spPr>
          <a:xfrm>
            <a:off x="4113600" y="3983050"/>
            <a:ext cx="4505700" cy="784800"/>
          </a:xfrm>
          <a:prstGeom prst="rect">
            <a:avLst/>
          </a:prstGeom>
        </p:spPr>
        <p:txBody>
          <a:bodyPr spcFirstLastPara="1">
            <a:noAutofit/>
          </a:bodyPr>
          <a:lstStyle>
            <a:lvl1pPr lvl="0" rtl="0">
              <a:spcBef>
                <a:spcPts val="0"/>
              </a:spcBef>
              <a:spcAft>
                <a:spcPts val="0"/>
              </a:spcAft>
              <a:buClr>
                <a:srgbClr val="94BF6E"/>
              </a:buClr>
              <a:buSzPts val="1800"/>
              <a:buNone/>
              <a:defRPr sz="1800" b="1">
                <a:solidFill>
                  <a:srgbClr val="94BF6E"/>
                </a:solidFill>
              </a:defRPr>
            </a:lvl1pPr>
            <a:lvl2pPr lvl="1" rtl="0">
              <a:spcBef>
                <a:spcPts val="0"/>
              </a:spcBef>
              <a:spcAft>
                <a:spcPts val="0"/>
              </a:spcAft>
              <a:buClr>
                <a:srgbClr val="94BF6E"/>
              </a:buClr>
              <a:buSzPts val="1800"/>
              <a:buNone/>
              <a:defRPr sz="1800" b="1">
                <a:solidFill>
                  <a:srgbClr val="94BF6E"/>
                </a:solidFill>
              </a:defRPr>
            </a:lvl2pPr>
            <a:lvl3pPr lvl="2" rtl="0">
              <a:spcBef>
                <a:spcPts val="0"/>
              </a:spcBef>
              <a:spcAft>
                <a:spcPts val="0"/>
              </a:spcAft>
              <a:buClr>
                <a:srgbClr val="94BF6E"/>
              </a:buClr>
              <a:buSzPts val="1800"/>
              <a:buNone/>
              <a:defRPr sz="1800" b="1">
                <a:solidFill>
                  <a:srgbClr val="94BF6E"/>
                </a:solidFill>
              </a:defRPr>
            </a:lvl3pPr>
            <a:lvl4pPr lvl="3" rtl="0">
              <a:spcBef>
                <a:spcPts val="0"/>
              </a:spcBef>
              <a:spcAft>
                <a:spcPts val="0"/>
              </a:spcAft>
              <a:buClr>
                <a:srgbClr val="94BF6E"/>
              </a:buClr>
              <a:buSzPts val="1800"/>
              <a:buNone/>
              <a:defRPr b="1">
                <a:solidFill>
                  <a:srgbClr val="94BF6E"/>
                </a:solidFill>
              </a:defRPr>
            </a:lvl4pPr>
            <a:lvl5pPr lvl="4" rtl="0">
              <a:spcBef>
                <a:spcPts val="0"/>
              </a:spcBef>
              <a:spcAft>
                <a:spcPts val="0"/>
              </a:spcAft>
              <a:buClr>
                <a:srgbClr val="94BF6E"/>
              </a:buClr>
              <a:buSzPts val="1800"/>
              <a:buNone/>
              <a:defRPr b="1">
                <a:solidFill>
                  <a:srgbClr val="94BF6E"/>
                </a:solidFill>
              </a:defRPr>
            </a:lvl5pPr>
            <a:lvl6pPr lvl="5" rtl="0">
              <a:spcBef>
                <a:spcPts val="0"/>
              </a:spcBef>
              <a:spcAft>
                <a:spcPts val="0"/>
              </a:spcAft>
              <a:buClr>
                <a:srgbClr val="94BF6E"/>
              </a:buClr>
              <a:buSzPts val="1800"/>
              <a:buNone/>
              <a:defRPr b="1">
                <a:solidFill>
                  <a:srgbClr val="94BF6E"/>
                </a:solidFill>
              </a:defRPr>
            </a:lvl6pPr>
            <a:lvl7pPr lvl="6" rtl="0">
              <a:spcBef>
                <a:spcPts val="0"/>
              </a:spcBef>
              <a:spcAft>
                <a:spcPts val="0"/>
              </a:spcAft>
              <a:buClr>
                <a:srgbClr val="94BF6E"/>
              </a:buClr>
              <a:buSzPts val="1800"/>
              <a:buNone/>
              <a:defRPr b="1">
                <a:solidFill>
                  <a:srgbClr val="94BF6E"/>
                </a:solidFill>
              </a:defRPr>
            </a:lvl7pPr>
            <a:lvl8pPr lvl="7" rtl="0">
              <a:spcBef>
                <a:spcPts val="0"/>
              </a:spcBef>
              <a:spcAft>
                <a:spcPts val="0"/>
              </a:spcAft>
              <a:buClr>
                <a:srgbClr val="94BF6E"/>
              </a:buClr>
              <a:buSzPts val="1800"/>
              <a:buNone/>
              <a:defRPr b="1">
                <a:solidFill>
                  <a:srgbClr val="94BF6E"/>
                </a:solidFill>
              </a:defRPr>
            </a:lvl8pPr>
            <a:lvl9pPr lvl="8" rtl="0">
              <a:spcBef>
                <a:spcPts val="0"/>
              </a:spcBef>
              <a:spcAft>
                <a:spcPts val="0"/>
              </a:spcAft>
              <a:buClr>
                <a:srgbClr val="94BF6E"/>
              </a:buClr>
              <a:buSzPts val="1800"/>
              <a:buNone/>
              <a:defRPr b="1">
                <a:solidFill>
                  <a:srgbClr val="94BF6E"/>
                </a:solidFill>
              </a:defRPr>
            </a:lvl9pPr>
          </a:lstStyle>
          <a:p>
            <a:endParaRPr/>
          </a:p>
        </p:txBody>
      </p:sp>
      <p:sp>
        <p:nvSpPr>
          <p:cNvPr id="9" name="Google Shape;24;p3"/>
          <p:cNvSpPr txBox="1">
            <a:spLocks noGrp="1"/>
          </p:cNvSpPr>
          <p:nvPr>
            <p:ph type="sldNum" idx="10"/>
          </p:nvPr>
        </p:nvSpPr>
        <p:spPr/>
        <p:txBody>
          <a:bodyPr/>
          <a:lstStyle>
            <a:lvl1pPr>
              <a:defRPr/>
            </a:lvl1pPr>
          </a:lstStyle>
          <a:p>
            <a:fld id="{58A25D0B-5B14-45D0-8802-88FA611EB5CE}" type="slidenum">
              <a:rPr lang="sk-SK" altLang="sk-SK"/>
              <a:pPr/>
              <a:t>‹N›</a:t>
            </a:fld>
            <a:endParaRPr lang="sk-SK" altLang="sk-SK"/>
          </a:p>
        </p:txBody>
      </p:sp>
    </p:spTree>
    <p:extLst>
      <p:ext uri="{BB962C8B-B14F-4D97-AF65-F5344CB8AC3E}">
        <p14:creationId xmlns:p14="http://schemas.microsoft.com/office/powerpoint/2010/main" val="3886267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4"/>
        <p:cNvGrpSpPr/>
        <p:nvPr/>
      </p:nvGrpSpPr>
      <p:grpSpPr>
        <a:xfrm>
          <a:off x="0" y="0"/>
          <a:ext cx="0" cy="0"/>
          <a:chOff x="0" y="0"/>
          <a:chExt cx="0" cy="0"/>
        </a:xfrm>
      </p:grpSpPr>
      <p:sp>
        <p:nvSpPr>
          <p:cNvPr id="4" name="Google Shape;35;p5"/>
          <p:cNvSpPr>
            <a:spLocks noChangeArrowheads="1"/>
          </p:cNvSpPr>
          <p:nvPr/>
        </p:nvSpPr>
        <p:spPr bwMode="auto">
          <a:xfrm>
            <a:off x="0" y="0"/>
            <a:ext cx="24765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5" name="Google Shape;36;p5"/>
          <p:cNvSpPr>
            <a:spLocks noChangeArrowheads="1"/>
          </p:cNvSpPr>
          <p:nvPr/>
        </p:nvSpPr>
        <p:spPr bwMode="auto">
          <a:xfrm>
            <a:off x="0" y="500063"/>
            <a:ext cx="4572000" cy="1058862"/>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37;p5"/>
          <p:cNvSpPr>
            <a:spLocks noChangeArrowheads="1"/>
          </p:cNvSpPr>
          <p:nvPr/>
        </p:nvSpPr>
        <p:spPr bwMode="auto">
          <a:xfrm>
            <a:off x="0" y="1554163"/>
            <a:ext cx="247650" cy="1531937"/>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38;p5"/>
          <p:cNvSpPr>
            <a:spLocks noChangeArrowheads="1"/>
          </p:cNvSpPr>
          <p:nvPr/>
        </p:nvSpPr>
        <p:spPr bwMode="auto">
          <a:xfrm>
            <a:off x="0" y="3086100"/>
            <a:ext cx="247650" cy="60483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8" name="Google Shape;39;p5"/>
          <p:cNvSpPr>
            <a:spLocks noChangeArrowheads="1"/>
          </p:cNvSpPr>
          <p:nvPr/>
        </p:nvSpPr>
        <p:spPr bwMode="auto">
          <a:xfrm>
            <a:off x="0" y="3690938"/>
            <a:ext cx="247650" cy="1452562"/>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cxnSp>
        <p:nvCxnSpPr>
          <p:cNvPr id="9" name="Google Shape;40;p5"/>
          <p:cNvCxnSpPr>
            <a:cxnSpLocks noChangeShapeType="1"/>
          </p:cNvCxnSpPr>
          <p:nvPr/>
        </p:nvCxnSpPr>
        <p:spPr bwMode="auto">
          <a:xfrm>
            <a:off x="1038225" y="809625"/>
            <a:ext cx="0" cy="471488"/>
          </a:xfrm>
          <a:prstGeom prst="straightConnector1">
            <a:avLst/>
          </a:prstGeom>
          <a:noFill/>
          <a:ln w="9525">
            <a:solidFill>
              <a:srgbClr val="18637B"/>
            </a:solidFill>
            <a:round/>
            <a:headEnd/>
            <a:tailEnd/>
          </a:ln>
          <a:extLst>
            <a:ext uri="{909E8E84-426E-40DD-AFC4-6F175D3DCCD1}">
              <a14:hiddenFill xmlns:a14="http://schemas.microsoft.com/office/drawing/2010/main">
                <a:noFill/>
              </a14:hiddenFill>
            </a:ext>
          </a:extLst>
        </p:spPr>
      </p:cxnSp>
      <p:sp>
        <p:nvSpPr>
          <p:cNvPr id="41" name="Google Shape;41;p5"/>
          <p:cNvSpPr txBox="1">
            <a:spLocks noGrp="1"/>
          </p:cNvSpPr>
          <p:nvPr>
            <p:ph type="title"/>
          </p:nvPr>
        </p:nvSpPr>
        <p:spPr>
          <a:xfrm>
            <a:off x="1146025" y="530725"/>
            <a:ext cx="3208800" cy="1028700"/>
          </a:xfrm>
          <a:prstGeom prst="rect">
            <a:avLst/>
          </a:prstGeom>
        </p:spPr>
        <p:txBody>
          <a:bodyPr spcFirstLastPara="1">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42" name="Google Shape;42;p5"/>
          <p:cNvSpPr txBox="1">
            <a:spLocks noGrp="1"/>
          </p:cNvSpPr>
          <p:nvPr>
            <p:ph type="body" idx="1"/>
          </p:nvPr>
        </p:nvSpPr>
        <p:spPr>
          <a:xfrm>
            <a:off x="1146025" y="1767275"/>
            <a:ext cx="7540800" cy="3158700"/>
          </a:xfrm>
          <a:prstGeom prst="rect">
            <a:avLst/>
          </a:prstGeom>
        </p:spPr>
        <p:txBody>
          <a:bodyPr spcFirstLastPara="1">
            <a:noAutofit/>
          </a:bodyPr>
          <a:lstStyle>
            <a:lvl1pPr marL="457200" lvl="0" indent="-406400">
              <a:spcBef>
                <a:spcPts val="600"/>
              </a:spcBef>
              <a:spcAft>
                <a:spcPts val="0"/>
              </a:spcAft>
              <a:buSzPts val="2800"/>
              <a:buChar char="▪"/>
              <a:defRPr sz="2800"/>
            </a:lvl1pPr>
            <a:lvl2pPr marL="914400" lvl="1" indent="-406400">
              <a:spcBef>
                <a:spcPts val="0"/>
              </a:spcBef>
              <a:spcAft>
                <a:spcPts val="0"/>
              </a:spcAft>
              <a:buSzPts val="2800"/>
              <a:buChar char="▫"/>
              <a:defRPr sz="2800"/>
            </a:lvl2pPr>
            <a:lvl3pPr marL="1371600" lvl="2" indent="-406400">
              <a:spcBef>
                <a:spcPts val="0"/>
              </a:spcBef>
              <a:spcAft>
                <a:spcPts val="0"/>
              </a:spcAft>
              <a:buSzPts val="2800"/>
              <a:buChar char="■"/>
              <a:defRPr sz="2800"/>
            </a:lvl3pPr>
            <a:lvl4pPr marL="1828800" lvl="3" indent="-406400">
              <a:spcBef>
                <a:spcPts val="0"/>
              </a:spcBef>
              <a:spcAft>
                <a:spcPts val="0"/>
              </a:spcAft>
              <a:buSzPts val="2800"/>
              <a:buChar char="●"/>
              <a:defRPr sz="2800"/>
            </a:lvl4pPr>
            <a:lvl5pPr marL="2286000" lvl="4" indent="-406400">
              <a:spcBef>
                <a:spcPts val="0"/>
              </a:spcBef>
              <a:spcAft>
                <a:spcPts val="0"/>
              </a:spcAft>
              <a:buSzPts val="2800"/>
              <a:buChar char="○"/>
              <a:defRPr sz="2800"/>
            </a:lvl5pPr>
            <a:lvl6pPr marL="2743200" lvl="5" indent="-406400">
              <a:spcBef>
                <a:spcPts val="0"/>
              </a:spcBef>
              <a:spcAft>
                <a:spcPts val="0"/>
              </a:spcAft>
              <a:buSzPts val="2800"/>
              <a:buChar char="■"/>
              <a:defRPr sz="2800"/>
            </a:lvl6pPr>
            <a:lvl7pPr marL="3200400" lvl="6" indent="-406400">
              <a:spcBef>
                <a:spcPts val="0"/>
              </a:spcBef>
              <a:spcAft>
                <a:spcPts val="0"/>
              </a:spcAft>
              <a:buSzPts val="2800"/>
              <a:buChar char="●"/>
              <a:defRPr sz="2800"/>
            </a:lvl7pPr>
            <a:lvl8pPr marL="3657600" lvl="7" indent="-406400">
              <a:spcBef>
                <a:spcPts val="0"/>
              </a:spcBef>
              <a:spcAft>
                <a:spcPts val="0"/>
              </a:spcAft>
              <a:buSzPts val="2800"/>
              <a:buChar char="○"/>
              <a:defRPr sz="2800"/>
            </a:lvl8pPr>
            <a:lvl9pPr marL="4114800" lvl="8" indent="-406400">
              <a:spcBef>
                <a:spcPts val="0"/>
              </a:spcBef>
              <a:spcAft>
                <a:spcPts val="0"/>
              </a:spcAft>
              <a:buSzPts val="2800"/>
              <a:buChar char="■"/>
              <a:defRPr sz="2800"/>
            </a:lvl9pPr>
          </a:lstStyle>
          <a:p>
            <a:endParaRPr/>
          </a:p>
        </p:txBody>
      </p:sp>
      <p:sp>
        <p:nvSpPr>
          <p:cNvPr id="10" name="Google Shape;43;p5"/>
          <p:cNvSpPr txBox="1">
            <a:spLocks noGrp="1"/>
          </p:cNvSpPr>
          <p:nvPr>
            <p:ph type="sldNum" idx="10"/>
          </p:nvPr>
        </p:nvSpPr>
        <p:spPr/>
        <p:txBody>
          <a:bodyPr/>
          <a:lstStyle>
            <a:lvl1pPr>
              <a:defRPr/>
            </a:lvl1pPr>
          </a:lstStyle>
          <a:p>
            <a:fld id="{39D443E1-EAF6-49C6-BA2D-EB57B7E3F606}" type="slidenum">
              <a:rPr lang="sk-SK" altLang="sk-SK"/>
              <a:pPr/>
              <a:t>‹N›</a:t>
            </a:fld>
            <a:endParaRPr lang="sk-SK" altLang="sk-SK"/>
          </a:p>
        </p:txBody>
      </p:sp>
    </p:spTree>
    <p:extLst>
      <p:ext uri="{BB962C8B-B14F-4D97-AF65-F5344CB8AC3E}">
        <p14:creationId xmlns:p14="http://schemas.microsoft.com/office/powerpoint/2010/main" val="112423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 + 3 columns">
    <p:spTree>
      <p:nvGrpSpPr>
        <p:cNvPr id="1" name="Shape 55"/>
        <p:cNvGrpSpPr/>
        <p:nvPr/>
      </p:nvGrpSpPr>
      <p:grpSpPr>
        <a:xfrm>
          <a:off x="0" y="0"/>
          <a:ext cx="0" cy="0"/>
          <a:chOff x="0" y="0"/>
          <a:chExt cx="0" cy="0"/>
        </a:xfrm>
      </p:grpSpPr>
      <p:sp>
        <p:nvSpPr>
          <p:cNvPr id="6" name="Google Shape;56;p7"/>
          <p:cNvSpPr>
            <a:spLocks noChangeArrowheads="1"/>
          </p:cNvSpPr>
          <p:nvPr/>
        </p:nvSpPr>
        <p:spPr bwMode="auto">
          <a:xfrm>
            <a:off x="0" y="0"/>
            <a:ext cx="24765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7" name="Google Shape;57;p7"/>
          <p:cNvSpPr>
            <a:spLocks noChangeArrowheads="1"/>
          </p:cNvSpPr>
          <p:nvPr/>
        </p:nvSpPr>
        <p:spPr bwMode="auto">
          <a:xfrm>
            <a:off x="0" y="500063"/>
            <a:ext cx="4572000" cy="1058862"/>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8" name="Google Shape;58;p7"/>
          <p:cNvSpPr>
            <a:spLocks noChangeArrowheads="1"/>
          </p:cNvSpPr>
          <p:nvPr/>
        </p:nvSpPr>
        <p:spPr bwMode="auto">
          <a:xfrm>
            <a:off x="0" y="1554163"/>
            <a:ext cx="247650" cy="1531937"/>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9" name="Google Shape;59;p7"/>
          <p:cNvSpPr>
            <a:spLocks noChangeArrowheads="1"/>
          </p:cNvSpPr>
          <p:nvPr/>
        </p:nvSpPr>
        <p:spPr bwMode="auto">
          <a:xfrm>
            <a:off x="0" y="3086100"/>
            <a:ext cx="247650" cy="60483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10" name="Google Shape;60;p7"/>
          <p:cNvSpPr>
            <a:spLocks noChangeArrowheads="1"/>
          </p:cNvSpPr>
          <p:nvPr/>
        </p:nvSpPr>
        <p:spPr bwMode="auto">
          <a:xfrm>
            <a:off x="0" y="3690938"/>
            <a:ext cx="247650" cy="1452562"/>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cxnSp>
        <p:nvCxnSpPr>
          <p:cNvPr id="11" name="Google Shape;61;p7"/>
          <p:cNvCxnSpPr>
            <a:cxnSpLocks noChangeShapeType="1"/>
          </p:cNvCxnSpPr>
          <p:nvPr/>
        </p:nvCxnSpPr>
        <p:spPr bwMode="auto">
          <a:xfrm>
            <a:off x="1038225" y="809625"/>
            <a:ext cx="0" cy="471488"/>
          </a:xfrm>
          <a:prstGeom prst="straightConnector1">
            <a:avLst/>
          </a:prstGeom>
          <a:noFill/>
          <a:ln w="9525">
            <a:solidFill>
              <a:srgbClr val="18637B"/>
            </a:solidFill>
            <a:round/>
            <a:headEnd/>
            <a:tailEnd/>
          </a:ln>
          <a:extLst>
            <a:ext uri="{909E8E84-426E-40DD-AFC4-6F175D3DCCD1}">
              <a14:hiddenFill xmlns:a14="http://schemas.microsoft.com/office/drawing/2010/main">
                <a:noFill/>
              </a14:hiddenFill>
            </a:ext>
          </a:extLst>
        </p:spPr>
      </p:cxnSp>
      <p:sp>
        <p:nvSpPr>
          <p:cNvPr id="62" name="Google Shape;62;p7"/>
          <p:cNvSpPr txBox="1">
            <a:spLocks noGrp="1"/>
          </p:cNvSpPr>
          <p:nvPr>
            <p:ph type="title"/>
          </p:nvPr>
        </p:nvSpPr>
        <p:spPr>
          <a:xfrm>
            <a:off x="1146025" y="530725"/>
            <a:ext cx="3208800" cy="1028700"/>
          </a:xfrm>
          <a:prstGeom prst="rect">
            <a:avLst/>
          </a:prstGeom>
        </p:spPr>
        <p:txBody>
          <a:bodyPr spcFirstLastPara="1">
            <a:noAutofit/>
          </a:bodyPr>
          <a:lstStyle>
            <a:lvl1pPr lvl="0" rtl="0">
              <a:spcBef>
                <a:spcPts val="0"/>
              </a:spcBef>
              <a:spcAft>
                <a:spcPts val="0"/>
              </a:spcAft>
              <a:buSzPts val="18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a:endParaRPr/>
          </a:p>
        </p:txBody>
      </p:sp>
      <p:sp>
        <p:nvSpPr>
          <p:cNvPr id="63" name="Google Shape;63;p7"/>
          <p:cNvSpPr txBox="1">
            <a:spLocks noGrp="1"/>
          </p:cNvSpPr>
          <p:nvPr>
            <p:ph type="body" idx="1"/>
          </p:nvPr>
        </p:nvSpPr>
        <p:spPr>
          <a:xfrm>
            <a:off x="1146025" y="1773300"/>
            <a:ext cx="2409900" cy="3152700"/>
          </a:xfrm>
          <a:prstGeom prst="rect">
            <a:avLst/>
          </a:prstGeom>
        </p:spPr>
        <p:txBody>
          <a:bodyPr spcFirstLastPara="1">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64" name="Google Shape;64;p7"/>
          <p:cNvSpPr txBox="1">
            <a:spLocks noGrp="1"/>
          </p:cNvSpPr>
          <p:nvPr>
            <p:ph type="body" idx="2"/>
          </p:nvPr>
        </p:nvSpPr>
        <p:spPr>
          <a:xfrm>
            <a:off x="3679388" y="1773300"/>
            <a:ext cx="2409900" cy="3152700"/>
          </a:xfrm>
          <a:prstGeom prst="rect">
            <a:avLst/>
          </a:prstGeom>
        </p:spPr>
        <p:txBody>
          <a:bodyPr spcFirstLastPara="1">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65" name="Google Shape;65;p7"/>
          <p:cNvSpPr txBox="1">
            <a:spLocks noGrp="1"/>
          </p:cNvSpPr>
          <p:nvPr>
            <p:ph type="body" idx="3"/>
          </p:nvPr>
        </p:nvSpPr>
        <p:spPr>
          <a:xfrm>
            <a:off x="6212750" y="1773300"/>
            <a:ext cx="2409900" cy="3152700"/>
          </a:xfrm>
          <a:prstGeom prst="rect">
            <a:avLst/>
          </a:prstGeom>
        </p:spPr>
        <p:txBody>
          <a:bodyPr spcFirstLastPara="1">
            <a:noAutofit/>
          </a:bodyPr>
          <a:lstStyle>
            <a:lvl1pPr marL="457200" lvl="0" indent="-342900" rtl="0">
              <a:spcBef>
                <a:spcPts val="600"/>
              </a:spcBef>
              <a:spcAft>
                <a:spcPts val="0"/>
              </a:spcAft>
              <a:buSzPts val="1800"/>
              <a:buChar char="▪"/>
              <a:defRPr sz="1800"/>
            </a:lvl1pPr>
            <a:lvl2pPr marL="914400" lvl="1" indent="-342900" rtl="0">
              <a:spcBef>
                <a:spcPts val="0"/>
              </a:spcBef>
              <a:spcAft>
                <a:spcPts val="0"/>
              </a:spcAft>
              <a:buSzPts val="1800"/>
              <a:buChar char="▫"/>
              <a:defRPr sz="1800"/>
            </a:lvl2pPr>
            <a:lvl3pPr marL="1371600" lvl="2" indent="-342900" rtl="0">
              <a:spcBef>
                <a:spcPts val="0"/>
              </a:spcBef>
              <a:spcAft>
                <a:spcPts val="0"/>
              </a:spcAft>
              <a:buSzPts val="1800"/>
              <a:buChar char="■"/>
              <a:defRPr sz="1800"/>
            </a:lvl3pPr>
            <a:lvl4pPr marL="1828800" lvl="3" indent="-342900" rtl="0">
              <a:spcBef>
                <a:spcPts val="0"/>
              </a:spcBef>
              <a:spcAft>
                <a:spcPts val="0"/>
              </a:spcAft>
              <a:buSzPts val="1800"/>
              <a:buChar char="●"/>
              <a:defRPr/>
            </a:lvl4pPr>
            <a:lvl5pPr marL="2286000" lvl="4" indent="-342900" rtl="0">
              <a:spcBef>
                <a:spcPts val="0"/>
              </a:spcBef>
              <a:spcAft>
                <a:spcPts val="0"/>
              </a:spcAft>
              <a:buSzPts val="1800"/>
              <a:buChar char="○"/>
              <a:defRPr/>
            </a:lvl5pPr>
            <a:lvl6pPr marL="2743200" lvl="5" indent="-342900" rtl="0">
              <a:spcBef>
                <a:spcPts val="0"/>
              </a:spcBef>
              <a:spcAft>
                <a:spcPts val="0"/>
              </a:spcAft>
              <a:buSzPts val="1800"/>
              <a:buChar char="■"/>
              <a:defRPr/>
            </a:lvl6pPr>
            <a:lvl7pPr marL="3200400" lvl="6" indent="-342900" rtl="0">
              <a:spcBef>
                <a:spcPts val="0"/>
              </a:spcBef>
              <a:spcAft>
                <a:spcPts val="0"/>
              </a:spcAft>
              <a:buSzPts val="1800"/>
              <a:buChar char="●"/>
              <a:defRPr/>
            </a:lvl7pPr>
            <a:lvl8pPr marL="3657600" lvl="7" indent="-342900" rtl="0">
              <a:spcBef>
                <a:spcPts val="0"/>
              </a:spcBef>
              <a:spcAft>
                <a:spcPts val="0"/>
              </a:spcAft>
              <a:buSzPts val="1800"/>
              <a:buChar char="○"/>
              <a:defRPr/>
            </a:lvl8pPr>
            <a:lvl9pPr marL="4114800" lvl="8" indent="-342900" rtl="0">
              <a:spcBef>
                <a:spcPts val="0"/>
              </a:spcBef>
              <a:spcAft>
                <a:spcPts val="0"/>
              </a:spcAft>
              <a:buSzPts val="1800"/>
              <a:buChar char="■"/>
              <a:defRPr/>
            </a:lvl9pPr>
          </a:lstStyle>
          <a:p>
            <a:endParaRPr/>
          </a:p>
        </p:txBody>
      </p:sp>
      <p:sp>
        <p:nvSpPr>
          <p:cNvPr id="12" name="Google Shape;66;p7"/>
          <p:cNvSpPr txBox="1">
            <a:spLocks noGrp="1"/>
          </p:cNvSpPr>
          <p:nvPr>
            <p:ph type="sldNum" idx="10"/>
          </p:nvPr>
        </p:nvSpPr>
        <p:spPr/>
        <p:txBody>
          <a:bodyPr/>
          <a:lstStyle>
            <a:lvl1pPr>
              <a:defRPr/>
            </a:lvl1pPr>
          </a:lstStyle>
          <a:p>
            <a:fld id="{120540D7-1E01-4018-94C6-C9986713F630}" type="slidenum">
              <a:rPr lang="sk-SK" altLang="sk-SK"/>
              <a:pPr/>
              <a:t>‹N›</a:t>
            </a:fld>
            <a:endParaRPr lang="sk-SK" altLang="sk-SK"/>
          </a:p>
        </p:txBody>
      </p:sp>
    </p:spTree>
    <p:extLst>
      <p:ext uri="{BB962C8B-B14F-4D97-AF65-F5344CB8AC3E}">
        <p14:creationId xmlns:p14="http://schemas.microsoft.com/office/powerpoint/2010/main" val="2363465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4"/>
        <p:cNvGrpSpPr/>
        <p:nvPr/>
      </p:nvGrpSpPr>
      <p:grpSpPr>
        <a:xfrm>
          <a:off x="0" y="0"/>
          <a:ext cx="0" cy="0"/>
          <a:chOff x="0" y="0"/>
          <a:chExt cx="0" cy="0"/>
        </a:xfrm>
      </p:grpSpPr>
      <p:sp>
        <p:nvSpPr>
          <p:cNvPr id="2" name="Google Shape;85;p10"/>
          <p:cNvSpPr>
            <a:spLocks noChangeArrowheads="1"/>
          </p:cNvSpPr>
          <p:nvPr/>
        </p:nvSpPr>
        <p:spPr bwMode="auto">
          <a:xfrm>
            <a:off x="0" y="0"/>
            <a:ext cx="24765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3" name="Google Shape;86;p10"/>
          <p:cNvSpPr>
            <a:spLocks noChangeArrowheads="1"/>
          </p:cNvSpPr>
          <p:nvPr/>
        </p:nvSpPr>
        <p:spPr bwMode="auto">
          <a:xfrm>
            <a:off x="0" y="500063"/>
            <a:ext cx="247650" cy="1058862"/>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4" name="Google Shape;87;p10"/>
          <p:cNvSpPr>
            <a:spLocks noChangeArrowheads="1"/>
          </p:cNvSpPr>
          <p:nvPr/>
        </p:nvSpPr>
        <p:spPr bwMode="auto">
          <a:xfrm>
            <a:off x="0" y="1554163"/>
            <a:ext cx="247650" cy="1531937"/>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5" name="Google Shape;88;p10"/>
          <p:cNvSpPr>
            <a:spLocks noChangeArrowheads="1"/>
          </p:cNvSpPr>
          <p:nvPr/>
        </p:nvSpPr>
        <p:spPr bwMode="auto">
          <a:xfrm>
            <a:off x="0" y="3086100"/>
            <a:ext cx="247650" cy="60483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89;p10"/>
          <p:cNvSpPr>
            <a:spLocks noChangeArrowheads="1"/>
          </p:cNvSpPr>
          <p:nvPr/>
        </p:nvSpPr>
        <p:spPr bwMode="auto">
          <a:xfrm>
            <a:off x="0" y="3690938"/>
            <a:ext cx="247650" cy="1452562"/>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90;p10"/>
          <p:cNvSpPr txBox="1">
            <a:spLocks noGrp="1"/>
          </p:cNvSpPr>
          <p:nvPr>
            <p:ph type="sldNum" idx="10"/>
          </p:nvPr>
        </p:nvSpPr>
        <p:spPr/>
        <p:txBody>
          <a:bodyPr/>
          <a:lstStyle>
            <a:lvl1pPr>
              <a:defRPr/>
            </a:lvl1pPr>
          </a:lstStyle>
          <a:p>
            <a:fld id="{CD1B06A3-2710-4390-9322-F535BDC0F05C}" type="slidenum">
              <a:rPr lang="sk-SK" altLang="sk-SK"/>
              <a:pPr/>
              <a:t>‹N›</a:t>
            </a:fld>
            <a:endParaRPr lang="sk-SK" altLang="sk-SK"/>
          </a:p>
        </p:txBody>
      </p:sp>
    </p:spTree>
    <p:extLst>
      <p:ext uri="{BB962C8B-B14F-4D97-AF65-F5344CB8AC3E}">
        <p14:creationId xmlns:p14="http://schemas.microsoft.com/office/powerpoint/2010/main" val="187303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style A">
  <p:cSld name="Blank style A">
    <p:spTree>
      <p:nvGrpSpPr>
        <p:cNvPr id="1" name="Shape 91"/>
        <p:cNvGrpSpPr/>
        <p:nvPr/>
      </p:nvGrpSpPr>
      <p:grpSpPr>
        <a:xfrm>
          <a:off x="0" y="0"/>
          <a:ext cx="0" cy="0"/>
          <a:chOff x="0" y="0"/>
          <a:chExt cx="0" cy="0"/>
        </a:xfrm>
      </p:grpSpPr>
      <p:sp>
        <p:nvSpPr>
          <p:cNvPr id="2" name="Google Shape;92;p11"/>
          <p:cNvSpPr>
            <a:spLocks noChangeArrowheads="1"/>
          </p:cNvSpPr>
          <p:nvPr/>
        </p:nvSpPr>
        <p:spPr bwMode="auto">
          <a:xfrm>
            <a:off x="0" y="1147763"/>
            <a:ext cx="9144000" cy="2847975"/>
          </a:xfrm>
          <a:prstGeom prst="rect">
            <a:avLst/>
          </a:prstGeom>
          <a:solidFill>
            <a:srgbClr val="16575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3" name="Google Shape;93;p11"/>
          <p:cNvSpPr>
            <a:spLocks noChangeArrowheads="1"/>
          </p:cNvSpPr>
          <p:nvPr/>
        </p:nvSpPr>
        <p:spPr bwMode="auto">
          <a:xfrm>
            <a:off x="0" y="0"/>
            <a:ext cx="9144000" cy="530225"/>
          </a:xfrm>
          <a:prstGeom prst="rect">
            <a:avLst/>
          </a:prstGeom>
          <a:solidFill>
            <a:srgbClr val="18637B"/>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solidFill>
                <a:srgbClr val="114454"/>
              </a:solidFill>
            </a:endParaRPr>
          </a:p>
        </p:txBody>
      </p:sp>
      <p:sp>
        <p:nvSpPr>
          <p:cNvPr id="4" name="Google Shape;94;p11"/>
          <p:cNvSpPr>
            <a:spLocks noChangeArrowheads="1"/>
          </p:cNvSpPr>
          <p:nvPr/>
        </p:nvSpPr>
        <p:spPr bwMode="auto">
          <a:xfrm>
            <a:off x="0" y="500063"/>
            <a:ext cx="9144000" cy="731837"/>
          </a:xfrm>
          <a:prstGeom prst="rect">
            <a:avLst/>
          </a:prstGeom>
          <a:solidFill>
            <a:srgbClr val="124057"/>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5" name="Google Shape;95;p11"/>
          <p:cNvSpPr>
            <a:spLocks noChangeArrowheads="1"/>
          </p:cNvSpPr>
          <p:nvPr/>
        </p:nvSpPr>
        <p:spPr bwMode="auto">
          <a:xfrm>
            <a:off x="0" y="3962400"/>
            <a:ext cx="9144000" cy="369888"/>
          </a:xfrm>
          <a:prstGeom prst="rect">
            <a:avLst/>
          </a:prstGeom>
          <a:solidFill>
            <a:srgbClr val="3B8D61"/>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6" name="Google Shape;96;p11"/>
          <p:cNvSpPr>
            <a:spLocks noChangeArrowheads="1"/>
          </p:cNvSpPr>
          <p:nvPr/>
        </p:nvSpPr>
        <p:spPr bwMode="auto">
          <a:xfrm>
            <a:off x="0" y="4333875"/>
            <a:ext cx="9144000" cy="809625"/>
          </a:xfrm>
          <a:prstGeom prst="rect">
            <a:avLst/>
          </a:prstGeom>
          <a:solidFill>
            <a:srgbClr val="94BF6E"/>
          </a:solidFill>
          <a:ln>
            <a:noFill/>
          </a:ln>
        </p:spPr>
        <p:txBody>
          <a:bodyPr lIns="91425" tIns="91425" rIns="91425" bIns="91425" anchor="ctr"/>
          <a:lstStyle>
            <a:lvl1pPr eaLnBrk="0" hangingPunct="0">
              <a:defRPr sz="1400">
                <a:solidFill>
                  <a:srgbClr val="000000"/>
                </a:solidFill>
                <a:latin typeface="Arial" charset="0"/>
                <a:cs typeface="Arial" charset="0"/>
                <a:sym typeface="Arial" charset="0"/>
              </a:defRPr>
            </a:lvl1pPr>
            <a:lvl2pPr marL="742950" indent="-285750" eaLnBrk="0" hangingPunct="0">
              <a:defRPr sz="1400">
                <a:solidFill>
                  <a:srgbClr val="000000"/>
                </a:solidFill>
                <a:latin typeface="Arial" charset="0"/>
                <a:cs typeface="Arial" charset="0"/>
                <a:sym typeface="Arial" charset="0"/>
              </a:defRPr>
            </a:lvl2pPr>
            <a:lvl3pPr marL="1143000" indent="-228600" eaLnBrk="0" hangingPunct="0">
              <a:defRPr sz="1400">
                <a:solidFill>
                  <a:srgbClr val="000000"/>
                </a:solidFill>
                <a:latin typeface="Arial" charset="0"/>
                <a:cs typeface="Arial" charset="0"/>
                <a:sym typeface="Arial" charset="0"/>
              </a:defRPr>
            </a:lvl3pPr>
            <a:lvl4pPr marL="1600200" indent="-228600" eaLnBrk="0" hangingPunct="0">
              <a:defRPr sz="1400">
                <a:solidFill>
                  <a:srgbClr val="000000"/>
                </a:solidFill>
                <a:latin typeface="Arial" charset="0"/>
                <a:cs typeface="Arial" charset="0"/>
                <a:sym typeface="Arial" charset="0"/>
              </a:defRPr>
            </a:lvl4pPr>
            <a:lvl5pPr marL="2057400" indent="-228600" eaLnBrk="0" hangingPunct="0">
              <a:defRPr sz="1400">
                <a:solidFill>
                  <a:srgbClr val="000000"/>
                </a:solidFill>
                <a:latin typeface="Arial" charset="0"/>
                <a:cs typeface="Arial" charset="0"/>
                <a:sym typeface="Arial" charset="0"/>
              </a:defRPr>
            </a:lvl5pPr>
            <a:lvl6pPr marL="2514600" indent="-228600" eaLnBrk="0" fontAlgn="base" hangingPunct="0">
              <a:spcBef>
                <a:spcPct val="0"/>
              </a:spcBef>
              <a:spcAft>
                <a:spcPct val="0"/>
              </a:spcAft>
              <a:defRPr sz="1400">
                <a:solidFill>
                  <a:srgbClr val="000000"/>
                </a:solidFill>
                <a:latin typeface="Arial" charset="0"/>
                <a:cs typeface="Arial" charset="0"/>
                <a:sym typeface="Arial" charset="0"/>
              </a:defRPr>
            </a:lvl6pPr>
            <a:lvl7pPr marL="2971800" indent="-228600" eaLnBrk="0" fontAlgn="base" hangingPunct="0">
              <a:spcBef>
                <a:spcPct val="0"/>
              </a:spcBef>
              <a:spcAft>
                <a:spcPct val="0"/>
              </a:spcAft>
              <a:defRPr sz="1400">
                <a:solidFill>
                  <a:srgbClr val="000000"/>
                </a:solidFill>
                <a:latin typeface="Arial" charset="0"/>
                <a:cs typeface="Arial" charset="0"/>
                <a:sym typeface="Arial" charset="0"/>
              </a:defRPr>
            </a:lvl7pPr>
            <a:lvl8pPr marL="3429000" indent="-228600" eaLnBrk="0" fontAlgn="base" hangingPunct="0">
              <a:spcBef>
                <a:spcPct val="0"/>
              </a:spcBef>
              <a:spcAft>
                <a:spcPct val="0"/>
              </a:spcAft>
              <a:defRPr sz="1400">
                <a:solidFill>
                  <a:srgbClr val="000000"/>
                </a:solidFill>
                <a:latin typeface="Arial" charset="0"/>
                <a:cs typeface="Arial" charset="0"/>
                <a:sym typeface="Arial" charset="0"/>
              </a:defRPr>
            </a:lvl8pPr>
            <a:lvl9pPr marL="3886200" indent="-228600" eaLnBrk="0" fontAlgn="base" hangingPunct="0">
              <a:spcBef>
                <a:spcPct val="0"/>
              </a:spcBef>
              <a:spcAft>
                <a:spcPct val="0"/>
              </a:spcAft>
              <a:defRPr sz="1400">
                <a:solidFill>
                  <a:srgbClr val="000000"/>
                </a:solidFill>
                <a:latin typeface="Arial" charset="0"/>
                <a:cs typeface="Arial" charset="0"/>
                <a:sym typeface="Arial" charset="0"/>
              </a:defRPr>
            </a:lvl9pPr>
          </a:lstStyle>
          <a:p>
            <a:pPr eaLnBrk="1" hangingPunct="1">
              <a:buClr>
                <a:srgbClr val="000000"/>
              </a:buClr>
              <a:buFont typeface="Arial" charset="0"/>
              <a:buNone/>
              <a:defRPr/>
            </a:pPr>
            <a:endParaRPr lang="sk-SK" altLang="sk-SK"/>
          </a:p>
        </p:txBody>
      </p:sp>
      <p:sp>
        <p:nvSpPr>
          <p:cNvPr id="7" name="Google Shape;97;p11"/>
          <p:cNvSpPr txBox="1">
            <a:spLocks noGrp="1"/>
          </p:cNvSpPr>
          <p:nvPr>
            <p:ph type="sldNum" idx="10"/>
          </p:nvPr>
        </p:nvSpPr>
        <p:spPr/>
        <p:txBody>
          <a:bodyPr/>
          <a:lstStyle>
            <a:lvl1pPr>
              <a:defRPr/>
            </a:lvl1pPr>
          </a:lstStyle>
          <a:p>
            <a:fld id="{4A38F4BA-A05B-4725-97C5-BA8A77CEA2CA}" type="slidenum">
              <a:rPr lang="sk-SK" altLang="sk-SK"/>
              <a:pPr/>
              <a:t>‹N›</a:t>
            </a:fld>
            <a:endParaRPr lang="sk-SK" altLang="sk-SK"/>
          </a:p>
        </p:txBody>
      </p:sp>
    </p:spTree>
    <p:extLst>
      <p:ext uri="{BB962C8B-B14F-4D97-AF65-F5344CB8AC3E}">
        <p14:creationId xmlns:p14="http://schemas.microsoft.com/office/powerpoint/2010/main" val="34876725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Google Shape;6;p1"/>
          <p:cNvSpPr txBox="1">
            <a:spLocks noGrp="1"/>
          </p:cNvSpPr>
          <p:nvPr>
            <p:ph type="title"/>
          </p:nvPr>
        </p:nvSpPr>
        <p:spPr bwMode="auto">
          <a:xfrm>
            <a:off x="1146175" y="530225"/>
            <a:ext cx="3208338"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ctr" anchorCtr="0" compatLnSpc="1">
            <a:prstTxWarp prst="textNoShape">
              <a:avLst/>
            </a:prstTxWarp>
          </a:bodyPr>
          <a:lstStyle/>
          <a:p>
            <a:pPr lvl="0"/>
            <a:endParaRPr lang="sk-SK" altLang="sk-SK" smtClean="0">
              <a:sym typeface="Arial" panose="020B0604020202020204" pitchFamily="34" charset="0"/>
            </a:endParaRPr>
          </a:p>
        </p:txBody>
      </p:sp>
      <p:sp>
        <p:nvSpPr>
          <p:cNvPr id="1027" name="Google Shape;7;p1"/>
          <p:cNvSpPr txBox="1">
            <a:spLocks noGrp="1"/>
          </p:cNvSpPr>
          <p:nvPr>
            <p:ph type="body" idx="1"/>
          </p:nvPr>
        </p:nvSpPr>
        <p:spPr bwMode="auto">
          <a:xfrm>
            <a:off x="1146175" y="1766888"/>
            <a:ext cx="7540625" cy="315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5" tIns="91425" rIns="91425" bIns="91425" numCol="1" anchor="t" anchorCtr="0" compatLnSpc="1">
            <a:prstTxWarp prst="textNoShape">
              <a:avLst/>
            </a:prstTxWarp>
          </a:bodyPr>
          <a:lstStyle/>
          <a:p>
            <a:pPr lvl="0"/>
            <a:endParaRPr lang="sk-SK" altLang="sk-SK" smtClean="0">
              <a:sym typeface="Arial" panose="020B0604020202020204" pitchFamily="34" charset="0"/>
            </a:endParaRPr>
          </a:p>
        </p:txBody>
      </p:sp>
      <p:sp>
        <p:nvSpPr>
          <p:cNvPr id="1028" name="Google Shape;8;p1"/>
          <p:cNvSpPr txBox="1">
            <a:spLocks noGrp="1"/>
          </p:cNvSpPr>
          <p:nvPr>
            <p:ph type="sldNum" idx="12"/>
          </p:nvPr>
        </p:nvSpPr>
        <p:spPr bwMode="auto">
          <a:xfrm>
            <a:off x="-50800" y="4819650"/>
            <a:ext cx="349250" cy="323850"/>
          </a:xfrm>
          <a:prstGeom prst="rect">
            <a:avLst/>
          </a:prstGeom>
          <a:noFill/>
          <a:ln>
            <a:noFill/>
          </a:ln>
        </p:spPr>
        <p:txBody>
          <a:bodyPr vert="horz" wrap="square" lIns="91425" tIns="91425" rIns="91425" bIns="91425" numCol="1" anchor="t" anchorCtr="0" compatLnSpc="1">
            <a:prstTxWarp prst="textNoShape">
              <a:avLst/>
            </a:prstTxWarp>
          </a:bodyPr>
          <a:lstStyle>
            <a:lvl1pPr algn="ctr" eaLnBrk="1" hangingPunct="1">
              <a:buClr>
                <a:srgbClr val="000000"/>
              </a:buClr>
              <a:buFont typeface="Arial" panose="020B0604020202020204" pitchFamily="34" charset="0"/>
              <a:buNone/>
              <a:defRPr sz="800">
                <a:solidFill>
                  <a:srgbClr val="FFFFFF"/>
                </a:solidFill>
                <a:latin typeface="Roboto Slab" pitchFamily="2" charset="0"/>
                <a:sym typeface="Roboto Slab" pitchFamily="2" charset="0"/>
              </a:defRPr>
            </a:lvl1pPr>
          </a:lstStyle>
          <a:p>
            <a:fld id="{2E5BC50A-40F0-4C67-90C9-75579D6A605E}" type="slidenum">
              <a:rPr lang="sk-SK" altLang="sk-SK"/>
              <a:pPr/>
              <a:t>‹N›</a:t>
            </a:fld>
            <a:endParaRPr lang="sk-SK" altLang="sk-SK"/>
          </a:p>
        </p:txBody>
      </p:sp>
    </p:spTree>
  </p:cSld>
  <p:clrMap bg1="lt1" tx1="dk1" bg2="dk2" tx2="lt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Lst>
  <p:transition>
    <p:fade thruBlk="1"/>
  </p:transition>
  <p:hf hdr="0" ftr="0" dt="0"/>
  <p:txStyles>
    <p:titleStyle>
      <a:defPPr marR="0" lvl="0" algn="l" rtl="0">
        <a:lnSpc>
          <a:spcPct val="100000"/>
        </a:lnSpc>
        <a:spcBef>
          <a:spcPts val="0"/>
        </a:spcBef>
        <a:spcAft>
          <a:spcPts val="0"/>
        </a:spcAft>
      </a:defPPr>
      <a:lvl1pPr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1pPr>
      <a:lvl2pPr lvl="1"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2pPr>
      <a:lvl3pPr lvl="2"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3pPr>
      <a:lvl4pPr lvl="3"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4pPr>
      <a:lvl5pPr lvl="4" algn="l" rtl="0" eaLnBrk="0" fontAlgn="base" hangingPunct="0">
        <a:spcBef>
          <a:spcPct val="0"/>
        </a:spcBef>
        <a:spcAft>
          <a:spcPct val="0"/>
        </a:spcAft>
        <a:buClr>
          <a:srgbClr val="000000"/>
        </a:buClr>
        <a:buFont typeface="Arial" panose="020B0604020202020204" pitchFamily="34" charset="0"/>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L="342900" indent="-3429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1pPr>
      <a:lvl2pPr marL="742950" lvl="1" indent="-28575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2pPr>
      <a:lvl3pPr marL="1143000" lvl="2" indent="-2286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3pPr>
      <a:lvl4pPr marL="1600200" lvl="3" indent="-2286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4pPr>
      <a:lvl5pPr marL="2057400" lvl="4" indent="-228600" algn="l" rtl="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a:ea typeface="Arial"/>
          <a:cs typeface="Arial"/>
          <a:sym typeface="Arial" panose="020B0604020202020204" pitchFamily="34" charset="0"/>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loom.com/share/9644f29a157d46a4b263af2c4fd0bf5d" TargetMode="External"/><Relationship Id="rId7" Type="http://schemas.openxmlformats.org/officeDocument/2006/relationships/hyperlink" Target="https://wordwall.net/resource/22601459"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hyperlink" Target="https://wordwall.net/resource/22603154" TargetMode="Externa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cs.google.com/document/d/112jQi-s4caJxKsboGJBjd9sVWlxTbOal/edit?usp=sharing&amp;ouid=106368243515045485075&amp;rtpof=true&amp;sd=true"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Google Shape;109;p13"/>
          <p:cNvSpPr txBox="1">
            <a:spLocks noGrp="1"/>
          </p:cNvSpPr>
          <p:nvPr>
            <p:ph type="ctrTitle"/>
          </p:nvPr>
        </p:nvSpPr>
        <p:spPr>
          <a:xfrm>
            <a:off x="684213" y="2571750"/>
            <a:ext cx="6911975" cy="1871663"/>
          </a:xfrm>
        </p:spPr>
        <p:txBody>
          <a:bodyPr/>
          <a:lstStyle/>
          <a:p>
            <a:pPr eaLnBrk="1" hangingPunct="1">
              <a:spcBef>
                <a:spcPct val="0"/>
              </a:spcBef>
              <a:spcAft>
                <a:spcPct val="0"/>
              </a:spcAft>
              <a:buClr>
                <a:srgbClr val="FFFFFF"/>
              </a:buClr>
              <a:buFont typeface="Roboto Slab" pitchFamily="2" charset="0"/>
              <a:buNone/>
            </a:pPr>
            <a:r>
              <a:rPr lang="sk-SK" altLang="sk-SK" b="1" smtClean="0">
                <a:solidFill>
                  <a:srgbClr val="FFFFFF"/>
                </a:solidFill>
                <a:latin typeface="Roboto Slab" pitchFamily="2" charset="0"/>
                <a:cs typeface="Arial" panose="020B0604020202020204" pitchFamily="34" charset="0"/>
                <a:sym typeface="Roboto Slab" pitchFamily="2" charset="0"/>
              </a:rPr>
              <a:t>Digi </a:t>
            </a:r>
            <a:r>
              <a:rPr lang="en-US" altLang="sk-SK" b="1" smtClean="0">
                <a:solidFill>
                  <a:srgbClr val="FFFFFF"/>
                </a:solidFill>
                <a:latin typeface="Roboto Slab" pitchFamily="2" charset="0"/>
                <a:cs typeface="Arial" panose="020B0604020202020204" pitchFamily="34" charset="0"/>
                <a:sym typeface="Roboto Slab" pitchFamily="2" charset="0"/>
              </a:rPr>
              <a:t>S</a:t>
            </a:r>
            <a:r>
              <a:rPr lang="sk-SK" altLang="sk-SK" b="1" smtClean="0">
                <a:solidFill>
                  <a:srgbClr val="FFFFFF"/>
                </a:solidFill>
                <a:latin typeface="Roboto Slab" pitchFamily="2" charset="0"/>
                <a:cs typeface="Arial" panose="020B0604020202020204" pitchFamily="34" charset="0"/>
                <a:sym typeface="Roboto Slab" pitchFamily="2" charset="0"/>
              </a:rPr>
              <a:t>chool C</a:t>
            </a:r>
            <a:r>
              <a:rPr lang="en-US" altLang="sk-SK" b="1" smtClean="0">
                <a:solidFill>
                  <a:srgbClr val="FFFFFF"/>
                </a:solidFill>
                <a:latin typeface="Roboto Slab" pitchFamily="2" charset="0"/>
                <a:cs typeface="Arial" panose="020B0604020202020204" pitchFamily="34" charset="0"/>
                <a:sym typeface="Roboto Slab" pitchFamily="2" charset="0"/>
              </a:rPr>
              <a:t>HEMISTRY</a:t>
            </a:r>
            <a:br>
              <a:rPr lang="en-US" altLang="sk-SK" b="1" smtClean="0">
                <a:solidFill>
                  <a:srgbClr val="FFFFFF"/>
                </a:solidFill>
                <a:latin typeface="Roboto Slab" pitchFamily="2" charset="0"/>
                <a:cs typeface="Arial" panose="020B0604020202020204" pitchFamily="34" charset="0"/>
                <a:sym typeface="Roboto Slab" pitchFamily="2" charset="0"/>
              </a:rPr>
            </a:br>
            <a:r>
              <a:rPr lang="sk-SK" altLang="sk-SK" b="1" smtClean="0">
                <a:solidFill>
                  <a:srgbClr val="FFFFFF"/>
                </a:solidFill>
                <a:latin typeface="Roboto Slab" pitchFamily="2" charset="0"/>
                <a:cs typeface="Arial" panose="020B0604020202020204" pitchFamily="34" charset="0"/>
                <a:sym typeface="Roboto Slab" pitchFamily="2" charset="0"/>
              </a:rPr>
              <a:t>Chemic</a:t>
            </a:r>
            <a:r>
              <a:rPr lang="en-US" altLang="sk-SK" b="1" smtClean="0">
                <a:solidFill>
                  <a:srgbClr val="FFFFFF"/>
                </a:solidFill>
                <a:latin typeface="Roboto Slab" pitchFamily="2" charset="0"/>
                <a:cs typeface="Arial" panose="020B0604020202020204" pitchFamily="34" charset="0"/>
                <a:sym typeface="Roboto Slab" pitchFamily="2" charset="0"/>
              </a:rPr>
              <a:t>al Substances </a:t>
            </a:r>
            <a:r>
              <a:rPr lang="sk-SK" altLang="sk-SK" b="1" smtClean="0">
                <a:solidFill>
                  <a:srgbClr val="FFFFFF"/>
                </a:solidFill>
                <a:latin typeface="Roboto Slab" pitchFamily="2" charset="0"/>
                <a:cs typeface="Arial" panose="020B0604020202020204" pitchFamily="34" charset="0"/>
                <a:sym typeface="Roboto Slab" pitchFamily="2" charset="0"/>
              </a:rPr>
              <a:t>–</a:t>
            </a:r>
            <a:r>
              <a:rPr lang="en-US" altLang="sk-SK" b="1" smtClean="0">
                <a:solidFill>
                  <a:srgbClr val="FFFFFF"/>
                </a:solidFill>
                <a:latin typeface="Roboto Slab" pitchFamily="2" charset="0"/>
                <a:cs typeface="Arial" panose="020B0604020202020204" pitchFamily="34" charset="0"/>
                <a:sym typeface="Roboto Slab" pitchFamily="2" charset="0"/>
              </a:rPr>
              <a:t> Classification</a:t>
            </a:r>
            <a:r>
              <a:rPr lang="sk-SK" altLang="sk-SK" b="1" smtClean="0">
                <a:solidFill>
                  <a:srgbClr val="FFFFFF"/>
                </a:solidFill>
                <a:latin typeface="Roboto Slab" pitchFamily="2" charset="0"/>
                <a:cs typeface="Arial" panose="020B0604020202020204" pitchFamily="34" charset="0"/>
                <a:sym typeface="Roboto Slab" pitchFamily="2" charset="0"/>
              </a:rPr>
              <a:t> </a:t>
            </a:r>
          </a:p>
        </p:txBody>
      </p:sp>
      <p:pic>
        <p:nvPicPr>
          <p:cNvPr id="9219" name="Obrázo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785813"/>
            <a:ext cx="1158875" cy="65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bdĺžnik 4"/>
          <p:cNvSpPr/>
          <p:nvPr/>
        </p:nvSpPr>
        <p:spPr>
          <a:xfrm>
            <a:off x="212725" y="4638675"/>
            <a:ext cx="4535488" cy="50482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hangingPunct="1">
              <a:defRPr/>
            </a:pPr>
            <a:r>
              <a:rPr lang="sk-SK" sz="2000" b="1" dirty="0">
                <a:cs typeface="Arial" pitchFamily="34" charset="0"/>
                <a:sym typeface="Arial" charset="0"/>
              </a:rPr>
              <a:t>2020-1-SK01-KA226-SCH-094350</a:t>
            </a:r>
          </a:p>
        </p:txBody>
      </p:sp>
      <p:pic>
        <p:nvPicPr>
          <p:cNvPr id="9221" name="Obrázok 6" descr="Erasmus+ logo EN.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2875" y="7858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Google Shape;207;p21"/>
          <p:cNvSpPr txBox="1">
            <a:spLocks noGrp="1"/>
          </p:cNvSpPr>
          <p:nvPr>
            <p:ph type="title"/>
          </p:nvPr>
        </p:nvSpPr>
        <p:spPr>
          <a:xfrm>
            <a:off x="1146175" y="530225"/>
            <a:ext cx="3208338" cy="1028700"/>
          </a:xfrm>
        </p:spPr>
        <p:txBody>
          <a:bodyPr/>
          <a:lstStyle/>
          <a:p>
            <a:pPr eaLnBrk="1" hangingPunct="1">
              <a:spcBef>
                <a:spcPct val="0"/>
              </a:spcBef>
              <a:spcAft>
                <a:spcPct val="0"/>
              </a:spcAft>
              <a:buClr>
                <a:srgbClr val="FFFFFF"/>
              </a:buClr>
              <a:buFont typeface="Roboto Slab" pitchFamily="2" charset="0"/>
              <a:buNone/>
            </a:pPr>
            <a:r>
              <a:rPr lang="en-US" altLang="sk-SK" sz="1800" b="1" smtClean="0">
                <a:solidFill>
                  <a:srgbClr val="FFFFFF"/>
                </a:solidFill>
                <a:latin typeface="Roboto Slab" pitchFamily="2" charset="0"/>
                <a:cs typeface="Arial" panose="020B0604020202020204" pitchFamily="34" charset="0"/>
                <a:sym typeface="Roboto Slab" pitchFamily="2" charset="0"/>
              </a:rPr>
              <a:t>TEACHING MATERIALS</a:t>
            </a:r>
            <a:endParaRPr lang="sk-SK" altLang="sk-SK" sz="1800" b="1" smtClean="0">
              <a:solidFill>
                <a:srgbClr val="FFFFFF"/>
              </a:solidFill>
              <a:latin typeface="Roboto Slab" pitchFamily="2" charset="0"/>
              <a:cs typeface="Arial" panose="020B0604020202020204" pitchFamily="34" charset="0"/>
              <a:sym typeface="Roboto Slab" pitchFamily="2" charset="0"/>
            </a:endParaRPr>
          </a:p>
        </p:txBody>
      </p:sp>
      <p:sp>
        <p:nvSpPr>
          <p:cNvPr id="27651" name="Google Shape;208;p21"/>
          <p:cNvSpPr txBox="1">
            <a:spLocks noGrp="1"/>
          </p:cNvSpPr>
          <p:nvPr>
            <p:ph type="body" idx="1"/>
          </p:nvPr>
        </p:nvSpPr>
        <p:spPr>
          <a:xfrm>
            <a:off x="684213" y="1708150"/>
            <a:ext cx="2409825" cy="3152775"/>
          </a:xfrm>
        </p:spPr>
        <p:txBody>
          <a:bodyPr/>
          <a:lstStyle/>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p:txBody>
      </p:sp>
      <p:sp>
        <p:nvSpPr>
          <p:cNvPr id="27652" name="Google Shape;209;p21"/>
          <p:cNvSpPr txBox="1">
            <a:spLocks noGrp="1"/>
          </p:cNvSpPr>
          <p:nvPr>
            <p:ph type="body" idx="2"/>
          </p:nvPr>
        </p:nvSpPr>
        <p:spPr>
          <a:xfrm>
            <a:off x="3203575" y="1708150"/>
            <a:ext cx="2409825" cy="3152775"/>
          </a:xfrm>
        </p:spPr>
        <p:txBody>
          <a:bodyPr/>
          <a:lstStyle/>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p:txBody>
      </p:sp>
      <p:sp>
        <p:nvSpPr>
          <p:cNvPr id="27653" name="Google Shape;210;p21"/>
          <p:cNvSpPr txBox="1">
            <a:spLocks noGrp="1"/>
          </p:cNvSpPr>
          <p:nvPr>
            <p:ph type="body" idx="3"/>
          </p:nvPr>
        </p:nvSpPr>
        <p:spPr>
          <a:xfrm>
            <a:off x="10371138" y="4686300"/>
            <a:ext cx="2409825" cy="3152775"/>
          </a:xfrm>
        </p:spPr>
        <p:txBody>
          <a:bodyPr/>
          <a:lstStyle/>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hlinkClick r:id="rId3"/>
            </a:endParaRPr>
          </a:p>
          <a:p>
            <a:pPr marL="0" indent="0" eaLnBrk="1" hangingPunct="1">
              <a:spcAft>
                <a:spcPct val="0"/>
              </a:spcAft>
              <a:buClr>
                <a:srgbClr val="114454"/>
              </a:buClr>
              <a:buFont typeface="Nixie One" charset="0"/>
              <a:buNone/>
            </a:pPr>
            <a:r>
              <a:rPr lang="sk-SK" altLang="sk-SK" smtClean="0">
                <a:solidFill>
                  <a:srgbClr val="114454"/>
                </a:solidFill>
                <a:latin typeface="Nixie One" charset="0"/>
                <a:cs typeface="Arial" panose="020B0604020202020204" pitchFamily="34" charset="0"/>
                <a:sym typeface="Nixie One" charset="0"/>
                <a:hlinkClick r:id="rId3"/>
              </a:rPr>
              <a:t> </a:t>
            </a:r>
            <a:endParaRPr lang="sk-SK" altLang="sk-SK" smtClean="0">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a:p>
            <a:pPr marL="0" indent="0" eaLnBrk="1" hangingPunct="1">
              <a:spcAft>
                <a:spcPct val="0"/>
              </a:spcAft>
              <a:buClr>
                <a:srgbClr val="114454"/>
              </a:buClr>
              <a:buFont typeface="Nixie One" charset="0"/>
              <a:buNone/>
            </a:pPr>
            <a:endParaRPr lang="sk-SK" altLang="sk-SK" smtClean="0">
              <a:solidFill>
                <a:srgbClr val="114454"/>
              </a:solidFill>
              <a:latin typeface="Nixie One" charset="0"/>
              <a:cs typeface="Arial" panose="020B0604020202020204" pitchFamily="34" charset="0"/>
              <a:sym typeface="Nixie One" charset="0"/>
            </a:endParaRPr>
          </a:p>
        </p:txBody>
      </p:sp>
      <p:sp>
        <p:nvSpPr>
          <p:cNvPr id="27654" name="Google Shape;218;p21"/>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3478DED6-105A-4441-9D61-AEA9D3A3966F}"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10</a:t>
            </a:fld>
            <a:endParaRPr lang="sk-SK" altLang="sk-SK" sz="800">
              <a:solidFill>
                <a:srgbClr val="FFFFFF"/>
              </a:solidFill>
              <a:latin typeface="Roboto Slab" pitchFamily="2" charset="0"/>
              <a:sym typeface="Roboto Slab" pitchFamily="2" charset="0"/>
            </a:endParaRPr>
          </a:p>
        </p:txBody>
      </p:sp>
      <p:grpSp>
        <p:nvGrpSpPr>
          <p:cNvPr id="27655" name="Google Shape;1193;p41"/>
          <p:cNvGrpSpPr>
            <a:grpSpLocks/>
          </p:cNvGrpSpPr>
          <p:nvPr/>
        </p:nvGrpSpPr>
        <p:grpSpPr bwMode="auto">
          <a:xfrm>
            <a:off x="395288" y="842963"/>
            <a:ext cx="446087" cy="446087"/>
            <a:chOff x="1674084" y="3214987"/>
            <a:chExt cx="720142" cy="720027"/>
          </a:xfrm>
        </p:grpSpPr>
        <p:sp>
          <p:nvSpPr>
            <p:cNvPr id="27660" name="Google Shape;1194;p41"/>
            <p:cNvSpPr>
              <a:spLocks noChangeArrowheads="1"/>
            </p:cNvSpPr>
            <p:nvPr/>
          </p:nvSpPr>
          <p:spPr bwMode="auto">
            <a:xfrm>
              <a:off x="1674084" y="3354958"/>
              <a:ext cx="179880" cy="213215"/>
            </a:xfrm>
            <a:custGeom>
              <a:avLst/>
              <a:gdLst>
                <a:gd name="T0" fmla="*/ 2147483646 w 204"/>
                <a:gd name="T1" fmla="*/ 2147483646 h 242"/>
                <a:gd name="T2" fmla="*/ 2147483646 w 204"/>
                <a:gd name="T3" fmla="*/ 2147483646 h 242"/>
                <a:gd name="T4" fmla="*/ 2147483646 w 204"/>
                <a:gd name="T5" fmla="*/ 2147483646 h 242"/>
                <a:gd name="T6" fmla="*/ 2147483646 w 204"/>
                <a:gd name="T7" fmla="*/ 2147483646 h 242"/>
                <a:gd name="T8" fmla="*/ 2147483646 w 204"/>
                <a:gd name="T9" fmla="*/ 2147483646 h 242"/>
                <a:gd name="T10" fmla="*/ 2147483646 w 204"/>
                <a:gd name="T11" fmla="*/ 2147483646 h 242"/>
                <a:gd name="T12" fmla="*/ 2147483646 w 204"/>
                <a:gd name="T13" fmla="*/ 2147483646 h 242"/>
                <a:gd name="T14" fmla="*/ 2147483646 w 204"/>
                <a:gd name="T15" fmla="*/ 2147483646 h 242"/>
                <a:gd name="T16" fmla="*/ 2147483646 w 204"/>
                <a:gd name="T17" fmla="*/ 2147483646 h 242"/>
                <a:gd name="T18" fmla="*/ 2147483646 w 204"/>
                <a:gd name="T19" fmla="*/ 2147483646 h 242"/>
                <a:gd name="T20" fmla="*/ 2147483646 w 204"/>
                <a:gd name="T21" fmla="*/ 2147483646 h 242"/>
                <a:gd name="T22" fmla="*/ 2147483646 w 204"/>
                <a:gd name="T23" fmla="*/ 2147483646 h 242"/>
                <a:gd name="T24" fmla="*/ 2147483646 w 204"/>
                <a:gd name="T25" fmla="*/ 2147483646 h 242"/>
                <a:gd name="T26" fmla="*/ 2147483646 w 204"/>
                <a:gd name="T27" fmla="*/ 2147483646 h 242"/>
                <a:gd name="T28" fmla="*/ 2147483646 w 204"/>
                <a:gd name="T29" fmla="*/ 2147483646 h 242"/>
                <a:gd name="T30" fmla="*/ 2147483646 w 204"/>
                <a:gd name="T31" fmla="*/ 0 h 242"/>
                <a:gd name="T32" fmla="*/ 2147483646 w 204"/>
                <a:gd name="T33" fmla="*/ 2147483646 h 242"/>
                <a:gd name="T34" fmla="*/ 2147483646 w 204"/>
                <a:gd name="T35" fmla="*/ 2147483646 h 242"/>
                <a:gd name="T36" fmla="*/ 2147483646 w 204"/>
                <a:gd name="T37" fmla="*/ 2147483646 h 242"/>
                <a:gd name="T38" fmla="*/ 2147483646 w 204"/>
                <a:gd name="T39" fmla="*/ 2147483646 h 242"/>
                <a:gd name="T40" fmla="*/ 2147483646 w 204"/>
                <a:gd name="T41" fmla="*/ 2147483646 h 242"/>
                <a:gd name="T42" fmla="*/ 2147483646 w 204"/>
                <a:gd name="T43" fmla="*/ 2147483646 h 242"/>
                <a:gd name="T44" fmla="*/ 0 w 204"/>
                <a:gd name="T45" fmla="*/ 2147483646 h 242"/>
                <a:gd name="T46" fmla="*/ 0 w 204"/>
                <a:gd name="T47" fmla="*/ 2147483646 h 242"/>
                <a:gd name="T48" fmla="*/ 2147483646 w 204"/>
                <a:gd name="T49" fmla="*/ 2147483646 h 242"/>
                <a:gd name="T50" fmla="*/ 2147483646 w 204"/>
                <a:gd name="T51" fmla="*/ 2147483646 h 242"/>
                <a:gd name="T52" fmla="*/ 2147483646 w 204"/>
                <a:gd name="T53" fmla="*/ 2147483646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57" y="222"/>
                  </a:moveTo>
                  <a:cubicBezTo>
                    <a:pt x="57" y="214"/>
                    <a:pt x="61" y="207"/>
                    <a:pt x="67" y="202"/>
                  </a:cubicBezTo>
                  <a:cubicBezTo>
                    <a:pt x="76" y="195"/>
                    <a:pt x="88" y="191"/>
                    <a:pt x="102" y="191"/>
                  </a:cubicBezTo>
                  <a:cubicBezTo>
                    <a:pt x="116" y="191"/>
                    <a:pt x="129" y="195"/>
                    <a:pt x="137" y="202"/>
                  </a:cubicBezTo>
                  <a:cubicBezTo>
                    <a:pt x="144" y="207"/>
                    <a:pt x="147" y="214"/>
                    <a:pt x="147" y="222"/>
                  </a:cubicBezTo>
                  <a:cubicBezTo>
                    <a:pt x="147" y="230"/>
                    <a:pt x="143" y="237"/>
                    <a:pt x="137" y="242"/>
                  </a:cubicBezTo>
                  <a:cubicBezTo>
                    <a:pt x="190" y="242"/>
                    <a:pt x="190" y="242"/>
                    <a:pt x="190" y="242"/>
                  </a:cubicBezTo>
                  <a:cubicBezTo>
                    <a:pt x="198" y="242"/>
                    <a:pt x="204" y="235"/>
                    <a:pt x="204" y="227"/>
                  </a:cubicBezTo>
                  <a:cubicBezTo>
                    <a:pt x="204" y="67"/>
                    <a:pt x="204" y="67"/>
                    <a:pt x="204" y="67"/>
                  </a:cubicBezTo>
                  <a:cubicBezTo>
                    <a:pt x="204" y="59"/>
                    <a:pt x="198" y="52"/>
                    <a:pt x="190" y="52"/>
                  </a:cubicBezTo>
                  <a:cubicBezTo>
                    <a:pt x="120" y="52"/>
                    <a:pt x="120" y="52"/>
                    <a:pt x="120" y="52"/>
                  </a:cubicBezTo>
                  <a:cubicBezTo>
                    <a:pt x="118" y="51"/>
                    <a:pt x="115" y="50"/>
                    <a:pt x="115" y="47"/>
                  </a:cubicBezTo>
                  <a:cubicBezTo>
                    <a:pt x="115" y="42"/>
                    <a:pt x="115" y="37"/>
                    <a:pt x="120" y="34"/>
                  </a:cubicBezTo>
                  <a:cubicBezTo>
                    <a:pt x="122" y="32"/>
                    <a:pt x="125" y="31"/>
                    <a:pt x="128" y="30"/>
                  </a:cubicBezTo>
                  <a:cubicBezTo>
                    <a:pt x="136" y="25"/>
                    <a:pt x="137" y="14"/>
                    <a:pt x="129" y="8"/>
                  </a:cubicBezTo>
                  <a:cubicBezTo>
                    <a:pt x="122" y="2"/>
                    <a:pt x="112" y="0"/>
                    <a:pt x="102" y="0"/>
                  </a:cubicBezTo>
                  <a:cubicBezTo>
                    <a:pt x="93" y="0"/>
                    <a:pt x="82" y="2"/>
                    <a:pt x="75" y="8"/>
                  </a:cubicBezTo>
                  <a:cubicBezTo>
                    <a:pt x="68" y="14"/>
                    <a:pt x="69" y="25"/>
                    <a:pt x="77" y="30"/>
                  </a:cubicBezTo>
                  <a:cubicBezTo>
                    <a:pt x="80" y="31"/>
                    <a:pt x="82" y="32"/>
                    <a:pt x="85" y="34"/>
                  </a:cubicBezTo>
                  <a:cubicBezTo>
                    <a:pt x="89" y="37"/>
                    <a:pt x="90" y="42"/>
                    <a:pt x="89" y="47"/>
                  </a:cubicBezTo>
                  <a:cubicBezTo>
                    <a:pt x="89" y="50"/>
                    <a:pt x="87" y="51"/>
                    <a:pt x="85" y="52"/>
                  </a:cubicBezTo>
                  <a:cubicBezTo>
                    <a:pt x="15" y="52"/>
                    <a:pt x="15" y="52"/>
                    <a:pt x="15" y="52"/>
                  </a:cubicBezTo>
                  <a:cubicBezTo>
                    <a:pt x="7" y="52"/>
                    <a:pt x="0" y="59"/>
                    <a:pt x="0" y="67"/>
                  </a:cubicBezTo>
                  <a:cubicBezTo>
                    <a:pt x="0" y="227"/>
                    <a:pt x="0" y="227"/>
                    <a:pt x="0" y="227"/>
                  </a:cubicBezTo>
                  <a:cubicBezTo>
                    <a:pt x="0" y="235"/>
                    <a:pt x="7" y="242"/>
                    <a:pt x="15" y="242"/>
                  </a:cubicBezTo>
                  <a:cubicBezTo>
                    <a:pt x="68" y="242"/>
                    <a:pt x="68" y="242"/>
                    <a:pt x="68" y="242"/>
                  </a:cubicBezTo>
                  <a:cubicBezTo>
                    <a:pt x="61" y="237"/>
                    <a:pt x="57" y="230"/>
                    <a:pt x="57" y="222"/>
                  </a:cubicBezTo>
                  <a:close/>
                </a:path>
              </a:pathLst>
            </a:cu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61" name="Google Shape;1195;p41"/>
            <p:cNvSpPr>
              <a:spLocks noChangeArrowheads="1"/>
            </p:cNvSpPr>
            <p:nvPr/>
          </p:nvSpPr>
          <p:spPr bwMode="auto">
            <a:xfrm>
              <a:off x="1674084" y="3534654"/>
              <a:ext cx="179880" cy="213525"/>
            </a:xfrm>
            <a:custGeom>
              <a:avLst/>
              <a:gdLst>
                <a:gd name="T0" fmla="*/ 2147483646 w 204"/>
                <a:gd name="T1" fmla="*/ 2147483646 h 242"/>
                <a:gd name="T2" fmla="*/ 2147483646 w 204"/>
                <a:gd name="T3" fmla="*/ 2147483646 h 242"/>
                <a:gd name="T4" fmla="*/ 2147483646 w 204"/>
                <a:gd name="T5" fmla="*/ 2147483646 h 242"/>
                <a:gd name="T6" fmla="*/ 2147483646 w 204"/>
                <a:gd name="T7" fmla="*/ 2147483646 h 242"/>
                <a:gd name="T8" fmla="*/ 2147483646 w 204"/>
                <a:gd name="T9" fmla="*/ 2147483646 h 242"/>
                <a:gd name="T10" fmla="*/ 2147483646 w 204"/>
                <a:gd name="T11" fmla="*/ 2147483646 h 242"/>
                <a:gd name="T12" fmla="*/ 2147483646 w 204"/>
                <a:gd name="T13" fmla="*/ 2147483646 h 242"/>
                <a:gd name="T14" fmla="*/ 2147483646 w 204"/>
                <a:gd name="T15" fmla="*/ 2147483646 h 242"/>
                <a:gd name="T16" fmla="*/ 2147483646 w 204"/>
                <a:gd name="T17" fmla="*/ 2147483646 h 242"/>
                <a:gd name="T18" fmla="*/ 2147483646 w 204"/>
                <a:gd name="T19" fmla="*/ 2147483646 h 242"/>
                <a:gd name="T20" fmla="*/ 2147483646 w 204"/>
                <a:gd name="T21" fmla="*/ 2147483646 h 242"/>
                <a:gd name="T22" fmla="*/ 2147483646 w 204"/>
                <a:gd name="T23" fmla="*/ 2147483646 h 242"/>
                <a:gd name="T24" fmla="*/ 2147483646 w 204"/>
                <a:gd name="T25" fmla="*/ 2147483646 h 242"/>
                <a:gd name="T26" fmla="*/ 2147483646 w 204"/>
                <a:gd name="T27" fmla="*/ 2147483646 h 242"/>
                <a:gd name="T28" fmla="*/ 2147483646 w 204"/>
                <a:gd name="T29" fmla="*/ 2147483646 h 242"/>
                <a:gd name="T30" fmla="*/ 2147483646 w 204"/>
                <a:gd name="T31" fmla="*/ 2147483646 h 242"/>
                <a:gd name="T32" fmla="*/ 2147483646 w 204"/>
                <a:gd name="T33" fmla="*/ 2147483646 h 242"/>
                <a:gd name="T34" fmla="*/ 2147483646 w 204"/>
                <a:gd name="T35" fmla="*/ 2147483646 h 242"/>
                <a:gd name="T36" fmla="*/ 2147483646 w 204"/>
                <a:gd name="T37" fmla="*/ 2147483646 h 242"/>
                <a:gd name="T38" fmla="*/ 2147483646 w 204"/>
                <a:gd name="T39" fmla="*/ 2147483646 h 242"/>
                <a:gd name="T40" fmla="*/ 2147483646 w 204"/>
                <a:gd name="T41" fmla="*/ 2147483646 h 242"/>
                <a:gd name="T42" fmla="*/ 2147483646 w 204"/>
                <a:gd name="T43" fmla="*/ 2147483646 h 242"/>
                <a:gd name="T44" fmla="*/ 0 w 204"/>
                <a:gd name="T45" fmla="*/ 2147483646 h 242"/>
                <a:gd name="T46" fmla="*/ 0 w 204"/>
                <a:gd name="T47" fmla="*/ 2147483646 h 242"/>
                <a:gd name="T48" fmla="*/ 2147483646 w 204"/>
                <a:gd name="T49" fmla="*/ 2147483646 h 242"/>
                <a:gd name="T50" fmla="*/ 2147483646 w 204"/>
                <a:gd name="T51" fmla="*/ 2147483646 h 242"/>
                <a:gd name="T52" fmla="*/ 2147483646 w 204"/>
                <a:gd name="T53" fmla="*/ 2147483646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57" y="222"/>
                  </a:moveTo>
                  <a:cubicBezTo>
                    <a:pt x="57" y="214"/>
                    <a:pt x="61" y="207"/>
                    <a:pt x="67" y="202"/>
                  </a:cubicBezTo>
                  <a:cubicBezTo>
                    <a:pt x="76" y="195"/>
                    <a:pt x="88" y="191"/>
                    <a:pt x="102" y="191"/>
                  </a:cubicBezTo>
                  <a:cubicBezTo>
                    <a:pt x="116" y="191"/>
                    <a:pt x="129" y="195"/>
                    <a:pt x="137" y="202"/>
                  </a:cubicBezTo>
                  <a:cubicBezTo>
                    <a:pt x="144" y="207"/>
                    <a:pt x="147" y="214"/>
                    <a:pt x="147" y="222"/>
                  </a:cubicBezTo>
                  <a:cubicBezTo>
                    <a:pt x="147" y="230"/>
                    <a:pt x="143" y="237"/>
                    <a:pt x="137" y="242"/>
                  </a:cubicBezTo>
                  <a:cubicBezTo>
                    <a:pt x="190" y="242"/>
                    <a:pt x="190" y="242"/>
                    <a:pt x="190" y="242"/>
                  </a:cubicBezTo>
                  <a:cubicBezTo>
                    <a:pt x="198" y="242"/>
                    <a:pt x="204" y="236"/>
                    <a:pt x="204" y="227"/>
                  </a:cubicBezTo>
                  <a:cubicBezTo>
                    <a:pt x="204" y="67"/>
                    <a:pt x="204" y="67"/>
                    <a:pt x="204" y="67"/>
                  </a:cubicBezTo>
                  <a:cubicBezTo>
                    <a:pt x="204" y="59"/>
                    <a:pt x="198" y="53"/>
                    <a:pt x="190" y="53"/>
                  </a:cubicBezTo>
                  <a:cubicBezTo>
                    <a:pt x="120" y="53"/>
                    <a:pt x="120" y="53"/>
                    <a:pt x="120" y="53"/>
                  </a:cubicBezTo>
                  <a:cubicBezTo>
                    <a:pt x="118" y="52"/>
                    <a:pt x="115" y="50"/>
                    <a:pt x="115" y="47"/>
                  </a:cubicBezTo>
                  <a:cubicBezTo>
                    <a:pt x="115" y="42"/>
                    <a:pt x="115" y="38"/>
                    <a:pt x="120" y="34"/>
                  </a:cubicBezTo>
                  <a:cubicBezTo>
                    <a:pt x="122" y="33"/>
                    <a:pt x="125" y="31"/>
                    <a:pt x="128" y="30"/>
                  </a:cubicBezTo>
                  <a:cubicBezTo>
                    <a:pt x="136" y="25"/>
                    <a:pt x="137" y="15"/>
                    <a:pt x="129" y="9"/>
                  </a:cubicBezTo>
                  <a:cubicBezTo>
                    <a:pt x="122" y="3"/>
                    <a:pt x="112" y="0"/>
                    <a:pt x="102" y="1"/>
                  </a:cubicBezTo>
                  <a:cubicBezTo>
                    <a:pt x="93" y="0"/>
                    <a:pt x="82" y="3"/>
                    <a:pt x="75" y="9"/>
                  </a:cubicBezTo>
                  <a:cubicBezTo>
                    <a:pt x="68" y="15"/>
                    <a:pt x="69" y="25"/>
                    <a:pt x="77" y="30"/>
                  </a:cubicBezTo>
                  <a:cubicBezTo>
                    <a:pt x="80" y="31"/>
                    <a:pt x="82" y="33"/>
                    <a:pt x="85" y="34"/>
                  </a:cubicBezTo>
                  <a:cubicBezTo>
                    <a:pt x="89" y="38"/>
                    <a:pt x="90" y="42"/>
                    <a:pt x="89" y="47"/>
                  </a:cubicBezTo>
                  <a:cubicBezTo>
                    <a:pt x="89" y="50"/>
                    <a:pt x="87" y="52"/>
                    <a:pt x="85" y="53"/>
                  </a:cubicBezTo>
                  <a:cubicBezTo>
                    <a:pt x="15" y="53"/>
                    <a:pt x="15" y="53"/>
                    <a:pt x="15" y="53"/>
                  </a:cubicBezTo>
                  <a:cubicBezTo>
                    <a:pt x="7" y="53"/>
                    <a:pt x="0" y="59"/>
                    <a:pt x="0" y="67"/>
                  </a:cubicBezTo>
                  <a:cubicBezTo>
                    <a:pt x="0" y="227"/>
                    <a:pt x="0" y="227"/>
                    <a:pt x="0" y="227"/>
                  </a:cubicBezTo>
                  <a:cubicBezTo>
                    <a:pt x="0" y="236"/>
                    <a:pt x="7" y="242"/>
                    <a:pt x="15" y="242"/>
                  </a:cubicBezTo>
                  <a:cubicBezTo>
                    <a:pt x="68" y="242"/>
                    <a:pt x="68" y="242"/>
                    <a:pt x="68" y="242"/>
                  </a:cubicBezTo>
                  <a:cubicBezTo>
                    <a:pt x="61" y="237"/>
                    <a:pt x="57" y="230"/>
                    <a:pt x="57" y="222"/>
                  </a:cubicBezTo>
                  <a:close/>
                </a:path>
              </a:pathLst>
            </a:custGeom>
            <a:solidFill>
              <a:srgbClr val="B7B7B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62" name="Google Shape;1196;p41"/>
            <p:cNvSpPr>
              <a:spLocks noChangeArrowheads="1"/>
            </p:cNvSpPr>
            <p:nvPr/>
          </p:nvSpPr>
          <p:spPr bwMode="auto">
            <a:xfrm>
              <a:off x="1861110" y="3214987"/>
              <a:ext cx="212190" cy="179696"/>
            </a:xfrm>
            <a:custGeom>
              <a:avLst/>
              <a:gdLst>
                <a:gd name="T0" fmla="*/ 2147483646 w 241"/>
                <a:gd name="T1" fmla="*/ 2147483646 h 204"/>
                <a:gd name="T2" fmla="*/ 2147483646 w 241"/>
                <a:gd name="T3" fmla="*/ 2147483646 h 204"/>
                <a:gd name="T4" fmla="*/ 2147483646 w 241"/>
                <a:gd name="T5" fmla="*/ 2147483646 h 204"/>
                <a:gd name="T6" fmla="*/ 2147483646 w 241"/>
                <a:gd name="T7" fmla="*/ 2147483646 h 204"/>
                <a:gd name="T8" fmla="*/ 2147483646 w 241"/>
                <a:gd name="T9" fmla="*/ 2147483646 h 204"/>
                <a:gd name="T10" fmla="*/ 0 w 241"/>
                <a:gd name="T11" fmla="*/ 2147483646 h 204"/>
                <a:gd name="T12" fmla="*/ 0 w 241"/>
                <a:gd name="T13" fmla="*/ 2147483646 h 204"/>
                <a:gd name="T14" fmla="*/ 2147483646 w 241"/>
                <a:gd name="T15" fmla="*/ 2147483646 h 204"/>
                <a:gd name="T16" fmla="*/ 2147483646 w 241"/>
                <a:gd name="T17" fmla="*/ 2147483646 h 204"/>
                <a:gd name="T18" fmla="*/ 2147483646 w 241"/>
                <a:gd name="T19" fmla="*/ 2147483646 h 204"/>
                <a:gd name="T20" fmla="*/ 2147483646 w 241"/>
                <a:gd name="T21" fmla="*/ 2147483646 h 204"/>
                <a:gd name="T22" fmla="*/ 2147483646 w 241"/>
                <a:gd name="T23" fmla="*/ 2147483646 h 204"/>
                <a:gd name="T24" fmla="*/ 2147483646 w 241"/>
                <a:gd name="T25" fmla="*/ 2147483646 h 204"/>
                <a:gd name="T26" fmla="*/ 2147483646 w 241"/>
                <a:gd name="T27" fmla="*/ 2147483646 h 204"/>
                <a:gd name="T28" fmla="*/ 2147483646 w 241"/>
                <a:gd name="T29" fmla="*/ 2147483646 h 204"/>
                <a:gd name="T30" fmla="*/ 2147483646 w 241"/>
                <a:gd name="T31" fmla="*/ 2147483646 h 204"/>
                <a:gd name="T32" fmla="*/ 2147483646 w 241"/>
                <a:gd name="T33" fmla="*/ 2147483646 h 204"/>
                <a:gd name="T34" fmla="*/ 2147483646 w 241"/>
                <a:gd name="T35" fmla="*/ 2147483646 h 204"/>
                <a:gd name="T36" fmla="*/ 2147483646 w 241"/>
                <a:gd name="T37" fmla="*/ 2147483646 h 204"/>
                <a:gd name="T38" fmla="*/ 2147483646 w 241"/>
                <a:gd name="T39" fmla="*/ 2147483646 h 204"/>
                <a:gd name="T40" fmla="*/ 2147483646 w 241"/>
                <a:gd name="T41" fmla="*/ 2147483646 h 204"/>
                <a:gd name="T42" fmla="*/ 2147483646 w 241"/>
                <a:gd name="T43" fmla="*/ 2147483646 h 204"/>
                <a:gd name="T44" fmla="*/ 2147483646 w 241"/>
                <a:gd name="T45" fmla="*/ 0 h 204"/>
                <a:gd name="T46" fmla="*/ 2147483646 w 241"/>
                <a:gd name="T47" fmla="*/ 0 h 204"/>
                <a:gd name="T48" fmla="*/ 0 w 241"/>
                <a:gd name="T49" fmla="*/ 2147483646 h 204"/>
                <a:gd name="T50" fmla="*/ 0 w 241"/>
                <a:gd name="T51" fmla="*/ 2147483646 h 204"/>
                <a:gd name="T52" fmla="*/ 2147483646 w 241"/>
                <a:gd name="T53" fmla="*/ 2147483646 h 20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1"/>
                <a:gd name="T82" fmla="*/ 0 h 204"/>
                <a:gd name="T83" fmla="*/ 241 w 241"/>
                <a:gd name="T84" fmla="*/ 204 h 20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1" h="204" extrusionOk="0">
                  <a:moveTo>
                    <a:pt x="20" y="57"/>
                  </a:moveTo>
                  <a:cubicBezTo>
                    <a:pt x="27" y="57"/>
                    <a:pt x="35" y="61"/>
                    <a:pt x="40" y="67"/>
                  </a:cubicBezTo>
                  <a:cubicBezTo>
                    <a:pt x="47" y="76"/>
                    <a:pt x="51" y="88"/>
                    <a:pt x="51" y="102"/>
                  </a:cubicBezTo>
                  <a:cubicBezTo>
                    <a:pt x="51" y="116"/>
                    <a:pt x="47" y="128"/>
                    <a:pt x="40" y="137"/>
                  </a:cubicBezTo>
                  <a:cubicBezTo>
                    <a:pt x="35" y="143"/>
                    <a:pt x="27" y="147"/>
                    <a:pt x="20" y="147"/>
                  </a:cubicBezTo>
                  <a:cubicBezTo>
                    <a:pt x="12" y="147"/>
                    <a:pt x="5" y="143"/>
                    <a:pt x="0" y="137"/>
                  </a:cubicBezTo>
                  <a:cubicBezTo>
                    <a:pt x="0" y="189"/>
                    <a:pt x="0" y="189"/>
                    <a:pt x="0" y="189"/>
                  </a:cubicBezTo>
                  <a:cubicBezTo>
                    <a:pt x="0" y="197"/>
                    <a:pt x="6" y="204"/>
                    <a:pt x="14" y="204"/>
                  </a:cubicBezTo>
                  <a:cubicBezTo>
                    <a:pt x="175" y="204"/>
                    <a:pt x="175" y="204"/>
                    <a:pt x="175" y="204"/>
                  </a:cubicBezTo>
                  <a:cubicBezTo>
                    <a:pt x="183" y="204"/>
                    <a:pt x="189" y="197"/>
                    <a:pt x="189" y="189"/>
                  </a:cubicBezTo>
                  <a:cubicBezTo>
                    <a:pt x="189" y="119"/>
                    <a:pt x="189" y="119"/>
                    <a:pt x="189" y="119"/>
                  </a:cubicBezTo>
                  <a:cubicBezTo>
                    <a:pt x="190" y="117"/>
                    <a:pt x="192" y="115"/>
                    <a:pt x="195" y="115"/>
                  </a:cubicBezTo>
                  <a:cubicBezTo>
                    <a:pt x="200" y="115"/>
                    <a:pt x="204" y="115"/>
                    <a:pt x="207" y="119"/>
                  </a:cubicBezTo>
                  <a:cubicBezTo>
                    <a:pt x="209" y="122"/>
                    <a:pt x="210" y="125"/>
                    <a:pt x="212" y="127"/>
                  </a:cubicBezTo>
                  <a:cubicBezTo>
                    <a:pt x="217" y="135"/>
                    <a:pt x="227" y="136"/>
                    <a:pt x="233" y="129"/>
                  </a:cubicBezTo>
                  <a:cubicBezTo>
                    <a:pt x="239" y="122"/>
                    <a:pt x="241" y="112"/>
                    <a:pt x="241" y="102"/>
                  </a:cubicBezTo>
                  <a:cubicBezTo>
                    <a:pt x="241" y="92"/>
                    <a:pt x="239" y="82"/>
                    <a:pt x="233" y="75"/>
                  </a:cubicBezTo>
                  <a:cubicBezTo>
                    <a:pt x="227" y="68"/>
                    <a:pt x="217" y="69"/>
                    <a:pt x="212" y="77"/>
                  </a:cubicBezTo>
                  <a:cubicBezTo>
                    <a:pt x="210" y="79"/>
                    <a:pt x="209" y="82"/>
                    <a:pt x="207" y="85"/>
                  </a:cubicBezTo>
                  <a:cubicBezTo>
                    <a:pt x="204" y="89"/>
                    <a:pt x="200" y="89"/>
                    <a:pt x="195" y="89"/>
                  </a:cubicBezTo>
                  <a:cubicBezTo>
                    <a:pt x="192" y="89"/>
                    <a:pt x="190" y="87"/>
                    <a:pt x="189" y="85"/>
                  </a:cubicBezTo>
                  <a:cubicBezTo>
                    <a:pt x="189" y="15"/>
                    <a:pt x="189" y="15"/>
                    <a:pt x="189" y="15"/>
                  </a:cubicBezTo>
                  <a:cubicBezTo>
                    <a:pt x="189" y="6"/>
                    <a:pt x="183" y="0"/>
                    <a:pt x="175" y="0"/>
                  </a:cubicBezTo>
                  <a:cubicBezTo>
                    <a:pt x="14" y="0"/>
                    <a:pt x="14" y="0"/>
                    <a:pt x="14" y="0"/>
                  </a:cubicBezTo>
                  <a:cubicBezTo>
                    <a:pt x="6" y="0"/>
                    <a:pt x="0" y="6"/>
                    <a:pt x="0" y="15"/>
                  </a:cubicBezTo>
                  <a:cubicBezTo>
                    <a:pt x="0" y="67"/>
                    <a:pt x="0" y="67"/>
                    <a:pt x="0" y="67"/>
                  </a:cubicBezTo>
                  <a:cubicBezTo>
                    <a:pt x="5" y="61"/>
                    <a:pt x="12" y="57"/>
                    <a:pt x="20" y="57"/>
                  </a:cubicBezTo>
                  <a:close/>
                </a:path>
              </a:pathLst>
            </a:custGeom>
            <a:solidFill>
              <a:srgbClr val="CC0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63" name="Google Shape;1197;p41"/>
            <p:cNvSpPr>
              <a:spLocks noChangeArrowheads="1"/>
            </p:cNvSpPr>
            <p:nvPr/>
          </p:nvSpPr>
          <p:spPr bwMode="auto">
            <a:xfrm>
              <a:off x="2040679" y="3214987"/>
              <a:ext cx="213433" cy="179696"/>
            </a:xfrm>
            <a:custGeom>
              <a:avLst/>
              <a:gdLst>
                <a:gd name="T0" fmla="*/ 2147483646 w 242"/>
                <a:gd name="T1" fmla="*/ 2147483646 h 204"/>
                <a:gd name="T2" fmla="*/ 2147483646 w 242"/>
                <a:gd name="T3" fmla="*/ 2147483646 h 204"/>
                <a:gd name="T4" fmla="*/ 2147483646 w 242"/>
                <a:gd name="T5" fmla="*/ 2147483646 h 204"/>
                <a:gd name="T6" fmla="*/ 2147483646 w 242"/>
                <a:gd name="T7" fmla="*/ 2147483646 h 204"/>
                <a:gd name="T8" fmla="*/ 2147483646 w 242"/>
                <a:gd name="T9" fmla="*/ 2147483646 h 204"/>
                <a:gd name="T10" fmla="*/ 0 w 242"/>
                <a:gd name="T11" fmla="*/ 2147483646 h 204"/>
                <a:gd name="T12" fmla="*/ 0 w 242"/>
                <a:gd name="T13" fmla="*/ 2147483646 h 204"/>
                <a:gd name="T14" fmla="*/ 2147483646 w 242"/>
                <a:gd name="T15" fmla="*/ 2147483646 h 204"/>
                <a:gd name="T16" fmla="*/ 2147483646 w 242"/>
                <a:gd name="T17" fmla="*/ 2147483646 h 204"/>
                <a:gd name="T18" fmla="*/ 2147483646 w 242"/>
                <a:gd name="T19" fmla="*/ 2147483646 h 204"/>
                <a:gd name="T20" fmla="*/ 2147483646 w 242"/>
                <a:gd name="T21" fmla="*/ 2147483646 h 204"/>
                <a:gd name="T22" fmla="*/ 2147483646 w 242"/>
                <a:gd name="T23" fmla="*/ 2147483646 h 204"/>
                <a:gd name="T24" fmla="*/ 2147483646 w 242"/>
                <a:gd name="T25" fmla="*/ 2147483646 h 204"/>
                <a:gd name="T26" fmla="*/ 2147483646 w 242"/>
                <a:gd name="T27" fmla="*/ 2147483646 h 204"/>
                <a:gd name="T28" fmla="*/ 2147483646 w 242"/>
                <a:gd name="T29" fmla="*/ 2147483646 h 204"/>
                <a:gd name="T30" fmla="*/ 2147483646 w 242"/>
                <a:gd name="T31" fmla="*/ 2147483646 h 204"/>
                <a:gd name="T32" fmla="*/ 2147483646 w 242"/>
                <a:gd name="T33" fmla="*/ 2147483646 h 204"/>
                <a:gd name="T34" fmla="*/ 2147483646 w 242"/>
                <a:gd name="T35" fmla="*/ 2147483646 h 204"/>
                <a:gd name="T36" fmla="*/ 2147483646 w 242"/>
                <a:gd name="T37" fmla="*/ 2147483646 h 204"/>
                <a:gd name="T38" fmla="*/ 2147483646 w 242"/>
                <a:gd name="T39" fmla="*/ 2147483646 h 204"/>
                <a:gd name="T40" fmla="*/ 2147483646 w 242"/>
                <a:gd name="T41" fmla="*/ 2147483646 h 204"/>
                <a:gd name="T42" fmla="*/ 2147483646 w 242"/>
                <a:gd name="T43" fmla="*/ 2147483646 h 204"/>
                <a:gd name="T44" fmla="*/ 2147483646 w 242"/>
                <a:gd name="T45" fmla="*/ 0 h 204"/>
                <a:gd name="T46" fmla="*/ 2147483646 w 242"/>
                <a:gd name="T47" fmla="*/ 0 h 204"/>
                <a:gd name="T48" fmla="*/ 0 w 242"/>
                <a:gd name="T49" fmla="*/ 2147483646 h 204"/>
                <a:gd name="T50" fmla="*/ 0 w 242"/>
                <a:gd name="T51" fmla="*/ 2147483646 h 204"/>
                <a:gd name="T52" fmla="*/ 2147483646 w 242"/>
                <a:gd name="T53" fmla="*/ 2147483646 h 20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2"/>
                <a:gd name="T82" fmla="*/ 0 h 204"/>
                <a:gd name="T83" fmla="*/ 242 w 242"/>
                <a:gd name="T84" fmla="*/ 204 h 20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2" h="204" extrusionOk="0">
                  <a:moveTo>
                    <a:pt x="20" y="57"/>
                  </a:moveTo>
                  <a:cubicBezTo>
                    <a:pt x="28" y="57"/>
                    <a:pt x="35" y="61"/>
                    <a:pt x="40" y="67"/>
                  </a:cubicBezTo>
                  <a:cubicBezTo>
                    <a:pt x="47" y="76"/>
                    <a:pt x="51" y="88"/>
                    <a:pt x="51" y="102"/>
                  </a:cubicBezTo>
                  <a:cubicBezTo>
                    <a:pt x="51" y="116"/>
                    <a:pt x="47" y="128"/>
                    <a:pt x="40" y="137"/>
                  </a:cubicBezTo>
                  <a:cubicBezTo>
                    <a:pt x="35" y="143"/>
                    <a:pt x="28" y="147"/>
                    <a:pt x="20" y="147"/>
                  </a:cubicBezTo>
                  <a:cubicBezTo>
                    <a:pt x="12" y="147"/>
                    <a:pt x="5" y="143"/>
                    <a:pt x="0" y="137"/>
                  </a:cubicBezTo>
                  <a:cubicBezTo>
                    <a:pt x="0" y="189"/>
                    <a:pt x="0" y="189"/>
                    <a:pt x="0" y="189"/>
                  </a:cubicBezTo>
                  <a:cubicBezTo>
                    <a:pt x="0" y="197"/>
                    <a:pt x="6" y="204"/>
                    <a:pt x="14" y="204"/>
                  </a:cubicBezTo>
                  <a:cubicBezTo>
                    <a:pt x="175" y="204"/>
                    <a:pt x="175" y="204"/>
                    <a:pt x="175" y="204"/>
                  </a:cubicBezTo>
                  <a:cubicBezTo>
                    <a:pt x="183" y="204"/>
                    <a:pt x="189" y="197"/>
                    <a:pt x="189" y="189"/>
                  </a:cubicBezTo>
                  <a:cubicBezTo>
                    <a:pt x="189" y="119"/>
                    <a:pt x="189" y="119"/>
                    <a:pt x="189" y="119"/>
                  </a:cubicBezTo>
                  <a:cubicBezTo>
                    <a:pt x="190" y="117"/>
                    <a:pt x="192" y="115"/>
                    <a:pt x="195" y="115"/>
                  </a:cubicBezTo>
                  <a:cubicBezTo>
                    <a:pt x="200" y="115"/>
                    <a:pt x="204" y="115"/>
                    <a:pt x="208" y="119"/>
                  </a:cubicBezTo>
                  <a:cubicBezTo>
                    <a:pt x="209" y="122"/>
                    <a:pt x="211" y="125"/>
                    <a:pt x="212" y="127"/>
                  </a:cubicBezTo>
                  <a:cubicBezTo>
                    <a:pt x="217" y="135"/>
                    <a:pt x="227" y="136"/>
                    <a:pt x="233" y="129"/>
                  </a:cubicBezTo>
                  <a:cubicBezTo>
                    <a:pt x="239" y="122"/>
                    <a:pt x="242" y="112"/>
                    <a:pt x="241" y="102"/>
                  </a:cubicBezTo>
                  <a:cubicBezTo>
                    <a:pt x="242" y="92"/>
                    <a:pt x="239" y="82"/>
                    <a:pt x="233" y="75"/>
                  </a:cubicBezTo>
                  <a:cubicBezTo>
                    <a:pt x="227" y="68"/>
                    <a:pt x="217" y="69"/>
                    <a:pt x="212" y="77"/>
                  </a:cubicBezTo>
                  <a:cubicBezTo>
                    <a:pt x="211" y="79"/>
                    <a:pt x="209" y="82"/>
                    <a:pt x="208" y="85"/>
                  </a:cubicBezTo>
                  <a:cubicBezTo>
                    <a:pt x="204" y="89"/>
                    <a:pt x="200" y="89"/>
                    <a:pt x="195" y="89"/>
                  </a:cubicBezTo>
                  <a:cubicBezTo>
                    <a:pt x="192" y="89"/>
                    <a:pt x="190" y="87"/>
                    <a:pt x="189" y="85"/>
                  </a:cubicBezTo>
                  <a:cubicBezTo>
                    <a:pt x="189" y="15"/>
                    <a:pt x="189" y="15"/>
                    <a:pt x="189" y="15"/>
                  </a:cubicBezTo>
                  <a:cubicBezTo>
                    <a:pt x="189" y="6"/>
                    <a:pt x="183" y="0"/>
                    <a:pt x="175" y="0"/>
                  </a:cubicBezTo>
                  <a:cubicBezTo>
                    <a:pt x="14" y="0"/>
                    <a:pt x="14" y="0"/>
                    <a:pt x="14" y="0"/>
                  </a:cubicBezTo>
                  <a:cubicBezTo>
                    <a:pt x="6" y="0"/>
                    <a:pt x="0" y="6"/>
                    <a:pt x="0" y="15"/>
                  </a:cubicBezTo>
                  <a:cubicBezTo>
                    <a:pt x="0" y="67"/>
                    <a:pt x="0" y="67"/>
                    <a:pt x="0" y="67"/>
                  </a:cubicBezTo>
                  <a:cubicBezTo>
                    <a:pt x="5" y="61"/>
                    <a:pt x="12" y="57"/>
                    <a:pt x="20" y="57"/>
                  </a:cubicBezTo>
                  <a:close/>
                </a:path>
              </a:pathLst>
            </a:custGeom>
            <a:solidFill>
              <a:srgbClr val="E6913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64" name="Google Shape;1198;p41"/>
            <p:cNvSpPr>
              <a:spLocks noChangeArrowheads="1"/>
            </p:cNvSpPr>
            <p:nvPr/>
          </p:nvSpPr>
          <p:spPr bwMode="auto">
            <a:xfrm>
              <a:off x="1674084" y="3714660"/>
              <a:ext cx="173666" cy="220353"/>
            </a:xfrm>
            <a:custGeom>
              <a:avLst/>
              <a:gdLst>
                <a:gd name="T0" fmla="*/ 2147483646 w 197"/>
                <a:gd name="T1" fmla="*/ 2147483646 h 250"/>
                <a:gd name="T2" fmla="*/ 2147483646 w 197"/>
                <a:gd name="T3" fmla="*/ 2147483646 h 250"/>
                <a:gd name="T4" fmla="*/ 2147483646 w 197"/>
                <a:gd name="T5" fmla="*/ 2147483646 h 250"/>
                <a:gd name="T6" fmla="*/ 2147483646 w 197"/>
                <a:gd name="T7" fmla="*/ 2147483646 h 250"/>
                <a:gd name="T8" fmla="*/ 2147483646 w 197"/>
                <a:gd name="T9" fmla="*/ 2147483646 h 250"/>
                <a:gd name="T10" fmla="*/ 2147483646 w 197"/>
                <a:gd name="T11" fmla="*/ 2147483646 h 250"/>
                <a:gd name="T12" fmla="*/ 2147483646 w 197"/>
                <a:gd name="T13" fmla="*/ 2147483646 h 250"/>
                <a:gd name="T14" fmla="*/ 2147483646 w 197"/>
                <a:gd name="T15" fmla="*/ 2147483646 h 250"/>
                <a:gd name="T16" fmla="*/ 2147483646 w 197"/>
                <a:gd name="T17" fmla="*/ 2147483646 h 250"/>
                <a:gd name="T18" fmla="*/ 2147483646 w 197"/>
                <a:gd name="T19" fmla="*/ 2147483646 h 250"/>
                <a:gd name="T20" fmla="*/ 2147483646 w 197"/>
                <a:gd name="T21" fmla="*/ 2147483646 h 250"/>
                <a:gd name="T22" fmla="*/ 2147483646 w 197"/>
                <a:gd name="T23" fmla="*/ 2147483646 h 250"/>
                <a:gd name="T24" fmla="*/ 2147483646 w 197"/>
                <a:gd name="T25" fmla="*/ 2147483646 h 250"/>
                <a:gd name="T26" fmla="*/ 2147483646 w 197"/>
                <a:gd name="T27" fmla="*/ 2147483646 h 250"/>
                <a:gd name="T28" fmla="*/ 2147483646 w 197"/>
                <a:gd name="T29" fmla="*/ 2147483646 h 250"/>
                <a:gd name="T30" fmla="*/ 2147483646 w 197"/>
                <a:gd name="T31" fmla="*/ 2147483646 h 250"/>
                <a:gd name="T32" fmla="*/ 2147483646 w 197"/>
                <a:gd name="T33" fmla="*/ 2147483646 h 250"/>
                <a:gd name="T34" fmla="*/ 2147483646 w 197"/>
                <a:gd name="T35" fmla="*/ 2147483646 h 250"/>
                <a:gd name="T36" fmla="*/ 2147483646 w 197"/>
                <a:gd name="T37" fmla="*/ 2147483646 h 250"/>
                <a:gd name="T38" fmla="*/ 2147483646 w 197"/>
                <a:gd name="T39" fmla="*/ 2147483646 h 250"/>
                <a:gd name="T40" fmla="*/ 0 w 197"/>
                <a:gd name="T41" fmla="*/ 2147483646 h 250"/>
                <a:gd name="T42" fmla="*/ 0 w 197"/>
                <a:gd name="T43" fmla="*/ 2147483646 h 250"/>
                <a:gd name="T44" fmla="*/ 2147483646 w 197"/>
                <a:gd name="T45" fmla="*/ 2147483646 h 250"/>
                <a:gd name="T46" fmla="*/ 2147483646 w 197"/>
                <a:gd name="T47" fmla="*/ 2147483646 h 250"/>
                <a:gd name="T48" fmla="*/ 2147483646 w 197"/>
                <a:gd name="T49" fmla="*/ 2147483646 h 250"/>
                <a:gd name="T50" fmla="*/ 2147483646 w 197"/>
                <a:gd name="T51" fmla="*/ 2147483646 h 250"/>
                <a:gd name="T52" fmla="*/ 2147483646 w 197"/>
                <a:gd name="T53" fmla="*/ 2147483646 h 25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7"/>
                <a:gd name="T82" fmla="*/ 0 h 250"/>
                <a:gd name="T83" fmla="*/ 197 w 197"/>
                <a:gd name="T84" fmla="*/ 250 h 25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7" h="250" extrusionOk="0">
                  <a:moveTo>
                    <a:pt x="177" y="192"/>
                  </a:moveTo>
                  <a:cubicBezTo>
                    <a:pt x="169" y="192"/>
                    <a:pt x="162" y="189"/>
                    <a:pt x="157" y="183"/>
                  </a:cubicBezTo>
                  <a:cubicBezTo>
                    <a:pt x="150" y="174"/>
                    <a:pt x="146" y="161"/>
                    <a:pt x="146" y="147"/>
                  </a:cubicBezTo>
                  <a:cubicBezTo>
                    <a:pt x="146" y="134"/>
                    <a:pt x="150" y="121"/>
                    <a:pt x="157" y="112"/>
                  </a:cubicBezTo>
                  <a:cubicBezTo>
                    <a:pt x="162" y="106"/>
                    <a:pt x="169" y="103"/>
                    <a:pt x="177" y="103"/>
                  </a:cubicBezTo>
                  <a:cubicBezTo>
                    <a:pt x="185" y="103"/>
                    <a:pt x="192" y="106"/>
                    <a:pt x="197" y="113"/>
                  </a:cubicBezTo>
                  <a:cubicBezTo>
                    <a:pt x="197" y="67"/>
                    <a:pt x="197" y="67"/>
                    <a:pt x="197" y="67"/>
                  </a:cubicBezTo>
                  <a:cubicBezTo>
                    <a:pt x="197" y="59"/>
                    <a:pt x="191" y="53"/>
                    <a:pt x="182" y="53"/>
                  </a:cubicBezTo>
                  <a:cubicBezTo>
                    <a:pt x="120" y="53"/>
                    <a:pt x="120" y="53"/>
                    <a:pt x="120" y="53"/>
                  </a:cubicBezTo>
                  <a:cubicBezTo>
                    <a:pt x="118" y="52"/>
                    <a:pt x="115" y="50"/>
                    <a:pt x="115" y="47"/>
                  </a:cubicBezTo>
                  <a:cubicBezTo>
                    <a:pt x="115" y="42"/>
                    <a:pt x="115" y="38"/>
                    <a:pt x="120" y="35"/>
                  </a:cubicBezTo>
                  <a:cubicBezTo>
                    <a:pt x="122" y="33"/>
                    <a:pt x="125" y="32"/>
                    <a:pt x="128" y="30"/>
                  </a:cubicBezTo>
                  <a:cubicBezTo>
                    <a:pt x="136" y="25"/>
                    <a:pt x="137" y="15"/>
                    <a:pt x="129" y="9"/>
                  </a:cubicBezTo>
                  <a:cubicBezTo>
                    <a:pt x="122" y="3"/>
                    <a:pt x="112" y="0"/>
                    <a:pt x="102" y="1"/>
                  </a:cubicBezTo>
                  <a:cubicBezTo>
                    <a:pt x="93" y="0"/>
                    <a:pt x="82" y="3"/>
                    <a:pt x="75" y="9"/>
                  </a:cubicBezTo>
                  <a:cubicBezTo>
                    <a:pt x="68" y="15"/>
                    <a:pt x="69" y="25"/>
                    <a:pt x="77" y="30"/>
                  </a:cubicBezTo>
                  <a:cubicBezTo>
                    <a:pt x="80" y="32"/>
                    <a:pt x="82" y="33"/>
                    <a:pt x="85" y="35"/>
                  </a:cubicBezTo>
                  <a:cubicBezTo>
                    <a:pt x="89" y="38"/>
                    <a:pt x="90" y="42"/>
                    <a:pt x="89" y="47"/>
                  </a:cubicBezTo>
                  <a:cubicBezTo>
                    <a:pt x="89" y="50"/>
                    <a:pt x="87" y="52"/>
                    <a:pt x="85" y="53"/>
                  </a:cubicBezTo>
                  <a:cubicBezTo>
                    <a:pt x="15" y="53"/>
                    <a:pt x="15" y="53"/>
                    <a:pt x="15" y="53"/>
                  </a:cubicBezTo>
                  <a:cubicBezTo>
                    <a:pt x="7" y="53"/>
                    <a:pt x="0" y="59"/>
                    <a:pt x="0" y="67"/>
                  </a:cubicBezTo>
                  <a:cubicBezTo>
                    <a:pt x="0" y="235"/>
                    <a:pt x="0" y="235"/>
                    <a:pt x="0" y="235"/>
                  </a:cubicBezTo>
                  <a:cubicBezTo>
                    <a:pt x="0" y="243"/>
                    <a:pt x="7" y="250"/>
                    <a:pt x="15" y="250"/>
                  </a:cubicBezTo>
                  <a:cubicBezTo>
                    <a:pt x="182" y="250"/>
                    <a:pt x="182" y="250"/>
                    <a:pt x="182" y="250"/>
                  </a:cubicBezTo>
                  <a:cubicBezTo>
                    <a:pt x="191" y="250"/>
                    <a:pt x="197" y="243"/>
                    <a:pt x="197" y="235"/>
                  </a:cubicBezTo>
                  <a:cubicBezTo>
                    <a:pt x="197" y="182"/>
                    <a:pt x="197" y="182"/>
                    <a:pt x="197" y="182"/>
                  </a:cubicBezTo>
                  <a:cubicBezTo>
                    <a:pt x="192" y="189"/>
                    <a:pt x="185" y="192"/>
                    <a:pt x="177" y="192"/>
                  </a:cubicBezTo>
                  <a:close/>
                </a:path>
              </a:pathLst>
            </a:custGeom>
            <a:solidFill>
              <a:srgbClr val="A64D7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65" name="Google Shape;1199;p41"/>
            <p:cNvSpPr>
              <a:spLocks noChangeArrowheads="1"/>
            </p:cNvSpPr>
            <p:nvPr/>
          </p:nvSpPr>
          <p:spPr bwMode="auto">
            <a:xfrm>
              <a:off x="1674084" y="3214987"/>
              <a:ext cx="219646" cy="173489"/>
            </a:xfrm>
            <a:custGeom>
              <a:avLst/>
              <a:gdLst>
                <a:gd name="T0" fmla="*/ 2147483646 w 249"/>
                <a:gd name="T1" fmla="*/ 2147483646 h 197"/>
                <a:gd name="T2" fmla="*/ 2147483646 w 249"/>
                <a:gd name="T3" fmla="*/ 2147483646 h 197"/>
                <a:gd name="T4" fmla="*/ 2147483646 w 249"/>
                <a:gd name="T5" fmla="*/ 2147483646 h 197"/>
                <a:gd name="T6" fmla="*/ 2147483646 w 249"/>
                <a:gd name="T7" fmla="*/ 2147483646 h 197"/>
                <a:gd name="T8" fmla="*/ 2147483646 w 249"/>
                <a:gd name="T9" fmla="*/ 2147483646 h 197"/>
                <a:gd name="T10" fmla="*/ 2147483646 w 249"/>
                <a:gd name="T11" fmla="*/ 2147483646 h 197"/>
                <a:gd name="T12" fmla="*/ 2147483646 w 249"/>
                <a:gd name="T13" fmla="*/ 2147483646 h 197"/>
                <a:gd name="T14" fmla="*/ 2147483646 w 249"/>
                <a:gd name="T15" fmla="*/ 2147483646 h 197"/>
                <a:gd name="T16" fmla="*/ 2147483646 w 249"/>
                <a:gd name="T17" fmla="*/ 2147483646 h 197"/>
                <a:gd name="T18" fmla="*/ 2147483646 w 249"/>
                <a:gd name="T19" fmla="*/ 2147483646 h 197"/>
                <a:gd name="T20" fmla="*/ 2147483646 w 249"/>
                <a:gd name="T21" fmla="*/ 2147483646 h 197"/>
                <a:gd name="T22" fmla="*/ 2147483646 w 249"/>
                <a:gd name="T23" fmla="*/ 2147483646 h 197"/>
                <a:gd name="T24" fmla="*/ 2147483646 w 249"/>
                <a:gd name="T25" fmla="*/ 2147483646 h 197"/>
                <a:gd name="T26" fmla="*/ 2147483646 w 249"/>
                <a:gd name="T27" fmla="*/ 2147483646 h 197"/>
                <a:gd name="T28" fmla="*/ 2147483646 w 249"/>
                <a:gd name="T29" fmla="*/ 2147483646 h 197"/>
                <a:gd name="T30" fmla="*/ 2147483646 w 249"/>
                <a:gd name="T31" fmla="*/ 2147483646 h 197"/>
                <a:gd name="T32" fmla="*/ 2147483646 w 249"/>
                <a:gd name="T33" fmla="*/ 2147483646 h 197"/>
                <a:gd name="T34" fmla="*/ 2147483646 w 249"/>
                <a:gd name="T35" fmla="*/ 2147483646 h 197"/>
                <a:gd name="T36" fmla="*/ 2147483646 w 249"/>
                <a:gd name="T37" fmla="*/ 2147483646 h 197"/>
                <a:gd name="T38" fmla="*/ 2147483646 w 249"/>
                <a:gd name="T39" fmla="*/ 2147483646 h 197"/>
                <a:gd name="T40" fmla="*/ 2147483646 w 249"/>
                <a:gd name="T41" fmla="*/ 0 h 197"/>
                <a:gd name="T42" fmla="*/ 2147483646 w 249"/>
                <a:gd name="T43" fmla="*/ 0 h 197"/>
                <a:gd name="T44" fmla="*/ 0 w 249"/>
                <a:gd name="T45" fmla="*/ 2147483646 h 197"/>
                <a:gd name="T46" fmla="*/ 0 w 249"/>
                <a:gd name="T47" fmla="*/ 2147483646 h 197"/>
                <a:gd name="T48" fmla="*/ 2147483646 w 249"/>
                <a:gd name="T49" fmla="*/ 2147483646 h 197"/>
                <a:gd name="T50" fmla="*/ 2147483646 w 249"/>
                <a:gd name="T51" fmla="*/ 2147483646 h 197"/>
                <a:gd name="T52" fmla="*/ 2147483646 w 249"/>
                <a:gd name="T53" fmla="*/ 2147483646 h 19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9"/>
                <a:gd name="T82" fmla="*/ 0 h 197"/>
                <a:gd name="T83" fmla="*/ 249 w 249"/>
                <a:gd name="T84" fmla="*/ 197 h 19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9" h="197" extrusionOk="0">
                  <a:moveTo>
                    <a:pt x="57" y="177"/>
                  </a:moveTo>
                  <a:cubicBezTo>
                    <a:pt x="57" y="169"/>
                    <a:pt x="61" y="162"/>
                    <a:pt x="67" y="157"/>
                  </a:cubicBezTo>
                  <a:cubicBezTo>
                    <a:pt x="76" y="149"/>
                    <a:pt x="88" y="146"/>
                    <a:pt x="102" y="146"/>
                  </a:cubicBezTo>
                  <a:cubicBezTo>
                    <a:pt x="116" y="146"/>
                    <a:pt x="129" y="149"/>
                    <a:pt x="137" y="157"/>
                  </a:cubicBezTo>
                  <a:cubicBezTo>
                    <a:pt x="144" y="162"/>
                    <a:pt x="147" y="169"/>
                    <a:pt x="147" y="177"/>
                  </a:cubicBezTo>
                  <a:cubicBezTo>
                    <a:pt x="147" y="185"/>
                    <a:pt x="143" y="192"/>
                    <a:pt x="137" y="197"/>
                  </a:cubicBezTo>
                  <a:cubicBezTo>
                    <a:pt x="182" y="197"/>
                    <a:pt x="182" y="197"/>
                    <a:pt x="182" y="197"/>
                  </a:cubicBezTo>
                  <a:cubicBezTo>
                    <a:pt x="191" y="197"/>
                    <a:pt x="197" y="190"/>
                    <a:pt x="197" y="182"/>
                  </a:cubicBezTo>
                  <a:cubicBezTo>
                    <a:pt x="197" y="119"/>
                    <a:pt x="197" y="119"/>
                    <a:pt x="197" y="119"/>
                  </a:cubicBezTo>
                  <a:cubicBezTo>
                    <a:pt x="198" y="117"/>
                    <a:pt x="200" y="115"/>
                    <a:pt x="202" y="115"/>
                  </a:cubicBezTo>
                  <a:cubicBezTo>
                    <a:pt x="207" y="115"/>
                    <a:pt x="212" y="115"/>
                    <a:pt x="215" y="119"/>
                  </a:cubicBezTo>
                  <a:cubicBezTo>
                    <a:pt x="217" y="122"/>
                    <a:pt x="218" y="125"/>
                    <a:pt x="220" y="127"/>
                  </a:cubicBezTo>
                  <a:cubicBezTo>
                    <a:pt x="225" y="135"/>
                    <a:pt x="235" y="136"/>
                    <a:pt x="241" y="129"/>
                  </a:cubicBezTo>
                  <a:cubicBezTo>
                    <a:pt x="247" y="122"/>
                    <a:pt x="249" y="112"/>
                    <a:pt x="249" y="102"/>
                  </a:cubicBezTo>
                  <a:cubicBezTo>
                    <a:pt x="249" y="92"/>
                    <a:pt x="247" y="82"/>
                    <a:pt x="241" y="75"/>
                  </a:cubicBezTo>
                  <a:cubicBezTo>
                    <a:pt x="235" y="68"/>
                    <a:pt x="225" y="69"/>
                    <a:pt x="220" y="77"/>
                  </a:cubicBezTo>
                  <a:cubicBezTo>
                    <a:pt x="218" y="79"/>
                    <a:pt x="217" y="82"/>
                    <a:pt x="215" y="85"/>
                  </a:cubicBezTo>
                  <a:cubicBezTo>
                    <a:pt x="212" y="89"/>
                    <a:pt x="207" y="89"/>
                    <a:pt x="202" y="89"/>
                  </a:cubicBezTo>
                  <a:cubicBezTo>
                    <a:pt x="200" y="89"/>
                    <a:pt x="198" y="87"/>
                    <a:pt x="197" y="85"/>
                  </a:cubicBezTo>
                  <a:cubicBezTo>
                    <a:pt x="197" y="15"/>
                    <a:pt x="197" y="15"/>
                    <a:pt x="197" y="15"/>
                  </a:cubicBezTo>
                  <a:cubicBezTo>
                    <a:pt x="197" y="6"/>
                    <a:pt x="191" y="0"/>
                    <a:pt x="182" y="0"/>
                  </a:cubicBezTo>
                  <a:cubicBezTo>
                    <a:pt x="15" y="0"/>
                    <a:pt x="15" y="0"/>
                    <a:pt x="15" y="0"/>
                  </a:cubicBezTo>
                  <a:cubicBezTo>
                    <a:pt x="7" y="0"/>
                    <a:pt x="0" y="6"/>
                    <a:pt x="0" y="15"/>
                  </a:cubicBezTo>
                  <a:cubicBezTo>
                    <a:pt x="0" y="182"/>
                    <a:pt x="0" y="182"/>
                    <a:pt x="0" y="182"/>
                  </a:cubicBezTo>
                  <a:cubicBezTo>
                    <a:pt x="0" y="190"/>
                    <a:pt x="7" y="197"/>
                    <a:pt x="15" y="197"/>
                  </a:cubicBezTo>
                  <a:cubicBezTo>
                    <a:pt x="68" y="197"/>
                    <a:pt x="68" y="197"/>
                    <a:pt x="68" y="197"/>
                  </a:cubicBezTo>
                  <a:cubicBezTo>
                    <a:pt x="61" y="192"/>
                    <a:pt x="57" y="185"/>
                    <a:pt x="57" y="177"/>
                  </a:cubicBezTo>
                  <a:close/>
                </a:path>
              </a:pathLst>
            </a:custGeom>
            <a:solidFill>
              <a:srgbClr val="A61C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66" name="Google Shape;1200;p41"/>
            <p:cNvSpPr>
              <a:spLocks noChangeArrowheads="1"/>
            </p:cNvSpPr>
            <p:nvPr/>
          </p:nvSpPr>
          <p:spPr bwMode="auto">
            <a:xfrm>
              <a:off x="1995010" y="3754076"/>
              <a:ext cx="212501" cy="180938"/>
            </a:xfrm>
            <a:custGeom>
              <a:avLst/>
              <a:gdLst>
                <a:gd name="T0" fmla="*/ 2147483646 w 241"/>
                <a:gd name="T1" fmla="*/ 2147483646 h 205"/>
                <a:gd name="T2" fmla="*/ 2147483646 w 241"/>
                <a:gd name="T3" fmla="*/ 2147483646 h 205"/>
                <a:gd name="T4" fmla="*/ 2147483646 w 241"/>
                <a:gd name="T5" fmla="*/ 2147483646 h 205"/>
                <a:gd name="T6" fmla="*/ 2147483646 w 241"/>
                <a:gd name="T7" fmla="*/ 2147483646 h 205"/>
                <a:gd name="T8" fmla="*/ 2147483646 w 241"/>
                <a:gd name="T9" fmla="*/ 2147483646 h 205"/>
                <a:gd name="T10" fmla="*/ 2147483646 w 241"/>
                <a:gd name="T11" fmla="*/ 2147483646 h 205"/>
                <a:gd name="T12" fmla="*/ 2147483646 w 241"/>
                <a:gd name="T13" fmla="*/ 2147483646 h 205"/>
                <a:gd name="T14" fmla="*/ 2147483646 w 241"/>
                <a:gd name="T15" fmla="*/ 0 h 205"/>
                <a:gd name="T16" fmla="*/ 2147483646 w 241"/>
                <a:gd name="T17" fmla="*/ 0 h 205"/>
                <a:gd name="T18" fmla="*/ 2147483646 w 241"/>
                <a:gd name="T19" fmla="*/ 2147483646 h 205"/>
                <a:gd name="T20" fmla="*/ 2147483646 w 241"/>
                <a:gd name="T21" fmla="*/ 2147483646 h 205"/>
                <a:gd name="T22" fmla="*/ 2147483646 w 241"/>
                <a:gd name="T23" fmla="*/ 2147483646 h 205"/>
                <a:gd name="T24" fmla="*/ 2147483646 w 241"/>
                <a:gd name="T25" fmla="*/ 2147483646 h 205"/>
                <a:gd name="T26" fmla="*/ 2147483646 w 241"/>
                <a:gd name="T27" fmla="*/ 2147483646 h 205"/>
                <a:gd name="T28" fmla="*/ 2147483646 w 241"/>
                <a:gd name="T29" fmla="*/ 2147483646 h 205"/>
                <a:gd name="T30" fmla="*/ 0 w 241"/>
                <a:gd name="T31" fmla="*/ 2147483646 h 205"/>
                <a:gd name="T32" fmla="*/ 2147483646 w 241"/>
                <a:gd name="T33" fmla="*/ 2147483646 h 205"/>
                <a:gd name="T34" fmla="*/ 2147483646 w 241"/>
                <a:gd name="T35" fmla="*/ 2147483646 h 205"/>
                <a:gd name="T36" fmla="*/ 2147483646 w 241"/>
                <a:gd name="T37" fmla="*/ 2147483646 h 205"/>
                <a:gd name="T38" fmla="*/ 2147483646 w 241"/>
                <a:gd name="T39" fmla="*/ 2147483646 h 205"/>
                <a:gd name="T40" fmla="*/ 2147483646 w 241"/>
                <a:gd name="T41" fmla="*/ 2147483646 h 205"/>
                <a:gd name="T42" fmla="*/ 2147483646 w 241"/>
                <a:gd name="T43" fmla="*/ 2147483646 h 205"/>
                <a:gd name="T44" fmla="*/ 2147483646 w 241"/>
                <a:gd name="T45" fmla="*/ 2147483646 h 205"/>
                <a:gd name="T46" fmla="*/ 2147483646 w 241"/>
                <a:gd name="T47" fmla="*/ 2147483646 h 205"/>
                <a:gd name="T48" fmla="*/ 2147483646 w 241"/>
                <a:gd name="T49" fmla="*/ 2147483646 h 205"/>
                <a:gd name="T50" fmla="*/ 2147483646 w 241"/>
                <a:gd name="T51" fmla="*/ 2147483646 h 205"/>
                <a:gd name="T52" fmla="*/ 2147483646 w 241"/>
                <a:gd name="T53" fmla="*/ 2147483646 h 2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1"/>
                <a:gd name="T82" fmla="*/ 0 h 205"/>
                <a:gd name="T83" fmla="*/ 241 w 241"/>
                <a:gd name="T84" fmla="*/ 205 h 2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1" h="205" extrusionOk="0">
                  <a:moveTo>
                    <a:pt x="221" y="147"/>
                  </a:moveTo>
                  <a:cubicBezTo>
                    <a:pt x="214" y="147"/>
                    <a:pt x="206" y="144"/>
                    <a:pt x="201" y="138"/>
                  </a:cubicBezTo>
                  <a:cubicBezTo>
                    <a:pt x="194" y="129"/>
                    <a:pt x="190" y="116"/>
                    <a:pt x="190" y="102"/>
                  </a:cubicBezTo>
                  <a:cubicBezTo>
                    <a:pt x="190" y="89"/>
                    <a:pt x="194" y="76"/>
                    <a:pt x="201" y="67"/>
                  </a:cubicBezTo>
                  <a:cubicBezTo>
                    <a:pt x="206" y="61"/>
                    <a:pt x="214" y="58"/>
                    <a:pt x="221" y="58"/>
                  </a:cubicBezTo>
                  <a:cubicBezTo>
                    <a:pt x="229" y="58"/>
                    <a:pt x="236" y="61"/>
                    <a:pt x="241" y="68"/>
                  </a:cubicBezTo>
                  <a:cubicBezTo>
                    <a:pt x="241" y="15"/>
                    <a:pt x="241" y="15"/>
                    <a:pt x="241" y="15"/>
                  </a:cubicBezTo>
                  <a:cubicBezTo>
                    <a:pt x="241" y="7"/>
                    <a:pt x="235" y="0"/>
                    <a:pt x="227" y="0"/>
                  </a:cubicBezTo>
                  <a:cubicBezTo>
                    <a:pt x="67" y="0"/>
                    <a:pt x="67" y="0"/>
                    <a:pt x="67" y="0"/>
                  </a:cubicBezTo>
                  <a:cubicBezTo>
                    <a:pt x="58" y="0"/>
                    <a:pt x="52" y="7"/>
                    <a:pt x="52" y="15"/>
                  </a:cubicBezTo>
                  <a:cubicBezTo>
                    <a:pt x="52" y="85"/>
                    <a:pt x="52" y="85"/>
                    <a:pt x="52" y="85"/>
                  </a:cubicBezTo>
                  <a:cubicBezTo>
                    <a:pt x="51" y="87"/>
                    <a:pt x="49" y="89"/>
                    <a:pt x="46" y="90"/>
                  </a:cubicBezTo>
                  <a:cubicBezTo>
                    <a:pt x="41" y="90"/>
                    <a:pt x="37" y="90"/>
                    <a:pt x="34" y="85"/>
                  </a:cubicBezTo>
                  <a:cubicBezTo>
                    <a:pt x="32" y="83"/>
                    <a:pt x="31" y="80"/>
                    <a:pt x="29" y="77"/>
                  </a:cubicBezTo>
                  <a:cubicBezTo>
                    <a:pt x="24" y="69"/>
                    <a:pt x="14" y="68"/>
                    <a:pt x="8" y="75"/>
                  </a:cubicBezTo>
                  <a:cubicBezTo>
                    <a:pt x="2" y="83"/>
                    <a:pt x="0" y="93"/>
                    <a:pt x="0" y="102"/>
                  </a:cubicBezTo>
                  <a:cubicBezTo>
                    <a:pt x="0" y="112"/>
                    <a:pt x="2" y="122"/>
                    <a:pt x="8" y="129"/>
                  </a:cubicBezTo>
                  <a:cubicBezTo>
                    <a:pt x="14" y="137"/>
                    <a:pt x="24" y="136"/>
                    <a:pt x="29" y="128"/>
                  </a:cubicBezTo>
                  <a:cubicBezTo>
                    <a:pt x="31" y="125"/>
                    <a:pt x="32" y="122"/>
                    <a:pt x="34" y="120"/>
                  </a:cubicBezTo>
                  <a:cubicBezTo>
                    <a:pt x="37" y="115"/>
                    <a:pt x="41" y="115"/>
                    <a:pt x="46" y="115"/>
                  </a:cubicBezTo>
                  <a:cubicBezTo>
                    <a:pt x="49" y="115"/>
                    <a:pt x="51" y="118"/>
                    <a:pt x="52" y="120"/>
                  </a:cubicBezTo>
                  <a:cubicBezTo>
                    <a:pt x="52" y="190"/>
                    <a:pt x="52" y="190"/>
                    <a:pt x="52" y="190"/>
                  </a:cubicBezTo>
                  <a:cubicBezTo>
                    <a:pt x="52" y="198"/>
                    <a:pt x="58" y="205"/>
                    <a:pt x="67" y="205"/>
                  </a:cubicBezTo>
                  <a:cubicBezTo>
                    <a:pt x="227" y="205"/>
                    <a:pt x="227" y="205"/>
                    <a:pt x="227" y="205"/>
                  </a:cubicBezTo>
                  <a:cubicBezTo>
                    <a:pt x="235" y="205"/>
                    <a:pt x="241" y="198"/>
                    <a:pt x="241" y="190"/>
                  </a:cubicBezTo>
                  <a:cubicBezTo>
                    <a:pt x="241" y="137"/>
                    <a:pt x="241" y="137"/>
                    <a:pt x="241" y="137"/>
                  </a:cubicBezTo>
                  <a:cubicBezTo>
                    <a:pt x="236" y="144"/>
                    <a:pt x="229" y="147"/>
                    <a:pt x="221" y="147"/>
                  </a:cubicBezTo>
                  <a:close/>
                </a:path>
              </a:pathLst>
            </a:custGeom>
            <a:solidFill>
              <a:srgbClr val="3D85C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67" name="Google Shape;1201;p41"/>
            <p:cNvSpPr>
              <a:spLocks noChangeArrowheads="1"/>
            </p:cNvSpPr>
            <p:nvPr/>
          </p:nvSpPr>
          <p:spPr bwMode="auto">
            <a:xfrm>
              <a:off x="2220560" y="3214987"/>
              <a:ext cx="173666" cy="219422"/>
            </a:xfrm>
            <a:custGeom>
              <a:avLst/>
              <a:gdLst>
                <a:gd name="T0" fmla="*/ 0 w 197"/>
                <a:gd name="T1" fmla="*/ 2147483646 h 249"/>
                <a:gd name="T2" fmla="*/ 0 w 197"/>
                <a:gd name="T3" fmla="*/ 2147483646 h 249"/>
                <a:gd name="T4" fmla="*/ 2147483646 w 197"/>
                <a:gd name="T5" fmla="*/ 2147483646 h 249"/>
                <a:gd name="T6" fmla="*/ 2147483646 w 197"/>
                <a:gd name="T7" fmla="*/ 2147483646 h 249"/>
                <a:gd name="T8" fmla="*/ 2147483646 w 197"/>
                <a:gd name="T9" fmla="*/ 2147483646 h 249"/>
                <a:gd name="T10" fmla="*/ 2147483646 w 197"/>
                <a:gd name="T11" fmla="*/ 2147483646 h 249"/>
                <a:gd name="T12" fmla="*/ 2147483646 w 197"/>
                <a:gd name="T13" fmla="*/ 2147483646 h 249"/>
                <a:gd name="T14" fmla="*/ 0 w 197"/>
                <a:gd name="T15" fmla="*/ 2147483646 h 249"/>
                <a:gd name="T16" fmla="*/ 0 w 197"/>
                <a:gd name="T17" fmla="*/ 2147483646 h 249"/>
                <a:gd name="T18" fmla="*/ 2147483646 w 197"/>
                <a:gd name="T19" fmla="*/ 2147483646 h 249"/>
                <a:gd name="T20" fmla="*/ 2147483646 w 197"/>
                <a:gd name="T21" fmla="*/ 2147483646 h 249"/>
                <a:gd name="T22" fmla="*/ 2147483646 w 197"/>
                <a:gd name="T23" fmla="*/ 2147483646 h 249"/>
                <a:gd name="T24" fmla="*/ 2147483646 w 197"/>
                <a:gd name="T25" fmla="*/ 2147483646 h 249"/>
                <a:gd name="T26" fmla="*/ 2147483646 w 197"/>
                <a:gd name="T27" fmla="*/ 2147483646 h 249"/>
                <a:gd name="T28" fmla="*/ 2147483646 w 197"/>
                <a:gd name="T29" fmla="*/ 2147483646 h 249"/>
                <a:gd name="T30" fmla="*/ 2147483646 w 197"/>
                <a:gd name="T31" fmla="*/ 2147483646 h 249"/>
                <a:gd name="T32" fmla="*/ 2147483646 w 197"/>
                <a:gd name="T33" fmla="*/ 2147483646 h 249"/>
                <a:gd name="T34" fmla="*/ 2147483646 w 197"/>
                <a:gd name="T35" fmla="*/ 2147483646 h 249"/>
                <a:gd name="T36" fmla="*/ 2147483646 w 197"/>
                <a:gd name="T37" fmla="*/ 2147483646 h 249"/>
                <a:gd name="T38" fmla="*/ 2147483646 w 197"/>
                <a:gd name="T39" fmla="*/ 2147483646 h 249"/>
                <a:gd name="T40" fmla="*/ 2147483646 w 197"/>
                <a:gd name="T41" fmla="*/ 2147483646 h 249"/>
                <a:gd name="T42" fmla="*/ 2147483646 w 197"/>
                <a:gd name="T43" fmla="*/ 2147483646 h 249"/>
                <a:gd name="T44" fmla="*/ 2147483646 w 197"/>
                <a:gd name="T45" fmla="*/ 2147483646 h 249"/>
                <a:gd name="T46" fmla="*/ 2147483646 w 197"/>
                <a:gd name="T47" fmla="*/ 2147483646 h 249"/>
                <a:gd name="T48" fmla="*/ 2147483646 w 197"/>
                <a:gd name="T49" fmla="*/ 0 h 249"/>
                <a:gd name="T50" fmla="*/ 2147483646 w 197"/>
                <a:gd name="T51" fmla="*/ 0 h 249"/>
                <a:gd name="T52" fmla="*/ 0 w 197"/>
                <a:gd name="T53" fmla="*/ 2147483646 h 249"/>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97"/>
                <a:gd name="T82" fmla="*/ 0 h 249"/>
                <a:gd name="T83" fmla="*/ 197 w 197"/>
                <a:gd name="T84" fmla="*/ 249 h 249"/>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97" h="249" extrusionOk="0">
                  <a:moveTo>
                    <a:pt x="0" y="15"/>
                  </a:moveTo>
                  <a:cubicBezTo>
                    <a:pt x="0" y="67"/>
                    <a:pt x="0" y="67"/>
                    <a:pt x="0" y="67"/>
                  </a:cubicBezTo>
                  <a:cubicBezTo>
                    <a:pt x="5" y="61"/>
                    <a:pt x="12" y="57"/>
                    <a:pt x="20" y="57"/>
                  </a:cubicBezTo>
                  <a:cubicBezTo>
                    <a:pt x="28" y="57"/>
                    <a:pt x="35" y="61"/>
                    <a:pt x="40" y="67"/>
                  </a:cubicBezTo>
                  <a:cubicBezTo>
                    <a:pt x="47" y="76"/>
                    <a:pt x="51" y="88"/>
                    <a:pt x="51" y="102"/>
                  </a:cubicBezTo>
                  <a:cubicBezTo>
                    <a:pt x="51" y="116"/>
                    <a:pt x="47" y="128"/>
                    <a:pt x="40" y="137"/>
                  </a:cubicBezTo>
                  <a:cubicBezTo>
                    <a:pt x="35" y="143"/>
                    <a:pt x="28" y="147"/>
                    <a:pt x="20" y="147"/>
                  </a:cubicBezTo>
                  <a:cubicBezTo>
                    <a:pt x="12" y="147"/>
                    <a:pt x="5" y="143"/>
                    <a:pt x="0" y="137"/>
                  </a:cubicBezTo>
                  <a:cubicBezTo>
                    <a:pt x="0" y="182"/>
                    <a:pt x="0" y="182"/>
                    <a:pt x="0" y="182"/>
                  </a:cubicBezTo>
                  <a:cubicBezTo>
                    <a:pt x="0" y="190"/>
                    <a:pt x="6" y="197"/>
                    <a:pt x="15" y="197"/>
                  </a:cubicBezTo>
                  <a:cubicBezTo>
                    <a:pt x="77" y="197"/>
                    <a:pt x="77" y="197"/>
                    <a:pt x="77" y="197"/>
                  </a:cubicBezTo>
                  <a:cubicBezTo>
                    <a:pt x="80" y="198"/>
                    <a:pt x="82" y="199"/>
                    <a:pt x="82" y="202"/>
                  </a:cubicBezTo>
                  <a:cubicBezTo>
                    <a:pt x="82" y="207"/>
                    <a:pt x="82" y="212"/>
                    <a:pt x="77" y="215"/>
                  </a:cubicBezTo>
                  <a:cubicBezTo>
                    <a:pt x="75" y="217"/>
                    <a:pt x="72" y="218"/>
                    <a:pt x="69" y="219"/>
                  </a:cubicBezTo>
                  <a:cubicBezTo>
                    <a:pt x="61" y="224"/>
                    <a:pt x="60" y="235"/>
                    <a:pt x="68" y="241"/>
                  </a:cubicBezTo>
                  <a:cubicBezTo>
                    <a:pt x="75" y="247"/>
                    <a:pt x="85" y="249"/>
                    <a:pt x="95" y="249"/>
                  </a:cubicBezTo>
                  <a:cubicBezTo>
                    <a:pt x="104" y="249"/>
                    <a:pt x="115" y="247"/>
                    <a:pt x="122" y="241"/>
                  </a:cubicBezTo>
                  <a:cubicBezTo>
                    <a:pt x="129" y="235"/>
                    <a:pt x="128" y="224"/>
                    <a:pt x="120" y="219"/>
                  </a:cubicBezTo>
                  <a:cubicBezTo>
                    <a:pt x="118" y="218"/>
                    <a:pt x="115" y="217"/>
                    <a:pt x="112" y="215"/>
                  </a:cubicBezTo>
                  <a:cubicBezTo>
                    <a:pt x="108" y="212"/>
                    <a:pt x="107" y="207"/>
                    <a:pt x="108" y="202"/>
                  </a:cubicBezTo>
                  <a:cubicBezTo>
                    <a:pt x="108" y="199"/>
                    <a:pt x="110" y="198"/>
                    <a:pt x="112" y="197"/>
                  </a:cubicBezTo>
                  <a:cubicBezTo>
                    <a:pt x="182" y="197"/>
                    <a:pt x="182" y="197"/>
                    <a:pt x="182" y="197"/>
                  </a:cubicBezTo>
                  <a:cubicBezTo>
                    <a:pt x="190" y="197"/>
                    <a:pt x="197" y="190"/>
                    <a:pt x="197" y="182"/>
                  </a:cubicBezTo>
                  <a:cubicBezTo>
                    <a:pt x="197" y="15"/>
                    <a:pt x="197" y="15"/>
                    <a:pt x="197" y="15"/>
                  </a:cubicBezTo>
                  <a:cubicBezTo>
                    <a:pt x="197" y="6"/>
                    <a:pt x="190" y="0"/>
                    <a:pt x="182" y="0"/>
                  </a:cubicBezTo>
                  <a:cubicBezTo>
                    <a:pt x="15" y="0"/>
                    <a:pt x="15" y="0"/>
                    <a:pt x="15" y="0"/>
                  </a:cubicBezTo>
                  <a:cubicBezTo>
                    <a:pt x="6" y="0"/>
                    <a:pt x="0" y="6"/>
                    <a:pt x="0" y="15"/>
                  </a:cubicBezTo>
                  <a:close/>
                </a:path>
              </a:pathLst>
            </a:custGeom>
            <a:solidFill>
              <a:srgbClr val="F1C23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68" name="Google Shape;1202;p41"/>
            <p:cNvSpPr>
              <a:spLocks noChangeArrowheads="1"/>
            </p:cNvSpPr>
            <p:nvPr/>
          </p:nvSpPr>
          <p:spPr bwMode="auto">
            <a:xfrm>
              <a:off x="2214346" y="3400890"/>
              <a:ext cx="179880" cy="213215"/>
            </a:xfrm>
            <a:custGeom>
              <a:avLst/>
              <a:gdLst>
                <a:gd name="T0" fmla="*/ 2147483646 w 204"/>
                <a:gd name="T1" fmla="*/ 2147483646 h 242"/>
                <a:gd name="T2" fmla="*/ 2147483646 w 204"/>
                <a:gd name="T3" fmla="*/ 2147483646 h 242"/>
                <a:gd name="T4" fmla="*/ 2147483646 w 204"/>
                <a:gd name="T5" fmla="*/ 2147483646 h 242"/>
                <a:gd name="T6" fmla="*/ 2147483646 w 204"/>
                <a:gd name="T7" fmla="*/ 2147483646 h 242"/>
                <a:gd name="T8" fmla="*/ 2147483646 w 204"/>
                <a:gd name="T9" fmla="*/ 2147483646 h 242"/>
                <a:gd name="T10" fmla="*/ 2147483646 w 204"/>
                <a:gd name="T11" fmla="*/ 0 h 242"/>
                <a:gd name="T12" fmla="*/ 2147483646 w 204"/>
                <a:gd name="T13" fmla="*/ 0 h 242"/>
                <a:gd name="T14" fmla="*/ 0 w 204"/>
                <a:gd name="T15" fmla="*/ 2147483646 h 242"/>
                <a:gd name="T16" fmla="*/ 0 w 204"/>
                <a:gd name="T17" fmla="*/ 2147483646 h 242"/>
                <a:gd name="T18" fmla="*/ 2147483646 w 204"/>
                <a:gd name="T19" fmla="*/ 2147483646 h 242"/>
                <a:gd name="T20" fmla="*/ 2147483646 w 204"/>
                <a:gd name="T21" fmla="*/ 2147483646 h 242"/>
                <a:gd name="T22" fmla="*/ 2147483646 w 204"/>
                <a:gd name="T23" fmla="*/ 2147483646 h 242"/>
                <a:gd name="T24" fmla="*/ 2147483646 w 204"/>
                <a:gd name="T25" fmla="*/ 2147483646 h 242"/>
                <a:gd name="T26" fmla="*/ 2147483646 w 204"/>
                <a:gd name="T27" fmla="*/ 2147483646 h 242"/>
                <a:gd name="T28" fmla="*/ 2147483646 w 204"/>
                <a:gd name="T29" fmla="*/ 2147483646 h 242"/>
                <a:gd name="T30" fmla="*/ 2147483646 w 204"/>
                <a:gd name="T31" fmla="*/ 2147483646 h 242"/>
                <a:gd name="T32" fmla="*/ 2147483646 w 204"/>
                <a:gd name="T33" fmla="*/ 2147483646 h 242"/>
                <a:gd name="T34" fmla="*/ 2147483646 w 204"/>
                <a:gd name="T35" fmla="*/ 2147483646 h 242"/>
                <a:gd name="T36" fmla="*/ 2147483646 w 204"/>
                <a:gd name="T37" fmla="*/ 2147483646 h 242"/>
                <a:gd name="T38" fmla="*/ 2147483646 w 204"/>
                <a:gd name="T39" fmla="*/ 2147483646 h 242"/>
                <a:gd name="T40" fmla="*/ 2147483646 w 204"/>
                <a:gd name="T41" fmla="*/ 2147483646 h 242"/>
                <a:gd name="T42" fmla="*/ 2147483646 w 204"/>
                <a:gd name="T43" fmla="*/ 2147483646 h 242"/>
                <a:gd name="T44" fmla="*/ 2147483646 w 204"/>
                <a:gd name="T45" fmla="*/ 2147483646 h 242"/>
                <a:gd name="T46" fmla="*/ 2147483646 w 204"/>
                <a:gd name="T47" fmla="*/ 2147483646 h 242"/>
                <a:gd name="T48" fmla="*/ 2147483646 w 204"/>
                <a:gd name="T49" fmla="*/ 0 h 242"/>
                <a:gd name="T50" fmla="*/ 2147483646 w 204"/>
                <a:gd name="T51" fmla="*/ 0 h 242"/>
                <a:gd name="T52" fmla="*/ 2147483646 w 204"/>
                <a:gd name="T53" fmla="*/ 2147483646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147" y="20"/>
                  </a:moveTo>
                  <a:cubicBezTo>
                    <a:pt x="147" y="28"/>
                    <a:pt x="143" y="35"/>
                    <a:pt x="137" y="40"/>
                  </a:cubicBezTo>
                  <a:cubicBezTo>
                    <a:pt x="128" y="48"/>
                    <a:pt x="116" y="51"/>
                    <a:pt x="102" y="51"/>
                  </a:cubicBezTo>
                  <a:cubicBezTo>
                    <a:pt x="88" y="51"/>
                    <a:pt x="75" y="48"/>
                    <a:pt x="67" y="40"/>
                  </a:cubicBezTo>
                  <a:cubicBezTo>
                    <a:pt x="60" y="35"/>
                    <a:pt x="57" y="28"/>
                    <a:pt x="57" y="20"/>
                  </a:cubicBezTo>
                  <a:cubicBezTo>
                    <a:pt x="57" y="12"/>
                    <a:pt x="61" y="5"/>
                    <a:pt x="67" y="0"/>
                  </a:cubicBezTo>
                  <a:cubicBezTo>
                    <a:pt x="14" y="0"/>
                    <a:pt x="14" y="0"/>
                    <a:pt x="14" y="0"/>
                  </a:cubicBezTo>
                  <a:cubicBezTo>
                    <a:pt x="6" y="0"/>
                    <a:pt x="0" y="7"/>
                    <a:pt x="0" y="15"/>
                  </a:cubicBezTo>
                  <a:cubicBezTo>
                    <a:pt x="0" y="175"/>
                    <a:pt x="0" y="175"/>
                    <a:pt x="0" y="175"/>
                  </a:cubicBezTo>
                  <a:cubicBezTo>
                    <a:pt x="0" y="183"/>
                    <a:pt x="6" y="190"/>
                    <a:pt x="14" y="190"/>
                  </a:cubicBezTo>
                  <a:cubicBezTo>
                    <a:pt x="84" y="190"/>
                    <a:pt x="84" y="190"/>
                    <a:pt x="84" y="190"/>
                  </a:cubicBezTo>
                  <a:cubicBezTo>
                    <a:pt x="87" y="191"/>
                    <a:pt x="89" y="192"/>
                    <a:pt x="89" y="195"/>
                  </a:cubicBezTo>
                  <a:cubicBezTo>
                    <a:pt x="89" y="200"/>
                    <a:pt x="89" y="205"/>
                    <a:pt x="84" y="208"/>
                  </a:cubicBezTo>
                  <a:cubicBezTo>
                    <a:pt x="82" y="210"/>
                    <a:pt x="79" y="211"/>
                    <a:pt x="76" y="212"/>
                  </a:cubicBezTo>
                  <a:cubicBezTo>
                    <a:pt x="68" y="217"/>
                    <a:pt x="67" y="228"/>
                    <a:pt x="75" y="234"/>
                  </a:cubicBezTo>
                  <a:cubicBezTo>
                    <a:pt x="82" y="240"/>
                    <a:pt x="92" y="242"/>
                    <a:pt x="102" y="242"/>
                  </a:cubicBezTo>
                  <a:cubicBezTo>
                    <a:pt x="111" y="242"/>
                    <a:pt x="122" y="240"/>
                    <a:pt x="129" y="234"/>
                  </a:cubicBezTo>
                  <a:cubicBezTo>
                    <a:pt x="136" y="228"/>
                    <a:pt x="135" y="217"/>
                    <a:pt x="127" y="212"/>
                  </a:cubicBezTo>
                  <a:cubicBezTo>
                    <a:pt x="125" y="211"/>
                    <a:pt x="122" y="210"/>
                    <a:pt x="119" y="208"/>
                  </a:cubicBezTo>
                  <a:cubicBezTo>
                    <a:pt x="115" y="205"/>
                    <a:pt x="114" y="200"/>
                    <a:pt x="115" y="195"/>
                  </a:cubicBezTo>
                  <a:cubicBezTo>
                    <a:pt x="115" y="192"/>
                    <a:pt x="117" y="191"/>
                    <a:pt x="119" y="190"/>
                  </a:cubicBezTo>
                  <a:cubicBezTo>
                    <a:pt x="189" y="190"/>
                    <a:pt x="189" y="190"/>
                    <a:pt x="189" y="190"/>
                  </a:cubicBezTo>
                  <a:cubicBezTo>
                    <a:pt x="197" y="190"/>
                    <a:pt x="204" y="183"/>
                    <a:pt x="204" y="175"/>
                  </a:cubicBezTo>
                  <a:cubicBezTo>
                    <a:pt x="204" y="15"/>
                    <a:pt x="204" y="15"/>
                    <a:pt x="204" y="15"/>
                  </a:cubicBezTo>
                  <a:cubicBezTo>
                    <a:pt x="204" y="7"/>
                    <a:pt x="197" y="0"/>
                    <a:pt x="189" y="0"/>
                  </a:cubicBezTo>
                  <a:cubicBezTo>
                    <a:pt x="137" y="0"/>
                    <a:pt x="137" y="0"/>
                    <a:pt x="137" y="0"/>
                  </a:cubicBezTo>
                  <a:cubicBezTo>
                    <a:pt x="143" y="5"/>
                    <a:pt x="147" y="12"/>
                    <a:pt x="147" y="20"/>
                  </a:cubicBezTo>
                  <a:close/>
                </a:path>
              </a:pathLst>
            </a:custGeom>
            <a:solidFill>
              <a:srgbClr val="6AA84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69" name="Google Shape;1203;p41"/>
            <p:cNvSpPr>
              <a:spLocks noChangeArrowheads="1"/>
            </p:cNvSpPr>
            <p:nvPr/>
          </p:nvSpPr>
          <p:spPr bwMode="auto">
            <a:xfrm>
              <a:off x="1814198" y="3754076"/>
              <a:ext cx="213433" cy="180938"/>
            </a:xfrm>
            <a:custGeom>
              <a:avLst/>
              <a:gdLst>
                <a:gd name="T0" fmla="*/ 2147483646 w 242"/>
                <a:gd name="T1" fmla="*/ 2147483646 h 205"/>
                <a:gd name="T2" fmla="*/ 2147483646 w 242"/>
                <a:gd name="T3" fmla="*/ 2147483646 h 205"/>
                <a:gd name="T4" fmla="*/ 2147483646 w 242"/>
                <a:gd name="T5" fmla="*/ 2147483646 h 205"/>
                <a:gd name="T6" fmla="*/ 2147483646 w 242"/>
                <a:gd name="T7" fmla="*/ 2147483646 h 205"/>
                <a:gd name="T8" fmla="*/ 2147483646 w 242"/>
                <a:gd name="T9" fmla="*/ 2147483646 h 205"/>
                <a:gd name="T10" fmla="*/ 2147483646 w 242"/>
                <a:gd name="T11" fmla="*/ 2147483646 h 205"/>
                <a:gd name="T12" fmla="*/ 2147483646 w 242"/>
                <a:gd name="T13" fmla="*/ 2147483646 h 205"/>
                <a:gd name="T14" fmla="*/ 2147483646 w 242"/>
                <a:gd name="T15" fmla="*/ 0 h 205"/>
                <a:gd name="T16" fmla="*/ 2147483646 w 242"/>
                <a:gd name="T17" fmla="*/ 0 h 205"/>
                <a:gd name="T18" fmla="*/ 2147483646 w 242"/>
                <a:gd name="T19" fmla="*/ 2147483646 h 205"/>
                <a:gd name="T20" fmla="*/ 2147483646 w 242"/>
                <a:gd name="T21" fmla="*/ 2147483646 h 205"/>
                <a:gd name="T22" fmla="*/ 2147483646 w 242"/>
                <a:gd name="T23" fmla="*/ 2147483646 h 205"/>
                <a:gd name="T24" fmla="*/ 2147483646 w 242"/>
                <a:gd name="T25" fmla="*/ 2147483646 h 205"/>
                <a:gd name="T26" fmla="*/ 2147483646 w 242"/>
                <a:gd name="T27" fmla="*/ 2147483646 h 205"/>
                <a:gd name="T28" fmla="*/ 2147483646 w 242"/>
                <a:gd name="T29" fmla="*/ 2147483646 h 205"/>
                <a:gd name="T30" fmla="*/ 2147483646 w 242"/>
                <a:gd name="T31" fmla="*/ 2147483646 h 205"/>
                <a:gd name="T32" fmla="*/ 2147483646 w 242"/>
                <a:gd name="T33" fmla="*/ 2147483646 h 205"/>
                <a:gd name="T34" fmla="*/ 2147483646 w 242"/>
                <a:gd name="T35" fmla="*/ 2147483646 h 205"/>
                <a:gd name="T36" fmla="*/ 2147483646 w 242"/>
                <a:gd name="T37" fmla="*/ 2147483646 h 205"/>
                <a:gd name="T38" fmla="*/ 2147483646 w 242"/>
                <a:gd name="T39" fmla="*/ 2147483646 h 205"/>
                <a:gd name="T40" fmla="*/ 2147483646 w 242"/>
                <a:gd name="T41" fmla="*/ 2147483646 h 205"/>
                <a:gd name="T42" fmla="*/ 2147483646 w 242"/>
                <a:gd name="T43" fmla="*/ 2147483646 h 205"/>
                <a:gd name="T44" fmla="*/ 2147483646 w 242"/>
                <a:gd name="T45" fmla="*/ 2147483646 h 205"/>
                <a:gd name="T46" fmla="*/ 2147483646 w 242"/>
                <a:gd name="T47" fmla="*/ 2147483646 h 205"/>
                <a:gd name="T48" fmla="*/ 2147483646 w 242"/>
                <a:gd name="T49" fmla="*/ 2147483646 h 205"/>
                <a:gd name="T50" fmla="*/ 2147483646 w 242"/>
                <a:gd name="T51" fmla="*/ 2147483646 h 205"/>
                <a:gd name="T52" fmla="*/ 2147483646 w 242"/>
                <a:gd name="T53" fmla="*/ 2147483646 h 20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2"/>
                <a:gd name="T82" fmla="*/ 0 h 205"/>
                <a:gd name="T83" fmla="*/ 242 w 242"/>
                <a:gd name="T84" fmla="*/ 205 h 205"/>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2" h="205" extrusionOk="0">
                  <a:moveTo>
                    <a:pt x="222" y="147"/>
                  </a:moveTo>
                  <a:cubicBezTo>
                    <a:pt x="214" y="147"/>
                    <a:pt x="207" y="144"/>
                    <a:pt x="202" y="138"/>
                  </a:cubicBezTo>
                  <a:cubicBezTo>
                    <a:pt x="195" y="129"/>
                    <a:pt x="191" y="116"/>
                    <a:pt x="191" y="102"/>
                  </a:cubicBezTo>
                  <a:cubicBezTo>
                    <a:pt x="191" y="89"/>
                    <a:pt x="195" y="76"/>
                    <a:pt x="202" y="67"/>
                  </a:cubicBezTo>
                  <a:cubicBezTo>
                    <a:pt x="207" y="61"/>
                    <a:pt x="214" y="58"/>
                    <a:pt x="222" y="58"/>
                  </a:cubicBezTo>
                  <a:cubicBezTo>
                    <a:pt x="230" y="58"/>
                    <a:pt x="237" y="61"/>
                    <a:pt x="242" y="68"/>
                  </a:cubicBezTo>
                  <a:cubicBezTo>
                    <a:pt x="242" y="15"/>
                    <a:pt x="242" y="15"/>
                    <a:pt x="242" y="15"/>
                  </a:cubicBezTo>
                  <a:cubicBezTo>
                    <a:pt x="242" y="7"/>
                    <a:pt x="236" y="0"/>
                    <a:pt x="228" y="0"/>
                  </a:cubicBezTo>
                  <a:cubicBezTo>
                    <a:pt x="67" y="0"/>
                    <a:pt x="67" y="0"/>
                    <a:pt x="67" y="0"/>
                  </a:cubicBezTo>
                  <a:cubicBezTo>
                    <a:pt x="59" y="0"/>
                    <a:pt x="53" y="7"/>
                    <a:pt x="53" y="15"/>
                  </a:cubicBezTo>
                  <a:cubicBezTo>
                    <a:pt x="53" y="85"/>
                    <a:pt x="53" y="85"/>
                    <a:pt x="53" y="85"/>
                  </a:cubicBezTo>
                  <a:cubicBezTo>
                    <a:pt x="52" y="87"/>
                    <a:pt x="50" y="89"/>
                    <a:pt x="47" y="90"/>
                  </a:cubicBezTo>
                  <a:cubicBezTo>
                    <a:pt x="42" y="90"/>
                    <a:pt x="38" y="90"/>
                    <a:pt x="34" y="85"/>
                  </a:cubicBezTo>
                  <a:cubicBezTo>
                    <a:pt x="33" y="83"/>
                    <a:pt x="32" y="80"/>
                    <a:pt x="30" y="77"/>
                  </a:cubicBezTo>
                  <a:cubicBezTo>
                    <a:pt x="25" y="69"/>
                    <a:pt x="15" y="68"/>
                    <a:pt x="9" y="75"/>
                  </a:cubicBezTo>
                  <a:cubicBezTo>
                    <a:pt x="3" y="83"/>
                    <a:pt x="0" y="93"/>
                    <a:pt x="1" y="102"/>
                  </a:cubicBezTo>
                  <a:cubicBezTo>
                    <a:pt x="0" y="112"/>
                    <a:pt x="3" y="122"/>
                    <a:pt x="9" y="129"/>
                  </a:cubicBezTo>
                  <a:cubicBezTo>
                    <a:pt x="15" y="137"/>
                    <a:pt x="25" y="136"/>
                    <a:pt x="30" y="128"/>
                  </a:cubicBezTo>
                  <a:cubicBezTo>
                    <a:pt x="32" y="125"/>
                    <a:pt x="33" y="122"/>
                    <a:pt x="34" y="120"/>
                  </a:cubicBezTo>
                  <a:cubicBezTo>
                    <a:pt x="38" y="115"/>
                    <a:pt x="42" y="115"/>
                    <a:pt x="47" y="115"/>
                  </a:cubicBezTo>
                  <a:cubicBezTo>
                    <a:pt x="50" y="115"/>
                    <a:pt x="52" y="118"/>
                    <a:pt x="53" y="120"/>
                  </a:cubicBezTo>
                  <a:cubicBezTo>
                    <a:pt x="53" y="190"/>
                    <a:pt x="53" y="190"/>
                    <a:pt x="53" y="190"/>
                  </a:cubicBezTo>
                  <a:cubicBezTo>
                    <a:pt x="53" y="198"/>
                    <a:pt x="59" y="205"/>
                    <a:pt x="67" y="205"/>
                  </a:cubicBezTo>
                  <a:cubicBezTo>
                    <a:pt x="228" y="205"/>
                    <a:pt x="228" y="205"/>
                    <a:pt x="228" y="205"/>
                  </a:cubicBezTo>
                  <a:cubicBezTo>
                    <a:pt x="236" y="205"/>
                    <a:pt x="242" y="198"/>
                    <a:pt x="242" y="190"/>
                  </a:cubicBezTo>
                  <a:cubicBezTo>
                    <a:pt x="242" y="137"/>
                    <a:pt x="242" y="137"/>
                    <a:pt x="242" y="137"/>
                  </a:cubicBezTo>
                  <a:cubicBezTo>
                    <a:pt x="237" y="144"/>
                    <a:pt x="230" y="147"/>
                    <a:pt x="222" y="147"/>
                  </a:cubicBezTo>
                  <a:close/>
                </a:path>
              </a:pathLst>
            </a:custGeom>
            <a:solidFill>
              <a:srgbClr val="674EA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70" name="Google Shape;1204;p41"/>
            <p:cNvSpPr>
              <a:spLocks noChangeArrowheads="1"/>
            </p:cNvSpPr>
            <p:nvPr/>
          </p:nvSpPr>
          <p:spPr bwMode="auto">
            <a:xfrm>
              <a:off x="2214346" y="3580587"/>
              <a:ext cx="179880" cy="213215"/>
            </a:xfrm>
            <a:custGeom>
              <a:avLst/>
              <a:gdLst>
                <a:gd name="T0" fmla="*/ 2147483646 w 204"/>
                <a:gd name="T1" fmla="*/ 2147483646 h 242"/>
                <a:gd name="T2" fmla="*/ 2147483646 w 204"/>
                <a:gd name="T3" fmla="*/ 2147483646 h 242"/>
                <a:gd name="T4" fmla="*/ 2147483646 w 204"/>
                <a:gd name="T5" fmla="*/ 2147483646 h 242"/>
                <a:gd name="T6" fmla="*/ 2147483646 w 204"/>
                <a:gd name="T7" fmla="*/ 2147483646 h 242"/>
                <a:gd name="T8" fmla="*/ 2147483646 w 204"/>
                <a:gd name="T9" fmla="*/ 2147483646 h 242"/>
                <a:gd name="T10" fmla="*/ 2147483646 w 204"/>
                <a:gd name="T11" fmla="*/ 0 h 242"/>
                <a:gd name="T12" fmla="*/ 2147483646 w 204"/>
                <a:gd name="T13" fmla="*/ 0 h 242"/>
                <a:gd name="T14" fmla="*/ 0 w 204"/>
                <a:gd name="T15" fmla="*/ 2147483646 h 242"/>
                <a:gd name="T16" fmla="*/ 0 w 204"/>
                <a:gd name="T17" fmla="*/ 2147483646 h 242"/>
                <a:gd name="T18" fmla="*/ 2147483646 w 204"/>
                <a:gd name="T19" fmla="*/ 2147483646 h 242"/>
                <a:gd name="T20" fmla="*/ 2147483646 w 204"/>
                <a:gd name="T21" fmla="*/ 2147483646 h 242"/>
                <a:gd name="T22" fmla="*/ 2147483646 w 204"/>
                <a:gd name="T23" fmla="*/ 2147483646 h 242"/>
                <a:gd name="T24" fmla="*/ 2147483646 w 204"/>
                <a:gd name="T25" fmla="*/ 2147483646 h 242"/>
                <a:gd name="T26" fmla="*/ 2147483646 w 204"/>
                <a:gd name="T27" fmla="*/ 2147483646 h 242"/>
                <a:gd name="T28" fmla="*/ 2147483646 w 204"/>
                <a:gd name="T29" fmla="*/ 2147483646 h 242"/>
                <a:gd name="T30" fmla="*/ 2147483646 w 204"/>
                <a:gd name="T31" fmla="*/ 2147483646 h 242"/>
                <a:gd name="T32" fmla="*/ 2147483646 w 204"/>
                <a:gd name="T33" fmla="*/ 2147483646 h 242"/>
                <a:gd name="T34" fmla="*/ 2147483646 w 204"/>
                <a:gd name="T35" fmla="*/ 2147483646 h 242"/>
                <a:gd name="T36" fmla="*/ 2147483646 w 204"/>
                <a:gd name="T37" fmla="*/ 2147483646 h 242"/>
                <a:gd name="T38" fmla="*/ 2147483646 w 204"/>
                <a:gd name="T39" fmla="*/ 2147483646 h 242"/>
                <a:gd name="T40" fmla="*/ 2147483646 w 204"/>
                <a:gd name="T41" fmla="*/ 2147483646 h 242"/>
                <a:gd name="T42" fmla="*/ 2147483646 w 204"/>
                <a:gd name="T43" fmla="*/ 2147483646 h 242"/>
                <a:gd name="T44" fmla="*/ 2147483646 w 204"/>
                <a:gd name="T45" fmla="*/ 2147483646 h 242"/>
                <a:gd name="T46" fmla="*/ 2147483646 w 204"/>
                <a:gd name="T47" fmla="*/ 2147483646 h 242"/>
                <a:gd name="T48" fmla="*/ 2147483646 w 204"/>
                <a:gd name="T49" fmla="*/ 0 h 242"/>
                <a:gd name="T50" fmla="*/ 2147483646 w 204"/>
                <a:gd name="T51" fmla="*/ 0 h 242"/>
                <a:gd name="T52" fmla="*/ 2147483646 w 204"/>
                <a:gd name="T53" fmla="*/ 2147483646 h 24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04"/>
                <a:gd name="T82" fmla="*/ 0 h 242"/>
                <a:gd name="T83" fmla="*/ 204 w 204"/>
                <a:gd name="T84" fmla="*/ 242 h 24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04" h="242" extrusionOk="0">
                  <a:moveTo>
                    <a:pt x="147" y="20"/>
                  </a:moveTo>
                  <a:cubicBezTo>
                    <a:pt x="147" y="28"/>
                    <a:pt x="143" y="35"/>
                    <a:pt x="137" y="40"/>
                  </a:cubicBezTo>
                  <a:cubicBezTo>
                    <a:pt x="128" y="48"/>
                    <a:pt x="116" y="52"/>
                    <a:pt x="102" y="51"/>
                  </a:cubicBezTo>
                  <a:cubicBezTo>
                    <a:pt x="88" y="52"/>
                    <a:pt x="75" y="48"/>
                    <a:pt x="67" y="40"/>
                  </a:cubicBezTo>
                  <a:cubicBezTo>
                    <a:pt x="60" y="35"/>
                    <a:pt x="57" y="28"/>
                    <a:pt x="57" y="20"/>
                  </a:cubicBezTo>
                  <a:cubicBezTo>
                    <a:pt x="57" y="13"/>
                    <a:pt x="61" y="5"/>
                    <a:pt x="67" y="0"/>
                  </a:cubicBezTo>
                  <a:cubicBezTo>
                    <a:pt x="14" y="0"/>
                    <a:pt x="14" y="0"/>
                    <a:pt x="14" y="0"/>
                  </a:cubicBezTo>
                  <a:cubicBezTo>
                    <a:pt x="6" y="0"/>
                    <a:pt x="0" y="7"/>
                    <a:pt x="0" y="15"/>
                  </a:cubicBezTo>
                  <a:cubicBezTo>
                    <a:pt x="0" y="175"/>
                    <a:pt x="0" y="175"/>
                    <a:pt x="0" y="175"/>
                  </a:cubicBezTo>
                  <a:cubicBezTo>
                    <a:pt x="0" y="183"/>
                    <a:pt x="6" y="190"/>
                    <a:pt x="14" y="190"/>
                  </a:cubicBezTo>
                  <a:cubicBezTo>
                    <a:pt x="84" y="190"/>
                    <a:pt x="84" y="190"/>
                    <a:pt x="84" y="190"/>
                  </a:cubicBezTo>
                  <a:cubicBezTo>
                    <a:pt x="87" y="191"/>
                    <a:pt x="89" y="193"/>
                    <a:pt x="89" y="195"/>
                  </a:cubicBezTo>
                  <a:cubicBezTo>
                    <a:pt x="89" y="200"/>
                    <a:pt x="89" y="205"/>
                    <a:pt x="84" y="208"/>
                  </a:cubicBezTo>
                  <a:cubicBezTo>
                    <a:pt x="82" y="210"/>
                    <a:pt x="79" y="211"/>
                    <a:pt x="76" y="213"/>
                  </a:cubicBezTo>
                  <a:cubicBezTo>
                    <a:pt x="68" y="218"/>
                    <a:pt x="67" y="228"/>
                    <a:pt x="75" y="234"/>
                  </a:cubicBezTo>
                  <a:cubicBezTo>
                    <a:pt x="82" y="240"/>
                    <a:pt x="92" y="242"/>
                    <a:pt x="102" y="242"/>
                  </a:cubicBezTo>
                  <a:cubicBezTo>
                    <a:pt x="111" y="242"/>
                    <a:pt x="122" y="240"/>
                    <a:pt x="129" y="234"/>
                  </a:cubicBezTo>
                  <a:cubicBezTo>
                    <a:pt x="136" y="228"/>
                    <a:pt x="135" y="218"/>
                    <a:pt x="127" y="213"/>
                  </a:cubicBezTo>
                  <a:cubicBezTo>
                    <a:pt x="125" y="211"/>
                    <a:pt x="122" y="210"/>
                    <a:pt x="119" y="208"/>
                  </a:cubicBezTo>
                  <a:cubicBezTo>
                    <a:pt x="115" y="205"/>
                    <a:pt x="114" y="200"/>
                    <a:pt x="115" y="195"/>
                  </a:cubicBezTo>
                  <a:cubicBezTo>
                    <a:pt x="115" y="193"/>
                    <a:pt x="117" y="191"/>
                    <a:pt x="119" y="190"/>
                  </a:cubicBezTo>
                  <a:cubicBezTo>
                    <a:pt x="189" y="190"/>
                    <a:pt x="189" y="190"/>
                    <a:pt x="189" y="190"/>
                  </a:cubicBezTo>
                  <a:cubicBezTo>
                    <a:pt x="197" y="190"/>
                    <a:pt x="204" y="183"/>
                    <a:pt x="204" y="175"/>
                  </a:cubicBezTo>
                  <a:cubicBezTo>
                    <a:pt x="204" y="15"/>
                    <a:pt x="204" y="15"/>
                    <a:pt x="204" y="15"/>
                  </a:cubicBezTo>
                  <a:cubicBezTo>
                    <a:pt x="204" y="7"/>
                    <a:pt x="197" y="0"/>
                    <a:pt x="189" y="0"/>
                  </a:cubicBezTo>
                  <a:cubicBezTo>
                    <a:pt x="137" y="0"/>
                    <a:pt x="137" y="0"/>
                    <a:pt x="137" y="0"/>
                  </a:cubicBezTo>
                  <a:cubicBezTo>
                    <a:pt x="143" y="5"/>
                    <a:pt x="147" y="13"/>
                    <a:pt x="147" y="20"/>
                  </a:cubicBezTo>
                  <a:close/>
                </a:path>
              </a:pathLst>
            </a:custGeom>
            <a:solidFill>
              <a:srgbClr val="45818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sp>
          <p:nvSpPr>
            <p:cNvPr id="27671" name="Google Shape;1205;p41"/>
            <p:cNvSpPr>
              <a:spLocks noChangeArrowheads="1"/>
            </p:cNvSpPr>
            <p:nvPr/>
          </p:nvSpPr>
          <p:spPr bwMode="auto">
            <a:xfrm>
              <a:off x="2174890" y="3760283"/>
              <a:ext cx="219335" cy="174731"/>
            </a:xfrm>
            <a:custGeom>
              <a:avLst/>
              <a:gdLst>
                <a:gd name="T0" fmla="*/ 2147483646 w 249"/>
                <a:gd name="T1" fmla="*/ 2147483646 h 198"/>
                <a:gd name="T2" fmla="*/ 2147483646 w 249"/>
                <a:gd name="T3" fmla="*/ 2147483646 h 198"/>
                <a:gd name="T4" fmla="*/ 2147483646 w 249"/>
                <a:gd name="T5" fmla="*/ 2147483646 h 198"/>
                <a:gd name="T6" fmla="*/ 2147483646 w 249"/>
                <a:gd name="T7" fmla="*/ 2147483646 h 198"/>
                <a:gd name="T8" fmla="*/ 2147483646 w 249"/>
                <a:gd name="T9" fmla="*/ 2147483646 h 198"/>
                <a:gd name="T10" fmla="*/ 2147483646 w 249"/>
                <a:gd name="T11" fmla="*/ 0 h 198"/>
                <a:gd name="T12" fmla="*/ 2147483646 w 249"/>
                <a:gd name="T13" fmla="*/ 0 h 198"/>
                <a:gd name="T14" fmla="*/ 2147483646 w 249"/>
                <a:gd name="T15" fmla="*/ 2147483646 h 198"/>
                <a:gd name="T16" fmla="*/ 2147483646 w 249"/>
                <a:gd name="T17" fmla="*/ 2147483646 h 198"/>
                <a:gd name="T18" fmla="*/ 2147483646 w 249"/>
                <a:gd name="T19" fmla="*/ 2147483646 h 198"/>
                <a:gd name="T20" fmla="*/ 2147483646 w 249"/>
                <a:gd name="T21" fmla="*/ 2147483646 h 198"/>
                <a:gd name="T22" fmla="*/ 2147483646 w 249"/>
                <a:gd name="T23" fmla="*/ 2147483646 h 198"/>
                <a:gd name="T24" fmla="*/ 2147483646 w 249"/>
                <a:gd name="T25" fmla="*/ 2147483646 h 198"/>
                <a:gd name="T26" fmla="*/ 0 w 249"/>
                <a:gd name="T27" fmla="*/ 2147483646 h 198"/>
                <a:gd name="T28" fmla="*/ 2147483646 w 249"/>
                <a:gd name="T29" fmla="*/ 2147483646 h 198"/>
                <a:gd name="T30" fmla="*/ 2147483646 w 249"/>
                <a:gd name="T31" fmla="*/ 2147483646 h 198"/>
                <a:gd name="T32" fmla="*/ 2147483646 w 249"/>
                <a:gd name="T33" fmla="*/ 2147483646 h 198"/>
                <a:gd name="T34" fmla="*/ 2147483646 w 249"/>
                <a:gd name="T35" fmla="*/ 2147483646 h 198"/>
                <a:gd name="T36" fmla="*/ 2147483646 w 249"/>
                <a:gd name="T37" fmla="*/ 2147483646 h 198"/>
                <a:gd name="T38" fmla="*/ 2147483646 w 249"/>
                <a:gd name="T39" fmla="*/ 2147483646 h 198"/>
                <a:gd name="T40" fmla="*/ 2147483646 w 249"/>
                <a:gd name="T41" fmla="*/ 2147483646 h 198"/>
                <a:gd name="T42" fmla="*/ 2147483646 w 249"/>
                <a:gd name="T43" fmla="*/ 2147483646 h 198"/>
                <a:gd name="T44" fmla="*/ 2147483646 w 249"/>
                <a:gd name="T45" fmla="*/ 2147483646 h 198"/>
                <a:gd name="T46" fmla="*/ 2147483646 w 249"/>
                <a:gd name="T47" fmla="*/ 2147483646 h 198"/>
                <a:gd name="T48" fmla="*/ 2147483646 w 249"/>
                <a:gd name="T49" fmla="*/ 0 h 198"/>
                <a:gd name="T50" fmla="*/ 2147483646 w 249"/>
                <a:gd name="T51" fmla="*/ 0 h 198"/>
                <a:gd name="T52" fmla="*/ 2147483646 w 249"/>
                <a:gd name="T53" fmla="*/ 2147483646 h 19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249"/>
                <a:gd name="T82" fmla="*/ 0 h 198"/>
                <a:gd name="T83" fmla="*/ 249 w 249"/>
                <a:gd name="T84" fmla="*/ 198 h 19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249" h="198" extrusionOk="0">
                  <a:moveTo>
                    <a:pt x="192" y="21"/>
                  </a:moveTo>
                  <a:cubicBezTo>
                    <a:pt x="192" y="28"/>
                    <a:pt x="188" y="35"/>
                    <a:pt x="182" y="41"/>
                  </a:cubicBezTo>
                  <a:cubicBezTo>
                    <a:pt x="173" y="48"/>
                    <a:pt x="161" y="52"/>
                    <a:pt x="147" y="52"/>
                  </a:cubicBezTo>
                  <a:cubicBezTo>
                    <a:pt x="133" y="52"/>
                    <a:pt x="120" y="48"/>
                    <a:pt x="112" y="41"/>
                  </a:cubicBezTo>
                  <a:cubicBezTo>
                    <a:pt x="105" y="35"/>
                    <a:pt x="102" y="28"/>
                    <a:pt x="102" y="21"/>
                  </a:cubicBezTo>
                  <a:cubicBezTo>
                    <a:pt x="102" y="13"/>
                    <a:pt x="106" y="5"/>
                    <a:pt x="112" y="0"/>
                  </a:cubicBezTo>
                  <a:cubicBezTo>
                    <a:pt x="67" y="0"/>
                    <a:pt x="67" y="0"/>
                    <a:pt x="67" y="0"/>
                  </a:cubicBezTo>
                  <a:cubicBezTo>
                    <a:pt x="59" y="0"/>
                    <a:pt x="52" y="7"/>
                    <a:pt x="52" y="15"/>
                  </a:cubicBezTo>
                  <a:cubicBezTo>
                    <a:pt x="52" y="78"/>
                    <a:pt x="52" y="78"/>
                    <a:pt x="52" y="78"/>
                  </a:cubicBezTo>
                  <a:cubicBezTo>
                    <a:pt x="51" y="80"/>
                    <a:pt x="49" y="82"/>
                    <a:pt x="47" y="83"/>
                  </a:cubicBezTo>
                  <a:cubicBezTo>
                    <a:pt x="42" y="83"/>
                    <a:pt x="37" y="83"/>
                    <a:pt x="34" y="78"/>
                  </a:cubicBezTo>
                  <a:cubicBezTo>
                    <a:pt x="32" y="76"/>
                    <a:pt x="31" y="73"/>
                    <a:pt x="29" y="70"/>
                  </a:cubicBezTo>
                  <a:cubicBezTo>
                    <a:pt x="24" y="62"/>
                    <a:pt x="14" y="61"/>
                    <a:pt x="8" y="68"/>
                  </a:cubicBezTo>
                  <a:cubicBezTo>
                    <a:pt x="2" y="76"/>
                    <a:pt x="0" y="86"/>
                    <a:pt x="0" y="95"/>
                  </a:cubicBezTo>
                  <a:cubicBezTo>
                    <a:pt x="0" y="105"/>
                    <a:pt x="2" y="115"/>
                    <a:pt x="8" y="122"/>
                  </a:cubicBezTo>
                  <a:cubicBezTo>
                    <a:pt x="14" y="130"/>
                    <a:pt x="24" y="129"/>
                    <a:pt x="29" y="121"/>
                  </a:cubicBezTo>
                  <a:cubicBezTo>
                    <a:pt x="31" y="118"/>
                    <a:pt x="32" y="115"/>
                    <a:pt x="34" y="113"/>
                  </a:cubicBezTo>
                  <a:cubicBezTo>
                    <a:pt x="37" y="108"/>
                    <a:pt x="42" y="108"/>
                    <a:pt x="47" y="108"/>
                  </a:cubicBezTo>
                  <a:cubicBezTo>
                    <a:pt x="49" y="108"/>
                    <a:pt x="51" y="111"/>
                    <a:pt x="52" y="113"/>
                  </a:cubicBezTo>
                  <a:cubicBezTo>
                    <a:pt x="52" y="183"/>
                    <a:pt x="52" y="183"/>
                    <a:pt x="52" y="183"/>
                  </a:cubicBezTo>
                  <a:cubicBezTo>
                    <a:pt x="52" y="191"/>
                    <a:pt x="59" y="198"/>
                    <a:pt x="67" y="198"/>
                  </a:cubicBezTo>
                  <a:cubicBezTo>
                    <a:pt x="234" y="198"/>
                    <a:pt x="234" y="198"/>
                    <a:pt x="234" y="198"/>
                  </a:cubicBezTo>
                  <a:cubicBezTo>
                    <a:pt x="242" y="198"/>
                    <a:pt x="249" y="191"/>
                    <a:pt x="249" y="183"/>
                  </a:cubicBezTo>
                  <a:cubicBezTo>
                    <a:pt x="249" y="15"/>
                    <a:pt x="249" y="15"/>
                    <a:pt x="249" y="15"/>
                  </a:cubicBezTo>
                  <a:cubicBezTo>
                    <a:pt x="249" y="7"/>
                    <a:pt x="242" y="0"/>
                    <a:pt x="234" y="0"/>
                  </a:cubicBezTo>
                  <a:cubicBezTo>
                    <a:pt x="182" y="0"/>
                    <a:pt x="182" y="0"/>
                    <a:pt x="182" y="0"/>
                  </a:cubicBezTo>
                  <a:cubicBezTo>
                    <a:pt x="188" y="5"/>
                    <a:pt x="192" y="13"/>
                    <a:pt x="192" y="21"/>
                  </a:cubicBezTo>
                  <a:close/>
                </a:path>
              </a:pathLst>
            </a:custGeom>
            <a:solidFill>
              <a:srgbClr val="3C78D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75" tIns="34275" rIns="68575" bIns="34275"/>
            <a:lstStyle/>
            <a:p>
              <a:endParaRPr lang="it-IT"/>
            </a:p>
          </p:txBody>
        </p:sp>
      </p:grpSp>
      <p:sp>
        <p:nvSpPr>
          <p:cNvPr id="20" name="Google Shape;132;p14"/>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27657" name="Obrázok 20" descr="Erasmus+ logo EN.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57188"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8" name="Picture 25" descr="Mešec Peniaze Banka V - Obrázok zdarma na Pixabay">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2363" y="1924050"/>
            <a:ext cx="1622425" cy="194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9" name="Picture 26" descr="Cestovanie skupín do zahraničia - Železničná spoločnosť Slovensko a.s.">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24075" y="2211388"/>
            <a:ext cx="2162175"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Google Shape;138;p15"/>
          <p:cNvSpPr txBox="1">
            <a:spLocks noGrp="1"/>
          </p:cNvSpPr>
          <p:nvPr>
            <p:ph type="ctrTitle" idx="4294967295"/>
          </p:nvPr>
        </p:nvSpPr>
        <p:spPr>
          <a:xfrm>
            <a:off x="3000375" y="571500"/>
            <a:ext cx="4279900" cy="687388"/>
          </a:xfrm>
        </p:spPr>
        <p:txBody>
          <a:bodyPr/>
          <a:lstStyle/>
          <a:p>
            <a:pPr eaLnBrk="1" hangingPunct="1">
              <a:buClr>
                <a:srgbClr val="FFFFFF"/>
              </a:buClr>
              <a:buSzPts val="1800"/>
              <a:buFont typeface="Roboto Slab" pitchFamily="2" charset="0"/>
              <a:buNone/>
            </a:pPr>
            <a:r>
              <a:rPr lang="en-US" altLang="sk-SK" sz="1800" b="1" smtClean="0">
                <a:solidFill>
                  <a:srgbClr val="FFFFFF"/>
                </a:solidFill>
                <a:latin typeface="Roboto Slab" pitchFamily="2" charset="0"/>
                <a:cs typeface="Arial" panose="020B0604020202020204" pitchFamily="34" charset="0"/>
                <a:sym typeface="Roboto Slab" pitchFamily="2" charset="0"/>
              </a:rPr>
              <a:t>SOURCES</a:t>
            </a:r>
            <a:endParaRPr lang="sk-SK" altLang="sk-SK" sz="1800" b="1" smtClean="0">
              <a:solidFill>
                <a:srgbClr val="FFFFFF"/>
              </a:solidFill>
              <a:latin typeface="Roboto Slab" pitchFamily="2" charset="0"/>
              <a:cs typeface="Arial" panose="020B0604020202020204" pitchFamily="34" charset="0"/>
              <a:sym typeface="Roboto Slab" pitchFamily="2" charset="0"/>
            </a:endParaRPr>
          </a:p>
        </p:txBody>
      </p:sp>
      <p:sp>
        <p:nvSpPr>
          <p:cNvPr id="29699" name="Google Shape;139;p15"/>
          <p:cNvSpPr txBox="1">
            <a:spLocks noGrp="1"/>
          </p:cNvSpPr>
          <p:nvPr>
            <p:ph type="subTitle" idx="4294967295"/>
          </p:nvPr>
        </p:nvSpPr>
        <p:spPr>
          <a:xfrm>
            <a:off x="142875" y="2038350"/>
            <a:ext cx="8678863" cy="576263"/>
          </a:xfrm>
        </p:spPr>
        <p:txBody>
          <a:bodyPr anchor="ctr"/>
          <a:lstStyle/>
          <a:p>
            <a:pPr marL="0" indent="0" eaLnBrk="1" hangingPunct="1">
              <a:spcBef>
                <a:spcPts val="600"/>
              </a:spcBef>
              <a:buClr>
                <a:srgbClr val="114454"/>
              </a:buClr>
              <a:buSzPts val="3000"/>
              <a:buFont typeface="Arial" panose="020B0604020202020204" pitchFamily="34" charset="0"/>
              <a:buNone/>
            </a:pPr>
            <a:r>
              <a:rPr lang="sk-SK" altLang="sk-SK" sz="1200" smtClean="0">
                <a:solidFill>
                  <a:schemeClr val="bg1"/>
                </a:solidFill>
                <a:latin typeface="Weekly"/>
                <a:cs typeface="Arial" panose="020B0604020202020204" pitchFamily="34" charset="0"/>
              </a:rPr>
              <a:t>J. Kmeťová, P. Silný, M. Medveď, M. Vydrová: Chémia pre 1. ročník gymnázií ISBN 978-80-8091-174-4</a:t>
            </a:r>
          </a:p>
        </p:txBody>
      </p:sp>
      <p:sp>
        <p:nvSpPr>
          <p:cNvPr id="29700" name="Google Shape;141;p15"/>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6F9CB735-4ABC-4E21-92B8-249E27A21B25}"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11</a:t>
            </a:fld>
            <a:endParaRPr lang="sk-SK" altLang="sk-SK" sz="800">
              <a:solidFill>
                <a:srgbClr val="FFFFFF"/>
              </a:solidFill>
              <a:latin typeface="Roboto Slab" pitchFamily="2" charset="0"/>
              <a:sym typeface="Roboto Slab" pitchFamily="2" charset="0"/>
            </a:endParaRPr>
          </a:p>
        </p:txBody>
      </p:sp>
      <p:sp>
        <p:nvSpPr>
          <p:cNvPr id="7" name="Google Shape;132;p14"/>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29702" name="Obrázok 7" descr="Erasmus+ logo 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3" name="BlokTextu 9"/>
          <p:cNvSpPr txBox="1">
            <a:spLocks noChangeArrowheads="1"/>
          </p:cNvSpPr>
          <p:nvPr/>
        </p:nvSpPr>
        <p:spPr bwMode="auto">
          <a:xfrm>
            <a:off x="214313" y="2643188"/>
            <a:ext cx="51435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Tx/>
              <a:buFontTx/>
              <a:buNone/>
            </a:pPr>
            <a:r>
              <a:rPr lang="sk-SK" altLang="sk-SK" sz="1200">
                <a:solidFill>
                  <a:schemeClr val="bg1"/>
                </a:solidFill>
              </a:rPr>
              <a:t> </a:t>
            </a:r>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Google Shape;138;p15"/>
          <p:cNvSpPr txBox="1">
            <a:spLocks noGrp="1"/>
          </p:cNvSpPr>
          <p:nvPr>
            <p:ph type="ctrTitle" idx="4294967295"/>
          </p:nvPr>
        </p:nvSpPr>
        <p:spPr>
          <a:xfrm>
            <a:off x="3000375" y="571500"/>
            <a:ext cx="4279900" cy="687388"/>
          </a:xfrm>
        </p:spPr>
        <p:txBody>
          <a:bodyPr/>
          <a:lstStyle/>
          <a:p>
            <a:pPr eaLnBrk="1" hangingPunct="1">
              <a:buClr>
                <a:srgbClr val="FFFFFF"/>
              </a:buClr>
              <a:buSzPts val="1800"/>
              <a:buFont typeface="Roboto Slab" pitchFamily="2" charset="0"/>
              <a:buNone/>
            </a:pPr>
            <a:endParaRPr lang="sk-SK" altLang="sk-SK" sz="1800" b="1" smtClean="0">
              <a:solidFill>
                <a:srgbClr val="FFFFFF"/>
              </a:solidFill>
              <a:latin typeface="Roboto Slab" pitchFamily="2" charset="0"/>
              <a:cs typeface="Arial" panose="020B0604020202020204" pitchFamily="34" charset="0"/>
              <a:sym typeface="Roboto Slab" pitchFamily="2" charset="0"/>
            </a:endParaRPr>
          </a:p>
        </p:txBody>
      </p:sp>
      <p:sp>
        <p:nvSpPr>
          <p:cNvPr id="31747" name="Google Shape;139;p15"/>
          <p:cNvSpPr txBox="1">
            <a:spLocks noGrp="1"/>
          </p:cNvSpPr>
          <p:nvPr>
            <p:ph type="subTitle" idx="4294967295"/>
          </p:nvPr>
        </p:nvSpPr>
        <p:spPr>
          <a:xfrm>
            <a:off x="214313" y="1428750"/>
            <a:ext cx="5500687" cy="1143000"/>
          </a:xfrm>
        </p:spPr>
        <p:txBody>
          <a:bodyPr anchor="ctr"/>
          <a:lstStyle/>
          <a:p>
            <a:pPr marL="0" indent="0" eaLnBrk="1" hangingPunct="1">
              <a:spcBef>
                <a:spcPts val="600"/>
              </a:spcBef>
              <a:buClr>
                <a:srgbClr val="114454"/>
              </a:buClr>
              <a:buSzPts val="3000"/>
              <a:buFont typeface="Arial" panose="020B0604020202020204" pitchFamily="34" charset="0"/>
              <a:buNone/>
            </a:pPr>
            <a:r>
              <a:rPr lang="en-US" altLang="sk-SK" sz="1200" smtClean="0">
                <a:solidFill>
                  <a:schemeClr val="bg1"/>
                </a:solidFill>
                <a:latin typeface="Arial" panose="020B0604020202020204" pitchFamily="34" charset="0"/>
                <a:cs typeface="Arial" panose="020B0604020202020204" pitchFamily="34" charset="0"/>
              </a:rPr>
              <a:t>EN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lang="sk-SK" altLang="sk-SK" sz="2400" b="1" smtClean="0">
              <a:solidFill>
                <a:schemeClr val="bg1"/>
              </a:solidFill>
              <a:latin typeface="Nixie One" charset="0"/>
              <a:cs typeface="Arial" panose="020B0604020202020204" pitchFamily="34" charset="0"/>
              <a:sym typeface="Nixie One" charset="0"/>
            </a:endParaRPr>
          </a:p>
        </p:txBody>
      </p:sp>
      <p:sp>
        <p:nvSpPr>
          <p:cNvPr id="31748" name="Google Shape;141;p15"/>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1512F2B7-0C9C-425B-8EDC-BC73BBD40028}"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12</a:t>
            </a:fld>
            <a:endParaRPr lang="sk-SK" altLang="sk-SK" sz="800">
              <a:solidFill>
                <a:srgbClr val="FFFFFF"/>
              </a:solidFill>
              <a:latin typeface="Roboto Slab" pitchFamily="2" charset="0"/>
              <a:sym typeface="Roboto Slab" pitchFamily="2" charset="0"/>
            </a:endParaRPr>
          </a:p>
        </p:txBody>
      </p:sp>
      <p:sp>
        <p:nvSpPr>
          <p:cNvPr id="7" name="Google Shape;132;p14"/>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31750" name="Obrázok 7" descr="Erasmus+ logo 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1" name="BlokTextu 9"/>
          <p:cNvSpPr txBox="1">
            <a:spLocks noChangeArrowheads="1"/>
          </p:cNvSpPr>
          <p:nvPr/>
        </p:nvSpPr>
        <p:spPr bwMode="auto">
          <a:xfrm>
            <a:off x="214313" y="2643188"/>
            <a:ext cx="51435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ClrTx/>
              <a:buFontTx/>
              <a:buNone/>
            </a:pPr>
            <a:r>
              <a:rPr lang="sk-SK" altLang="sk-SK" sz="1200">
                <a:solidFill>
                  <a:schemeClr val="bg1"/>
                </a:solidFill>
              </a:rPr>
              <a:t>SK Podpora Európskej komisie na výrobu tejto publikácie nepredstavuje súhlas s obsahom, ktorý odráža len názory autorov, a Komisia nemôže byť zodpovedná za prípadné použitie informácií, ktoré sú v nej obsiahnuté. </a:t>
            </a:r>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Google Shape;138;p15"/>
          <p:cNvSpPr txBox="1">
            <a:spLocks noGrp="1"/>
          </p:cNvSpPr>
          <p:nvPr>
            <p:ph type="ctrTitle" idx="4294967295"/>
          </p:nvPr>
        </p:nvSpPr>
        <p:spPr>
          <a:xfrm>
            <a:off x="3000375" y="571500"/>
            <a:ext cx="4279900" cy="687388"/>
          </a:xfrm>
        </p:spPr>
        <p:txBody>
          <a:bodyPr/>
          <a:lstStyle/>
          <a:p>
            <a:pPr eaLnBrk="1" hangingPunct="1">
              <a:buClr>
                <a:srgbClr val="FFFFFF"/>
              </a:buClr>
              <a:buSzPts val="1800"/>
              <a:buFont typeface="Roboto Slab" pitchFamily="2" charset="0"/>
              <a:buNone/>
            </a:pPr>
            <a:endParaRPr lang="sk-SK" altLang="sk-SK" sz="1800" b="1" smtClean="0">
              <a:solidFill>
                <a:srgbClr val="FFFFFF"/>
              </a:solidFill>
              <a:latin typeface="Nixie One" charset="0"/>
              <a:cs typeface="Arial" panose="020B0604020202020204" pitchFamily="34" charset="0"/>
              <a:sym typeface="Roboto Slab" pitchFamily="2" charset="0"/>
            </a:endParaRPr>
          </a:p>
        </p:txBody>
      </p:sp>
      <p:sp>
        <p:nvSpPr>
          <p:cNvPr id="11267" name="Google Shape;141;p15"/>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50E4BC9B-7D53-4CBC-95B1-D6781B02BCBD}"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2</a:t>
            </a:fld>
            <a:endParaRPr lang="sk-SK" altLang="sk-SK" sz="800">
              <a:solidFill>
                <a:srgbClr val="FFFFFF"/>
              </a:solidFill>
              <a:latin typeface="Roboto Slab" pitchFamily="2" charset="0"/>
              <a:sym typeface="Roboto Slab" pitchFamily="2" charset="0"/>
            </a:endParaRPr>
          </a:p>
        </p:txBody>
      </p:sp>
      <p:sp>
        <p:nvSpPr>
          <p:cNvPr id="7" name="Google Shape;132;p14"/>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1269" name="Obrázok 7" descr="Erasmus+ logo 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BlokTextu 10"/>
          <p:cNvSpPr txBox="1">
            <a:spLocks noChangeArrowheads="1"/>
          </p:cNvSpPr>
          <p:nvPr/>
        </p:nvSpPr>
        <p:spPr bwMode="auto">
          <a:xfrm>
            <a:off x="428625" y="1500188"/>
            <a:ext cx="814387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200000"/>
              </a:lnSpc>
              <a:buClrTx/>
              <a:buFont typeface="Wingdings" panose="05000000000000000000" pitchFamily="2" charset="2"/>
              <a:buChar char="Ø"/>
            </a:pPr>
            <a:r>
              <a:rPr lang="en-US" altLang="sk-SK">
                <a:solidFill>
                  <a:schemeClr val="bg1"/>
                </a:solidFill>
                <a:latin typeface="Weekly"/>
              </a:rPr>
              <a:t>SUBJECT</a:t>
            </a:r>
            <a:r>
              <a:rPr lang="sk-SK" altLang="sk-SK">
                <a:solidFill>
                  <a:schemeClr val="bg1"/>
                </a:solidFill>
                <a:latin typeface="Weekly"/>
              </a:rPr>
              <a:t>: CH</a:t>
            </a:r>
            <a:r>
              <a:rPr lang="en-US" altLang="sk-SK">
                <a:solidFill>
                  <a:schemeClr val="bg1"/>
                </a:solidFill>
                <a:latin typeface="Weekly"/>
              </a:rPr>
              <a:t>EMISTRY</a:t>
            </a:r>
            <a:endParaRPr lang="sk-SK" altLang="sk-SK">
              <a:solidFill>
                <a:schemeClr val="bg1"/>
              </a:solidFill>
              <a:latin typeface="Weekly"/>
            </a:endParaRPr>
          </a:p>
          <a:p>
            <a:pPr eaLnBrk="1" hangingPunct="1">
              <a:lnSpc>
                <a:spcPct val="200000"/>
              </a:lnSpc>
              <a:buClrTx/>
              <a:buFont typeface="Wingdings" panose="05000000000000000000" pitchFamily="2" charset="2"/>
              <a:buChar char="Ø"/>
            </a:pPr>
            <a:r>
              <a:rPr lang="en-US" altLang="sk-SK">
                <a:solidFill>
                  <a:schemeClr val="bg1"/>
                </a:solidFill>
                <a:latin typeface="Weekly"/>
              </a:rPr>
              <a:t>SPECIFICATION</a:t>
            </a:r>
            <a:r>
              <a:rPr lang="sk-SK" altLang="sk-SK">
                <a:solidFill>
                  <a:schemeClr val="bg1"/>
                </a:solidFill>
                <a:latin typeface="Weekly"/>
              </a:rPr>
              <a:t>: </a:t>
            </a:r>
            <a:r>
              <a:rPr lang="en-US" altLang="sk-SK">
                <a:solidFill>
                  <a:schemeClr val="bg1"/>
                </a:solidFill>
                <a:latin typeface="Weekly"/>
              </a:rPr>
              <a:t>DIDACTIC GAME   </a:t>
            </a:r>
            <a:endParaRPr lang="sk-SK" altLang="sk-SK">
              <a:solidFill>
                <a:schemeClr val="bg1"/>
              </a:solidFill>
              <a:latin typeface="Weekly"/>
            </a:endParaRPr>
          </a:p>
          <a:p>
            <a:pPr eaLnBrk="1" hangingPunct="1">
              <a:lnSpc>
                <a:spcPct val="200000"/>
              </a:lnSpc>
              <a:buClrTx/>
              <a:buFont typeface="Wingdings" panose="05000000000000000000" pitchFamily="2" charset="2"/>
              <a:buChar char="Ø"/>
            </a:pPr>
            <a:r>
              <a:rPr lang="en-US" altLang="sk-SK">
                <a:solidFill>
                  <a:schemeClr val="bg1"/>
                </a:solidFill>
                <a:latin typeface="Weekly"/>
              </a:rPr>
              <a:t>AGE OF STUDENTS</a:t>
            </a:r>
            <a:r>
              <a:rPr lang="sk-SK" altLang="sk-SK">
                <a:solidFill>
                  <a:schemeClr val="bg1"/>
                </a:solidFill>
                <a:latin typeface="Weekly"/>
              </a:rPr>
              <a:t>: 13 -14</a:t>
            </a:r>
          </a:p>
          <a:p>
            <a:pPr eaLnBrk="1" hangingPunct="1">
              <a:lnSpc>
                <a:spcPct val="200000"/>
              </a:lnSpc>
              <a:buClrTx/>
              <a:buFont typeface="Wingdings" panose="05000000000000000000" pitchFamily="2" charset="2"/>
              <a:buChar char="Ø"/>
            </a:pPr>
            <a:r>
              <a:rPr lang="sk-SK" altLang="sk-SK">
                <a:solidFill>
                  <a:schemeClr val="bg1"/>
                </a:solidFill>
                <a:latin typeface="Weekly"/>
              </a:rPr>
              <a:t>1 </a:t>
            </a:r>
            <a:r>
              <a:rPr lang="en-US" altLang="sk-SK">
                <a:solidFill>
                  <a:schemeClr val="bg1"/>
                </a:solidFill>
                <a:latin typeface="Weekly"/>
              </a:rPr>
              <a:t>LESSON</a:t>
            </a:r>
            <a:r>
              <a:rPr lang="sk-SK" altLang="sk-SK">
                <a:solidFill>
                  <a:schemeClr val="bg1"/>
                </a:solidFill>
                <a:latin typeface="Weekly"/>
              </a:rPr>
              <a:t>: 45 min</a:t>
            </a:r>
          </a:p>
          <a:p>
            <a:pPr eaLnBrk="1" hangingPunct="1">
              <a:buClrTx/>
              <a:buFontTx/>
              <a:buNone/>
            </a:pPr>
            <a:endParaRPr lang="sk-SK" altLang="sk-SK"/>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Google Shape;265;p25"/>
          <p:cNvSpPr txBox="1">
            <a:spLocks noGrp="1"/>
          </p:cNvSpPr>
          <p:nvPr>
            <p:ph type="title" idx="4294967295"/>
          </p:nvPr>
        </p:nvSpPr>
        <p:spPr>
          <a:xfrm>
            <a:off x="500063" y="785813"/>
            <a:ext cx="2071687" cy="500062"/>
          </a:xfrm>
        </p:spPr>
        <p:txBody>
          <a:bodyPr anchor="t"/>
          <a:lstStyle/>
          <a:p>
            <a:pPr eaLnBrk="1" hangingPunct="1">
              <a:buClr>
                <a:srgbClr val="FFFFFF"/>
              </a:buClr>
              <a:buSzPts val="1800"/>
              <a:buFont typeface="Roboto Slab" pitchFamily="2" charset="0"/>
              <a:buNone/>
            </a:pPr>
            <a:r>
              <a:rPr lang="en-US" altLang="sk-SK" sz="1800" b="1" smtClean="0">
                <a:solidFill>
                  <a:srgbClr val="124057"/>
                </a:solidFill>
                <a:latin typeface="Roboto Slab" pitchFamily="2" charset="0"/>
                <a:cs typeface="Arial" panose="020B0604020202020204" pitchFamily="34" charset="0"/>
                <a:sym typeface="Roboto Slab" pitchFamily="2" charset="0"/>
              </a:rPr>
              <a:t>CONTENTS</a:t>
            </a:r>
            <a:endParaRPr lang="sk-SK" altLang="sk-SK" sz="1800" b="1" smtClean="0">
              <a:solidFill>
                <a:srgbClr val="124057"/>
              </a:solidFill>
              <a:latin typeface="Roboto Slab" pitchFamily="2" charset="0"/>
              <a:cs typeface="Arial" panose="020B0604020202020204" pitchFamily="34" charset="0"/>
              <a:sym typeface="Roboto Slab" pitchFamily="2" charset="0"/>
            </a:endParaRPr>
          </a:p>
        </p:txBody>
      </p:sp>
      <p:sp>
        <p:nvSpPr>
          <p:cNvPr id="13315" name="Google Shape;267;p25"/>
          <p:cNvSpPr>
            <a:spLocks noChangeArrowheads="1"/>
          </p:cNvSpPr>
          <p:nvPr/>
        </p:nvSpPr>
        <p:spPr bwMode="auto">
          <a:xfrm>
            <a:off x="3759200" y="3003550"/>
            <a:ext cx="3487738" cy="749300"/>
          </a:xfrm>
          <a:prstGeom prst="homePlate">
            <a:avLst>
              <a:gd name="adj" fmla="val 35449"/>
            </a:avLst>
          </a:prstGeom>
          <a:solidFill>
            <a:srgbClr val="3B8D6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SzPts val="1100"/>
              <a:buFont typeface="Arial" panose="020B0604020202020204" pitchFamily="34" charset="0"/>
              <a:buNone/>
            </a:pPr>
            <a:endParaRPr lang="sk-SK" altLang="sk-SK"/>
          </a:p>
        </p:txBody>
      </p:sp>
      <p:sp>
        <p:nvSpPr>
          <p:cNvPr id="13316" name="Google Shape;268;p25"/>
          <p:cNvSpPr>
            <a:spLocks noChangeArrowheads="1"/>
          </p:cNvSpPr>
          <p:nvPr/>
        </p:nvSpPr>
        <p:spPr bwMode="auto">
          <a:xfrm>
            <a:off x="3759200" y="2259013"/>
            <a:ext cx="2227263" cy="749300"/>
          </a:xfrm>
          <a:prstGeom prst="homePlate">
            <a:avLst>
              <a:gd name="adj" fmla="val 35449"/>
            </a:avLst>
          </a:prstGeom>
          <a:solidFill>
            <a:srgbClr val="16575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SzPts val="1100"/>
              <a:buFont typeface="Arial" panose="020B0604020202020204" pitchFamily="34" charset="0"/>
              <a:buNone/>
            </a:pPr>
            <a:endParaRPr lang="sk-SK" altLang="sk-SK"/>
          </a:p>
        </p:txBody>
      </p:sp>
      <p:sp>
        <p:nvSpPr>
          <p:cNvPr id="13317" name="Google Shape;269;p25"/>
          <p:cNvSpPr>
            <a:spLocks noChangeArrowheads="1"/>
          </p:cNvSpPr>
          <p:nvPr/>
        </p:nvSpPr>
        <p:spPr bwMode="auto">
          <a:xfrm>
            <a:off x="3759200" y="1508125"/>
            <a:ext cx="2554288" cy="750888"/>
          </a:xfrm>
          <a:prstGeom prst="homePlate">
            <a:avLst>
              <a:gd name="adj" fmla="val 35371"/>
            </a:avLst>
          </a:prstGeom>
          <a:solidFill>
            <a:srgbClr val="94BF6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buSzPts val="1100"/>
              <a:buFont typeface="Arial" panose="020B0604020202020204" pitchFamily="34" charset="0"/>
              <a:buNone/>
            </a:pPr>
            <a:endParaRPr lang="sk-SK" altLang="sk-SK"/>
          </a:p>
        </p:txBody>
      </p:sp>
      <p:sp>
        <p:nvSpPr>
          <p:cNvPr id="13318" name="Google Shape;270;p25"/>
          <p:cNvSpPr>
            <a:spLocks noChangeArrowheads="1"/>
          </p:cNvSpPr>
          <p:nvPr/>
        </p:nvSpPr>
        <p:spPr bwMode="auto">
          <a:xfrm>
            <a:off x="2898775" y="1312863"/>
            <a:ext cx="882650" cy="954087"/>
          </a:xfrm>
          <a:custGeom>
            <a:avLst/>
            <a:gdLst>
              <a:gd name="T0" fmla="*/ 2147483646 w 120000"/>
              <a:gd name="T1" fmla="*/ 0 h 120000"/>
              <a:gd name="T2" fmla="*/ 2147483646 w 120000"/>
              <a:gd name="T3" fmla="*/ 2147483646 h 120000"/>
              <a:gd name="T4" fmla="*/ 2147483646 w 120000"/>
              <a:gd name="T5" fmla="*/ 2147483646 h 120000"/>
              <a:gd name="T6" fmla="*/ 2147483646 w 120000"/>
              <a:gd name="T7" fmla="*/ 2147483646 h 120000"/>
              <a:gd name="T8" fmla="*/ 2147483646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33" y="0"/>
                </a:moveTo>
                <a:lnTo>
                  <a:pt x="120000" y="25236"/>
                </a:lnTo>
                <a:lnTo>
                  <a:pt x="120000" y="120000"/>
                </a:lnTo>
                <a:lnTo>
                  <a:pt x="311" y="103519"/>
                </a:lnTo>
                <a:cubicBezTo>
                  <a:pt x="497" y="69012"/>
                  <a:pt x="-151" y="34506"/>
                  <a:pt x="33" y="0"/>
                </a:cubicBezTo>
                <a:close/>
              </a:path>
            </a:pathLst>
          </a:custGeom>
          <a:solidFill>
            <a:srgbClr val="87AF6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it-IT"/>
          </a:p>
        </p:txBody>
      </p:sp>
      <p:sp>
        <p:nvSpPr>
          <p:cNvPr id="13319" name="Google Shape;271;p25"/>
          <p:cNvSpPr>
            <a:spLocks noChangeArrowheads="1"/>
          </p:cNvSpPr>
          <p:nvPr/>
        </p:nvSpPr>
        <p:spPr bwMode="auto">
          <a:xfrm>
            <a:off x="2892425" y="2132013"/>
            <a:ext cx="889000" cy="879475"/>
          </a:xfrm>
          <a:custGeom>
            <a:avLst/>
            <a:gdLst>
              <a:gd name="T0" fmla="*/ 2147483646 w 120000"/>
              <a:gd name="T1" fmla="*/ 0 h 120000"/>
              <a:gd name="T2" fmla="*/ 2147483646 w 120000"/>
              <a:gd name="T3" fmla="*/ 2147483646 h 120000"/>
              <a:gd name="T4" fmla="*/ 2147483646 w 120000"/>
              <a:gd name="T5" fmla="*/ 2147483646 h 120000"/>
              <a:gd name="T6" fmla="*/ 0 w 120000"/>
              <a:gd name="T7" fmla="*/ 2147483646 h 120000"/>
              <a:gd name="T8" fmla="*/ 2147483646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552" y="0"/>
                </a:moveTo>
                <a:lnTo>
                  <a:pt x="120000" y="17302"/>
                </a:lnTo>
                <a:lnTo>
                  <a:pt x="120000" y="119999"/>
                </a:lnTo>
                <a:lnTo>
                  <a:pt x="0" y="120000"/>
                </a:lnTo>
                <a:cubicBezTo>
                  <a:pt x="184" y="79999"/>
                  <a:pt x="368" y="40000"/>
                  <a:pt x="552" y="0"/>
                </a:cubicBezTo>
                <a:close/>
              </a:path>
            </a:pathLst>
          </a:custGeom>
          <a:solidFill>
            <a:srgbClr val="0F3D3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it-IT"/>
          </a:p>
        </p:txBody>
      </p:sp>
      <p:sp>
        <p:nvSpPr>
          <p:cNvPr id="13320" name="Google Shape;272;p25"/>
          <p:cNvSpPr>
            <a:spLocks noChangeArrowheads="1"/>
          </p:cNvSpPr>
          <p:nvPr/>
        </p:nvSpPr>
        <p:spPr bwMode="auto">
          <a:xfrm rot="10800000" flipH="1">
            <a:off x="2892425" y="3008313"/>
            <a:ext cx="889000" cy="874712"/>
          </a:xfrm>
          <a:custGeom>
            <a:avLst/>
            <a:gdLst>
              <a:gd name="T0" fmla="*/ 2147483646 w 120000"/>
              <a:gd name="T1" fmla="*/ 0 h 120000"/>
              <a:gd name="T2" fmla="*/ 2147483646 w 120000"/>
              <a:gd name="T3" fmla="*/ 2147483646 h 120000"/>
              <a:gd name="T4" fmla="*/ 2147483646 w 120000"/>
              <a:gd name="T5" fmla="*/ 2147483646 h 120000"/>
              <a:gd name="T6" fmla="*/ 2147483646 w 120000"/>
              <a:gd name="T7" fmla="*/ 2147483646 h 120000"/>
              <a:gd name="T8" fmla="*/ 2147483646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577" y="0"/>
                </a:moveTo>
                <a:lnTo>
                  <a:pt x="120000" y="17383"/>
                </a:lnTo>
                <a:lnTo>
                  <a:pt x="120000" y="120000"/>
                </a:lnTo>
                <a:lnTo>
                  <a:pt x="24" y="120000"/>
                </a:lnTo>
                <a:cubicBezTo>
                  <a:pt x="-159" y="80000"/>
                  <a:pt x="761" y="40000"/>
                  <a:pt x="577" y="0"/>
                </a:cubicBezTo>
                <a:close/>
              </a:path>
            </a:pathLst>
          </a:custGeom>
          <a:solidFill>
            <a:srgbClr val="2E6E4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it-IT"/>
          </a:p>
        </p:txBody>
      </p:sp>
      <p:sp>
        <p:nvSpPr>
          <p:cNvPr id="13321" name="Google Shape;275;p25"/>
          <p:cNvSpPr>
            <a:spLocks noChangeArrowheads="1"/>
          </p:cNvSpPr>
          <p:nvPr/>
        </p:nvSpPr>
        <p:spPr bwMode="auto">
          <a:xfrm flipH="1">
            <a:off x="2017713" y="2127250"/>
            <a:ext cx="884237" cy="876300"/>
          </a:xfrm>
          <a:custGeom>
            <a:avLst/>
            <a:gdLst>
              <a:gd name="T0" fmla="*/ 2147483646 w 120000"/>
              <a:gd name="T1" fmla="*/ 0 h 120000"/>
              <a:gd name="T2" fmla="*/ 2147483646 w 120000"/>
              <a:gd name="T3" fmla="*/ 2147483646 h 120000"/>
              <a:gd name="T4" fmla="*/ 2147483646 w 120000"/>
              <a:gd name="T5" fmla="*/ 2147483646 h 120000"/>
              <a:gd name="T6" fmla="*/ 2147483646 w 120000"/>
              <a:gd name="T7" fmla="*/ 2147483646 h 120000"/>
              <a:gd name="T8" fmla="*/ 2147483646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80" y="0"/>
                </a:moveTo>
                <a:lnTo>
                  <a:pt x="120000" y="17383"/>
                </a:lnTo>
                <a:lnTo>
                  <a:pt x="120000" y="120000"/>
                </a:lnTo>
                <a:lnTo>
                  <a:pt x="80" y="119999"/>
                </a:lnTo>
                <a:cubicBezTo>
                  <a:pt x="-197" y="79999"/>
                  <a:pt x="358" y="40000"/>
                  <a:pt x="80" y="0"/>
                </a:cubicBezTo>
                <a:close/>
              </a:path>
            </a:pathLst>
          </a:custGeom>
          <a:solidFill>
            <a:srgbClr val="16575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it-IT"/>
          </a:p>
        </p:txBody>
      </p:sp>
      <p:sp>
        <p:nvSpPr>
          <p:cNvPr id="13322" name="Google Shape;276;p25"/>
          <p:cNvSpPr>
            <a:spLocks noChangeArrowheads="1"/>
          </p:cNvSpPr>
          <p:nvPr/>
        </p:nvSpPr>
        <p:spPr bwMode="auto">
          <a:xfrm flipH="1">
            <a:off x="2016125" y="1314450"/>
            <a:ext cx="887413" cy="939800"/>
          </a:xfrm>
          <a:custGeom>
            <a:avLst/>
            <a:gdLst>
              <a:gd name="T0" fmla="*/ 2147483646 w 120000"/>
              <a:gd name="T1" fmla="*/ 0 h 120000"/>
              <a:gd name="T2" fmla="*/ 2147483646 w 120000"/>
              <a:gd name="T3" fmla="*/ 2147483646 h 120000"/>
              <a:gd name="T4" fmla="*/ 2147483646 w 120000"/>
              <a:gd name="T5" fmla="*/ 2147483646 h 120000"/>
              <a:gd name="T6" fmla="*/ 2147483646 w 120000"/>
              <a:gd name="T7" fmla="*/ 2147483646 h 120000"/>
              <a:gd name="T8" fmla="*/ 2147483646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33" y="0"/>
                </a:moveTo>
                <a:lnTo>
                  <a:pt x="120000" y="25359"/>
                </a:lnTo>
                <a:lnTo>
                  <a:pt x="120000" y="120000"/>
                </a:lnTo>
                <a:lnTo>
                  <a:pt x="310" y="104052"/>
                </a:lnTo>
                <a:cubicBezTo>
                  <a:pt x="495" y="69019"/>
                  <a:pt x="-151" y="35032"/>
                  <a:pt x="33" y="0"/>
                </a:cubicBezTo>
                <a:close/>
              </a:path>
            </a:pathLst>
          </a:custGeom>
          <a:solidFill>
            <a:srgbClr val="94BF6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it-IT"/>
          </a:p>
        </p:txBody>
      </p:sp>
      <p:sp>
        <p:nvSpPr>
          <p:cNvPr id="13323" name="Google Shape;277;p25"/>
          <p:cNvSpPr>
            <a:spLocks noChangeArrowheads="1"/>
          </p:cNvSpPr>
          <p:nvPr/>
        </p:nvSpPr>
        <p:spPr bwMode="auto">
          <a:xfrm rot="10800000">
            <a:off x="2020888" y="3003550"/>
            <a:ext cx="877887" cy="871538"/>
          </a:xfrm>
          <a:custGeom>
            <a:avLst/>
            <a:gdLst>
              <a:gd name="T0" fmla="*/ 2147483646 w 120000"/>
              <a:gd name="T1" fmla="*/ 2147483646 h 120000"/>
              <a:gd name="T2" fmla="*/ 2147483646 w 120000"/>
              <a:gd name="T3" fmla="*/ 2147483646 h 120000"/>
              <a:gd name="T4" fmla="*/ 2147483646 w 120000"/>
              <a:gd name="T5" fmla="*/ 0 h 120000"/>
              <a:gd name="T6" fmla="*/ 2147483646 w 120000"/>
              <a:gd name="T7" fmla="*/ 2147483646 h 120000"/>
              <a:gd name="T8" fmla="*/ 2147483646 w 120000"/>
              <a:gd name="T9" fmla="*/ 2147483646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120000" y="120000"/>
                </a:moveTo>
                <a:lnTo>
                  <a:pt x="54" y="120000"/>
                </a:lnTo>
                <a:cubicBezTo>
                  <a:pt x="240" y="79812"/>
                  <a:pt x="-132" y="40187"/>
                  <a:pt x="53" y="0"/>
                </a:cubicBezTo>
                <a:lnTo>
                  <a:pt x="120000" y="16766"/>
                </a:lnTo>
                <a:lnTo>
                  <a:pt x="120000" y="120000"/>
                </a:lnTo>
                <a:close/>
              </a:path>
            </a:pathLst>
          </a:custGeom>
          <a:solidFill>
            <a:srgbClr val="3B8D6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it-IT"/>
          </a:p>
        </p:txBody>
      </p:sp>
      <p:sp>
        <p:nvSpPr>
          <p:cNvPr id="13324" name="Google Shape;278;p25"/>
          <p:cNvSpPr>
            <a:spLocks noChangeArrowheads="1"/>
          </p:cNvSpPr>
          <p:nvPr/>
        </p:nvSpPr>
        <p:spPr bwMode="auto">
          <a:xfrm>
            <a:off x="1985963" y="1412875"/>
            <a:ext cx="477837" cy="3290888"/>
          </a:xfrm>
          <a:custGeom>
            <a:avLst/>
            <a:gdLst>
              <a:gd name="T0" fmla="*/ 0 w 120000"/>
              <a:gd name="T1" fmla="*/ 2147483646 h 120000"/>
              <a:gd name="T2" fmla="*/ 0 w 120000"/>
              <a:gd name="T3" fmla="*/ 2147483646 h 120000"/>
              <a:gd name="T4" fmla="*/ 2147483646 w 120000"/>
              <a:gd name="T5" fmla="*/ 0 h 120000"/>
              <a:gd name="T6" fmla="*/ 2147483646 w 120000"/>
              <a:gd name="T7" fmla="*/ 2147483646 h 120000"/>
              <a:gd name="T8" fmla="*/ 0 w 120000"/>
              <a:gd name="T9" fmla="*/ 2147483646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115785"/>
                </a:moveTo>
                <a:lnTo>
                  <a:pt x="0" y="3719"/>
                </a:lnTo>
                <a:lnTo>
                  <a:pt x="120000" y="0"/>
                </a:lnTo>
                <a:lnTo>
                  <a:pt x="120000" y="120000"/>
                </a:lnTo>
                <a:lnTo>
                  <a:pt x="0" y="115785"/>
                </a:lnTo>
                <a:close/>
              </a:path>
            </a:pathLst>
          </a:custGeom>
          <a:gradFill rotWithShape="0">
            <a:gsLst>
              <a:gs pos="0">
                <a:srgbClr val="FFFFFF">
                  <a:alpha val="9801"/>
                </a:srgbClr>
              </a:gs>
              <a:gs pos="100000">
                <a:srgbClr val="FFFFFF">
                  <a:alpha val="24704"/>
                </a:srgbClr>
              </a:gs>
            </a:gsLst>
            <a:lin ang="0"/>
          </a:gra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it-IT"/>
          </a:p>
        </p:txBody>
      </p:sp>
      <p:sp>
        <p:nvSpPr>
          <p:cNvPr id="13325" name="Google Shape;279;p25"/>
          <p:cNvSpPr txBox="1">
            <a:spLocks noChangeArrowheads="1"/>
          </p:cNvSpPr>
          <p:nvPr/>
        </p:nvSpPr>
        <p:spPr bwMode="auto">
          <a:xfrm>
            <a:off x="3878263" y="1654175"/>
            <a:ext cx="596900"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400" b="1">
                <a:solidFill>
                  <a:srgbClr val="FFFFFF"/>
                </a:solidFill>
                <a:latin typeface="Roboto Slab" pitchFamily="2" charset="0"/>
                <a:sym typeface="Nixie One" charset="0"/>
              </a:rPr>
              <a:t>01</a:t>
            </a:r>
          </a:p>
        </p:txBody>
      </p:sp>
      <p:cxnSp>
        <p:nvCxnSpPr>
          <p:cNvPr id="13326" name="Google Shape;280;p25"/>
          <p:cNvCxnSpPr>
            <a:cxnSpLocks noChangeShapeType="1"/>
          </p:cNvCxnSpPr>
          <p:nvPr/>
        </p:nvCxnSpPr>
        <p:spPr bwMode="auto">
          <a:xfrm>
            <a:off x="4476750" y="1682750"/>
            <a:ext cx="0" cy="392113"/>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3327" name="Google Shape;281;p25"/>
          <p:cNvSpPr txBox="1">
            <a:spLocks noChangeArrowheads="1"/>
          </p:cNvSpPr>
          <p:nvPr/>
        </p:nvSpPr>
        <p:spPr bwMode="auto">
          <a:xfrm>
            <a:off x="4532313" y="1666875"/>
            <a:ext cx="1454150" cy="44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 typeface="Arial" panose="020B0604020202020204" pitchFamily="34" charset="0"/>
              <a:buNone/>
            </a:pPr>
            <a:endParaRPr lang="sk-SK" altLang="sk-SK">
              <a:solidFill>
                <a:srgbClr val="FFFFFF"/>
              </a:solidFill>
              <a:latin typeface="Nixie One" charset="0"/>
              <a:sym typeface="Nixie One" charset="0"/>
            </a:endParaRPr>
          </a:p>
        </p:txBody>
      </p:sp>
      <p:sp>
        <p:nvSpPr>
          <p:cNvPr id="13328" name="Google Shape;282;p25"/>
          <p:cNvSpPr txBox="1">
            <a:spLocks noChangeArrowheads="1"/>
          </p:cNvSpPr>
          <p:nvPr/>
        </p:nvSpPr>
        <p:spPr bwMode="auto">
          <a:xfrm>
            <a:off x="3878263" y="2392363"/>
            <a:ext cx="596900"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400" b="1">
                <a:solidFill>
                  <a:srgbClr val="FFFFFF"/>
                </a:solidFill>
                <a:latin typeface="Roboto Slab" pitchFamily="2" charset="0"/>
                <a:sym typeface="Nixie One" charset="0"/>
              </a:rPr>
              <a:t>02</a:t>
            </a:r>
            <a:endParaRPr lang="sk-SK" altLang="sk-SK" sz="2400" b="1">
              <a:latin typeface="Roboto Slab" pitchFamily="2" charset="0"/>
              <a:sym typeface="Nixie One" charset="0"/>
            </a:endParaRPr>
          </a:p>
        </p:txBody>
      </p:sp>
      <p:cxnSp>
        <p:nvCxnSpPr>
          <p:cNvPr id="13329" name="Google Shape;283;p25"/>
          <p:cNvCxnSpPr>
            <a:cxnSpLocks noChangeShapeType="1"/>
          </p:cNvCxnSpPr>
          <p:nvPr/>
        </p:nvCxnSpPr>
        <p:spPr bwMode="auto">
          <a:xfrm>
            <a:off x="4476750" y="2420938"/>
            <a:ext cx="0" cy="392112"/>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3330" name="Google Shape;284;p25"/>
          <p:cNvSpPr txBox="1">
            <a:spLocks noChangeArrowheads="1"/>
          </p:cNvSpPr>
          <p:nvPr/>
        </p:nvSpPr>
        <p:spPr bwMode="auto">
          <a:xfrm>
            <a:off x="4427538" y="1666875"/>
            <a:ext cx="13843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 typeface="Arial" panose="020B0604020202020204" pitchFamily="34" charset="0"/>
              <a:buNone/>
            </a:pPr>
            <a:r>
              <a:rPr lang="en-US" altLang="sk-SK" sz="1200" b="1">
                <a:solidFill>
                  <a:schemeClr val="bg1"/>
                </a:solidFill>
                <a:latin typeface="Roboto Slab" pitchFamily="2" charset="0"/>
                <a:sym typeface="Nixie One" charset="0"/>
              </a:rPr>
              <a:t>Pure Chemical Substances</a:t>
            </a:r>
            <a:endParaRPr lang="sk-SK" altLang="sk-SK" sz="1200" b="1">
              <a:solidFill>
                <a:schemeClr val="bg1"/>
              </a:solidFill>
              <a:latin typeface="Roboto Slab" pitchFamily="2" charset="0"/>
              <a:sym typeface="Nixie One" charset="0"/>
            </a:endParaRPr>
          </a:p>
        </p:txBody>
      </p:sp>
      <p:sp>
        <p:nvSpPr>
          <p:cNvPr id="13331" name="Google Shape;285;p25"/>
          <p:cNvSpPr txBox="1">
            <a:spLocks noChangeArrowheads="1"/>
          </p:cNvSpPr>
          <p:nvPr/>
        </p:nvSpPr>
        <p:spPr bwMode="auto">
          <a:xfrm>
            <a:off x="3878263" y="3151188"/>
            <a:ext cx="596900"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400" b="1">
                <a:solidFill>
                  <a:srgbClr val="FFFFFF"/>
                </a:solidFill>
                <a:latin typeface="Roboto Slab" pitchFamily="2" charset="0"/>
                <a:sym typeface="Nixie One" charset="0"/>
              </a:rPr>
              <a:t>03</a:t>
            </a:r>
          </a:p>
        </p:txBody>
      </p:sp>
      <p:cxnSp>
        <p:nvCxnSpPr>
          <p:cNvPr id="13332" name="Google Shape;286;p25"/>
          <p:cNvCxnSpPr>
            <a:cxnSpLocks noChangeShapeType="1"/>
          </p:cNvCxnSpPr>
          <p:nvPr/>
        </p:nvCxnSpPr>
        <p:spPr bwMode="auto">
          <a:xfrm>
            <a:off x="4476750" y="3179763"/>
            <a:ext cx="0" cy="392112"/>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3333" name="Google Shape;287;p25"/>
          <p:cNvSpPr txBox="1">
            <a:spLocks noChangeArrowheads="1"/>
          </p:cNvSpPr>
          <p:nvPr/>
        </p:nvSpPr>
        <p:spPr bwMode="auto">
          <a:xfrm>
            <a:off x="4478338" y="2435225"/>
            <a:ext cx="1384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Tx/>
              <a:buNone/>
            </a:pPr>
            <a:r>
              <a:rPr lang="sk-SK" altLang="sk-SK" sz="1200" b="1">
                <a:solidFill>
                  <a:srgbClr val="FFFFFF"/>
                </a:solidFill>
                <a:latin typeface="Roboto Slab" pitchFamily="2" charset="0"/>
                <a:sym typeface="Nixie One" charset="0"/>
              </a:rPr>
              <a:t>Chemic</a:t>
            </a:r>
            <a:r>
              <a:rPr lang="en-US" altLang="sk-SK" sz="1200" b="1">
                <a:solidFill>
                  <a:srgbClr val="FFFFFF"/>
                </a:solidFill>
                <a:latin typeface="Roboto Slab" pitchFamily="2" charset="0"/>
                <a:sym typeface="Nixie One" charset="0"/>
              </a:rPr>
              <a:t>al Mixtures</a:t>
            </a:r>
            <a:endParaRPr lang="sk-SK" altLang="sk-SK" sz="1200">
              <a:latin typeface="Roboto Slab" pitchFamily="2" charset="0"/>
              <a:sym typeface="Nixie One" charset="0"/>
            </a:endParaRPr>
          </a:p>
          <a:p>
            <a:pPr eaLnBrk="1" hangingPunct="1">
              <a:lnSpc>
                <a:spcPct val="83000"/>
              </a:lnSpc>
              <a:buFont typeface="Arial" panose="020B0604020202020204" pitchFamily="34" charset="0"/>
              <a:buNone/>
            </a:pPr>
            <a:r>
              <a:rPr lang="sk-SK" altLang="sk-SK" sz="1200" b="1">
                <a:solidFill>
                  <a:srgbClr val="FFFFFF"/>
                </a:solidFill>
                <a:latin typeface="Nixie One" charset="0"/>
                <a:sym typeface="Nixie One" charset="0"/>
              </a:rPr>
              <a:t> </a:t>
            </a:r>
            <a:endParaRPr lang="sk-SK" altLang="sk-SK" sz="1000">
              <a:solidFill>
                <a:srgbClr val="FFFFFF"/>
              </a:solidFill>
              <a:latin typeface="Nixie One" charset="0"/>
              <a:sym typeface="Nixie One" charset="0"/>
            </a:endParaRPr>
          </a:p>
        </p:txBody>
      </p:sp>
      <p:cxnSp>
        <p:nvCxnSpPr>
          <p:cNvPr id="13334" name="Google Shape;289;p25"/>
          <p:cNvCxnSpPr>
            <a:cxnSpLocks noChangeShapeType="1"/>
          </p:cNvCxnSpPr>
          <p:nvPr/>
        </p:nvCxnSpPr>
        <p:spPr bwMode="auto">
          <a:xfrm>
            <a:off x="4476750" y="3910013"/>
            <a:ext cx="0" cy="393700"/>
          </a:xfrm>
          <a:prstGeom prst="straightConnector1">
            <a:avLst/>
          </a:prstGeom>
          <a:noFill/>
          <a:ln w="9525" cap="rnd">
            <a:solidFill>
              <a:srgbClr val="FFFFFF"/>
            </a:solidFill>
            <a:round/>
            <a:headEnd type="none" w="sm" len="sm"/>
            <a:tailEnd type="none" w="sm" len="sm"/>
          </a:ln>
          <a:extLst>
            <a:ext uri="{909E8E84-426E-40DD-AFC4-6F175D3DCCD1}">
              <a14:hiddenFill xmlns:a14="http://schemas.microsoft.com/office/drawing/2010/main">
                <a:noFill/>
              </a14:hiddenFill>
            </a:ext>
          </a:extLst>
        </p:spPr>
      </p:cxnSp>
      <p:sp>
        <p:nvSpPr>
          <p:cNvPr id="13335" name="Google Shape;290;p25"/>
          <p:cNvSpPr txBox="1">
            <a:spLocks noChangeArrowheads="1"/>
          </p:cNvSpPr>
          <p:nvPr/>
        </p:nvSpPr>
        <p:spPr bwMode="auto">
          <a:xfrm>
            <a:off x="4737100" y="3875088"/>
            <a:ext cx="1384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 typeface="Arial" panose="020B0604020202020204" pitchFamily="34" charset="0"/>
              <a:buNone/>
            </a:pPr>
            <a:endParaRPr lang="sk-SK" altLang="sk-SK" sz="1000">
              <a:solidFill>
                <a:srgbClr val="FFFFFF"/>
              </a:solidFill>
              <a:latin typeface="Nixie One" charset="0"/>
              <a:sym typeface="Nixie One" charset="0"/>
            </a:endParaRPr>
          </a:p>
        </p:txBody>
      </p:sp>
      <p:sp>
        <p:nvSpPr>
          <p:cNvPr id="13336" name="Google Shape;291;p25"/>
          <p:cNvSpPr>
            <a:spLocks noChangeArrowheads="1"/>
          </p:cNvSpPr>
          <p:nvPr/>
        </p:nvSpPr>
        <p:spPr bwMode="auto">
          <a:xfrm flipH="1">
            <a:off x="3787775" y="1509713"/>
            <a:ext cx="90488" cy="2978150"/>
          </a:xfrm>
          <a:custGeom>
            <a:avLst/>
            <a:gdLst>
              <a:gd name="T0" fmla="*/ 0 w 120000"/>
              <a:gd name="T1" fmla="*/ 2147483646 h 120000"/>
              <a:gd name="T2" fmla="*/ 0 w 120000"/>
              <a:gd name="T3" fmla="*/ 2147483646 h 120000"/>
              <a:gd name="T4" fmla="*/ 78 w 120000"/>
              <a:gd name="T5" fmla="*/ 0 h 120000"/>
              <a:gd name="T6" fmla="*/ 78 w 120000"/>
              <a:gd name="T7" fmla="*/ 2147483646 h 120000"/>
              <a:gd name="T8" fmla="*/ 0 w 120000"/>
              <a:gd name="T9" fmla="*/ 2147483646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115785"/>
                </a:moveTo>
                <a:lnTo>
                  <a:pt x="0" y="3719"/>
                </a:lnTo>
                <a:lnTo>
                  <a:pt x="120000" y="0"/>
                </a:lnTo>
                <a:lnTo>
                  <a:pt x="120000" y="120000"/>
                </a:lnTo>
                <a:lnTo>
                  <a:pt x="0" y="115785"/>
                </a:lnTo>
                <a:close/>
              </a:path>
            </a:pathLst>
          </a:custGeom>
          <a:gradFill rotWithShape="0">
            <a:gsLst>
              <a:gs pos="0">
                <a:srgbClr val="FFFFFF">
                  <a:alpha val="9801"/>
                </a:srgbClr>
              </a:gs>
              <a:gs pos="100000">
                <a:srgbClr val="FFFFFF">
                  <a:alpha val="24704"/>
                </a:srgbClr>
              </a:gs>
            </a:gsLst>
            <a:lin ang="0"/>
          </a:gra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endParaRPr lang="it-IT"/>
          </a:p>
        </p:txBody>
      </p:sp>
      <p:sp>
        <p:nvSpPr>
          <p:cNvPr id="13337" name="Google Shape;292;p25"/>
          <p:cNvSpPr txBox="1">
            <a:spLocks noChangeArrowheads="1"/>
          </p:cNvSpPr>
          <p:nvPr/>
        </p:nvSpPr>
        <p:spPr bwMode="auto">
          <a:xfrm>
            <a:off x="5362575" y="4487863"/>
            <a:ext cx="37115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r" eaLnBrk="1" hangingPunct="1">
              <a:spcBef>
                <a:spcPts val="600"/>
              </a:spcBef>
              <a:buFont typeface="Arial" panose="020B0604020202020204" pitchFamily="34" charset="0"/>
              <a:buNone/>
            </a:pPr>
            <a:endParaRPr lang="sk-SK" altLang="sk-SK" sz="1200" b="1">
              <a:solidFill>
                <a:srgbClr val="18637B"/>
              </a:solidFill>
              <a:latin typeface="Nixie One" charset="0"/>
              <a:sym typeface="Nixie One" charset="0"/>
            </a:endParaRPr>
          </a:p>
        </p:txBody>
      </p:sp>
      <p:sp>
        <p:nvSpPr>
          <p:cNvPr id="13338" name="Google Shape;312;p25"/>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69B1286C-266F-4740-AD85-A353D60AAF3B}"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3</a:t>
            </a:fld>
            <a:endParaRPr lang="sk-SK" altLang="sk-SK" sz="800">
              <a:solidFill>
                <a:srgbClr val="FFFFFF"/>
              </a:solidFill>
              <a:latin typeface="Roboto Slab" pitchFamily="2" charset="0"/>
              <a:sym typeface="Roboto Slab" pitchFamily="2" charset="0"/>
            </a:endParaRPr>
          </a:p>
        </p:txBody>
      </p:sp>
      <p:sp>
        <p:nvSpPr>
          <p:cNvPr id="50" name="Google Shape;132;p14"/>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sp>
        <p:nvSpPr>
          <p:cNvPr id="13340" name="Google Shape;284;p25"/>
          <p:cNvSpPr txBox="1">
            <a:spLocks noChangeArrowheads="1"/>
          </p:cNvSpPr>
          <p:nvPr/>
        </p:nvSpPr>
        <p:spPr bwMode="auto">
          <a:xfrm>
            <a:off x="6862763" y="1411288"/>
            <a:ext cx="13843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 typeface="Arial" panose="020B0604020202020204" pitchFamily="34" charset="0"/>
              <a:buNone/>
            </a:pPr>
            <a:endParaRPr lang="sk-SK" altLang="sk-SK" sz="1000">
              <a:solidFill>
                <a:srgbClr val="FFFFFF"/>
              </a:solidFill>
              <a:latin typeface="Roboto Slab" pitchFamily="2" charset="0"/>
              <a:sym typeface="Nixie One" charset="0"/>
            </a:endParaRPr>
          </a:p>
        </p:txBody>
      </p:sp>
      <p:sp>
        <p:nvSpPr>
          <p:cNvPr id="13341" name="Google Shape;490;p40"/>
          <p:cNvSpPr>
            <a:spLocks noChangeArrowheads="1"/>
          </p:cNvSpPr>
          <p:nvPr/>
        </p:nvSpPr>
        <p:spPr bwMode="auto">
          <a:xfrm>
            <a:off x="3143250" y="4071938"/>
            <a:ext cx="247650" cy="285750"/>
          </a:xfrm>
          <a:custGeom>
            <a:avLst/>
            <a:gdLst>
              <a:gd name="T0" fmla="*/ 2147483646 w 13883"/>
              <a:gd name="T1" fmla="*/ 2147483646 h 15978"/>
              <a:gd name="T2" fmla="*/ 2147483646 w 13883"/>
              <a:gd name="T3" fmla="*/ 2147483646 h 15978"/>
              <a:gd name="T4" fmla="*/ 2147483646 w 13883"/>
              <a:gd name="T5" fmla="*/ 2147483646 h 15978"/>
              <a:gd name="T6" fmla="*/ 2147483646 w 13883"/>
              <a:gd name="T7" fmla="*/ 2147483646 h 15978"/>
              <a:gd name="T8" fmla="*/ 2147483646 w 13883"/>
              <a:gd name="T9" fmla="*/ 2147483646 h 15978"/>
              <a:gd name="T10" fmla="*/ 2147483646 w 13883"/>
              <a:gd name="T11" fmla="*/ 2147483646 h 15978"/>
              <a:gd name="T12" fmla="*/ 2147483646 w 13883"/>
              <a:gd name="T13" fmla="*/ 2147483646 h 15978"/>
              <a:gd name="T14" fmla="*/ 2147483646 w 13883"/>
              <a:gd name="T15" fmla="*/ 2147483646 h 15978"/>
              <a:gd name="T16" fmla="*/ 2147483646 w 13883"/>
              <a:gd name="T17" fmla="*/ 2147483646 h 15978"/>
              <a:gd name="T18" fmla="*/ 2147483646 w 13883"/>
              <a:gd name="T19" fmla="*/ 2147483646 h 15978"/>
              <a:gd name="T20" fmla="*/ 2147483646 w 13883"/>
              <a:gd name="T21" fmla="*/ 2147483646 h 15978"/>
              <a:gd name="T22" fmla="*/ 2147483646 w 13883"/>
              <a:gd name="T23" fmla="*/ 2147483646 h 15978"/>
              <a:gd name="T24" fmla="*/ 2147483646 w 13883"/>
              <a:gd name="T25" fmla="*/ 2147483646 h 15978"/>
              <a:gd name="T26" fmla="*/ 2147483646 w 13883"/>
              <a:gd name="T27" fmla="*/ 2147483646 h 15978"/>
              <a:gd name="T28" fmla="*/ 2147483646 w 13883"/>
              <a:gd name="T29" fmla="*/ 2147483646 h 15978"/>
              <a:gd name="T30" fmla="*/ 2147483646 w 13883"/>
              <a:gd name="T31" fmla="*/ 2147483646 h 15978"/>
              <a:gd name="T32" fmla="*/ 2147483646 w 13883"/>
              <a:gd name="T33" fmla="*/ 2147483646 h 15978"/>
              <a:gd name="T34" fmla="*/ 2147483646 w 13883"/>
              <a:gd name="T35" fmla="*/ 2147483646 h 15978"/>
              <a:gd name="T36" fmla="*/ 2147483646 w 13883"/>
              <a:gd name="T37" fmla="*/ 2147483646 h 15978"/>
              <a:gd name="T38" fmla="*/ 2147483646 w 13883"/>
              <a:gd name="T39" fmla="*/ 2147483646 h 15978"/>
              <a:gd name="T40" fmla="*/ 2147483646 w 13883"/>
              <a:gd name="T41" fmla="*/ 2147483646 h 15978"/>
              <a:gd name="T42" fmla="*/ 2147483646 w 13883"/>
              <a:gd name="T43" fmla="*/ 2147483646 h 15978"/>
              <a:gd name="T44" fmla="*/ 2147483646 w 13883"/>
              <a:gd name="T45" fmla="*/ 2147483646 h 15978"/>
              <a:gd name="T46" fmla="*/ 2147483646 w 13883"/>
              <a:gd name="T47" fmla="*/ 2147483646 h 15978"/>
              <a:gd name="T48" fmla="*/ 2147483646 w 13883"/>
              <a:gd name="T49" fmla="*/ 2147483646 h 15978"/>
              <a:gd name="T50" fmla="*/ 2147483646 w 13883"/>
              <a:gd name="T51" fmla="*/ 2147483646 h 15978"/>
              <a:gd name="T52" fmla="*/ 2147483646 w 13883"/>
              <a:gd name="T53" fmla="*/ 2147483646 h 15978"/>
              <a:gd name="T54" fmla="*/ 2147483646 w 13883"/>
              <a:gd name="T55" fmla="*/ 2147483646 h 15978"/>
              <a:gd name="T56" fmla="*/ 2147483646 w 13883"/>
              <a:gd name="T57" fmla="*/ 2147483646 h 15978"/>
              <a:gd name="T58" fmla="*/ 2147483646 w 13883"/>
              <a:gd name="T59" fmla="*/ 2147483646 h 15978"/>
              <a:gd name="T60" fmla="*/ 2147483646 w 13883"/>
              <a:gd name="T61" fmla="*/ 2147483646 h 15978"/>
              <a:gd name="T62" fmla="*/ 2147483646 w 13883"/>
              <a:gd name="T63" fmla="*/ 2147483646 h 15978"/>
              <a:gd name="T64" fmla="*/ 2147483646 w 13883"/>
              <a:gd name="T65" fmla="*/ 2147483646 h 15978"/>
              <a:gd name="T66" fmla="*/ 2147483646 w 13883"/>
              <a:gd name="T67" fmla="*/ 2147483646 h 15978"/>
              <a:gd name="T68" fmla="*/ 2147483646 w 13883"/>
              <a:gd name="T69" fmla="*/ 2147483646 h 15978"/>
              <a:gd name="T70" fmla="*/ 2147483646 w 13883"/>
              <a:gd name="T71" fmla="*/ 2147483646 h 15978"/>
              <a:gd name="T72" fmla="*/ 2147483646 w 13883"/>
              <a:gd name="T73" fmla="*/ 2147483646 h 15978"/>
              <a:gd name="T74" fmla="*/ 2147483646 w 13883"/>
              <a:gd name="T75" fmla="*/ 2147483646 h 15978"/>
              <a:gd name="T76" fmla="*/ 2147483646 w 13883"/>
              <a:gd name="T77" fmla="*/ 2147483646 h 15978"/>
              <a:gd name="T78" fmla="*/ 2147483646 w 13883"/>
              <a:gd name="T79" fmla="*/ 2147483646 h 15978"/>
              <a:gd name="T80" fmla="*/ 2147483646 w 13883"/>
              <a:gd name="T81" fmla="*/ 2147483646 h 15978"/>
              <a:gd name="T82" fmla="*/ 2147483646 w 13883"/>
              <a:gd name="T83" fmla="*/ 2147483646 h 15978"/>
              <a:gd name="T84" fmla="*/ 2147483646 w 13883"/>
              <a:gd name="T85" fmla="*/ 2147483646 h 15978"/>
              <a:gd name="T86" fmla="*/ 2147483646 w 13883"/>
              <a:gd name="T87" fmla="*/ 2147483646 h 15978"/>
              <a:gd name="T88" fmla="*/ 2147483646 w 13883"/>
              <a:gd name="T89" fmla="*/ 2147483646 h 15978"/>
              <a:gd name="T90" fmla="*/ 2147483646 w 13883"/>
              <a:gd name="T91" fmla="*/ 2147483646 h 15978"/>
              <a:gd name="T92" fmla="*/ 2147483646 w 13883"/>
              <a:gd name="T93" fmla="*/ 2147483646 h 15978"/>
              <a:gd name="T94" fmla="*/ 2147483646 w 13883"/>
              <a:gd name="T95" fmla="*/ 2147483646 h 15978"/>
              <a:gd name="T96" fmla="*/ 2147483646 w 13883"/>
              <a:gd name="T97" fmla="*/ 0 h 159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3883"/>
              <a:gd name="T148" fmla="*/ 0 h 15978"/>
              <a:gd name="T149" fmla="*/ 13883 w 13883"/>
              <a:gd name="T150" fmla="*/ 15978 h 159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3883" h="15978" fill="none" extrusionOk="0">
                <a:moveTo>
                  <a:pt x="3240" y="3240"/>
                </a:moveTo>
                <a:lnTo>
                  <a:pt x="3240" y="12616"/>
                </a:lnTo>
                <a:lnTo>
                  <a:pt x="2899" y="12592"/>
                </a:lnTo>
                <a:lnTo>
                  <a:pt x="2558" y="12592"/>
                </a:lnTo>
                <a:lnTo>
                  <a:pt x="2193" y="12641"/>
                </a:lnTo>
                <a:lnTo>
                  <a:pt x="1827" y="12738"/>
                </a:lnTo>
                <a:lnTo>
                  <a:pt x="1608" y="12811"/>
                </a:lnTo>
                <a:lnTo>
                  <a:pt x="1389" y="12909"/>
                </a:lnTo>
                <a:lnTo>
                  <a:pt x="1194" y="13030"/>
                </a:lnTo>
                <a:lnTo>
                  <a:pt x="999" y="13128"/>
                </a:lnTo>
                <a:lnTo>
                  <a:pt x="804" y="13274"/>
                </a:lnTo>
                <a:lnTo>
                  <a:pt x="658" y="13396"/>
                </a:lnTo>
                <a:lnTo>
                  <a:pt x="512" y="13542"/>
                </a:lnTo>
                <a:lnTo>
                  <a:pt x="390" y="13688"/>
                </a:lnTo>
                <a:lnTo>
                  <a:pt x="269" y="13858"/>
                </a:lnTo>
                <a:lnTo>
                  <a:pt x="171" y="14005"/>
                </a:lnTo>
                <a:lnTo>
                  <a:pt x="98" y="14175"/>
                </a:lnTo>
                <a:lnTo>
                  <a:pt x="49" y="14346"/>
                </a:lnTo>
                <a:lnTo>
                  <a:pt x="25" y="14492"/>
                </a:lnTo>
                <a:lnTo>
                  <a:pt x="1" y="14662"/>
                </a:lnTo>
                <a:lnTo>
                  <a:pt x="25" y="14833"/>
                </a:lnTo>
                <a:lnTo>
                  <a:pt x="49" y="14979"/>
                </a:lnTo>
                <a:lnTo>
                  <a:pt x="122" y="15149"/>
                </a:lnTo>
                <a:lnTo>
                  <a:pt x="196" y="15295"/>
                </a:lnTo>
                <a:lnTo>
                  <a:pt x="293" y="15417"/>
                </a:lnTo>
                <a:lnTo>
                  <a:pt x="415" y="15539"/>
                </a:lnTo>
                <a:lnTo>
                  <a:pt x="561" y="15636"/>
                </a:lnTo>
                <a:lnTo>
                  <a:pt x="707" y="15734"/>
                </a:lnTo>
                <a:lnTo>
                  <a:pt x="877" y="15807"/>
                </a:lnTo>
                <a:lnTo>
                  <a:pt x="1072" y="15880"/>
                </a:lnTo>
                <a:lnTo>
                  <a:pt x="1243" y="15929"/>
                </a:lnTo>
                <a:lnTo>
                  <a:pt x="1462" y="15953"/>
                </a:lnTo>
                <a:lnTo>
                  <a:pt x="1657" y="15977"/>
                </a:lnTo>
                <a:lnTo>
                  <a:pt x="1876" y="15977"/>
                </a:lnTo>
                <a:lnTo>
                  <a:pt x="2095" y="15953"/>
                </a:lnTo>
                <a:lnTo>
                  <a:pt x="2339" y="15929"/>
                </a:lnTo>
                <a:lnTo>
                  <a:pt x="2558" y="15880"/>
                </a:lnTo>
                <a:lnTo>
                  <a:pt x="2801" y="15831"/>
                </a:lnTo>
                <a:lnTo>
                  <a:pt x="3216" y="15661"/>
                </a:lnTo>
                <a:lnTo>
                  <a:pt x="3581" y="15466"/>
                </a:lnTo>
                <a:lnTo>
                  <a:pt x="3897" y="15247"/>
                </a:lnTo>
                <a:lnTo>
                  <a:pt x="4165" y="14979"/>
                </a:lnTo>
                <a:lnTo>
                  <a:pt x="4360" y="14711"/>
                </a:lnTo>
                <a:lnTo>
                  <a:pt x="4458" y="14565"/>
                </a:lnTo>
                <a:lnTo>
                  <a:pt x="4531" y="14419"/>
                </a:lnTo>
                <a:lnTo>
                  <a:pt x="4579" y="14272"/>
                </a:lnTo>
                <a:lnTo>
                  <a:pt x="4604" y="14126"/>
                </a:lnTo>
                <a:lnTo>
                  <a:pt x="4628" y="13980"/>
                </a:lnTo>
                <a:lnTo>
                  <a:pt x="4628" y="13834"/>
                </a:lnTo>
                <a:lnTo>
                  <a:pt x="4628" y="6187"/>
                </a:lnTo>
                <a:lnTo>
                  <a:pt x="12470" y="3727"/>
                </a:lnTo>
                <a:lnTo>
                  <a:pt x="12470" y="10108"/>
                </a:lnTo>
                <a:lnTo>
                  <a:pt x="12154" y="10083"/>
                </a:lnTo>
                <a:lnTo>
                  <a:pt x="11813" y="10083"/>
                </a:lnTo>
                <a:lnTo>
                  <a:pt x="11447" y="10132"/>
                </a:lnTo>
                <a:lnTo>
                  <a:pt x="11082" y="10230"/>
                </a:lnTo>
                <a:lnTo>
                  <a:pt x="10863" y="10303"/>
                </a:lnTo>
                <a:lnTo>
                  <a:pt x="10644" y="10400"/>
                </a:lnTo>
                <a:lnTo>
                  <a:pt x="10425" y="10522"/>
                </a:lnTo>
                <a:lnTo>
                  <a:pt x="10254" y="10619"/>
                </a:lnTo>
                <a:lnTo>
                  <a:pt x="10059" y="10765"/>
                </a:lnTo>
                <a:lnTo>
                  <a:pt x="9913" y="10887"/>
                </a:lnTo>
                <a:lnTo>
                  <a:pt x="9767" y="11033"/>
                </a:lnTo>
                <a:lnTo>
                  <a:pt x="9621" y="11179"/>
                </a:lnTo>
                <a:lnTo>
                  <a:pt x="9523" y="11350"/>
                </a:lnTo>
                <a:lnTo>
                  <a:pt x="9426" y="11496"/>
                </a:lnTo>
                <a:lnTo>
                  <a:pt x="9353" y="11666"/>
                </a:lnTo>
                <a:lnTo>
                  <a:pt x="9304" y="11837"/>
                </a:lnTo>
                <a:lnTo>
                  <a:pt x="9280" y="11983"/>
                </a:lnTo>
                <a:lnTo>
                  <a:pt x="9256" y="12154"/>
                </a:lnTo>
                <a:lnTo>
                  <a:pt x="9280" y="12324"/>
                </a:lnTo>
                <a:lnTo>
                  <a:pt x="9304" y="12470"/>
                </a:lnTo>
                <a:lnTo>
                  <a:pt x="9377" y="12641"/>
                </a:lnTo>
                <a:lnTo>
                  <a:pt x="9450" y="12787"/>
                </a:lnTo>
                <a:lnTo>
                  <a:pt x="9548" y="12909"/>
                </a:lnTo>
                <a:lnTo>
                  <a:pt x="9670" y="13030"/>
                </a:lnTo>
                <a:lnTo>
                  <a:pt x="9816" y="13128"/>
                </a:lnTo>
                <a:lnTo>
                  <a:pt x="9962" y="13225"/>
                </a:lnTo>
                <a:lnTo>
                  <a:pt x="10132" y="13298"/>
                </a:lnTo>
                <a:lnTo>
                  <a:pt x="10303" y="13371"/>
                </a:lnTo>
                <a:lnTo>
                  <a:pt x="10498" y="13420"/>
                </a:lnTo>
                <a:lnTo>
                  <a:pt x="10717" y="13444"/>
                </a:lnTo>
                <a:lnTo>
                  <a:pt x="10912" y="13469"/>
                </a:lnTo>
                <a:lnTo>
                  <a:pt x="11131" y="13469"/>
                </a:lnTo>
                <a:lnTo>
                  <a:pt x="11350" y="13444"/>
                </a:lnTo>
                <a:lnTo>
                  <a:pt x="11594" y="13420"/>
                </a:lnTo>
                <a:lnTo>
                  <a:pt x="11813" y="13371"/>
                </a:lnTo>
                <a:lnTo>
                  <a:pt x="12056" y="13323"/>
                </a:lnTo>
                <a:lnTo>
                  <a:pt x="12422" y="13176"/>
                </a:lnTo>
                <a:lnTo>
                  <a:pt x="12763" y="13006"/>
                </a:lnTo>
                <a:lnTo>
                  <a:pt x="13055" y="12787"/>
                </a:lnTo>
                <a:lnTo>
                  <a:pt x="13323" y="12568"/>
                </a:lnTo>
                <a:lnTo>
                  <a:pt x="13542" y="12324"/>
                </a:lnTo>
                <a:lnTo>
                  <a:pt x="13713" y="12056"/>
                </a:lnTo>
                <a:lnTo>
                  <a:pt x="13810" y="11788"/>
                </a:lnTo>
                <a:lnTo>
                  <a:pt x="13859" y="11642"/>
                </a:lnTo>
                <a:lnTo>
                  <a:pt x="13883" y="11520"/>
                </a:lnTo>
                <a:lnTo>
                  <a:pt x="13883" y="0"/>
                </a:lnTo>
                <a:lnTo>
                  <a:pt x="3240" y="3240"/>
                </a:lnTo>
                <a:close/>
              </a:path>
            </a:pathLst>
          </a:custGeom>
          <a:noFill/>
          <a:ln w="952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pic>
        <p:nvPicPr>
          <p:cNvPr id="13342" name="Obrázok 70" descr="Erasmus+ logo 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3" name="Google Shape;287;p25"/>
          <p:cNvSpPr txBox="1">
            <a:spLocks noChangeArrowheads="1"/>
          </p:cNvSpPr>
          <p:nvPr/>
        </p:nvSpPr>
        <p:spPr bwMode="auto">
          <a:xfrm>
            <a:off x="4475163" y="3179763"/>
            <a:ext cx="1384300"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eaLnBrk="1" hangingPunct="1">
              <a:lnSpc>
                <a:spcPct val="83000"/>
              </a:lnSpc>
              <a:buFontTx/>
              <a:buNone/>
            </a:pPr>
            <a:r>
              <a:rPr lang="en-US" altLang="sk-SK" sz="1200" b="1">
                <a:solidFill>
                  <a:srgbClr val="FFFFFF"/>
                </a:solidFill>
                <a:latin typeface="Roboto Slab" pitchFamily="2" charset="0"/>
                <a:sym typeface="Nixie One" charset="0"/>
              </a:rPr>
              <a:t>Teaching Materials</a:t>
            </a:r>
            <a:endParaRPr lang="sk-SK" altLang="sk-SK" sz="1200">
              <a:latin typeface="Roboto Slab" pitchFamily="2" charset="0"/>
              <a:sym typeface="Nixie One" charset="0"/>
            </a:endParaRPr>
          </a:p>
          <a:p>
            <a:pPr eaLnBrk="1" hangingPunct="1">
              <a:lnSpc>
                <a:spcPct val="83000"/>
              </a:lnSpc>
              <a:buFont typeface="Arial" panose="020B0604020202020204" pitchFamily="34" charset="0"/>
              <a:buNone/>
            </a:pPr>
            <a:r>
              <a:rPr lang="sk-SK" altLang="sk-SK" sz="1200" b="1">
                <a:solidFill>
                  <a:srgbClr val="FFFFFF"/>
                </a:solidFill>
                <a:latin typeface="Nixie One" charset="0"/>
                <a:sym typeface="Nixie One" charset="0"/>
              </a:rPr>
              <a:t> </a:t>
            </a:r>
            <a:endParaRPr lang="sk-SK" altLang="sk-SK" sz="1000">
              <a:solidFill>
                <a:srgbClr val="FFFFFF"/>
              </a:solidFill>
              <a:latin typeface="Nixie One" charset="0"/>
              <a:sym typeface="Nixie One" charset="0"/>
            </a:endParaRPr>
          </a:p>
        </p:txBody>
      </p:sp>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Google Shape;146;p16"/>
          <p:cNvSpPr txBox="1">
            <a:spLocks noGrp="1"/>
          </p:cNvSpPr>
          <p:nvPr>
            <p:ph type="ctrTitle"/>
          </p:nvPr>
        </p:nvSpPr>
        <p:spPr>
          <a:xfrm>
            <a:off x="4113213" y="2878138"/>
            <a:ext cx="4505325" cy="1160462"/>
          </a:xfrm>
        </p:spPr>
        <p:txBody>
          <a:bodyPr/>
          <a:lstStyle/>
          <a:p>
            <a:pPr eaLnBrk="1" hangingPunct="1">
              <a:spcBef>
                <a:spcPct val="0"/>
              </a:spcBef>
              <a:spcAft>
                <a:spcPct val="0"/>
              </a:spcAft>
              <a:buFont typeface="Roboto Slab" pitchFamily="2" charset="0"/>
              <a:buNone/>
            </a:pPr>
            <a:r>
              <a:rPr lang="en-US" altLang="sk-SK" b="1" smtClean="0">
                <a:latin typeface="Roboto Slab" pitchFamily="2" charset="0"/>
                <a:cs typeface="Arial" panose="020B0604020202020204" pitchFamily="34" charset="0"/>
                <a:sym typeface="Roboto Slab" pitchFamily="2" charset="0"/>
              </a:rPr>
              <a:t>Pure </a:t>
            </a:r>
            <a:r>
              <a:rPr lang="sk-SK" altLang="sk-SK" b="1" smtClean="0">
                <a:latin typeface="Roboto Slab" pitchFamily="2" charset="0"/>
                <a:cs typeface="Arial" panose="020B0604020202020204" pitchFamily="34" charset="0"/>
                <a:sym typeface="Roboto Slab" pitchFamily="2" charset="0"/>
              </a:rPr>
              <a:t>Chemic</a:t>
            </a:r>
            <a:r>
              <a:rPr lang="en-US" altLang="sk-SK" b="1" smtClean="0">
                <a:latin typeface="Roboto Slab" pitchFamily="2" charset="0"/>
                <a:cs typeface="Arial" panose="020B0604020202020204" pitchFamily="34" charset="0"/>
                <a:sym typeface="Roboto Slab" pitchFamily="2" charset="0"/>
              </a:rPr>
              <a:t>al Substances</a:t>
            </a:r>
            <a:endParaRPr lang="sk-SK" altLang="sk-SK" b="1" smtClean="0">
              <a:latin typeface="Roboto Slab" pitchFamily="2" charset="0"/>
              <a:cs typeface="Arial" panose="020B0604020202020204" pitchFamily="34" charset="0"/>
              <a:sym typeface="Roboto Slab" pitchFamily="2" charset="0"/>
            </a:endParaRPr>
          </a:p>
        </p:txBody>
      </p:sp>
      <p:sp>
        <p:nvSpPr>
          <p:cNvPr id="15363" name="Google Shape;147;p16"/>
          <p:cNvSpPr txBox="1">
            <a:spLocks noGrp="1"/>
          </p:cNvSpPr>
          <p:nvPr>
            <p:ph type="subTitle" idx="1"/>
          </p:nvPr>
        </p:nvSpPr>
        <p:spPr>
          <a:xfrm>
            <a:off x="4113213" y="3983038"/>
            <a:ext cx="4505325" cy="784225"/>
          </a:xfrm>
        </p:spPr>
        <p:txBody>
          <a:bodyPr/>
          <a:lstStyle/>
          <a:p>
            <a:pPr marL="0" indent="0" eaLnBrk="1" hangingPunct="1">
              <a:spcBef>
                <a:spcPct val="0"/>
              </a:spcBef>
              <a:spcAft>
                <a:spcPct val="0"/>
              </a:spcAft>
              <a:buFont typeface="Nixie One" charset="0"/>
              <a:buNone/>
            </a:pPr>
            <a:endParaRPr lang="sk-SK" altLang="sk-SK" smtClean="0">
              <a:latin typeface="Nixie One" charset="0"/>
              <a:cs typeface="Arial" panose="020B0604020202020204" pitchFamily="34" charset="0"/>
              <a:sym typeface="Nixie One" charset="0"/>
            </a:endParaRPr>
          </a:p>
        </p:txBody>
      </p:sp>
      <p:sp>
        <p:nvSpPr>
          <p:cNvPr id="15364" name="Google Shape;148;p16"/>
          <p:cNvSpPr txBox="1">
            <a:spLocks noChangeArrowheads="1"/>
          </p:cNvSpPr>
          <p:nvPr/>
        </p:nvSpPr>
        <p:spPr bwMode="auto">
          <a:xfrm>
            <a:off x="0" y="503238"/>
            <a:ext cx="3500438"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0000">
                <a:solidFill>
                  <a:srgbClr val="18637B"/>
                </a:solidFill>
                <a:latin typeface="Roboto Slab" pitchFamily="2" charset="0"/>
                <a:sym typeface="Roboto Slab" pitchFamily="2" charset="0"/>
              </a:rPr>
              <a:t>1</a:t>
            </a:r>
          </a:p>
        </p:txBody>
      </p:sp>
      <p:sp>
        <p:nvSpPr>
          <p:cNvPr id="15365" name="Google Shape;149;p16"/>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A15147B1-B30E-4DA8-B2AA-0D46CC306B1D}"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4</a:t>
            </a:fld>
            <a:endParaRPr lang="sk-SK" altLang="sk-SK" sz="800">
              <a:solidFill>
                <a:srgbClr val="FFFFFF"/>
              </a:solidFill>
              <a:latin typeface="Roboto Slab" pitchFamily="2" charset="0"/>
              <a:sym typeface="Roboto Slab" pitchFamily="2" charset="0"/>
            </a:endParaRPr>
          </a:p>
        </p:txBody>
      </p:sp>
      <p:sp>
        <p:nvSpPr>
          <p:cNvPr id="7" name="Google Shape;132;p14"/>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5367" name="Obrázok 7" descr="Erasmus+ logo 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Google Shape;160;p18"/>
          <p:cNvSpPr txBox="1">
            <a:spLocks noGrp="1"/>
          </p:cNvSpPr>
          <p:nvPr>
            <p:ph type="title"/>
          </p:nvPr>
        </p:nvSpPr>
        <p:spPr>
          <a:xfrm>
            <a:off x="1042988" y="550863"/>
            <a:ext cx="3208337" cy="1028700"/>
          </a:xfrm>
        </p:spPr>
        <p:txBody>
          <a:bodyPr/>
          <a:lstStyle/>
          <a:p>
            <a:pPr eaLnBrk="1" hangingPunct="1">
              <a:spcBef>
                <a:spcPct val="0"/>
              </a:spcBef>
              <a:spcAft>
                <a:spcPct val="0"/>
              </a:spcAft>
              <a:buClr>
                <a:srgbClr val="FFFFFF"/>
              </a:buClr>
              <a:buFont typeface="Roboto Slab" pitchFamily="2" charset="0"/>
              <a:buNone/>
            </a:pPr>
            <a:r>
              <a:rPr lang="en-US" altLang="sk-SK" sz="1800" b="1" smtClean="0">
                <a:solidFill>
                  <a:srgbClr val="FFFFFF"/>
                </a:solidFill>
                <a:latin typeface="Roboto Slab" pitchFamily="2" charset="0"/>
                <a:cs typeface="Arial" panose="020B0604020202020204" pitchFamily="34" charset="0"/>
                <a:sym typeface="Roboto Slab" pitchFamily="2" charset="0"/>
              </a:rPr>
              <a:t>BASIC INFORMATION</a:t>
            </a:r>
            <a:endParaRPr lang="sk-SK" altLang="sk-SK" sz="1800" b="1" smtClean="0">
              <a:solidFill>
                <a:srgbClr val="FFFFFF"/>
              </a:solidFill>
              <a:latin typeface="Roboto Slab" pitchFamily="2" charset="0"/>
              <a:cs typeface="Arial" panose="020B0604020202020204" pitchFamily="34" charset="0"/>
              <a:sym typeface="Roboto Slab" pitchFamily="2" charset="0"/>
            </a:endParaRPr>
          </a:p>
        </p:txBody>
      </p:sp>
      <p:sp>
        <p:nvSpPr>
          <p:cNvPr id="17411" name="Google Shape;161;p18"/>
          <p:cNvSpPr txBox="1">
            <a:spLocks noGrp="1"/>
          </p:cNvSpPr>
          <p:nvPr>
            <p:ph type="body" idx="1"/>
          </p:nvPr>
        </p:nvSpPr>
        <p:spPr>
          <a:xfrm>
            <a:off x="1054100" y="1820863"/>
            <a:ext cx="7540625" cy="3159125"/>
          </a:xfrm>
        </p:spPr>
        <p:txBody>
          <a:bodyPr/>
          <a:lstStyle/>
          <a:p>
            <a:pPr eaLnBrk="1" hangingPunct="1">
              <a:spcAft>
                <a:spcPct val="0"/>
              </a:spcAft>
              <a:buClr>
                <a:srgbClr val="114454"/>
              </a:buClr>
              <a:buFont typeface="Wingdings" panose="05000000000000000000" pitchFamily="2" charset="2"/>
              <a:buChar char="Ø"/>
            </a:pPr>
            <a:r>
              <a:rPr lang="en-US" altLang="sk-SK" sz="1600" smtClean="0">
                <a:solidFill>
                  <a:srgbClr val="114454"/>
                </a:solidFill>
                <a:latin typeface="Weekly"/>
                <a:cs typeface="Arial" panose="020B0604020202020204" pitchFamily="34" charset="0"/>
                <a:sym typeface="Nixie One" charset="0"/>
              </a:rPr>
              <a:t>Elements:</a:t>
            </a:r>
            <a:br>
              <a:rPr lang="en-US" altLang="sk-SK" sz="1600" smtClean="0">
                <a:solidFill>
                  <a:srgbClr val="114454"/>
                </a:solidFill>
                <a:latin typeface="Weekly"/>
                <a:cs typeface="Arial" panose="020B0604020202020204" pitchFamily="34" charset="0"/>
                <a:sym typeface="Nixie One" charset="0"/>
              </a:rPr>
            </a:br>
            <a:r>
              <a:rPr lang="en-US" altLang="sk-SK" sz="1600" smtClean="0">
                <a:solidFill>
                  <a:srgbClr val="114454"/>
                </a:solidFill>
                <a:latin typeface="Weekly"/>
                <a:cs typeface="Arial" panose="020B0604020202020204" pitchFamily="34" charset="0"/>
                <a:sym typeface="Nixie One" charset="0"/>
              </a:rPr>
              <a:t>- monatomic</a:t>
            </a:r>
            <a:r>
              <a:rPr lang="sk-SK" altLang="sk-SK" sz="1600" smtClean="0">
                <a:solidFill>
                  <a:srgbClr val="114454"/>
                </a:solidFill>
                <a:latin typeface="Weekly"/>
                <a:cs typeface="Arial" panose="020B0604020202020204" pitchFamily="34" charset="0"/>
                <a:sym typeface="Nixie One" charset="0"/>
              </a:rPr>
              <a:t> Fe, Cu, Ag, Au</a:t>
            </a:r>
          </a:p>
          <a:p>
            <a:pPr eaLnBrk="1" hangingPunct="1">
              <a:spcAft>
                <a:spcPct val="0"/>
              </a:spcAft>
              <a:buClr>
                <a:srgbClr val="114454"/>
              </a:buClr>
              <a:buFont typeface="Arial" panose="020B0604020202020204" pitchFamily="34" charset="0"/>
              <a:buNone/>
            </a:pPr>
            <a:r>
              <a:rPr lang="sk-SK" altLang="sk-SK" sz="1600" smtClean="0">
                <a:solidFill>
                  <a:srgbClr val="114454"/>
                </a:solidFill>
                <a:latin typeface="Weekly"/>
                <a:cs typeface="Arial" panose="020B0604020202020204" pitchFamily="34" charset="0"/>
                <a:sym typeface="Nixie One" charset="0"/>
              </a:rPr>
              <a:t>        </a:t>
            </a:r>
            <a:r>
              <a:rPr lang="en-US" altLang="sk-SK" sz="1600" smtClean="0">
                <a:solidFill>
                  <a:srgbClr val="114454"/>
                </a:solidFill>
                <a:latin typeface="Weekly"/>
                <a:cs typeface="Arial" panose="020B0604020202020204" pitchFamily="34" charset="0"/>
                <a:sym typeface="Nixie One" charset="0"/>
              </a:rPr>
              <a:t> </a:t>
            </a:r>
            <a:r>
              <a:rPr lang="sk-SK" altLang="sk-SK" sz="1600" smtClean="0">
                <a:solidFill>
                  <a:srgbClr val="114454"/>
                </a:solidFill>
                <a:latin typeface="Weekly"/>
                <a:cs typeface="Arial" panose="020B0604020202020204" pitchFamily="34" charset="0"/>
                <a:sym typeface="Nixie One" charset="0"/>
              </a:rPr>
              <a:t>- </a:t>
            </a:r>
            <a:r>
              <a:rPr lang="en-US" altLang="sk-SK" sz="1600" smtClean="0">
                <a:solidFill>
                  <a:srgbClr val="114454"/>
                </a:solidFill>
                <a:latin typeface="Weekly"/>
                <a:cs typeface="Arial" panose="020B0604020202020204" pitchFamily="34" charset="0"/>
                <a:sym typeface="Nixie One" charset="0"/>
              </a:rPr>
              <a:t>diatomic </a:t>
            </a:r>
            <a:r>
              <a:rPr lang="sk-SK" altLang="sk-SK" sz="1600" smtClean="0">
                <a:solidFill>
                  <a:srgbClr val="114454"/>
                </a:solidFill>
                <a:latin typeface="Weekly"/>
                <a:cs typeface="Arial" panose="020B0604020202020204" pitchFamily="34" charset="0"/>
                <a:sym typeface="Nixie One" charset="0"/>
              </a:rPr>
              <a:t> O2, H2, N2</a:t>
            </a:r>
          </a:p>
          <a:p>
            <a:pPr eaLnBrk="1" hangingPunct="1">
              <a:spcAft>
                <a:spcPct val="0"/>
              </a:spcAft>
              <a:buClr>
                <a:srgbClr val="114454"/>
              </a:buClr>
              <a:buFont typeface="Arial" panose="020B0604020202020204" pitchFamily="34" charset="0"/>
              <a:buNone/>
            </a:pPr>
            <a:r>
              <a:rPr lang="sk-SK" altLang="sk-SK" sz="1600" smtClean="0">
                <a:solidFill>
                  <a:srgbClr val="114454"/>
                </a:solidFill>
                <a:latin typeface="Weekly"/>
                <a:cs typeface="Arial" panose="020B0604020202020204" pitchFamily="34" charset="0"/>
                <a:sym typeface="Nixie One" charset="0"/>
              </a:rPr>
              <a:t>         - </a:t>
            </a:r>
            <a:r>
              <a:rPr lang="en-US" altLang="sk-SK" sz="1600" smtClean="0">
                <a:solidFill>
                  <a:srgbClr val="114454"/>
                </a:solidFill>
                <a:latin typeface="Weekly"/>
                <a:cs typeface="Arial" panose="020B0604020202020204" pitchFamily="34" charset="0"/>
                <a:sym typeface="Nixie One" charset="0"/>
              </a:rPr>
              <a:t>tri- and more atomic</a:t>
            </a:r>
            <a:r>
              <a:rPr lang="sk-SK" altLang="sk-SK" sz="1600" smtClean="0">
                <a:solidFill>
                  <a:srgbClr val="114454"/>
                </a:solidFill>
                <a:latin typeface="Weekly"/>
                <a:cs typeface="Arial" panose="020B0604020202020204" pitchFamily="34" charset="0"/>
                <a:sym typeface="Nixie One" charset="0"/>
              </a:rPr>
              <a:t> O3, P4</a:t>
            </a:r>
          </a:p>
          <a:p>
            <a:pPr eaLnBrk="1" hangingPunct="1">
              <a:spcAft>
                <a:spcPct val="0"/>
              </a:spcAft>
              <a:buClr>
                <a:srgbClr val="114454"/>
              </a:buClr>
              <a:buFont typeface="Wingdings" panose="05000000000000000000" pitchFamily="2" charset="2"/>
              <a:buChar char="Ø"/>
            </a:pPr>
            <a:r>
              <a:rPr lang="en-US" altLang="sk-SK" sz="1600" smtClean="0">
                <a:solidFill>
                  <a:srgbClr val="114454"/>
                </a:solidFill>
                <a:latin typeface="Weekly"/>
                <a:cs typeface="Arial" panose="020B0604020202020204" pitchFamily="34" charset="0"/>
                <a:sym typeface="Nixie One" charset="0"/>
              </a:rPr>
              <a:t>Compounds</a:t>
            </a:r>
            <a:r>
              <a:rPr lang="sk-SK" altLang="sk-SK" sz="1600" smtClean="0">
                <a:solidFill>
                  <a:srgbClr val="114454"/>
                </a:solidFill>
                <a:latin typeface="Weekly"/>
                <a:cs typeface="Arial" panose="020B0604020202020204" pitchFamily="34" charset="0"/>
                <a:sym typeface="Nixie One" charset="0"/>
              </a:rPr>
              <a:t>:</a:t>
            </a:r>
          </a:p>
          <a:p>
            <a:pPr eaLnBrk="1" hangingPunct="1">
              <a:spcAft>
                <a:spcPct val="0"/>
              </a:spcAft>
              <a:buClr>
                <a:srgbClr val="114454"/>
              </a:buClr>
              <a:buFont typeface="Arial" panose="020B0604020202020204" pitchFamily="34" charset="0"/>
              <a:buNone/>
            </a:pPr>
            <a:r>
              <a:rPr lang="sk-SK" altLang="sk-SK" sz="1600" smtClean="0">
                <a:solidFill>
                  <a:srgbClr val="114454"/>
                </a:solidFill>
                <a:latin typeface="Weekly"/>
                <a:cs typeface="Arial" panose="020B0604020202020204" pitchFamily="34" charset="0"/>
                <a:sym typeface="Nixie One" charset="0"/>
              </a:rPr>
              <a:t>       </a:t>
            </a:r>
            <a:r>
              <a:rPr lang="en-US" altLang="sk-SK" sz="1600" smtClean="0">
                <a:solidFill>
                  <a:srgbClr val="114454"/>
                </a:solidFill>
                <a:latin typeface="Weekly"/>
                <a:cs typeface="Arial" panose="020B0604020202020204" pitchFamily="34" charset="0"/>
                <a:sym typeface="Nixie One" charset="0"/>
              </a:rPr>
              <a:t>with 2 elements </a:t>
            </a:r>
            <a:r>
              <a:rPr lang="sk-SK" altLang="sk-SK" sz="1600" smtClean="0">
                <a:solidFill>
                  <a:srgbClr val="114454"/>
                </a:solidFill>
                <a:latin typeface="Weekly"/>
                <a:cs typeface="Arial" panose="020B0604020202020204" pitchFamily="34" charset="0"/>
                <a:sym typeface="Nixie One" charset="0"/>
              </a:rPr>
              <a:t>- oxid</a:t>
            </a:r>
            <a:r>
              <a:rPr lang="en-US" altLang="sk-SK" sz="1600" smtClean="0">
                <a:solidFill>
                  <a:srgbClr val="114454"/>
                </a:solidFill>
                <a:latin typeface="Weekly"/>
                <a:cs typeface="Arial" panose="020B0604020202020204" pitchFamily="34" charset="0"/>
                <a:sym typeface="Nixie One" charset="0"/>
              </a:rPr>
              <a:t>es</a:t>
            </a:r>
            <a:r>
              <a:rPr lang="sk-SK" altLang="sk-SK" sz="1600" smtClean="0">
                <a:solidFill>
                  <a:srgbClr val="114454"/>
                </a:solidFill>
                <a:latin typeface="Weekly"/>
                <a:cs typeface="Arial" panose="020B0604020202020204" pitchFamily="34" charset="0"/>
                <a:sym typeface="Nixie One" charset="0"/>
              </a:rPr>
              <a:t>, ha</a:t>
            </a:r>
            <a:r>
              <a:rPr lang="en-US" altLang="sk-SK" sz="1600" smtClean="0">
                <a:solidFill>
                  <a:srgbClr val="114454"/>
                </a:solidFill>
                <a:latin typeface="Weekly"/>
                <a:cs typeface="Arial" panose="020B0604020202020204" pitchFamily="34" charset="0"/>
                <a:sym typeface="Nixie One" charset="0"/>
              </a:rPr>
              <a:t>lides</a:t>
            </a:r>
            <a:r>
              <a:rPr lang="sk-SK" altLang="sk-SK" sz="1600" smtClean="0">
                <a:solidFill>
                  <a:srgbClr val="114454"/>
                </a:solidFill>
                <a:latin typeface="Weekly"/>
                <a:cs typeface="Arial" panose="020B0604020202020204" pitchFamily="34" charset="0"/>
                <a:sym typeface="Nixie One" charset="0"/>
              </a:rPr>
              <a:t>, </a:t>
            </a:r>
            <a:r>
              <a:rPr lang="en-US" altLang="sk-SK" sz="1600" smtClean="0">
                <a:solidFill>
                  <a:srgbClr val="114454"/>
                </a:solidFill>
                <a:latin typeface="Weekly"/>
                <a:cs typeface="Arial" panose="020B0604020202020204" pitchFamily="34" charset="0"/>
                <a:sym typeface="Nixie One" charset="0"/>
              </a:rPr>
              <a:t>hydracids</a:t>
            </a:r>
            <a:r>
              <a:rPr lang="sk-SK" altLang="sk-SK" sz="1600" smtClean="0">
                <a:solidFill>
                  <a:srgbClr val="114454"/>
                </a:solidFill>
                <a:latin typeface="Weekly"/>
                <a:cs typeface="Arial" panose="020B0604020202020204" pitchFamily="34" charset="0"/>
                <a:sym typeface="Nixie One" charset="0"/>
              </a:rPr>
              <a:t>, peroxid</a:t>
            </a:r>
            <a:r>
              <a:rPr lang="en-US" altLang="sk-SK" sz="1600" smtClean="0">
                <a:solidFill>
                  <a:srgbClr val="114454"/>
                </a:solidFill>
                <a:latin typeface="Weekly"/>
                <a:cs typeface="Arial" panose="020B0604020202020204" pitchFamily="34" charset="0"/>
                <a:sym typeface="Nixie One" charset="0"/>
              </a:rPr>
              <a:t>es, etc</a:t>
            </a:r>
            <a:r>
              <a:rPr lang="sk-SK" altLang="sk-SK" sz="1600" smtClean="0">
                <a:solidFill>
                  <a:srgbClr val="114454"/>
                </a:solidFill>
                <a:latin typeface="Weekly"/>
                <a:cs typeface="Arial" panose="020B0604020202020204" pitchFamily="34" charset="0"/>
                <a:sym typeface="Nixie One" charset="0"/>
              </a:rPr>
              <a:t>.</a:t>
            </a:r>
          </a:p>
          <a:p>
            <a:pPr eaLnBrk="1" hangingPunct="1">
              <a:spcAft>
                <a:spcPct val="0"/>
              </a:spcAft>
              <a:buClr>
                <a:srgbClr val="114454"/>
              </a:buClr>
              <a:buFont typeface="Arial" panose="020B0604020202020204" pitchFamily="34" charset="0"/>
              <a:buNone/>
            </a:pPr>
            <a:r>
              <a:rPr lang="en-US" altLang="sk-SK" sz="1600" smtClean="0">
                <a:solidFill>
                  <a:srgbClr val="114454"/>
                </a:solidFill>
                <a:latin typeface="Weekly"/>
                <a:cs typeface="Arial" panose="020B0604020202020204" pitchFamily="34" charset="0"/>
                <a:sym typeface="Nixie One" charset="0"/>
              </a:rPr>
              <a:t>      </a:t>
            </a:r>
            <a:r>
              <a:rPr lang="sk-SK" altLang="sk-SK" sz="1600" smtClean="0">
                <a:solidFill>
                  <a:srgbClr val="114454"/>
                </a:solidFill>
                <a:latin typeface="Weekly"/>
                <a:cs typeface="Arial" panose="020B0604020202020204" pitchFamily="34" charset="0"/>
                <a:sym typeface="Nixie One" charset="0"/>
              </a:rPr>
              <a:t> </a:t>
            </a:r>
            <a:r>
              <a:rPr lang="en-US" altLang="sk-SK" sz="1600" smtClean="0">
                <a:solidFill>
                  <a:srgbClr val="114454"/>
                </a:solidFill>
                <a:latin typeface="Weekly"/>
                <a:cs typeface="Arial" panose="020B0604020202020204" pitchFamily="34" charset="0"/>
                <a:sym typeface="Nixie One" charset="0"/>
              </a:rPr>
              <a:t>with 3 elements</a:t>
            </a:r>
            <a:r>
              <a:rPr lang="sk-SK" altLang="sk-SK" sz="1600" smtClean="0">
                <a:solidFill>
                  <a:srgbClr val="114454"/>
                </a:solidFill>
                <a:latin typeface="Weekly"/>
                <a:cs typeface="Arial" panose="020B0604020202020204" pitchFamily="34" charset="0"/>
                <a:sym typeface="Nixie One" charset="0"/>
              </a:rPr>
              <a:t> – </a:t>
            </a:r>
            <a:r>
              <a:rPr lang="en-US" altLang="sk-SK" sz="1600" smtClean="0">
                <a:solidFill>
                  <a:srgbClr val="114454"/>
                </a:solidFill>
                <a:latin typeface="Weekly"/>
                <a:cs typeface="Arial" panose="020B0604020202020204" pitchFamily="34" charset="0"/>
                <a:sym typeface="Nixie One" charset="0"/>
              </a:rPr>
              <a:t>acids</a:t>
            </a:r>
            <a:r>
              <a:rPr lang="sk-SK" altLang="sk-SK" sz="1600" smtClean="0">
                <a:solidFill>
                  <a:srgbClr val="114454"/>
                </a:solidFill>
                <a:latin typeface="Weekly"/>
                <a:cs typeface="Arial" panose="020B0604020202020204" pitchFamily="34" charset="0"/>
                <a:sym typeface="Nixie One" charset="0"/>
              </a:rPr>
              <a:t>, </a:t>
            </a:r>
            <a:r>
              <a:rPr lang="en-US" altLang="sk-SK" sz="1600" smtClean="0">
                <a:solidFill>
                  <a:srgbClr val="114454"/>
                </a:solidFill>
                <a:latin typeface="Weekly"/>
                <a:cs typeface="Arial" panose="020B0604020202020204" pitchFamily="34" charset="0"/>
                <a:sym typeface="Nixie One" charset="0"/>
              </a:rPr>
              <a:t>salts</a:t>
            </a:r>
            <a:r>
              <a:rPr lang="sk-SK" altLang="sk-SK" sz="1600" smtClean="0">
                <a:solidFill>
                  <a:srgbClr val="114454"/>
                </a:solidFill>
                <a:latin typeface="Weekly"/>
                <a:cs typeface="Arial" panose="020B0604020202020204" pitchFamily="34" charset="0"/>
                <a:sym typeface="Nixie One" charset="0"/>
              </a:rPr>
              <a:t>, hydroxid</a:t>
            </a:r>
            <a:r>
              <a:rPr lang="en-US" altLang="sk-SK" sz="1600" smtClean="0">
                <a:solidFill>
                  <a:srgbClr val="114454"/>
                </a:solidFill>
                <a:latin typeface="Weekly"/>
                <a:cs typeface="Arial" panose="020B0604020202020204" pitchFamily="34" charset="0"/>
                <a:sym typeface="Nixie One" charset="0"/>
              </a:rPr>
              <a:t>es</a:t>
            </a:r>
            <a:r>
              <a:rPr lang="sk-SK" altLang="sk-SK" sz="1600" smtClean="0">
                <a:solidFill>
                  <a:srgbClr val="114454"/>
                </a:solidFill>
                <a:latin typeface="Weekly"/>
                <a:cs typeface="Arial" panose="020B0604020202020204" pitchFamily="34" charset="0"/>
                <a:sym typeface="Nixie One" charset="0"/>
              </a:rPr>
              <a:t>,</a:t>
            </a:r>
            <a:r>
              <a:rPr lang="en-US" altLang="sk-SK" sz="1600" smtClean="0">
                <a:solidFill>
                  <a:srgbClr val="114454"/>
                </a:solidFill>
                <a:latin typeface="Weekly"/>
                <a:cs typeface="Arial" panose="020B0604020202020204" pitchFamily="34" charset="0"/>
                <a:sym typeface="Nixie One" charset="0"/>
              </a:rPr>
              <a:t> etc</a:t>
            </a:r>
            <a:r>
              <a:rPr lang="sk-SK" altLang="sk-SK" sz="1600" smtClean="0">
                <a:solidFill>
                  <a:srgbClr val="114454"/>
                </a:solidFill>
                <a:latin typeface="Weekly"/>
                <a:cs typeface="Arial" panose="020B0604020202020204" pitchFamily="34" charset="0"/>
                <a:sym typeface="Nixie One" charset="0"/>
              </a:rPr>
              <a:t>.</a:t>
            </a:r>
          </a:p>
          <a:p>
            <a:pPr eaLnBrk="1" hangingPunct="1">
              <a:spcAft>
                <a:spcPct val="0"/>
              </a:spcAft>
              <a:buClr>
                <a:srgbClr val="114454"/>
              </a:buClr>
              <a:buFont typeface="Arial" panose="020B0604020202020204" pitchFamily="34" charset="0"/>
              <a:buNone/>
            </a:pPr>
            <a:r>
              <a:rPr lang="en-US" altLang="sk-SK" sz="1600" smtClean="0">
                <a:solidFill>
                  <a:srgbClr val="114454"/>
                </a:solidFill>
                <a:latin typeface="Weekly"/>
                <a:cs typeface="Arial" panose="020B0604020202020204" pitchFamily="34" charset="0"/>
                <a:sym typeface="Nixie One" charset="0"/>
              </a:rPr>
              <a:t>       with 4 and more elements</a:t>
            </a:r>
            <a:r>
              <a:rPr lang="sk-SK" altLang="sk-SK" sz="1600" smtClean="0">
                <a:solidFill>
                  <a:srgbClr val="114454"/>
                </a:solidFill>
                <a:latin typeface="Weekly"/>
                <a:cs typeface="Arial" panose="020B0604020202020204" pitchFamily="34" charset="0"/>
                <a:sym typeface="Nixie One" charset="0"/>
              </a:rPr>
              <a:t>– hydr</a:t>
            </a:r>
            <a:r>
              <a:rPr lang="en-US" altLang="sk-SK" sz="1600" smtClean="0">
                <a:solidFill>
                  <a:srgbClr val="114454"/>
                </a:solidFill>
                <a:latin typeface="Weekly"/>
                <a:cs typeface="Arial" panose="020B0604020202020204" pitchFamily="34" charset="0"/>
                <a:sym typeface="Nixie One" charset="0"/>
              </a:rPr>
              <a:t>ates</a:t>
            </a:r>
            <a:r>
              <a:rPr lang="sk-SK" altLang="sk-SK" sz="1600" smtClean="0">
                <a:solidFill>
                  <a:srgbClr val="114454"/>
                </a:solidFill>
                <a:latin typeface="Weekly"/>
                <a:cs typeface="Arial" panose="020B0604020202020204" pitchFamily="34" charset="0"/>
                <a:sym typeface="Nixie One" charset="0"/>
              </a:rPr>
              <a:t>, </a:t>
            </a:r>
            <a:r>
              <a:rPr lang="en-US" altLang="sk-SK" sz="1600" smtClean="0">
                <a:solidFill>
                  <a:srgbClr val="114454"/>
                </a:solidFill>
                <a:latin typeface="Weekly"/>
                <a:cs typeface="Arial" panose="020B0604020202020204" pitchFamily="34" charset="0"/>
                <a:sym typeface="Nixie One" charset="0"/>
              </a:rPr>
              <a:t>acid salts</a:t>
            </a:r>
            <a:r>
              <a:rPr lang="sk-SK" altLang="sk-SK" sz="1600" smtClean="0">
                <a:solidFill>
                  <a:srgbClr val="114454"/>
                </a:solidFill>
                <a:latin typeface="Weekly"/>
                <a:cs typeface="Arial" panose="020B0604020202020204" pitchFamily="34" charset="0"/>
                <a:sym typeface="Nixie One" charset="0"/>
              </a:rPr>
              <a:t>, </a:t>
            </a:r>
            <a:r>
              <a:rPr lang="en-US" altLang="sk-SK" sz="1600" smtClean="0">
                <a:solidFill>
                  <a:srgbClr val="114454"/>
                </a:solidFill>
                <a:latin typeface="Weekly"/>
                <a:cs typeface="Arial" panose="020B0604020202020204" pitchFamily="34" charset="0"/>
                <a:sym typeface="Nixie One" charset="0"/>
              </a:rPr>
              <a:t>double salts</a:t>
            </a:r>
            <a:r>
              <a:rPr lang="sk-SK" altLang="sk-SK" sz="1600" smtClean="0">
                <a:solidFill>
                  <a:srgbClr val="114454"/>
                </a:solidFill>
                <a:latin typeface="Weekly"/>
                <a:cs typeface="Arial" panose="020B0604020202020204" pitchFamily="34" charset="0"/>
                <a:sym typeface="Nixie One" charset="0"/>
              </a:rPr>
              <a:t>, </a:t>
            </a:r>
            <a:r>
              <a:rPr lang="en-US" altLang="sk-SK" sz="1600" smtClean="0">
                <a:solidFill>
                  <a:srgbClr val="114454"/>
                </a:solidFill>
                <a:latin typeface="Weekly"/>
                <a:cs typeface="Arial" panose="020B0604020202020204" pitchFamily="34" charset="0"/>
                <a:sym typeface="Nixie One" charset="0"/>
              </a:rPr>
              <a:t>mixed salts, etc</a:t>
            </a:r>
            <a:r>
              <a:rPr lang="sk-SK" altLang="sk-SK" sz="1600" smtClean="0">
                <a:solidFill>
                  <a:srgbClr val="114454"/>
                </a:solidFill>
                <a:latin typeface="Weekly"/>
                <a:cs typeface="Arial" panose="020B0604020202020204" pitchFamily="34" charset="0"/>
                <a:sym typeface="Nixie One" charset="0"/>
              </a:rPr>
              <a:t>.</a:t>
            </a:r>
          </a:p>
        </p:txBody>
      </p:sp>
      <p:grpSp>
        <p:nvGrpSpPr>
          <p:cNvPr id="17412" name="Google Shape;162;p18"/>
          <p:cNvGrpSpPr>
            <a:grpSpLocks/>
          </p:cNvGrpSpPr>
          <p:nvPr/>
        </p:nvGrpSpPr>
        <p:grpSpPr bwMode="auto">
          <a:xfrm>
            <a:off x="323850" y="758825"/>
            <a:ext cx="366713" cy="366713"/>
            <a:chOff x="1923675" y="1633650"/>
            <a:chExt cx="436000" cy="435975"/>
          </a:xfrm>
        </p:grpSpPr>
        <p:sp>
          <p:nvSpPr>
            <p:cNvPr id="17416" name="Google Shape;163;p18"/>
            <p:cNvSpPr>
              <a:spLocks noChangeArrowheads="1"/>
            </p:cNvSpPr>
            <p:nvPr/>
          </p:nvSpPr>
          <p:spPr bwMode="auto">
            <a:xfrm>
              <a:off x="2209250" y="1633650"/>
              <a:ext cx="150425" cy="150425"/>
            </a:xfrm>
            <a:custGeom>
              <a:avLst/>
              <a:gdLst>
                <a:gd name="T0" fmla="*/ 2147483646 w 6017"/>
                <a:gd name="T1" fmla="*/ 2147483646 h 6017"/>
                <a:gd name="T2" fmla="*/ 2147483646 w 6017"/>
                <a:gd name="T3" fmla="*/ 2147483646 h 6017"/>
                <a:gd name="T4" fmla="*/ 2147483646 w 6017"/>
                <a:gd name="T5" fmla="*/ 2147483646 h 6017"/>
                <a:gd name="T6" fmla="*/ 2147483646 w 6017"/>
                <a:gd name="T7" fmla="*/ 2147483646 h 6017"/>
                <a:gd name="T8" fmla="*/ 2147483646 w 6017"/>
                <a:gd name="T9" fmla="*/ 2147483646 h 6017"/>
                <a:gd name="T10" fmla="*/ 2147483646 w 6017"/>
                <a:gd name="T11" fmla="*/ 2147483646 h 6017"/>
                <a:gd name="T12" fmla="*/ 2147483646 w 6017"/>
                <a:gd name="T13" fmla="*/ 2147483646 h 6017"/>
                <a:gd name="T14" fmla="*/ 2147483646 w 6017"/>
                <a:gd name="T15" fmla="*/ 2147483646 h 6017"/>
                <a:gd name="T16" fmla="*/ 2147483646 w 6017"/>
                <a:gd name="T17" fmla="*/ 2147483646 h 6017"/>
                <a:gd name="T18" fmla="*/ 2147483646 w 6017"/>
                <a:gd name="T19" fmla="*/ 2147483646 h 6017"/>
                <a:gd name="T20" fmla="*/ 0 w 6017"/>
                <a:gd name="T21" fmla="*/ 2147483646 h 6017"/>
                <a:gd name="T22" fmla="*/ 2147483646 w 6017"/>
                <a:gd name="T23" fmla="*/ 2147483646 h 6017"/>
                <a:gd name="T24" fmla="*/ 2147483646 w 6017"/>
                <a:gd name="T25" fmla="*/ 2147483646 h 6017"/>
                <a:gd name="T26" fmla="*/ 2147483646 w 6017"/>
                <a:gd name="T27" fmla="*/ 2147483646 h 6017"/>
                <a:gd name="T28" fmla="*/ 2147483646 w 6017"/>
                <a:gd name="T29" fmla="*/ 2147483646 h 6017"/>
                <a:gd name="T30" fmla="*/ 2147483646 w 6017"/>
                <a:gd name="T31" fmla="*/ 2147483646 h 6017"/>
                <a:gd name="T32" fmla="*/ 2147483646 w 6017"/>
                <a:gd name="T33" fmla="*/ 2147483646 h 6017"/>
                <a:gd name="T34" fmla="*/ 2147483646 w 6017"/>
                <a:gd name="T35" fmla="*/ 2147483646 h 6017"/>
                <a:gd name="T36" fmla="*/ 2147483646 w 6017"/>
                <a:gd name="T37" fmla="*/ 2147483646 h 6017"/>
                <a:gd name="T38" fmla="*/ 2147483646 w 6017"/>
                <a:gd name="T39" fmla="*/ 2147483646 h 6017"/>
                <a:gd name="T40" fmla="*/ 2147483646 w 6017"/>
                <a:gd name="T41" fmla="*/ 2147483646 h 601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017"/>
                <a:gd name="T64" fmla="*/ 0 h 6017"/>
                <a:gd name="T65" fmla="*/ 6017 w 6017"/>
                <a:gd name="T66" fmla="*/ 6017 h 601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17417" name="Google Shape;164;p18"/>
            <p:cNvSpPr>
              <a:spLocks noChangeArrowheads="1"/>
            </p:cNvSpPr>
            <p:nvPr/>
          </p:nvSpPr>
          <p:spPr bwMode="auto">
            <a:xfrm>
              <a:off x="2019900" y="1757250"/>
              <a:ext cx="261825" cy="261850"/>
            </a:xfrm>
            <a:custGeom>
              <a:avLst/>
              <a:gdLst>
                <a:gd name="T0" fmla="*/ 2147483646 w 10473"/>
                <a:gd name="T1" fmla="*/ 2147483646 h 10474"/>
                <a:gd name="T2" fmla="*/ 0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10473" y="1"/>
                  </a:moveTo>
                  <a:lnTo>
                    <a:pt x="0" y="10473"/>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17418" name="Google Shape;165;p18"/>
            <p:cNvSpPr>
              <a:spLocks noChangeArrowheads="1"/>
            </p:cNvSpPr>
            <p:nvPr/>
          </p:nvSpPr>
          <p:spPr bwMode="auto">
            <a:xfrm>
              <a:off x="1923675" y="1681150"/>
              <a:ext cx="388500" cy="388475"/>
            </a:xfrm>
            <a:custGeom>
              <a:avLst/>
              <a:gdLst>
                <a:gd name="T0" fmla="*/ 2147483646 w 15540"/>
                <a:gd name="T1" fmla="*/ 0 h 15539"/>
                <a:gd name="T2" fmla="*/ 2147483646 w 15540"/>
                <a:gd name="T3" fmla="*/ 2147483646 h 15539"/>
                <a:gd name="T4" fmla="*/ 2147483646 w 15540"/>
                <a:gd name="T5" fmla="*/ 2147483646 h 15539"/>
                <a:gd name="T6" fmla="*/ 2147483646 w 15540"/>
                <a:gd name="T7" fmla="*/ 2147483646 h 15539"/>
                <a:gd name="T8" fmla="*/ 2147483646 w 15540"/>
                <a:gd name="T9" fmla="*/ 2147483646 h 15539"/>
                <a:gd name="T10" fmla="*/ 2147483646 w 15540"/>
                <a:gd name="T11" fmla="*/ 2147483646 h 15539"/>
                <a:gd name="T12" fmla="*/ 2147483646 w 15540"/>
                <a:gd name="T13" fmla="*/ 2147483646 h 15539"/>
                <a:gd name="T14" fmla="*/ 2147483646 w 15540"/>
                <a:gd name="T15" fmla="*/ 2147483646 h 15539"/>
                <a:gd name="T16" fmla="*/ 2147483646 w 15540"/>
                <a:gd name="T17" fmla="*/ 2147483646 h 15539"/>
                <a:gd name="T18" fmla="*/ 2147483646 w 15540"/>
                <a:gd name="T19" fmla="*/ 2147483646 h 15539"/>
                <a:gd name="T20" fmla="*/ 2147483646 w 15540"/>
                <a:gd name="T21" fmla="*/ 2147483646 h 15539"/>
                <a:gd name="T22" fmla="*/ 2147483646 w 15540"/>
                <a:gd name="T23" fmla="*/ 2147483646 h 15539"/>
                <a:gd name="T24" fmla="*/ 2147483646 w 15540"/>
                <a:gd name="T25" fmla="*/ 2147483646 h 15539"/>
                <a:gd name="T26" fmla="*/ 2147483646 w 15540"/>
                <a:gd name="T27" fmla="*/ 2147483646 h 15539"/>
                <a:gd name="T28" fmla="*/ 2147483646 w 15540"/>
                <a:gd name="T29" fmla="*/ 2147483646 h 15539"/>
                <a:gd name="T30" fmla="*/ 2147483646 w 15540"/>
                <a:gd name="T31" fmla="*/ 2147483646 h 15539"/>
                <a:gd name="T32" fmla="*/ 2147483646 w 15540"/>
                <a:gd name="T33" fmla="*/ 2147483646 h 15539"/>
                <a:gd name="T34" fmla="*/ 2147483646 w 15540"/>
                <a:gd name="T35" fmla="*/ 2147483646 h 15539"/>
                <a:gd name="T36" fmla="*/ 2147483646 w 15540"/>
                <a:gd name="T37" fmla="*/ 2147483646 h 15539"/>
                <a:gd name="T38" fmla="*/ 2147483646 w 15540"/>
                <a:gd name="T39" fmla="*/ 2147483646 h 15539"/>
                <a:gd name="T40" fmla="*/ 2147483646 w 15540"/>
                <a:gd name="T41" fmla="*/ 2147483646 h 155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540"/>
                <a:gd name="T64" fmla="*/ 0 h 15539"/>
                <a:gd name="T65" fmla="*/ 15540 w 15540"/>
                <a:gd name="T66" fmla="*/ 15539 h 155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17419" name="Google Shape;166;p18"/>
            <p:cNvSpPr>
              <a:spLocks noChangeArrowheads="1"/>
            </p:cNvSpPr>
            <p:nvPr/>
          </p:nvSpPr>
          <p:spPr bwMode="auto">
            <a:xfrm>
              <a:off x="1974225" y="1711575"/>
              <a:ext cx="261825" cy="261850"/>
            </a:xfrm>
            <a:custGeom>
              <a:avLst/>
              <a:gdLst>
                <a:gd name="T0" fmla="*/ 0 w 10473"/>
                <a:gd name="T1" fmla="*/ 2147483646 h 10474"/>
                <a:gd name="T2" fmla="*/ 2147483646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0" y="10474"/>
                  </a:moveTo>
                  <a:lnTo>
                    <a:pt x="10473" y="1"/>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17420" name="Google Shape;167;p18"/>
            <p:cNvSpPr>
              <a:spLocks noChangeArrowheads="1"/>
            </p:cNvSpPr>
            <p:nvPr/>
          </p:nvSpPr>
          <p:spPr bwMode="auto">
            <a:xfrm>
              <a:off x="1934650" y="2014200"/>
              <a:ext cx="44475" cy="44475"/>
            </a:xfrm>
            <a:custGeom>
              <a:avLst/>
              <a:gdLst>
                <a:gd name="T0" fmla="*/ 2147483646 w 1779"/>
                <a:gd name="T1" fmla="*/ 2147483646 h 1779"/>
                <a:gd name="T2" fmla="*/ 0 w 1779"/>
                <a:gd name="T3" fmla="*/ 0 h 1779"/>
                <a:gd name="T4" fmla="*/ 0 60000 65536"/>
                <a:gd name="T5" fmla="*/ 0 60000 65536"/>
                <a:gd name="T6" fmla="*/ 0 w 1779"/>
                <a:gd name="T7" fmla="*/ 0 h 1779"/>
                <a:gd name="T8" fmla="*/ 1779 w 1779"/>
                <a:gd name="T9" fmla="*/ 1779 h 1779"/>
              </a:gdLst>
              <a:ahLst/>
              <a:cxnLst>
                <a:cxn ang="T4">
                  <a:pos x="T0" y="T1"/>
                </a:cxn>
                <a:cxn ang="T5">
                  <a:pos x="T2" y="T3"/>
                </a:cxn>
              </a:cxnLst>
              <a:rect l="T6" t="T7" r="T8" b="T9"/>
              <a:pathLst>
                <a:path w="1779" h="1779" fill="none" extrusionOk="0">
                  <a:moveTo>
                    <a:pt x="1778" y="1778"/>
                  </a:moveTo>
                  <a:lnTo>
                    <a:pt x="0" y="0"/>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17421" name="Google Shape;168;p18"/>
            <p:cNvSpPr>
              <a:spLocks noChangeArrowheads="1"/>
            </p:cNvSpPr>
            <p:nvPr/>
          </p:nvSpPr>
          <p:spPr bwMode="auto">
            <a:xfrm>
              <a:off x="1944375" y="1947225"/>
              <a:ext cx="101725" cy="101700"/>
            </a:xfrm>
            <a:custGeom>
              <a:avLst/>
              <a:gdLst>
                <a:gd name="T0" fmla="*/ 2147483646 w 4069"/>
                <a:gd name="T1" fmla="*/ 2147483646 h 4068"/>
                <a:gd name="T2" fmla="*/ 2147483646 w 4069"/>
                <a:gd name="T3" fmla="*/ 2147483646 h 4068"/>
                <a:gd name="T4" fmla="*/ 2147483646 w 4069"/>
                <a:gd name="T5" fmla="*/ 0 h 4068"/>
                <a:gd name="T6" fmla="*/ 2147483646 w 4069"/>
                <a:gd name="T7" fmla="*/ 2147483646 h 4068"/>
                <a:gd name="T8" fmla="*/ 2147483646 w 4069"/>
                <a:gd name="T9" fmla="*/ 2147483646 h 4068"/>
                <a:gd name="T10" fmla="*/ 0 60000 65536"/>
                <a:gd name="T11" fmla="*/ 0 60000 65536"/>
                <a:gd name="T12" fmla="*/ 0 60000 65536"/>
                <a:gd name="T13" fmla="*/ 0 60000 65536"/>
                <a:gd name="T14" fmla="*/ 0 60000 65536"/>
                <a:gd name="T15" fmla="*/ 0 w 4069"/>
                <a:gd name="T16" fmla="*/ 0 h 4068"/>
                <a:gd name="T17" fmla="*/ 4069 w 4069"/>
                <a:gd name="T18" fmla="*/ 4068 h 4068"/>
              </a:gdLst>
              <a:ahLst/>
              <a:cxnLst>
                <a:cxn ang="T10">
                  <a:pos x="T0" y="T1"/>
                </a:cxn>
                <a:cxn ang="T11">
                  <a:pos x="T2" y="T3"/>
                </a:cxn>
                <a:cxn ang="T12">
                  <a:pos x="T4" y="T5"/>
                </a:cxn>
                <a:cxn ang="T13">
                  <a:pos x="T6" y="T7"/>
                </a:cxn>
                <a:cxn ang="T14">
                  <a:pos x="T8" y="T9"/>
                </a:cxn>
              </a:cxnLst>
              <a:rect l="T15" t="T16" r="T17" b="T18"/>
              <a:pathLst>
                <a:path w="4069" h="4068" fill="none" extrusionOk="0">
                  <a:moveTo>
                    <a:pt x="1" y="49"/>
                  </a:moveTo>
                  <a:lnTo>
                    <a:pt x="1" y="49"/>
                  </a:lnTo>
                  <a:lnTo>
                    <a:pt x="25" y="0"/>
                  </a:lnTo>
                  <a:lnTo>
                    <a:pt x="4068" y="4043"/>
                  </a:lnTo>
                  <a:lnTo>
                    <a:pt x="4020" y="4068"/>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grpSp>
      <p:sp>
        <p:nvSpPr>
          <p:cNvPr id="17413" name="Google Shape;169;p18"/>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954482C6-522C-4953-8F04-719F93265FA2}"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5</a:t>
            </a:fld>
            <a:endParaRPr lang="sk-SK" altLang="sk-SK" sz="800">
              <a:solidFill>
                <a:srgbClr val="FFFFFF"/>
              </a:solidFill>
              <a:latin typeface="Roboto Slab" pitchFamily="2" charset="0"/>
              <a:sym typeface="Roboto Slab" pitchFamily="2" charset="0"/>
            </a:endParaRPr>
          </a:p>
        </p:txBody>
      </p:sp>
      <p:sp>
        <p:nvSpPr>
          <p:cNvPr id="13" name="Google Shape;132;p14"/>
          <p:cNvSpPr txBox="1">
            <a:spLocks noChangeArrowheads="1"/>
          </p:cNvSpPr>
          <p:nvPr/>
        </p:nvSpPr>
        <p:spPr bwMode="auto">
          <a:xfrm>
            <a:off x="214313" y="4816475"/>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7415" name="Obrázok 13" descr="Erasmus+ logo 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2143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Google Shape;146;p16"/>
          <p:cNvSpPr txBox="1">
            <a:spLocks noGrp="1"/>
          </p:cNvSpPr>
          <p:nvPr>
            <p:ph type="ctrTitle"/>
          </p:nvPr>
        </p:nvSpPr>
        <p:spPr>
          <a:xfrm>
            <a:off x="4113213" y="2878138"/>
            <a:ext cx="4505325" cy="1160462"/>
          </a:xfrm>
        </p:spPr>
        <p:txBody>
          <a:bodyPr/>
          <a:lstStyle/>
          <a:p>
            <a:pPr algn="ctr" eaLnBrk="1" hangingPunct="1">
              <a:spcBef>
                <a:spcPct val="0"/>
              </a:spcBef>
              <a:spcAft>
                <a:spcPct val="0"/>
              </a:spcAft>
              <a:buFont typeface="Roboto Slab" pitchFamily="2" charset="0"/>
              <a:buNone/>
            </a:pPr>
            <a:r>
              <a:rPr lang="sk-SK" altLang="sk-SK" b="1" smtClean="0">
                <a:latin typeface="Roboto Slab" pitchFamily="2" charset="0"/>
                <a:cs typeface="Arial" panose="020B0604020202020204" pitchFamily="34" charset="0"/>
                <a:sym typeface="Roboto Slab" pitchFamily="2" charset="0"/>
              </a:rPr>
              <a:t>Chemic</a:t>
            </a:r>
            <a:r>
              <a:rPr lang="en-US" altLang="sk-SK" b="1" smtClean="0">
                <a:latin typeface="Roboto Slab" pitchFamily="2" charset="0"/>
                <a:cs typeface="Arial" panose="020B0604020202020204" pitchFamily="34" charset="0"/>
                <a:sym typeface="Roboto Slab" pitchFamily="2" charset="0"/>
              </a:rPr>
              <a:t>al Mixtures</a:t>
            </a:r>
            <a:endParaRPr lang="sk-SK" altLang="sk-SK" b="1" smtClean="0">
              <a:latin typeface="Roboto Slab" pitchFamily="2" charset="0"/>
              <a:cs typeface="Arial" panose="020B0604020202020204" pitchFamily="34" charset="0"/>
              <a:sym typeface="Roboto Slab" pitchFamily="2" charset="0"/>
            </a:endParaRPr>
          </a:p>
        </p:txBody>
      </p:sp>
      <p:sp>
        <p:nvSpPr>
          <p:cNvPr id="19459" name="Google Shape;147;p16"/>
          <p:cNvSpPr txBox="1">
            <a:spLocks noGrp="1"/>
          </p:cNvSpPr>
          <p:nvPr>
            <p:ph type="subTitle" idx="1"/>
          </p:nvPr>
        </p:nvSpPr>
        <p:spPr>
          <a:xfrm>
            <a:off x="4113213" y="3983038"/>
            <a:ext cx="4505325" cy="784225"/>
          </a:xfrm>
        </p:spPr>
        <p:txBody>
          <a:bodyPr/>
          <a:lstStyle/>
          <a:p>
            <a:pPr marL="0" indent="0" algn="ctr" eaLnBrk="1" hangingPunct="1">
              <a:spcBef>
                <a:spcPct val="0"/>
              </a:spcBef>
              <a:spcAft>
                <a:spcPct val="0"/>
              </a:spcAft>
              <a:buFont typeface="Nixie One" charset="0"/>
              <a:buNone/>
            </a:pPr>
            <a:endParaRPr lang="sk-SK" altLang="sk-SK" sz="2800" smtClean="0">
              <a:latin typeface="Nixie One" charset="0"/>
              <a:cs typeface="Arial" panose="020B0604020202020204" pitchFamily="34" charset="0"/>
              <a:sym typeface="Nixie One" charset="0"/>
            </a:endParaRPr>
          </a:p>
        </p:txBody>
      </p:sp>
      <p:sp>
        <p:nvSpPr>
          <p:cNvPr id="19460" name="Google Shape;148;p16"/>
          <p:cNvSpPr txBox="1">
            <a:spLocks noChangeArrowheads="1"/>
          </p:cNvSpPr>
          <p:nvPr/>
        </p:nvSpPr>
        <p:spPr bwMode="auto">
          <a:xfrm>
            <a:off x="0" y="503238"/>
            <a:ext cx="3500438"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0000">
                <a:solidFill>
                  <a:srgbClr val="18637B"/>
                </a:solidFill>
                <a:latin typeface="Roboto Slab" pitchFamily="2" charset="0"/>
                <a:sym typeface="Roboto Slab" pitchFamily="2" charset="0"/>
              </a:rPr>
              <a:t>2</a:t>
            </a:r>
          </a:p>
        </p:txBody>
      </p:sp>
      <p:sp>
        <p:nvSpPr>
          <p:cNvPr id="19461" name="Google Shape;149;p16"/>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22182C40-6E56-4113-8CCF-FE156651B45E}"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6</a:t>
            </a:fld>
            <a:endParaRPr lang="sk-SK" altLang="sk-SK" sz="800">
              <a:solidFill>
                <a:srgbClr val="FFFFFF"/>
              </a:solidFill>
              <a:latin typeface="Roboto Slab" pitchFamily="2" charset="0"/>
              <a:sym typeface="Roboto Slab" pitchFamily="2" charset="0"/>
            </a:endParaRPr>
          </a:p>
        </p:txBody>
      </p:sp>
      <p:sp>
        <p:nvSpPr>
          <p:cNvPr id="7" name="Google Shape;132;p14"/>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19463" name="Obrázok 7" descr="Erasmus+ logo 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4313"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Google Shape;160;p18"/>
          <p:cNvSpPr txBox="1">
            <a:spLocks noGrp="1"/>
          </p:cNvSpPr>
          <p:nvPr>
            <p:ph type="title"/>
          </p:nvPr>
        </p:nvSpPr>
        <p:spPr>
          <a:xfrm>
            <a:off x="1042988" y="550863"/>
            <a:ext cx="3208337" cy="1028700"/>
          </a:xfrm>
        </p:spPr>
        <p:txBody>
          <a:bodyPr/>
          <a:lstStyle/>
          <a:p>
            <a:pPr eaLnBrk="1" hangingPunct="1">
              <a:spcBef>
                <a:spcPct val="0"/>
              </a:spcBef>
              <a:spcAft>
                <a:spcPct val="0"/>
              </a:spcAft>
              <a:buClr>
                <a:srgbClr val="FFFFFF"/>
              </a:buClr>
              <a:buFont typeface="Roboto Slab" pitchFamily="2" charset="0"/>
              <a:buNone/>
            </a:pPr>
            <a:r>
              <a:rPr lang="sk-SK" altLang="sk-SK" sz="1800" b="1" smtClean="0">
                <a:solidFill>
                  <a:srgbClr val="FFFFFF"/>
                </a:solidFill>
                <a:latin typeface="Roboto Slab" pitchFamily="2" charset="0"/>
                <a:cs typeface="Arial" panose="020B0604020202020204" pitchFamily="34" charset="0"/>
                <a:sym typeface="Roboto Slab" pitchFamily="2" charset="0"/>
              </a:rPr>
              <a:t>ZÁKLADNÉ INFORMÁCIE</a:t>
            </a:r>
          </a:p>
        </p:txBody>
      </p:sp>
      <p:sp>
        <p:nvSpPr>
          <p:cNvPr id="21507" name="Google Shape;161;p18"/>
          <p:cNvSpPr txBox="1">
            <a:spLocks noGrp="1"/>
          </p:cNvSpPr>
          <p:nvPr>
            <p:ph type="body" idx="1"/>
          </p:nvPr>
        </p:nvSpPr>
        <p:spPr>
          <a:xfrm>
            <a:off x="1116013" y="1568450"/>
            <a:ext cx="7540625" cy="3159125"/>
          </a:xfrm>
        </p:spPr>
        <p:txBody>
          <a:bodyPr/>
          <a:lstStyle/>
          <a:p>
            <a:pPr eaLnBrk="1" hangingPunct="1">
              <a:spcAft>
                <a:spcPct val="0"/>
              </a:spcAft>
              <a:buClr>
                <a:srgbClr val="114454"/>
              </a:buClr>
              <a:buFont typeface="Wingdings" panose="05000000000000000000" pitchFamily="2" charset="2"/>
              <a:buChar char="Ø"/>
            </a:pPr>
            <a:r>
              <a:rPr lang="en-US" altLang="sk-SK" sz="1600" smtClean="0">
                <a:solidFill>
                  <a:srgbClr val="114454"/>
                </a:solidFill>
                <a:latin typeface="Weekly"/>
                <a:cs typeface="Arial" panose="020B0604020202020204" pitchFamily="34" charset="0"/>
                <a:sym typeface="Nixie One" charset="0"/>
                <a:hlinkClick r:id="rId3"/>
              </a:rPr>
              <a:t>Chemical mixtures - classification</a:t>
            </a:r>
            <a:endParaRPr lang="en-US" altLang="sk-SK" sz="1600" smtClean="0">
              <a:solidFill>
                <a:srgbClr val="114454"/>
              </a:solidFill>
              <a:latin typeface="Weekly"/>
              <a:cs typeface="Arial" panose="020B0604020202020204" pitchFamily="34" charset="0"/>
              <a:sym typeface="Nixie One" charset="0"/>
            </a:endParaRPr>
          </a:p>
        </p:txBody>
      </p:sp>
      <p:grpSp>
        <p:nvGrpSpPr>
          <p:cNvPr id="21508" name="Google Shape;162;p18"/>
          <p:cNvGrpSpPr>
            <a:grpSpLocks/>
          </p:cNvGrpSpPr>
          <p:nvPr/>
        </p:nvGrpSpPr>
        <p:grpSpPr bwMode="auto">
          <a:xfrm>
            <a:off x="323850" y="758825"/>
            <a:ext cx="366713" cy="366713"/>
            <a:chOff x="1923675" y="1633650"/>
            <a:chExt cx="436000" cy="435975"/>
          </a:xfrm>
        </p:grpSpPr>
        <p:sp>
          <p:nvSpPr>
            <p:cNvPr id="21512" name="Google Shape;163;p18"/>
            <p:cNvSpPr>
              <a:spLocks noChangeArrowheads="1"/>
            </p:cNvSpPr>
            <p:nvPr/>
          </p:nvSpPr>
          <p:spPr bwMode="auto">
            <a:xfrm>
              <a:off x="2209250" y="1633650"/>
              <a:ext cx="150425" cy="150425"/>
            </a:xfrm>
            <a:custGeom>
              <a:avLst/>
              <a:gdLst>
                <a:gd name="T0" fmla="*/ 2147483646 w 6017"/>
                <a:gd name="T1" fmla="*/ 2147483646 h 6017"/>
                <a:gd name="T2" fmla="*/ 2147483646 w 6017"/>
                <a:gd name="T3" fmla="*/ 2147483646 h 6017"/>
                <a:gd name="T4" fmla="*/ 2147483646 w 6017"/>
                <a:gd name="T5" fmla="*/ 2147483646 h 6017"/>
                <a:gd name="T6" fmla="*/ 2147483646 w 6017"/>
                <a:gd name="T7" fmla="*/ 2147483646 h 6017"/>
                <a:gd name="T8" fmla="*/ 2147483646 w 6017"/>
                <a:gd name="T9" fmla="*/ 2147483646 h 6017"/>
                <a:gd name="T10" fmla="*/ 2147483646 w 6017"/>
                <a:gd name="T11" fmla="*/ 2147483646 h 6017"/>
                <a:gd name="T12" fmla="*/ 2147483646 w 6017"/>
                <a:gd name="T13" fmla="*/ 2147483646 h 6017"/>
                <a:gd name="T14" fmla="*/ 2147483646 w 6017"/>
                <a:gd name="T15" fmla="*/ 2147483646 h 6017"/>
                <a:gd name="T16" fmla="*/ 2147483646 w 6017"/>
                <a:gd name="T17" fmla="*/ 2147483646 h 6017"/>
                <a:gd name="T18" fmla="*/ 2147483646 w 6017"/>
                <a:gd name="T19" fmla="*/ 2147483646 h 6017"/>
                <a:gd name="T20" fmla="*/ 0 w 6017"/>
                <a:gd name="T21" fmla="*/ 2147483646 h 6017"/>
                <a:gd name="T22" fmla="*/ 2147483646 w 6017"/>
                <a:gd name="T23" fmla="*/ 2147483646 h 6017"/>
                <a:gd name="T24" fmla="*/ 2147483646 w 6017"/>
                <a:gd name="T25" fmla="*/ 2147483646 h 6017"/>
                <a:gd name="T26" fmla="*/ 2147483646 w 6017"/>
                <a:gd name="T27" fmla="*/ 2147483646 h 6017"/>
                <a:gd name="T28" fmla="*/ 2147483646 w 6017"/>
                <a:gd name="T29" fmla="*/ 2147483646 h 6017"/>
                <a:gd name="T30" fmla="*/ 2147483646 w 6017"/>
                <a:gd name="T31" fmla="*/ 2147483646 h 6017"/>
                <a:gd name="T32" fmla="*/ 2147483646 w 6017"/>
                <a:gd name="T33" fmla="*/ 2147483646 h 6017"/>
                <a:gd name="T34" fmla="*/ 2147483646 w 6017"/>
                <a:gd name="T35" fmla="*/ 2147483646 h 6017"/>
                <a:gd name="T36" fmla="*/ 2147483646 w 6017"/>
                <a:gd name="T37" fmla="*/ 2147483646 h 6017"/>
                <a:gd name="T38" fmla="*/ 2147483646 w 6017"/>
                <a:gd name="T39" fmla="*/ 2147483646 h 6017"/>
                <a:gd name="T40" fmla="*/ 2147483646 w 6017"/>
                <a:gd name="T41" fmla="*/ 2147483646 h 601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017"/>
                <a:gd name="T64" fmla="*/ 0 h 6017"/>
                <a:gd name="T65" fmla="*/ 6017 w 6017"/>
                <a:gd name="T66" fmla="*/ 6017 h 601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21513" name="Google Shape;164;p18"/>
            <p:cNvSpPr>
              <a:spLocks noChangeArrowheads="1"/>
            </p:cNvSpPr>
            <p:nvPr/>
          </p:nvSpPr>
          <p:spPr bwMode="auto">
            <a:xfrm>
              <a:off x="2019900" y="1757250"/>
              <a:ext cx="261825" cy="261850"/>
            </a:xfrm>
            <a:custGeom>
              <a:avLst/>
              <a:gdLst>
                <a:gd name="T0" fmla="*/ 2147483646 w 10473"/>
                <a:gd name="T1" fmla="*/ 2147483646 h 10474"/>
                <a:gd name="T2" fmla="*/ 0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10473" y="1"/>
                  </a:moveTo>
                  <a:lnTo>
                    <a:pt x="0" y="10473"/>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21514" name="Google Shape;165;p18"/>
            <p:cNvSpPr>
              <a:spLocks noChangeArrowheads="1"/>
            </p:cNvSpPr>
            <p:nvPr/>
          </p:nvSpPr>
          <p:spPr bwMode="auto">
            <a:xfrm>
              <a:off x="1923675" y="1681150"/>
              <a:ext cx="388500" cy="388475"/>
            </a:xfrm>
            <a:custGeom>
              <a:avLst/>
              <a:gdLst>
                <a:gd name="T0" fmla="*/ 2147483646 w 15540"/>
                <a:gd name="T1" fmla="*/ 0 h 15539"/>
                <a:gd name="T2" fmla="*/ 2147483646 w 15540"/>
                <a:gd name="T3" fmla="*/ 2147483646 h 15539"/>
                <a:gd name="T4" fmla="*/ 2147483646 w 15540"/>
                <a:gd name="T5" fmla="*/ 2147483646 h 15539"/>
                <a:gd name="T6" fmla="*/ 2147483646 w 15540"/>
                <a:gd name="T7" fmla="*/ 2147483646 h 15539"/>
                <a:gd name="T8" fmla="*/ 2147483646 w 15540"/>
                <a:gd name="T9" fmla="*/ 2147483646 h 15539"/>
                <a:gd name="T10" fmla="*/ 2147483646 w 15540"/>
                <a:gd name="T11" fmla="*/ 2147483646 h 15539"/>
                <a:gd name="T12" fmla="*/ 2147483646 w 15540"/>
                <a:gd name="T13" fmla="*/ 2147483646 h 15539"/>
                <a:gd name="T14" fmla="*/ 2147483646 w 15540"/>
                <a:gd name="T15" fmla="*/ 2147483646 h 15539"/>
                <a:gd name="T16" fmla="*/ 2147483646 w 15540"/>
                <a:gd name="T17" fmla="*/ 2147483646 h 15539"/>
                <a:gd name="T18" fmla="*/ 2147483646 w 15540"/>
                <a:gd name="T19" fmla="*/ 2147483646 h 15539"/>
                <a:gd name="T20" fmla="*/ 2147483646 w 15540"/>
                <a:gd name="T21" fmla="*/ 2147483646 h 15539"/>
                <a:gd name="T22" fmla="*/ 2147483646 w 15540"/>
                <a:gd name="T23" fmla="*/ 2147483646 h 15539"/>
                <a:gd name="T24" fmla="*/ 2147483646 w 15540"/>
                <a:gd name="T25" fmla="*/ 2147483646 h 15539"/>
                <a:gd name="T26" fmla="*/ 2147483646 w 15540"/>
                <a:gd name="T27" fmla="*/ 2147483646 h 15539"/>
                <a:gd name="T28" fmla="*/ 2147483646 w 15540"/>
                <a:gd name="T29" fmla="*/ 2147483646 h 15539"/>
                <a:gd name="T30" fmla="*/ 2147483646 w 15540"/>
                <a:gd name="T31" fmla="*/ 2147483646 h 15539"/>
                <a:gd name="T32" fmla="*/ 2147483646 w 15540"/>
                <a:gd name="T33" fmla="*/ 2147483646 h 15539"/>
                <a:gd name="T34" fmla="*/ 2147483646 w 15540"/>
                <a:gd name="T35" fmla="*/ 2147483646 h 15539"/>
                <a:gd name="T36" fmla="*/ 2147483646 w 15540"/>
                <a:gd name="T37" fmla="*/ 2147483646 h 15539"/>
                <a:gd name="T38" fmla="*/ 2147483646 w 15540"/>
                <a:gd name="T39" fmla="*/ 2147483646 h 15539"/>
                <a:gd name="T40" fmla="*/ 2147483646 w 15540"/>
                <a:gd name="T41" fmla="*/ 2147483646 h 155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540"/>
                <a:gd name="T64" fmla="*/ 0 h 15539"/>
                <a:gd name="T65" fmla="*/ 15540 w 15540"/>
                <a:gd name="T66" fmla="*/ 15539 h 155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21515" name="Google Shape;166;p18"/>
            <p:cNvSpPr>
              <a:spLocks noChangeArrowheads="1"/>
            </p:cNvSpPr>
            <p:nvPr/>
          </p:nvSpPr>
          <p:spPr bwMode="auto">
            <a:xfrm>
              <a:off x="1974225" y="1711575"/>
              <a:ext cx="261825" cy="261850"/>
            </a:xfrm>
            <a:custGeom>
              <a:avLst/>
              <a:gdLst>
                <a:gd name="T0" fmla="*/ 0 w 10473"/>
                <a:gd name="T1" fmla="*/ 2147483646 h 10474"/>
                <a:gd name="T2" fmla="*/ 2147483646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0" y="10474"/>
                  </a:moveTo>
                  <a:lnTo>
                    <a:pt x="10473" y="1"/>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21516" name="Google Shape;167;p18"/>
            <p:cNvSpPr>
              <a:spLocks noChangeArrowheads="1"/>
            </p:cNvSpPr>
            <p:nvPr/>
          </p:nvSpPr>
          <p:spPr bwMode="auto">
            <a:xfrm>
              <a:off x="1934650" y="2014200"/>
              <a:ext cx="44475" cy="44475"/>
            </a:xfrm>
            <a:custGeom>
              <a:avLst/>
              <a:gdLst>
                <a:gd name="T0" fmla="*/ 2147483646 w 1779"/>
                <a:gd name="T1" fmla="*/ 2147483646 h 1779"/>
                <a:gd name="T2" fmla="*/ 0 w 1779"/>
                <a:gd name="T3" fmla="*/ 0 h 1779"/>
                <a:gd name="T4" fmla="*/ 0 60000 65536"/>
                <a:gd name="T5" fmla="*/ 0 60000 65536"/>
                <a:gd name="T6" fmla="*/ 0 w 1779"/>
                <a:gd name="T7" fmla="*/ 0 h 1779"/>
                <a:gd name="T8" fmla="*/ 1779 w 1779"/>
                <a:gd name="T9" fmla="*/ 1779 h 1779"/>
              </a:gdLst>
              <a:ahLst/>
              <a:cxnLst>
                <a:cxn ang="T4">
                  <a:pos x="T0" y="T1"/>
                </a:cxn>
                <a:cxn ang="T5">
                  <a:pos x="T2" y="T3"/>
                </a:cxn>
              </a:cxnLst>
              <a:rect l="T6" t="T7" r="T8" b="T9"/>
              <a:pathLst>
                <a:path w="1779" h="1779" fill="none" extrusionOk="0">
                  <a:moveTo>
                    <a:pt x="1778" y="1778"/>
                  </a:moveTo>
                  <a:lnTo>
                    <a:pt x="0" y="0"/>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21517" name="Google Shape;168;p18"/>
            <p:cNvSpPr>
              <a:spLocks noChangeArrowheads="1"/>
            </p:cNvSpPr>
            <p:nvPr/>
          </p:nvSpPr>
          <p:spPr bwMode="auto">
            <a:xfrm>
              <a:off x="1944375" y="1947225"/>
              <a:ext cx="101725" cy="101700"/>
            </a:xfrm>
            <a:custGeom>
              <a:avLst/>
              <a:gdLst>
                <a:gd name="T0" fmla="*/ 2147483646 w 4069"/>
                <a:gd name="T1" fmla="*/ 2147483646 h 4068"/>
                <a:gd name="T2" fmla="*/ 2147483646 w 4069"/>
                <a:gd name="T3" fmla="*/ 2147483646 h 4068"/>
                <a:gd name="T4" fmla="*/ 2147483646 w 4069"/>
                <a:gd name="T5" fmla="*/ 0 h 4068"/>
                <a:gd name="T6" fmla="*/ 2147483646 w 4069"/>
                <a:gd name="T7" fmla="*/ 2147483646 h 4068"/>
                <a:gd name="T8" fmla="*/ 2147483646 w 4069"/>
                <a:gd name="T9" fmla="*/ 2147483646 h 4068"/>
                <a:gd name="T10" fmla="*/ 0 60000 65536"/>
                <a:gd name="T11" fmla="*/ 0 60000 65536"/>
                <a:gd name="T12" fmla="*/ 0 60000 65536"/>
                <a:gd name="T13" fmla="*/ 0 60000 65536"/>
                <a:gd name="T14" fmla="*/ 0 60000 65536"/>
                <a:gd name="T15" fmla="*/ 0 w 4069"/>
                <a:gd name="T16" fmla="*/ 0 h 4068"/>
                <a:gd name="T17" fmla="*/ 4069 w 4069"/>
                <a:gd name="T18" fmla="*/ 4068 h 4068"/>
              </a:gdLst>
              <a:ahLst/>
              <a:cxnLst>
                <a:cxn ang="T10">
                  <a:pos x="T0" y="T1"/>
                </a:cxn>
                <a:cxn ang="T11">
                  <a:pos x="T2" y="T3"/>
                </a:cxn>
                <a:cxn ang="T12">
                  <a:pos x="T4" y="T5"/>
                </a:cxn>
                <a:cxn ang="T13">
                  <a:pos x="T6" y="T7"/>
                </a:cxn>
                <a:cxn ang="T14">
                  <a:pos x="T8" y="T9"/>
                </a:cxn>
              </a:cxnLst>
              <a:rect l="T15" t="T16" r="T17" b="T18"/>
              <a:pathLst>
                <a:path w="4069" h="4068" fill="none" extrusionOk="0">
                  <a:moveTo>
                    <a:pt x="1" y="49"/>
                  </a:moveTo>
                  <a:lnTo>
                    <a:pt x="1" y="49"/>
                  </a:lnTo>
                  <a:lnTo>
                    <a:pt x="25" y="0"/>
                  </a:lnTo>
                  <a:lnTo>
                    <a:pt x="4068" y="4043"/>
                  </a:lnTo>
                  <a:lnTo>
                    <a:pt x="4020" y="4068"/>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grpSp>
      <p:sp>
        <p:nvSpPr>
          <p:cNvPr id="21509" name="Google Shape;169;p18"/>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746F404C-0988-4449-90B8-07ABDA19F198}"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7</a:t>
            </a:fld>
            <a:endParaRPr lang="sk-SK" altLang="sk-SK" sz="800">
              <a:solidFill>
                <a:srgbClr val="FFFFFF"/>
              </a:solidFill>
              <a:latin typeface="Roboto Slab" pitchFamily="2" charset="0"/>
              <a:sym typeface="Roboto Slab" pitchFamily="2" charset="0"/>
            </a:endParaRPr>
          </a:p>
        </p:txBody>
      </p:sp>
      <p:sp>
        <p:nvSpPr>
          <p:cNvPr id="13" name="Google Shape;132;p14"/>
          <p:cNvSpPr txBox="1">
            <a:spLocks noChangeArrowheads="1"/>
          </p:cNvSpPr>
          <p:nvPr/>
        </p:nvSpPr>
        <p:spPr bwMode="auto">
          <a:xfrm>
            <a:off x="214313" y="4816475"/>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21511" name="Obrázok 13" descr="Erasmus+ logo EN.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5750" y="2143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Google Shape;146;p16"/>
          <p:cNvSpPr txBox="1">
            <a:spLocks noGrp="1"/>
          </p:cNvSpPr>
          <p:nvPr>
            <p:ph type="ctrTitle"/>
          </p:nvPr>
        </p:nvSpPr>
        <p:spPr>
          <a:xfrm>
            <a:off x="4113213" y="2878138"/>
            <a:ext cx="4505325" cy="1160462"/>
          </a:xfrm>
        </p:spPr>
        <p:txBody>
          <a:bodyPr/>
          <a:lstStyle/>
          <a:p>
            <a:pPr eaLnBrk="1" hangingPunct="1">
              <a:spcBef>
                <a:spcPct val="0"/>
              </a:spcBef>
              <a:spcAft>
                <a:spcPct val="0"/>
              </a:spcAft>
              <a:buFont typeface="Roboto Slab" pitchFamily="2" charset="0"/>
              <a:buNone/>
            </a:pPr>
            <a:r>
              <a:rPr lang="en-US" altLang="sk-SK" b="1" smtClean="0">
                <a:latin typeface="Roboto Slab" pitchFamily="2" charset="0"/>
                <a:cs typeface="Arial" panose="020B0604020202020204" pitchFamily="34" charset="0"/>
                <a:sym typeface="Roboto Slab" pitchFamily="2" charset="0"/>
              </a:rPr>
              <a:t>Teaching Materials</a:t>
            </a:r>
            <a:endParaRPr lang="sk-SK" altLang="sk-SK" b="1" smtClean="0">
              <a:latin typeface="Roboto Slab" pitchFamily="2" charset="0"/>
              <a:cs typeface="Arial" panose="020B0604020202020204" pitchFamily="34" charset="0"/>
              <a:sym typeface="Roboto Slab" pitchFamily="2" charset="0"/>
            </a:endParaRPr>
          </a:p>
        </p:txBody>
      </p:sp>
      <p:sp>
        <p:nvSpPr>
          <p:cNvPr id="23555" name="Google Shape;147;p16"/>
          <p:cNvSpPr txBox="1">
            <a:spLocks noGrp="1"/>
          </p:cNvSpPr>
          <p:nvPr>
            <p:ph type="subTitle" idx="1"/>
          </p:nvPr>
        </p:nvSpPr>
        <p:spPr>
          <a:xfrm>
            <a:off x="4113213" y="3983038"/>
            <a:ext cx="4505325" cy="784225"/>
          </a:xfrm>
        </p:spPr>
        <p:txBody>
          <a:bodyPr/>
          <a:lstStyle/>
          <a:p>
            <a:pPr marL="0" indent="0" eaLnBrk="1" hangingPunct="1">
              <a:spcBef>
                <a:spcPct val="0"/>
              </a:spcBef>
              <a:spcAft>
                <a:spcPct val="0"/>
              </a:spcAft>
              <a:buFont typeface="Nixie One" charset="0"/>
              <a:buNone/>
            </a:pPr>
            <a:endParaRPr lang="sk-SK" altLang="sk-SK" smtClean="0">
              <a:latin typeface="Nixie One" charset="0"/>
              <a:cs typeface="Arial" panose="020B0604020202020204" pitchFamily="34" charset="0"/>
              <a:sym typeface="Nixie One" charset="0"/>
            </a:endParaRPr>
          </a:p>
        </p:txBody>
      </p:sp>
      <p:sp>
        <p:nvSpPr>
          <p:cNvPr id="23556" name="Google Shape;148;p16"/>
          <p:cNvSpPr txBox="1">
            <a:spLocks noChangeArrowheads="1"/>
          </p:cNvSpPr>
          <p:nvPr/>
        </p:nvSpPr>
        <p:spPr bwMode="auto">
          <a:xfrm>
            <a:off x="0" y="503238"/>
            <a:ext cx="3500438"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91425" rIns="91425" bIns="91425" anchor="ct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lgn="ctr" eaLnBrk="1" hangingPunct="1">
              <a:buFont typeface="Arial" panose="020B0604020202020204" pitchFamily="34" charset="0"/>
              <a:buNone/>
            </a:pPr>
            <a:r>
              <a:rPr lang="sk-SK" altLang="sk-SK" sz="20000">
                <a:solidFill>
                  <a:srgbClr val="18637B"/>
                </a:solidFill>
                <a:latin typeface="Roboto Slab" pitchFamily="2" charset="0"/>
                <a:sym typeface="Roboto Slab" pitchFamily="2" charset="0"/>
              </a:rPr>
              <a:t>3</a:t>
            </a:r>
          </a:p>
        </p:txBody>
      </p:sp>
      <p:sp>
        <p:nvSpPr>
          <p:cNvPr id="23557" name="Google Shape;149;p16"/>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36B386EE-2764-459B-ADB0-B477C6A36E39}"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8</a:t>
            </a:fld>
            <a:endParaRPr lang="sk-SK" altLang="sk-SK" sz="800">
              <a:solidFill>
                <a:srgbClr val="FFFFFF"/>
              </a:solidFill>
              <a:latin typeface="Roboto Slab" pitchFamily="2" charset="0"/>
              <a:sym typeface="Roboto Slab" pitchFamily="2" charset="0"/>
            </a:endParaRPr>
          </a:p>
        </p:txBody>
      </p:sp>
      <p:sp>
        <p:nvSpPr>
          <p:cNvPr id="7" name="Google Shape;132;p14"/>
          <p:cNvSpPr txBox="1">
            <a:spLocks noChangeArrowheads="1"/>
          </p:cNvSpPr>
          <p:nvPr/>
        </p:nvSpPr>
        <p:spPr bwMode="auto">
          <a:xfrm>
            <a:off x="500063" y="4643438"/>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23559" name="Obrázok 7" descr="Erasmus+ logo 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2875" y="142875"/>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Google Shape;160;p18"/>
          <p:cNvSpPr txBox="1">
            <a:spLocks noGrp="1"/>
          </p:cNvSpPr>
          <p:nvPr>
            <p:ph type="title"/>
          </p:nvPr>
        </p:nvSpPr>
        <p:spPr>
          <a:xfrm>
            <a:off x="1042988" y="550863"/>
            <a:ext cx="3208337" cy="1028700"/>
          </a:xfrm>
        </p:spPr>
        <p:txBody>
          <a:bodyPr/>
          <a:lstStyle/>
          <a:p>
            <a:pPr eaLnBrk="1" hangingPunct="1">
              <a:spcBef>
                <a:spcPct val="0"/>
              </a:spcBef>
              <a:spcAft>
                <a:spcPct val="0"/>
              </a:spcAft>
              <a:buClr>
                <a:srgbClr val="FFFFFF"/>
              </a:buClr>
              <a:buFont typeface="Roboto Slab" pitchFamily="2" charset="0"/>
              <a:buNone/>
            </a:pPr>
            <a:r>
              <a:rPr lang="en-US" altLang="sk-SK" sz="1800" b="1" smtClean="0">
                <a:solidFill>
                  <a:srgbClr val="FFFFFF"/>
                </a:solidFill>
                <a:latin typeface="Roboto Slab" pitchFamily="2" charset="0"/>
                <a:cs typeface="Arial" panose="020B0604020202020204" pitchFamily="34" charset="0"/>
                <a:sym typeface="Roboto Slab" pitchFamily="2" charset="0"/>
              </a:rPr>
              <a:t>GENERAL INFORMATION</a:t>
            </a:r>
            <a:endParaRPr lang="sk-SK" altLang="sk-SK" sz="1800" b="1" smtClean="0">
              <a:solidFill>
                <a:srgbClr val="FFFFFF"/>
              </a:solidFill>
              <a:latin typeface="Roboto Slab" pitchFamily="2" charset="0"/>
              <a:cs typeface="Arial" panose="020B0604020202020204" pitchFamily="34" charset="0"/>
              <a:sym typeface="Roboto Slab" pitchFamily="2" charset="0"/>
            </a:endParaRPr>
          </a:p>
        </p:txBody>
      </p:sp>
      <p:sp>
        <p:nvSpPr>
          <p:cNvPr id="25603" name="Google Shape;161;p18"/>
          <p:cNvSpPr txBox="1">
            <a:spLocks noGrp="1"/>
          </p:cNvSpPr>
          <p:nvPr>
            <p:ph type="body" idx="1"/>
          </p:nvPr>
        </p:nvSpPr>
        <p:spPr>
          <a:xfrm>
            <a:off x="827088" y="1401763"/>
            <a:ext cx="7540625" cy="3159125"/>
          </a:xfrm>
        </p:spPr>
        <p:txBody>
          <a:bodyPr/>
          <a:lstStyle/>
          <a:p>
            <a:pPr eaLnBrk="1" hangingPunct="1">
              <a:lnSpc>
                <a:spcPct val="150000"/>
              </a:lnSpc>
              <a:spcAft>
                <a:spcPct val="0"/>
              </a:spcAft>
              <a:buClr>
                <a:srgbClr val="114454"/>
              </a:buClr>
              <a:buSzPct val="101000"/>
              <a:buFont typeface="Wingdings" panose="05000000000000000000" pitchFamily="2" charset="2"/>
              <a:buChar char="Ø"/>
            </a:pPr>
            <a:r>
              <a:rPr lang="en-US" altLang="sk-SK" sz="1600" smtClean="0">
                <a:solidFill>
                  <a:srgbClr val="114454"/>
                </a:solidFill>
                <a:latin typeface="Weekly"/>
                <a:cs typeface="Arial" panose="020B0604020202020204" pitchFamily="34" charset="0"/>
                <a:sym typeface="Nixie One" charset="0"/>
              </a:rPr>
              <a:t>Students make teams of 2 - 4.</a:t>
            </a:r>
            <a:endParaRPr lang="sk-SK" altLang="sk-SK" sz="1600" smtClean="0">
              <a:solidFill>
                <a:srgbClr val="114454"/>
              </a:solidFill>
              <a:latin typeface="Weekly"/>
              <a:cs typeface="Arial" panose="020B0604020202020204" pitchFamily="34" charset="0"/>
              <a:sym typeface="Nixie One" charset="0"/>
            </a:endParaRPr>
          </a:p>
          <a:p>
            <a:pPr eaLnBrk="1" hangingPunct="1">
              <a:lnSpc>
                <a:spcPct val="150000"/>
              </a:lnSpc>
              <a:spcAft>
                <a:spcPct val="0"/>
              </a:spcAft>
              <a:buClr>
                <a:srgbClr val="114454"/>
              </a:buClr>
              <a:buSzPct val="101000"/>
              <a:buFont typeface="Wingdings" panose="05000000000000000000" pitchFamily="2" charset="2"/>
              <a:buChar char="Ø"/>
            </a:pPr>
            <a:r>
              <a:rPr lang="en-US" altLang="sk-SK" sz="1600" smtClean="0">
                <a:solidFill>
                  <a:srgbClr val="114454"/>
                </a:solidFill>
                <a:latin typeface="Weekly"/>
                <a:cs typeface="Arial" panose="020B0604020202020204" pitchFamily="34" charset="0"/>
                <a:sym typeface="Nixie One" charset="0"/>
              </a:rPr>
              <a:t>They choose their order randomly</a:t>
            </a:r>
            <a:r>
              <a:rPr lang="sk-SK" altLang="sk-SK" sz="1600" smtClean="0">
                <a:solidFill>
                  <a:srgbClr val="114454"/>
                </a:solidFill>
                <a:latin typeface="Weekly"/>
                <a:cs typeface="Arial" panose="020B0604020202020204" pitchFamily="34" charset="0"/>
                <a:sym typeface="Nixie One" charset="0"/>
              </a:rPr>
              <a:t>.</a:t>
            </a:r>
          </a:p>
          <a:p>
            <a:pPr eaLnBrk="1" hangingPunct="1">
              <a:lnSpc>
                <a:spcPct val="150000"/>
              </a:lnSpc>
              <a:spcAft>
                <a:spcPct val="0"/>
              </a:spcAft>
              <a:buClr>
                <a:srgbClr val="114454"/>
              </a:buClr>
              <a:buSzPct val="101000"/>
              <a:buFont typeface="Wingdings" panose="05000000000000000000" pitchFamily="2" charset="2"/>
              <a:buChar char="Ø"/>
            </a:pPr>
            <a:r>
              <a:rPr lang="en-US" altLang="sk-SK" sz="1600" smtClean="0">
                <a:solidFill>
                  <a:srgbClr val="114454"/>
                </a:solidFill>
                <a:latin typeface="Weekly"/>
                <a:cs typeface="Arial" panose="020B0604020202020204" pitchFamily="34" charset="0"/>
                <a:sym typeface="Nixie One" charset="0"/>
              </a:rPr>
              <a:t>In Wordwall they do the Group Sort activity.</a:t>
            </a:r>
            <a:endParaRPr lang="sk-SK" altLang="sk-SK" sz="1600" smtClean="0">
              <a:solidFill>
                <a:srgbClr val="114454"/>
              </a:solidFill>
              <a:latin typeface="Weekly"/>
              <a:cs typeface="Arial" panose="020B0604020202020204" pitchFamily="34" charset="0"/>
              <a:sym typeface="Nixie One" charset="0"/>
            </a:endParaRPr>
          </a:p>
          <a:p>
            <a:pPr eaLnBrk="1" hangingPunct="1">
              <a:lnSpc>
                <a:spcPct val="150000"/>
              </a:lnSpc>
              <a:spcAft>
                <a:spcPct val="0"/>
              </a:spcAft>
              <a:buClr>
                <a:srgbClr val="114454"/>
              </a:buClr>
              <a:buSzPct val="101000"/>
              <a:buFont typeface="Wingdings" panose="05000000000000000000" pitchFamily="2" charset="2"/>
              <a:buChar char="Ø"/>
            </a:pPr>
            <a:r>
              <a:rPr lang="en-US" altLang="sk-SK" sz="1600" smtClean="0">
                <a:solidFill>
                  <a:srgbClr val="114454"/>
                </a:solidFill>
                <a:latin typeface="Weekly"/>
                <a:cs typeface="Arial" panose="020B0604020202020204" pitchFamily="34" charset="0"/>
                <a:sym typeface="Nixie One" charset="0"/>
              </a:rPr>
              <a:t>The teams do the quiz. They get points for the correct answers.</a:t>
            </a:r>
            <a:endParaRPr lang="sk-SK" altLang="sk-SK" sz="1600" smtClean="0">
              <a:solidFill>
                <a:srgbClr val="114454"/>
              </a:solidFill>
              <a:latin typeface="Weekly"/>
              <a:cs typeface="Arial" panose="020B0604020202020204" pitchFamily="34" charset="0"/>
              <a:sym typeface="Nixie One" charset="0"/>
            </a:endParaRPr>
          </a:p>
          <a:p>
            <a:pPr eaLnBrk="1" hangingPunct="1">
              <a:lnSpc>
                <a:spcPct val="150000"/>
              </a:lnSpc>
              <a:spcAft>
                <a:spcPct val="0"/>
              </a:spcAft>
              <a:buClr>
                <a:srgbClr val="114454"/>
              </a:buClr>
              <a:buSzPct val="101000"/>
              <a:buFont typeface="Wingdings" panose="05000000000000000000" pitchFamily="2" charset="2"/>
              <a:buChar char="Ø"/>
            </a:pPr>
            <a:r>
              <a:rPr lang="sk-SK" altLang="sk-SK" sz="1600" smtClean="0">
                <a:solidFill>
                  <a:srgbClr val="114454"/>
                </a:solidFill>
                <a:latin typeface="Weekly"/>
                <a:cs typeface="Arial" panose="020B0604020202020204" pitchFamily="34" charset="0"/>
                <a:sym typeface="Nixie One" charset="0"/>
              </a:rPr>
              <a:t>T</a:t>
            </a:r>
            <a:r>
              <a:rPr lang="en-US" altLang="sk-SK" sz="1600" smtClean="0">
                <a:solidFill>
                  <a:srgbClr val="114454"/>
                </a:solidFill>
                <a:latin typeface="Weekly"/>
                <a:cs typeface="Arial" panose="020B0604020202020204" pitchFamily="34" charset="0"/>
                <a:sym typeface="Nixie One" charset="0"/>
              </a:rPr>
              <a:t>he team with the highest score wins. </a:t>
            </a:r>
            <a:endParaRPr lang="sk-SK" altLang="sk-SK" sz="1600" smtClean="0">
              <a:solidFill>
                <a:srgbClr val="114454"/>
              </a:solidFill>
              <a:latin typeface="Nixie One" charset="0"/>
              <a:cs typeface="Arial" panose="020B0604020202020204" pitchFamily="34" charset="0"/>
              <a:sym typeface="Nixie One" charset="0"/>
            </a:endParaRPr>
          </a:p>
        </p:txBody>
      </p:sp>
      <p:grpSp>
        <p:nvGrpSpPr>
          <p:cNvPr id="25604" name="Google Shape;162;p18"/>
          <p:cNvGrpSpPr>
            <a:grpSpLocks/>
          </p:cNvGrpSpPr>
          <p:nvPr/>
        </p:nvGrpSpPr>
        <p:grpSpPr bwMode="auto">
          <a:xfrm>
            <a:off x="323850" y="758825"/>
            <a:ext cx="366713" cy="366713"/>
            <a:chOff x="1923675" y="1633650"/>
            <a:chExt cx="436000" cy="435975"/>
          </a:xfrm>
        </p:grpSpPr>
        <p:sp>
          <p:nvSpPr>
            <p:cNvPr id="25608" name="Google Shape;163;p18"/>
            <p:cNvSpPr>
              <a:spLocks noChangeArrowheads="1"/>
            </p:cNvSpPr>
            <p:nvPr/>
          </p:nvSpPr>
          <p:spPr bwMode="auto">
            <a:xfrm>
              <a:off x="2209250" y="1633650"/>
              <a:ext cx="150425" cy="150425"/>
            </a:xfrm>
            <a:custGeom>
              <a:avLst/>
              <a:gdLst>
                <a:gd name="T0" fmla="*/ 2147483646 w 6017"/>
                <a:gd name="T1" fmla="*/ 2147483646 h 6017"/>
                <a:gd name="T2" fmla="*/ 2147483646 w 6017"/>
                <a:gd name="T3" fmla="*/ 2147483646 h 6017"/>
                <a:gd name="T4" fmla="*/ 2147483646 w 6017"/>
                <a:gd name="T5" fmla="*/ 2147483646 h 6017"/>
                <a:gd name="T6" fmla="*/ 2147483646 w 6017"/>
                <a:gd name="T7" fmla="*/ 2147483646 h 6017"/>
                <a:gd name="T8" fmla="*/ 2147483646 w 6017"/>
                <a:gd name="T9" fmla="*/ 2147483646 h 6017"/>
                <a:gd name="T10" fmla="*/ 2147483646 w 6017"/>
                <a:gd name="T11" fmla="*/ 2147483646 h 6017"/>
                <a:gd name="T12" fmla="*/ 2147483646 w 6017"/>
                <a:gd name="T13" fmla="*/ 2147483646 h 6017"/>
                <a:gd name="T14" fmla="*/ 2147483646 w 6017"/>
                <a:gd name="T15" fmla="*/ 2147483646 h 6017"/>
                <a:gd name="T16" fmla="*/ 2147483646 w 6017"/>
                <a:gd name="T17" fmla="*/ 2147483646 h 6017"/>
                <a:gd name="T18" fmla="*/ 2147483646 w 6017"/>
                <a:gd name="T19" fmla="*/ 2147483646 h 6017"/>
                <a:gd name="T20" fmla="*/ 0 w 6017"/>
                <a:gd name="T21" fmla="*/ 2147483646 h 6017"/>
                <a:gd name="T22" fmla="*/ 2147483646 w 6017"/>
                <a:gd name="T23" fmla="*/ 2147483646 h 6017"/>
                <a:gd name="T24" fmla="*/ 2147483646 w 6017"/>
                <a:gd name="T25" fmla="*/ 2147483646 h 6017"/>
                <a:gd name="T26" fmla="*/ 2147483646 w 6017"/>
                <a:gd name="T27" fmla="*/ 2147483646 h 6017"/>
                <a:gd name="T28" fmla="*/ 2147483646 w 6017"/>
                <a:gd name="T29" fmla="*/ 2147483646 h 6017"/>
                <a:gd name="T30" fmla="*/ 2147483646 w 6017"/>
                <a:gd name="T31" fmla="*/ 2147483646 h 6017"/>
                <a:gd name="T32" fmla="*/ 2147483646 w 6017"/>
                <a:gd name="T33" fmla="*/ 2147483646 h 6017"/>
                <a:gd name="T34" fmla="*/ 2147483646 w 6017"/>
                <a:gd name="T35" fmla="*/ 2147483646 h 6017"/>
                <a:gd name="T36" fmla="*/ 2147483646 w 6017"/>
                <a:gd name="T37" fmla="*/ 2147483646 h 6017"/>
                <a:gd name="T38" fmla="*/ 2147483646 w 6017"/>
                <a:gd name="T39" fmla="*/ 2147483646 h 6017"/>
                <a:gd name="T40" fmla="*/ 2147483646 w 6017"/>
                <a:gd name="T41" fmla="*/ 2147483646 h 601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6017"/>
                <a:gd name="T64" fmla="*/ 0 h 6017"/>
                <a:gd name="T65" fmla="*/ 6017 w 6017"/>
                <a:gd name="T66" fmla="*/ 6017 h 601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6017" h="6017" fill="none" extrusionOk="0">
                  <a:moveTo>
                    <a:pt x="5846" y="3605"/>
                  </a:moveTo>
                  <a:lnTo>
                    <a:pt x="2412" y="171"/>
                  </a:lnTo>
                  <a:lnTo>
                    <a:pt x="2314" y="98"/>
                  </a:lnTo>
                  <a:lnTo>
                    <a:pt x="2217" y="49"/>
                  </a:lnTo>
                  <a:lnTo>
                    <a:pt x="2095" y="25"/>
                  </a:lnTo>
                  <a:lnTo>
                    <a:pt x="1997" y="1"/>
                  </a:lnTo>
                  <a:lnTo>
                    <a:pt x="1876" y="25"/>
                  </a:lnTo>
                  <a:lnTo>
                    <a:pt x="1778" y="49"/>
                  </a:lnTo>
                  <a:lnTo>
                    <a:pt x="1681" y="98"/>
                  </a:lnTo>
                  <a:lnTo>
                    <a:pt x="1583" y="171"/>
                  </a:lnTo>
                  <a:lnTo>
                    <a:pt x="0" y="1778"/>
                  </a:lnTo>
                  <a:lnTo>
                    <a:pt x="4238" y="6016"/>
                  </a:lnTo>
                  <a:lnTo>
                    <a:pt x="5846" y="4433"/>
                  </a:lnTo>
                  <a:lnTo>
                    <a:pt x="5919" y="4336"/>
                  </a:lnTo>
                  <a:lnTo>
                    <a:pt x="5967" y="4238"/>
                  </a:lnTo>
                  <a:lnTo>
                    <a:pt x="5992" y="4141"/>
                  </a:lnTo>
                  <a:lnTo>
                    <a:pt x="6016" y="4019"/>
                  </a:lnTo>
                  <a:lnTo>
                    <a:pt x="5992" y="3922"/>
                  </a:lnTo>
                  <a:lnTo>
                    <a:pt x="5967" y="3800"/>
                  </a:lnTo>
                  <a:lnTo>
                    <a:pt x="5919" y="3703"/>
                  </a:lnTo>
                  <a:lnTo>
                    <a:pt x="5846" y="3605"/>
                  </a:lnTo>
                  <a:close/>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25609" name="Google Shape;164;p18"/>
            <p:cNvSpPr>
              <a:spLocks noChangeArrowheads="1"/>
            </p:cNvSpPr>
            <p:nvPr/>
          </p:nvSpPr>
          <p:spPr bwMode="auto">
            <a:xfrm>
              <a:off x="2019900" y="1757250"/>
              <a:ext cx="261825" cy="261850"/>
            </a:xfrm>
            <a:custGeom>
              <a:avLst/>
              <a:gdLst>
                <a:gd name="T0" fmla="*/ 2147483646 w 10473"/>
                <a:gd name="T1" fmla="*/ 2147483646 h 10474"/>
                <a:gd name="T2" fmla="*/ 0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10473" y="1"/>
                  </a:moveTo>
                  <a:lnTo>
                    <a:pt x="0" y="10473"/>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25610" name="Google Shape;165;p18"/>
            <p:cNvSpPr>
              <a:spLocks noChangeArrowheads="1"/>
            </p:cNvSpPr>
            <p:nvPr/>
          </p:nvSpPr>
          <p:spPr bwMode="auto">
            <a:xfrm>
              <a:off x="1923675" y="1681150"/>
              <a:ext cx="388500" cy="388475"/>
            </a:xfrm>
            <a:custGeom>
              <a:avLst/>
              <a:gdLst>
                <a:gd name="T0" fmla="*/ 2147483646 w 15540"/>
                <a:gd name="T1" fmla="*/ 0 h 15539"/>
                <a:gd name="T2" fmla="*/ 2147483646 w 15540"/>
                <a:gd name="T3" fmla="*/ 2147483646 h 15539"/>
                <a:gd name="T4" fmla="*/ 2147483646 w 15540"/>
                <a:gd name="T5" fmla="*/ 2147483646 h 15539"/>
                <a:gd name="T6" fmla="*/ 2147483646 w 15540"/>
                <a:gd name="T7" fmla="*/ 2147483646 h 15539"/>
                <a:gd name="T8" fmla="*/ 2147483646 w 15540"/>
                <a:gd name="T9" fmla="*/ 2147483646 h 15539"/>
                <a:gd name="T10" fmla="*/ 2147483646 w 15540"/>
                <a:gd name="T11" fmla="*/ 2147483646 h 15539"/>
                <a:gd name="T12" fmla="*/ 2147483646 w 15540"/>
                <a:gd name="T13" fmla="*/ 2147483646 h 15539"/>
                <a:gd name="T14" fmla="*/ 2147483646 w 15540"/>
                <a:gd name="T15" fmla="*/ 2147483646 h 15539"/>
                <a:gd name="T16" fmla="*/ 2147483646 w 15540"/>
                <a:gd name="T17" fmla="*/ 2147483646 h 15539"/>
                <a:gd name="T18" fmla="*/ 2147483646 w 15540"/>
                <a:gd name="T19" fmla="*/ 2147483646 h 15539"/>
                <a:gd name="T20" fmla="*/ 2147483646 w 15540"/>
                <a:gd name="T21" fmla="*/ 2147483646 h 15539"/>
                <a:gd name="T22" fmla="*/ 2147483646 w 15540"/>
                <a:gd name="T23" fmla="*/ 2147483646 h 15539"/>
                <a:gd name="T24" fmla="*/ 2147483646 w 15540"/>
                <a:gd name="T25" fmla="*/ 2147483646 h 15539"/>
                <a:gd name="T26" fmla="*/ 2147483646 w 15540"/>
                <a:gd name="T27" fmla="*/ 2147483646 h 15539"/>
                <a:gd name="T28" fmla="*/ 2147483646 w 15540"/>
                <a:gd name="T29" fmla="*/ 2147483646 h 15539"/>
                <a:gd name="T30" fmla="*/ 2147483646 w 15540"/>
                <a:gd name="T31" fmla="*/ 2147483646 h 15539"/>
                <a:gd name="T32" fmla="*/ 2147483646 w 15540"/>
                <a:gd name="T33" fmla="*/ 2147483646 h 15539"/>
                <a:gd name="T34" fmla="*/ 2147483646 w 15540"/>
                <a:gd name="T35" fmla="*/ 2147483646 h 15539"/>
                <a:gd name="T36" fmla="*/ 2147483646 w 15540"/>
                <a:gd name="T37" fmla="*/ 2147483646 h 15539"/>
                <a:gd name="T38" fmla="*/ 2147483646 w 15540"/>
                <a:gd name="T39" fmla="*/ 2147483646 h 15539"/>
                <a:gd name="T40" fmla="*/ 2147483646 w 15540"/>
                <a:gd name="T41" fmla="*/ 2147483646 h 155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540"/>
                <a:gd name="T64" fmla="*/ 0 h 15539"/>
                <a:gd name="T65" fmla="*/ 15540 w 15540"/>
                <a:gd name="T66" fmla="*/ 15539 h 155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540" h="15539" fill="none" extrusionOk="0">
                  <a:moveTo>
                    <a:pt x="11277" y="0"/>
                  </a:moveTo>
                  <a:lnTo>
                    <a:pt x="756" y="10546"/>
                  </a:lnTo>
                  <a:lnTo>
                    <a:pt x="683" y="10619"/>
                  </a:lnTo>
                  <a:lnTo>
                    <a:pt x="634" y="10692"/>
                  </a:lnTo>
                  <a:lnTo>
                    <a:pt x="610" y="10765"/>
                  </a:lnTo>
                  <a:lnTo>
                    <a:pt x="585" y="10863"/>
                  </a:lnTo>
                  <a:lnTo>
                    <a:pt x="1" y="14881"/>
                  </a:lnTo>
                  <a:lnTo>
                    <a:pt x="1" y="15003"/>
                  </a:lnTo>
                  <a:lnTo>
                    <a:pt x="25" y="15149"/>
                  </a:lnTo>
                  <a:lnTo>
                    <a:pt x="98" y="15271"/>
                  </a:lnTo>
                  <a:lnTo>
                    <a:pt x="171" y="15368"/>
                  </a:lnTo>
                  <a:lnTo>
                    <a:pt x="269" y="15441"/>
                  </a:lnTo>
                  <a:lnTo>
                    <a:pt x="366" y="15490"/>
                  </a:lnTo>
                  <a:lnTo>
                    <a:pt x="464" y="15514"/>
                  </a:lnTo>
                  <a:lnTo>
                    <a:pt x="585" y="15539"/>
                  </a:lnTo>
                  <a:lnTo>
                    <a:pt x="659" y="15539"/>
                  </a:lnTo>
                  <a:lnTo>
                    <a:pt x="4677" y="14954"/>
                  </a:lnTo>
                  <a:lnTo>
                    <a:pt x="4848" y="14905"/>
                  </a:lnTo>
                  <a:lnTo>
                    <a:pt x="4921" y="14857"/>
                  </a:lnTo>
                  <a:lnTo>
                    <a:pt x="4994" y="14784"/>
                  </a:lnTo>
                  <a:lnTo>
                    <a:pt x="15539" y="4262"/>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25611" name="Google Shape;166;p18"/>
            <p:cNvSpPr>
              <a:spLocks noChangeArrowheads="1"/>
            </p:cNvSpPr>
            <p:nvPr/>
          </p:nvSpPr>
          <p:spPr bwMode="auto">
            <a:xfrm>
              <a:off x="1974225" y="1711575"/>
              <a:ext cx="261825" cy="261850"/>
            </a:xfrm>
            <a:custGeom>
              <a:avLst/>
              <a:gdLst>
                <a:gd name="T0" fmla="*/ 0 w 10473"/>
                <a:gd name="T1" fmla="*/ 2147483646 h 10474"/>
                <a:gd name="T2" fmla="*/ 2147483646 w 10473"/>
                <a:gd name="T3" fmla="*/ 2147483646 h 10474"/>
                <a:gd name="T4" fmla="*/ 0 60000 65536"/>
                <a:gd name="T5" fmla="*/ 0 60000 65536"/>
                <a:gd name="T6" fmla="*/ 0 w 10473"/>
                <a:gd name="T7" fmla="*/ 0 h 10474"/>
                <a:gd name="T8" fmla="*/ 10473 w 10473"/>
                <a:gd name="T9" fmla="*/ 10474 h 10474"/>
              </a:gdLst>
              <a:ahLst/>
              <a:cxnLst>
                <a:cxn ang="T4">
                  <a:pos x="T0" y="T1"/>
                </a:cxn>
                <a:cxn ang="T5">
                  <a:pos x="T2" y="T3"/>
                </a:cxn>
              </a:cxnLst>
              <a:rect l="T6" t="T7" r="T8" b="T9"/>
              <a:pathLst>
                <a:path w="10473" h="10474" fill="none" extrusionOk="0">
                  <a:moveTo>
                    <a:pt x="0" y="10474"/>
                  </a:moveTo>
                  <a:lnTo>
                    <a:pt x="10473" y="1"/>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25612" name="Google Shape;167;p18"/>
            <p:cNvSpPr>
              <a:spLocks noChangeArrowheads="1"/>
            </p:cNvSpPr>
            <p:nvPr/>
          </p:nvSpPr>
          <p:spPr bwMode="auto">
            <a:xfrm>
              <a:off x="1934650" y="2014200"/>
              <a:ext cx="44475" cy="44475"/>
            </a:xfrm>
            <a:custGeom>
              <a:avLst/>
              <a:gdLst>
                <a:gd name="T0" fmla="*/ 2147483646 w 1779"/>
                <a:gd name="T1" fmla="*/ 2147483646 h 1779"/>
                <a:gd name="T2" fmla="*/ 0 w 1779"/>
                <a:gd name="T3" fmla="*/ 0 h 1779"/>
                <a:gd name="T4" fmla="*/ 0 60000 65536"/>
                <a:gd name="T5" fmla="*/ 0 60000 65536"/>
                <a:gd name="T6" fmla="*/ 0 w 1779"/>
                <a:gd name="T7" fmla="*/ 0 h 1779"/>
                <a:gd name="T8" fmla="*/ 1779 w 1779"/>
                <a:gd name="T9" fmla="*/ 1779 h 1779"/>
              </a:gdLst>
              <a:ahLst/>
              <a:cxnLst>
                <a:cxn ang="T4">
                  <a:pos x="T0" y="T1"/>
                </a:cxn>
                <a:cxn ang="T5">
                  <a:pos x="T2" y="T3"/>
                </a:cxn>
              </a:cxnLst>
              <a:rect l="T6" t="T7" r="T8" b="T9"/>
              <a:pathLst>
                <a:path w="1779" h="1779" fill="none" extrusionOk="0">
                  <a:moveTo>
                    <a:pt x="1778" y="1778"/>
                  </a:moveTo>
                  <a:lnTo>
                    <a:pt x="0" y="0"/>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sp>
          <p:nvSpPr>
            <p:cNvPr id="25613" name="Google Shape;168;p18"/>
            <p:cNvSpPr>
              <a:spLocks noChangeArrowheads="1"/>
            </p:cNvSpPr>
            <p:nvPr/>
          </p:nvSpPr>
          <p:spPr bwMode="auto">
            <a:xfrm>
              <a:off x="1944375" y="1947225"/>
              <a:ext cx="101725" cy="101700"/>
            </a:xfrm>
            <a:custGeom>
              <a:avLst/>
              <a:gdLst>
                <a:gd name="T0" fmla="*/ 2147483646 w 4069"/>
                <a:gd name="T1" fmla="*/ 2147483646 h 4068"/>
                <a:gd name="T2" fmla="*/ 2147483646 w 4069"/>
                <a:gd name="T3" fmla="*/ 2147483646 h 4068"/>
                <a:gd name="T4" fmla="*/ 2147483646 w 4069"/>
                <a:gd name="T5" fmla="*/ 0 h 4068"/>
                <a:gd name="T6" fmla="*/ 2147483646 w 4069"/>
                <a:gd name="T7" fmla="*/ 2147483646 h 4068"/>
                <a:gd name="T8" fmla="*/ 2147483646 w 4069"/>
                <a:gd name="T9" fmla="*/ 2147483646 h 4068"/>
                <a:gd name="T10" fmla="*/ 0 60000 65536"/>
                <a:gd name="T11" fmla="*/ 0 60000 65536"/>
                <a:gd name="T12" fmla="*/ 0 60000 65536"/>
                <a:gd name="T13" fmla="*/ 0 60000 65536"/>
                <a:gd name="T14" fmla="*/ 0 60000 65536"/>
                <a:gd name="T15" fmla="*/ 0 w 4069"/>
                <a:gd name="T16" fmla="*/ 0 h 4068"/>
                <a:gd name="T17" fmla="*/ 4069 w 4069"/>
                <a:gd name="T18" fmla="*/ 4068 h 4068"/>
              </a:gdLst>
              <a:ahLst/>
              <a:cxnLst>
                <a:cxn ang="T10">
                  <a:pos x="T0" y="T1"/>
                </a:cxn>
                <a:cxn ang="T11">
                  <a:pos x="T2" y="T3"/>
                </a:cxn>
                <a:cxn ang="T12">
                  <a:pos x="T4" y="T5"/>
                </a:cxn>
                <a:cxn ang="T13">
                  <a:pos x="T6" y="T7"/>
                </a:cxn>
                <a:cxn ang="T14">
                  <a:pos x="T8" y="T9"/>
                </a:cxn>
              </a:cxnLst>
              <a:rect l="T15" t="T16" r="T17" b="T18"/>
              <a:pathLst>
                <a:path w="4069" h="4068" fill="none" extrusionOk="0">
                  <a:moveTo>
                    <a:pt x="1" y="49"/>
                  </a:moveTo>
                  <a:lnTo>
                    <a:pt x="1" y="49"/>
                  </a:lnTo>
                  <a:lnTo>
                    <a:pt x="25" y="0"/>
                  </a:lnTo>
                  <a:lnTo>
                    <a:pt x="4068" y="4043"/>
                  </a:lnTo>
                  <a:lnTo>
                    <a:pt x="4020" y="4068"/>
                  </a:lnTo>
                </a:path>
              </a:pathLst>
            </a:custGeom>
            <a:noFill/>
            <a:ln w="12175" cap="rnd">
              <a:solidFill>
                <a:srgbClr val="FFFF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1425" tIns="91425" rIns="91425" bIns="91425" anchor="ctr"/>
            <a:lstStyle/>
            <a:p>
              <a:endParaRPr lang="it-IT"/>
            </a:p>
          </p:txBody>
        </p:sp>
      </p:grpSp>
      <p:sp>
        <p:nvSpPr>
          <p:cNvPr id="25605" name="Google Shape;169;p18"/>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1pPr>
            <a:lvl2pPr marL="742950" indent="-28575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2pPr>
            <a:lvl3pPr marL="11430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3pPr>
            <a:lvl4pPr marL="16002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4pPr>
            <a:lvl5pPr marL="2057400" indent="-228600">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5pPr>
            <a:lvl6pPr marL="25146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6pPr>
            <a:lvl7pPr marL="29718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7pPr>
            <a:lvl8pPr marL="34290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8pPr>
            <a:lvl9pPr marL="3886200" indent="-228600" eaLnBrk="0" fontAlgn="base" hangingPunct="0">
              <a:spcBef>
                <a:spcPct val="0"/>
              </a:spcBef>
              <a:spcAft>
                <a:spcPct val="0"/>
              </a:spcAft>
              <a:buClr>
                <a:srgbClr val="000000"/>
              </a:buClr>
              <a:buFont typeface="Arial" panose="020B0604020202020204" pitchFamily="34" charset="0"/>
              <a:buChar char="»"/>
              <a:defRPr sz="1400">
                <a:solidFill>
                  <a:srgbClr val="000000"/>
                </a:solidFill>
                <a:latin typeface="Arial" panose="020B0604020202020204" pitchFamily="34" charset="0"/>
                <a:cs typeface="Arial" panose="020B0604020202020204" pitchFamily="34" charset="0"/>
                <a:sym typeface="Arial" panose="020B0604020202020204" pitchFamily="34" charset="0"/>
              </a:defRPr>
            </a:lvl9pPr>
          </a:lstStyle>
          <a:p>
            <a:pPr>
              <a:buFont typeface="Arial" panose="020B0604020202020204" pitchFamily="34" charset="0"/>
              <a:buNone/>
            </a:pPr>
            <a:fld id="{CAEBA2A0-B6AC-4CF8-A9F5-DDEE12C668DE}" type="slidenum">
              <a:rPr lang="sk-SK" altLang="sk-SK" sz="800">
                <a:solidFill>
                  <a:srgbClr val="FFFFFF"/>
                </a:solidFill>
                <a:latin typeface="Roboto Slab" pitchFamily="2" charset="0"/>
                <a:sym typeface="Roboto Slab" pitchFamily="2" charset="0"/>
              </a:rPr>
              <a:pPr>
                <a:buFont typeface="Arial" panose="020B0604020202020204" pitchFamily="34" charset="0"/>
                <a:buNone/>
              </a:pPr>
              <a:t>9</a:t>
            </a:fld>
            <a:endParaRPr lang="sk-SK" altLang="sk-SK" sz="800">
              <a:solidFill>
                <a:srgbClr val="FFFFFF"/>
              </a:solidFill>
              <a:latin typeface="Roboto Slab" pitchFamily="2" charset="0"/>
              <a:sym typeface="Roboto Slab" pitchFamily="2" charset="0"/>
            </a:endParaRPr>
          </a:p>
        </p:txBody>
      </p:sp>
      <p:sp>
        <p:nvSpPr>
          <p:cNvPr id="13" name="Google Shape;132;p14"/>
          <p:cNvSpPr txBox="1">
            <a:spLocks noChangeArrowheads="1"/>
          </p:cNvSpPr>
          <p:nvPr/>
        </p:nvSpPr>
        <p:spPr bwMode="auto">
          <a:xfrm>
            <a:off x="214313" y="4816475"/>
            <a:ext cx="2711450" cy="327025"/>
          </a:xfrm>
          <a:prstGeom prst="rect">
            <a:avLst/>
          </a:prstGeom>
          <a:solidFill>
            <a:schemeClr val="accent6">
              <a:lumMod val="75000"/>
            </a:schemeClr>
          </a:solidFill>
          <a:ln w="9525">
            <a:noFill/>
            <a:miter lim="800000"/>
            <a:headEnd/>
            <a:tailEnd/>
          </a:ln>
        </p:spPr>
        <p:txBody>
          <a:bodyPr lIns="91425" tIns="91425" rIns="91425" bIns="91425"/>
          <a:lstStyle/>
          <a:p>
            <a:pPr algn="ctr" eaLnBrk="1" hangingPunct="1">
              <a:defRPr/>
            </a:pPr>
            <a:r>
              <a:rPr lang="sk-SK" sz="900" b="1" dirty="0">
                <a:latin typeface="Arial" charset="0"/>
                <a:sym typeface="Arial" charset="0"/>
              </a:rPr>
              <a:t>2020-1-SK01-KA226-SCH-094350</a:t>
            </a:r>
          </a:p>
          <a:p>
            <a:pPr eaLnBrk="1" hangingPunct="1">
              <a:spcBef>
                <a:spcPts val="1000"/>
              </a:spcBef>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a:p>
            <a:pPr eaLnBrk="1" hangingPunct="1">
              <a:spcBef>
                <a:spcPts val="1000"/>
              </a:spcBef>
              <a:spcAft>
                <a:spcPts val="1000"/>
              </a:spcAft>
              <a:buClr>
                <a:srgbClr val="000000"/>
              </a:buClr>
              <a:buFont typeface="Arial" charset="0"/>
              <a:buNone/>
              <a:defRPr/>
            </a:pPr>
            <a:endParaRPr lang="sk-SK" altLang="sk-SK" sz="900" b="1" dirty="0">
              <a:solidFill>
                <a:srgbClr val="114454"/>
              </a:solidFill>
              <a:latin typeface="Nixie One" charset="0"/>
              <a:cs typeface="Arial" charset="0"/>
              <a:sym typeface="Nixie One" charset="0"/>
            </a:endParaRPr>
          </a:p>
        </p:txBody>
      </p:sp>
      <p:pic>
        <p:nvPicPr>
          <p:cNvPr id="25607" name="Obrázok 13" descr="Erasmus+ logo E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85750" y="214313"/>
            <a:ext cx="25939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333</Words>
  <Application>Microsoft Office PowerPoint</Application>
  <PresentationFormat>Presentazione su schermo (16:9)</PresentationFormat>
  <Paragraphs>73</Paragraphs>
  <Slides>12</Slides>
  <Notes>12</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12</vt:i4>
      </vt:variant>
    </vt:vector>
  </HeadingPairs>
  <TitlesOfParts>
    <vt:vector size="18" baseType="lpstr">
      <vt:lpstr>Arial</vt:lpstr>
      <vt:lpstr>Roboto Slab</vt:lpstr>
      <vt:lpstr>Nixie One</vt:lpstr>
      <vt:lpstr>Weekly</vt:lpstr>
      <vt:lpstr>Wingdings</vt:lpstr>
      <vt:lpstr>Warwick template</vt:lpstr>
      <vt:lpstr>Digi School CHEMISTRY Chemical Substances – Classification </vt:lpstr>
      <vt:lpstr>Presentazione standard di PowerPoint</vt:lpstr>
      <vt:lpstr>CONTENTS</vt:lpstr>
      <vt:lpstr>Pure Chemical Substances</vt:lpstr>
      <vt:lpstr>BASIC INFORMATION</vt:lpstr>
      <vt:lpstr>Chemical Mixtures</vt:lpstr>
      <vt:lpstr>ZÁKLADNÉ INFORMÁCIE</vt:lpstr>
      <vt:lpstr>Teaching Materials</vt:lpstr>
      <vt:lpstr>GENERAL INFORMATION</vt:lpstr>
      <vt:lpstr>TEACHING MATERIALS</vt:lpstr>
      <vt:lpstr>SOURCES</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Vivien Bielikova</dc:creator>
  <cp:lastModifiedBy>Elena</cp:lastModifiedBy>
  <cp:revision>85</cp:revision>
  <dcterms:modified xsi:type="dcterms:W3CDTF">2022-03-02T15:29:42Z</dcterms:modified>
</cp:coreProperties>
</file>