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 id="2147483650" r:id="rId2"/>
    <p:sldMasterId id="2147483652" r:id="rId3"/>
    <p:sldMasterId id="2147483654" r:id="rId4"/>
    <p:sldMasterId id="2147483656" r:id="rId5"/>
    <p:sldMasterId id="2147483658" r:id="rId6"/>
    <p:sldMasterId id="2147483660" r:id="rId7"/>
  </p:sldMasterIdLst>
  <p:notesMasterIdLst>
    <p:notesMasterId r:id="rId20"/>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5143500" type="screen16x9"/>
  <p:notesSz cx="6858000" cy="9144000"/>
  <p:embeddedFontLst>
    <p:embeddedFont>
      <p:font typeface="Nixie One" panose="020B0604020202020204" charset="0"/>
      <p:regular r:id="rId21"/>
    </p:embeddedFont>
    <p:embeddedFont>
      <p:font typeface="Roboto Slab" panose="020B0604020202020204"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gcZ76PQE2Voh5xMg5FRwTb5xC8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15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font" Target="fonts/font1.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3.fntdata"/><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2.fntdata"/><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extLst>
      <p:ext uri="{BB962C8B-B14F-4D97-AF65-F5344CB8AC3E}">
        <p14:creationId xmlns:p14="http://schemas.microsoft.com/office/powerpoint/2010/main" val="36385766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64603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5" name="Google Shape;21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9180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2" name="Google Shape;24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3423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2" name="Google Shape;25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24861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4" name="Google Shape;9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9799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3" name="Google Shape;10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789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7" name="Google Shape;13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20991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5376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3" name="Google Shape;16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5737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3" name="Google Shape;17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4947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9" name="Google Shape;18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0344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9" name="Google Shape;19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4498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3"/>
        <p:cNvGrpSpPr/>
        <p:nvPr/>
      </p:nvGrpSpPr>
      <p:grpSpPr>
        <a:xfrm>
          <a:off x="0" y="0"/>
          <a:ext cx="0" cy="0"/>
          <a:chOff x="0" y="0"/>
          <a:chExt cx="0" cy="0"/>
        </a:xfrm>
      </p:grpSpPr>
      <p:sp>
        <p:nvSpPr>
          <p:cNvPr id="14" name="Google Shape;14;p14"/>
          <p:cNvSpPr txBox="1">
            <a:spLocks noGrp="1"/>
          </p:cNvSpPr>
          <p:nvPr>
            <p:ph type="ctrTitle"/>
          </p:nvPr>
        </p:nvSpPr>
        <p:spPr>
          <a:xfrm>
            <a:off x="685800" y="2601425"/>
            <a:ext cx="5810400" cy="1159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24"/>
        <p:cNvGrpSpPr/>
        <p:nvPr/>
      </p:nvGrpSpPr>
      <p:grpSpPr>
        <a:xfrm>
          <a:off x="0" y="0"/>
          <a:ext cx="0" cy="0"/>
          <a:chOff x="0" y="0"/>
          <a:chExt cx="0" cy="0"/>
        </a:xfrm>
      </p:grpSpPr>
      <p:sp>
        <p:nvSpPr>
          <p:cNvPr id="25" name="Google Shape;25;p16"/>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sp>
        <p:nvSpPr>
          <p:cNvPr id="36" name="Google Shape;36;p18"/>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46"/>
        <p:cNvGrpSpPr/>
        <p:nvPr/>
      </p:nvGrpSpPr>
      <p:grpSpPr>
        <a:xfrm>
          <a:off x="0" y="0"/>
          <a:ext cx="0" cy="0"/>
          <a:chOff x="0" y="0"/>
          <a:chExt cx="0" cy="0"/>
        </a:xfrm>
      </p:grpSpPr>
      <p:sp>
        <p:nvSpPr>
          <p:cNvPr id="47" name="Google Shape;47;p20"/>
          <p:cNvSpPr txBox="1">
            <a:spLocks noGrp="1"/>
          </p:cNvSpPr>
          <p:nvPr>
            <p:ph type="ctrTitle"/>
          </p:nvPr>
        </p:nvSpPr>
        <p:spPr>
          <a:xfrm>
            <a:off x="4113600" y="2878750"/>
            <a:ext cx="4505700" cy="1159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a:endParaRPr/>
          </a:p>
        </p:txBody>
      </p:sp>
      <p:sp>
        <p:nvSpPr>
          <p:cNvPr id="48" name="Google Shape;48;p20"/>
          <p:cNvSpPr txBox="1">
            <a:spLocks noGrp="1"/>
          </p:cNvSpPr>
          <p:nvPr>
            <p:ph type="subTitle" idx="1"/>
          </p:nvPr>
        </p:nvSpPr>
        <p:spPr>
          <a:xfrm>
            <a:off x="4113600" y="3983050"/>
            <a:ext cx="4505700" cy="7848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4BF6E"/>
              </a:buClr>
              <a:buSzPts val="1800"/>
              <a:buNone/>
              <a:defRPr sz="1800" b="1">
                <a:solidFill>
                  <a:srgbClr val="94BF6E"/>
                </a:solidFill>
              </a:defRPr>
            </a:lvl1pPr>
            <a:lvl2pPr lvl="1" algn="l">
              <a:spcBef>
                <a:spcPts val="0"/>
              </a:spcBef>
              <a:spcAft>
                <a:spcPts val="0"/>
              </a:spcAft>
              <a:buClr>
                <a:srgbClr val="94BF6E"/>
              </a:buClr>
              <a:buSzPts val="1800"/>
              <a:buNone/>
              <a:defRPr sz="1800" b="1">
                <a:solidFill>
                  <a:srgbClr val="94BF6E"/>
                </a:solidFill>
              </a:defRPr>
            </a:lvl2pPr>
            <a:lvl3pPr lvl="2" algn="l">
              <a:spcBef>
                <a:spcPts val="0"/>
              </a:spcBef>
              <a:spcAft>
                <a:spcPts val="0"/>
              </a:spcAft>
              <a:buClr>
                <a:srgbClr val="94BF6E"/>
              </a:buClr>
              <a:buSzPts val="1800"/>
              <a:buNone/>
              <a:defRPr sz="1800" b="1">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a:endParaRPr/>
          </a:p>
        </p:txBody>
      </p:sp>
      <p:sp>
        <p:nvSpPr>
          <p:cNvPr id="49" name="Google Shape;49;p20"/>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0"/>
        <p:cNvGrpSpPr/>
        <p:nvPr/>
      </p:nvGrpSpPr>
      <p:grpSpPr>
        <a:xfrm>
          <a:off x="0" y="0"/>
          <a:ext cx="0" cy="0"/>
          <a:chOff x="0" y="0"/>
          <a:chExt cx="0" cy="0"/>
        </a:xfrm>
      </p:grpSpPr>
      <p:sp>
        <p:nvSpPr>
          <p:cNvPr id="61" name="Google Shape;61;p22"/>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62" name="Google Shape;62;p22"/>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06400" algn="l">
              <a:spcBef>
                <a:spcPts val="600"/>
              </a:spcBef>
              <a:spcAft>
                <a:spcPts val="0"/>
              </a:spcAft>
              <a:buSzPts val="2800"/>
              <a:buChar char="▪"/>
              <a:defRPr sz="2800"/>
            </a:lvl1pPr>
            <a:lvl2pPr marL="914400" lvl="1" indent="-406400" algn="l">
              <a:spcBef>
                <a:spcPts val="0"/>
              </a:spcBef>
              <a:spcAft>
                <a:spcPts val="0"/>
              </a:spcAft>
              <a:buSzPts val="2800"/>
              <a:buChar char="▫"/>
              <a:defRPr sz="2800"/>
            </a:lvl2pPr>
            <a:lvl3pPr marL="1371600" lvl="2" indent="-406400" algn="l">
              <a:spcBef>
                <a:spcPts val="0"/>
              </a:spcBef>
              <a:spcAft>
                <a:spcPts val="0"/>
              </a:spcAft>
              <a:buSzPts val="2800"/>
              <a:buChar char="■"/>
              <a:defRPr sz="2800"/>
            </a:lvl3pPr>
            <a:lvl4pPr marL="1828800" lvl="3" indent="-406400" algn="l">
              <a:spcBef>
                <a:spcPts val="0"/>
              </a:spcBef>
              <a:spcAft>
                <a:spcPts val="0"/>
              </a:spcAft>
              <a:buSzPts val="2800"/>
              <a:buChar char="●"/>
              <a:defRPr sz="2800"/>
            </a:lvl4pPr>
            <a:lvl5pPr marL="2286000" lvl="4" indent="-406400" algn="l">
              <a:spcBef>
                <a:spcPts val="0"/>
              </a:spcBef>
              <a:spcAft>
                <a:spcPts val="0"/>
              </a:spcAft>
              <a:buSzPts val="2800"/>
              <a:buChar char="○"/>
              <a:defRPr sz="2800"/>
            </a:lvl5pPr>
            <a:lvl6pPr marL="2743200" lvl="5" indent="-406400" algn="l">
              <a:lnSpc>
                <a:spcPct val="100000"/>
              </a:lnSpc>
              <a:spcBef>
                <a:spcPts val="0"/>
              </a:spcBef>
              <a:spcAft>
                <a:spcPts val="0"/>
              </a:spcAft>
              <a:buSzPts val="2800"/>
              <a:buChar char="■"/>
              <a:defRPr sz="2800"/>
            </a:lvl6pPr>
            <a:lvl7pPr marL="3200400" lvl="6" indent="-406400" algn="l">
              <a:lnSpc>
                <a:spcPct val="100000"/>
              </a:lnSpc>
              <a:spcBef>
                <a:spcPts val="0"/>
              </a:spcBef>
              <a:spcAft>
                <a:spcPts val="0"/>
              </a:spcAft>
              <a:buSzPts val="2800"/>
              <a:buChar char="●"/>
              <a:defRPr sz="2800"/>
            </a:lvl7pPr>
            <a:lvl8pPr marL="3657600" lvl="7" indent="-406400" algn="l">
              <a:lnSpc>
                <a:spcPct val="100000"/>
              </a:lnSpc>
              <a:spcBef>
                <a:spcPts val="0"/>
              </a:spcBef>
              <a:spcAft>
                <a:spcPts val="0"/>
              </a:spcAft>
              <a:buSzPts val="2800"/>
              <a:buChar char="○"/>
              <a:defRPr sz="2800"/>
            </a:lvl8pPr>
            <a:lvl9pPr marL="4114800" lvl="8" indent="-406400" algn="l">
              <a:lnSpc>
                <a:spcPct val="100000"/>
              </a:lnSpc>
              <a:spcBef>
                <a:spcPts val="0"/>
              </a:spcBef>
              <a:spcAft>
                <a:spcPts val="0"/>
              </a:spcAft>
              <a:buSzPts val="2800"/>
              <a:buChar char="■"/>
              <a:defRPr sz="2800"/>
            </a:lvl9pPr>
          </a:lstStyle>
          <a:p>
            <a:endParaRPr/>
          </a:p>
        </p:txBody>
      </p:sp>
      <p:sp>
        <p:nvSpPr>
          <p:cNvPr id="63" name="Google Shape;63;p22"/>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76" name="Google Shape;76;p24"/>
          <p:cNvSpPr txBox="1">
            <a:spLocks noGrp="1"/>
          </p:cNvSpPr>
          <p:nvPr>
            <p:ph type="body" idx="1"/>
          </p:nvPr>
        </p:nvSpPr>
        <p:spPr>
          <a:xfrm>
            <a:off x="1146025" y="1773300"/>
            <a:ext cx="2409900" cy="3152700"/>
          </a:xfrm>
          <a:prstGeom prst="rect">
            <a:avLst/>
          </a:prstGeom>
          <a:noFill/>
          <a:ln>
            <a:noFill/>
          </a:ln>
        </p:spPr>
        <p:txBody>
          <a:bodyPr spcFirstLastPara="1" wrap="square" lIns="91425" tIns="91425" rIns="91425" bIns="91425" anchor="t" anchorCtr="0">
            <a:noAutofit/>
          </a:bodyPr>
          <a:lstStyle>
            <a:lvl1pPr marL="457200" lvl="0" indent="-342900" algn="l">
              <a:spcBef>
                <a:spcPts val="600"/>
              </a:spcBef>
              <a:spcAft>
                <a:spcPts val="0"/>
              </a:spcAft>
              <a:buSzPts val="1800"/>
              <a:buChar char="▪"/>
              <a:defRPr sz="1800"/>
            </a:lvl1pPr>
            <a:lvl2pPr marL="914400" lvl="1" indent="-342900" algn="l">
              <a:spcBef>
                <a:spcPts val="0"/>
              </a:spcBef>
              <a:spcAft>
                <a:spcPts val="0"/>
              </a:spcAft>
              <a:buSzPts val="1800"/>
              <a:buChar char="▫"/>
              <a:defRPr sz="1800"/>
            </a:lvl2pPr>
            <a:lvl3pPr marL="1371600" lvl="2" indent="-342900" algn="l">
              <a:spcBef>
                <a:spcPts val="0"/>
              </a:spcBef>
              <a:spcAft>
                <a:spcPts val="0"/>
              </a:spcAft>
              <a:buSzPts val="1800"/>
              <a:buChar char="■"/>
              <a:defRPr sz="1800"/>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77" name="Google Shape;77;p24"/>
          <p:cNvSpPr txBox="1">
            <a:spLocks noGrp="1"/>
          </p:cNvSpPr>
          <p:nvPr>
            <p:ph type="body" idx="2"/>
          </p:nvPr>
        </p:nvSpPr>
        <p:spPr>
          <a:xfrm>
            <a:off x="3679388" y="1773300"/>
            <a:ext cx="2409900" cy="3152700"/>
          </a:xfrm>
          <a:prstGeom prst="rect">
            <a:avLst/>
          </a:prstGeom>
          <a:noFill/>
          <a:ln>
            <a:noFill/>
          </a:ln>
        </p:spPr>
        <p:txBody>
          <a:bodyPr spcFirstLastPara="1" wrap="square" lIns="91425" tIns="91425" rIns="91425" bIns="91425" anchor="t" anchorCtr="0">
            <a:noAutofit/>
          </a:bodyPr>
          <a:lstStyle>
            <a:lvl1pPr marL="457200" lvl="0" indent="-342900" algn="l">
              <a:spcBef>
                <a:spcPts val="600"/>
              </a:spcBef>
              <a:spcAft>
                <a:spcPts val="0"/>
              </a:spcAft>
              <a:buSzPts val="1800"/>
              <a:buChar char="▪"/>
              <a:defRPr sz="1800"/>
            </a:lvl1pPr>
            <a:lvl2pPr marL="914400" lvl="1" indent="-342900" algn="l">
              <a:spcBef>
                <a:spcPts val="0"/>
              </a:spcBef>
              <a:spcAft>
                <a:spcPts val="0"/>
              </a:spcAft>
              <a:buSzPts val="1800"/>
              <a:buChar char="▫"/>
              <a:defRPr sz="1800"/>
            </a:lvl2pPr>
            <a:lvl3pPr marL="1371600" lvl="2" indent="-342900" algn="l">
              <a:spcBef>
                <a:spcPts val="0"/>
              </a:spcBef>
              <a:spcAft>
                <a:spcPts val="0"/>
              </a:spcAft>
              <a:buSzPts val="1800"/>
              <a:buChar char="■"/>
              <a:defRPr sz="1800"/>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78" name="Google Shape;78;p24"/>
          <p:cNvSpPr txBox="1">
            <a:spLocks noGrp="1"/>
          </p:cNvSpPr>
          <p:nvPr>
            <p:ph type="body" idx="3"/>
          </p:nvPr>
        </p:nvSpPr>
        <p:spPr>
          <a:xfrm>
            <a:off x="6212750" y="1773300"/>
            <a:ext cx="2409900" cy="3152700"/>
          </a:xfrm>
          <a:prstGeom prst="rect">
            <a:avLst/>
          </a:prstGeom>
          <a:noFill/>
          <a:ln>
            <a:noFill/>
          </a:ln>
        </p:spPr>
        <p:txBody>
          <a:bodyPr spcFirstLastPara="1" wrap="square" lIns="91425" tIns="91425" rIns="91425" bIns="91425" anchor="t" anchorCtr="0">
            <a:noAutofit/>
          </a:bodyPr>
          <a:lstStyle>
            <a:lvl1pPr marL="457200" lvl="0" indent="-342900" algn="l">
              <a:spcBef>
                <a:spcPts val="600"/>
              </a:spcBef>
              <a:spcAft>
                <a:spcPts val="0"/>
              </a:spcAft>
              <a:buSzPts val="1800"/>
              <a:buChar char="▪"/>
              <a:defRPr sz="1800"/>
            </a:lvl1pPr>
            <a:lvl2pPr marL="914400" lvl="1" indent="-342900" algn="l">
              <a:spcBef>
                <a:spcPts val="0"/>
              </a:spcBef>
              <a:spcAft>
                <a:spcPts val="0"/>
              </a:spcAft>
              <a:buSzPts val="1800"/>
              <a:buChar char="▫"/>
              <a:defRPr sz="1800"/>
            </a:lvl2pPr>
            <a:lvl3pPr marL="1371600" lvl="2" indent="-342900" algn="l">
              <a:spcBef>
                <a:spcPts val="0"/>
              </a:spcBef>
              <a:spcAft>
                <a:spcPts val="0"/>
              </a:spcAft>
              <a:buSzPts val="1800"/>
              <a:buChar char="■"/>
              <a:defRPr sz="1800"/>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79" name="Google Shape;79;p24"/>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p:nvPr/>
        </p:nvSpPr>
        <p:spPr>
          <a:xfrm>
            <a:off x="0" y="4287837"/>
            <a:ext cx="9144000" cy="24765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7" name="Google Shape;7;p13"/>
          <p:cNvSpPr txBox="1"/>
          <p:nvPr/>
        </p:nvSpPr>
        <p:spPr>
          <a:xfrm>
            <a:off x="0" y="0"/>
            <a:ext cx="914400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8" name="Google Shape;8;p13"/>
          <p:cNvSpPr txBox="1"/>
          <p:nvPr/>
        </p:nvSpPr>
        <p:spPr>
          <a:xfrm>
            <a:off x="0" y="500062"/>
            <a:ext cx="9144000" cy="382428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 name="Google Shape;9;p13"/>
          <p:cNvSpPr txBox="1"/>
          <p:nvPr/>
        </p:nvSpPr>
        <p:spPr>
          <a:xfrm>
            <a:off x="0" y="4494212"/>
            <a:ext cx="9144000" cy="117475"/>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0" name="Google Shape;10;p13"/>
          <p:cNvSpPr txBox="1"/>
          <p:nvPr/>
        </p:nvSpPr>
        <p:spPr>
          <a:xfrm>
            <a:off x="0" y="4584700"/>
            <a:ext cx="9144000" cy="5588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 name="Google Shape;11;p13"/>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2" name="Google Shape;12;p13"/>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15"/>
          <p:cNvSpPr txBox="1"/>
          <p:nvPr/>
        </p:nvSpPr>
        <p:spPr>
          <a:xfrm>
            <a:off x="0" y="1147762"/>
            <a:ext cx="9144000" cy="2847975"/>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7" name="Google Shape;17;p15"/>
          <p:cNvSpPr txBox="1"/>
          <p:nvPr/>
        </p:nvSpPr>
        <p:spPr>
          <a:xfrm>
            <a:off x="0" y="0"/>
            <a:ext cx="914400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 name="Google Shape;18;p15"/>
          <p:cNvSpPr txBox="1"/>
          <p:nvPr/>
        </p:nvSpPr>
        <p:spPr>
          <a:xfrm>
            <a:off x="0" y="500062"/>
            <a:ext cx="9144000" cy="73183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9" name="Google Shape;19;p15"/>
          <p:cNvSpPr txBox="1"/>
          <p:nvPr/>
        </p:nvSpPr>
        <p:spPr>
          <a:xfrm>
            <a:off x="0" y="3962400"/>
            <a:ext cx="9144000" cy="36988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0" name="Google Shape;20;p15"/>
          <p:cNvSpPr txBox="1"/>
          <p:nvPr/>
        </p:nvSpPr>
        <p:spPr>
          <a:xfrm>
            <a:off x="0" y="4333875"/>
            <a:ext cx="9144000" cy="809625"/>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1" name="Google Shape;21;p15"/>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2" name="Google Shape;22;p15"/>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3" name="Google Shape;23;p15"/>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sp>
        <p:nvSpPr>
          <p:cNvPr id="27" name="Google Shape;27;p17"/>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8" name="Google Shape;28;p17"/>
          <p:cNvSpPr txBox="1"/>
          <p:nvPr/>
        </p:nvSpPr>
        <p:spPr>
          <a:xfrm>
            <a:off x="0" y="500062"/>
            <a:ext cx="24765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9" name="Google Shape;29;p17"/>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0" name="Google Shape;30;p17"/>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1" name="Google Shape;31;p17"/>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2" name="Google Shape;32;p17"/>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3" name="Google Shape;33;p17"/>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4" name="Google Shape;34;p17"/>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
        <p:cNvGrpSpPr/>
        <p:nvPr/>
      </p:nvGrpSpPr>
      <p:grpSpPr>
        <a:xfrm>
          <a:off x="0" y="0"/>
          <a:ext cx="0" cy="0"/>
          <a:chOff x="0" y="0"/>
          <a:chExt cx="0" cy="0"/>
        </a:xfrm>
      </p:grpSpPr>
      <p:sp>
        <p:nvSpPr>
          <p:cNvPr id="38" name="Google Shape;38;p19"/>
          <p:cNvSpPr txBox="1"/>
          <p:nvPr/>
        </p:nvSpPr>
        <p:spPr>
          <a:xfrm>
            <a:off x="0" y="4287837"/>
            <a:ext cx="3475037" cy="24765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9" name="Google Shape;39;p19"/>
          <p:cNvSpPr txBox="1"/>
          <p:nvPr/>
        </p:nvSpPr>
        <p:spPr>
          <a:xfrm>
            <a:off x="0" y="0"/>
            <a:ext cx="3475037"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0" name="Google Shape;40;p19"/>
          <p:cNvSpPr txBox="1"/>
          <p:nvPr/>
        </p:nvSpPr>
        <p:spPr>
          <a:xfrm>
            <a:off x="0" y="500062"/>
            <a:ext cx="3475037" cy="382428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1" name="Google Shape;41;p19"/>
          <p:cNvSpPr txBox="1"/>
          <p:nvPr/>
        </p:nvSpPr>
        <p:spPr>
          <a:xfrm>
            <a:off x="0" y="4494212"/>
            <a:ext cx="3475037" cy="117475"/>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2" name="Google Shape;42;p19"/>
          <p:cNvSpPr txBox="1"/>
          <p:nvPr/>
        </p:nvSpPr>
        <p:spPr>
          <a:xfrm>
            <a:off x="0" y="4584700"/>
            <a:ext cx="3475037" cy="5588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3" name="Google Shape;43;p19"/>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4" name="Google Shape;44;p19"/>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5" name="Google Shape;45;p19"/>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21"/>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2" name="Google Shape;52;p21"/>
          <p:cNvSpPr txBox="1"/>
          <p:nvPr/>
        </p:nvSpPr>
        <p:spPr>
          <a:xfrm>
            <a:off x="0" y="500062"/>
            <a:ext cx="457200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3" name="Google Shape;53;p21"/>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4" name="Google Shape;54;p21"/>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5" name="Google Shape;55;p21"/>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cxnSp>
        <p:nvCxnSpPr>
          <p:cNvPr id="56" name="Google Shape;56;p21"/>
          <p:cNvCxnSpPr/>
          <p:nvPr/>
        </p:nvCxnSpPr>
        <p:spPr>
          <a:xfrm>
            <a:off x="1038225" y="809625"/>
            <a:ext cx="0" cy="471487"/>
          </a:xfrm>
          <a:prstGeom prst="straightConnector1">
            <a:avLst/>
          </a:prstGeom>
          <a:noFill/>
          <a:ln w="9525" cap="flat" cmpd="sng">
            <a:solidFill>
              <a:srgbClr val="18637B"/>
            </a:solidFill>
            <a:prstDash val="solid"/>
            <a:miter lim="800000"/>
            <a:headEnd type="none" w="med" len="med"/>
            <a:tailEnd type="none" w="med" len="med"/>
          </a:ln>
        </p:spPr>
      </p:cxnSp>
      <p:sp>
        <p:nvSpPr>
          <p:cNvPr id="57" name="Google Shape;57;p21"/>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8" name="Google Shape;58;p21"/>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9" name="Google Shape;59;p21"/>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23"/>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6" name="Google Shape;66;p23"/>
          <p:cNvSpPr txBox="1"/>
          <p:nvPr/>
        </p:nvSpPr>
        <p:spPr>
          <a:xfrm>
            <a:off x="0" y="500062"/>
            <a:ext cx="457200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7" name="Google Shape;67;p23"/>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8" name="Google Shape;68;p23"/>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9" name="Google Shape;69;p23"/>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cxnSp>
        <p:nvCxnSpPr>
          <p:cNvPr id="70" name="Google Shape;70;p23"/>
          <p:cNvCxnSpPr/>
          <p:nvPr/>
        </p:nvCxnSpPr>
        <p:spPr>
          <a:xfrm>
            <a:off x="1038225" y="809625"/>
            <a:ext cx="0" cy="471487"/>
          </a:xfrm>
          <a:prstGeom prst="straightConnector1">
            <a:avLst/>
          </a:prstGeom>
          <a:noFill/>
          <a:ln w="9525" cap="flat" cmpd="sng">
            <a:solidFill>
              <a:srgbClr val="18637B"/>
            </a:solidFill>
            <a:prstDash val="solid"/>
            <a:miter lim="800000"/>
            <a:headEnd type="none" w="med" len="med"/>
            <a:tailEnd type="none" w="med" len="med"/>
          </a:ln>
        </p:spPr>
      </p:cxnSp>
      <p:sp>
        <p:nvSpPr>
          <p:cNvPr id="71" name="Google Shape;71;p23"/>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72" name="Google Shape;72;p23"/>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73" name="Google Shape;73;p23"/>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p25"/>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2" name="Google Shape;82;p25"/>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3" name="Google Shape;83;p25"/>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loom.com/share/9644f29a157d46a4b263af2c4fd0bf5d" TargetMode="External"/><Relationship Id="rId7" Type="http://schemas.openxmlformats.org/officeDocument/2006/relationships/hyperlink" Target="https://drive.google.com/file/d/1-bHuXhiEKwOoFd1XQ2Xnk1z5ZcCZoKCZ/view?usp=sharing"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3.jpg"/><Relationship Id="rId5" Type="http://schemas.openxmlformats.org/officeDocument/2006/relationships/hyperlink" Target="https://wordwall.net/cs/resource/18749980" TargetMode="Externa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drive.google.com/file/d/1xSESyD55UV8HyBxvMMFfMEZY2sPtAmmL/view?usp=sharing"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685800" y="2601912"/>
            <a:ext cx="6046787" cy="1158875"/>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US" sz="4800" b="1" i="0" u="none">
                <a:solidFill>
                  <a:srgbClr val="FFFFFF"/>
                </a:solidFill>
                <a:latin typeface="Roboto Slab"/>
                <a:ea typeface="Roboto Slab"/>
                <a:cs typeface="Roboto Slab"/>
                <a:sym typeface="Roboto Slab"/>
              </a:rPr>
              <a:t>Digi school CHÉMIA</a:t>
            </a:r>
            <a:br>
              <a:rPr lang="en-US" sz="4800" b="1" i="0" u="none">
                <a:solidFill>
                  <a:srgbClr val="FFFFFF"/>
                </a:solidFill>
                <a:latin typeface="Roboto Slab"/>
                <a:ea typeface="Roboto Slab"/>
                <a:cs typeface="Roboto Slab"/>
                <a:sym typeface="Roboto Slab"/>
              </a:rPr>
            </a:br>
            <a:r>
              <a:rPr lang="en-US" sz="4800" b="1" i="0" u="none">
                <a:solidFill>
                  <a:srgbClr val="FFFFFF"/>
                </a:solidFill>
                <a:latin typeface="Roboto Slab"/>
                <a:ea typeface="Roboto Slab"/>
                <a:cs typeface="Roboto Slab"/>
                <a:sym typeface="Roboto Slab"/>
              </a:rPr>
              <a:t>Chemické látky</a:t>
            </a:r>
            <a:endParaRPr/>
          </a:p>
        </p:txBody>
      </p:sp>
      <p:pic>
        <p:nvPicPr>
          <p:cNvPr id="89" name="Google Shape;89;p1"/>
          <p:cNvPicPr preferRelativeResize="0"/>
          <p:nvPr/>
        </p:nvPicPr>
        <p:blipFill rotWithShape="1">
          <a:blip r:embed="rId3">
            <a:alphaModFix/>
          </a:blip>
          <a:srcRect/>
          <a:stretch/>
        </p:blipFill>
        <p:spPr>
          <a:xfrm>
            <a:off x="2857500" y="785812"/>
            <a:ext cx="1158875" cy="652462"/>
          </a:xfrm>
          <a:prstGeom prst="rect">
            <a:avLst/>
          </a:prstGeom>
          <a:noFill/>
          <a:ln>
            <a:noFill/>
          </a:ln>
        </p:spPr>
      </p:pic>
      <p:sp>
        <p:nvSpPr>
          <p:cNvPr id="90" name="Google Shape;90;p1"/>
          <p:cNvSpPr txBox="1"/>
          <p:nvPr/>
        </p:nvSpPr>
        <p:spPr>
          <a:xfrm>
            <a:off x="212725" y="4638675"/>
            <a:ext cx="4535487" cy="504825"/>
          </a:xfrm>
          <a:prstGeom prst="rect">
            <a:avLst/>
          </a:prstGeom>
          <a:solidFill>
            <a:srgbClr val="94BF6E"/>
          </a:solidFill>
          <a:ln w="25400" cap="flat" cmpd="sng">
            <a:solidFill>
              <a:srgbClr val="6B8C4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n-US" sz="2000" b="1" i="0" u="none">
                <a:solidFill>
                  <a:srgbClr val="FFFFFF"/>
                </a:solidFill>
                <a:latin typeface="Arial"/>
                <a:ea typeface="Arial"/>
                <a:cs typeface="Arial"/>
                <a:sym typeface="Arial"/>
              </a:rPr>
              <a:t>2020-1-SK01-KA226-SCH-094350</a:t>
            </a:r>
            <a:endParaRPr/>
          </a:p>
        </p:txBody>
      </p:sp>
      <p:pic>
        <p:nvPicPr>
          <p:cNvPr id="91" name="Google Shape;91;p1" descr="Erasmus+ logo EN.jpg"/>
          <p:cNvPicPr preferRelativeResize="0"/>
          <p:nvPr/>
        </p:nvPicPr>
        <p:blipFill rotWithShape="1">
          <a:blip r:embed="rId4">
            <a:alphaModFix/>
          </a:blip>
          <a:srcRect/>
          <a:stretch/>
        </p:blipFill>
        <p:spPr>
          <a:xfrm>
            <a:off x="142875" y="785812"/>
            <a:ext cx="2593975" cy="571500"/>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0"/>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Roboto Slab"/>
                <a:ea typeface="Roboto Slab"/>
                <a:cs typeface="Roboto Slab"/>
                <a:sym typeface="Roboto Slab"/>
              </a:rPr>
              <a:t>VZDELÁVACIE MATERIÁLY</a:t>
            </a:r>
            <a:endParaRPr/>
          </a:p>
        </p:txBody>
      </p:sp>
      <p:sp>
        <p:nvSpPr>
          <p:cNvPr id="218" name="Google Shape;218;p10"/>
          <p:cNvSpPr txBox="1">
            <a:spLocks noGrp="1"/>
          </p:cNvSpPr>
          <p:nvPr>
            <p:ph type="body" idx="1"/>
          </p:nvPr>
        </p:nvSpPr>
        <p:spPr>
          <a:xfrm>
            <a:off x="684212" y="1708150"/>
            <a:ext cx="2409825" cy="31527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457200" lvl="0" indent="-228600" algn="l" rtl="0">
              <a:spcBef>
                <a:spcPts val="600"/>
              </a:spcBef>
              <a:spcAft>
                <a:spcPts val="0"/>
              </a:spcAft>
              <a:buSzPts val="1800"/>
              <a:buNone/>
            </a:pPr>
            <a:endParaRPr sz="1800" b="0" i="0" u="none">
              <a:solidFill>
                <a:srgbClr val="114454"/>
              </a:solidFill>
              <a:latin typeface="Nixie One"/>
              <a:ea typeface="Nixie One"/>
              <a:cs typeface="Nixie One"/>
              <a:sym typeface="Nixie One"/>
            </a:endParaRPr>
          </a:p>
        </p:txBody>
      </p:sp>
      <p:sp>
        <p:nvSpPr>
          <p:cNvPr id="219" name="Google Shape;219;p10"/>
          <p:cNvSpPr txBox="1">
            <a:spLocks noGrp="1"/>
          </p:cNvSpPr>
          <p:nvPr>
            <p:ph type="body" idx="1"/>
          </p:nvPr>
        </p:nvSpPr>
        <p:spPr>
          <a:xfrm>
            <a:off x="3203575" y="1708150"/>
            <a:ext cx="2409825" cy="31527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457200" lvl="0" indent="-228600" algn="l" rtl="0">
              <a:spcBef>
                <a:spcPts val="600"/>
              </a:spcBef>
              <a:spcAft>
                <a:spcPts val="0"/>
              </a:spcAft>
              <a:buSzPts val="1800"/>
              <a:buNone/>
            </a:pPr>
            <a:endParaRPr sz="1800" b="0" i="0" u="none">
              <a:solidFill>
                <a:srgbClr val="114454"/>
              </a:solidFill>
              <a:latin typeface="Nixie One"/>
              <a:ea typeface="Nixie One"/>
              <a:cs typeface="Nixie One"/>
              <a:sym typeface="Nixie One"/>
            </a:endParaRPr>
          </a:p>
        </p:txBody>
      </p:sp>
      <p:sp>
        <p:nvSpPr>
          <p:cNvPr id="220" name="Google Shape;220;p10"/>
          <p:cNvSpPr txBox="1">
            <a:spLocks noGrp="1"/>
          </p:cNvSpPr>
          <p:nvPr>
            <p:ph type="body" idx="1"/>
          </p:nvPr>
        </p:nvSpPr>
        <p:spPr>
          <a:xfrm>
            <a:off x="10371137" y="4686300"/>
            <a:ext cx="2409825" cy="31527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r>
              <a:rPr lang="en-US" sz="1800" b="0" i="0" u="sng">
                <a:solidFill>
                  <a:srgbClr val="114454"/>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457200" lvl="0" indent="-228600" algn="l" rtl="0">
              <a:spcBef>
                <a:spcPts val="600"/>
              </a:spcBef>
              <a:spcAft>
                <a:spcPts val="0"/>
              </a:spcAft>
              <a:buSzPts val="1800"/>
              <a:buNone/>
            </a:pPr>
            <a:endParaRPr sz="1800" b="0" i="0" u="none">
              <a:solidFill>
                <a:srgbClr val="114454"/>
              </a:solidFill>
              <a:latin typeface="Nixie One"/>
              <a:ea typeface="Nixie One"/>
              <a:cs typeface="Nixie One"/>
              <a:sym typeface="Nixie One"/>
            </a:endParaRPr>
          </a:p>
        </p:txBody>
      </p:sp>
      <p:sp>
        <p:nvSpPr>
          <p:cNvPr id="221" name="Google Shape;221;p10"/>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10</a:t>
            </a:fld>
            <a:endParaRPr/>
          </a:p>
        </p:txBody>
      </p:sp>
      <p:grpSp>
        <p:nvGrpSpPr>
          <p:cNvPr id="222" name="Google Shape;222;p10"/>
          <p:cNvGrpSpPr/>
          <p:nvPr/>
        </p:nvGrpSpPr>
        <p:grpSpPr>
          <a:xfrm>
            <a:off x="395287" y="842962"/>
            <a:ext cx="446087" cy="446087"/>
            <a:chOff x="1674084" y="3214987"/>
            <a:chExt cx="720142" cy="720027"/>
          </a:xfrm>
        </p:grpSpPr>
        <p:sp>
          <p:nvSpPr>
            <p:cNvPr id="223" name="Google Shape;223;p10"/>
            <p:cNvSpPr/>
            <p:nvPr/>
          </p:nvSpPr>
          <p:spPr>
            <a:xfrm>
              <a:off x="1674084" y="3354958"/>
              <a:ext cx="179880" cy="213215"/>
            </a:xfrm>
            <a:custGeom>
              <a:avLst/>
              <a:gdLst/>
              <a:ahLst/>
              <a:cxnLst/>
              <a:rect l="l" t="t" r="r" b="b"/>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24" name="Google Shape;224;p10"/>
            <p:cNvSpPr/>
            <p:nvPr/>
          </p:nvSpPr>
          <p:spPr>
            <a:xfrm>
              <a:off x="1674084" y="3534654"/>
              <a:ext cx="179880" cy="213525"/>
            </a:xfrm>
            <a:custGeom>
              <a:avLst/>
              <a:gdLst/>
              <a:ahLst/>
              <a:cxnLst/>
              <a:rect l="l" t="t" r="r" b="b"/>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25" name="Google Shape;225;p10"/>
            <p:cNvSpPr/>
            <p:nvPr/>
          </p:nvSpPr>
          <p:spPr>
            <a:xfrm>
              <a:off x="1861110" y="3214987"/>
              <a:ext cx="212190" cy="179696"/>
            </a:xfrm>
            <a:custGeom>
              <a:avLst/>
              <a:gdLst/>
              <a:ahLst/>
              <a:cxnLst/>
              <a:rect l="l" t="t" r="r" b="b"/>
              <a:pathLst>
                <a:path w="241" h="204" extrusionOk="0">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26" name="Google Shape;226;p10"/>
            <p:cNvSpPr/>
            <p:nvPr/>
          </p:nvSpPr>
          <p:spPr>
            <a:xfrm>
              <a:off x="2040679" y="3214987"/>
              <a:ext cx="213433" cy="179696"/>
            </a:xfrm>
            <a:custGeom>
              <a:avLst/>
              <a:gdLst/>
              <a:ahLst/>
              <a:cxnLst/>
              <a:rect l="l" t="t" r="r" b="b"/>
              <a:pathLst>
                <a:path w="242" h="204" extrusionOk="0">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27" name="Google Shape;227;p10"/>
            <p:cNvSpPr/>
            <p:nvPr/>
          </p:nvSpPr>
          <p:spPr>
            <a:xfrm>
              <a:off x="1674084" y="3714660"/>
              <a:ext cx="173666" cy="220353"/>
            </a:xfrm>
            <a:custGeom>
              <a:avLst/>
              <a:gdLst/>
              <a:ahLst/>
              <a:cxnLst/>
              <a:rect l="l" t="t" r="r" b="b"/>
              <a:pathLst>
                <a:path w="197" h="250" extrusionOk="0">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28" name="Google Shape;228;p10"/>
            <p:cNvSpPr/>
            <p:nvPr/>
          </p:nvSpPr>
          <p:spPr>
            <a:xfrm>
              <a:off x="1674084" y="3214987"/>
              <a:ext cx="219646" cy="173489"/>
            </a:xfrm>
            <a:custGeom>
              <a:avLst/>
              <a:gdLst/>
              <a:ahLst/>
              <a:cxnLst/>
              <a:rect l="l" t="t" r="r" b="b"/>
              <a:pathLst>
                <a:path w="249" h="197" extrusionOk="0">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29" name="Google Shape;229;p10"/>
            <p:cNvSpPr/>
            <p:nvPr/>
          </p:nvSpPr>
          <p:spPr>
            <a:xfrm>
              <a:off x="1995010" y="3754076"/>
              <a:ext cx="212501" cy="180938"/>
            </a:xfrm>
            <a:custGeom>
              <a:avLst/>
              <a:gdLst/>
              <a:ahLst/>
              <a:cxnLst/>
              <a:rect l="l" t="t" r="r" b="b"/>
              <a:pathLst>
                <a:path w="241" h="205" extrusionOk="0">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30" name="Google Shape;230;p10"/>
            <p:cNvSpPr/>
            <p:nvPr/>
          </p:nvSpPr>
          <p:spPr>
            <a:xfrm>
              <a:off x="2220560" y="3214987"/>
              <a:ext cx="173666" cy="219422"/>
            </a:xfrm>
            <a:custGeom>
              <a:avLst/>
              <a:gdLst/>
              <a:ahLst/>
              <a:cxnLst/>
              <a:rect l="l" t="t" r="r" b="b"/>
              <a:pathLst>
                <a:path w="197" h="249" extrusionOk="0">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31" name="Google Shape;231;p10"/>
            <p:cNvSpPr/>
            <p:nvPr/>
          </p:nvSpPr>
          <p:spPr>
            <a:xfrm>
              <a:off x="2214346" y="3400890"/>
              <a:ext cx="179880" cy="213215"/>
            </a:xfrm>
            <a:custGeom>
              <a:avLst/>
              <a:gdLst/>
              <a:ahLst/>
              <a:cxnLst/>
              <a:rect l="l" t="t" r="r" b="b"/>
              <a:pathLst>
                <a:path w="204" h="242" extrusionOk="0">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32" name="Google Shape;232;p10"/>
            <p:cNvSpPr/>
            <p:nvPr/>
          </p:nvSpPr>
          <p:spPr>
            <a:xfrm>
              <a:off x="1814198" y="3754076"/>
              <a:ext cx="213433" cy="180938"/>
            </a:xfrm>
            <a:custGeom>
              <a:avLst/>
              <a:gdLst/>
              <a:ahLst/>
              <a:cxnLst/>
              <a:rect l="l" t="t" r="r" b="b"/>
              <a:pathLst>
                <a:path w="242" h="205" extrusionOk="0">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33" name="Google Shape;233;p10"/>
            <p:cNvSpPr/>
            <p:nvPr/>
          </p:nvSpPr>
          <p:spPr>
            <a:xfrm>
              <a:off x="2214346" y="3580587"/>
              <a:ext cx="179880" cy="213215"/>
            </a:xfrm>
            <a:custGeom>
              <a:avLst/>
              <a:gdLst/>
              <a:ahLst/>
              <a:cxnLst/>
              <a:rect l="l" t="t" r="r" b="b"/>
              <a:pathLst>
                <a:path w="204" h="242" extrusionOk="0">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34" name="Google Shape;234;p10"/>
            <p:cNvSpPr/>
            <p:nvPr/>
          </p:nvSpPr>
          <p:spPr>
            <a:xfrm>
              <a:off x="2174890" y="3760283"/>
              <a:ext cx="219335" cy="174731"/>
            </a:xfrm>
            <a:custGeom>
              <a:avLst/>
              <a:gdLst/>
              <a:ahLst/>
              <a:cxnLst/>
              <a:rect l="l" t="t" r="r" b="b"/>
              <a:pathLst>
                <a:path w="249" h="198" extrusionOk="0">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235" name="Google Shape;235;p10"/>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36" name="Google Shape;236;p10" descr="Erasmus+ logo EN.jpg"/>
          <p:cNvPicPr preferRelativeResize="0"/>
          <p:nvPr/>
        </p:nvPicPr>
        <p:blipFill rotWithShape="1">
          <a:blip r:embed="rId4">
            <a:alphaModFix/>
          </a:blip>
          <a:srcRect/>
          <a:stretch/>
        </p:blipFill>
        <p:spPr>
          <a:xfrm>
            <a:off x="357187" y="142875"/>
            <a:ext cx="2593975" cy="571500"/>
          </a:xfrm>
          <a:prstGeom prst="rect">
            <a:avLst/>
          </a:prstGeom>
          <a:noFill/>
          <a:ln>
            <a:noFill/>
          </a:ln>
        </p:spPr>
      </p:pic>
      <p:pic>
        <p:nvPicPr>
          <p:cNvPr id="237" name="Google Shape;237;p10" descr="Pravda Nepravda Nebo Ano NE Ikona klipartové obrázky">
            <a:hlinkClick r:id="rId5"/>
          </p:cNvPr>
          <p:cNvPicPr preferRelativeResize="0"/>
          <p:nvPr/>
        </p:nvPicPr>
        <p:blipFill rotWithShape="1">
          <a:blip r:embed="rId6">
            <a:alphaModFix/>
          </a:blip>
          <a:srcRect/>
          <a:stretch/>
        </p:blipFill>
        <p:spPr>
          <a:xfrm>
            <a:off x="3278187" y="1979612"/>
            <a:ext cx="1905000" cy="1905000"/>
          </a:xfrm>
          <a:prstGeom prst="rect">
            <a:avLst/>
          </a:prstGeom>
          <a:noFill/>
          <a:ln>
            <a:noFill/>
          </a:ln>
        </p:spPr>
      </p:pic>
      <p:pic>
        <p:nvPicPr>
          <p:cNvPr id="239" name="Google Shape;239;p10" descr="Chemická Reakcia Experiment Banka - Vektorová grafika zdarma na Pixabay">
            <a:hlinkClick r:id="rId7"/>
          </p:cNvPr>
          <p:cNvPicPr preferRelativeResize="0"/>
          <p:nvPr/>
        </p:nvPicPr>
        <p:blipFill rotWithShape="1">
          <a:blip r:embed="rId8">
            <a:alphaModFix/>
          </a:blip>
          <a:srcRect/>
          <a:stretch/>
        </p:blipFill>
        <p:spPr>
          <a:xfrm>
            <a:off x="1042987" y="1981200"/>
            <a:ext cx="1730375" cy="1757362"/>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1"/>
          <p:cNvSpPr txBox="1">
            <a:spLocks noGrp="1"/>
          </p:cNvSpPr>
          <p:nvPr>
            <p:ph type="ctrTitle" idx="4294967295"/>
          </p:nvPr>
        </p:nvSpPr>
        <p:spPr>
          <a:xfrm>
            <a:off x="3000375" y="571500"/>
            <a:ext cx="4279900" cy="687387"/>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a:solidFill>
                  <a:srgbClr val="FFFFFF"/>
                </a:solidFill>
                <a:latin typeface="Roboto Slab"/>
                <a:ea typeface="Roboto Slab"/>
                <a:cs typeface="Roboto Slab"/>
                <a:sym typeface="Roboto Slab"/>
              </a:rPr>
              <a:t>ZDROJE</a:t>
            </a:r>
            <a:endParaRPr/>
          </a:p>
        </p:txBody>
      </p:sp>
      <p:sp>
        <p:nvSpPr>
          <p:cNvPr id="245" name="Google Shape;245;p11"/>
          <p:cNvSpPr txBox="1">
            <a:spLocks noGrp="1"/>
          </p:cNvSpPr>
          <p:nvPr>
            <p:ph type="subTitle" idx="4294967295"/>
          </p:nvPr>
        </p:nvSpPr>
        <p:spPr>
          <a:xfrm>
            <a:off x="142875" y="2038350"/>
            <a:ext cx="8678862" cy="576262"/>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Arial"/>
                <a:ea typeface="Arial"/>
                <a:cs typeface="Arial"/>
                <a:sym typeface="Arial"/>
              </a:rPr>
              <a:t>H. Vicenová, M. Ganajová: Chémia pre 7. ročník základnej školy a 2. ročník gymnázia s osemročným štúdiom ISBN 978-80-8091-427-1</a:t>
            </a:r>
            <a:endParaRPr/>
          </a:p>
          <a:p>
            <a:pPr marL="0" marR="0" lvl="0" indent="0" algn="l" rtl="0">
              <a:lnSpc>
                <a:spcPct val="100000"/>
              </a:lnSpc>
              <a:spcBef>
                <a:spcPts val="600"/>
              </a:spcBef>
              <a:spcAft>
                <a:spcPts val="0"/>
              </a:spcAft>
              <a:buClr>
                <a:srgbClr val="000000"/>
              </a:buClr>
              <a:buSzPts val="1200"/>
              <a:buFont typeface="Arial"/>
              <a:buNone/>
            </a:pPr>
            <a:r>
              <a:rPr lang="en-US" sz="1200" b="0" i="0" u="none" strike="noStrike" cap="none">
                <a:solidFill>
                  <a:schemeClr val="lt1"/>
                </a:solidFill>
                <a:latin typeface="Arial"/>
                <a:ea typeface="Arial"/>
                <a:cs typeface="Arial"/>
                <a:sym typeface="Arial"/>
              </a:rPr>
              <a:t>H. Vicenová: Chémia pre 8. ročník základnej školy a 3. ročník gymnázia s osemročným štúdiom ISBN 978-80-8091-489-9 </a:t>
            </a:r>
            <a:endParaRPr/>
          </a:p>
        </p:txBody>
      </p:sp>
      <p:sp>
        <p:nvSpPr>
          <p:cNvPr id="246" name="Google Shape;246;p11"/>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11</a:t>
            </a:fld>
            <a:endParaRPr/>
          </a:p>
        </p:txBody>
      </p:sp>
      <p:sp>
        <p:nvSpPr>
          <p:cNvPr id="247" name="Google Shape;247;p11"/>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48" name="Google Shape;248;p11"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
        <p:nvSpPr>
          <p:cNvPr id="249" name="Google Shape;249;p11"/>
          <p:cNvSpPr txBox="1"/>
          <p:nvPr/>
        </p:nvSpPr>
        <p:spPr>
          <a:xfrm>
            <a:off x="214312" y="2643187"/>
            <a:ext cx="5143500" cy="2762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a:solidFill>
                  <a:schemeClr val="lt1"/>
                </a:solidFill>
                <a:latin typeface="Arial"/>
                <a:ea typeface="Arial"/>
                <a:cs typeface="Arial"/>
                <a:sym typeface="Arial"/>
              </a:rPr>
              <a:t> </a:t>
            </a:r>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2"/>
          <p:cNvSpPr txBox="1">
            <a:spLocks noGrp="1"/>
          </p:cNvSpPr>
          <p:nvPr>
            <p:ph type="ctrTitle" idx="4294967295"/>
          </p:nvPr>
        </p:nvSpPr>
        <p:spPr>
          <a:xfrm>
            <a:off x="3000375" y="571500"/>
            <a:ext cx="4279900" cy="687387"/>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55" name="Google Shape;255;p12"/>
          <p:cNvSpPr txBox="1">
            <a:spLocks noGrp="1"/>
          </p:cNvSpPr>
          <p:nvPr>
            <p:ph type="subTitle" idx="4294967295"/>
          </p:nvPr>
        </p:nvSpPr>
        <p:spPr>
          <a:xfrm>
            <a:off x="214312" y="1428750"/>
            <a:ext cx="5500687" cy="1143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56" name="Google Shape;256;p12"/>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12</a:t>
            </a:fld>
            <a:endParaRPr/>
          </a:p>
        </p:txBody>
      </p:sp>
      <p:sp>
        <p:nvSpPr>
          <p:cNvPr id="257" name="Google Shape;257;p12"/>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58" name="Google Shape;258;p12"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
        <p:nvSpPr>
          <p:cNvPr id="259" name="Google Shape;259;p12"/>
          <p:cNvSpPr txBox="1"/>
          <p:nvPr/>
        </p:nvSpPr>
        <p:spPr>
          <a:xfrm>
            <a:off x="214312" y="2643187"/>
            <a:ext cx="5143500" cy="8302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ctrTitle" idx="4294967295"/>
          </p:nvPr>
        </p:nvSpPr>
        <p:spPr>
          <a:xfrm>
            <a:off x="3000375" y="571500"/>
            <a:ext cx="4279900" cy="687387"/>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97" name="Google Shape;97;p2"/>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2</a:t>
            </a:fld>
            <a:endParaRPr/>
          </a:p>
        </p:txBody>
      </p:sp>
      <p:sp>
        <p:nvSpPr>
          <p:cNvPr id="98" name="Google Shape;98;p2"/>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99" name="Google Shape;99;p2"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
        <p:nvSpPr>
          <p:cNvPr id="100" name="Google Shape;100;p2"/>
          <p:cNvSpPr txBox="1"/>
          <p:nvPr/>
        </p:nvSpPr>
        <p:spPr>
          <a:xfrm>
            <a:off x="428625" y="1500187"/>
            <a:ext cx="8143875" cy="2032000"/>
          </a:xfrm>
          <a:prstGeom prst="rect">
            <a:avLst/>
          </a:prstGeom>
          <a:noFill/>
          <a:ln>
            <a:noFill/>
          </a:ln>
        </p:spPr>
        <p:txBody>
          <a:bodyPr spcFirstLastPara="1" wrap="square" lIns="91425" tIns="45700" rIns="91425" bIns="45700" anchor="t" anchorCtr="0">
            <a:spAutoFit/>
          </a:bodyPr>
          <a:lstStyle/>
          <a:p>
            <a:pPr marL="0" marR="0" lvl="0" indent="-88900" algn="l" rtl="0">
              <a:lnSpc>
                <a:spcPct val="200000"/>
              </a:lnSpc>
              <a:spcBef>
                <a:spcPts val="0"/>
              </a:spcBef>
              <a:spcAft>
                <a:spcPts val="0"/>
              </a:spcAft>
              <a:buClr>
                <a:schemeClr val="lt1"/>
              </a:buClr>
              <a:buSzPts val="1400"/>
              <a:buFont typeface="Noto Sans Symbols"/>
              <a:buChar char="⮚"/>
            </a:pPr>
            <a:r>
              <a:rPr lang="en-US" sz="1400" b="0" i="0" u="none">
                <a:solidFill>
                  <a:schemeClr val="lt1"/>
                </a:solidFill>
                <a:latin typeface="Arial"/>
                <a:ea typeface="Arial"/>
                <a:cs typeface="Arial"/>
                <a:sym typeface="Arial"/>
              </a:rPr>
              <a:t>PREDMET: CHÉMIA</a:t>
            </a:r>
            <a:endParaRPr/>
          </a:p>
          <a:p>
            <a:pPr marL="0" marR="0" lvl="0" indent="-88900" algn="l" rtl="0">
              <a:lnSpc>
                <a:spcPct val="200000"/>
              </a:lnSpc>
              <a:spcBef>
                <a:spcPts val="0"/>
              </a:spcBef>
              <a:spcAft>
                <a:spcPts val="0"/>
              </a:spcAft>
              <a:buClr>
                <a:schemeClr val="lt1"/>
              </a:buClr>
              <a:buSzPts val="1400"/>
              <a:buFont typeface="Noto Sans Symbols"/>
              <a:buChar char="⮚"/>
            </a:pPr>
            <a:r>
              <a:rPr lang="en-US" sz="1400" b="0" i="0" u="none">
                <a:solidFill>
                  <a:schemeClr val="lt1"/>
                </a:solidFill>
                <a:latin typeface="Arial"/>
                <a:ea typeface="Arial"/>
                <a:cs typeface="Arial"/>
                <a:sym typeface="Arial"/>
              </a:rPr>
              <a:t>ŠPECIFIKÁCIA: STEM metóda</a:t>
            </a:r>
            <a:endParaRPr/>
          </a:p>
          <a:p>
            <a:pPr marL="0" marR="0" lvl="0" indent="-88900" algn="l" rtl="0">
              <a:lnSpc>
                <a:spcPct val="200000"/>
              </a:lnSpc>
              <a:spcBef>
                <a:spcPts val="0"/>
              </a:spcBef>
              <a:spcAft>
                <a:spcPts val="0"/>
              </a:spcAft>
              <a:buClr>
                <a:schemeClr val="lt1"/>
              </a:buClr>
              <a:buSzPts val="1400"/>
              <a:buFont typeface="Noto Sans Symbols"/>
              <a:buChar char="⮚"/>
            </a:pPr>
            <a:r>
              <a:rPr lang="en-US" sz="1400" b="0" i="0" u="none">
                <a:solidFill>
                  <a:schemeClr val="lt1"/>
                </a:solidFill>
                <a:latin typeface="Arial"/>
                <a:ea typeface="Arial"/>
                <a:cs typeface="Arial"/>
                <a:sym typeface="Arial"/>
              </a:rPr>
              <a:t>VEK ŠTUDENTOV: 12-13</a:t>
            </a:r>
            <a:endParaRPr/>
          </a:p>
          <a:p>
            <a:pPr marL="0" marR="0" lvl="0" indent="-88900" algn="l" rtl="0">
              <a:lnSpc>
                <a:spcPct val="200000"/>
              </a:lnSpc>
              <a:spcBef>
                <a:spcPts val="0"/>
              </a:spcBef>
              <a:spcAft>
                <a:spcPts val="0"/>
              </a:spcAft>
              <a:buClr>
                <a:schemeClr val="lt1"/>
              </a:buClr>
              <a:buSzPts val="1400"/>
              <a:buFont typeface="Noto Sans Symbols"/>
              <a:buChar char="⮚"/>
            </a:pPr>
            <a:r>
              <a:rPr lang="en-US" sz="1400" b="0" i="0" u="none">
                <a:solidFill>
                  <a:schemeClr val="lt1"/>
                </a:solidFill>
                <a:latin typeface="Arial"/>
                <a:ea typeface="Arial"/>
                <a:cs typeface="Arial"/>
                <a:sym typeface="Arial"/>
              </a:rPr>
              <a:t>1 VYUČOVACIA HODINA : 45 min</a:t>
            </a:r>
            <a:endParaRPr/>
          </a:p>
          <a:p>
            <a:pPr marL="0" marR="0" lvl="0" indent="0" algn="l" rtl="0">
              <a:lnSpc>
                <a:spcPct val="100000"/>
              </a:lnSpc>
              <a:spcBef>
                <a:spcPts val="0"/>
              </a:spcBef>
              <a:spcAft>
                <a:spcPts val="0"/>
              </a:spcAft>
              <a:buNone/>
            </a:pPr>
            <a:endParaRPr sz="1400" b="0" i="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idx="4294967295"/>
          </p:nvPr>
        </p:nvSpPr>
        <p:spPr>
          <a:xfrm>
            <a:off x="500062" y="785812"/>
            <a:ext cx="2071687" cy="500062"/>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124057"/>
                </a:solidFill>
                <a:latin typeface="Roboto Slab"/>
                <a:ea typeface="Roboto Slab"/>
                <a:cs typeface="Roboto Slab"/>
                <a:sym typeface="Roboto Slab"/>
              </a:rPr>
              <a:t>OBSAH</a:t>
            </a:r>
            <a:endParaRPr/>
          </a:p>
        </p:txBody>
      </p:sp>
      <p:sp>
        <p:nvSpPr>
          <p:cNvPr id="106" name="Google Shape;106;p3"/>
          <p:cNvSpPr/>
          <p:nvPr/>
        </p:nvSpPr>
        <p:spPr>
          <a:xfrm>
            <a:off x="3759200" y="3003550"/>
            <a:ext cx="3487737" cy="749300"/>
          </a:xfrm>
          <a:prstGeom prst="homePlate">
            <a:avLst>
              <a:gd name="adj" fmla="val 19955"/>
            </a:avLst>
          </a:prstGeom>
          <a:solidFill>
            <a:srgbClr val="3B8D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07" name="Google Shape;107;p3"/>
          <p:cNvSpPr/>
          <p:nvPr/>
        </p:nvSpPr>
        <p:spPr>
          <a:xfrm>
            <a:off x="3759200" y="2259012"/>
            <a:ext cx="2227262" cy="749300"/>
          </a:xfrm>
          <a:prstGeom prst="homePlate">
            <a:avLst>
              <a:gd name="adj" fmla="val 19024"/>
            </a:avLst>
          </a:prstGeom>
          <a:solidFill>
            <a:srgbClr val="16575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08" name="Google Shape;108;p3"/>
          <p:cNvSpPr/>
          <p:nvPr/>
        </p:nvSpPr>
        <p:spPr>
          <a:xfrm>
            <a:off x="3779837" y="1492250"/>
            <a:ext cx="2554287" cy="750887"/>
          </a:xfrm>
          <a:prstGeom prst="homePlate">
            <a:avLst>
              <a:gd name="adj" fmla="val 19354"/>
            </a:avLst>
          </a:prstGeom>
          <a:solidFill>
            <a:srgbClr val="94BF6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09" name="Google Shape;109;p3"/>
          <p:cNvSpPr/>
          <p:nvPr/>
        </p:nvSpPr>
        <p:spPr>
          <a:xfrm>
            <a:off x="2898775" y="1312862"/>
            <a:ext cx="882650" cy="954087"/>
          </a:xfrm>
          <a:custGeom>
            <a:avLst/>
            <a:gdLst/>
            <a:ahLst/>
            <a:cxnLst/>
            <a:rect l="l" t="t" r="r" b="b"/>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0" name="Google Shape;110;p3"/>
          <p:cNvSpPr/>
          <p:nvPr/>
        </p:nvSpPr>
        <p:spPr>
          <a:xfrm>
            <a:off x="2892425" y="2132012"/>
            <a:ext cx="889000" cy="879475"/>
          </a:xfrm>
          <a:custGeom>
            <a:avLst/>
            <a:gdLst/>
            <a:ahLst/>
            <a:cxnLst/>
            <a:rect l="l" t="t" r="r" b="b"/>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1" name="Google Shape;111;p3"/>
          <p:cNvSpPr/>
          <p:nvPr/>
        </p:nvSpPr>
        <p:spPr>
          <a:xfrm rot="10800000" flipH="1">
            <a:off x="2892425" y="3008312"/>
            <a:ext cx="889000" cy="874712"/>
          </a:xfrm>
          <a:custGeom>
            <a:avLst/>
            <a:gdLst/>
            <a:ahLst/>
            <a:cxnLst/>
            <a:rect l="l" t="t" r="r" b="b"/>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2" name="Google Shape;112;p3"/>
          <p:cNvSpPr/>
          <p:nvPr/>
        </p:nvSpPr>
        <p:spPr>
          <a:xfrm flipH="1">
            <a:off x="2017712" y="2127250"/>
            <a:ext cx="884237" cy="876300"/>
          </a:xfrm>
          <a:custGeom>
            <a:avLst/>
            <a:gdLst/>
            <a:ahLst/>
            <a:cxnLst/>
            <a:rect l="l" t="t" r="r" b="b"/>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3" name="Google Shape;113;p3"/>
          <p:cNvSpPr/>
          <p:nvPr/>
        </p:nvSpPr>
        <p:spPr>
          <a:xfrm flipH="1">
            <a:off x="2016125" y="1314450"/>
            <a:ext cx="887412" cy="939800"/>
          </a:xfrm>
          <a:custGeom>
            <a:avLst/>
            <a:gdLst/>
            <a:ahLst/>
            <a:cxnLst/>
            <a:rect l="l" t="t" r="r" b="b"/>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4" name="Google Shape;114;p3"/>
          <p:cNvSpPr/>
          <p:nvPr/>
        </p:nvSpPr>
        <p:spPr>
          <a:xfrm rot="10800000">
            <a:off x="2020887" y="3003550"/>
            <a:ext cx="877887" cy="871537"/>
          </a:xfrm>
          <a:custGeom>
            <a:avLst/>
            <a:gdLst/>
            <a:ahLst/>
            <a:cxnLst/>
            <a:rect l="l" t="t" r="r" b="b"/>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5" name="Google Shape;115;p3"/>
          <p:cNvSpPr/>
          <p:nvPr/>
        </p:nvSpPr>
        <p:spPr>
          <a:xfrm>
            <a:off x="1985962" y="1412875"/>
            <a:ext cx="477837" cy="3290887"/>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6" name="Google Shape;116;p3"/>
          <p:cNvSpPr txBox="1"/>
          <p:nvPr/>
        </p:nvSpPr>
        <p:spPr>
          <a:xfrm>
            <a:off x="3878262" y="1654175"/>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Roboto Slab"/>
              <a:buNone/>
            </a:pPr>
            <a:r>
              <a:rPr lang="en-US" sz="2400" b="1" i="0" u="none">
                <a:solidFill>
                  <a:srgbClr val="FFFFFF"/>
                </a:solidFill>
                <a:latin typeface="Roboto Slab"/>
                <a:ea typeface="Roboto Slab"/>
                <a:cs typeface="Roboto Slab"/>
                <a:sym typeface="Roboto Slab"/>
              </a:rPr>
              <a:t>01</a:t>
            </a:r>
            <a:endParaRPr/>
          </a:p>
        </p:txBody>
      </p:sp>
      <p:cxnSp>
        <p:nvCxnSpPr>
          <p:cNvPr id="117" name="Google Shape;117;p3"/>
          <p:cNvCxnSpPr/>
          <p:nvPr/>
        </p:nvCxnSpPr>
        <p:spPr>
          <a:xfrm>
            <a:off x="4476750" y="1682750"/>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118" name="Google Shape;118;p3"/>
          <p:cNvSpPr txBox="1"/>
          <p:nvPr/>
        </p:nvSpPr>
        <p:spPr>
          <a:xfrm>
            <a:off x="4500562" y="1635125"/>
            <a:ext cx="1454150" cy="446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9" name="Google Shape;119;p3"/>
          <p:cNvSpPr txBox="1"/>
          <p:nvPr/>
        </p:nvSpPr>
        <p:spPr>
          <a:xfrm>
            <a:off x="3878262" y="2392362"/>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Roboto Slab"/>
              <a:buNone/>
            </a:pPr>
            <a:r>
              <a:rPr lang="en-US" sz="2400" b="1" i="0" u="none">
                <a:solidFill>
                  <a:srgbClr val="FFFFFF"/>
                </a:solidFill>
                <a:latin typeface="Roboto Slab"/>
                <a:ea typeface="Roboto Slab"/>
                <a:cs typeface="Roboto Slab"/>
                <a:sym typeface="Roboto Slab"/>
              </a:rPr>
              <a:t>02</a:t>
            </a:r>
            <a:endParaRPr/>
          </a:p>
        </p:txBody>
      </p:sp>
      <p:cxnSp>
        <p:nvCxnSpPr>
          <p:cNvPr id="120" name="Google Shape;120;p3"/>
          <p:cNvCxnSpPr/>
          <p:nvPr/>
        </p:nvCxnSpPr>
        <p:spPr>
          <a:xfrm>
            <a:off x="4476750" y="2420937"/>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121" name="Google Shape;121;p3"/>
          <p:cNvSpPr txBox="1"/>
          <p:nvPr/>
        </p:nvSpPr>
        <p:spPr>
          <a:xfrm>
            <a:off x="4427537" y="1708150"/>
            <a:ext cx="1384300" cy="4603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chemeClr val="lt1"/>
              </a:buClr>
              <a:buSzPts val="1400"/>
              <a:buFont typeface="Roboto Slab"/>
              <a:buNone/>
            </a:pPr>
            <a:r>
              <a:rPr lang="en-US" sz="1400" b="1" i="0" u="none">
                <a:solidFill>
                  <a:schemeClr val="lt1"/>
                </a:solidFill>
                <a:latin typeface="Roboto Slab"/>
                <a:ea typeface="Roboto Slab"/>
                <a:cs typeface="Roboto Slab"/>
                <a:sym typeface="Roboto Slab"/>
              </a:rPr>
              <a:t>Chemické látky</a:t>
            </a:r>
            <a:endParaRPr/>
          </a:p>
        </p:txBody>
      </p:sp>
      <p:sp>
        <p:nvSpPr>
          <p:cNvPr id="122" name="Google Shape;122;p3"/>
          <p:cNvSpPr txBox="1"/>
          <p:nvPr/>
        </p:nvSpPr>
        <p:spPr>
          <a:xfrm>
            <a:off x="3878262" y="3151187"/>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Roboto Slab"/>
              <a:buNone/>
            </a:pPr>
            <a:r>
              <a:rPr lang="en-US" sz="2400" b="1" i="0" u="none">
                <a:solidFill>
                  <a:srgbClr val="FFFFFF"/>
                </a:solidFill>
                <a:latin typeface="Roboto Slab"/>
                <a:ea typeface="Roboto Slab"/>
                <a:cs typeface="Roboto Slab"/>
                <a:sym typeface="Roboto Slab"/>
              </a:rPr>
              <a:t>03</a:t>
            </a:r>
            <a:endParaRPr/>
          </a:p>
        </p:txBody>
      </p:sp>
      <p:cxnSp>
        <p:nvCxnSpPr>
          <p:cNvPr id="123" name="Google Shape;123;p3"/>
          <p:cNvCxnSpPr/>
          <p:nvPr/>
        </p:nvCxnSpPr>
        <p:spPr>
          <a:xfrm>
            <a:off x="4476750" y="3179762"/>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124" name="Google Shape;124;p3"/>
          <p:cNvSpPr txBox="1"/>
          <p:nvPr/>
        </p:nvSpPr>
        <p:spPr>
          <a:xfrm>
            <a:off x="4478337" y="2435225"/>
            <a:ext cx="1384300" cy="5746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FFFFFF"/>
              </a:buClr>
              <a:buSzPts val="1200"/>
              <a:buFont typeface="Roboto Slab"/>
              <a:buNone/>
            </a:pPr>
            <a:r>
              <a:rPr lang="en-US" sz="1200" b="1" i="0" u="none">
                <a:solidFill>
                  <a:srgbClr val="FFFFFF"/>
                </a:solidFill>
                <a:latin typeface="Roboto Slab"/>
                <a:ea typeface="Roboto Slab"/>
                <a:cs typeface="Roboto Slab"/>
                <a:sym typeface="Roboto Slab"/>
              </a:rPr>
              <a:t>Kyslosť a zásaditosť chemických látok</a:t>
            </a:r>
            <a:endParaRPr sz="1200" b="0" i="0" u="none">
              <a:solidFill>
                <a:srgbClr val="000000"/>
              </a:solidFill>
              <a:latin typeface="Roboto Slab"/>
              <a:ea typeface="Roboto Slab"/>
              <a:cs typeface="Roboto Slab"/>
              <a:sym typeface="Roboto Slab"/>
            </a:endParaRPr>
          </a:p>
          <a:p>
            <a:pPr marL="0" marR="0" lvl="0" indent="0" algn="l" rtl="0">
              <a:lnSpc>
                <a:spcPct val="83000"/>
              </a:lnSpc>
              <a:spcBef>
                <a:spcPts val="0"/>
              </a:spcBef>
              <a:spcAft>
                <a:spcPts val="0"/>
              </a:spcAft>
              <a:buClr>
                <a:srgbClr val="FFFFFF"/>
              </a:buClr>
              <a:buSzPts val="1200"/>
              <a:buFont typeface="Nixie One"/>
              <a:buNone/>
            </a:pPr>
            <a:r>
              <a:rPr lang="en-US" sz="1200" b="1" i="0" u="none">
                <a:solidFill>
                  <a:srgbClr val="FFFFFF"/>
                </a:solidFill>
                <a:latin typeface="Nixie One"/>
                <a:ea typeface="Nixie One"/>
                <a:cs typeface="Nixie One"/>
                <a:sym typeface="Nixie One"/>
              </a:rPr>
              <a:t> </a:t>
            </a:r>
            <a:endParaRPr/>
          </a:p>
        </p:txBody>
      </p:sp>
      <p:cxnSp>
        <p:nvCxnSpPr>
          <p:cNvPr id="125" name="Google Shape;125;p3"/>
          <p:cNvCxnSpPr/>
          <p:nvPr/>
        </p:nvCxnSpPr>
        <p:spPr>
          <a:xfrm>
            <a:off x="4476750" y="3910012"/>
            <a:ext cx="0" cy="393700"/>
          </a:xfrm>
          <a:prstGeom prst="straightConnector1">
            <a:avLst/>
          </a:prstGeom>
          <a:noFill/>
          <a:ln w="9525" cap="rnd" cmpd="sng">
            <a:solidFill>
              <a:srgbClr val="FFFFFF"/>
            </a:solidFill>
            <a:prstDash val="solid"/>
            <a:miter lim="800000"/>
            <a:headEnd type="none" w="med" len="med"/>
            <a:tailEnd type="none" w="med" len="med"/>
          </a:ln>
        </p:spPr>
      </p:cxnSp>
      <p:sp>
        <p:nvSpPr>
          <p:cNvPr id="126" name="Google Shape;126;p3"/>
          <p:cNvSpPr txBox="1"/>
          <p:nvPr/>
        </p:nvSpPr>
        <p:spPr>
          <a:xfrm>
            <a:off x="4737100" y="3875087"/>
            <a:ext cx="1384300" cy="5746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7" name="Google Shape;127;p3"/>
          <p:cNvSpPr/>
          <p:nvPr/>
        </p:nvSpPr>
        <p:spPr>
          <a:xfrm flipH="1">
            <a:off x="3851275" y="1492250"/>
            <a:ext cx="90487" cy="2978150"/>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8" name="Google Shape;128;p3"/>
          <p:cNvSpPr txBox="1"/>
          <p:nvPr/>
        </p:nvSpPr>
        <p:spPr>
          <a:xfrm>
            <a:off x="5362575" y="4487862"/>
            <a:ext cx="3711575" cy="5175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9" name="Google Shape;129;p3"/>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3</a:t>
            </a:fld>
            <a:endParaRPr/>
          </a:p>
        </p:txBody>
      </p:sp>
      <p:sp>
        <p:nvSpPr>
          <p:cNvPr id="130" name="Google Shape;130;p3"/>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sp>
        <p:nvSpPr>
          <p:cNvPr id="131" name="Google Shape;131;p3"/>
          <p:cNvSpPr txBox="1"/>
          <p:nvPr/>
        </p:nvSpPr>
        <p:spPr>
          <a:xfrm>
            <a:off x="4713287" y="1925637"/>
            <a:ext cx="1384300" cy="4603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32" name="Google Shape;132;p3"/>
          <p:cNvSpPr/>
          <p:nvPr/>
        </p:nvSpPr>
        <p:spPr>
          <a:xfrm>
            <a:off x="3143250" y="4071937"/>
            <a:ext cx="247650" cy="285750"/>
          </a:xfrm>
          <a:custGeom>
            <a:avLst/>
            <a:gdLst/>
            <a:ahLst/>
            <a:cxnLst/>
            <a:rect l="l" t="t" r="r" b="b"/>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pic>
        <p:nvPicPr>
          <p:cNvPr id="133" name="Google Shape;133;p3" descr="Erasmus+ logo EN.jpg"/>
          <p:cNvPicPr preferRelativeResize="0"/>
          <p:nvPr/>
        </p:nvPicPr>
        <p:blipFill rotWithShape="1">
          <a:blip r:embed="rId3">
            <a:alphaModFix/>
          </a:blip>
          <a:srcRect/>
          <a:stretch/>
        </p:blipFill>
        <p:spPr>
          <a:xfrm>
            <a:off x="285750" y="142875"/>
            <a:ext cx="2593975" cy="571500"/>
          </a:xfrm>
          <a:prstGeom prst="rect">
            <a:avLst/>
          </a:prstGeom>
          <a:noFill/>
          <a:ln>
            <a:noFill/>
          </a:ln>
        </p:spPr>
      </p:pic>
      <p:sp>
        <p:nvSpPr>
          <p:cNvPr id="134" name="Google Shape;134;p3"/>
          <p:cNvSpPr txBox="1"/>
          <p:nvPr/>
        </p:nvSpPr>
        <p:spPr>
          <a:xfrm>
            <a:off x="4475162" y="3179762"/>
            <a:ext cx="1384300" cy="5746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FFFFFF"/>
              </a:buClr>
              <a:buSzPts val="1200"/>
              <a:buFont typeface="Roboto Slab"/>
              <a:buNone/>
            </a:pPr>
            <a:r>
              <a:rPr lang="en-US" sz="1200" b="1" i="0" u="none">
                <a:solidFill>
                  <a:srgbClr val="FFFFFF"/>
                </a:solidFill>
                <a:latin typeface="Roboto Slab"/>
                <a:ea typeface="Roboto Slab"/>
                <a:cs typeface="Roboto Slab"/>
                <a:sym typeface="Roboto Slab"/>
              </a:rPr>
              <a:t>Vzdelávacie materiály</a:t>
            </a:r>
            <a:endParaRPr sz="1200" b="0" i="0" u="none">
              <a:solidFill>
                <a:srgbClr val="000000"/>
              </a:solidFill>
              <a:latin typeface="Roboto Slab"/>
              <a:ea typeface="Roboto Slab"/>
              <a:cs typeface="Roboto Slab"/>
              <a:sym typeface="Roboto Slab"/>
            </a:endParaRPr>
          </a:p>
          <a:p>
            <a:pPr marL="0" marR="0" lvl="0" indent="0" algn="l" rtl="0">
              <a:lnSpc>
                <a:spcPct val="83000"/>
              </a:lnSpc>
              <a:spcBef>
                <a:spcPts val="0"/>
              </a:spcBef>
              <a:spcAft>
                <a:spcPts val="0"/>
              </a:spcAft>
              <a:buClr>
                <a:srgbClr val="FFFFFF"/>
              </a:buClr>
              <a:buSzPts val="1200"/>
              <a:buFont typeface="Nixie One"/>
              <a:buNone/>
            </a:pPr>
            <a:r>
              <a:rPr lang="en-US" sz="1200" b="1" i="0" u="none">
                <a:solidFill>
                  <a:srgbClr val="FFFFFF"/>
                </a:solidFill>
                <a:latin typeface="Nixie One"/>
                <a:ea typeface="Nixie One"/>
                <a:cs typeface="Nixie One"/>
                <a:sym typeface="Nixie One"/>
              </a:rPr>
              <a:t> </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4113212" y="2878137"/>
            <a:ext cx="4505325" cy="1160462"/>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US" sz="4800" b="1" i="0" u="none">
                <a:solidFill>
                  <a:srgbClr val="114454"/>
                </a:solidFill>
                <a:latin typeface="Roboto Slab"/>
                <a:ea typeface="Roboto Slab"/>
                <a:cs typeface="Roboto Slab"/>
                <a:sym typeface="Roboto Slab"/>
              </a:rPr>
              <a:t>Chemické látky</a:t>
            </a:r>
            <a:endParaRPr/>
          </a:p>
        </p:txBody>
      </p:sp>
      <p:sp>
        <p:nvSpPr>
          <p:cNvPr id="140" name="Google Shape;140;p4"/>
          <p:cNvSpPr txBox="1">
            <a:spLocks noGrp="1"/>
          </p:cNvSpPr>
          <p:nvPr>
            <p:ph type="subTitle" idx="1"/>
          </p:nvPr>
        </p:nvSpPr>
        <p:spPr>
          <a:xfrm>
            <a:off x="4113212" y="3983037"/>
            <a:ext cx="4505325" cy="784225"/>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0"/>
              </a:spcAft>
              <a:buClr>
                <a:srgbClr val="94BF6E"/>
              </a:buClr>
              <a:buSzPts val="1800"/>
              <a:buNone/>
            </a:pPr>
            <a:endParaRPr sz="1800" b="1">
              <a:solidFill>
                <a:srgbClr val="94BF6E"/>
              </a:solidFill>
            </a:endParaRPr>
          </a:p>
        </p:txBody>
      </p:sp>
      <p:sp>
        <p:nvSpPr>
          <p:cNvPr id="141" name="Google Shape;141;p4"/>
          <p:cNvSpPr txBox="1"/>
          <p:nvPr/>
        </p:nvSpPr>
        <p:spPr>
          <a:xfrm>
            <a:off x="0" y="503237"/>
            <a:ext cx="3500437" cy="3783012"/>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18637B"/>
              </a:buClr>
              <a:buSzPts val="20000"/>
              <a:buFont typeface="Roboto Slab"/>
              <a:buNone/>
            </a:pPr>
            <a:r>
              <a:rPr lang="en-US" sz="20000" b="0" i="0" u="none">
                <a:solidFill>
                  <a:srgbClr val="18637B"/>
                </a:solidFill>
                <a:latin typeface="Roboto Slab"/>
                <a:ea typeface="Roboto Slab"/>
                <a:cs typeface="Roboto Slab"/>
                <a:sym typeface="Roboto Slab"/>
              </a:rPr>
              <a:t>1</a:t>
            </a:r>
            <a:endParaRPr/>
          </a:p>
        </p:txBody>
      </p:sp>
      <p:sp>
        <p:nvSpPr>
          <p:cNvPr id="142" name="Google Shape;142;p4"/>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4</a:t>
            </a:fld>
            <a:endParaRPr/>
          </a:p>
        </p:txBody>
      </p:sp>
      <p:sp>
        <p:nvSpPr>
          <p:cNvPr id="143" name="Google Shape;143;p4"/>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44" name="Google Shape;144;p4"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5"/>
          <p:cNvSpPr txBox="1">
            <a:spLocks noGrp="1"/>
          </p:cNvSpPr>
          <p:nvPr>
            <p:ph type="title"/>
          </p:nvPr>
        </p:nvSpPr>
        <p:spPr>
          <a:xfrm>
            <a:off x="1042987" y="550862"/>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Roboto Slab"/>
                <a:ea typeface="Roboto Slab"/>
                <a:cs typeface="Roboto Slab"/>
                <a:sym typeface="Roboto Slab"/>
              </a:rPr>
              <a:t>ZÁKLADNÉ INFORMÁCIE</a:t>
            </a:r>
            <a:endParaRPr/>
          </a:p>
        </p:txBody>
      </p:sp>
      <p:sp>
        <p:nvSpPr>
          <p:cNvPr id="150" name="Google Shape;150;p5"/>
          <p:cNvSpPr txBox="1">
            <a:spLocks noGrp="1"/>
          </p:cNvSpPr>
          <p:nvPr>
            <p:ph type="body" idx="1"/>
          </p:nvPr>
        </p:nvSpPr>
        <p:spPr>
          <a:xfrm>
            <a:off x="1054100" y="1820862"/>
            <a:ext cx="7540625" cy="3159125"/>
          </a:xfrm>
          <a:prstGeom prst="rect">
            <a:avLst/>
          </a:prstGeom>
          <a:noFill/>
          <a:ln>
            <a:noFill/>
          </a:ln>
        </p:spPr>
        <p:txBody>
          <a:bodyPr spcFirstLastPara="1" wrap="square" lIns="91425" tIns="91425" rIns="91425" bIns="91425" anchor="t" anchorCtr="0">
            <a:noAutofit/>
          </a:bodyPr>
          <a:lstStyle/>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Látky sú zložené z častíc.</a:t>
            </a:r>
            <a:endParaRPr/>
          </a:p>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Látky rozdeľujeme na chemicky čisté látky a zmesi.</a:t>
            </a:r>
            <a:endParaRPr/>
          </a:p>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Chemicky čisté látky sú zložené len z častíc jedného druhu.</a:t>
            </a:r>
            <a:endParaRPr/>
          </a:p>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Chemicky čisté látky rozdeľujeme na prvky a zlúčeniny.</a:t>
            </a:r>
            <a:endParaRPr/>
          </a:p>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Zmesi sú zložené z dvoch a viac chemicky čistých látok.</a:t>
            </a:r>
            <a:endParaRPr/>
          </a:p>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Zmesi rozdeľujeme na rovnorodé a heterogénne.</a:t>
            </a:r>
            <a:endParaRPr/>
          </a:p>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Zložky rovnorodých zmesí nevidíme voľným okom.</a:t>
            </a:r>
            <a:endParaRPr/>
          </a:p>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Zložky rôznorodých zmesí vidíme voľným okom. </a:t>
            </a:r>
            <a:endParaRPr/>
          </a:p>
          <a:p>
            <a:pPr marL="457200" lvl="0" indent="-387350" algn="l" rtl="0">
              <a:lnSpc>
                <a:spcPct val="100000"/>
              </a:lnSpc>
              <a:spcBef>
                <a:spcPts val="600"/>
              </a:spcBef>
              <a:spcAft>
                <a:spcPts val="0"/>
              </a:spcAft>
              <a:buClr>
                <a:srgbClr val="114454"/>
              </a:buClr>
              <a:buSzPts val="300"/>
              <a:buFont typeface="Noto Sans Symbols"/>
              <a:buNone/>
            </a:pPr>
            <a:endParaRPr sz="1600" b="0" i="0" u="none">
              <a:solidFill>
                <a:srgbClr val="114454"/>
              </a:solidFill>
              <a:latin typeface="Nixie One"/>
              <a:ea typeface="Nixie One"/>
              <a:cs typeface="Nixie One"/>
              <a:sym typeface="Nixie One"/>
            </a:endParaRPr>
          </a:p>
          <a:p>
            <a:pPr marL="457200" lvl="0" indent="-228600" algn="l" rtl="0">
              <a:spcBef>
                <a:spcPts val="600"/>
              </a:spcBef>
              <a:spcAft>
                <a:spcPts val="0"/>
              </a:spcAft>
              <a:buSzPts val="2800"/>
              <a:buNone/>
            </a:pPr>
            <a:endParaRPr sz="1600" b="0" i="0" u="none">
              <a:solidFill>
                <a:srgbClr val="114454"/>
              </a:solidFill>
              <a:latin typeface="Nixie One"/>
              <a:ea typeface="Nixie One"/>
              <a:cs typeface="Nixie One"/>
              <a:sym typeface="Nixie One"/>
            </a:endParaRPr>
          </a:p>
        </p:txBody>
      </p:sp>
      <p:grpSp>
        <p:nvGrpSpPr>
          <p:cNvPr id="151" name="Google Shape;151;p5"/>
          <p:cNvGrpSpPr/>
          <p:nvPr/>
        </p:nvGrpSpPr>
        <p:grpSpPr>
          <a:xfrm>
            <a:off x="323850" y="758825"/>
            <a:ext cx="366712" cy="366712"/>
            <a:chOff x="1923675" y="1633650"/>
            <a:chExt cx="436000" cy="435975"/>
          </a:xfrm>
        </p:grpSpPr>
        <p:sp>
          <p:nvSpPr>
            <p:cNvPr id="152" name="Google Shape;152;p5"/>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3" name="Google Shape;153;p5"/>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4" name="Google Shape;154;p5"/>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5" name="Google Shape;155;p5"/>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6" name="Google Shape;156;p5"/>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57" name="Google Shape;157;p5"/>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158" name="Google Shape;158;p5"/>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5</a:t>
            </a:fld>
            <a:endParaRPr/>
          </a:p>
        </p:txBody>
      </p:sp>
      <p:sp>
        <p:nvSpPr>
          <p:cNvPr id="159" name="Google Shape;159;p5"/>
          <p:cNvSpPr txBox="1"/>
          <p:nvPr/>
        </p:nvSpPr>
        <p:spPr>
          <a:xfrm>
            <a:off x="214312"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60" name="Google Shape;160;p5" descr="Erasmus+ logo EN.jpg"/>
          <p:cNvPicPr preferRelativeResize="0"/>
          <p:nvPr/>
        </p:nvPicPr>
        <p:blipFill rotWithShape="1">
          <a:blip r:embed="rId3">
            <a:alphaModFix/>
          </a:blip>
          <a:srcRect/>
          <a:stretch/>
        </p:blipFill>
        <p:spPr>
          <a:xfrm>
            <a:off x="285750" y="214312"/>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6"/>
          <p:cNvSpPr txBox="1">
            <a:spLocks noGrp="1"/>
          </p:cNvSpPr>
          <p:nvPr>
            <p:ph type="ctrTitle"/>
          </p:nvPr>
        </p:nvSpPr>
        <p:spPr>
          <a:xfrm>
            <a:off x="4113212" y="2878137"/>
            <a:ext cx="4505325" cy="1160462"/>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800"/>
              <a:buNone/>
            </a:pPr>
            <a:r>
              <a:rPr lang="en-US" sz="4800" b="1" i="0" u="none">
                <a:solidFill>
                  <a:srgbClr val="114454"/>
                </a:solidFill>
                <a:latin typeface="Roboto Slab"/>
                <a:ea typeface="Roboto Slab"/>
                <a:cs typeface="Roboto Slab"/>
                <a:sym typeface="Roboto Slab"/>
              </a:rPr>
              <a:t>Kyslosť a zásaditosť chemických látok</a:t>
            </a:r>
            <a:endParaRPr/>
          </a:p>
        </p:txBody>
      </p:sp>
      <p:sp>
        <p:nvSpPr>
          <p:cNvPr id="166" name="Google Shape;166;p6"/>
          <p:cNvSpPr txBox="1">
            <a:spLocks noGrp="1"/>
          </p:cNvSpPr>
          <p:nvPr>
            <p:ph type="subTitle" idx="1"/>
          </p:nvPr>
        </p:nvSpPr>
        <p:spPr>
          <a:xfrm>
            <a:off x="4113212" y="3983037"/>
            <a:ext cx="4505325" cy="784225"/>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0"/>
              </a:spcAft>
              <a:buClr>
                <a:srgbClr val="94BF6E"/>
              </a:buClr>
              <a:buSzPts val="1800"/>
              <a:buNone/>
            </a:pPr>
            <a:endParaRPr sz="1800" b="1">
              <a:solidFill>
                <a:srgbClr val="94BF6E"/>
              </a:solidFill>
            </a:endParaRPr>
          </a:p>
        </p:txBody>
      </p:sp>
      <p:sp>
        <p:nvSpPr>
          <p:cNvPr id="167" name="Google Shape;167;p6"/>
          <p:cNvSpPr txBox="1"/>
          <p:nvPr/>
        </p:nvSpPr>
        <p:spPr>
          <a:xfrm>
            <a:off x="0" y="503237"/>
            <a:ext cx="3500437" cy="3783012"/>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18637B"/>
              </a:buClr>
              <a:buSzPts val="20000"/>
              <a:buFont typeface="Roboto Slab"/>
              <a:buNone/>
            </a:pPr>
            <a:r>
              <a:rPr lang="en-US" sz="20000" b="0" i="0" u="none">
                <a:solidFill>
                  <a:srgbClr val="18637B"/>
                </a:solidFill>
                <a:latin typeface="Roboto Slab"/>
                <a:ea typeface="Roboto Slab"/>
                <a:cs typeface="Roboto Slab"/>
                <a:sym typeface="Roboto Slab"/>
              </a:rPr>
              <a:t>2</a:t>
            </a:r>
            <a:endParaRPr/>
          </a:p>
        </p:txBody>
      </p:sp>
      <p:sp>
        <p:nvSpPr>
          <p:cNvPr id="168" name="Google Shape;168;p6"/>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6</a:t>
            </a:fld>
            <a:endParaRPr/>
          </a:p>
        </p:txBody>
      </p:sp>
      <p:sp>
        <p:nvSpPr>
          <p:cNvPr id="169" name="Google Shape;169;p6"/>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70" name="Google Shape;170;p6" descr="Erasmus+ logo EN.jpg"/>
          <p:cNvPicPr preferRelativeResize="0"/>
          <p:nvPr/>
        </p:nvPicPr>
        <p:blipFill rotWithShape="1">
          <a:blip r:embed="rId3">
            <a:alphaModFix/>
          </a:blip>
          <a:srcRect/>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7"/>
          <p:cNvSpPr txBox="1">
            <a:spLocks noGrp="1"/>
          </p:cNvSpPr>
          <p:nvPr>
            <p:ph type="title"/>
          </p:nvPr>
        </p:nvSpPr>
        <p:spPr>
          <a:xfrm>
            <a:off x="1042987" y="550862"/>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Roboto Slab"/>
                <a:ea typeface="Roboto Slab"/>
                <a:cs typeface="Roboto Slab"/>
                <a:sym typeface="Roboto Slab"/>
              </a:rPr>
              <a:t>ZÁKLADNÉ INFORMÁCIE</a:t>
            </a:r>
            <a:endParaRPr/>
          </a:p>
        </p:txBody>
      </p:sp>
      <p:sp>
        <p:nvSpPr>
          <p:cNvPr id="176" name="Google Shape;176;p7"/>
          <p:cNvSpPr txBox="1">
            <a:spLocks noGrp="1"/>
          </p:cNvSpPr>
          <p:nvPr>
            <p:ph type="body" idx="1"/>
          </p:nvPr>
        </p:nvSpPr>
        <p:spPr>
          <a:xfrm>
            <a:off x="1116012" y="1568450"/>
            <a:ext cx="7540625" cy="3159125"/>
          </a:xfrm>
          <a:prstGeom prst="rect">
            <a:avLst/>
          </a:prstGeom>
          <a:noFill/>
          <a:ln>
            <a:noFill/>
          </a:ln>
        </p:spPr>
        <p:txBody>
          <a:bodyPr spcFirstLastPara="1" wrap="square" lIns="91425" tIns="91425" rIns="91425" bIns="91425" anchor="t" anchorCtr="0">
            <a:noAutofit/>
          </a:bodyPr>
          <a:lstStyle/>
          <a:p>
            <a:pPr marL="457200" lvl="0" indent="-406400" algn="l" rtl="0">
              <a:lnSpc>
                <a:spcPct val="100000"/>
              </a:lnSpc>
              <a:spcBef>
                <a:spcPts val="600"/>
              </a:spcBef>
              <a:spcAft>
                <a:spcPts val="0"/>
              </a:spcAft>
              <a:buClr>
                <a:srgbClr val="114454"/>
              </a:buClr>
              <a:buSzPts val="300"/>
              <a:buFont typeface="Noto Sans Symbols"/>
              <a:buChar char="⮚"/>
            </a:pPr>
            <a:r>
              <a:rPr lang="en-US" sz="1600" b="0" i="0" u="none">
                <a:solidFill>
                  <a:srgbClr val="114454"/>
                </a:solidFill>
                <a:latin typeface="Arial"/>
                <a:ea typeface="Arial"/>
                <a:cs typeface="Arial"/>
                <a:sym typeface="Arial"/>
              </a:rPr>
              <a:t>Chemické látky môžu byť kyslé, zásadité alebo neutrálne</a:t>
            </a:r>
            <a:r>
              <a:rPr lang="en-US" sz="1600" b="0" i="0" u="none">
                <a:solidFill>
                  <a:srgbClr val="114454"/>
                </a:solidFill>
                <a:latin typeface="Nixie One"/>
                <a:ea typeface="Nixie One"/>
                <a:cs typeface="Nixie One"/>
                <a:sym typeface="Nixie One"/>
              </a:rPr>
              <a:t>.</a:t>
            </a:r>
            <a:endParaRPr/>
          </a:p>
          <a:p>
            <a:pPr marL="457200" lvl="0" indent="-406400" algn="l" rtl="0">
              <a:lnSpc>
                <a:spcPct val="100000"/>
              </a:lnSpc>
              <a:spcBef>
                <a:spcPts val="600"/>
              </a:spcBef>
              <a:spcAft>
                <a:spcPts val="0"/>
              </a:spcAft>
              <a:buSzPts val="2800"/>
              <a:buNone/>
            </a:pPr>
            <a:endParaRPr sz="1600" b="0" i="0" u="none">
              <a:solidFill>
                <a:srgbClr val="114454"/>
              </a:solidFill>
              <a:latin typeface="Nixie One"/>
              <a:ea typeface="Nixie One"/>
              <a:cs typeface="Nixie One"/>
              <a:sym typeface="Nixie One"/>
            </a:endParaRPr>
          </a:p>
          <a:p>
            <a:pPr marL="457200" lvl="0" indent="-406400" algn="l" rtl="0">
              <a:lnSpc>
                <a:spcPct val="100000"/>
              </a:lnSpc>
              <a:spcBef>
                <a:spcPts val="600"/>
              </a:spcBef>
              <a:spcAft>
                <a:spcPts val="0"/>
              </a:spcAft>
              <a:buSzPts val="2800"/>
              <a:buNone/>
            </a:pPr>
            <a:r>
              <a:rPr lang="en-US" sz="1600" b="0" i="0" u="sng">
                <a:solidFill>
                  <a:schemeClr val="hlink"/>
                </a:solidFill>
                <a:hlinkClick r:id="rId3"/>
              </a:rPr>
              <a:t>Kyslosť a zásaditosť chemických látok</a:t>
            </a:r>
            <a:endParaRPr/>
          </a:p>
        </p:txBody>
      </p:sp>
      <p:grpSp>
        <p:nvGrpSpPr>
          <p:cNvPr id="177" name="Google Shape;177;p7"/>
          <p:cNvGrpSpPr/>
          <p:nvPr/>
        </p:nvGrpSpPr>
        <p:grpSpPr>
          <a:xfrm>
            <a:off x="323850" y="758825"/>
            <a:ext cx="366712" cy="366712"/>
            <a:chOff x="1923675" y="1633650"/>
            <a:chExt cx="436000" cy="435975"/>
          </a:xfrm>
        </p:grpSpPr>
        <p:sp>
          <p:nvSpPr>
            <p:cNvPr id="178" name="Google Shape;178;p7"/>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79" name="Google Shape;179;p7"/>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0" name="Google Shape;180;p7"/>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1" name="Google Shape;181;p7"/>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2" name="Google Shape;182;p7"/>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3" name="Google Shape;183;p7"/>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184" name="Google Shape;184;p7"/>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7</a:t>
            </a:fld>
            <a:endParaRPr/>
          </a:p>
        </p:txBody>
      </p:sp>
      <p:sp>
        <p:nvSpPr>
          <p:cNvPr id="185" name="Google Shape;185;p7"/>
          <p:cNvSpPr txBox="1"/>
          <p:nvPr/>
        </p:nvSpPr>
        <p:spPr>
          <a:xfrm>
            <a:off x="214312"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86" name="Google Shape;186;p7" descr="Erasmus+ logo EN.jpg"/>
          <p:cNvPicPr preferRelativeResize="0"/>
          <p:nvPr/>
        </p:nvPicPr>
        <p:blipFill rotWithShape="1">
          <a:blip r:embed="rId4">
            <a:alphaModFix/>
          </a:blip>
          <a:srcRect/>
          <a:stretch/>
        </p:blipFill>
        <p:spPr>
          <a:xfrm>
            <a:off x="285750" y="214312"/>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8"/>
          <p:cNvSpPr txBox="1">
            <a:spLocks noGrp="1"/>
          </p:cNvSpPr>
          <p:nvPr>
            <p:ph type="ctrTitle"/>
          </p:nvPr>
        </p:nvSpPr>
        <p:spPr>
          <a:xfrm>
            <a:off x="4113212" y="2878137"/>
            <a:ext cx="4505325" cy="1160462"/>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US" sz="4800" b="1" i="0" u="none">
                <a:solidFill>
                  <a:srgbClr val="114454"/>
                </a:solidFill>
                <a:latin typeface="Roboto Slab"/>
                <a:ea typeface="Roboto Slab"/>
                <a:cs typeface="Roboto Slab"/>
                <a:sym typeface="Roboto Slab"/>
              </a:rPr>
              <a:t>Vzdelávacie materiály</a:t>
            </a:r>
            <a:endParaRPr/>
          </a:p>
        </p:txBody>
      </p:sp>
      <p:sp>
        <p:nvSpPr>
          <p:cNvPr id="192" name="Google Shape;192;p8"/>
          <p:cNvSpPr txBox="1">
            <a:spLocks noGrp="1"/>
          </p:cNvSpPr>
          <p:nvPr>
            <p:ph type="subTitle" idx="1"/>
          </p:nvPr>
        </p:nvSpPr>
        <p:spPr>
          <a:xfrm>
            <a:off x="4113212" y="3983037"/>
            <a:ext cx="4505325" cy="784225"/>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0"/>
              </a:spcAft>
              <a:buClr>
                <a:srgbClr val="94BF6E"/>
              </a:buClr>
              <a:buSzPts val="1800"/>
              <a:buNone/>
            </a:pPr>
            <a:endParaRPr sz="1800" b="1">
              <a:solidFill>
                <a:srgbClr val="94BF6E"/>
              </a:solidFill>
            </a:endParaRPr>
          </a:p>
        </p:txBody>
      </p:sp>
      <p:sp>
        <p:nvSpPr>
          <p:cNvPr id="193" name="Google Shape;193;p8"/>
          <p:cNvSpPr txBox="1"/>
          <p:nvPr/>
        </p:nvSpPr>
        <p:spPr>
          <a:xfrm>
            <a:off x="0" y="503237"/>
            <a:ext cx="3500437" cy="3783012"/>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18637B"/>
              </a:buClr>
              <a:buSzPts val="20000"/>
              <a:buFont typeface="Roboto Slab"/>
              <a:buNone/>
            </a:pPr>
            <a:r>
              <a:rPr lang="en-US" sz="20000" b="0" i="0" u="none">
                <a:solidFill>
                  <a:srgbClr val="18637B"/>
                </a:solidFill>
                <a:latin typeface="Roboto Slab"/>
                <a:ea typeface="Roboto Slab"/>
                <a:cs typeface="Roboto Slab"/>
                <a:sym typeface="Roboto Slab"/>
              </a:rPr>
              <a:t>3</a:t>
            </a:r>
            <a:endParaRPr/>
          </a:p>
        </p:txBody>
      </p:sp>
      <p:sp>
        <p:nvSpPr>
          <p:cNvPr id="194" name="Google Shape;194;p8"/>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8</a:t>
            </a:fld>
            <a:endParaRPr/>
          </a:p>
        </p:txBody>
      </p:sp>
      <p:sp>
        <p:nvSpPr>
          <p:cNvPr id="195" name="Google Shape;195;p8"/>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96" name="Google Shape;196;p8"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9"/>
          <p:cNvSpPr txBox="1">
            <a:spLocks noGrp="1"/>
          </p:cNvSpPr>
          <p:nvPr>
            <p:ph type="title"/>
          </p:nvPr>
        </p:nvSpPr>
        <p:spPr>
          <a:xfrm>
            <a:off x="1042987" y="550862"/>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Roboto Slab"/>
                <a:ea typeface="Roboto Slab"/>
                <a:cs typeface="Roboto Slab"/>
                <a:sym typeface="Roboto Slab"/>
              </a:rPr>
              <a:t>VŠEOBECNÉ INFORMÁCIE</a:t>
            </a:r>
            <a:endParaRPr/>
          </a:p>
        </p:txBody>
      </p:sp>
      <p:sp>
        <p:nvSpPr>
          <p:cNvPr id="202" name="Google Shape;202;p9"/>
          <p:cNvSpPr txBox="1">
            <a:spLocks noGrp="1"/>
          </p:cNvSpPr>
          <p:nvPr>
            <p:ph type="body" idx="1"/>
          </p:nvPr>
        </p:nvSpPr>
        <p:spPr>
          <a:xfrm>
            <a:off x="801700" y="1477762"/>
            <a:ext cx="7540500" cy="3159000"/>
          </a:xfrm>
          <a:prstGeom prst="rect">
            <a:avLst/>
          </a:prstGeom>
          <a:noFill/>
          <a:ln>
            <a:noFill/>
          </a:ln>
        </p:spPr>
        <p:txBody>
          <a:bodyPr spcFirstLastPara="1" wrap="square" lIns="91425" tIns="91425" rIns="91425" bIns="91425" anchor="t" anchorCtr="0">
            <a:noAutofit/>
          </a:bodyPr>
          <a:lstStyle/>
          <a:p>
            <a:pPr marL="457200" lvl="0" indent="-406400" algn="l" rtl="0">
              <a:lnSpc>
                <a:spcPct val="150000"/>
              </a:lnSpc>
              <a:spcBef>
                <a:spcPts val="600"/>
              </a:spcBef>
              <a:spcAft>
                <a:spcPts val="0"/>
              </a:spcAft>
              <a:buClr>
                <a:srgbClr val="114454"/>
              </a:buClr>
              <a:buSzPts val="1616"/>
              <a:buFont typeface="Noto Sans Symbols"/>
              <a:buChar char="⮚"/>
            </a:pPr>
            <a:r>
              <a:rPr lang="en-US" sz="1600" b="0" i="0" u="none" dirty="0" err="1">
                <a:solidFill>
                  <a:srgbClr val="114454"/>
                </a:solidFill>
                <a:latin typeface="Arial"/>
                <a:ea typeface="Arial"/>
                <a:cs typeface="Arial"/>
                <a:sym typeface="Arial"/>
              </a:rPr>
              <a:t>Žiaci</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si</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vytvoria</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tímy</a:t>
            </a:r>
            <a:r>
              <a:rPr lang="en-US" sz="1600" b="0" i="0" u="none" dirty="0">
                <a:solidFill>
                  <a:srgbClr val="114454"/>
                </a:solidFill>
                <a:latin typeface="Arial"/>
                <a:ea typeface="Arial"/>
                <a:cs typeface="Arial"/>
                <a:sym typeface="Arial"/>
              </a:rPr>
              <a:t> (2 – 4)</a:t>
            </a:r>
            <a:endParaRPr dirty="0"/>
          </a:p>
          <a:p>
            <a:pPr marL="457200" lvl="0" indent="-406400" algn="l" rtl="0">
              <a:lnSpc>
                <a:spcPct val="150000"/>
              </a:lnSpc>
              <a:spcBef>
                <a:spcPts val="600"/>
              </a:spcBef>
              <a:spcAft>
                <a:spcPts val="0"/>
              </a:spcAft>
              <a:buClr>
                <a:srgbClr val="114454"/>
              </a:buClr>
              <a:buSzPts val="1616"/>
              <a:buFont typeface="Noto Sans Symbols"/>
              <a:buChar char="⮚"/>
            </a:pPr>
            <a:r>
              <a:rPr lang="en-US" sz="1600" b="0" i="0" u="none" dirty="0" err="1">
                <a:solidFill>
                  <a:srgbClr val="114454"/>
                </a:solidFill>
                <a:latin typeface="Arial"/>
                <a:ea typeface="Arial"/>
                <a:cs typeface="Arial"/>
                <a:sym typeface="Arial"/>
              </a:rPr>
              <a:t>Vylosujú</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si</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poradie</a:t>
            </a:r>
            <a:r>
              <a:rPr lang="en-US" sz="1600" b="0" i="0" u="none" dirty="0">
                <a:solidFill>
                  <a:srgbClr val="114454"/>
                </a:solidFill>
                <a:latin typeface="Arial"/>
                <a:ea typeface="Arial"/>
                <a:cs typeface="Arial"/>
                <a:sym typeface="Arial"/>
              </a:rPr>
              <a:t>.</a:t>
            </a:r>
            <a:endParaRPr dirty="0"/>
          </a:p>
          <a:p>
            <a:pPr marL="457200" lvl="0" indent="-406400" algn="l" rtl="0">
              <a:lnSpc>
                <a:spcPct val="150000"/>
              </a:lnSpc>
              <a:spcBef>
                <a:spcPts val="600"/>
              </a:spcBef>
              <a:spcAft>
                <a:spcPts val="0"/>
              </a:spcAft>
              <a:buClr>
                <a:srgbClr val="114454"/>
              </a:buClr>
              <a:buSzPts val="1616"/>
              <a:buFont typeface="Noto Sans Symbols"/>
              <a:buChar char="⮚"/>
            </a:pPr>
            <a:r>
              <a:rPr lang="en-US" sz="1600" b="0" i="0" u="none" dirty="0" err="1">
                <a:solidFill>
                  <a:srgbClr val="114454"/>
                </a:solidFill>
                <a:latin typeface="Arial"/>
                <a:ea typeface="Arial"/>
                <a:cs typeface="Arial"/>
                <a:sym typeface="Arial"/>
              </a:rPr>
              <a:t>Učiteľ</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žiakom</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pustí</a:t>
            </a:r>
            <a:r>
              <a:rPr lang="en-US" sz="1600" b="0" i="0" u="none" dirty="0">
                <a:solidFill>
                  <a:srgbClr val="114454"/>
                </a:solidFill>
                <a:latin typeface="Arial"/>
                <a:ea typeface="Arial"/>
                <a:cs typeface="Arial"/>
                <a:sym typeface="Arial"/>
              </a:rPr>
              <a:t> video </a:t>
            </a:r>
            <a:r>
              <a:rPr lang="en-US" sz="1600" b="0" i="0" u="none" dirty="0" err="1">
                <a:solidFill>
                  <a:srgbClr val="114454"/>
                </a:solidFill>
                <a:latin typeface="Arial"/>
                <a:ea typeface="Arial"/>
                <a:cs typeface="Arial"/>
                <a:sym typeface="Arial"/>
              </a:rPr>
              <a:t>pokusu</a:t>
            </a:r>
            <a:r>
              <a:rPr lang="en-US" sz="1600" b="0" i="0" u="none" dirty="0">
                <a:solidFill>
                  <a:srgbClr val="114454"/>
                </a:solidFill>
                <a:latin typeface="Arial"/>
                <a:ea typeface="Arial"/>
                <a:cs typeface="Arial"/>
                <a:sym typeface="Arial"/>
              </a:rPr>
              <a:t>.</a:t>
            </a:r>
            <a:endParaRPr dirty="0"/>
          </a:p>
          <a:p>
            <a:pPr marL="457200" lvl="0" indent="-406400" algn="l" rtl="0">
              <a:lnSpc>
                <a:spcPct val="150000"/>
              </a:lnSpc>
              <a:spcBef>
                <a:spcPts val="600"/>
              </a:spcBef>
              <a:spcAft>
                <a:spcPts val="0"/>
              </a:spcAft>
              <a:buClr>
                <a:srgbClr val="114454"/>
              </a:buClr>
              <a:buSzPts val="1616"/>
              <a:buFont typeface="Noto Sans Symbols"/>
              <a:buChar char="⮚"/>
            </a:pPr>
            <a:r>
              <a:rPr lang="en-US" sz="1600" b="0" i="0" u="none" dirty="0">
                <a:solidFill>
                  <a:srgbClr val="114454"/>
                </a:solidFill>
                <a:latin typeface="Arial"/>
                <a:ea typeface="Arial"/>
                <a:cs typeface="Arial"/>
                <a:sym typeface="Arial"/>
              </a:rPr>
              <a:t>Vo </a:t>
            </a:r>
            <a:r>
              <a:rPr lang="en-US" sz="1600" b="0" i="0" u="none" dirty="0" err="1">
                <a:solidFill>
                  <a:srgbClr val="114454"/>
                </a:solidFill>
                <a:latin typeface="Arial"/>
                <a:ea typeface="Arial"/>
                <a:cs typeface="Arial"/>
                <a:sym typeface="Arial"/>
              </a:rPr>
              <a:t>wordwalle</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odpovedia</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na</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pravdu</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nepravdu</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postupne</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jednotlivé</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tímy</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Za</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správne</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odpovede</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tím</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získa</a:t>
            </a:r>
            <a:r>
              <a:rPr lang="en-US" sz="1600" b="0" i="0" u="none" dirty="0">
                <a:solidFill>
                  <a:srgbClr val="114454"/>
                </a:solidFill>
                <a:latin typeface="Arial"/>
                <a:ea typeface="Arial"/>
                <a:cs typeface="Arial"/>
                <a:sym typeface="Arial"/>
              </a:rPr>
              <a:t> bod</a:t>
            </a:r>
            <a:r>
              <a:rPr lang="en-US" sz="1600" b="0" i="0" u="none" dirty="0" smtClean="0">
                <a:solidFill>
                  <a:srgbClr val="114454"/>
                </a:solidFill>
                <a:latin typeface="Arial"/>
                <a:ea typeface="Arial"/>
                <a:cs typeface="Arial"/>
                <a:sym typeface="Arial"/>
              </a:rPr>
              <a:t>.</a:t>
            </a:r>
            <a:endParaRPr dirty="0"/>
          </a:p>
          <a:p>
            <a:pPr marL="457200" lvl="0" indent="-406400" algn="l" rtl="0">
              <a:lnSpc>
                <a:spcPct val="150000"/>
              </a:lnSpc>
              <a:spcBef>
                <a:spcPts val="600"/>
              </a:spcBef>
              <a:spcAft>
                <a:spcPts val="0"/>
              </a:spcAft>
              <a:buClr>
                <a:srgbClr val="114454"/>
              </a:buClr>
              <a:buSzPts val="1616"/>
              <a:buFont typeface="Noto Sans Symbols"/>
              <a:buChar char="⮚"/>
            </a:pPr>
            <a:r>
              <a:rPr lang="en-US" sz="1600" b="0" i="0" u="none" dirty="0">
                <a:solidFill>
                  <a:srgbClr val="114454"/>
                </a:solidFill>
                <a:latin typeface="Arial"/>
                <a:ea typeface="Arial"/>
                <a:cs typeface="Arial"/>
                <a:sym typeface="Arial"/>
              </a:rPr>
              <a:t>Na </a:t>
            </a:r>
            <a:r>
              <a:rPr lang="en-US" sz="1600" b="0" i="0" u="none" dirty="0" err="1">
                <a:solidFill>
                  <a:srgbClr val="114454"/>
                </a:solidFill>
                <a:latin typeface="Arial"/>
                <a:ea typeface="Arial"/>
                <a:cs typeface="Arial"/>
                <a:sym typeface="Arial"/>
              </a:rPr>
              <a:t>záver</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učiteľ</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pokus</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podľa</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videa</a:t>
            </a:r>
            <a:r>
              <a:rPr lang="en-US" sz="1600" b="0" i="0" u="none" dirty="0">
                <a:solidFill>
                  <a:srgbClr val="114454"/>
                </a:solidFill>
                <a:latin typeface="Arial"/>
                <a:ea typeface="Arial"/>
                <a:cs typeface="Arial"/>
                <a:sym typeface="Arial"/>
              </a:rPr>
              <a:t> </a:t>
            </a:r>
            <a:r>
              <a:rPr lang="en-US" sz="1600" b="0" i="0" u="none" dirty="0" err="1">
                <a:solidFill>
                  <a:srgbClr val="114454"/>
                </a:solidFill>
                <a:latin typeface="Arial"/>
                <a:ea typeface="Arial"/>
                <a:cs typeface="Arial"/>
                <a:sym typeface="Arial"/>
              </a:rPr>
              <a:t>uskutoční</a:t>
            </a:r>
            <a:r>
              <a:rPr lang="en-US" sz="1600" b="0" i="0" u="none" dirty="0">
                <a:solidFill>
                  <a:srgbClr val="114454"/>
                </a:solidFill>
                <a:latin typeface="Arial"/>
                <a:ea typeface="Arial"/>
                <a:cs typeface="Arial"/>
                <a:sym typeface="Arial"/>
              </a:rPr>
              <a:t>.</a:t>
            </a:r>
            <a:endParaRPr dirty="0"/>
          </a:p>
          <a:p>
            <a:pPr marL="457200" lvl="0" indent="-303784" algn="l" rtl="0">
              <a:lnSpc>
                <a:spcPct val="150000"/>
              </a:lnSpc>
              <a:spcBef>
                <a:spcPts val="600"/>
              </a:spcBef>
              <a:spcAft>
                <a:spcPts val="0"/>
              </a:spcAft>
              <a:buClr>
                <a:srgbClr val="114454"/>
              </a:buClr>
              <a:buSzPts val="1616"/>
              <a:buFont typeface="Noto Sans Symbols"/>
              <a:buNone/>
            </a:pPr>
            <a:endParaRPr sz="1600" b="0" i="0" u="none" dirty="0">
              <a:solidFill>
                <a:srgbClr val="114454"/>
              </a:solidFill>
              <a:latin typeface="Arial"/>
              <a:ea typeface="Arial"/>
              <a:cs typeface="Arial"/>
              <a:sym typeface="Arial"/>
            </a:endParaRPr>
          </a:p>
          <a:p>
            <a:pPr marL="457200" lvl="0" indent="-228600" algn="l" rtl="0">
              <a:spcBef>
                <a:spcPts val="600"/>
              </a:spcBef>
              <a:spcAft>
                <a:spcPts val="0"/>
              </a:spcAft>
              <a:buSzPts val="2800"/>
              <a:buNone/>
            </a:pPr>
            <a:endParaRPr sz="1600" b="0" i="0" u="none" dirty="0">
              <a:solidFill>
                <a:srgbClr val="114454"/>
              </a:solidFill>
              <a:latin typeface="Arial"/>
              <a:ea typeface="Arial"/>
              <a:cs typeface="Arial"/>
              <a:sym typeface="Arial"/>
            </a:endParaRPr>
          </a:p>
        </p:txBody>
      </p:sp>
      <p:grpSp>
        <p:nvGrpSpPr>
          <p:cNvPr id="203" name="Google Shape;203;p9"/>
          <p:cNvGrpSpPr/>
          <p:nvPr/>
        </p:nvGrpSpPr>
        <p:grpSpPr>
          <a:xfrm>
            <a:off x="323850" y="758825"/>
            <a:ext cx="366712" cy="366712"/>
            <a:chOff x="1923675" y="1633650"/>
            <a:chExt cx="436000" cy="435975"/>
          </a:xfrm>
        </p:grpSpPr>
        <p:sp>
          <p:nvSpPr>
            <p:cNvPr id="204" name="Google Shape;204;p9"/>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05" name="Google Shape;205;p9"/>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06" name="Google Shape;206;p9"/>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07" name="Google Shape;207;p9"/>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08" name="Google Shape;208;p9"/>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09" name="Google Shape;209;p9"/>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210" name="Google Shape;210;p9"/>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9</a:t>
            </a:fld>
            <a:endParaRPr/>
          </a:p>
        </p:txBody>
      </p:sp>
      <p:sp>
        <p:nvSpPr>
          <p:cNvPr id="211" name="Google Shape;211;p9"/>
          <p:cNvSpPr txBox="1"/>
          <p:nvPr/>
        </p:nvSpPr>
        <p:spPr>
          <a:xfrm>
            <a:off x="214312"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12" name="Google Shape;212;p9" descr="Erasmus+ logo EN.jpg"/>
          <p:cNvPicPr preferRelativeResize="0"/>
          <p:nvPr/>
        </p:nvPicPr>
        <p:blipFill rotWithShape="1">
          <a:blip r:embed="rId3">
            <a:alphaModFix/>
          </a:blip>
          <a:srcRect/>
          <a:stretch/>
        </p:blipFill>
        <p:spPr>
          <a:xfrm>
            <a:off x="285750" y="214312"/>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338</Words>
  <Application>Microsoft Office PowerPoint</Application>
  <PresentationFormat>Prezentácia na obrazovke (16:9)</PresentationFormat>
  <Paragraphs>77</Paragraphs>
  <Slides>12</Slides>
  <Notes>12</Notes>
  <HiddenSlides>0</HiddenSlides>
  <MMClips>0</MMClips>
  <ScaleCrop>false</ScaleCrop>
  <HeadingPairs>
    <vt:vector size="6" baseType="variant">
      <vt:variant>
        <vt:lpstr>Použité písma</vt:lpstr>
      </vt:variant>
      <vt:variant>
        <vt:i4>4</vt:i4>
      </vt:variant>
      <vt:variant>
        <vt:lpstr>Motív</vt:lpstr>
      </vt:variant>
      <vt:variant>
        <vt:i4>7</vt:i4>
      </vt:variant>
      <vt:variant>
        <vt:lpstr>Nadpisy snímok</vt:lpstr>
      </vt:variant>
      <vt:variant>
        <vt:i4>12</vt:i4>
      </vt:variant>
    </vt:vector>
  </HeadingPairs>
  <TitlesOfParts>
    <vt:vector size="23" baseType="lpstr">
      <vt:lpstr>Nixie One</vt:lpstr>
      <vt:lpstr>Noto Sans Symbols</vt:lpstr>
      <vt:lpstr>Roboto Slab</vt:lpstr>
      <vt:lpstr>Arial</vt:lpstr>
      <vt:lpstr>1_Warwick template</vt:lpstr>
      <vt:lpstr>6_Warwick template</vt:lpstr>
      <vt:lpstr>5_Warwick template</vt:lpstr>
      <vt:lpstr>2_Warwick template</vt:lpstr>
      <vt:lpstr>3_Warwick template</vt:lpstr>
      <vt:lpstr>4_Warwick template</vt:lpstr>
      <vt:lpstr>Warwick template</vt:lpstr>
      <vt:lpstr>Digi school CHÉMIA Chemické látky</vt:lpstr>
      <vt:lpstr>Prezentácia programu PowerPoint</vt:lpstr>
      <vt:lpstr>OBSAH</vt:lpstr>
      <vt:lpstr>Chemické látky</vt:lpstr>
      <vt:lpstr>ZÁKLADNÉ INFORMÁCIE</vt:lpstr>
      <vt:lpstr>Kyslosť a zásaditosť chemických látok</vt:lpstr>
      <vt:lpstr>ZÁKLADNÉ INFORMÁCIE</vt:lpstr>
      <vt:lpstr>Vzdelávacie materiály</vt:lpstr>
      <vt:lpstr>VŠEOBECNÉ INFORMÁCIE</vt:lpstr>
      <vt:lpstr>VZDELÁVACIE MATERIÁLY</vt:lpstr>
      <vt:lpstr>ZDROJE</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 school CHÉMIA Chemické látky</dc:title>
  <dc:creator>Vivien Bielikova</dc:creator>
  <cp:lastModifiedBy>Ryzen 3</cp:lastModifiedBy>
  <cp:revision>1</cp:revision>
  <dcterms:modified xsi:type="dcterms:W3CDTF">2022-06-11T19:15:02Z</dcterms:modified>
</cp:coreProperties>
</file>