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88" r:id="rId3"/>
    <p:sldId id="268" r:id="rId4"/>
    <p:sldId id="286" r:id="rId5"/>
    <p:sldId id="290" r:id="rId6"/>
    <p:sldId id="287" r:id="rId7"/>
    <p:sldId id="261" r:id="rId8"/>
    <p:sldId id="292" r:id="rId9"/>
    <p:sldId id="293" r:id="rId10"/>
    <p:sldId id="264" r:id="rId11"/>
    <p:sldId id="289" r:id="rId12"/>
    <p:sldId id="294" r:id="rId13"/>
  </p:sldIdLst>
  <p:sldSz cx="9144000" cy="5143500" type="screen16x9"/>
  <p:notesSz cx="6858000" cy="9144000"/>
  <p:embeddedFontLst>
    <p:embeddedFont>
      <p:font typeface="Nixie One" panose="020B0604020202020204" charset="0"/>
      <p:regular r:id="rId15"/>
    </p:embeddedFont>
    <p:embeddedFont>
      <p:font typeface="Roboto Slab" panose="020B0604020202020204" charset="0"/>
      <p:regular r:id="rId16"/>
      <p:bold r:id="rId17"/>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18"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1D7A5DE0-35C0-4B72-8B0D-F5FD0BB54760}"/>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195" name="Google Shape;4;n">
            <a:extLst>
              <a:ext uri="{FF2B5EF4-FFF2-40B4-BE49-F238E27FC236}">
                <a16:creationId xmlns:a16="http://schemas.microsoft.com/office/drawing/2014/main" id="{60DD6F18-EB05-4E38-84A1-97D9164BCCEB}"/>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06;g35f391192_00:notes">
            <a:extLst>
              <a:ext uri="{FF2B5EF4-FFF2-40B4-BE49-F238E27FC236}">
                <a16:creationId xmlns:a16="http://schemas.microsoft.com/office/drawing/2014/main" id="{2DCDC54A-C015-47E4-9B63-9F4B527F4762}"/>
              </a:ext>
            </a:extLst>
          </p:cNvPr>
          <p:cNvSpPr>
            <a:spLocks noGrp="1" noRot="1" noChangeAspect="1" noTextEdit="1"/>
          </p:cNvSpPr>
          <p:nvPr>
            <p:ph type="sldImg" idx="2"/>
          </p:nvPr>
        </p:nvSpPr>
        <p:spPr>
          <a:ln>
            <a:miter lim="800000"/>
            <a:headEnd/>
            <a:tailEnd/>
          </a:ln>
        </p:spPr>
      </p:sp>
      <p:sp>
        <p:nvSpPr>
          <p:cNvPr id="10243" name="Google Shape;107;g35f391192_00:notes">
            <a:extLst>
              <a:ext uri="{FF2B5EF4-FFF2-40B4-BE49-F238E27FC236}">
                <a16:creationId xmlns:a16="http://schemas.microsoft.com/office/drawing/2014/main" id="{8DB1EDA7-4A8F-4639-A6CA-C81CFB96D185}"/>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204;g35f391192_045:notes">
            <a:extLst>
              <a:ext uri="{FF2B5EF4-FFF2-40B4-BE49-F238E27FC236}">
                <a16:creationId xmlns:a16="http://schemas.microsoft.com/office/drawing/2014/main" id="{E579B474-D10D-4E88-AD1A-A586E157C8E1}"/>
              </a:ext>
            </a:extLst>
          </p:cNvPr>
          <p:cNvSpPr>
            <a:spLocks noGrp="1" noRot="1" noChangeAspect="1" noTextEdit="1"/>
          </p:cNvSpPr>
          <p:nvPr>
            <p:ph type="sldImg" idx="2"/>
          </p:nvPr>
        </p:nvSpPr>
        <p:spPr>
          <a:ln>
            <a:miter lim="800000"/>
            <a:headEnd/>
            <a:tailEnd/>
          </a:ln>
        </p:spPr>
      </p:sp>
      <p:sp>
        <p:nvSpPr>
          <p:cNvPr id="28675" name="Google Shape;205;g35f391192_045:notes">
            <a:extLst>
              <a:ext uri="{FF2B5EF4-FFF2-40B4-BE49-F238E27FC236}">
                <a16:creationId xmlns:a16="http://schemas.microsoft.com/office/drawing/2014/main" id="{17F9B3AF-DDB4-4C9A-ADDB-E94D5E1D2B1D}"/>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35;g35f391192_04:notes">
            <a:extLst>
              <a:ext uri="{FF2B5EF4-FFF2-40B4-BE49-F238E27FC236}">
                <a16:creationId xmlns:a16="http://schemas.microsoft.com/office/drawing/2014/main" id="{3A9795AF-71A4-46FD-86FC-35C92CDD6C6B}"/>
              </a:ext>
            </a:extLst>
          </p:cNvPr>
          <p:cNvSpPr>
            <a:spLocks noGrp="1" noRot="1" noChangeAspect="1" noTextEdit="1"/>
          </p:cNvSpPr>
          <p:nvPr>
            <p:ph type="sldImg" idx="2"/>
          </p:nvPr>
        </p:nvSpPr>
        <p:spPr>
          <a:ln>
            <a:miter lim="800000"/>
            <a:headEnd/>
            <a:tailEnd/>
          </a:ln>
        </p:spPr>
      </p:sp>
      <p:sp>
        <p:nvSpPr>
          <p:cNvPr id="30723" name="Google Shape;136;g35f391192_04:notes">
            <a:extLst>
              <a:ext uri="{FF2B5EF4-FFF2-40B4-BE49-F238E27FC236}">
                <a16:creationId xmlns:a16="http://schemas.microsoft.com/office/drawing/2014/main" id="{613FB23D-EBB6-48DB-BB16-14C99B90A0E8}"/>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35;g35f391192_04:notes">
            <a:extLst>
              <a:ext uri="{FF2B5EF4-FFF2-40B4-BE49-F238E27FC236}">
                <a16:creationId xmlns:a16="http://schemas.microsoft.com/office/drawing/2014/main" id="{DF64273D-D34A-482E-A528-1D341971FDB9}"/>
              </a:ext>
            </a:extLst>
          </p:cNvPr>
          <p:cNvSpPr>
            <a:spLocks noGrp="1" noRot="1" noChangeAspect="1" noTextEdit="1"/>
          </p:cNvSpPr>
          <p:nvPr>
            <p:ph type="sldImg" idx="2"/>
          </p:nvPr>
        </p:nvSpPr>
        <p:spPr>
          <a:ln>
            <a:miter lim="800000"/>
            <a:headEnd/>
            <a:tailEnd/>
          </a:ln>
        </p:spPr>
      </p:sp>
      <p:sp>
        <p:nvSpPr>
          <p:cNvPr id="32771" name="Google Shape;136;g35f391192_04:notes">
            <a:extLst>
              <a:ext uri="{FF2B5EF4-FFF2-40B4-BE49-F238E27FC236}">
                <a16:creationId xmlns:a16="http://schemas.microsoft.com/office/drawing/2014/main" id="{3CFD0495-EC43-4CA5-8287-3F66B995DC54}"/>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35;g35f391192_04:notes">
            <a:extLst>
              <a:ext uri="{FF2B5EF4-FFF2-40B4-BE49-F238E27FC236}">
                <a16:creationId xmlns:a16="http://schemas.microsoft.com/office/drawing/2014/main" id="{3481504B-9B02-4B93-A446-6AEE43662615}"/>
              </a:ext>
            </a:extLst>
          </p:cNvPr>
          <p:cNvSpPr>
            <a:spLocks noGrp="1" noRot="1" noChangeAspect="1" noTextEdit="1"/>
          </p:cNvSpPr>
          <p:nvPr>
            <p:ph type="sldImg" idx="2"/>
          </p:nvPr>
        </p:nvSpPr>
        <p:spPr>
          <a:ln>
            <a:miter lim="800000"/>
            <a:headEnd/>
            <a:tailEnd/>
          </a:ln>
        </p:spPr>
      </p:sp>
      <p:sp>
        <p:nvSpPr>
          <p:cNvPr id="12291" name="Google Shape;136;g35f391192_04:notes">
            <a:extLst>
              <a:ext uri="{FF2B5EF4-FFF2-40B4-BE49-F238E27FC236}">
                <a16:creationId xmlns:a16="http://schemas.microsoft.com/office/drawing/2014/main" id="{DCFBA61D-DADC-441D-BFA9-E3A44EEDDCCA}"/>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62;gcd36154fc_196_0:notes">
            <a:extLst>
              <a:ext uri="{FF2B5EF4-FFF2-40B4-BE49-F238E27FC236}">
                <a16:creationId xmlns:a16="http://schemas.microsoft.com/office/drawing/2014/main" id="{68CF1982-FA7D-4230-8F55-D6CC71452A54}"/>
              </a:ext>
            </a:extLst>
          </p:cNvPr>
          <p:cNvSpPr>
            <a:spLocks noGrp="1" noRot="1" noChangeAspect="1" noTextEdit="1"/>
          </p:cNvSpPr>
          <p:nvPr>
            <p:ph type="sldImg" idx="2"/>
          </p:nvPr>
        </p:nvSpPr>
        <p:spPr>
          <a:ln>
            <a:miter lim="800000"/>
            <a:headEnd/>
            <a:tailEnd/>
          </a:ln>
        </p:spPr>
      </p:sp>
      <p:sp>
        <p:nvSpPr>
          <p:cNvPr id="14339" name="Google Shape;263;gcd36154fc_196_0:notes">
            <a:extLst>
              <a:ext uri="{FF2B5EF4-FFF2-40B4-BE49-F238E27FC236}">
                <a16:creationId xmlns:a16="http://schemas.microsoft.com/office/drawing/2014/main" id="{C05A6B26-B2BE-482F-B669-1E886DF0C287}"/>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43;g35f391192_029:notes">
            <a:extLst>
              <a:ext uri="{FF2B5EF4-FFF2-40B4-BE49-F238E27FC236}">
                <a16:creationId xmlns:a16="http://schemas.microsoft.com/office/drawing/2014/main" id="{3110A21E-B5ED-4F20-BE90-E085A5F788F1}"/>
              </a:ext>
            </a:extLst>
          </p:cNvPr>
          <p:cNvSpPr>
            <a:spLocks noGrp="1" noRot="1" noChangeAspect="1" noTextEdit="1"/>
          </p:cNvSpPr>
          <p:nvPr>
            <p:ph type="sldImg" idx="2"/>
          </p:nvPr>
        </p:nvSpPr>
        <p:spPr>
          <a:ln>
            <a:miter lim="800000"/>
            <a:headEnd/>
            <a:tailEnd/>
          </a:ln>
        </p:spPr>
      </p:sp>
      <p:sp>
        <p:nvSpPr>
          <p:cNvPr id="16387" name="Google Shape;144;g35f391192_029:notes">
            <a:extLst>
              <a:ext uri="{FF2B5EF4-FFF2-40B4-BE49-F238E27FC236}">
                <a16:creationId xmlns:a16="http://schemas.microsoft.com/office/drawing/2014/main" id="{97E05C8B-3C81-45A2-B571-D0CDF1C11BBE}"/>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57;p:notes">
            <a:extLst>
              <a:ext uri="{FF2B5EF4-FFF2-40B4-BE49-F238E27FC236}">
                <a16:creationId xmlns:a16="http://schemas.microsoft.com/office/drawing/2014/main" id="{C84B4491-2069-477E-B638-A26A5862D6BF}"/>
              </a:ext>
            </a:extLst>
          </p:cNvPr>
          <p:cNvSpPr>
            <a:spLocks noGrp="1" noRot="1" noChangeAspect="1" noTextEdit="1"/>
          </p:cNvSpPr>
          <p:nvPr>
            <p:ph type="sldImg" idx="2"/>
          </p:nvPr>
        </p:nvSpPr>
        <p:spPr>
          <a:ln>
            <a:miter lim="800000"/>
            <a:headEnd/>
            <a:tailEnd/>
          </a:ln>
        </p:spPr>
      </p:sp>
      <p:sp>
        <p:nvSpPr>
          <p:cNvPr id="18435" name="Google Shape;158;p:notes">
            <a:extLst>
              <a:ext uri="{FF2B5EF4-FFF2-40B4-BE49-F238E27FC236}">
                <a16:creationId xmlns:a16="http://schemas.microsoft.com/office/drawing/2014/main" id="{E06E492D-7999-4946-B40D-60722BD354BD}"/>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43;g35f391192_029:notes">
            <a:extLst>
              <a:ext uri="{FF2B5EF4-FFF2-40B4-BE49-F238E27FC236}">
                <a16:creationId xmlns:a16="http://schemas.microsoft.com/office/drawing/2014/main" id="{11B2FE2A-F2B2-4869-AB54-83BBCF863769}"/>
              </a:ext>
            </a:extLst>
          </p:cNvPr>
          <p:cNvSpPr>
            <a:spLocks noGrp="1" noRot="1" noChangeAspect="1" noTextEdit="1"/>
          </p:cNvSpPr>
          <p:nvPr>
            <p:ph type="sldImg" idx="2"/>
          </p:nvPr>
        </p:nvSpPr>
        <p:spPr>
          <a:ln>
            <a:miter lim="800000"/>
            <a:headEnd/>
            <a:tailEnd/>
          </a:ln>
        </p:spPr>
      </p:sp>
      <p:sp>
        <p:nvSpPr>
          <p:cNvPr id="20483" name="Google Shape;144;g35f391192_029:notes">
            <a:extLst>
              <a:ext uri="{FF2B5EF4-FFF2-40B4-BE49-F238E27FC236}">
                <a16:creationId xmlns:a16="http://schemas.microsoft.com/office/drawing/2014/main" id="{3AA2926D-E252-4A9F-B839-AEA727A527E7}"/>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57;p:notes">
            <a:extLst>
              <a:ext uri="{FF2B5EF4-FFF2-40B4-BE49-F238E27FC236}">
                <a16:creationId xmlns:a16="http://schemas.microsoft.com/office/drawing/2014/main" id="{1BFC04BA-5953-4522-BAFD-0D5298A79CAE}"/>
              </a:ext>
            </a:extLst>
          </p:cNvPr>
          <p:cNvSpPr>
            <a:spLocks noGrp="1" noRot="1" noChangeAspect="1" noTextEdit="1"/>
          </p:cNvSpPr>
          <p:nvPr>
            <p:ph type="sldImg" idx="2"/>
          </p:nvPr>
        </p:nvSpPr>
        <p:spPr>
          <a:ln>
            <a:miter lim="800000"/>
            <a:headEnd/>
            <a:tailEnd/>
          </a:ln>
        </p:spPr>
      </p:sp>
      <p:sp>
        <p:nvSpPr>
          <p:cNvPr id="22531" name="Google Shape;158;p:notes">
            <a:extLst>
              <a:ext uri="{FF2B5EF4-FFF2-40B4-BE49-F238E27FC236}">
                <a16:creationId xmlns:a16="http://schemas.microsoft.com/office/drawing/2014/main" id="{D81F9EAE-913C-4E29-A70D-ED30A6203015}"/>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43;g35f391192_029:notes">
            <a:extLst>
              <a:ext uri="{FF2B5EF4-FFF2-40B4-BE49-F238E27FC236}">
                <a16:creationId xmlns:a16="http://schemas.microsoft.com/office/drawing/2014/main" id="{9148F6B4-2D12-468B-918D-959F46F495D2}"/>
              </a:ext>
            </a:extLst>
          </p:cNvPr>
          <p:cNvSpPr>
            <a:spLocks noGrp="1" noRot="1" noChangeAspect="1" noTextEdit="1"/>
          </p:cNvSpPr>
          <p:nvPr>
            <p:ph type="sldImg" idx="2"/>
          </p:nvPr>
        </p:nvSpPr>
        <p:spPr>
          <a:ln>
            <a:miter lim="800000"/>
            <a:headEnd/>
            <a:tailEnd/>
          </a:ln>
        </p:spPr>
      </p:sp>
      <p:sp>
        <p:nvSpPr>
          <p:cNvPr id="24579" name="Google Shape;144;g35f391192_029:notes">
            <a:extLst>
              <a:ext uri="{FF2B5EF4-FFF2-40B4-BE49-F238E27FC236}">
                <a16:creationId xmlns:a16="http://schemas.microsoft.com/office/drawing/2014/main" id="{1F7D1210-5C85-46B4-94B2-FFEC4CC8F3C7}"/>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57;p:notes">
            <a:extLst>
              <a:ext uri="{FF2B5EF4-FFF2-40B4-BE49-F238E27FC236}">
                <a16:creationId xmlns:a16="http://schemas.microsoft.com/office/drawing/2014/main" id="{8C318A7C-090D-4A7B-83CD-9DF2F5C9727A}"/>
              </a:ext>
            </a:extLst>
          </p:cNvPr>
          <p:cNvSpPr>
            <a:spLocks noGrp="1" noRot="1" noChangeAspect="1" noTextEdit="1"/>
          </p:cNvSpPr>
          <p:nvPr>
            <p:ph type="sldImg" idx="2"/>
          </p:nvPr>
        </p:nvSpPr>
        <p:spPr>
          <a:ln>
            <a:miter lim="800000"/>
            <a:headEnd/>
            <a:tailEnd/>
          </a:ln>
        </p:spPr>
      </p:sp>
      <p:sp>
        <p:nvSpPr>
          <p:cNvPr id="26627" name="Google Shape;158;p:notes">
            <a:extLst>
              <a:ext uri="{FF2B5EF4-FFF2-40B4-BE49-F238E27FC236}">
                <a16:creationId xmlns:a16="http://schemas.microsoft.com/office/drawing/2014/main" id="{60F3BF4C-3959-4339-96B2-C4127104B77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15906798-A9A2-43CB-9FAD-CB4C3E65E4D6}"/>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11;p2">
            <a:extLst>
              <a:ext uri="{FF2B5EF4-FFF2-40B4-BE49-F238E27FC236}">
                <a16:creationId xmlns:a16="http://schemas.microsoft.com/office/drawing/2014/main" id="{C07555AE-27D7-4476-9633-AE766F0D4532}"/>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6631521A-7595-4D86-A1CC-2FB515704377}"/>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13;p2">
            <a:extLst>
              <a:ext uri="{FF2B5EF4-FFF2-40B4-BE49-F238E27FC236}">
                <a16:creationId xmlns:a16="http://schemas.microsoft.com/office/drawing/2014/main" id="{59A5693A-63AB-4F86-8101-8EAA80ED2606}"/>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14;p2">
            <a:extLst>
              <a:ext uri="{FF2B5EF4-FFF2-40B4-BE49-F238E27FC236}">
                <a16:creationId xmlns:a16="http://schemas.microsoft.com/office/drawing/2014/main" id="{C225C272-7CB3-423C-BD2E-BBC619375669}"/>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83205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E8CC1C46-035A-4A89-B575-9F868FDF6F26}"/>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20;p3">
            <a:extLst>
              <a:ext uri="{FF2B5EF4-FFF2-40B4-BE49-F238E27FC236}">
                <a16:creationId xmlns:a16="http://schemas.microsoft.com/office/drawing/2014/main" id="{B4740A84-05A3-445C-8B27-BE9CA200F177}"/>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1456ED89-E7B2-4222-A76C-B6F851DB24F6}"/>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22;p3">
            <a:extLst>
              <a:ext uri="{FF2B5EF4-FFF2-40B4-BE49-F238E27FC236}">
                <a16:creationId xmlns:a16="http://schemas.microsoft.com/office/drawing/2014/main" id="{286DAA90-E723-4CAD-ABFF-AA5B0A94C763}"/>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23;p3">
            <a:extLst>
              <a:ext uri="{FF2B5EF4-FFF2-40B4-BE49-F238E27FC236}">
                <a16:creationId xmlns:a16="http://schemas.microsoft.com/office/drawing/2014/main" id="{2E89D8D3-E718-4200-9353-0A219A321FB7}"/>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0C253903-512B-4F21-A0E3-FA3A1F62811D}"/>
              </a:ext>
            </a:extLst>
          </p:cNvPr>
          <p:cNvSpPr txBox="1">
            <a:spLocks noGrp="1"/>
          </p:cNvSpPr>
          <p:nvPr>
            <p:ph type="sldNum" idx="10"/>
          </p:nvPr>
        </p:nvSpPr>
        <p:spPr/>
        <p:txBody>
          <a:bodyPr/>
          <a:lstStyle>
            <a:lvl1pPr>
              <a:defRPr/>
            </a:lvl1pPr>
          </a:lstStyle>
          <a:p>
            <a:fld id="{D8D68DEF-5F71-4564-AD6E-B2BD406282D1}" type="slidenum">
              <a:rPr lang="sk-SK" altLang="sk-SK"/>
              <a:pPr/>
              <a:t>‹#›</a:t>
            </a:fld>
            <a:endParaRPr lang="sk-SK" altLang="sk-SK"/>
          </a:p>
        </p:txBody>
      </p:sp>
    </p:spTree>
    <p:extLst>
      <p:ext uri="{BB962C8B-B14F-4D97-AF65-F5344CB8AC3E}">
        <p14:creationId xmlns:p14="http://schemas.microsoft.com/office/powerpoint/2010/main" val="18105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5EFE3C87-5E0B-40B0-86B8-5A52141C04A0}"/>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36;p5">
            <a:extLst>
              <a:ext uri="{FF2B5EF4-FFF2-40B4-BE49-F238E27FC236}">
                <a16:creationId xmlns:a16="http://schemas.microsoft.com/office/drawing/2014/main" id="{E41BA23E-BE27-4577-B13E-B7A2E9BBE9DD}"/>
              </a:ext>
            </a:extLst>
          </p:cNvPr>
          <p:cNvSpPr>
            <a:spLocks noChangeArrowheads="1"/>
          </p:cNvSpPr>
          <p:nvPr/>
        </p:nvSpPr>
        <p:spPr bwMode="auto">
          <a:xfrm>
            <a:off x="0" y="500063"/>
            <a:ext cx="457200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37;p5">
            <a:extLst>
              <a:ext uri="{FF2B5EF4-FFF2-40B4-BE49-F238E27FC236}">
                <a16:creationId xmlns:a16="http://schemas.microsoft.com/office/drawing/2014/main" id="{2F003E86-6489-49D9-8646-7B7E6A56D115}"/>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38;p5">
            <a:extLst>
              <a:ext uri="{FF2B5EF4-FFF2-40B4-BE49-F238E27FC236}">
                <a16:creationId xmlns:a16="http://schemas.microsoft.com/office/drawing/2014/main" id="{60AA0239-5FE2-494D-BD8E-32E9B8FADCFE}"/>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39;p5">
            <a:extLst>
              <a:ext uri="{FF2B5EF4-FFF2-40B4-BE49-F238E27FC236}">
                <a16:creationId xmlns:a16="http://schemas.microsoft.com/office/drawing/2014/main" id="{350EA39C-C012-468E-8A79-BCEE911B9D7F}"/>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cxnSp>
        <p:nvCxnSpPr>
          <p:cNvPr id="9" name="Google Shape;40;p5">
            <a:extLst>
              <a:ext uri="{FF2B5EF4-FFF2-40B4-BE49-F238E27FC236}">
                <a16:creationId xmlns:a16="http://schemas.microsoft.com/office/drawing/2014/main" id="{2273DAB1-0A98-41A3-B1B8-E8B535DFEDDA}"/>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64037031-76FE-408B-8F34-F1B5E76464E9}"/>
              </a:ext>
            </a:extLst>
          </p:cNvPr>
          <p:cNvSpPr txBox="1">
            <a:spLocks noGrp="1"/>
          </p:cNvSpPr>
          <p:nvPr>
            <p:ph type="sldNum" idx="10"/>
          </p:nvPr>
        </p:nvSpPr>
        <p:spPr/>
        <p:txBody>
          <a:bodyPr/>
          <a:lstStyle>
            <a:lvl1pPr>
              <a:defRPr/>
            </a:lvl1pPr>
          </a:lstStyle>
          <a:p>
            <a:fld id="{C7B54A0B-DFA9-4A62-B380-52F3117C0562}" type="slidenum">
              <a:rPr lang="sk-SK" altLang="sk-SK"/>
              <a:pPr/>
              <a:t>‹#›</a:t>
            </a:fld>
            <a:endParaRPr lang="sk-SK" altLang="sk-SK"/>
          </a:p>
        </p:txBody>
      </p:sp>
    </p:spTree>
    <p:extLst>
      <p:ext uri="{BB962C8B-B14F-4D97-AF65-F5344CB8AC3E}">
        <p14:creationId xmlns:p14="http://schemas.microsoft.com/office/powerpoint/2010/main" val="136786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
        <p:cNvGrpSpPr/>
        <p:nvPr/>
      </p:nvGrpSpPr>
      <p:grpSpPr>
        <a:xfrm>
          <a:off x="0" y="0"/>
          <a:ext cx="0" cy="0"/>
          <a:chOff x="0" y="0"/>
          <a:chExt cx="0" cy="0"/>
        </a:xfrm>
      </p:grpSpPr>
      <p:sp>
        <p:nvSpPr>
          <p:cNvPr id="6" name="Google Shape;56;p7">
            <a:extLst>
              <a:ext uri="{FF2B5EF4-FFF2-40B4-BE49-F238E27FC236}">
                <a16:creationId xmlns:a16="http://schemas.microsoft.com/office/drawing/2014/main" id="{54F81D57-D9FB-4871-9529-C7991C819A2F}"/>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7" name="Google Shape;57;p7">
            <a:extLst>
              <a:ext uri="{FF2B5EF4-FFF2-40B4-BE49-F238E27FC236}">
                <a16:creationId xmlns:a16="http://schemas.microsoft.com/office/drawing/2014/main" id="{4393C162-4406-4FF9-9A62-D1B33886E9FE}"/>
              </a:ext>
            </a:extLst>
          </p:cNvPr>
          <p:cNvSpPr>
            <a:spLocks noChangeArrowheads="1"/>
          </p:cNvSpPr>
          <p:nvPr/>
        </p:nvSpPr>
        <p:spPr bwMode="auto">
          <a:xfrm>
            <a:off x="0" y="500063"/>
            <a:ext cx="457200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58;p7">
            <a:extLst>
              <a:ext uri="{FF2B5EF4-FFF2-40B4-BE49-F238E27FC236}">
                <a16:creationId xmlns:a16="http://schemas.microsoft.com/office/drawing/2014/main" id="{A8A6EC32-364E-4086-9DC1-E9825B011D72}"/>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9" name="Google Shape;59;p7">
            <a:extLst>
              <a:ext uri="{FF2B5EF4-FFF2-40B4-BE49-F238E27FC236}">
                <a16:creationId xmlns:a16="http://schemas.microsoft.com/office/drawing/2014/main" id="{A81807D1-2002-4840-A68C-32568C1B5896}"/>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0" name="Google Shape;60;p7">
            <a:extLst>
              <a:ext uri="{FF2B5EF4-FFF2-40B4-BE49-F238E27FC236}">
                <a16:creationId xmlns:a16="http://schemas.microsoft.com/office/drawing/2014/main" id="{03C541C1-0E8A-4C74-B8A6-22E3156BEEE5}"/>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cxnSp>
        <p:nvCxnSpPr>
          <p:cNvPr id="11" name="Google Shape;61;p7">
            <a:extLst>
              <a:ext uri="{FF2B5EF4-FFF2-40B4-BE49-F238E27FC236}">
                <a16:creationId xmlns:a16="http://schemas.microsoft.com/office/drawing/2014/main" id="{47797D83-D020-4CA5-AA9D-0E2EEF92600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62" name="Google Shape;62;p7"/>
          <p:cNvSpPr txBox="1">
            <a:spLocks noGrp="1"/>
          </p:cNvSpPr>
          <p:nvPr>
            <p:ph type="title"/>
          </p:nvPr>
        </p:nvSpPr>
        <p:spPr>
          <a:xfrm>
            <a:off x="1146025" y="530725"/>
            <a:ext cx="3208800" cy="1028700"/>
          </a:xfrm>
          <a:prstGeom prst="rect">
            <a:avLst/>
          </a:prstGeom>
        </p:spPr>
        <p:txBody>
          <a:bodyPr spcFirstLastPara="1">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 name="Google Shape;66;p7">
            <a:extLst>
              <a:ext uri="{FF2B5EF4-FFF2-40B4-BE49-F238E27FC236}">
                <a16:creationId xmlns:a16="http://schemas.microsoft.com/office/drawing/2014/main" id="{113E53AF-3750-4251-BB73-A2C6789C0C7C}"/>
              </a:ext>
            </a:extLst>
          </p:cNvPr>
          <p:cNvSpPr txBox="1">
            <a:spLocks noGrp="1"/>
          </p:cNvSpPr>
          <p:nvPr>
            <p:ph type="sldNum" idx="10"/>
          </p:nvPr>
        </p:nvSpPr>
        <p:spPr/>
        <p:txBody>
          <a:bodyPr/>
          <a:lstStyle>
            <a:lvl1pPr>
              <a:defRPr/>
            </a:lvl1pPr>
          </a:lstStyle>
          <a:p>
            <a:fld id="{139283FE-1D28-4301-B6A4-2FB84EB1D9A1}" type="slidenum">
              <a:rPr lang="sk-SK" altLang="sk-SK"/>
              <a:pPr/>
              <a:t>‹#›</a:t>
            </a:fld>
            <a:endParaRPr lang="sk-SK" altLang="sk-SK"/>
          </a:p>
        </p:txBody>
      </p:sp>
    </p:spTree>
    <p:extLst>
      <p:ext uri="{BB962C8B-B14F-4D97-AF65-F5344CB8AC3E}">
        <p14:creationId xmlns:p14="http://schemas.microsoft.com/office/powerpoint/2010/main" val="375734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B6876693-2FAF-486C-8918-7B27AAB905F9}"/>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ED707135-1568-47BB-A67F-BE76BB054019}"/>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87;p10">
            <a:extLst>
              <a:ext uri="{FF2B5EF4-FFF2-40B4-BE49-F238E27FC236}">
                <a16:creationId xmlns:a16="http://schemas.microsoft.com/office/drawing/2014/main" id="{2EE0D880-5BBB-459F-B0E1-AA51A19071DA}"/>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88;p10">
            <a:extLst>
              <a:ext uri="{FF2B5EF4-FFF2-40B4-BE49-F238E27FC236}">
                <a16:creationId xmlns:a16="http://schemas.microsoft.com/office/drawing/2014/main" id="{4C28198C-0C84-48BF-AE70-E33F18C35420}"/>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89;p10">
            <a:extLst>
              <a:ext uri="{FF2B5EF4-FFF2-40B4-BE49-F238E27FC236}">
                <a16:creationId xmlns:a16="http://schemas.microsoft.com/office/drawing/2014/main" id="{E4F0D2C2-C5D9-48D4-B078-03FD0CABA886}"/>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0;p10">
            <a:extLst>
              <a:ext uri="{FF2B5EF4-FFF2-40B4-BE49-F238E27FC236}">
                <a16:creationId xmlns:a16="http://schemas.microsoft.com/office/drawing/2014/main" id="{19C4B40F-81FA-4A1E-8442-A19D955D63EC}"/>
              </a:ext>
            </a:extLst>
          </p:cNvPr>
          <p:cNvSpPr txBox="1">
            <a:spLocks noGrp="1"/>
          </p:cNvSpPr>
          <p:nvPr>
            <p:ph type="sldNum" idx="10"/>
          </p:nvPr>
        </p:nvSpPr>
        <p:spPr/>
        <p:txBody>
          <a:bodyPr/>
          <a:lstStyle>
            <a:lvl1pPr>
              <a:defRPr/>
            </a:lvl1pPr>
          </a:lstStyle>
          <a:p>
            <a:fld id="{43EAEB16-B8EB-4C27-9788-C25DDF71E527}" type="slidenum">
              <a:rPr lang="sk-SK" altLang="sk-SK"/>
              <a:pPr/>
              <a:t>‹#›</a:t>
            </a:fld>
            <a:endParaRPr lang="sk-SK" altLang="sk-SK"/>
          </a:p>
        </p:txBody>
      </p:sp>
    </p:spTree>
    <p:extLst>
      <p:ext uri="{BB962C8B-B14F-4D97-AF65-F5344CB8AC3E}">
        <p14:creationId xmlns:p14="http://schemas.microsoft.com/office/powerpoint/2010/main" val="137741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A016643B-89A6-44DB-AAB0-545F23F6ADFE}"/>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59C45318-DA85-4165-A0C6-D6D087D98DA7}"/>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9A45E7D-27F8-40C3-BF65-3CCF1F75D499}"/>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A9EDEE9A-1260-406D-A544-C9579F538C24}"/>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985483A3-8085-4570-887E-7C187B542C60}"/>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EE0FAF05-0463-47FF-941C-59FDFF0CEDC6}"/>
              </a:ext>
            </a:extLst>
          </p:cNvPr>
          <p:cNvSpPr txBox="1">
            <a:spLocks noGrp="1"/>
          </p:cNvSpPr>
          <p:nvPr>
            <p:ph type="sldNum" idx="10"/>
          </p:nvPr>
        </p:nvSpPr>
        <p:spPr/>
        <p:txBody>
          <a:bodyPr/>
          <a:lstStyle>
            <a:lvl1pPr>
              <a:defRPr/>
            </a:lvl1pPr>
          </a:lstStyle>
          <a:p>
            <a:fld id="{BBE646AA-2E83-43D3-B658-BC34069F2E74}" type="slidenum">
              <a:rPr lang="sk-SK" altLang="sk-SK"/>
              <a:pPr/>
              <a:t>‹#›</a:t>
            </a:fld>
            <a:endParaRPr lang="sk-SK" altLang="sk-SK"/>
          </a:p>
        </p:txBody>
      </p:sp>
    </p:spTree>
    <p:extLst>
      <p:ext uri="{BB962C8B-B14F-4D97-AF65-F5344CB8AC3E}">
        <p14:creationId xmlns:p14="http://schemas.microsoft.com/office/powerpoint/2010/main" val="2302707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9F95656E-F6AC-4A97-AE60-BC652BBD61EA}"/>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20B25F08-C1EB-4B09-80D6-8C6C98DCEE7A}"/>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7263BA77-A338-4B24-A419-4C80DF47BF09}"/>
              </a:ext>
            </a:extLst>
          </p:cNvPr>
          <p:cNvSpPr txBox="1">
            <a:spLocks noGrp="1"/>
          </p:cNvSpPr>
          <p:nvPr>
            <p:ph type="sldNum" idx="12"/>
          </p:nvPr>
        </p:nvSpPr>
        <p:spPr bwMode="auto">
          <a:xfrm>
            <a:off x="-50800" y="4819650"/>
            <a:ext cx="349250" cy="323850"/>
          </a:xfrm>
          <a:prstGeom prst="rect">
            <a:avLst/>
          </a:prstGeom>
          <a:noFill/>
          <a:ln>
            <a:noFill/>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fld id="{7356E588-5DBF-43DE-AC08-FA79F3BB9D69}" type="slidenum">
              <a:rPr lang="sk-SK" altLang="sk-SK"/>
              <a:pPr/>
              <a:t>‹#›</a:t>
            </a:fld>
            <a:endParaRPr lang="sk-SK" altLang="sk-SK"/>
          </a:p>
        </p:txBody>
      </p:sp>
    </p:spTree>
  </p:cSld>
  <p:clrMap bg1="lt1" tx1="dk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loom.com/share/9644f29a157d46a4b263af2c4fd0bf5d" TargetMode="External"/><Relationship Id="rId7" Type="http://schemas.openxmlformats.org/officeDocument/2006/relationships/hyperlink" Target="https://wordwall.net/cs/resource/18782114"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ordwall.net/cs/resource/18783982"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cD_ss9wzYpS07ob73FgRXhMY6Pi1Hhph/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109;p13">
            <a:extLst>
              <a:ext uri="{FF2B5EF4-FFF2-40B4-BE49-F238E27FC236}">
                <a16:creationId xmlns:a16="http://schemas.microsoft.com/office/drawing/2014/main" id="{99F1D6FC-92A6-4056-9A11-CACB8B3F724B}"/>
              </a:ext>
            </a:extLst>
          </p:cNvPr>
          <p:cNvSpPr txBox="1">
            <a:spLocks noGrp="1"/>
          </p:cNvSpPr>
          <p:nvPr>
            <p:ph type="ctrTitle"/>
          </p:nvPr>
        </p:nvSpPr>
        <p:spPr>
          <a:xfrm>
            <a:off x="684213" y="2571750"/>
            <a:ext cx="6624637" cy="1871663"/>
          </a:xfrm>
        </p:spPr>
        <p:txBody>
          <a:bodyPr/>
          <a:lstStyle/>
          <a:p>
            <a:pPr eaLnBrk="1" hangingPunct="1">
              <a:spcBef>
                <a:spcPct val="0"/>
              </a:spcBef>
              <a:spcAft>
                <a:spcPct val="0"/>
              </a:spcAft>
              <a:buClr>
                <a:srgbClr val="FFFFFF"/>
              </a:buClr>
              <a:buFont typeface="Roboto Slab" charset="0"/>
              <a:buNone/>
            </a:pPr>
            <a:r>
              <a:rPr lang="sk-SK" altLang="sk-SK" b="1">
                <a:solidFill>
                  <a:srgbClr val="FFFFFF"/>
                </a:solidFill>
                <a:latin typeface="Roboto Slab" charset="0"/>
                <a:cs typeface="Arial" panose="020B0604020202020204" pitchFamily="34" charset="0"/>
                <a:sym typeface="Roboto Slab" charset="0"/>
              </a:rPr>
              <a:t>Digi school CHÉMIA Chemické látky – rozdelenie látok</a:t>
            </a:r>
          </a:p>
        </p:txBody>
      </p:sp>
      <p:pic>
        <p:nvPicPr>
          <p:cNvPr id="9219" name="Obrázok 2">
            <a:extLst>
              <a:ext uri="{FF2B5EF4-FFF2-40B4-BE49-F238E27FC236}">
                <a16:creationId xmlns:a16="http://schemas.microsoft.com/office/drawing/2014/main" id="{BE0C9EAF-8514-4473-ACDB-4C2370CB14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785813"/>
            <a:ext cx="11588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ĺžnik 4">
            <a:extLst>
              <a:ext uri="{FF2B5EF4-FFF2-40B4-BE49-F238E27FC236}">
                <a16:creationId xmlns:a16="http://schemas.microsoft.com/office/drawing/2014/main" id="{44C7ED74-8FE9-4987-868F-4A2E0606A017}"/>
              </a:ext>
            </a:extLst>
          </p:cNvPr>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sk-SK" sz="2000" b="1" dirty="0">
                <a:cs typeface="Arial" pitchFamily="34" charset="0"/>
                <a:sym typeface="Arial" charset="0"/>
              </a:rPr>
              <a:t>2020-1-SK01-KA226-SCH-094350</a:t>
            </a:r>
          </a:p>
        </p:txBody>
      </p:sp>
      <p:pic>
        <p:nvPicPr>
          <p:cNvPr id="9221" name="Obrázok 6" descr="Erasmus+ logo EN.jpg">
            <a:extLst>
              <a:ext uri="{FF2B5EF4-FFF2-40B4-BE49-F238E27FC236}">
                <a16:creationId xmlns:a16="http://schemas.microsoft.com/office/drawing/2014/main" id="{98E8855C-73B5-46C8-AEFC-7B052FB55C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7858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207;p21">
            <a:extLst>
              <a:ext uri="{FF2B5EF4-FFF2-40B4-BE49-F238E27FC236}">
                <a16:creationId xmlns:a16="http://schemas.microsoft.com/office/drawing/2014/main" id="{493699C3-CC29-4B34-945D-34228B8C10B7}"/>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sk-SK" sz="1800" b="1">
                <a:solidFill>
                  <a:srgbClr val="FFFFFF"/>
                </a:solidFill>
                <a:latin typeface="Roboto Slab" charset="0"/>
                <a:cs typeface="Arial" panose="020B0604020202020204" pitchFamily="34" charset="0"/>
                <a:sym typeface="Roboto Slab" charset="0"/>
              </a:rPr>
              <a:t>VZDELÁVACIE MATERIÁLY</a:t>
            </a:r>
          </a:p>
        </p:txBody>
      </p:sp>
      <p:sp>
        <p:nvSpPr>
          <p:cNvPr id="27651" name="Google Shape;208;p21">
            <a:extLst>
              <a:ext uri="{FF2B5EF4-FFF2-40B4-BE49-F238E27FC236}">
                <a16:creationId xmlns:a16="http://schemas.microsoft.com/office/drawing/2014/main" id="{90ED907B-661B-415F-B8FE-8F2D42AEBB2B}"/>
              </a:ext>
            </a:extLst>
          </p:cNvPr>
          <p:cNvSpPr txBox="1">
            <a:spLocks noGrp="1"/>
          </p:cNvSpPr>
          <p:nvPr>
            <p:ph type="body" idx="1"/>
          </p:nvPr>
        </p:nvSpPr>
        <p:spPr>
          <a:xfrm>
            <a:off x="684213" y="1708150"/>
            <a:ext cx="2409825" cy="3152775"/>
          </a:xfrm>
        </p:spPr>
        <p:txBody>
          <a:bodyPr/>
          <a:lstStyle/>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p:txBody>
      </p:sp>
      <p:sp>
        <p:nvSpPr>
          <p:cNvPr id="27652" name="Google Shape;209;p21">
            <a:extLst>
              <a:ext uri="{FF2B5EF4-FFF2-40B4-BE49-F238E27FC236}">
                <a16:creationId xmlns:a16="http://schemas.microsoft.com/office/drawing/2014/main" id="{040E3689-C2E1-4C58-A4A7-021E06423E36}"/>
              </a:ext>
            </a:extLst>
          </p:cNvPr>
          <p:cNvSpPr txBox="1">
            <a:spLocks noGrp="1"/>
          </p:cNvSpPr>
          <p:nvPr>
            <p:ph type="body" idx="2"/>
          </p:nvPr>
        </p:nvSpPr>
        <p:spPr>
          <a:xfrm>
            <a:off x="3203575" y="1708150"/>
            <a:ext cx="2409825" cy="3152775"/>
          </a:xfrm>
        </p:spPr>
        <p:txBody>
          <a:bodyPr/>
          <a:lstStyle/>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p:txBody>
      </p:sp>
      <p:sp>
        <p:nvSpPr>
          <p:cNvPr id="27653" name="Google Shape;210;p21">
            <a:extLst>
              <a:ext uri="{FF2B5EF4-FFF2-40B4-BE49-F238E27FC236}">
                <a16:creationId xmlns:a16="http://schemas.microsoft.com/office/drawing/2014/main" id="{73AA7499-2A6A-4E06-8837-BEAEBBD8104D}"/>
              </a:ext>
            </a:extLst>
          </p:cNvPr>
          <p:cNvSpPr txBox="1">
            <a:spLocks noGrp="1"/>
          </p:cNvSpPr>
          <p:nvPr>
            <p:ph type="body" idx="3"/>
          </p:nvPr>
        </p:nvSpPr>
        <p:spPr>
          <a:xfrm>
            <a:off x="10371138" y="4686300"/>
            <a:ext cx="2409825" cy="3152775"/>
          </a:xfrm>
        </p:spPr>
        <p:txBody>
          <a:bodyPr/>
          <a:lstStyle/>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3"/>
            </a:endParaRPr>
          </a:p>
          <a:p>
            <a:pPr marL="0" indent="0" eaLnBrk="1" hangingPunct="1">
              <a:spcAft>
                <a:spcPct val="0"/>
              </a:spcAft>
              <a:buClr>
                <a:srgbClr val="114454"/>
              </a:buClr>
              <a:buFont typeface="Nixie One" charset="0"/>
              <a:buNone/>
            </a:pPr>
            <a:r>
              <a:rPr lang="sk-SK" altLang="sk-SK">
                <a:solidFill>
                  <a:srgbClr val="114454"/>
                </a:solidFill>
                <a:latin typeface="Nixie One" charset="0"/>
                <a:cs typeface="Arial" panose="020B0604020202020204" pitchFamily="34" charset="0"/>
                <a:sym typeface="Nixie One" charset="0"/>
                <a:hlinkClick r:id="rId3"/>
              </a:rPr>
              <a:t> </a:t>
            </a: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p:txBody>
      </p:sp>
      <p:sp>
        <p:nvSpPr>
          <p:cNvPr id="27654" name="Google Shape;218;p21">
            <a:extLst>
              <a:ext uri="{FF2B5EF4-FFF2-40B4-BE49-F238E27FC236}">
                <a16:creationId xmlns:a16="http://schemas.microsoft.com/office/drawing/2014/main" id="{09F9B5A8-4557-487A-B183-A15EDF6F69B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37E9429-B23E-4117-8103-798C54B5BEEF}" type="slidenum">
              <a:rPr lang="sk-SK" altLang="sk-SK" sz="800">
                <a:solidFill>
                  <a:srgbClr val="FFFFFF"/>
                </a:solidFill>
                <a:latin typeface="Roboto Slab" charset="0"/>
                <a:sym typeface="Roboto Slab" charset="0"/>
              </a:rPr>
              <a:pPr>
                <a:buFont typeface="Arial" panose="020B0604020202020204" pitchFamily="34" charset="0"/>
                <a:buNone/>
              </a:pPr>
              <a:t>10</a:t>
            </a:fld>
            <a:endParaRPr lang="sk-SK" altLang="sk-SK" sz="800">
              <a:solidFill>
                <a:srgbClr val="FFFFFF"/>
              </a:solidFill>
              <a:latin typeface="Roboto Slab" charset="0"/>
              <a:sym typeface="Roboto Slab" charset="0"/>
            </a:endParaRPr>
          </a:p>
        </p:txBody>
      </p:sp>
      <p:grpSp>
        <p:nvGrpSpPr>
          <p:cNvPr id="27655" name="Google Shape;1193;p41">
            <a:extLst>
              <a:ext uri="{FF2B5EF4-FFF2-40B4-BE49-F238E27FC236}">
                <a16:creationId xmlns:a16="http://schemas.microsoft.com/office/drawing/2014/main" id="{CA688A36-1F27-44D3-BEAA-E9D6D607CBE6}"/>
              </a:ext>
            </a:extLst>
          </p:cNvPr>
          <p:cNvGrpSpPr>
            <a:grpSpLocks/>
          </p:cNvGrpSpPr>
          <p:nvPr/>
        </p:nvGrpSpPr>
        <p:grpSpPr bwMode="auto">
          <a:xfrm>
            <a:off x="395288" y="842963"/>
            <a:ext cx="446087" cy="446087"/>
            <a:chOff x="1674084" y="3214987"/>
            <a:chExt cx="720142" cy="720027"/>
          </a:xfrm>
        </p:grpSpPr>
        <p:sp>
          <p:nvSpPr>
            <p:cNvPr id="27660" name="Google Shape;1194;p41">
              <a:extLst>
                <a:ext uri="{FF2B5EF4-FFF2-40B4-BE49-F238E27FC236}">
                  <a16:creationId xmlns:a16="http://schemas.microsoft.com/office/drawing/2014/main" id="{9BE46D5A-3DA5-451D-9A67-8C5704725C99}"/>
                </a:ext>
              </a:extLst>
            </p:cNvPr>
            <p:cNvSpPr>
              <a:spLocks noChangeArrowheads="1"/>
            </p:cNvSpPr>
            <p:nvPr/>
          </p:nvSpPr>
          <p:spPr bwMode="auto">
            <a:xfrm>
              <a:off x="1674084" y="3354958"/>
              <a:ext cx="179880" cy="21321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2147483646 h 242"/>
                <a:gd name="T12" fmla="*/ 2147483646 w 204"/>
                <a:gd name="T13" fmla="*/ 2147483646 h 242"/>
                <a:gd name="T14" fmla="*/ 2147483646 w 204"/>
                <a:gd name="T15" fmla="*/ 2147483646 h 242"/>
                <a:gd name="T16" fmla="*/ 2147483646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0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0 w 204"/>
                <a:gd name="T45" fmla="*/ 2147483646 h 242"/>
                <a:gd name="T46" fmla="*/ 0 w 204"/>
                <a:gd name="T47" fmla="*/ 2147483646 h 242"/>
                <a:gd name="T48" fmla="*/ 2147483646 w 204"/>
                <a:gd name="T49" fmla="*/ 2147483646 h 242"/>
                <a:gd name="T50" fmla="*/ 2147483646 w 204"/>
                <a:gd name="T51" fmla="*/ 2147483646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1" name="Google Shape;1195;p41">
              <a:extLst>
                <a:ext uri="{FF2B5EF4-FFF2-40B4-BE49-F238E27FC236}">
                  <a16:creationId xmlns:a16="http://schemas.microsoft.com/office/drawing/2014/main" id="{8D0AEEEE-2D37-40C3-BD3A-32FD3C62680B}"/>
                </a:ext>
              </a:extLst>
            </p:cNvPr>
            <p:cNvSpPr>
              <a:spLocks noChangeArrowheads="1"/>
            </p:cNvSpPr>
            <p:nvPr/>
          </p:nvSpPr>
          <p:spPr bwMode="auto">
            <a:xfrm>
              <a:off x="1674084" y="3534654"/>
              <a:ext cx="179880" cy="21352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2147483646 h 242"/>
                <a:gd name="T12" fmla="*/ 2147483646 w 204"/>
                <a:gd name="T13" fmla="*/ 2147483646 h 242"/>
                <a:gd name="T14" fmla="*/ 2147483646 w 204"/>
                <a:gd name="T15" fmla="*/ 2147483646 h 242"/>
                <a:gd name="T16" fmla="*/ 2147483646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0 w 204"/>
                <a:gd name="T45" fmla="*/ 2147483646 h 242"/>
                <a:gd name="T46" fmla="*/ 0 w 204"/>
                <a:gd name="T47" fmla="*/ 2147483646 h 242"/>
                <a:gd name="T48" fmla="*/ 2147483646 w 204"/>
                <a:gd name="T49" fmla="*/ 2147483646 h 242"/>
                <a:gd name="T50" fmla="*/ 2147483646 w 204"/>
                <a:gd name="T51" fmla="*/ 2147483646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2" name="Google Shape;1196;p41">
              <a:extLst>
                <a:ext uri="{FF2B5EF4-FFF2-40B4-BE49-F238E27FC236}">
                  <a16:creationId xmlns:a16="http://schemas.microsoft.com/office/drawing/2014/main" id="{4F6134B6-73A3-412D-B1AB-8888EA076E2B}"/>
                </a:ext>
              </a:extLst>
            </p:cNvPr>
            <p:cNvSpPr>
              <a:spLocks noChangeArrowheads="1"/>
            </p:cNvSpPr>
            <p:nvPr/>
          </p:nvSpPr>
          <p:spPr bwMode="auto">
            <a:xfrm>
              <a:off x="1861110" y="3214987"/>
              <a:ext cx="212190" cy="179696"/>
            </a:xfrm>
            <a:custGeom>
              <a:avLst/>
              <a:gdLst>
                <a:gd name="T0" fmla="*/ 2147483646 w 241"/>
                <a:gd name="T1" fmla="*/ 2147483646 h 204"/>
                <a:gd name="T2" fmla="*/ 2147483646 w 241"/>
                <a:gd name="T3" fmla="*/ 2147483646 h 204"/>
                <a:gd name="T4" fmla="*/ 2147483646 w 241"/>
                <a:gd name="T5" fmla="*/ 2147483646 h 204"/>
                <a:gd name="T6" fmla="*/ 2147483646 w 241"/>
                <a:gd name="T7" fmla="*/ 2147483646 h 204"/>
                <a:gd name="T8" fmla="*/ 2147483646 w 241"/>
                <a:gd name="T9" fmla="*/ 2147483646 h 204"/>
                <a:gd name="T10" fmla="*/ 0 w 241"/>
                <a:gd name="T11" fmla="*/ 2147483646 h 204"/>
                <a:gd name="T12" fmla="*/ 0 w 241"/>
                <a:gd name="T13" fmla="*/ 2147483646 h 204"/>
                <a:gd name="T14" fmla="*/ 2147483646 w 241"/>
                <a:gd name="T15" fmla="*/ 2147483646 h 204"/>
                <a:gd name="T16" fmla="*/ 2147483646 w 241"/>
                <a:gd name="T17" fmla="*/ 2147483646 h 204"/>
                <a:gd name="T18" fmla="*/ 2147483646 w 241"/>
                <a:gd name="T19" fmla="*/ 2147483646 h 204"/>
                <a:gd name="T20" fmla="*/ 2147483646 w 241"/>
                <a:gd name="T21" fmla="*/ 2147483646 h 204"/>
                <a:gd name="T22" fmla="*/ 2147483646 w 241"/>
                <a:gd name="T23" fmla="*/ 2147483646 h 204"/>
                <a:gd name="T24" fmla="*/ 2147483646 w 241"/>
                <a:gd name="T25" fmla="*/ 2147483646 h 204"/>
                <a:gd name="T26" fmla="*/ 2147483646 w 241"/>
                <a:gd name="T27" fmla="*/ 2147483646 h 204"/>
                <a:gd name="T28" fmla="*/ 2147483646 w 241"/>
                <a:gd name="T29" fmla="*/ 2147483646 h 204"/>
                <a:gd name="T30" fmla="*/ 2147483646 w 241"/>
                <a:gd name="T31" fmla="*/ 2147483646 h 204"/>
                <a:gd name="T32" fmla="*/ 2147483646 w 241"/>
                <a:gd name="T33" fmla="*/ 2147483646 h 204"/>
                <a:gd name="T34" fmla="*/ 2147483646 w 241"/>
                <a:gd name="T35" fmla="*/ 2147483646 h 204"/>
                <a:gd name="T36" fmla="*/ 2147483646 w 241"/>
                <a:gd name="T37" fmla="*/ 2147483646 h 204"/>
                <a:gd name="T38" fmla="*/ 2147483646 w 241"/>
                <a:gd name="T39" fmla="*/ 2147483646 h 204"/>
                <a:gd name="T40" fmla="*/ 2147483646 w 241"/>
                <a:gd name="T41" fmla="*/ 2147483646 h 204"/>
                <a:gd name="T42" fmla="*/ 2147483646 w 241"/>
                <a:gd name="T43" fmla="*/ 2147483646 h 204"/>
                <a:gd name="T44" fmla="*/ 2147483646 w 241"/>
                <a:gd name="T45" fmla="*/ 0 h 204"/>
                <a:gd name="T46" fmla="*/ 2147483646 w 241"/>
                <a:gd name="T47" fmla="*/ 0 h 204"/>
                <a:gd name="T48" fmla="*/ 0 w 241"/>
                <a:gd name="T49" fmla="*/ 2147483646 h 204"/>
                <a:gd name="T50" fmla="*/ 0 w 241"/>
                <a:gd name="T51" fmla="*/ 2147483646 h 204"/>
                <a:gd name="T52" fmla="*/ 2147483646 w 241"/>
                <a:gd name="T53" fmla="*/ 2147483646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204"/>
                <a:gd name="T83" fmla="*/ 241 w 241"/>
                <a:gd name="T84" fmla="*/ 204 h 2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3" name="Google Shape;1197;p41">
              <a:extLst>
                <a:ext uri="{FF2B5EF4-FFF2-40B4-BE49-F238E27FC236}">
                  <a16:creationId xmlns:a16="http://schemas.microsoft.com/office/drawing/2014/main" id="{5BD5D521-F7D7-4A0A-A90F-BDC84E637D64}"/>
                </a:ext>
              </a:extLst>
            </p:cNvPr>
            <p:cNvSpPr>
              <a:spLocks noChangeArrowheads="1"/>
            </p:cNvSpPr>
            <p:nvPr/>
          </p:nvSpPr>
          <p:spPr bwMode="auto">
            <a:xfrm>
              <a:off x="2040679" y="3214987"/>
              <a:ext cx="213433" cy="179696"/>
            </a:xfrm>
            <a:custGeom>
              <a:avLst/>
              <a:gdLst>
                <a:gd name="T0" fmla="*/ 2147483646 w 242"/>
                <a:gd name="T1" fmla="*/ 2147483646 h 204"/>
                <a:gd name="T2" fmla="*/ 2147483646 w 242"/>
                <a:gd name="T3" fmla="*/ 2147483646 h 204"/>
                <a:gd name="T4" fmla="*/ 2147483646 w 242"/>
                <a:gd name="T5" fmla="*/ 2147483646 h 204"/>
                <a:gd name="T6" fmla="*/ 2147483646 w 242"/>
                <a:gd name="T7" fmla="*/ 2147483646 h 204"/>
                <a:gd name="T8" fmla="*/ 2147483646 w 242"/>
                <a:gd name="T9" fmla="*/ 2147483646 h 204"/>
                <a:gd name="T10" fmla="*/ 0 w 242"/>
                <a:gd name="T11" fmla="*/ 2147483646 h 204"/>
                <a:gd name="T12" fmla="*/ 0 w 242"/>
                <a:gd name="T13" fmla="*/ 2147483646 h 204"/>
                <a:gd name="T14" fmla="*/ 2147483646 w 242"/>
                <a:gd name="T15" fmla="*/ 2147483646 h 204"/>
                <a:gd name="T16" fmla="*/ 2147483646 w 242"/>
                <a:gd name="T17" fmla="*/ 2147483646 h 204"/>
                <a:gd name="T18" fmla="*/ 2147483646 w 242"/>
                <a:gd name="T19" fmla="*/ 2147483646 h 204"/>
                <a:gd name="T20" fmla="*/ 2147483646 w 242"/>
                <a:gd name="T21" fmla="*/ 2147483646 h 204"/>
                <a:gd name="T22" fmla="*/ 2147483646 w 242"/>
                <a:gd name="T23" fmla="*/ 2147483646 h 204"/>
                <a:gd name="T24" fmla="*/ 2147483646 w 242"/>
                <a:gd name="T25" fmla="*/ 2147483646 h 204"/>
                <a:gd name="T26" fmla="*/ 2147483646 w 242"/>
                <a:gd name="T27" fmla="*/ 2147483646 h 204"/>
                <a:gd name="T28" fmla="*/ 2147483646 w 242"/>
                <a:gd name="T29" fmla="*/ 2147483646 h 204"/>
                <a:gd name="T30" fmla="*/ 2147483646 w 242"/>
                <a:gd name="T31" fmla="*/ 2147483646 h 204"/>
                <a:gd name="T32" fmla="*/ 2147483646 w 242"/>
                <a:gd name="T33" fmla="*/ 2147483646 h 204"/>
                <a:gd name="T34" fmla="*/ 2147483646 w 242"/>
                <a:gd name="T35" fmla="*/ 2147483646 h 204"/>
                <a:gd name="T36" fmla="*/ 2147483646 w 242"/>
                <a:gd name="T37" fmla="*/ 2147483646 h 204"/>
                <a:gd name="T38" fmla="*/ 2147483646 w 242"/>
                <a:gd name="T39" fmla="*/ 2147483646 h 204"/>
                <a:gd name="T40" fmla="*/ 2147483646 w 242"/>
                <a:gd name="T41" fmla="*/ 2147483646 h 204"/>
                <a:gd name="T42" fmla="*/ 2147483646 w 242"/>
                <a:gd name="T43" fmla="*/ 2147483646 h 204"/>
                <a:gd name="T44" fmla="*/ 2147483646 w 242"/>
                <a:gd name="T45" fmla="*/ 0 h 204"/>
                <a:gd name="T46" fmla="*/ 2147483646 w 242"/>
                <a:gd name="T47" fmla="*/ 0 h 204"/>
                <a:gd name="T48" fmla="*/ 0 w 242"/>
                <a:gd name="T49" fmla="*/ 2147483646 h 204"/>
                <a:gd name="T50" fmla="*/ 0 w 242"/>
                <a:gd name="T51" fmla="*/ 2147483646 h 204"/>
                <a:gd name="T52" fmla="*/ 2147483646 w 242"/>
                <a:gd name="T53" fmla="*/ 2147483646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
                <a:gd name="T82" fmla="*/ 0 h 204"/>
                <a:gd name="T83" fmla="*/ 242 w 242"/>
                <a:gd name="T84" fmla="*/ 204 h 2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4" name="Google Shape;1198;p41">
              <a:extLst>
                <a:ext uri="{FF2B5EF4-FFF2-40B4-BE49-F238E27FC236}">
                  <a16:creationId xmlns:a16="http://schemas.microsoft.com/office/drawing/2014/main" id="{3C902567-75E8-48B8-8249-799C835D7955}"/>
                </a:ext>
              </a:extLst>
            </p:cNvPr>
            <p:cNvSpPr>
              <a:spLocks noChangeArrowheads="1"/>
            </p:cNvSpPr>
            <p:nvPr/>
          </p:nvSpPr>
          <p:spPr bwMode="auto">
            <a:xfrm>
              <a:off x="1674084" y="3714660"/>
              <a:ext cx="173666" cy="220353"/>
            </a:xfrm>
            <a:custGeom>
              <a:avLst/>
              <a:gdLst>
                <a:gd name="T0" fmla="*/ 2147483646 w 197"/>
                <a:gd name="T1" fmla="*/ 2147483646 h 250"/>
                <a:gd name="T2" fmla="*/ 2147483646 w 197"/>
                <a:gd name="T3" fmla="*/ 2147483646 h 250"/>
                <a:gd name="T4" fmla="*/ 2147483646 w 197"/>
                <a:gd name="T5" fmla="*/ 2147483646 h 250"/>
                <a:gd name="T6" fmla="*/ 2147483646 w 197"/>
                <a:gd name="T7" fmla="*/ 2147483646 h 250"/>
                <a:gd name="T8" fmla="*/ 2147483646 w 197"/>
                <a:gd name="T9" fmla="*/ 2147483646 h 250"/>
                <a:gd name="T10" fmla="*/ 2147483646 w 197"/>
                <a:gd name="T11" fmla="*/ 2147483646 h 250"/>
                <a:gd name="T12" fmla="*/ 2147483646 w 197"/>
                <a:gd name="T13" fmla="*/ 2147483646 h 250"/>
                <a:gd name="T14" fmla="*/ 2147483646 w 197"/>
                <a:gd name="T15" fmla="*/ 2147483646 h 250"/>
                <a:gd name="T16" fmla="*/ 2147483646 w 197"/>
                <a:gd name="T17" fmla="*/ 2147483646 h 250"/>
                <a:gd name="T18" fmla="*/ 2147483646 w 197"/>
                <a:gd name="T19" fmla="*/ 2147483646 h 250"/>
                <a:gd name="T20" fmla="*/ 2147483646 w 197"/>
                <a:gd name="T21" fmla="*/ 2147483646 h 250"/>
                <a:gd name="T22" fmla="*/ 2147483646 w 197"/>
                <a:gd name="T23" fmla="*/ 2147483646 h 250"/>
                <a:gd name="T24" fmla="*/ 2147483646 w 197"/>
                <a:gd name="T25" fmla="*/ 2147483646 h 250"/>
                <a:gd name="T26" fmla="*/ 2147483646 w 197"/>
                <a:gd name="T27" fmla="*/ 2147483646 h 250"/>
                <a:gd name="T28" fmla="*/ 2147483646 w 197"/>
                <a:gd name="T29" fmla="*/ 2147483646 h 250"/>
                <a:gd name="T30" fmla="*/ 2147483646 w 197"/>
                <a:gd name="T31" fmla="*/ 2147483646 h 250"/>
                <a:gd name="T32" fmla="*/ 2147483646 w 197"/>
                <a:gd name="T33" fmla="*/ 2147483646 h 250"/>
                <a:gd name="T34" fmla="*/ 2147483646 w 197"/>
                <a:gd name="T35" fmla="*/ 2147483646 h 250"/>
                <a:gd name="T36" fmla="*/ 2147483646 w 197"/>
                <a:gd name="T37" fmla="*/ 2147483646 h 250"/>
                <a:gd name="T38" fmla="*/ 2147483646 w 197"/>
                <a:gd name="T39" fmla="*/ 2147483646 h 250"/>
                <a:gd name="T40" fmla="*/ 0 w 197"/>
                <a:gd name="T41" fmla="*/ 2147483646 h 250"/>
                <a:gd name="T42" fmla="*/ 0 w 197"/>
                <a:gd name="T43" fmla="*/ 2147483646 h 250"/>
                <a:gd name="T44" fmla="*/ 2147483646 w 197"/>
                <a:gd name="T45" fmla="*/ 2147483646 h 250"/>
                <a:gd name="T46" fmla="*/ 2147483646 w 197"/>
                <a:gd name="T47" fmla="*/ 2147483646 h 250"/>
                <a:gd name="T48" fmla="*/ 2147483646 w 197"/>
                <a:gd name="T49" fmla="*/ 2147483646 h 250"/>
                <a:gd name="T50" fmla="*/ 2147483646 w 197"/>
                <a:gd name="T51" fmla="*/ 2147483646 h 250"/>
                <a:gd name="T52" fmla="*/ 2147483646 w 197"/>
                <a:gd name="T53" fmla="*/ 2147483646 h 2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250"/>
                <a:gd name="T83" fmla="*/ 197 w 197"/>
                <a:gd name="T84" fmla="*/ 250 h 2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5" name="Google Shape;1199;p41">
              <a:extLst>
                <a:ext uri="{FF2B5EF4-FFF2-40B4-BE49-F238E27FC236}">
                  <a16:creationId xmlns:a16="http://schemas.microsoft.com/office/drawing/2014/main" id="{CB3A26A9-65B4-4930-9888-08D754588378}"/>
                </a:ext>
              </a:extLst>
            </p:cNvPr>
            <p:cNvSpPr>
              <a:spLocks noChangeArrowheads="1"/>
            </p:cNvSpPr>
            <p:nvPr/>
          </p:nvSpPr>
          <p:spPr bwMode="auto">
            <a:xfrm>
              <a:off x="1674084" y="3214987"/>
              <a:ext cx="219646" cy="173489"/>
            </a:xfrm>
            <a:custGeom>
              <a:avLst/>
              <a:gdLst>
                <a:gd name="T0" fmla="*/ 2147483646 w 249"/>
                <a:gd name="T1" fmla="*/ 2147483646 h 197"/>
                <a:gd name="T2" fmla="*/ 2147483646 w 249"/>
                <a:gd name="T3" fmla="*/ 2147483646 h 197"/>
                <a:gd name="T4" fmla="*/ 2147483646 w 249"/>
                <a:gd name="T5" fmla="*/ 2147483646 h 197"/>
                <a:gd name="T6" fmla="*/ 2147483646 w 249"/>
                <a:gd name="T7" fmla="*/ 2147483646 h 197"/>
                <a:gd name="T8" fmla="*/ 2147483646 w 249"/>
                <a:gd name="T9" fmla="*/ 2147483646 h 197"/>
                <a:gd name="T10" fmla="*/ 2147483646 w 249"/>
                <a:gd name="T11" fmla="*/ 2147483646 h 197"/>
                <a:gd name="T12" fmla="*/ 2147483646 w 249"/>
                <a:gd name="T13" fmla="*/ 2147483646 h 197"/>
                <a:gd name="T14" fmla="*/ 2147483646 w 249"/>
                <a:gd name="T15" fmla="*/ 2147483646 h 197"/>
                <a:gd name="T16" fmla="*/ 2147483646 w 249"/>
                <a:gd name="T17" fmla="*/ 2147483646 h 197"/>
                <a:gd name="T18" fmla="*/ 2147483646 w 249"/>
                <a:gd name="T19" fmla="*/ 2147483646 h 197"/>
                <a:gd name="T20" fmla="*/ 2147483646 w 249"/>
                <a:gd name="T21" fmla="*/ 2147483646 h 197"/>
                <a:gd name="T22" fmla="*/ 2147483646 w 249"/>
                <a:gd name="T23" fmla="*/ 2147483646 h 197"/>
                <a:gd name="T24" fmla="*/ 2147483646 w 249"/>
                <a:gd name="T25" fmla="*/ 2147483646 h 197"/>
                <a:gd name="T26" fmla="*/ 2147483646 w 249"/>
                <a:gd name="T27" fmla="*/ 2147483646 h 197"/>
                <a:gd name="T28" fmla="*/ 2147483646 w 249"/>
                <a:gd name="T29" fmla="*/ 2147483646 h 197"/>
                <a:gd name="T30" fmla="*/ 2147483646 w 249"/>
                <a:gd name="T31" fmla="*/ 2147483646 h 197"/>
                <a:gd name="T32" fmla="*/ 2147483646 w 249"/>
                <a:gd name="T33" fmla="*/ 2147483646 h 197"/>
                <a:gd name="T34" fmla="*/ 2147483646 w 249"/>
                <a:gd name="T35" fmla="*/ 2147483646 h 197"/>
                <a:gd name="T36" fmla="*/ 2147483646 w 249"/>
                <a:gd name="T37" fmla="*/ 2147483646 h 197"/>
                <a:gd name="T38" fmla="*/ 2147483646 w 249"/>
                <a:gd name="T39" fmla="*/ 2147483646 h 197"/>
                <a:gd name="T40" fmla="*/ 2147483646 w 249"/>
                <a:gd name="T41" fmla="*/ 0 h 197"/>
                <a:gd name="T42" fmla="*/ 2147483646 w 249"/>
                <a:gd name="T43" fmla="*/ 0 h 197"/>
                <a:gd name="T44" fmla="*/ 0 w 249"/>
                <a:gd name="T45" fmla="*/ 2147483646 h 197"/>
                <a:gd name="T46" fmla="*/ 0 w 249"/>
                <a:gd name="T47" fmla="*/ 2147483646 h 197"/>
                <a:gd name="T48" fmla="*/ 2147483646 w 249"/>
                <a:gd name="T49" fmla="*/ 2147483646 h 197"/>
                <a:gd name="T50" fmla="*/ 2147483646 w 249"/>
                <a:gd name="T51" fmla="*/ 2147483646 h 197"/>
                <a:gd name="T52" fmla="*/ 2147483646 w 249"/>
                <a:gd name="T53" fmla="*/ 2147483646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
                <a:gd name="T82" fmla="*/ 0 h 197"/>
                <a:gd name="T83" fmla="*/ 249 w 249"/>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6" name="Google Shape;1200;p41">
              <a:extLst>
                <a:ext uri="{FF2B5EF4-FFF2-40B4-BE49-F238E27FC236}">
                  <a16:creationId xmlns:a16="http://schemas.microsoft.com/office/drawing/2014/main" id="{09E02263-A790-426B-88F1-F4DDB3F9840E}"/>
                </a:ext>
              </a:extLst>
            </p:cNvPr>
            <p:cNvSpPr>
              <a:spLocks noChangeArrowheads="1"/>
            </p:cNvSpPr>
            <p:nvPr/>
          </p:nvSpPr>
          <p:spPr bwMode="auto">
            <a:xfrm>
              <a:off x="1995010" y="3754076"/>
              <a:ext cx="212501" cy="180938"/>
            </a:xfrm>
            <a:custGeom>
              <a:avLst/>
              <a:gdLst>
                <a:gd name="T0" fmla="*/ 2147483646 w 241"/>
                <a:gd name="T1" fmla="*/ 2147483646 h 205"/>
                <a:gd name="T2" fmla="*/ 2147483646 w 241"/>
                <a:gd name="T3" fmla="*/ 2147483646 h 205"/>
                <a:gd name="T4" fmla="*/ 2147483646 w 241"/>
                <a:gd name="T5" fmla="*/ 2147483646 h 205"/>
                <a:gd name="T6" fmla="*/ 2147483646 w 241"/>
                <a:gd name="T7" fmla="*/ 2147483646 h 205"/>
                <a:gd name="T8" fmla="*/ 2147483646 w 241"/>
                <a:gd name="T9" fmla="*/ 2147483646 h 205"/>
                <a:gd name="T10" fmla="*/ 2147483646 w 241"/>
                <a:gd name="T11" fmla="*/ 2147483646 h 205"/>
                <a:gd name="T12" fmla="*/ 2147483646 w 241"/>
                <a:gd name="T13" fmla="*/ 2147483646 h 205"/>
                <a:gd name="T14" fmla="*/ 2147483646 w 241"/>
                <a:gd name="T15" fmla="*/ 0 h 205"/>
                <a:gd name="T16" fmla="*/ 2147483646 w 241"/>
                <a:gd name="T17" fmla="*/ 0 h 205"/>
                <a:gd name="T18" fmla="*/ 2147483646 w 241"/>
                <a:gd name="T19" fmla="*/ 2147483646 h 205"/>
                <a:gd name="T20" fmla="*/ 2147483646 w 241"/>
                <a:gd name="T21" fmla="*/ 2147483646 h 205"/>
                <a:gd name="T22" fmla="*/ 2147483646 w 241"/>
                <a:gd name="T23" fmla="*/ 2147483646 h 205"/>
                <a:gd name="T24" fmla="*/ 2147483646 w 241"/>
                <a:gd name="T25" fmla="*/ 2147483646 h 205"/>
                <a:gd name="T26" fmla="*/ 2147483646 w 241"/>
                <a:gd name="T27" fmla="*/ 2147483646 h 205"/>
                <a:gd name="T28" fmla="*/ 2147483646 w 241"/>
                <a:gd name="T29" fmla="*/ 2147483646 h 205"/>
                <a:gd name="T30" fmla="*/ 0 w 241"/>
                <a:gd name="T31" fmla="*/ 2147483646 h 205"/>
                <a:gd name="T32" fmla="*/ 2147483646 w 241"/>
                <a:gd name="T33" fmla="*/ 2147483646 h 205"/>
                <a:gd name="T34" fmla="*/ 2147483646 w 241"/>
                <a:gd name="T35" fmla="*/ 2147483646 h 205"/>
                <a:gd name="T36" fmla="*/ 2147483646 w 241"/>
                <a:gd name="T37" fmla="*/ 2147483646 h 205"/>
                <a:gd name="T38" fmla="*/ 2147483646 w 241"/>
                <a:gd name="T39" fmla="*/ 2147483646 h 205"/>
                <a:gd name="T40" fmla="*/ 2147483646 w 241"/>
                <a:gd name="T41" fmla="*/ 2147483646 h 205"/>
                <a:gd name="T42" fmla="*/ 2147483646 w 241"/>
                <a:gd name="T43" fmla="*/ 2147483646 h 205"/>
                <a:gd name="T44" fmla="*/ 2147483646 w 241"/>
                <a:gd name="T45" fmla="*/ 2147483646 h 205"/>
                <a:gd name="T46" fmla="*/ 2147483646 w 241"/>
                <a:gd name="T47" fmla="*/ 2147483646 h 205"/>
                <a:gd name="T48" fmla="*/ 2147483646 w 241"/>
                <a:gd name="T49" fmla="*/ 2147483646 h 205"/>
                <a:gd name="T50" fmla="*/ 2147483646 w 241"/>
                <a:gd name="T51" fmla="*/ 2147483646 h 205"/>
                <a:gd name="T52" fmla="*/ 2147483646 w 241"/>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205"/>
                <a:gd name="T83" fmla="*/ 241 w 241"/>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7" name="Google Shape;1201;p41">
              <a:extLst>
                <a:ext uri="{FF2B5EF4-FFF2-40B4-BE49-F238E27FC236}">
                  <a16:creationId xmlns:a16="http://schemas.microsoft.com/office/drawing/2014/main" id="{E8BC2B46-D6DF-45A2-8E0E-EE105832796A}"/>
                </a:ext>
              </a:extLst>
            </p:cNvPr>
            <p:cNvSpPr>
              <a:spLocks noChangeArrowheads="1"/>
            </p:cNvSpPr>
            <p:nvPr/>
          </p:nvSpPr>
          <p:spPr bwMode="auto">
            <a:xfrm>
              <a:off x="2220560" y="3214987"/>
              <a:ext cx="173666" cy="219422"/>
            </a:xfrm>
            <a:custGeom>
              <a:avLst/>
              <a:gdLst>
                <a:gd name="T0" fmla="*/ 0 w 197"/>
                <a:gd name="T1" fmla="*/ 2147483646 h 249"/>
                <a:gd name="T2" fmla="*/ 0 w 197"/>
                <a:gd name="T3" fmla="*/ 2147483646 h 249"/>
                <a:gd name="T4" fmla="*/ 2147483646 w 197"/>
                <a:gd name="T5" fmla="*/ 2147483646 h 249"/>
                <a:gd name="T6" fmla="*/ 2147483646 w 197"/>
                <a:gd name="T7" fmla="*/ 2147483646 h 249"/>
                <a:gd name="T8" fmla="*/ 2147483646 w 197"/>
                <a:gd name="T9" fmla="*/ 2147483646 h 249"/>
                <a:gd name="T10" fmla="*/ 2147483646 w 197"/>
                <a:gd name="T11" fmla="*/ 2147483646 h 249"/>
                <a:gd name="T12" fmla="*/ 2147483646 w 197"/>
                <a:gd name="T13" fmla="*/ 2147483646 h 249"/>
                <a:gd name="T14" fmla="*/ 0 w 197"/>
                <a:gd name="T15" fmla="*/ 2147483646 h 249"/>
                <a:gd name="T16" fmla="*/ 0 w 197"/>
                <a:gd name="T17" fmla="*/ 2147483646 h 249"/>
                <a:gd name="T18" fmla="*/ 2147483646 w 197"/>
                <a:gd name="T19" fmla="*/ 2147483646 h 249"/>
                <a:gd name="T20" fmla="*/ 2147483646 w 197"/>
                <a:gd name="T21" fmla="*/ 2147483646 h 249"/>
                <a:gd name="T22" fmla="*/ 2147483646 w 197"/>
                <a:gd name="T23" fmla="*/ 2147483646 h 249"/>
                <a:gd name="T24" fmla="*/ 2147483646 w 197"/>
                <a:gd name="T25" fmla="*/ 2147483646 h 249"/>
                <a:gd name="T26" fmla="*/ 2147483646 w 197"/>
                <a:gd name="T27" fmla="*/ 2147483646 h 249"/>
                <a:gd name="T28" fmla="*/ 2147483646 w 197"/>
                <a:gd name="T29" fmla="*/ 2147483646 h 249"/>
                <a:gd name="T30" fmla="*/ 2147483646 w 197"/>
                <a:gd name="T31" fmla="*/ 2147483646 h 249"/>
                <a:gd name="T32" fmla="*/ 2147483646 w 197"/>
                <a:gd name="T33" fmla="*/ 2147483646 h 249"/>
                <a:gd name="T34" fmla="*/ 2147483646 w 197"/>
                <a:gd name="T35" fmla="*/ 2147483646 h 249"/>
                <a:gd name="T36" fmla="*/ 2147483646 w 197"/>
                <a:gd name="T37" fmla="*/ 2147483646 h 249"/>
                <a:gd name="T38" fmla="*/ 2147483646 w 197"/>
                <a:gd name="T39" fmla="*/ 2147483646 h 249"/>
                <a:gd name="T40" fmla="*/ 2147483646 w 197"/>
                <a:gd name="T41" fmla="*/ 2147483646 h 249"/>
                <a:gd name="T42" fmla="*/ 2147483646 w 197"/>
                <a:gd name="T43" fmla="*/ 2147483646 h 249"/>
                <a:gd name="T44" fmla="*/ 2147483646 w 197"/>
                <a:gd name="T45" fmla="*/ 2147483646 h 249"/>
                <a:gd name="T46" fmla="*/ 2147483646 w 197"/>
                <a:gd name="T47" fmla="*/ 2147483646 h 249"/>
                <a:gd name="T48" fmla="*/ 2147483646 w 197"/>
                <a:gd name="T49" fmla="*/ 0 h 249"/>
                <a:gd name="T50" fmla="*/ 2147483646 w 197"/>
                <a:gd name="T51" fmla="*/ 0 h 249"/>
                <a:gd name="T52" fmla="*/ 0 w 197"/>
                <a:gd name="T53" fmla="*/ 2147483646 h 2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249"/>
                <a:gd name="T83" fmla="*/ 197 w 197"/>
                <a:gd name="T84" fmla="*/ 249 h 2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8" name="Google Shape;1202;p41">
              <a:extLst>
                <a:ext uri="{FF2B5EF4-FFF2-40B4-BE49-F238E27FC236}">
                  <a16:creationId xmlns:a16="http://schemas.microsoft.com/office/drawing/2014/main" id="{9C7D6550-924F-4B73-803B-DAD30CB8DEFC}"/>
                </a:ext>
              </a:extLst>
            </p:cNvPr>
            <p:cNvSpPr>
              <a:spLocks noChangeArrowheads="1"/>
            </p:cNvSpPr>
            <p:nvPr/>
          </p:nvSpPr>
          <p:spPr bwMode="auto">
            <a:xfrm>
              <a:off x="2214346" y="3400890"/>
              <a:ext cx="179880" cy="21321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0 h 242"/>
                <a:gd name="T12" fmla="*/ 2147483646 w 204"/>
                <a:gd name="T13" fmla="*/ 0 h 242"/>
                <a:gd name="T14" fmla="*/ 0 w 204"/>
                <a:gd name="T15" fmla="*/ 2147483646 h 242"/>
                <a:gd name="T16" fmla="*/ 0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2147483646 w 204"/>
                <a:gd name="T45" fmla="*/ 2147483646 h 242"/>
                <a:gd name="T46" fmla="*/ 2147483646 w 204"/>
                <a:gd name="T47" fmla="*/ 2147483646 h 242"/>
                <a:gd name="T48" fmla="*/ 2147483646 w 204"/>
                <a:gd name="T49" fmla="*/ 0 h 242"/>
                <a:gd name="T50" fmla="*/ 2147483646 w 204"/>
                <a:gd name="T51" fmla="*/ 0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9" name="Google Shape;1203;p41">
              <a:extLst>
                <a:ext uri="{FF2B5EF4-FFF2-40B4-BE49-F238E27FC236}">
                  <a16:creationId xmlns:a16="http://schemas.microsoft.com/office/drawing/2014/main" id="{B6325981-7160-4C98-9199-491CA08D6118}"/>
                </a:ext>
              </a:extLst>
            </p:cNvPr>
            <p:cNvSpPr>
              <a:spLocks noChangeArrowheads="1"/>
            </p:cNvSpPr>
            <p:nvPr/>
          </p:nvSpPr>
          <p:spPr bwMode="auto">
            <a:xfrm>
              <a:off x="1814198" y="3754076"/>
              <a:ext cx="213433" cy="180938"/>
            </a:xfrm>
            <a:custGeom>
              <a:avLst/>
              <a:gdLst>
                <a:gd name="T0" fmla="*/ 2147483646 w 242"/>
                <a:gd name="T1" fmla="*/ 2147483646 h 205"/>
                <a:gd name="T2" fmla="*/ 2147483646 w 242"/>
                <a:gd name="T3" fmla="*/ 2147483646 h 205"/>
                <a:gd name="T4" fmla="*/ 2147483646 w 242"/>
                <a:gd name="T5" fmla="*/ 2147483646 h 205"/>
                <a:gd name="T6" fmla="*/ 2147483646 w 242"/>
                <a:gd name="T7" fmla="*/ 2147483646 h 205"/>
                <a:gd name="T8" fmla="*/ 2147483646 w 242"/>
                <a:gd name="T9" fmla="*/ 2147483646 h 205"/>
                <a:gd name="T10" fmla="*/ 2147483646 w 242"/>
                <a:gd name="T11" fmla="*/ 2147483646 h 205"/>
                <a:gd name="T12" fmla="*/ 2147483646 w 242"/>
                <a:gd name="T13" fmla="*/ 2147483646 h 205"/>
                <a:gd name="T14" fmla="*/ 2147483646 w 242"/>
                <a:gd name="T15" fmla="*/ 0 h 205"/>
                <a:gd name="T16" fmla="*/ 2147483646 w 242"/>
                <a:gd name="T17" fmla="*/ 0 h 205"/>
                <a:gd name="T18" fmla="*/ 2147483646 w 242"/>
                <a:gd name="T19" fmla="*/ 2147483646 h 205"/>
                <a:gd name="T20" fmla="*/ 2147483646 w 242"/>
                <a:gd name="T21" fmla="*/ 2147483646 h 205"/>
                <a:gd name="T22" fmla="*/ 2147483646 w 242"/>
                <a:gd name="T23" fmla="*/ 2147483646 h 205"/>
                <a:gd name="T24" fmla="*/ 2147483646 w 242"/>
                <a:gd name="T25" fmla="*/ 2147483646 h 205"/>
                <a:gd name="T26" fmla="*/ 2147483646 w 242"/>
                <a:gd name="T27" fmla="*/ 2147483646 h 205"/>
                <a:gd name="T28" fmla="*/ 2147483646 w 242"/>
                <a:gd name="T29" fmla="*/ 2147483646 h 205"/>
                <a:gd name="T30" fmla="*/ 2147483646 w 242"/>
                <a:gd name="T31" fmla="*/ 2147483646 h 205"/>
                <a:gd name="T32" fmla="*/ 2147483646 w 242"/>
                <a:gd name="T33" fmla="*/ 2147483646 h 205"/>
                <a:gd name="T34" fmla="*/ 2147483646 w 242"/>
                <a:gd name="T35" fmla="*/ 2147483646 h 205"/>
                <a:gd name="T36" fmla="*/ 2147483646 w 242"/>
                <a:gd name="T37" fmla="*/ 2147483646 h 205"/>
                <a:gd name="T38" fmla="*/ 2147483646 w 242"/>
                <a:gd name="T39" fmla="*/ 2147483646 h 205"/>
                <a:gd name="T40" fmla="*/ 2147483646 w 242"/>
                <a:gd name="T41" fmla="*/ 2147483646 h 205"/>
                <a:gd name="T42" fmla="*/ 2147483646 w 242"/>
                <a:gd name="T43" fmla="*/ 2147483646 h 205"/>
                <a:gd name="T44" fmla="*/ 2147483646 w 242"/>
                <a:gd name="T45" fmla="*/ 2147483646 h 205"/>
                <a:gd name="T46" fmla="*/ 2147483646 w 242"/>
                <a:gd name="T47" fmla="*/ 2147483646 h 205"/>
                <a:gd name="T48" fmla="*/ 2147483646 w 242"/>
                <a:gd name="T49" fmla="*/ 2147483646 h 205"/>
                <a:gd name="T50" fmla="*/ 2147483646 w 242"/>
                <a:gd name="T51" fmla="*/ 2147483646 h 205"/>
                <a:gd name="T52" fmla="*/ 2147483646 w 242"/>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
                <a:gd name="T82" fmla="*/ 0 h 205"/>
                <a:gd name="T83" fmla="*/ 242 w 242"/>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70" name="Google Shape;1204;p41">
              <a:extLst>
                <a:ext uri="{FF2B5EF4-FFF2-40B4-BE49-F238E27FC236}">
                  <a16:creationId xmlns:a16="http://schemas.microsoft.com/office/drawing/2014/main" id="{A7850FB6-A864-4279-BD5D-5C8A9447F3BE}"/>
                </a:ext>
              </a:extLst>
            </p:cNvPr>
            <p:cNvSpPr>
              <a:spLocks noChangeArrowheads="1"/>
            </p:cNvSpPr>
            <p:nvPr/>
          </p:nvSpPr>
          <p:spPr bwMode="auto">
            <a:xfrm>
              <a:off x="2214346" y="3580587"/>
              <a:ext cx="179880" cy="21321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0 h 242"/>
                <a:gd name="T12" fmla="*/ 2147483646 w 204"/>
                <a:gd name="T13" fmla="*/ 0 h 242"/>
                <a:gd name="T14" fmla="*/ 0 w 204"/>
                <a:gd name="T15" fmla="*/ 2147483646 h 242"/>
                <a:gd name="T16" fmla="*/ 0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2147483646 w 204"/>
                <a:gd name="T45" fmla="*/ 2147483646 h 242"/>
                <a:gd name="T46" fmla="*/ 2147483646 w 204"/>
                <a:gd name="T47" fmla="*/ 2147483646 h 242"/>
                <a:gd name="T48" fmla="*/ 2147483646 w 204"/>
                <a:gd name="T49" fmla="*/ 0 h 242"/>
                <a:gd name="T50" fmla="*/ 2147483646 w 204"/>
                <a:gd name="T51" fmla="*/ 0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71" name="Google Shape;1205;p41">
              <a:extLst>
                <a:ext uri="{FF2B5EF4-FFF2-40B4-BE49-F238E27FC236}">
                  <a16:creationId xmlns:a16="http://schemas.microsoft.com/office/drawing/2014/main" id="{02F04217-704A-49A1-90A6-83847BAAB4E6}"/>
                </a:ext>
              </a:extLst>
            </p:cNvPr>
            <p:cNvSpPr>
              <a:spLocks noChangeArrowheads="1"/>
            </p:cNvSpPr>
            <p:nvPr/>
          </p:nvSpPr>
          <p:spPr bwMode="auto">
            <a:xfrm>
              <a:off x="2174890" y="3760283"/>
              <a:ext cx="219335" cy="174731"/>
            </a:xfrm>
            <a:custGeom>
              <a:avLst/>
              <a:gdLst>
                <a:gd name="T0" fmla="*/ 2147483646 w 249"/>
                <a:gd name="T1" fmla="*/ 2147483646 h 198"/>
                <a:gd name="T2" fmla="*/ 2147483646 w 249"/>
                <a:gd name="T3" fmla="*/ 2147483646 h 198"/>
                <a:gd name="T4" fmla="*/ 2147483646 w 249"/>
                <a:gd name="T5" fmla="*/ 2147483646 h 198"/>
                <a:gd name="T6" fmla="*/ 2147483646 w 249"/>
                <a:gd name="T7" fmla="*/ 2147483646 h 198"/>
                <a:gd name="T8" fmla="*/ 2147483646 w 249"/>
                <a:gd name="T9" fmla="*/ 2147483646 h 198"/>
                <a:gd name="T10" fmla="*/ 2147483646 w 249"/>
                <a:gd name="T11" fmla="*/ 0 h 198"/>
                <a:gd name="T12" fmla="*/ 2147483646 w 249"/>
                <a:gd name="T13" fmla="*/ 0 h 198"/>
                <a:gd name="T14" fmla="*/ 2147483646 w 249"/>
                <a:gd name="T15" fmla="*/ 2147483646 h 198"/>
                <a:gd name="T16" fmla="*/ 2147483646 w 249"/>
                <a:gd name="T17" fmla="*/ 2147483646 h 198"/>
                <a:gd name="T18" fmla="*/ 2147483646 w 249"/>
                <a:gd name="T19" fmla="*/ 2147483646 h 198"/>
                <a:gd name="T20" fmla="*/ 2147483646 w 249"/>
                <a:gd name="T21" fmla="*/ 2147483646 h 198"/>
                <a:gd name="T22" fmla="*/ 2147483646 w 249"/>
                <a:gd name="T23" fmla="*/ 2147483646 h 198"/>
                <a:gd name="T24" fmla="*/ 2147483646 w 249"/>
                <a:gd name="T25" fmla="*/ 2147483646 h 198"/>
                <a:gd name="T26" fmla="*/ 0 w 249"/>
                <a:gd name="T27" fmla="*/ 2147483646 h 198"/>
                <a:gd name="T28" fmla="*/ 2147483646 w 249"/>
                <a:gd name="T29" fmla="*/ 2147483646 h 198"/>
                <a:gd name="T30" fmla="*/ 2147483646 w 249"/>
                <a:gd name="T31" fmla="*/ 2147483646 h 198"/>
                <a:gd name="T32" fmla="*/ 2147483646 w 249"/>
                <a:gd name="T33" fmla="*/ 2147483646 h 198"/>
                <a:gd name="T34" fmla="*/ 2147483646 w 249"/>
                <a:gd name="T35" fmla="*/ 2147483646 h 198"/>
                <a:gd name="T36" fmla="*/ 2147483646 w 249"/>
                <a:gd name="T37" fmla="*/ 2147483646 h 198"/>
                <a:gd name="T38" fmla="*/ 2147483646 w 249"/>
                <a:gd name="T39" fmla="*/ 2147483646 h 198"/>
                <a:gd name="T40" fmla="*/ 2147483646 w 249"/>
                <a:gd name="T41" fmla="*/ 2147483646 h 198"/>
                <a:gd name="T42" fmla="*/ 2147483646 w 249"/>
                <a:gd name="T43" fmla="*/ 2147483646 h 198"/>
                <a:gd name="T44" fmla="*/ 2147483646 w 249"/>
                <a:gd name="T45" fmla="*/ 2147483646 h 198"/>
                <a:gd name="T46" fmla="*/ 2147483646 w 249"/>
                <a:gd name="T47" fmla="*/ 2147483646 h 198"/>
                <a:gd name="T48" fmla="*/ 2147483646 w 249"/>
                <a:gd name="T49" fmla="*/ 0 h 198"/>
                <a:gd name="T50" fmla="*/ 2147483646 w 249"/>
                <a:gd name="T51" fmla="*/ 0 h 198"/>
                <a:gd name="T52" fmla="*/ 2147483646 w 249"/>
                <a:gd name="T53" fmla="*/ 2147483646 h 1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
                <a:gd name="T82" fmla="*/ 0 h 198"/>
                <a:gd name="T83" fmla="*/ 249 w 249"/>
                <a:gd name="T84" fmla="*/ 198 h 1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grpSp>
      <p:sp>
        <p:nvSpPr>
          <p:cNvPr id="20" name="Google Shape;132;p14">
            <a:extLst>
              <a:ext uri="{FF2B5EF4-FFF2-40B4-BE49-F238E27FC236}">
                <a16:creationId xmlns:a16="http://schemas.microsoft.com/office/drawing/2014/main" id="{03471DB9-D7B5-4C2D-8F81-DBDAC519BEC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7657" name="Obrázok 20" descr="Erasmus+ logo EN.jpg">
            <a:extLst>
              <a:ext uri="{FF2B5EF4-FFF2-40B4-BE49-F238E27FC236}">
                <a16:creationId xmlns:a16="http://schemas.microsoft.com/office/drawing/2014/main" id="{08A571E3-88DD-4177-8619-9757B3832E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5" descr="Mešec Peniaze Banka V - Obrázok zdarma na Pixabay">
            <a:hlinkClick r:id="rId5"/>
            <a:extLst>
              <a:ext uri="{FF2B5EF4-FFF2-40B4-BE49-F238E27FC236}">
                <a16:creationId xmlns:a16="http://schemas.microsoft.com/office/drawing/2014/main" id="{D3960BD5-9097-4DED-A20A-3BC99DBCC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924050"/>
            <a:ext cx="16224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6" descr="Cestovanie skupín do zahraničia - Železničná spoločnosť Slovensko a.s.">
            <a:hlinkClick r:id="rId7"/>
            <a:extLst>
              <a:ext uri="{FF2B5EF4-FFF2-40B4-BE49-F238E27FC236}">
                <a16:creationId xmlns:a16="http://schemas.microsoft.com/office/drawing/2014/main" id="{35FC2C5A-4154-40B8-999D-10D14FB2BE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2211388"/>
            <a:ext cx="2162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138;p15">
            <a:extLst>
              <a:ext uri="{FF2B5EF4-FFF2-40B4-BE49-F238E27FC236}">
                <a16:creationId xmlns:a16="http://schemas.microsoft.com/office/drawing/2014/main" id="{6015BD81-D2A0-4CAD-BD82-01A4FF3733D0}"/>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charset="0"/>
              <a:buNone/>
            </a:pPr>
            <a:r>
              <a:rPr lang="sk-SK" altLang="sk-SK" sz="1800" b="1">
                <a:solidFill>
                  <a:srgbClr val="FFFFFF"/>
                </a:solidFill>
                <a:latin typeface="Roboto Slab" charset="0"/>
                <a:cs typeface="Arial" panose="020B0604020202020204" pitchFamily="34" charset="0"/>
                <a:sym typeface="Roboto Slab" charset="0"/>
              </a:rPr>
              <a:t>ZDROJE</a:t>
            </a:r>
          </a:p>
        </p:txBody>
      </p:sp>
      <p:sp>
        <p:nvSpPr>
          <p:cNvPr id="29699" name="Google Shape;139;p15">
            <a:extLst>
              <a:ext uri="{FF2B5EF4-FFF2-40B4-BE49-F238E27FC236}">
                <a16:creationId xmlns:a16="http://schemas.microsoft.com/office/drawing/2014/main" id="{2EC2D467-E982-49D0-BE82-E07DFF69F5FD}"/>
              </a:ext>
            </a:extLst>
          </p:cNvPr>
          <p:cNvSpPr txBox="1">
            <a:spLocks noGrp="1"/>
          </p:cNvSpPr>
          <p:nvPr>
            <p:ph type="subTitle" idx="4294967295"/>
          </p:nvPr>
        </p:nvSpPr>
        <p:spPr>
          <a:xfrm>
            <a:off x="142875" y="2038350"/>
            <a:ext cx="8678863" cy="576263"/>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1200">
                <a:solidFill>
                  <a:schemeClr val="bg1"/>
                </a:solidFill>
                <a:latin typeface="Weekly"/>
                <a:cs typeface="Arial" panose="020B0604020202020204" pitchFamily="34" charset="0"/>
              </a:rPr>
              <a:t>J. Kmeťová, P. Silný, M. Medveď, M. Vydrová: Chémia pre 1. ročník gymnázií ISBN 978-80-8091-174-4</a:t>
            </a:r>
          </a:p>
        </p:txBody>
      </p:sp>
      <p:sp>
        <p:nvSpPr>
          <p:cNvPr id="29700" name="Google Shape;141;p15">
            <a:extLst>
              <a:ext uri="{FF2B5EF4-FFF2-40B4-BE49-F238E27FC236}">
                <a16:creationId xmlns:a16="http://schemas.microsoft.com/office/drawing/2014/main" id="{ECCDDEF1-5076-4C4C-A603-B6CA866D4BE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099CE7A-964B-431B-8A11-255BC13887E0}" type="slidenum">
              <a:rPr lang="sk-SK" altLang="sk-SK" sz="800">
                <a:solidFill>
                  <a:srgbClr val="FFFFFF"/>
                </a:solidFill>
                <a:latin typeface="Roboto Slab" charset="0"/>
                <a:sym typeface="Roboto Slab" charset="0"/>
              </a:rPr>
              <a:pPr>
                <a:buFont typeface="Arial" panose="020B0604020202020204" pitchFamily="34" charset="0"/>
                <a:buNone/>
              </a:pPr>
              <a:t>11</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E939F799-C039-4FDC-BE24-CD08C0A3310E}"/>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9702" name="Obrázok 7" descr="Erasmus+ logo EN.jpg">
            <a:extLst>
              <a:ext uri="{FF2B5EF4-FFF2-40B4-BE49-F238E27FC236}">
                <a16:creationId xmlns:a16="http://schemas.microsoft.com/office/drawing/2014/main" id="{E0C62244-AA92-4E6E-9B5C-5256526C3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BlokTextu 9">
            <a:extLst>
              <a:ext uri="{FF2B5EF4-FFF2-40B4-BE49-F238E27FC236}">
                <a16:creationId xmlns:a16="http://schemas.microsoft.com/office/drawing/2014/main" id="{2121A9F4-31DE-4EC4-9750-C70CD35613D6}"/>
              </a:ext>
            </a:extLst>
          </p:cNvPr>
          <p:cNvSpPr txBox="1">
            <a:spLocks noChangeArrowheads="1"/>
          </p:cNvSpPr>
          <p:nvPr/>
        </p:nvSpPr>
        <p:spPr bwMode="auto">
          <a:xfrm>
            <a:off x="214313" y="2643188"/>
            <a:ext cx="514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 </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138;p15">
            <a:extLst>
              <a:ext uri="{FF2B5EF4-FFF2-40B4-BE49-F238E27FC236}">
                <a16:creationId xmlns:a16="http://schemas.microsoft.com/office/drawing/2014/main" id="{859DDF42-6ECF-42E8-AFCF-594314172A71}"/>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charset="0"/>
              <a:buNone/>
            </a:pPr>
            <a:endParaRPr lang="sk-SK" altLang="sk-SK" sz="1800" b="1">
              <a:solidFill>
                <a:srgbClr val="FFFFFF"/>
              </a:solidFill>
              <a:latin typeface="Roboto Slab" charset="0"/>
              <a:cs typeface="Arial" panose="020B0604020202020204" pitchFamily="34" charset="0"/>
              <a:sym typeface="Roboto Slab" charset="0"/>
            </a:endParaRPr>
          </a:p>
        </p:txBody>
      </p:sp>
      <p:sp>
        <p:nvSpPr>
          <p:cNvPr id="31747" name="Google Shape;139;p15">
            <a:extLst>
              <a:ext uri="{FF2B5EF4-FFF2-40B4-BE49-F238E27FC236}">
                <a16:creationId xmlns:a16="http://schemas.microsoft.com/office/drawing/2014/main" id="{8AE48596-D8A9-4450-B581-BFED1B5A4F4A}"/>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31748" name="Google Shape;141;p15">
            <a:extLst>
              <a:ext uri="{FF2B5EF4-FFF2-40B4-BE49-F238E27FC236}">
                <a16:creationId xmlns:a16="http://schemas.microsoft.com/office/drawing/2014/main" id="{CA70998B-08A3-48A2-8CDE-D3E05E45352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BCF8E2D-92F7-4B0F-A4FC-C2890B2E13D6}" type="slidenum">
              <a:rPr lang="sk-SK" altLang="sk-SK" sz="800">
                <a:solidFill>
                  <a:srgbClr val="FFFFFF"/>
                </a:solidFill>
                <a:latin typeface="Roboto Slab" charset="0"/>
                <a:sym typeface="Roboto Slab" charset="0"/>
              </a:rPr>
              <a:pPr>
                <a:buFont typeface="Arial" panose="020B0604020202020204" pitchFamily="34" charset="0"/>
                <a:buNone/>
              </a:pPr>
              <a:t>12</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200EA0A0-B785-4FED-9201-74BDCC1A6A5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1750" name="Obrázok 7" descr="Erasmus+ logo EN.jpg">
            <a:extLst>
              <a:ext uri="{FF2B5EF4-FFF2-40B4-BE49-F238E27FC236}">
                <a16:creationId xmlns:a16="http://schemas.microsoft.com/office/drawing/2014/main" id="{8F82E6E7-1063-44B0-80F1-AA23630427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BlokTextu 9">
            <a:extLst>
              <a:ext uri="{FF2B5EF4-FFF2-40B4-BE49-F238E27FC236}">
                <a16:creationId xmlns:a16="http://schemas.microsoft.com/office/drawing/2014/main" id="{0F4B083F-7EE6-4E2B-AE87-BEE58AE7D5C5}"/>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138;p15">
            <a:extLst>
              <a:ext uri="{FF2B5EF4-FFF2-40B4-BE49-F238E27FC236}">
                <a16:creationId xmlns:a16="http://schemas.microsoft.com/office/drawing/2014/main" id="{1B68E0C7-132C-4006-B85A-52ECF5162619}"/>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charset="0"/>
              <a:buNone/>
            </a:pPr>
            <a:endParaRPr lang="sk-SK" altLang="sk-SK" sz="1800" b="1">
              <a:solidFill>
                <a:srgbClr val="FFFFFF"/>
              </a:solidFill>
              <a:latin typeface="Nixie One" charset="0"/>
              <a:cs typeface="Arial" panose="020B0604020202020204" pitchFamily="34" charset="0"/>
              <a:sym typeface="Roboto Slab" charset="0"/>
            </a:endParaRPr>
          </a:p>
        </p:txBody>
      </p:sp>
      <p:sp>
        <p:nvSpPr>
          <p:cNvPr id="11267" name="Google Shape;141;p15">
            <a:extLst>
              <a:ext uri="{FF2B5EF4-FFF2-40B4-BE49-F238E27FC236}">
                <a16:creationId xmlns:a16="http://schemas.microsoft.com/office/drawing/2014/main" id="{1F8F5167-DEF5-45AE-8423-C5D825427EB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B8680A4-F9D9-4BD4-A1E3-768617C6BB6F}" type="slidenum">
              <a:rPr lang="sk-SK" altLang="sk-SK" sz="800">
                <a:solidFill>
                  <a:srgbClr val="FFFFFF"/>
                </a:solidFill>
                <a:latin typeface="Roboto Slab" charset="0"/>
                <a:sym typeface="Roboto Slab" charset="0"/>
              </a:rPr>
              <a:pPr>
                <a:buFont typeface="Arial" panose="020B0604020202020204" pitchFamily="34" charset="0"/>
                <a:buNone/>
              </a:pPr>
              <a:t>2</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BBAAAAAA-8E81-430D-B74A-E63745D0D36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1269" name="Obrázok 7" descr="Erasmus+ logo EN.jpg">
            <a:extLst>
              <a:ext uri="{FF2B5EF4-FFF2-40B4-BE49-F238E27FC236}">
                <a16:creationId xmlns:a16="http://schemas.microsoft.com/office/drawing/2014/main" id="{08ECBDC8-62CC-4B4C-8E4E-4A80289AB2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BlokTextu 10">
            <a:extLst>
              <a:ext uri="{FF2B5EF4-FFF2-40B4-BE49-F238E27FC236}">
                <a16:creationId xmlns:a16="http://schemas.microsoft.com/office/drawing/2014/main" id="{3DD53BFC-4E88-40E1-A482-57A06F9A8098}"/>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sk-SK">
                <a:solidFill>
                  <a:schemeClr val="bg1"/>
                </a:solidFill>
                <a:latin typeface="Weekly"/>
              </a:rPr>
              <a:t>PREDMET: CHÉMIA</a:t>
            </a:r>
          </a:p>
          <a:p>
            <a:pPr eaLnBrk="1" hangingPunct="1">
              <a:lnSpc>
                <a:spcPct val="200000"/>
              </a:lnSpc>
              <a:buClrTx/>
              <a:buFont typeface="Wingdings" panose="05000000000000000000" pitchFamily="2" charset="2"/>
              <a:buChar char="Ø"/>
            </a:pPr>
            <a:r>
              <a:rPr lang="sk-SK" altLang="sk-SK">
                <a:solidFill>
                  <a:schemeClr val="bg1"/>
                </a:solidFill>
                <a:latin typeface="Weekly"/>
              </a:rPr>
              <a:t>ŠPECIFIKÁCIA: DIDAKTICKÁ HRA</a:t>
            </a:r>
          </a:p>
          <a:p>
            <a:pPr eaLnBrk="1" hangingPunct="1">
              <a:lnSpc>
                <a:spcPct val="200000"/>
              </a:lnSpc>
              <a:buClrTx/>
              <a:buFont typeface="Wingdings" panose="05000000000000000000" pitchFamily="2" charset="2"/>
              <a:buChar char="Ø"/>
            </a:pPr>
            <a:r>
              <a:rPr lang="sk-SK" altLang="sk-SK">
                <a:solidFill>
                  <a:schemeClr val="bg1"/>
                </a:solidFill>
                <a:latin typeface="Weekly"/>
              </a:rPr>
              <a:t>VEK ŠTUDENTOV: 13 -14</a:t>
            </a:r>
          </a:p>
          <a:p>
            <a:pPr eaLnBrk="1" hangingPunct="1">
              <a:lnSpc>
                <a:spcPct val="200000"/>
              </a:lnSpc>
              <a:buClrTx/>
              <a:buFont typeface="Wingdings" panose="05000000000000000000" pitchFamily="2" charset="2"/>
              <a:buChar char="Ø"/>
            </a:pPr>
            <a:r>
              <a:rPr lang="sk-SK" altLang="sk-SK">
                <a:solidFill>
                  <a:schemeClr val="bg1"/>
                </a:solidFill>
                <a:latin typeface="Weekly"/>
              </a:rPr>
              <a:t>1 VYUČOVACIA HODINA : 45 min</a:t>
            </a:r>
          </a:p>
          <a:p>
            <a:pPr eaLnBrk="1" hangingPunct="1">
              <a:buClrTx/>
              <a:buFontTx/>
              <a:buNone/>
            </a:pPr>
            <a:endParaRPr lang="sk-SK" altLang="sk-SK"/>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265;p25">
            <a:extLst>
              <a:ext uri="{FF2B5EF4-FFF2-40B4-BE49-F238E27FC236}">
                <a16:creationId xmlns:a16="http://schemas.microsoft.com/office/drawing/2014/main" id="{43800C76-30C5-4F50-8C4F-329701378673}"/>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charset="0"/>
              <a:buNone/>
            </a:pPr>
            <a:r>
              <a:rPr lang="sk-SK" altLang="sk-SK" sz="1800" b="1">
                <a:solidFill>
                  <a:srgbClr val="124057"/>
                </a:solidFill>
                <a:latin typeface="Roboto Slab" charset="0"/>
                <a:cs typeface="Arial" panose="020B0604020202020204" pitchFamily="34" charset="0"/>
                <a:sym typeface="Roboto Slab" charset="0"/>
              </a:rPr>
              <a:t>OBSAH</a:t>
            </a:r>
          </a:p>
        </p:txBody>
      </p:sp>
      <p:sp>
        <p:nvSpPr>
          <p:cNvPr id="13315" name="Google Shape;267;p25">
            <a:extLst>
              <a:ext uri="{FF2B5EF4-FFF2-40B4-BE49-F238E27FC236}">
                <a16:creationId xmlns:a16="http://schemas.microsoft.com/office/drawing/2014/main" id="{A572065E-8CF4-4351-A4FA-77FFD7391262}"/>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3316" name="Google Shape;268;p25">
            <a:extLst>
              <a:ext uri="{FF2B5EF4-FFF2-40B4-BE49-F238E27FC236}">
                <a16:creationId xmlns:a16="http://schemas.microsoft.com/office/drawing/2014/main" id="{F8D0E3FC-F027-4A57-B0AE-51B87A477FC6}"/>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3317" name="Google Shape;269;p25">
            <a:extLst>
              <a:ext uri="{FF2B5EF4-FFF2-40B4-BE49-F238E27FC236}">
                <a16:creationId xmlns:a16="http://schemas.microsoft.com/office/drawing/2014/main" id="{B7620DDA-0EE9-446E-88CA-E60225B72CB9}"/>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3318" name="Google Shape;270;p25">
            <a:extLst>
              <a:ext uri="{FF2B5EF4-FFF2-40B4-BE49-F238E27FC236}">
                <a16:creationId xmlns:a16="http://schemas.microsoft.com/office/drawing/2014/main" id="{FD1E4897-4AB6-4B7A-A9C8-D1BB21AC94EA}"/>
              </a:ext>
            </a:extLst>
          </p:cNvPr>
          <p:cNvSpPr>
            <a:spLocks noChangeArrowheads="1"/>
          </p:cNvSpPr>
          <p:nvPr/>
        </p:nvSpPr>
        <p:spPr bwMode="auto">
          <a:xfrm>
            <a:off x="2898775" y="1312863"/>
            <a:ext cx="882650" cy="9540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19" name="Google Shape;271;p25">
            <a:extLst>
              <a:ext uri="{FF2B5EF4-FFF2-40B4-BE49-F238E27FC236}">
                <a16:creationId xmlns:a16="http://schemas.microsoft.com/office/drawing/2014/main" id="{F1CADEBC-2666-4400-BDAB-A44C742B1392}"/>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0" name="Google Shape;272;p25">
            <a:extLst>
              <a:ext uri="{FF2B5EF4-FFF2-40B4-BE49-F238E27FC236}">
                <a16:creationId xmlns:a16="http://schemas.microsoft.com/office/drawing/2014/main" id="{7B0C93FA-A332-4A8C-9923-B8E2DBB2A06B}"/>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1" name="Google Shape;275;p25">
            <a:extLst>
              <a:ext uri="{FF2B5EF4-FFF2-40B4-BE49-F238E27FC236}">
                <a16:creationId xmlns:a16="http://schemas.microsoft.com/office/drawing/2014/main" id="{40E52A91-AFFA-4178-9968-170FAF6519A9}"/>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2" name="Google Shape;276;p25">
            <a:extLst>
              <a:ext uri="{FF2B5EF4-FFF2-40B4-BE49-F238E27FC236}">
                <a16:creationId xmlns:a16="http://schemas.microsoft.com/office/drawing/2014/main" id="{79E738DD-247B-40F0-BF10-D25AF041FE95}"/>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3" name="Google Shape;277;p25">
            <a:extLst>
              <a:ext uri="{FF2B5EF4-FFF2-40B4-BE49-F238E27FC236}">
                <a16:creationId xmlns:a16="http://schemas.microsoft.com/office/drawing/2014/main" id="{61A560B4-D893-4F1B-95A2-2788D9F08B70}"/>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4" name="Google Shape;278;p25">
            <a:extLst>
              <a:ext uri="{FF2B5EF4-FFF2-40B4-BE49-F238E27FC236}">
                <a16:creationId xmlns:a16="http://schemas.microsoft.com/office/drawing/2014/main" id="{B7440331-F9DC-4E83-9CDF-00D3733F5729}"/>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5" name="Google Shape;279;p25">
            <a:extLst>
              <a:ext uri="{FF2B5EF4-FFF2-40B4-BE49-F238E27FC236}">
                <a16:creationId xmlns:a16="http://schemas.microsoft.com/office/drawing/2014/main" id="{AD1BA182-6AFF-4C42-B99A-9CE3352C80D8}"/>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Roboto Slab" charset="0"/>
                <a:sym typeface="Nixie One" charset="0"/>
              </a:rPr>
              <a:t>01</a:t>
            </a:r>
          </a:p>
        </p:txBody>
      </p:sp>
      <p:cxnSp>
        <p:nvCxnSpPr>
          <p:cNvPr id="13326" name="Google Shape;280;p25">
            <a:extLst>
              <a:ext uri="{FF2B5EF4-FFF2-40B4-BE49-F238E27FC236}">
                <a16:creationId xmlns:a16="http://schemas.microsoft.com/office/drawing/2014/main" id="{27FF21D9-2F53-46EF-B684-5AC7459449EE}"/>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27" name="Google Shape;281;p25">
            <a:extLst>
              <a:ext uri="{FF2B5EF4-FFF2-40B4-BE49-F238E27FC236}">
                <a16:creationId xmlns:a16="http://schemas.microsoft.com/office/drawing/2014/main" id="{D6CF3E95-68C8-487D-B8E7-0BAC3F81F987}"/>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3328" name="Google Shape;282;p25">
            <a:extLst>
              <a:ext uri="{FF2B5EF4-FFF2-40B4-BE49-F238E27FC236}">
                <a16:creationId xmlns:a16="http://schemas.microsoft.com/office/drawing/2014/main" id="{5CB63AA1-A9FD-4936-8168-148F4AF369A0}"/>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Roboto Slab" charset="0"/>
                <a:sym typeface="Nixie One" charset="0"/>
              </a:rPr>
              <a:t>02</a:t>
            </a:r>
            <a:endParaRPr lang="sk-SK" altLang="sk-SK" sz="2400" b="1">
              <a:latin typeface="Roboto Slab" charset="0"/>
              <a:sym typeface="Nixie One" charset="0"/>
            </a:endParaRPr>
          </a:p>
        </p:txBody>
      </p:sp>
      <p:cxnSp>
        <p:nvCxnSpPr>
          <p:cNvPr id="13329" name="Google Shape;283;p25">
            <a:extLst>
              <a:ext uri="{FF2B5EF4-FFF2-40B4-BE49-F238E27FC236}">
                <a16:creationId xmlns:a16="http://schemas.microsoft.com/office/drawing/2014/main" id="{F6F48F76-AB95-4D17-A327-F2DD809E401C}"/>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30" name="Google Shape;284;p25">
            <a:extLst>
              <a:ext uri="{FF2B5EF4-FFF2-40B4-BE49-F238E27FC236}">
                <a16:creationId xmlns:a16="http://schemas.microsoft.com/office/drawing/2014/main" id="{D30449C3-0507-4DB5-91D2-C88840CD0187}"/>
              </a:ext>
            </a:extLst>
          </p:cNvPr>
          <p:cNvSpPr txBox="1">
            <a:spLocks noChangeArrowheads="1"/>
          </p:cNvSpPr>
          <p:nvPr/>
        </p:nvSpPr>
        <p:spPr bwMode="auto">
          <a:xfrm>
            <a:off x="4427538" y="166687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chemeClr val="bg1"/>
                </a:solidFill>
                <a:latin typeface="Roboto Slab" charset="0"/>
                <a:sym typeface="Nixie One" charset="0"/>
              </a:rPr>
              <a:t>Chemicky čisté látky</a:t>
            </a:r>
          </a:p>
        </p:txBody>
      </p:sp>
      <p:sp>
        <p:nvSpPr>
          <p:cNvPr id="13331" name="Google Shape;285;p25">
            <a:extLst>
              <a:ext uri="{FF2B5EF4-FFF2-40B4-BE49-F238E27FC236}">
                <a16:creationId xmlns:a16="http://schemas.microsoft.com/office/drawing/2014/main" id="{CFA1D7E2-C9A0-433E-87B2-FB2A42AA108F}"/>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Roboto Slab" charset="0"/>
                <a:sym typeface="Nixie One" charset="0"/>
              </a:rPr>
              <a:t>03</a:t>
            </a:r>
          </a:p>
        </p:txBody>
      </p:sp>
      <p:cxnSp>
        <p:nvCxnSpPr>
          <p:cNvPr id="13332" name="Google Shape;286;p25">
            <a:extLst>
              <a:ext uri="{FF2B5EF4-FFF2-40B4-BE49-F238E27FC236}">
                <a16:creationId xmlns:a16="http://schemas.microsoft.com/office/drawing/2014/main" id="{B040126F-9AE2-4482-B4B3-9F083734D601}"/>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33" name="Google Shape;287;p25">
            <a:extLst>
              <a:ext uri="{FF2B5EF4-FFF2-40B4-BE49-F238E27FC236}">
                <a16:creationId xmlns:a16="http://schemas.microsoft.com/office/drawing/2014/main" id="{AE7A726B-4095-478F-ABC8-E2C0570B522E}"/>
              </a:ext>
            </a:extLst>
          </p:cNvPr>
          <p:cNvSpPr txBox="1">
            <a:spLocks noChangeArrowheads="1"/>
          </p:cNvSpPr>
          <p:nvPr/>
        </p:nvSpPr>
        <p:spPr bwMode="auto">
          <a:xfrm>
            <a:off x="4478338" y="243522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Tx/>
              <a:buNone/>
            </a:pPr>
            <a:r>
              <a:rPr lang="sk-SK" altLang="sk-SK" sz="1200" b="1">
                <a:solidFill>
                  <a:srgbClr val="FFFFFF"/>
                </a:solidFill>
                <a:latin typeface="Roboto Slab" charset="0"/>
                <a:sym typeface="Nixie One" charset="0"/>
              </a:rPr>
              <a:t>Chemické zmesi</a:t>
            </a:r>
            <a:endParaRPr lang="sk-SK" altLang="sk-SK" sz="1200">
              <a:latin typeface="Roboto Slab" charset="0"/>
              <a:sym typeface="Nixie One" charset="0"/>
            </a:endParaRPr>
          </a:p>
          <a:p>
            <a:pPr eaLnBrk="1" hangingPunct="1">
              <a:lnSpc>
                <a:spcPct val="83000"/>
              </a:lnSpc>
              <a:buFont typeface="Arial" panose="020B0604020202020204" pitchFamily="34" charset="0"/>
              <a:buNone/>
            </a:pPr>
            <a:r>
              <a:rPr lang="sk-SK" altLang="sk-SK" sz="1200" b="1">
                <a:solidFill>
                  <a:srgbClr val="FFFFFF"/>
                </a:solidFill>
                <a:latin typeface="Nixie One" charset="0"/>
                <a:sym typeface="Nixie One" charset="0"/>
              </a:rPr>
              <a:t> </a:t>
            </a:r>
            <a:endParaRPr lang="sk-SK" altLang="sk-SK" sz="1000">
              <a:solidFill>
                <a:srgbClr val="FFFFFF"/>
              </a:solidFill>
              <a:latin typeface="Nixie One" charset="0"/>
              <a:sym typeface="Nixie One" charset="0"/>
            </a:endParaRPr>
          </a:p>
        </p:txBody>
      </p:sp>
      <p:cxnSp>
        <p:nvCxnSpPr>
          <p:cNvPr id="13334" name="Google Shape;289;p25">
            <a:extLst>
              <a:ext uri="{FF2B5EF4-FFF2-40B4-BE49-F238E27FC236}">
                <a16:creationId xmlns:a16="http://schemas.microsoft.com/office/drawing/2014/main" id="{66BF7B7B-9848-414C-B02A-1484B602BBC5}"/>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35" name="Google Shape;290;p25">
            <a:extLst>
              <a:ext uri="{FF2B5EF4-FFF2-40B4-BE49-F238E27FC236}">
                <a16:creationId xmlns:a16="http://schemas.microsoft.com/office/drawing/2014/main" id="{187308C2-1746-4BE1-B394-8543DB74F668}"/>
              </a:ext>
            </a:extLst>
          </p:cNvPr>
          <p:cNvSpPr txBox="1">
            <a:spLocks noChangeArrowheads="1"/>
          </p:cNvSpPr>
          <p:nvPr/>
        </p:nvSpPr>
        <p:spPr bwMode="auto">
          <a:xfrm>
            <a:off x="4737100" y="3875088"/>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sz="1000">
              <a:solidFill>
                <a:srgbClr val="FFFFFF"/>
              </a:solidFill>
              <a:latin typeface="Nixie One" charset="0"/>
              <a:sym typeface="Nixie One" charset="0"/>
            </a:endParaRPr>
          </a:p>
        </p:txBody>
      </p:sp>
      <p:sp>
        <p:nvSpPr>
          <p:cNvPr id="13336" name="Google Shape;291;p25">
            <a:extLst>
              <a:ext uri="{FF2B5EF4-FFF2-40B4-BE49-F238E27FC236}">
                <a16:creationId xmlns:a16="http://schemas.microsoft.com/office/drawing/2014/main" id="{80CF16FB-7FFF-45CC-84FB-3D2B37073B45}"/>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320 w 120000"/>
              <a:gd name="T5" fmla="*/ 0 h 120000"/>
              <a:gd name="T6" fmla="*/ 320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37" name="Google Shape;292;p25">
            <a:extLst>
              <a:ext uri="{FF2B5EF4-FFF2-40B4-BE49-F238E27FC236}">
                <a16:creationId xmlns:a16="http://schemas.microsoft.com/office/drawing/2014/main" id="{28C15C6C-7653-41CA-B642-267B40C93591}"/>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3338" name="Google Shape;312;p25">
            <a:extLst>
              <a:ext uri="{FF2B5EF4-FFF2-40B4-BE49-F238E27FC236}">
                <a16:creationId xmlns:a16="http://schemas.microsoft.com/office/drawing/2014/main" id="{FCE43EE2-7755-4F02-B591-E511D659B47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B491366-F3AF-458B-AB99-6B192D6DFF4A}" type="slidenum">
              <a:rPr lang="sk-SK" altLang="sk-SK" sz="800">
                <a:solidFill>
                  <a:srgbClr val="FFFFFF"/>
                </a:solidFill>
                <a:latin typeface="Roboto Slab" charset="0"/>
                <a:sym typeface="Roboto Slab" charset="0"/>
              </a:rPr>
              <a:pPr>
                <a:buFont typeface="Arial" panose="020B0604020202020204" pitchFamily="34" charset="0"/>
                <a:buNone/>
              </a:pPr>
              <a:t>3</a:t>
            </a:fld>
            <a:endParaRPr lang="sk-SK" altLang="sk-SK" sz="800">
              <a:solidFill>
                <a:srgbClr val="FFFFFF"/>
              </a:solidFill>
              <a:latin typeface="Roboto Slab" charset="0"/>
              <a:sym typeface="Roboto Slab" charset="0"/>
            </a:endParaRPr>
          </a:p>
        </p:txBody>
      </p:sp>
      <p:sp>
        <p:nvSpPr>
          <p:cNvPr id="50" name="Google Shape;132;p14">
            <a:extLst>
              <a:ext uri="{FF2B5EF4-FFF2-40B4-BE49-F238E27FC236}">
                <a16:creationId xmlns:a16="http://schemas.microsoft.com/office/drawing/2014/main" id="{E7A0E5BA-A37E-4EB0-82EE-44A9EA6046A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
        <p:nvSpPr>
          <p:cNvPr id="13340" name="Google Shape;284;p25">
            <a:extLst>
              <a:ext uri="{FF2B5EF4-FFF2-40B4-BE49-F238E27FC236}">
                <a16:creationId xmlns:a16="http://schemas.microsoft.com/office/drawing/2014/main" id="{A4CC1931-9E6B-4555-B248-5FF3FAF1E202}"/>
              </a:ext>
            </a:extLst>
          </p:cNvPr>
          <p:cNvSpPr txBox="1">
            <a:spLocks noChangeArrowheads="1"/>
          </p:cNvSpPr>
          <p:nvPr/>
        </p:nvSpPr>
        <p:spPr bwMode="auto">
          <a:xfrm>
            <a:off x="4713288" y="1925638"/>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sz="1000">
              <a:solidFill>
                <a:srgbClr val="FFFFFF"/>
              </a:solidFill>
              <a:latin typeface="Nixie One" charset="0"/>
              <a:sym typeface="Nixie One" charset="0"/>
            </a:endParaRPr>
          </a:p>
        </p:txBody>
      </p:sp>
      <p:sp>
        <p:nvSpPr>
          <p:cNvPr id="13341" name="Google Shape;490;p40">
            <a:extLst>
              <a:ext uri="{FF2B5EF4-FFF2-40B4-BE49-F238E27FC236}">
                <a16:creationId xmlns:a16="http://schemas.microsoft.com/office/drawing/2014/main" id="{0C53D273-7448-4C5C-AFF4-8CAF88BFF542}"/>
              </a:ext>
            </a:extLst>
          </p:cNvPr>
          <p:cNvSpPr>
            <a:spLocks noChangeArrowheads="1"/>
          </p:cNvSpPr>
          <p:nvPr/>
        </p:nvSpPr>
        <p:spPr bwMode="auto">
          <a:xfrm>
            <a:off x="3143250" y="4071938"/>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pic>
        <p:nvPicPr>
          <p:cNvPr id="13342" name="Obrázok 70" descr="Erasmus+ logo EN.jpg">
            <a:extLst>
              <a:ext uri="{FF2B5EF4-FFF2-40B4-BE49-F238E27FC236}">
                <a16:creationId xmlns:a16="http://schemas.microsoft.com/office/drawing/2014/main" id="{597B3BE9-9652-4686-9C1E-5DCD9434F1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Google Shape;287;p25">
            <a:extLst>
              <a:ext uri="{FF2B5EF4-FFF2-40B4-BE49-F238E27FC236}">
                <a16:creationId xmlns:a16="http://schemas.microsoft.com/office/drawing/2014/main" id="{F0D24A9B-B42A-4FA5-8963-9E84C97E6AEE}"/>
              </a:ext>
            </a:extLst>
          </p:cNvPr>
          <p:cNvSpPr txBox="1">
            <a:spLocks noChangeArrowheads="1"/>
          </p:cNvSpPr>
          <p:nvPr/>
        </p:nvSpPr>
        <p:spPr bwMode="auto">
          <a:xfrm>
            <a:off x="4475163" y="3179763"/>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Tx/>
              <a:buNone/>
            </a:pPr>
            <a:r>
              <a:rPr lang="sk-SK" altLang="sk-SK" sz="1200" b="1">
                <a:solidFill>
                  <a:srgbClr val="FFFFFF"/>
                </a:solidFill>
                <a:latin typeface="Roboto Slab" charset="0"/>
                <a:sym typeface="Nixie One" charset="0"/>
              </a:rPr>
              <a:t>Vzdelávacie materiály</a:t>
            </a:r>
            <a:endParaRPr lang="sk-SK" altLang="sk-SK" sz="1200">
              <a:latin typeface="Roboto Slab" charset="0"/>
              <a:sym typeface="Nixie One" charset="0"/>
            </a:endParaRPr>
          </a:p>
          <a:p>
            <a:pPr eaLnBrk="1" hangingPunct="1">
              <a:lnSpc>
                <a:spcPct val="83000"/>
              </a:lnSpc>
              <a:buFont typeface="Arial" panose="020B0604020202020204" pitchFamily="34" charset="0"/>
              <a:buNone/>
            </a:pPr>
            <a:r>
              <a:rPr lang="sk-SK" altLang="sk-SK" sz="1200" b="1">
                <a:solidFill>
                  <a:srgbClr val="FFFFFF"/>
                </a:solidFill>
                <a:latin typeface="Nixie One" charset="0"/>
                <a:sym typeface="Nixie One" charset="0"/>
              </a:rPr>
              <a:t> </a:t>
            </a:r>
            <a:endParaRPr lang="sk-SK" altLang="sk-SK" sz="1000">
              <a:solidFill>
                <a:srgbClr val="FFFFFF"/>
              </a:solidFill>
              <a:latin typeface="Nixie One" charset="0"/>
              <a:sym typeface="Nixie One"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46;p16">
            <a:extLst>
              <a:ext uri="{FF2B5EF4-FFF2-40B4-BE49-F238E27FC236}">
                <a16:creationId xmlns:a16="http://schemas.microsoft.com/office/drawing/2014/main" id="{76A75419-F91A-4C5A-93A1-AC32ADF6B0E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charset="0"/>
              <a:buNone/>
            </a:pPr>
            <a:r>
              <a:rPr lang="sk-SK" altLang="sk-SK" b="1">
                <a:latin typeface="Roboto Slab" charset="0"/>
                <a:cs typeface="Arial" panose="020B0604020202020204" pitchFamily="34" charset="0"/>
                <a:sym typeface="Roboto Slab" charset="0"/>
              </a:rPr>
              <a:t>Chemicky čisté látky</a:t>
            </a:r>
          </a:p>
        </p:txBody>
      </p:sp>
      <p:sp>
        <p:nvSpPr>
          <p:cNvPr id="15363" name="Google Shape;147;p16">
            <a:extLst>
              <a:ext uri="{FF2B5EF4-FFF2-40B4-BE49-F238E27FC236}">
                <a16:creationId xmlns:a16="http://schemas.microsoft.com/office/drawing/2014/main" id="{2D7AFBE0-0876-4EEB-AAC3-A6978B9BBE68}"/>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endParaRPr lang="sk-SK" altLang="sk-SK">
              <a:latin typeface="Nixie One" charset="0"/>
              <a:cs typeface="Arial" panose="020B0604020202020204" pitchFamily="34" charset="0"/>
              <a:sym typeface="Nixie One" charset="0"/>
            </a:endParaRPr>
          </a:p>
        </p:txBody>
      </p:sp>
      <p:sp>
        <p:nvSpPr>
          <p:cNvPr id="15364" name="Google Shape;148;p16">
            <a:extLst>
              <a:ext uri="{FF2B5EF4-FFF2-40B4-BE49-F238E27FC236}">
                <a16:creationId xmlns:a16="http://schemas.microsoft.com/office/drawing/2014/main" id="{D7919179-E64C-4D1A-ABE5-07F6D5BB2C27}"/>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charset="0"/>
                <a:sym typeface="Roboto Slab" charset="0"/>
              </a:rPr>
              <a:t>1</a:t>
            </a:r>
          </a:p>
        </p:txBody>
      </p:sp>
      <p:sp>
        <p:nvSpPr>
          <p:cNvPr id="15365" name="Google Shape;149;p16">
            <a:extLst>
              <a:ext uri="{FF2B5EF4-FFF2-40B4-BE49-F238E27FC236}">
                <a16:creationId xmlns:a16="http://schemas.microsoft.com/office/drawing/2014/main" id="{384BF71A-B875-4B4C-854B-9DA2B331954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3C4F25D-80B5-4045-ACB1-BDB83B26A28C}" type="slidenum">
              <a:rPr lang="sk-SK" altLang="sk-SK" sz="800">
                <a:solidFill>
                  <a:srgbClr val="FFFFFF"/>
                </a:solidFill>
                <a:latin typeface="Roboto Slab" charset="0"/>
                <a:sym typeface="Roboto Slab" charset="0"/>
              </a:rPr>
              <a:pPr>
                <a:buFont typeface="Arial" panose="020B0604020202020204" pitchFamily="34" charset="0"/>
                <a:buNone/>
              </a:pPr>
              <a:t>4</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83D7FA9D-71A4-4088-9052-56D1C2EBE385}"/>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7" descr="Erasmus+ logo EN.jpg">
            <a:extLst>
              <a:ext uri="{FF2B5EF4-FFF2-40B4-BE49-F238E27FC236}">
                <a16:creationId xmlns:a16="http://schemas.microsoft.com/office/drawing/2014/main" id="{B0A0ED56-4236-4031-A3B8-1DCD1A5B7F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60;p18">
            <a:extLst>
              <a:ext uri="{FF2B5EF4-FFF2-40B4-BE49-F238E27FC236}">
                <a16:creationId xmlns:a16="http://schemas.microsoft.com/office/drawing/2014/main" id="{D3E4697F-019C-49BB-B31B-9348FCB778A2}"/>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charset="0"/>
              <a:buNone/>
            </a:pPr>
            <a:r>
              <a:rPr lang="sk-SK" altLang="sk-SK" sz="1800" b="1">
                <a:solidFill>
                  <a:srgbClr val="FFFFFF"/>
                </a:solidFill>
                <a:latin typeface="Roboto Slab" charset="0"/>
                <a:cs typeface="Arial" panose="020B0604020202020204" pitchFamily="34" charset="0"/>
                <a:sym typeface="Roboto Slab" charset="0"/>
              </a:rPr>
              <a:t>ZÁKLADNÉ INFORMÁCIE</a:t>
            </a:r>
          </a:p>
        </p:txBody>
      </p:sp>
      <p:sp>
        <p:nvSpPr>
          <p:cNvPr id="17411" name="Google Shape;161;p18">
            <a:extLst>
              <a:ext uri="{FF2B5EF4-FFF2-40B4-BE49-F238E27FC236}">
                <a16:creationId xmlns:a16="http://schemas.microsoft.com/office/drawing/2014/main" id="{A8FCEDA7-587E-4AD0-9F91-FE75D6504346}"/>
              </a:ext>
            </a:extLst>
          </p:cNvPr>
          <p:cNvSpPr txBox="1">
            <a:spLocks noGrp="1"/>
          </p:cNvSpPr>
          <p:nvPr>
            <p:ph type="body" idx="1"/>
          </p:nvPr>
        </p:nvSpPr>
        <p:spPr>
          <a:xfrm>
            <a:off x="1054100" y="1820863"/>
            <a:ext cx="7540625" cy="3159125"/>
          </a:xfrm>
        </p:spPr>
        <p:txBody>
          <a:bodyPr/>
          <a:lstStyle/>
          <a:p>
            <a:pPr eaLnBrk="1" hangingPunct="1">
              <a:spcAft>
                <a:spcPct val="0"/>
              </a:spcAft>
              <a:buClr>
                <a:srgbClr val="114454"/>
              </a:buClr>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rPr>
              <a:t>Prvky – jednoatómové Fe, Cu, Ag, Au</a:t>
            </a:r>
          </a:p>
          <a:p>
            <a:pPr eaLnBrk="1" hangingPunct="1">
              <a:spcAft>
                <a:spcPct val="0"/>
              </a:spcAft>
              <a:buClr>
                <a:srgbClr val="114454"/>
              </a:buClr>
              <a:buFont typeface="Arial" panose="020B0604020202020204" pitchFamily="34" charset="0"/>
              <a:buNone/>
            </a:pPr>
            <a:r>
              <a:rPr lang="sk-SK" altLang="sk-SK" sz="1600">
                <a:solidFill>
                  <a:srgbClr val="114454"/>
                </a:solidFill>
                <a:latin typeface="Weekly"/>
                <a:cs typeface="Arial" panose="020B0604020202020204" pitchFamily="34" charset="0"/>
                <a:sym typeface="Nixie One" charset="0"/>
              </a:rPr>
              <a:t>                   - dvojatómové O2, H2, N2</a:t>
            </a:r>
          </a:p>
          <a:p>
            <a:pPr eaLnBrk="1" hangingPunct="1">
              <a:spcAft>
                <a:spcPct val="0"/>
              </a:spcAft>
              <a:buClr>
                <a:srgbClr val="114454"/>
              </a:buClr>
              <a:buFont typeface="Arial" panose="020B0604020202020204" pitchFamily="34" charset="0"/>
              <a:buNone/>
            </a:pPr>
            <a:r>
              <a:rPr lang="sk-SK" altLang="sk-SK" sz="1600">
                <a:solidFill>
                  <a:srgbClr val="114454"/>
                </a:solidFill>
                <a:latin typeface="Weekly"/>
                <a:cs typeface="Arial" panose="020B0604020202020204" pitchFamily="34" charset="0"/>
                <a:sym typeface="Nixie One" charset="0"/>
              </a:rPr>
              <a:t>                   - troj a viac atómové O3, P4</a:t>
            </a:r>
          </a:p>
          <a:p>
            <a:pPr eaLnBrk="1" hangingPunct="1">
              <a:spcAft>
                <a:spcPct val="0"/>
              </a:spcAft>
              <a:buClr>
                <a:srgbClr val="114454"/>
              </a:buClr>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rPr>
              <a:t>Zlúčeniny:</a:t>
            </a:r>
          </a:p>
          <a:p>
            <a:pPr eaLnBrk="1" hangingPunct="1">
              <a:spcAft>
                <a:spcPct val="0"/>
              </a:spcAft>
              <a:buClr>
                <a:srgbClr val="114454"/>
              </a:buClr>
              <a:buFont typeface="Arial" panose="020B0604020202020204" pitchFamily="34" charset="0"/>
              <a:buNone/>
            </a:pPr>
            <a:r>
              <a:rPr lang="sk-SK" altLang="sk-SK" sz="1600">
                <a:solidFill>
                  <a:srgbClr val="114454"/>
                </a:solidFill>
                <a:latin typeface="Weekly"/>
                <a:cs typeface="Arial" panose="020B0604020202020204" pitchFamily="34" charset="0"/>
                <a:sym typeface="Nixie One" charset="0"/>
              </a:rPr>
              <a:t>       dvojprvkové- oxidy, halogenidy, bezkyslíkaté kyseliny, peroxidy...</a:t>
            </a:r>
          </a:p>
          <a:p>
            <a:pPr eaLnBrk="1" hangingPunct="1">
              <a:spcAft>
                <a:spcPct val="0"/>
              </a:spcAft>
              <a:buClr>
                <a:srgbClr val="114454"/>
              </a:buClr>
              <a:buFont typeface="Arial" panose="020B0604020202020204" pitchFamily="34" charset="0"/>
              <a:buNone/>
            </a:pPr>
            <a:r>
              <a:rPr lang="sk-SK" altLang="sk-SK" sz="1600">
                <a:solidFill>
                  <a:srgbClr val="114454"/>
                </a:solidFill>
                <a:latin typeface="Weekly"/>
                <a:cs typeface="Arial" panose="020B0604020202020204" pitchFamily="34" charset="0"/>
                <a:sym typeface="Nixie One" charset="0"/>
              </a:rPr>
              <a:t>       trojprvkové – kyseliny, soli, hydroxidy,.....</a:t>
            </a:r>
          </a:p>
          <a:p>
            <a:pPr eaLnBrk="1" hangingPunct="1">
              <a:spcAft>
                <a:spcPct val="0"/>
              </a:spcAft>
              <a:buClr>
                <a:srgbClr val="114454"/>
              </a:buClr>
              <a:buFont typeface="Arial" panose="020B0604020202020204" pitchFamily="34" charset="0"/>
              <a:buNone/>
            </a:pPr>
            <a:r>
              <a:rPr lang="sk-SK" altLang="sk-SK" sz="1600">
                <a:solidFill>
                  <a:srgbClr val="114454"/>
                </a:solidFill>
                <a:latin typeface="Weekly"/>
                <a:cs typeface="Arial" panose="020B0604020202020204" pitchFamily="34" charset="0"/>
                <a:sym typeface="Nixie One" charset="0"/>
              </a:rPr>
              <a:t>       štvor a viac prvkové – hydráty, hydrogénsoli, podvojné soli, zmiešané soli.....</a:t>
            </a:r>
          </a:p>
        </p:txBody>
      </p:sp>
      <p:grpSp>
        <p:nvGrpSpPr>
          <p:cNvPr id="17412" name="Google Shape;162;p18">
            <a:extLst>
              <a:ext uri="{FF2B5EF4-FFF2-40B4-BE49-F238E27FC236}">
                <a16:creationId xmlns:a16="http://schemas.microsoft.com/office/drawing/2014/main" id="{F0F4AA4A-DCF9-4491-848D-28613672288E}"/>
              </a:ext>
            </a:extLst>
          </p:cNvPr>
          <p:cNvGrpSpPr>
            <a:grpSpLocks/>
          </p:cNvGrpSpPr>
          <p:nvPr/>
        </p:nvGrpSpPr>
        <p:grpSpPr bwMode="auto">
          <a:xfrm>
            <a:off x="323850" y="758825"/>
            <a:ext cx="366713" cy="366713"/>
            <a:chOff x="1923675" y="1633650"/>
            <a:chExt cx="436000" cy="435975"/>
          </a:xfrm>
        </p:grpSpPr>
        <p:sp>
          <p:nvSpPr>
            <p:cNvPr id="17416" name="Google Shape;163;p18">
              <a:extLst>
                <a:ext uri="{FF2B5EF4-FFF2-40B4-BE49-F238E27FC236}">
                  <a16:creationId xmlns:a16="http://schemas.microsoft.com/office/drawing/2014/main" id="{461D6DE4-8F56-419A-9CBD-8F3F86560DC9}"/>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17" name="Google Shape;164;p18">
              <a:extLst>
                <a:ext uri="{FF2B5EF4-FFF2-40B4-BE49-F238E27FC236}">
                  <a16:creationId xmlns:a16="http://schemas.microsoft.com/office/drawing/2014/main" id="{C681D7D7-E18C-44E5-82A5-96E2942BB649}"/>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18" name="Google Shape;165;p18">
              <a:extLst>
                <a:ext uri="{FF2B5EF4-FFF2-40B4-BE49-F238E27FC236}">
                  <a16:creationId xmlns:a16="http://schemas.microsoft.com/office/drawing/2014/main" id="{F356F1A8-C604-4C7E-BD2A-44928F92E794}"/>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19" name="Google Shape;166;p18">
              <a:extLst>
                <a:ext uri="{FF2B5EF4-FFF2-40B4-BE49-F238E27FC236}">
                  <a16:creationId xmlns:a16="http://schemas.microsoft.com/office/drawing/2014/main" id="{C4655937-8F40-4CFC-9843-88BC9690808B}"/>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20" name="Google Shape;167;p18">
              <a:extLst>
                <a:ext uri="{FF2B5EF4-FFF2-40B4-BE49-F238E27FC236}">
                  <a16:creationId xmlns:a16="http://schemas.microsoft.com/office/drawing/2014/main" id="{8952AE2D-E62D-41A6-B828-A9F42F28A41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21" name="Google Shape;168;p18">
              <a:extLst>
                <a:ext uri="{FF2B5EF4-FFF2-40B4-BE49-F238E27FC236}">
                  <a16:creationId xmlns:a16="http://schemas.microsoft.com/office/drawing/2014/main" id="{6CA83B3D-4145-4C4C-B9E4-E7769F8317CB}"/>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7413" name="Google Shape;169;p18">
            <a:extLst>
              <a:ext uri="{FF2B5EF4-FFF2-40B4-BE49-F238E27FC236}">
                <a16:creationId xmlns:a16="http://schemas.microsoft.com/office/drawing/2014/main" id="{EEFBA846-ACFE-4DC9-9010-3751D7F13F7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8EC13D1-9FBF-426D-808E-4DA1A9F1B965}" type="slidenum">
              <a:rPr lang="sk-SK" altLang="sk-SK" sz="800">
                <a:solidFill>
                  <a:srgbClr val="FFFFFF"/>
                </a:solidFill>
                <a:latin typeface="Roboto Slab" charset="0"/>
                <a:sym typeface="Roboto Slab" charset="0"/>
              </a:rPr>
              <a:pPr>
                <a:buFont typeface="Arial" panose="020B0604020202020204" pitchFamily="34" charset="0"/>
                <a:buNone/>
              </a:pPr>
              <a:t>5</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1694D1DF-ECF3-4FBE-B0B4-450B3311DE81}"/>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7415" name="Obrázok 13" descr="Erasmus+ logo EN.jpg">
            <a:extLst>
              <a:ext uri="{FF2B5EF4-FFF2-40B4-BE49-F238E27FC236}">
                <a16:creationId xmlns:a16="http://schemas.microsoft.com/office/drawing/2014/main" id="{0A9A4C6A-021E-4F26-96CA-7CC5D15A8A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46;p16">
            <a:extLst>
              <a:ext uri="{FF2B5EF4-FFF2-40B4-BE49-F238E27FC236}">
                <a16:creationId xmlns:a16="http://schemas.microsoft.com/office/drawing/2014/main" id="{CDA3B98F-98D2-4F5E-868D-6229BAC6BA90}"/>
              </a:ext>
            </a:extLst>
          </p:cNvPr>
          <p:cNvSpPr txBox="1">
            <a:spLocks noGrp="1"/>
          </p:cNvSpPr>
          <p:nvPr>
            <p:ph type="ctrTitle"/>
          </p:nvPr>
        </p:nvSpPr>
        <p:spPr>
          <a:xfrm>
            <a:off x="4113213" y="2878138"/>
            <a:ext cx="4505325" cy="1160462"/>
          </a:xfrm>
        </p:spPr>
        <p:txBody>
          <a:bodyPr/>
          <a:lstStyle/>
          <a:p>
            <a:pPr algn="ctr" eaLnBrk="1" hangingPunct="1">
              <a:spcBef>
                <a:spcPct val="0"/>
              </a:spcBef>
              <a:spcAft>
                <a:spcPct val="0"/>
              </a:spcAft>
              <a:buFont typeface="Roboto Slab" charset="0"/>
              <a:buNone/>
            </a:pPr>
            <a:r>
              <a:rPr lang="sk-SK" altLang="sk-SK" b="1">
                <a:latin typeface="Roboto Slab" charset="0"/>
                <a:cs typeface="Arial" panose="020B0604020202020204" pitchFamily="34" charset="0"/>
                <a:sym typeface="Roboto Slab" charset="0"/>
              </a:rPr>
              <a:t>Chemické zmesi</a:t>
            </a:r>
          </a:p>
        </p:txBody>
      </p:sp>
      <p:sp>
        <p:nvSpPr>
          <p:cNvPr id="19459" name="Google Shape;147;p16">
            <a:extLst>
              <a:ext uri="{FF2B5EF4-FFF2-40B4-BE49-F238E27FC236}">
                <a16:creationId xmlns:a16="http://schemas.microsoft.com/office/drawing/2014/main" id="{6AEAF99C-B649-472F-A6C9-A35DB8123B76}"/>
              </a:ext>
            </a:extLst>
          </p:cNvPr>
          <p:cNvSpPr txBox="1">
            <a:spLocks noGrp="1"/>
          </p:cNvSpPr>
          <p:nvPr>
            <p:ph type="subTitle" idx="1"/>
          </p:nvPr>
        </p:nvSpPr>
        <p:spPr>
          <a:xfrm>
            <a:off x="4113213" y="3983038"/>
            <a:ext cx="4505325" cy="784225"/>
          </a:xfrm>
        </p:spPr>
        <p:txBody>
          <a:bodyPr/>
          <a:lstStyle/>
          <a:p>
            <a:pPr marL="0" indent="0" algn="ctr" eaLnBrk="1" hangingPunct="1">
              <a:spcBef>
                <a:spcPct val="0"/>
              </a:spcBef>
              <a:spcAft>
                <a:spcPct val="0"/>
              </a:spcAft>
              <a:buFont typeface="Nixie One" charset="0"/>
              <a:buNone/>
            </a:pPr>
            <a:endParaRPr lang="sk-SK" altLang="sk-SK" sz="2800">
              <a:latin typeface="Nixie One" charset="0"/>
              <a:cs typeface="Arial" panose="020B0604020202020204" pitchFamily="34" charset="0"/>
              <a:sym typeface="Nixie One" charset="0"/>
            </a:endParaRPr>
          </a:p>
        </p:txBody>
      </p:sp>
      <p:sp>
        <p:nvSpPr>
          <p:cNvPr id="19460" name="Google Shape;148;p16">
            <a:extLst>
              <a:ext uri="{FF2B5EF4-FFF2-40B4-BE49-F238E27FC236}">
                <a16:creationId xmlns:a16="http://schemas.microsoft.com/office/drawing/2014/main" id="{DE234447-288C-42E6-8859-59954A283226}"/>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charset="0"/>
                <a:sym typeface="Roboto Slab" charset="0"/>
              </a:rPr>
              <a:t>2</a:t>
            </a:r>
          </a:p>
        </p:txBody>
      </p:sp>
      <p:sp>
        <p:nvSpPr>
          <p:cNvPr id="19461" name="Google Shape;149;p16">
            <a:extLst>
              <a:ext uri="{FF2B5EF4-FFF2-40B4-BE49-F238E27FC236}">
                <a16:creationId xmlns:a16="http://schemas.microsoft.com/office/drawing/2014/main" id="{64F9E0AD-5B81-4844-997C-D1C0154387A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A9A3E70-93FF-43C3-AF52-E8E1CE227D99}" type="slidenum">
              <a:rPr lang="sk-SK" altLang="sk-SK" sz="800">
                <a:solidFill>
                  <a:srgbClr val="FFFFFF"/>
                </a:solidFill>
                <a:latin typeface="Roboto Slab" charset="0"/>
                <a:sym typeface="Roboto Slab" charset="0"/>
              </a:rPr>
              <a:pPr>
                <a:buFont typeface="Arial" panose="020B0604020202020204" pitchFamily="34" charset="0"/>
                <a:buNone/>
              </a:pPr>
              <a:t>6</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EC47CB74-4388-4403-ACAA-F60D078349B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9463" name="Obrázok 7" descr="Erasmus+ logo EN.jpg">
            <a:extLst>
              <a:ext uri="{FF2B5EF4-FFF2-40B4-BE49-F238E27FC236}">
                <a16:creationId xmlns:a16="http://schemas.microsoft.com/office/drawing/2014/main" id="{140456CF-4B79-4316-AFAC-9DCCA59B7A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160;p18">
            <a:extLst>
              <a:ext uri="{FF2B5EF4-FFF2-40B4-BE49-F238E27FC236}">
                <a16:creationId xmlns:a16="http://schemas.microsoft.com/office/drawing/2014/main" id="{B19048AE-FF56-49DF-8F91-A0C6A942F757}"/>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charset="0"/>
              <a:buNone/>
            </a:pPr>
            <a:r>
              <a:rPr lang="sk-SK" altLang="sk-SK" sz="1800" b="1">
                <a:solidFill>
                  <a:srgbClr val="FFFFFF"/>
                </a:solidFill>
                <a:latin typeface="Roboto Slab" charset="0"/>
                <a:cs typeface="Arial" panose="020B0604020202020204" pitchFamily="34" charset="0"/>
                <a:sym typeface="Roboto Slab" charset="0"/>
              </a:rPr>
              <a:t>ZÁKLADNÉ INFORMÁCIE</a:t>
            </a:r>
          </a:p>
        </p:txBody>
      </p:sp>
      <p:sp>
        <p:nvSpPr>
          <p:cNvPr id="21507" name="Google Shape;161;p18">
            <a:extLst>
              <a:ext uri="{FF2B5EF4-FFF2-40B4-BE49-F238E27FC236}">
                <a16:creationId xmlns:a16="http://schemas.microsoft.com/office/drawing/2014/main" id="{63999EB6-9522-4FC8-B93F-7E85546C7432}"/>
              </a:ext>
            </a:extLst>
          </p:cNvPr>
          <p:cNvSpPr txBox="1">
            <a:spLocks noGrp="1"/>
          </p:cNvSpPr>
          <p:nvPr>
            <p:ph type="body" idx="1"/>
          </p:nvPr>
        </p:nvSpPr>
        <p:spPr>
          <a:xfrm>
            <a:off x="1116013" y="1568450"/>
            <a:ext cx="7540625" cy="3159125"/>
          </a:xfrm>
        </p:spPr>
        <p:txBody>
          <a:bodyPr/>
          <a:lstStyle/>
          <a:p>
            <a:pPr eaLnBrk="1" hangingPunct="1">
              <a:spcAft>
                <a:spcPct val="0"/>
              </a:spcAft>
              <a:buClr>
                <a:srgbClr val="114454"/>
              </a:buClr>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hlinkClick r:id="rId3"/>
              </a:rPr>
              <a:t>Rozdelenie zmesí</a:t>
            </a:r>
            <a:endParaRPr lang="sk-SK" altLang="sk-SK" sz="1600">
              <a:solidFill>
                <a:srgbClr val="114454"/>
              </a:solidFill>
              <a:latin typeface="Weekly"/>
              <a:cs typeface="Arial" panose="020B0604020202020204" pitchFamily="34" charset="0"/>
              <a:sym typeface="Nixie One" charset="0"/>
            </a:endParaRPr>
          </a:p>
        </p:txBody>
      </p:sp>
      <p:grpSp>
        <p:nvGrpSpPr>
          <p:cNvPr id="21508" name="Google Shape;162;p18">
            <a:extLst>
              <a:ext uri="{FF2B5EF4-FFF2-40B4-BE49-F238E27FC236}">
                <a16:creationId xmlns:a16="http://schemas.microsoft.com/office/drawing/2014/main" id="{AD330E30-0EE5-4B8F-A00B-B9F04CF0867D}"/>
              </a:ext>
            </a:extLst>
          </p:cNvPr>
          <p:cNvGrpSpPr>
            <a:grpSpLocks/>
          </p:cNvGrpSpPr>
          <p:nvPr/>
        </p:nvGrpSpPr>
        <p:grpSpPr bwMode="auto">
          <a:xfrm>
            <a:off x="323850" y="758825"/>
            <a:ext cx="366713" cy="366713"/>
            <a:chOff x="1923675" y="1633650"/>
            <a:chExt cx="436000" cy="435975"/>
          </a:xfrm>
        </p:grpSpPr>
        <p:sp>
          <p:nvSpPr>
            <p:cNvPr id="21512" name="Google Shape;163;p18">
              <a:extLst>
                <a:ext uri="{FF2B5EF4-FFF2-40B4-BE49-F238E27FC236}">
                  <a16:creationId xmlns:a16="http://schemas.microsoft.com/office/drawing/2014/main" id="{C77E1C32-7B8C-407B-9214-1BDB6B256193}"/>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3" name="Google Shape;164;p18">
              <a:extLst>
                <a:ext uri="{FF2B5EF4-FFF2-40B4-BE49-F238E27FC236}">
                  <a16:creationId xmlns:a16="http://schemas.microsoft.com/office/drawing/2014/main" id="{9EFB8FA3-737E-4820-8D19-AD575CDCB6E1}"/>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4" name="Google Shape;165;p18">
              <a:extLst>
                <a:ext uri="{FF2B5EF4-FFF2-40B4-BE49-F238E27FC236}">
                  <a16:creationId xmlns:a16="http://schemas.microsoft.com/office/drawing/2014/main" id="{A59F5D9B-7733-4720-BB61-DA0D53AA61BE}"/>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5" name="Google Shape;166;p18">
              <a:extLst>
                <a:ext uri="{FF2B5EF4-FFF2-40B4-BE49-F238E27FC236}">
                  <a16:creationId xmlns:a16="http://schemas.microsoft.com/office/drawing/2014/main" id="{98FB37BD-8A61-4494-9257-90FEED0BE82A}"/>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6" name="Google Shape;167;p18">
              <a:extLst>
                <a:ext uri="{FF2B5EF4-FFF2-40B4-BE49-F238E27FC236}">
                  <a16:creationId xmlns:a16="http://schemas.microsoft.com/office/drawing/2014/main" id="{F2EAE9A3-ECC0-47F4-A1DE-439367A55179}"/>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7" name="Google Shape;168;p18">
              <a:extLst>
                <a:ext uri="{FF2B5EF4-FFF2-40B4-BE49-F238E27FC236}">
                  <a16:creationId xmlns:a16="http://schemas.microsoft.com/office/drawing/2014/main" id="{9D45CE27-D03E-4815-ACF1-6921A6174C64}"/>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21509" name="Google Shape;169;p18">
            <a:extLst>
              <a:ext uri="{FF2B5EF4-FFF2-40B4-BE49-F238E27FC236}">
                <a16:creationId xmlns:a16="http://schemas.microsoft.com/office/drawing/2014/main" id="{F8AEF76B-24AA-4675-8D8E-24D3CC91324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E120E0F-E597-49B0-844B-2E1FFDDA1262}" type="slidenum">
              <a:rPr lang="sk-SK" altLang="sk-SK" sz="800">
                <a:solidFill>
                  <a:srgbClr val="FFFFFF"/>
                </a:solidFill>
                <a:latin typeface="Roboto Slab" charset="0"/>
                <a:sym typeface="Roboto Slab" charset="0"/>
              </a:rPr>
              <a:pPr>
                <a:buFont typeface="Arial" panose="020B0604020202020204" pitchFamily="34" charset="0"/>
                <a:buNone/>
              </a:pPr>
              <a:t>7</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75DB45B1-206E-4D04-8951-3180C76CB282}"/>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1511" name="Obrázok 13" descr="Erasmus+ logo EN.jpg">
            <a:extLst>
              <a:ext uri="{FF2B5EF4-FFF2-40B4-BE49-F238E27FC236}">
                <a16:creationId xmlns:a16="http://schemas.microsoft.com/office/drawing/2014/main" id="{8FF859B2-F50F-49A0-9FC3-23A61ABE40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46;p16">
            <a:extLst>
              <a:ext uri="{FF2B5EF4-FFF2-40B4-BE49-F238E27FC236}">
                <a16:creationId xmlns:a16="http://schemas.microsoft.com/office/drawing/2014/main" id="{26811A2F-77E2-4610-A8BD-8AA0F836B0C9}"/>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charset="0"/>
              <a:buNone/>
            </a:pPr>
            <a:r>
              <a:rPr lang="sk-SK" altLang="sk-SK" b="1">
                <a:latin typeface="Roboto Slab" charset="0"/>
                <a:cs typeface="Arial" panose="020B0604020202020204" pitchFamily="34" charset="0"/>
                <a:sym typeface="Roboto Slab" charset="0"/>
              </a:rPr>
              <a:t>Vzdelávacie materiály</a:t>
            </a:r>
          </a:p>
        </p:txBody>
      </p:sp>
      <p:sp>
        <p:nvSpPr>
          <p:cNvPr id="23555" name="Google Shape;147;p16">
            <a:extLst>
              <a:ext uri="{FF2B5EF4-FFF2-40B4-BE49-F238E27FC236}">
                <a16:creationId xmlns:a16="http://schemas.microsoft.com/office/drawing/2014/main" id="{117A6B10-DE8B-4A85-9687-16BC533DB2FB}"/>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endParaRPr lang="sk-SK" altLang="sk-SK">
              <a:latin typeface="Nixie One" charset="0"/>
              <a:cs typeface="Arial" panose="020B0604020202020204" pitchFamily="34" charset="0"/>
              <a:sym typeface="Nixie One" charset="0"/>
            </a:endParaRPr>
          </a:p>
        </p:txBody>
      </p:sp>
      <p:sp>
        <p:nvSpPr>
          <p:cNvPr id="23556" name="Google Shape;148;p16">
            <a:extLst>
              <a:ext uri="{FF2B5EF4-FFF2-40B4-BE49-F238E27FC236}">
                <a16:creationId xmlns:a16="http://schemas.microsoft.com/office/drawing/2014/main" id="{134A03A0-ECDA-4614-95B1-1722831BD82A}"/>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charset="0"/>
                <a:sym typeface="Roboto Slab" charset="0"/>
              </a:rPr>
              <a:t>3</a:t>
            </a:r>
          </a:p>
        </p:txBody>
      </p:sp>
      <p:sp>
        <p:nvSpPr>
          <p:cNvPr id="23557" name="Google Shape;149;p16">
            <a:extLst>
              <a:ext uri="{FF2B5EF4-FFF2-40B4-BE49-F238E27FC236}">
                <a16:creationId xmlns:a16="http://schemas.microsoft.com/office/drawing/2014/main" id="{3EA1965E-5C7E-419E-A937-11B6C894EA7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3BD1CF7-B80A-4680-A64A-75FB7A1B9351}" type="slidenum">
              <a:rPr lang="sk-SK" altLang="sk-SK" sz="800">
                <a:solidFill>
                  <a:srgbClr val="FFFFFF"/>
                </a:solidFill>
                <a:latin typeface="Roboto Slab" charset="0"/>
                <a:sym typeface="Roboto Slab" charset="0"/>
              </a:rPr>
              <a:pPr>
                <a:buFont typeface="Arial" panose="020B0604020202020204" pitchFamily="34" charset="0"/>
                <a:buNone/>
              </a:pPr>
              <a:t>8</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1D6C702E-817A-4BA2-816D-F080B468EFA3}"/>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3559" name="Obrázok 7" descr="Erasmus+ logo EN.jpg">
            <a:extLst>
              <a:ext uri="{FF2B5EF4-FFF2-40B4-BE49-F238E27FC236}">
                <a16:creationId xmlns:a16="http://schemas.microsoft.com/office/drawing/2014/main" id="{B8B25F07-6F35-4D7D-90CF-084E59A4C4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160;p18">
            <a:extLst>
              <a:ext uri="{FF2B5EF4-FFF2-40B4-BE49-F238E27FC236}">
                <a16:creationId xmlns:a16="http://schemas.microsoft.com/office/drawing/2014/main" id="{DC0BD449-1647-4CF5-B19A-26D2AEB847A4}"/>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charset="0"/>
              <a:buNone/>
            </a:pPr>
            <a:r>
              <a:rPr lang="sk-SK" altLang="sk-SK" sz="1800" b="1">
                <a:solidFill>
                  <a:srgbClr val="FFFFFF"/>
                </a:solidFill>
                <a:latin typeface="Roboto Slab" charset="0"/>
                <a:cs typeface="Arial" panose="020B0604020202020204" pitchFamily="34" charset="0"/>
                <a:sym typeface="Roboto Slab" charset="0"/>
              </a:rPr>
              <a:t>VŠEOBECNÉ INFORMÁCIE</a:t>
            </a:r>
          </a:p>
        </p:txBody>
      </p:sp>
      <p:sp>
        <p:nvSpPr>
          <p:cNvPr id="25603" name="Google Shape;161;p18">
            <a:extLst>
              <a:ext uri="{FF2B5EF4-FFF2-40B4-BE49-F238E27FC236}">
                <a16:creationId xmlns:a16="http://schemas.microsoft.com/office/drawing/2014/main" id="{1AE9AC02-A940-49E4-A96C-E74791EDD220}"/>
              </a:ext>
            </a:extLst>
          </p:cNvPr>
          <p:cNvSpPr txBox="1">
            <a:spLocks noGrp="1"/>
          </p:cNvSpPr>
          <p:nvPr>
            <p:ph type="body" idx="1"/>
          </p:nvPr>
        </p:nvSpPr>
        <p:spPr>
          <a:xfrm>
            <a:off x="827088" y="1401763"/>
            <a:ext cx="7540625" cy="3159125"/>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rPr>
              <a:t>Žiaci si vytvoria tímy (2 – 4)</a:t>
            </a:r>
          </a:p>
          <a:p>
            <a:pPr eaLnBrk="1" hangingPunct="1">
              <a:lnSpc>
                <a:spcPct val="150000"/>
              </a:lnSpc>
              <a:spcAft>
                <a:spcPct val="0"/>
              </a:spcAft>
              <a:buClr>
                <a:srgbClr val="114454"/>
              </a:buClr>
              <a:buSzPct val="101000"/>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rPr>
              <a:t>Vylosujú si poradie.</a:t>
            </a:r>
          </a:p>
          <a:p>
            <a:pPr eaLnBrk="1" hangingPunct="1">
              <a:lnSpc>
                <a:spcPct val="150000"/>
              </a:lnSpc>
              <a:spcAft>
                <a:spcPct val="0"/>
              </a:spcAft>
              <a:buClr>
                <a:srgbClr val="114454"/>
              </a:buClr>
              <a:buSzPct val="101000"/>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rPr>
              <a:t>Vo wordwalle uskutočnia skupinové triedenie.</a:t>
            </a:r>
          </a:p>
          <a:p>
            <a:pPr eaLnBrk="1" hangingPunct="1">
              <a:lnSpc>
                <a:spcPct val="150000"/>
              </a:lnSpc>
              <a:spcAft>
                <a:spcPct val="0"/>
              </a:spcAft>
              <a:buClr>
                <a:srgbClr val="114454"/>
              </a:buClr>
              <a:buSzPct val="101000"/>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rPr>
              <a:t>Tímy si zahrajú kvíz. Za správne odpovede získajú body.</a:t>
            </a:r>
          </a:p>
          <a:p>
            <a:pPr eaLnBrk="1" hangingPunct="1">
              <a:lnSpc>
                <a:spcPct val="150000"/>
              </a:lnSpc>
              <a:spcAft>
                <a:spcPct val="0"/>
              </a:spcAft>
              <a:buClr>
                <a:srgbClr val="114454"/>
              </a:buClr>
              <a:buSzPct val="101000"/>
              <a:buFont typeface="Wingdings" panose="05000000000000000000" pitchFamily="2" charset="2"/>
              <a:buChar char="Ø"/>
            </a:pPr>
            <a:r>
              <a:rPr lang="sk-SK" altLang="sk-SK" sz="1600">
                <a:solidFill>
                  <a:srgbClr val="114454"/>
                </a:solidFill>
                <a:latin typeface="Weekly"/>
                <a:cs typeface="Arial" panose="020B0604020202020204" pitchFamily="34" charset="0"/>
                <a:sym typeface="Nixie One" charset="0"/>
              </a:rPr>
              <a:t>Tím s najvyšším počtom bodov zvíťazí.</a:t>
            </a:r>
          </a:p>
          <a:p>
            <a:pPr eaLnBrk="1" hangingPunct="1">
              <a:lnSpc>
                <a:spcPct val="150000"/>
              </a:lnSpc>
              <a:spcAft>
                <a:spcPct val="0"/>
              </a:spcAft>
              <a:buClr>
                <a:srgbClr val="114454"/>
              </a:buClr>
              <a:buSzPct val="101000"/>
              <a:buFont typeface="Wingdings" panose="05000000000000000000" pitchFamily="2" charset="2"/>
              <a:buChar char="Ø"/>
            </a:pPr>
            <a:endParaRPr lang="sk-SK" altLang="sk-SK" sz="1600">
              <a:solidFill>
                <a:srgbClr val="114454"/>
              </a:solidFill>
              <a:latin typeface="Nixie One" charset="0"/>
              <a:cs typeface="Arial" panose="020B0604020202020204" pitchFamily="34" charset="0"/>
              <a:sym typeface="Nixie One" charset="0"/>
            </a:endParaRPr>
          </a:p>
          <a:p>
            <a:pPr eaLnBrk="1" hangingPunct="1">
              <a:lnSpc>
                <a:spcPct val="150000"/>
              </a:lnSpc>
              <a:spcAft>
                <a:spcPct val="0"/>
              </a:spcAft>
              <a:buClr>
                <a:srgbClr val="114454"/>
              </a:buClr>
              <a:buSzPct val="101000"/>
              <a:buFont typeface="Arial" panose="020B0604020202020204" pitchFamily="34" charset="0"/>
              <a:buNone/>
            </a:pPr>
            <a:endParaRPr lang="sk-SK" altLang="sk-SK" sz="1600">
              <a:solidFill>
                <a:srgbClr val="114454"/>
              </a:solidFill>
              <a:latin typeface="Nixie One" charset="0"/>
              <a:cs typeface="Arial" panose="020B0604020202020204" pitchFamily="34" charset="0"/>
              <a:sym typeface="Nixie One" charset="0"/>
            </a:endParaRPr>
          </a:p>
        </p:txBody>
      </p:sp>
      <p:grpSp>
        <p:nvGrpSpPr>
          <p:cNvPr id="25604" name="Google Shape;162;p18">
            <a:extLst>
              <a:ext uri="{FF2B5EF4-FFF2-40B4-BE49-F238E27FC236}">
                <a16:creationId xmlns:a16="http://schemas.microsoft.com/office/drawing/2014/main" id="{5739CF85-4F91-43B9-A3F2-D1C9B2E4DEF5}"/>
              </a:ext>
            </a:extLst>
          </p:cNvPr>
          <p:cNvGrpSpPr>
            <a:grpSpLocks/>
          </p:cNvGrpSpPr>
          <p:nvPr/>
        </p:nvGrpSpPr>
        <p:grpSpPr bwMode="auto">
          <a:xfrm>
            <a:off x="323850" y="758825"/>
            <a:ext cx="366713" cy="366713"/>
            <a:chOff x="1923675" y="1633650"/>
            <a:chExt cx="436000" cy="435975"/>
          </a:xfrm>
        </p:grpSpPr>
        <p:sp>
          <p:nvSpPr>
            <p:cNvPr id="25608" name="Google Shape;163;p18">
              <a:extLst>
                <a:ext uri="{FF2B5EF4-FFF2-40B4-BE49-F238E27FC236}">
                  <a16:creationId xmlns:a16="http://schemas.microsoft.com/office/drawing/2014/main" id="{DF2D6132-41A3-4159-B9CC-4C49246C8525}"/>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09" name="Google Shape;164;p18">
              <a:extLst>
                <a:ext uri="{FF2B5EF4-FFF2-40B4-BE49-F238E27FC236}">
                  <a16:creationId xmlns:a16="http://schemas.microsoft.com/office/drawing/2014/main" id="{B2CBF719-BFCC-4C9B-ABFE-0FBF72FDD0AC}"/>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0" name="Google Shape;165;p18">
              <a:extLst>
                <a:ext uri="{FF2B5EF4-FFF2-40B4-BE49-F238E27FC236}">
                  <a16:creationId xmlns:a16="http://schemas.microsoft.com/office/drawing/2014/main" id="{29DCC495-2BBA-43FF-956F-C5601ADE49DC}"/>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1" name="Google Shape;166;p18">
              <a:extLst>
                <a:ext uri="{FF2B5EF4-FFF2-40B4-BE49-F238E27FC236}">
                  <a16:creationId xmlns:a16="http://schemas.microsoft.com/office/drawing/2014/main" id="{DC57339C-CA8D-43C7-B877-85DA8A1453C3}"/>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2" name="Google Shape;167;p18">
              <a:extLst>
                <a:ext uri="{FF2B5EF4-FFF2-40B4-BE49-F238E27FC236}">
                  <a16:creationId xmlns:a16="http://schemas.microsoft.com/office/drawing/2014/main" id="{22C1490B-D83B-42C7-B90A-1DAF87857C45}"/>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3" name="Google Shape;168;p18">
              <a:extLst>
                <a:ext uri="{FF2B5EF4-FFF2-40B4-BE49-F238E27FC236}">
                  <a16:creationId xmlns:a16="http://schemas.microsoft.com/office/drawing/2014/main" id="{70A8CA77-E4F6-4A38-A31E-D2842F814468}"/>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25605" name="Google Shape;169;p18">
            <a:extLst>
              <a:ext uri="{FF2B5EF4-FFF2-40B4-BE49-F238E27FC236}">
                <a16:creationId xmlns:a16="http://schemas.microsoft.com/office/drawing/2014/main" id="{E0F45C6A-18C5-4C92-B694-6BF1CC75D08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293E64E-E7A9-4E39-A272-0645A91E958A}" type="slidenum">
              <a:rPr lang="sk-SK" altLang="sk-SK" sz="800">
                <a:solidFill>
                  <a:srgbClr val="FFFFFF"/>
                </a:solidFill>
                <a:latin typeface="Roboto Slab" charset="0"/>
                <a:sym typeface="Roboto Slab" charset="0"/>
              </a:rPr>
              <a:pPr>
                <a:buFont typeface="Arial" panose="020B0604020202020204" pitchFamily="34" charset="0"/>
                <a:buNone/>
              </a:pPr>
              <a:t>9</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37213906-C88A-47D2-B6A6-21B7B7F4A363}"/>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5607" name="Obrázok 13" descr="Erasmus+ logo EN.jpg">
            <a:extLst>
              <a:ext uri="{FF2B5EF4-FFF2-40B4-BE49-F238E27FC236}">
                <a16:creationId xmlns:a16="http://schemas.microsoft.com/office/drawing/2014/main" id="{97C55B61-9CD3-4C05-A09B-A74F85CB78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Words>
  <Application>Microsoft Office PowerPoint</Application>
  <PresentationFormat>Prezentácia na obrazovke (16:9)</PresentationFormat>
  <Paragraphs>73</Paragraphs>
  <Slides>12</Slides>
  <Notes>12</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12</vt:i4>
      </vt:variant>
    </vt:vector>
  </HeadingPairs>
  <TitlesOfParts>
    <vt:vector size="18" baseType="lpstr">
      <vt:lpstr>Weekly</vt:lpstr>
      <vt:lpstr>Wingdings</vt:lpstr>
      <vt:lpstr>Roboto Slab</vt:lpstr>
      <vt:lpstr>Arial</vt:lpstr>
      <vt:lpstr>Nixie One</vt:lpstr>
      <vt:lpstr>Warwick template</vt:lpstr>
      <vt:lpstr>Digi school CHÉMIA Chemické látky – rozdelenie látok</vt:lpstr>
      <vt:lpstr>Prezentácia programu PowerPoint</vt:lpstr>
      <vt:lpstr>OBSAH</vt:lpstr>
      <vt:lpstr>Chemicky čisté látky</vt:lpstr>
      <vt:lpstr>ZÁKLADNÉ INFORMÁCIE</vt:lpstr>
      <vt:lpstr>Chemické zmesi</vt:lpstr>
      <vt:lpstr>ZÁKLADNÉ INFORMÁCIE</vt:lpstr>
      <vt:lpstr>Vzdelávacie materiály</vt:lpstr>
      <vt:lpstr>VŠEOBECNÉ INFORMÁCIE</vt:lpstr>
      <vt:lpstr>VZDELÁVACIE MATERIÁLY</vt:lpstr>
      <vt:lpstr>ZDROJE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74</cp:revision>
  <dcterms:modified xsi:type="dcterms:W3CDTF">2022-03-18T07:09:57Z</dcterms:modified>
</cp:coreProperties>
</file>