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Slab"/>
      <p:regular r:id="rId26"/>
      <p:bold r:id="rId27"/>
    </p:embeddedFont>
    <p:embeddedFont>
      <p:font typeface="Nixie One"/>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9" roundtripDataSignature="AMtx7mgtptpXMqPJPEk4L7Fk7cfu9zab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Slab-regular.fntdata"/><Relationship Id="rId25" Type="http://schemas.openxmlformats.org/officeDocument/2006/relationships/slide" Target="slides/slide20.xml"/><Relationship Id="rId28" Type="http://schemas.openxmlformats.org/officeDocument/2006/relationships/font" Target="fonts/NixieOne-regular.fntdata"/><Relationship Id="rId27" Type="http://schemas.openxmlformats.org/officeDocument/2006/relationships/font" Target="fonts/RobotoSlab-bold.fntdata"/><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1" name="Google Shape;23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3" name="Google Shape;27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1" name="Google Shape;30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0" name="Google Shape;31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6" name="Google Shape;33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8" name="Google Shape;15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2"/>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2"/>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22"/>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2"/>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2"/>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2"/>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23"/>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3"/>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23"/>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23"/>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3"/>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24"/>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24"/>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4"/>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4"/>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4"/>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5"/>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5"/>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5"/>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5"/>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5"/>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5"/>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5"/>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6"/>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6"/>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6"/>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6"/>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6"/>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6"/>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6"/>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7"/>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7"/>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7"/>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7"/>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7"/>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7"/>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8"/>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60" name="Google Shape;60;p28"/>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1" name="Google Shape;61;p28"/>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2" name="Google Shape;62;p28"/>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3" name="Google Shape;63;p28"/>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64" name="Google Shape;64;p28"/>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8"/>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8"/>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21"/>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learningapps.org/watch?v=pc0xsiyrc21" TargetMode="Externa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hyperlink" Target="https://wordwall.net/resource/25900369" TargetMode="Externa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hyperlink" Target="https://docs.google.com/document/d/1UO5Q-MvXWJqicebGX_96zK6WCd1VGCK9/edit" TargetMode="Externa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wordwall.net/resource/25894426"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hyperlink" Target="https://wordwall.net/resource/25897082" TargetMode="External"/><Relationship Id="rId5" Type="http://schemas.openxmlformats.org/officeDocument/2006/relationships/hyperlink" Target="https://wordwall.net/resource/2589790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p>
            <a:pPr indent="-355600" lvl="0" marL="457200" rtl="0" algn="ctr">
              <a:spcBef>
                <a:spcPts val="600"/>
              </a:spcBef>
              <a:spcAft>
                <a:spcPts val="0"/>
              </a:spcAft>
              <a:buSzPts val="2000"/>
              <a:buFont typeface="Noto Sans Symbols"/>
              <a:buChar char="⮚"/>
            </a:pPr>
            <a:r>
              <a:rPr lang="sk-SK" u="sng">
                <a:solidFill>
                  <a:schemeClr val="lt1"/>
                </a:solidFill>
                <a:hlinkClick r:id="rId3">
                  <a:extLst>
                    <a:ext uri="{A12FA001-AC4F-418D-AE19-62706E023703}">
                      <ahyp:hlinkClr val="tx"/>
                    </a:ext>
                  </a:extLst>
                </a:hlinkClick>
              </a:rPr>
              <a:t>Crossword puzzle learningapps.org</a:t>
            </a:r>
            <a:endParaRPr>
              <a:solidFill>
                <a:schemeClr val="lt1"/>
              </a:solidFill>
            </a:endParaRPr>
          </a:p>
        </p:txBody>
      </p:sp>
      <p:sp>
        <p:nvSpPr>
          <p:cNvPr id="226" name="Google Shape;226;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27" name="Google Shape;227;p10"/>
          <p:cNvPicPr preferRelativeResize="0"/>
          <p:nvPr/>
        </p:nvPicPr>
        <p:blipFill rotWithShape="1">
          <a:blip r:embed="rId4">
            <a:alphaModFix/>
          </a:blip>
          <a:srcRect b="0" l="0" r="0" t="0"/>
          <a:stretch/>
        </p:blipFill>
        <p:spPr>
          <a:xfrm>
            <a:off x="214313" y="142875"/>
            <a:ext cx="2593975" cy="571500"/>
          </a:xfrm>
          <a:prstGeom prst="rect">
            <a:avLst/>
          </a:prstGeom>
          <a:noFill/>
          <a:ln>
            <a:noFill/>
          </a:ln>
        </p:spPr>
      </p:pic>
      <p:sp>
        <p:nvSpPr>
          <p:cNvPr id="228" name="Google Shape;228;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ISLAM</a:t>
            </a:r>
            <a:endParaRPr/>
          </a:p>
        </p:txBody>
      </p:sp>
      <p:sp>
        <p:nvSpPr>
          <p:cNvPr id="234" name="Google Shape;234;p11"/>
          <p:cNvSpPr txBox="1"/>
          <p:nvPr>
            <p:ph idx="1" type="body"/>
          </p:nvPr>
        </p:nvSpPr>
        <p:spPr>
          <a:xfrm>
            <a:off x="669772" y="1779662"/>
            <a:ext cx="8058477" cy="2389038"/>
          </a:xfrm>
          <a:prstGeom prst="rect">
            <a:avLst/>
          </a:prstGeom>
          <a:noFill/>
          <a:ln>
            <a:noFill/>
          </a:ln>
        </p:spPr>
        <p:txBody>
          <a:bodyPr anchorCtr="0" anchor="t" bIns="91425" lIns="91425" spcFirstLastPara="1" rIns="91425" wrap="square" tIns="91425">
            <a:noAutofit/>
          </a:bodyPr>
          <a:lstStyle/>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formation = 7th century CE</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the youngest, monotheistic, based on Judaism and Christianity</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main persons = Allah – the only God</a:t>
            </a:r>
            <a:endParaRPr/>
          </a:p>
          <a:p>
            <a:pPr indent="0" lvl="0" marL="0" rtl="0" algn="just">
              <a:spcBef>
                <a:spcPts val="600"/>
              </a:spcBef>
              <a:spcAft>
                <a:spcPts val="0"/>
              </a:spcAft>
              <a:buSzPts val="2800"/>
              <a:buNone/>
            </a:pPr>
            <a:r>
              <a:rPr lang="sk-SK" sz="2000">
                <a:solidFill>
                  <a:schemeClr val="dk1"/>
                </a:solidFill>
                <a:latin typeface="Arial"/>
                <a:ea typeface="Arial"/>
                <a:cs typeface="Arial"/>
                <a:sym typeface="Arial"/>
              </a:rPr>
              <a:t>                             Muhammad – the Prophet</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the holy book = Quran - 114 chapters / suras </a:t>
            </a:r>
            <a:endParaRPr/>
          </a:p>
        </p:txBody>
      </p:sp>
      <p:sp>
        <p:nvSpPr>
          <p:cNvPr id="235" name="Google Shape;235;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36" name="Google Shape;236;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37" name="Google Shape;237;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38" name="Google Shape;238;p11"/>
          <p:cNvGrpSpPr/>
          <p:nvPr/>
        </p:nvGrpSpPr>
        <p:grpSpPr>
          <a:xfrm>
            <a:off x="539552" y="915566"/>
            <a:ext cx="296862" cy="298450"/>
            <a:chOff x="5294400" y="974850"/>
            <a:chExt cx="416500" cy="417100"/>
          </a:xfrm>
        </p:grpSpPr>
        <p:sp>
          <p:nvSpPr>
            <p:cNvPr id="239" name="Google Shape;239;p11"/>
            <p:cNvSpPr/>
            <p:nvPr/>
          </p:nvSpPr>
          <p:spPr>
            <a:xfrm>
              <a:off x="5325450" y="997975"/>
              <a:ext cx="151650" cy="154700"/>
            </a:xfrm>
            <a:custGeom>
              <a:rect b="b" l="l" r="r" t="t"/>
              <a:pathLst>
                <a:path extrusionOk="0" fill="none" h="6188" w="6066">
                  <a:moveTo>
                    <a:pt x="2680" y="74"/>
                  </a:moveTo>
                  <a:lnTo>
                    <a:pt x="2680" y="74"/>
                  </a:lnTo>
                  <a:lnTo>
                    <a:pt x="2607" y="1"/>
                  </a:lnTo>
                  <a:lnTo>
                    <a:pt x="2534" y="1"/>
                  </a:lnTo>
                  <a:lnTo>
                    <a:pt x="2461" y="25"/>
                  </a:lnTo>
                  <a:lnTo>
                    <a:pt x="2436" y="147"/>
                  </a:lnTo>
                  <a:lnTo>
                    <a:pt x="2095" y="1803"/>
                  </a:lnTo>
                  <a:lnTo>
                    <a:pt x="2047" y="1925"/>
                  </a:lnTo>
                  <a:lnTo>
                    <a:pt x="1974" y="2047"/>
                  </a:lnTo>
                  <a:lnTo>
                    <a:pt x="1852" y="2169"/>
                  </a:lnTo>
                  <a:lnTo>
                    <a:pt x="1730" y="2217"/>
                  </a:lnTo>
                  <a:lnTo>
                    <a:pt x="123" y="2753"/>
                  </a:lnTo>
                  <a:lnTo>
                    <a:pt x="25" y="2826"/>
                  </a:lnTo>
                  <a:lnTo>
                    <a:pt x="1" y="2875"/>
                  </a:lnTo>
                  <a:lnTo>
                    <a:pt x="25" y="2948"/>
                  </a:lnTo>
                  <a:lnTo>
                    <a:pt x="98" y="3021"/>
                  </a:lnTo>
                  <a:lnTo>
                    <a:pt x="1584" y="3849"/>
                  </a:lnTo>
                  <a:lnTo>
                    <a:pt x="1706" y="3922"/>
                  </a:lnTo>
                  <a:lnTo>
                    <a:pt x="1803" y="4044"/>
                  </a:lnTo>
                  <a:lnTo>
                    <a:pt x="1852" y="4190"/>
                  </a:lnTo>
                  <a:lnTo>
                    <a:pt x="1876" y="4312"/>
                  </a:lnTo>
                  <a:lnTo>
                    <a:pt x="1901" y="6017"/>
                  </a:lnTo>
                  <a:lnTo>
                    <a:pt x="1925" y="6114"/>
                  </a:lnTo>
                  <a:lnTo>
                    <a:pt x="1974" y="6187"/>
                  </a:lnTo>
                  <a:lnTo>
                    <a:pt x="2047" y="6187"/>
                  </a:lnTo>
                  <a:lnTo>
                    <a:pt x="2120" y="6114"/>
                  </a:lnTo>
                  <a:lnTo>
                    <a:pt x="3362" y="4969"/>
                  </a:lnTo>
                  <a:lnTo>
                    <a:pt x="3484" y="4872"/>
                  </a:lnTo>
                  <a:lnTo>
                    <a:pt x="3630" y="4823"/>
                  </a:lnTo>
                  <a:lnTo>
                    <a:pt x="3776" y="4823"/>
                  </a:lnTo>
                  <a:lnTo>
                    <a:pt x="3922" y="4848"/>
                  </a:lnTo>
                  <a:lnTo>
                    <a:pt x="5530" y="5335"/>
                  </a:lnTo>
                  <a:lnTo>
                    <a:pt x="5651" y="5359"/>
                  </a:lnTo>
                  <a:lnTo>
                    <a:pt x="5700" y="5335"/>
                  </a:lnTo>
                  <a:lnTo>
                    <a:pt x="5724" y="5262"/>
                  </a:lnTo>
                  <a:lnTo>
                    <a:pt x="5700" y="5164"/>
                  </a:lnTo>
                  <a:lnTo>
                    <a:pt x="4994" y="3606"/>
                  </a:lnTo>
                  <a:lnTo>
                    <a:pt x="4945" y="3484"/>
                  </a:lnTo>
                  <a:lnTo>
                    <a:pt x="4945" y="3338"/>
                  </a:lnTo>
                  <a:lnTo>
                    <a:pt x="4969" y="3191"/>
                  </a:lnTo>
                  <a:lnTo>
                    <a:pt x="5042" y="3070"/>
                  </a:lnTo>
                  <a:lnTo>
                    <a:pt x="6017" y="1681"/>
                  </a:lnTo>
                  <a:lnTo>
                    <a:pt x="6065" y="1584"/>
                  </a:lnTo>
                  <a:lnTo>
                    <a:pt x="6065" y="1511"/>
                  </a:lnTo>
                  <a:lnTo>
                    <a:pt x="5992" y="1462"/>
                  </a:lnTo>
                  <a:lnTo>
                    <a:pt x="5895" y="1462"/>
                  </a:lnTo>
                  <a:lnTo>
                    <a:pt x="4190" y="1657"/>
                  </a:lnTo>
                  <a:lnTo>
                    <a:pt x="4068" y="1657"/>
                  </a:lnTo>
                  <a:lnTo>
                    <a:pt x="3922" y="1608"/>
                  </a:lnTo>
                  <a:lnTo>
                    <a:pt x="3800" y="1535"/>
                  </a:lnTo>
                  <a:lnTo>
                    <a:pt x="3703" y="1438"/>
                  </a:lnTo>
                  <a:lnTo>
                    <a:pt x="2680" y="74"/>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40" name="Google Shape;240;p11"/>
            <p:cNvSpPr/>
            <p:nvPr/>
          </p:nvSpPr>
          <p:spPr>
            <a:xfrm>
              <a:off x="5294400" y="974850"/>
              <a:ext cx="416500" cy="417100"/>
            </a:xfrm>
            <a:custGeom>
              <a:rect b="b" l="l" r="r" t="t"/>
              <a:pathLst>
                <a:path extrusionOk="0" fill="none" h="16684" w="16660">
                  <a:moveTo>
                    <a:pt x="4872" y="12202"/>
                  </a:moveTo>
                  <a:lnTo>
                    <a:pt x="4872" y="12202"/>
                  </a:lnTo>
                  <a:lnTo>
                    <a:pt x="5261" y="12178"/>
                  </a:lnTo>
                  <a:lnTo>
                    <a:pt x="5627" y="12154"/>
                  </a:lnTo>
                  <a:lnTo>
                    <a:pt x="5992" y="12105"/>
                  </a:lnTo>
                  <a:lnTo>
                    <a:pt x="6357" y="12032"/>
                  </a:lnTo>
                  <a:lnTo>
                    <a:pt x="6698" y="11959"/>
                  </a:lnTo>
                  <a:lnTo>
                    <a:pt x="7039" y="11861"/>
                  </a:lnTo>
                  <a:lnTo>
                    <a:pt x="7380" y="11740"/>
                  </a:lnTo>
                  <a:lnTo>
                    <a:pt x="7721" y="11618"/>
                  </a:lnTo>
                  <a:lnTo>
                    <a:pt x="8038" y="11472"/>
                  </a:lnTo>
                  <a:lnTo>
                    <a:pt x="8355" y="11301"/>
                  </a:lnTo>
                  <a:lnTo>
                    <a:pt x="8671" y="11131"/>
                  </a:lnTo>
                  <a:lnTo>
                    <a:pt x="8963" y="10936"/>
                  </a:lnTo>
                  <a:lnTo>
                    <a:pt x="9256" y="10741"/>
                  </a:lnTo>
                  <a:lnTo>
                    <a:pt x="9524" y="10522"/>
                  </a:lnTo>
                  <a:lnTo>
                    <a:pt x="9792" y="10303"/>
                  </a:lnTo>
                  <a:lnTo>
                    <a:pt x="10035" y="10059"/>
                  </a:lnTo>
                  <a:lnTo>
                    <a:pt x="10279" y="9791"/>
                  </a:lnTo>
                  <a:lnTo>
                    <a:pt x="10522" y="9523"/>
                  </a:lnTo>
                  <a:lnTo>
                    <a:pt x="10741" y="9255"/>
                  </a:lnTo>
                  <a:lnTo>
                    <a:pt x="10936" y="8963"/>
                  </a:lnTo>
                  <a:lnTo>
                    <a:pt x="11131" y="8671"/>
                  </a:lnTo>
                  <a:lnTo>
                    <a:pt x="11302" y="8379"/>
                  </a:lnTo>
                  <a:lnTo>
                    <a:pt x="11472" y="8062"/>
                  </a:lnTo>
                  <a:lnTo>
                    <a:pt x="11618" y="7721"/>
                  </a:lnTo>
                  <a:lnTo>
                    <a:pt x="11740" y="7404"/>
                  </a:lnTo>
                  <a:lnTo>
                    <a:pt x="11862" y="7063"/>
                  </a:lnTo>
                  <a:lnTo>
                    <a:pt x="11959" y="6722"/>
                  </a:lnTo>
                  <a:lnTo>
                    <a:pt x="12032" y="6357"/>
                  </a:lnTo>
                  <a:lnTo>
                    <a:pt x="12105" y="5992"/>
                  </a:lnTo>
                  <a:lnTo>
                    <a:pt x="12154" y="5626"/>
                  </a:lnTo>
                  <a:lnTo>
                    <a:pt x="12178" y="5261"/>
                  </a:lnTo>
                  <a:lnTo>
                    <a:pt x="12178" y="4896"/>
                  </a:lnTo>
                  <a:lnTo>
                    <a:pt x="12178" y="4531"/>
                  </a:lnTo>
                  <a:lnTo>
                    <a:pt x="12154" y="4190"/>
                  </a:lnTo>
                  <a:lnTo>
                    <a:pt x="12105" y="3849"/>
                  </a:lnTo>
                  <a:lnTo>
                    <a:pt x="12057" y="3508"/>
                  </a:lnTo>
                  <a:lnTo>
                    <a:pt x="11983" y="3191"/>
                  </a:lnTo>
                  <a:lnTo>
                    <a:pt x="11886" y="2850"/>
                  </a:lnTo>
                  <a:lnTo>
                    <a:pt x="11789" y="2533"/>
                  </a:lnTo>
                  <a:lnTo>
                    <a:pt x="11691" y="2217"/>
                  </a:lnTo>
                  <a:lnTo>
                    <a:pt x="11545" y="1925"/>
                  </a:lnTo>
                  <a:lnTo>
                    <a:pt x="11423" y="1632"/>
                  </a:lnTo>
                  <a:lnTo>
                    <a:pt x="11253" y="1340"/>
                  </a:lnTo>
                  <a:lnTo>
                    <a:pt x="11107" y="1048"/>
                  </a:lnTo>
                  <a:lnTo>
                    <a:pt x="10912" y="780"/>
                  </a:lnTo>
                  <a:lnTo>
                    <a:pt x="10717" y="512"/>
                  </a:lnTo>
                  <a:lnTo>
                    <a:pt x="10303" y="0"/>
                  </a:lnTo>
                  <a:lnTo>
                    <a:pt x="10644" y="98"/>
                  </a:lnTo>
                  <a:lnTo>
                    <a:pt x="10985" y="220"/>
                  </a:lnTo>
                  <a:lnTo>
                    <a:pt x="11642" y="463"/>
                  </a:lnTo>
                  <a:lnTo>
                    <a:pt x="12251" y="780"/>
                  </a:lnTo>
                  <a:lnTo>
                    <a:pt x="12836" y="1121"/>
                  </a:lnTo>
                  <a:lnTo>
                    <a:pt x="13396" y="1535"/>
                  </a:lnTo>
                  <a:lnTo>
                    <a:pt x="13932" y="1973"/>
                  </a:lnTo>
                  <a:lnTo>
                    <a:pt x="14419" y="2460"/>
                  </a:lnTo>
                  <a:lnTo>
                    <a:pt x="14857" y="2972"/>
                  </a:lnTo>
                  <a:lnTo>
                    <a:pt x="15271" y="3532"/>
                  </a:lnTo>
                  <a:lnTo>
                    <a:pt x="15612" y="4116"/>
                  </a:lnTo>
                  <a:lnTo>
                    <a:pt x="15929" y="4750"/>
                  </a:lnTo>
                  <a:lnTo>
                    <a:pt x="16197" y="5383"/>
                  </a:lnTo>
                  <a:lnTo>
                    <a:pt x="16294" y="5724"/>
                  </a:lnTo>
                  <a:lnTo>
                    <a:pt x="16392" y="6065"/>
                  </a:lnTo>
                  <a:lnTo>
                    <a:pt x="16465" y="6406"/>
                  </a:lnTo>
                  <a:lnTo>
                    <a:pt x="16538" y="6771"/>
                  </a:lnTo>
                  <a:lnTo>
                    <a:pt x="16587" y="7112"/>
                  </a:lnTo>
                  <a:lnTo>
                    <a:pt x="16635" y="7477"/>
                  </a:lnTo>
                  <a:lnTo>
                    <a:pt x="16660" y="7843"/>
                  </a:lnTo>
                  <a:lnTo>
                    <a:pt x="16660" y="8208"/>
                  </a:lnTo>
                  <a:lnTo>
                    <a:pt x="16660" y="8647"/>
                  </a:lnTo>
                  <a:lnTo>
                    <a:pt x="16611" y="9061"/>
                  </a:lnTo>
                  <a:lnTo>
                    <a:pt x="16562" y="9499"/>
                  </a:lnTo>
                  <a:lnTo>
                    <a:pt x="16489" y="9913"/>
                  </a:lnTo>
                  <a:lnTo>
                    <a:pt x="16392" y="10327"/>
                  </a:lnTo>
                  <a:lnTo>
                    <a:pt x="16294" y="10717"/>
                  </a:lnTo>
                  <a:lnTo>
                    <a:pt x="16148" y="11131"/>
                  </a:lnTo>
                  <a:lnTo>
                    <a:pt x="16002" y="11496"/>
                  </a:lnTo>
                  <a:lnTo>
                    <a:pt x="15832" y="11886"/>
                  </a:lnTo>
                  <a:lnTo>
                    <a:pt x="15637" y="12251"/>
                  </a:lnTo>
                  <a:lnTo>
                    <a:pt x="15442" y="12592"/>
                  </a:lnTo>
                  <a:lnTo>
                    <a:pt x="15223" y="12933"/>
                  </a:lnTo>
                  <a:lnTo>
                    <a:pt x="14979" y="13274"/>
                  </a:lnTo>
                  <a:lnTo>
                    <a:pt x="14736" y="13591"/>
                  </a:lnTo>
                  <a:lnTo>
                    <a:pt x="14468" y="13907"/>
                  </a:lnTo>
                  <a:lnTo>
                    <a:pt x="14175" y="14199"/>
                  </a:lnTo>
                  <a:lnTo>
                    <a:pt x="13883" y="14467"/>
                  </a:lnTo>
                  <a:lnTo>
                    <a:pt x="13591" y="14735"/>
                  </a:lnTo>
                  <a:lnTo>
                    <a:pt x="13274" y="15003"/>
                  </a:lnTo>
                  <a:lnTo>
                    <a:pt x="12933" y="15222"/>
                  </a:lnTo>
                  <a:lnTo>
                    <a:pt x="12592" y="15442"/>
                  </a:lnTo>
                  <a:lnTo>
                    <a:pt x="12227" y="15661"/>
                  </a:lnTo>
                  <a:lnTo>
                    <a:pt x="11862" y="15831"/>
                  </a:lnTo>
                  <a:lnTo>
                    <a:pt x="11496" y="16002"/>
                  </a:lnTo>
                  <a:lnTo>
                    <a:pt x="11107" y="16172"/>
                  </a:lnTo>
                  <a:lnTo>
                    <a:pt x="10717" y="16294"/>
                  </a:lnTo>
                  <a:lnTo>
                    <a:pt x="10303" y="16416"/>
                  </a:lnTo>
                  <a:lnTo>
                    <a:pt x="9913" y="16513"/>
                  </a:lnTo>
                  <a:lnTo>
                    <a:pt x="9475" y="16586"/>
                  </a:lnTo>
                  <a:lnTo>
                    <a:pt x="9061" y="16635"/>
                  </a:lnTo>
                  <a:lnTo>
                    <a:pt x="8622" y="16659"/>
                  </a:lnTo>
                  <a:lnTo>
                    <a:pt x="8208" y="16684"/>
                  </a:lnTo>
                  <a:lnTo>
                    <a:pt x="7819" y="16659"/>
                  </a:lnTo>
                  <a:lnTo>
                    <a:pt x="7453" y="16635"/>
                  </a:lnTo>
                  <a:lnTo>
                    <a:pt x="7112" y="16611"/>
                  </a:lnTo>
                  <a:lnTo>
                    <a:pt x="6747" y="16562"/>
                  </a:lnTo>
                  <a:lnTo>
                    <a:pt x="6406" y="16489"/>
                  </a:lnTo>
                  <a:lnTo>
                    <a:pt x="6065" y="16391"/>
                  </a:lnTo>
                  <a:lnTo>
                    <a:pt x="5724" y="16294"/>
                  </a:lnTo>
                  <a:lnTo>
                    <a:pt x="5383" y="16197"/>
                  </a:lnTo>
                  <a:lnTo>
                    <a:pt x="4726" y="15929"/>
                  </a:lnTo>
                  <a:lnTo>
                    <a:pt x="4117" y="15636"/>
                  </a:lnTo>
                  <a:lnTo>
                    <a:pt x="3532" y="15271"/>
                  </a:lnTo>
                  <a:lnTo>
                    <a:pt x="2972" y="14857"/>
                  </a:lnTo>
                  <a:lnTo>
                    <a:pt x="2436" y="14419"/>
                  </a:lnTo>
                  <a:lnTo>
                    <a:pt x="1974" y="13932"/>
                  </a:lnTo>
                  <a:lnTo>
                    <a:pt x="1511" y="13420"/>
                  </a:lnTo>
                  <a:lnTo>
                    <a:pt x="1121" y="12860"/>
                  </a:lnTo>
                  <a:lnTo>
                    <a:pt x="756" y="12275"/>
                  </a:lnTo>
                  <a:lnTo>
                    <a:pt x="464" y="11642"/>
                  </a:lnTo>
                  <a:lnTo>
                    <a:pt x="196" y="10985"/>
                  </a:lnTo>
                  <a:lnTo>
                    <a:pt x="98" y="10668"/>
                  </a:lnTo>
                  <a:lnTo>
                    <a:pt x="1" y="10327"/>
                  </a:lnTo>
                  <a:lnTo>
                    <a:pt x="488" y="10741"/>
                  </a:lnTo>
                  <a:lnTo>
                    <a:pt x="756" y="10936"/>
                  </a:lnTo>
                  <a:lnTo>
                    <a:pt x="1048" y="11106"/>
                  </a:lnTo>
                  <a:lnTo>
                    <a:pt x="1316" y="11277"/>
                  </a:lnTo>
                  <a:lnTo>
                    <a:pt x="1608" y="11423"/>
                  </a:lnTo>
                  <a:lnTo>
                    <a:pt x="1901" y="11569"/>
                  </a:lnTo>
                  <a:lnTo>
                    <a:pt x="2217" y="11691"/>
                  </a:lnTo>
                  <a:lnTo>
                    <a:pt x="2534" y="11813"/>
                  </a:lnTo>
                  <a:lnTo>
                    <a:pt x="2850" y="11910"/>
                  </a:lnTo>
                  <a:lnTo>
                    <a:pt x="3167" y="11983"/>
                  </a:lnTo>
                  <a:lnTo>
                    <a:pt x="3508" y="12056"/>
                  </a:lnTo>
                  <a:lnTo>
                    <a:pt x="3849" y="12129"/>
                  </a:lnTo>
                  <a:lnTo>
                    <a:pt x="4190" y="12154"/>
                  </a:lnTo>
                  <a:lnTo>
                    <a:pt x="4531" y="12178"/>
                  </a:lnTo>
                  <a:lnTo>
                    <a:pt x="4872" y="1220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b="1" lang="sk-SK" sz="1800">
                <a:solidFill>
                  <a:schemeClr val="lt1"/>
                </a:solidFill>
                <a:latin typeface="Roboto Slab"/>
                <a:ea typeface="Roboto Slab"/>
                <a:cs typeface="Roboto Slab"/>
                <a:sym typeface="Roboto Slab"/>
              </a:rPr>
              <a:t>MILESTONES OF ISLAM</a:t>
            </a:r>
            <a:endParaRPr/>
          </a:p>
        </p:txBody>
      </p:sp>
      <p:sp>
        <p:nvSpPr>
          <p:cNvPr id="246" name="Google Shape;246;p12"/>
          <p:cNvSpPr txBox="1"/>
          <p:nvPr>
            <p:ph idx="1" type="body"/>
          </p:nvPr>
        </p:nvSpPr>
        <p:spPr>
          <a:xfrm>
            <a:off x="298450" y="1767275"/>
            <a:ext cx="8388375" cy="31587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Beginning of the 7th century – Muhammad – first revelations</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622 – leaving Mecca for Medina = beginning of the Islamic calendar – Hijra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630 – return to Mecca – capital of Islam</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symbols – Crescent and star </a:t>
            </a:r>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https://www.shutterstock.com/cs/search/islamic+symbol</a:t>
            </a:r>
            <a:endParaRPr/>
          </a:p>
        </p:txBody>
      </p:sp>
      <p:sp>
        <p:nvSpPr>
          <p:cNvPr id="247" name="Google Shape;247;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48" name="Google Shape;248;p12"/>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9" name="Google Shape;249;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C:\Users\admin\Desktop\DIGI ŠKOLA\islamic-symbol.jpg" id="250" name="Google Shape;250;p12"/>
          <p:cNvPicPr preferRelativeResize="0"/>
          <p:nvPr/>
        </p:nvPicPr>
        <p:blipFill rotWithShape="1">
          <a:blip r:embed="rId4">
            <a:alphaModFix/>
          </a:blip>
          <a:srcRect b="0" l="0" r="0" t="0"/>
          <a:stretch/>
        </p:blipFill>
        <p:spPr>
          <a:xfrm>
            <a:off x="6516216" y="3219822"/>
            <a:ext cx="1900436" cy="1656184"/>
          </a:xfrm>
          <a:prstGeom prst="rect">
            <a:avLst/>
          </a:prstGeom>
          <a:noFill/>
          <a:ln>
            <a:noFill/>
          </a:ln>
        </p:spPr>
      </p:pic>
      <p:grpSp>
        <p:nvGrpSpPr>
          <p:cNvPr id="251" name="Google Shape;251;p12"/>
          <p:cNvGrpSpPr/>
          <p:nvPr/>
        </p:nvGrpSpPr>
        <p:grpSpPr>
          <a:xfrm>
            <a:off x="539552" y="843558"/>
            <a:ext cx="296862" cy="298450"/>
            <a:chOff x="5294400" y="974850"/>
            <a:chExt cx="416500" cy="417100"/>
          </a:xfrm>
        </p:grpSpPr>
        <p:sp>
          <p:nvSpPr>
            <p:cNvPr id="252" name="Google Shape;252;p12"/>
            <p:cNvSpPr/>
            <p:nvPr/>
          </p:nvSpPr>
          <p:spPr>
            <a:xfrm>
              <a:off x="5325450" y="997975"/>
              <a:ext cx="151650" cy="154700"/>
            </a:xfrm>
            <a:custGeom>
              <a:rect b="b" l="l" r="r" t="t"/>
              <a:pathLst>
                <a:path extrusionOk="0" fill="none" h="6188" w="6066">
                  <a:moveTo>
                    <a:pt x="2680" y="74"/>
                  </a:moveTo>
                  <a:lnTo>
                    <a:pt x="2680" y="74"/>
                  </a:lnTo>
                  <a:lnTo>
                    <a:pt x="2607" y="1"/>
                  </a:lnTo>
                  <a:lnTo>
                    <a:pt x="2534" y="1"/>
                  </a:lnTo>
                  <a:lnTo>
                    <a:pt x="2461" y="25"/>
                  </a:lnTo>
                  <a:lnTo>
                    <a:pt x="2436" y="147"/>
                  </a:lnTo>
                  <a:lnTo>
                    <a:pt x="2095" y="1803"/>
                  </a:lnTo>
                  <a:lnTo>
                    <a:pt x="2047" y="1925"/>
                  </a:lnTo>
                  <a:lnTo>
                    <a:pt x="1974" y="2047"/>
                  </a:lnTo>
                  <a:lnTo>
                    <a:pt x="1852" y="2169"/>
                  </a:lnTo>
                  <a:lnTo>
                    <a:pt x="1730" y="2217"/>
                  </a:lnTo>
                  <a:lnTo>
                    <a:pt x="123" y="2753"/>
                  </a:lnTo>
                  <a:lnTo>
                    <a:pt x="25" y="2826"/>
                  </a:lnTo>
                  <a:lnTo>
                    <a:pt x="1" y="2875"/>
                  </a:lnTo>
                  <a:lnTo>
                    <a:pt x="25" y="2948"/>
                  </a:lnTo>
                  <a:lnTo>
                    <a:pt x="98" y="3021"/>
                  </a:lnTo>
                  <a:lnTo>
                    <a:pt x="1584" y="3849"/>
                  </a:lnTo>
                  <a:lnTo>
                    <a:pt x="1706" y="3922"/>
                  </a:lnTo>
                  <a:lnTo>
                    <a:pt x="1803" y="4044"/>
                  </a:lnTo>
                  <a:lnTo>
                    <a:pt x="1852" y="4190"/>
                  </a:lnTo>
                  <a:lnTo>
                    <a:pt x="1876" y="4312"/>
                  </a:lnTo>
                  <a:lnTo>
                    <a:pt x="1901" y="6017"/>
                  </a:lnTo>
                  <a:lnTo>
                    <a:pt x="1925" y="6114"/>
                  </a:lnTo>
                  <a:lnTo>
                    <a:pt x="1974" y="6187"/>
                  </a:lnTo>
                  <a:lnTo>
                    <a:pt x="2047" y="6187"/>
                  </a:lnTo>
                  <a:lnTo>
                    <a:pt x="2120" y="6114"/>
                  </a:lnTo>
                  <a:lnTo>
                    <a:pt x="3362" y="4969"/>
                  </a:lnTo>
                  <a:lnTo>
                    <a:pt x="3484" y="4872"/>
                  </a:lnTo>
                  <a:lnTo>
                    <a:pt x="3630" y="4823"/>
                  </a:lnTo>
                  <a:lnTo>
                    <a:pt x="3776" y="4823"/>
                  </a:lnTo>
                  <a:lnTo>
                    <a:pt x="3922" y="4848"/>
                  </a:lnTo>
                  <a:lnTo>
                    <a:pt x="5530" y="5335"/>
                  </a:lnTo>
                  <a:lnTo>
                    <a:pt x="5651" y="5359"/>
                  </a:lnTo>
                  <a:lnTo>
                    <a:pt x="5700" y="5335"/>
                  </a:lnTo>
                  <a:lnTo>
                    <a:pt x="5724" y="5262"/>
                  </a:lnTo>
                  <a:lnTo>
                    <a:pt x="5700" y="5164"/>
                  </a:lnTo>
                  <a:lnTo>
                    <a:pt x="4994" y="3606"/>
                  </a:lnTo>
                  <a:lnTo>
                    <a:pt x="4945" y="3484"/>
                  </a:lnTo>
                  <a:lnTo>
                    <a:pt x="4945" y="3338"/>
                  </a:lnTo>
                  <a:lnTo>
                    <a:pt x="4969" y="3191"/>
                  </a:lnTo>
                  <a:lnTo>
                    <a:pt x="5042" y="3070"/>
                  </a:lnTo>
                  <a:lnTo>
                    <a:pt x="6017" y="1681"/>
                  </a:lnTo>
                  <a:lnTo>
                    <a:pt x="6065" y="1584"/>
                  </a:lnTo>
                  <a:lnTo>
                    <a:pt x="6065" y="1511"/>
                  </a:lnTo>
                  <a:lnTo>
                    <a:pt x="5992" y="1462"/>
                  </a:lnTo>
                  <a:lnTo>
                    <a:pt x="5895" y="1462"/>
                  </a:lnTo>
                  <a:lnTo>
                    <a:pt x="4190" y="1657"/>
                  </a:lnTo>
                  <a:lnTo>
                    <a:pt x="4068" y="1657"/>
                  </a:lnTo>
                  <a:lnTo>
                    <a:pt x="3922" y="1608"/>
                  </a:lnTo>
                  <a:lnTo>
                    <a:pt x="3800" y="1535"/>
                  </a:lnTo>
                  <a:lnTo>
                    <a:pt x="3703" y="1438"/>
                  </a:lnTo>
                  <a:lnTo>
                    <a:pt x="2680" y="74"/>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3" name="Google Shape;253;p12"/>
            <p:cNvSpPr/>
            <p:nvPr/>
          </p:nvSpPr>
          <p:spPr>
            <a:xfrm>
              <a:off x="5294400" y="974850"/>
              <a:ext cx="416500" cy="417100"/>
            </a:xfrm>
            <a:custGeom>
              <a:rect b="b" l="l" r="r" t="t"/>
              <a:pathLst>
                <a:path extrusionOk="0" fill="none" h="16684" w="16660">
                  <a:moveTo>
                    <a:pt x="4872" y="12202"/>
                  </a:moveTo>
                  <a:lnTo>
                    <a:pt x="4872" y="12202"/>
                  </a:lnTo>
                  <a:lnTo>
                    <a:pt x="5261" y="12178"/>
                  </a:lnTo>
                  <a:lnTo>
                    <a:pt x="5627" y="12154"/>
                  </a:lnTo>
                  <a:lnTo>
                    <a:pt x="5992" y="12105"/>
                  </a:lnTo>
                  <a:lnTo>
                    <a:pt x="6357" y="12032"/>
                  </a:lnTo>
                  <a:lnTo>
                    <a:pt x="6698" y="11959"/>
                  </a:lnTo>
                  <a:lnTo>
                    <a:pt x="7039" y="11861"/>
                  </a:lnTo>
                  <a:lnTo>
                    <a:pt x="7380" y="11740"/>
                  </a:lnTo>
                  <a:lnTo>
                    <a:pt x="7721" y="11618"/>
                  </a:lnTo>
                  <a:lnTo>
                    <a:pt x="8038" y="11472"/>
                  </a:lnTo>
                  <a:lnTo>
                    <a:pt x="8355" y="11301"/>
                  </a:lnTo>
                  <a:lnTo>
                    <a:pt x="8671" y="11131"/>
                  </a:lnTo>
                  <a:lnTo>
                    <a:pt x="8963" y="10936"/>
                  </a:lnTo>
                  <a:lnTo>
                    <a:pt x="9256" y="10741"/>
                  </a:lnTo>
                  <a:lnTo>
                    <a:pt x="9524" y="10522"/>
                  </a:lnTo>
                  <a:lnTo>
                    <a:pt x="9792" y="10303"/>
                  </a:lnTo>
                  <a:lnTo>
                    <a:pt x="10035" y="10059"/>
                  </a:lnTo>
                  <a:lnTo>
                    <a:pt x="10279" y="9791"/>
                  </a:lnTo>
                  <a:lnTo>
                    <a:pt x="10522" y="9523"/>
                  </a:lnTo>
                  <a:lnTo>
                    <a:pt x="10741" y="9255"/>
                  </a:lnTo>
                  <a:lnTo>
                    <a:pt x="10936" y="8963"/>
                  </a:lnTo>
                  <a:lnTo>
                    <a:pt x="11131" y="8671"/>
                  </a:lnTo>
                  <a:lnTo>
                    <a:pt x="11302" y="8379"/>
                  </a:lnTo>
                  <a:lnTo>
                    <a:pt x="11472" y="8062"/>
                  </a:lnTo>
                  <a:lnTo>
                    <a:pt x="11618" y="7721"/>
                  </a:lnTo>
                  <a:lnTo>
                    <a:pt x="11740" y="7404"/>
                  </a:lnTo>
                  <a:lnTo>
                    <a:pt x="11862" y="7063"/>
                  </a:lnTo>
                  <a:lnTo>
                    <a:pt x="11959" y="6722"/>
                  </a:lnTo>
                  <a:lnTo>
                    <a:pt x="12032" y="6357"/>
                  </a:lnTo>
                  <a:lnTo>
                    <a:pt x="12105" y="5992"/>
                  </a:lnTo>
                  <a:lnTo>
                    <a:pt x="12154" y="5626"/>
                  </a:lnTo>
                  <a:lnTo>
                    <a:pt x="12178" y="5261"/>
                  </a:lnTo>
                  <a:lnTo>
                    <a:pt x="12178" y="4896"/>
                  </a:lnTo>
                  <a:lnTo>
                    <a:pt x="12178" y="4531"/>
                  </a:lnTo>
                  <a:lnTo>
                    <a:pt x="12154" y="4190"/>
                  </a:lnTo>
                  <a:lnTo>
                    <a:pt x="12105" y="3849"/>
                  </a:lnTo>
                  <a:lnTo>
                    <a:pt x="12057" y="3508"/>
                  </a:lnTo>
                  <a:lnTo>
                    <a:pt x="11983" y="3191"/>
                  </a:lnTo>
                  <a:lnTo>
                    <a:pt x="11886" y="2850"/>
                  </a:lnTo>
                  <a:lnTo>
                    <a:pt x="11789" y="2533"/>
                  </a:lnTo>
                  <a:lnTo>
                    <a:pt x="11691" y="2217"/>
                  </a:lnTo>
                  <a:lnTo>
                    <a:pt x="11545" y="1925"/>
                  </a:lnTo>
                  <a:lnTo>
                    <a:pt x="11423" y="1632"/>
                  </a:lnTo>
                  <a:lnTo>
                    <a:pt x="11253" y="1340"/>
                  </a:lnTo>
                  <a:lnTo>
                    <a:pt x="11107" y="1048"/>
                  </a:lnTo>
                  <a:lnTo>
                    <a:pt x="10912" y="780"/>
                  </a:lnTo>
                  <a:lnTo>
                    <a:pt x="10717" y="512"/>
                  </a:lnTo>
                  <a:lnTo>
                    <a:pt x="10303" y="0"/>
                  </a:lnTo>
                  <a:lnTo>
                    <a:pt x="10644" y="98"/>
                  </a:lnTo>
                  <a:lnTo>
                    <a:pt x="10985" y="220"/>
                  </a:lnTo>
                  <a:lnTo>
                    <a:pt x="11642" y="463"/>
                  </a:lnTo>
                  <a:lnTo>
                    <a:pt x="12251" y="780"/>
                  </a:lnTo>
                  <a:lnTo>
                    <a:pt x="12836" y="1121"/>
                  </a:lnTo>
                  <a:lnTo>
                    <a:pt x="13396" y="1535"/>
                  </a:lnTo>
                  <a:lnTo>
                    <a:pt x="13932" y="1973"/>
                  </a:lnTo>
                  <a:lnTo>
                    <a:pt x="14419" y="2460"/>
                  </a:lnTo>
                  <a:lnTo>
                    <a:pt x="14857" y="2972"/>
                  </a:lnTo>
                  <a:lnTo>
                    <a:pt x="15271" y="3532"/>
                  </a:lnTo>
                  <a:lnTo>
                    <a:pt x="15612" y="4116"/>
                  </a:lnTo>
                  <a:lnTo>
                    <a:pt x="15929" y="4750"/>
                  </a:lnTo>
                  <a:lnTo>
                    <a:pt x="16197" y="5383"/>
                  </a:lnTo>
                  <a:lnTo>
                    <a:pt x="16294" y="5724"/>
                  </a:lnTo>
                  <a:lnTo>
                    <a:pt x="16392" y="6065"/>
                  </a:lnTo>
                  <a:lnTo>
                    <a:pt x="16465" y="6406"/>
                  </a:lnTo>
                  <a:lnTo>
                    <a:pt x="16538" y="6771"/>
                  </a:lnTo>
                  <a:lnTo>
                    <a:pt x="16587" y="7112"/>
                  </a:lnTo>
                  <a:lnTo>
                    <a:pt x="16635" y="7477"/>
                  </a:lnTo>
                  <a:lnTo>
                    <a:pt x="16660" y="7843"/>
                  </a:lnTo>
                  <a:lnTo>
                    <a:pt x="16660" y="8208"/>
                  </a:lnTo>
                  <a:lnTo>
                    <a:pt x="16660" y="8647"/>
                  </a:lnTo>
                  <a:lnTo>
                    <a:pt x="16611" y="9061"/>
                  </a:lnTo>
                  <a:lnTo>
                    <a:pt x="16562" y="9499"/>
                  </a:lnTo>
                  <a:lnTo>
                    <a:pt x="16489" y="9913"/>
                  </a:lnTo>
                  <a:lnTo>
                    <a:pt x="16392" y="10327"/>
                  </a:lnTo>
                  <a:lnTo>
                    <a:pt x="16294" y="10717"/>
                  </a:lnTo>
                  <a:lnTo>
                    <a:pt x="16148" y="11131"/>
                  </a:lnTo>
                  <a:lnTo>
                    <a:pt x="16002" y="11496"/>
                  </a:lnTo>
                  <a:lnTo>
                    <a:pt x="15832" y="11886"/>
                  </a:lnTo>
                  <a:lnTo>
                    <a:pt x="15637" y="12251"/>
                  </a:lnTo>
                  <a:lnTo>
                    <a:pt x="15442" y="12592"/>
                  </a:lnTo>
                  <a:lnTo>
                    <a:pt x="15223" y="12933"/>
                  </a:lnTo>
                  <a:lnTo>
                    <a:pt x="14979" y="13274"/>
                  </a:lnTo>
                  <a:lnTo>
                    <a:pt x="14736" y="13591"/>
                  </a:lnTo>
                  <a:lnTo>
                    <a:pt x="14468" y="13907"/>
                  </a:lnTo>
                  <a:lnTo>
                    <a:pt x="14175" y="14199"/>
                  </a:lnTo>
                  <a:lnTo>
                    <a:pt x="13883" y="14467"/>
                  </a:lnTo>
                  <a:lnTo>
                    <a:pt x="13591" y="14735"/>
                  </a:lnTo>
                  <a:lnTo>
                    <a:pt x="13274" y="15003"/>
                  </a:lnTo>
                  <a:lnTo>
                    <a:pt x="12933" y="15222"/>
                  </a:lnTo>
                  <a:lnTo>
                    <a:pt x="12592" y="15442"/>
                  </a:lnTo>
                  <a:lnTo>
                    <a:pt x="12227" y="15661"/>
                  </a:lnTo>
                  <a:lnTo>
                    <a:pt x="11862" y="15831"/>
                  </a:lnTo>
                  <a:lnTo>
                    <a:pt x="11496" y="16002"/>
                  </a:lnTo>
                  <a:lnTo>
                    <a:pt x="11107" y="16172"/>
                  </a:lnTo>
                  <a:lnTo>
                    <a:pt x="10717" y="16294"/>
                  </a:lnTo>
                  <a:lnTo>
                    <a:pt x="10303" y="16416"/>
                  </a:lnTo>
                  <a:lnTo>
                    <a:pt x="9913" y="16513"/>
                  </a:lnTo>
                  <a:lnTo>
                    <a:pt x="9475" y="16586"/>
                  </a:lnTo>
                  <a:lnTo>
                    <a:pt x="9061" y="16635"/>
                  </a:lnTo>
                  <a:lnTo>
                    <a:pt x="8622" y="16659"/>
                  </a:lnTo>
                  <a:lnTo>
                    <a:pt x="8208" y="16684"/>
                  </a:lnTo>
                  <a:lnTo>
                    <a:pt x="7819" y="16659"/>
                  </a:lnTo>
                  <a:lnTo>
                    <a:pt x="7453" y="16635"/>
                  </a:lnTo>
                  <a:lnTo>
                    <a:pt x="7112" y="16611"/>
                  </a:lnTo>
                  <a:lnTo>
                    <a:pt x="6747" y="16562"/>
                  </a:lnTo>
                  <a:lnTo>
                    <a:pt x="6406" y="16489"/>
                  </a:lnTo>
                  <a:lnTo>
                    <a:pt x="6065" y="16391"/>
                  </a:lnTo>
                  <a:lnTo>
                    <a:pt x="5724" y="16294"/>
                  </a:lnTo>
                  <a:lnTo>
                    <a:pt x="5383" y="16197"/>
                  </a:lnTo>
                  <a:lnTo>
                    <a:pt x="4726" y="15929"/>
                  </a:lnTo>
                  <a:lnTo>
                    <a:pt x="4117" y="15636"/>
                  </a:lnTo>
                  <a:lnTo>
                    <a:pt x="3532" y="15271"/>
                  </a:lnTo>
                  <a:lnTo>
                    <a:pt x="2972" y="14857"/>
                  </a:lnTo>
                  <a:lnTo>
                    <a:pt x="2436" y="14419"/>
                  </a:lnTo>
                  <a:lnTo>
                    <a:pt x="1974" y="13932"/>
                  </a:lnTo>
                  <a:lnTo>
                    <a:pt x="1511" y="13420"/>
                  </a:lnTo>
                  <a:lnTo>
                    <a:pt x="1121" y="12860"/>
                  </a:lnTo>
                  <a:lnTo>
                    <a:pt x="756" y="12275"/>
                  </a:lnTo>
                  <a:lnTo>
                    <a:pt x="464" y="11642"/>
                  </a:lnTo>
                  <a:lnTo>
                    <a:pt x="196" y="10985"/>
                  </a:lnTo>
                  <a:lnTo>
                    <a:pt x="98" y="10668"/>
                  </a:lnTo>
                  <a:lnTo>
                    <a:pt x="1" y="10327"/>
                  </a:lnTo>
                  <a:lnTo>
                    <a:pt x="488" y="10741"/>
                  </a:lnTo>
                  <a:lnTo>
                    <a:pt x="756" y="10936"/>
                  </a:lnTo>
                  <a:lnTo>
                    <a:pt x="1048" y="11106"/>
                  </a:lnTo>
                  <a:lnTo>
                    <a:pt x="1316" y="11277"/>
                  </a:lnTo>
                  <a:lnTo>
                    <a:pt x="1608" y="11423"/>
                  </a:lnTo>
                  <a:lnTo>
                    <a:pt x="1901" y="11569"/>
                  </a:lnTo>
                  <a:lnTo>
                    <a:pt x="2217" y="11691"/>
                  </a:lnTo>
                  <a:lnTo>
                    <a:pt x="2534" y="11813"/>
                  </a:lnTo>
                  <a:lnTo>
                    <a:pt x="2850" y="11910"/>
                  </a:lnTo>
                  <a:lnTo>
                    <a:pt x="3167" y="11983"/>
                  </a:lnTo>
                  <a:lnTo>
                    <a:pt x="3508" y="12056"/>
                  </a:lnTo>
                  <a:lnTo>
                    <a:pt x="3849" y="12129"/>
                  </a:lnTo>
                  <a:lnTo>
                    <a:pt x="4190" y="12154"/>
                  </a:lnTo>
                  <a:lnTo>
                    <a:pt x="4531" y="12178"/>
                  </a:lnTo>
                  <a:lnTo>
                    <a:pt x="4872" y="1220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9" name="Google Shape;259;p13"/>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60" name="Google Shape;260;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
        <p:nvSpPr>
          <p:cNvPr id="261" name="Google Shape;261;p13"/>
          <p:cNvSpPr txBox="1"/>
          <p:nvPr/>
        </p:nvSpPr>
        <p:spPr>
          <a:xfrm>
            <a:off x="1043608" y="1059582"/>
            <a:ext cx="7776864" cy="2385781"/>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rPr lang="sk-SK" sz="1800">
                <a:solidFill>
                  <a:srgbClr val="000000"/>
                </a:solidFill>
                <a:latin typeface="Arial"/>
                <a:ea typeface="Arial"/>
                <a:cs typeface="Arial"/>
                <a:sym typeface="Arial"/>
              </a:rPr>
              <a:t>It is the duty of every Muslim to abide the 5 Pillars of Islam</a:t>
            </a:r>
            <a:r>
              <a:rPr lang="sk-SK" sz="1800">
                <a:solidFill>
                  <a:srgbClr val="000000"/>
                </a:solidFill>
                <a:latin typeface="Times New Roman"/>
                <a:ea typeface="Times New Roman"/>
                <a:cs typeface="Times New Roman"/>
                <a:sym typeface="Times New Roman"/>
              </a:rPr>
              <a:t>:</a:t>
            </a:r>
            <a:endParaRPr sz="1800">
              <a:solidFill>
                <a:srgbClr val="000000"/>
              </a:solidFill>
              <a:latin typeface="Calibri"/>
              <a:ea typeface="Calibri"/>
              <a:cs typeface="Calibri"/>
              <a:sym typeface="Calibri"/>
            </a:endParaRPr>
          </a:p>
          <a:p>
            <a:pPr indent="-457200" lvl="0" marL="457200" marR="0" rtl="0" algn="just">
              <a:spcBef>
                <a:spcPts val="1000"/>
              </a:spcBef>
              <a:spcAft>
                <a:spcPts val="0"/>
              </a:spcAft>
              <a:buClr>
                <a:schemeClr val="dk1"/>
              </a:buClr>
              <a:buSzPts val="2000"/>
              <a:buFont typeface="Arial"/>
              <a:buAutoNum type="arabicPeriod"/>
            </a:pPr>
            <a:r>
              <a:rPr lang="sk-SK" sz="2000">
                <a:solidFill>
                  <a:schemeClr val="dk1"/>
                </a:solidFill>
                <a:latin typeface="Arial"/>
                <a:ea typeface="Arial"/>
                <a:cs typeface="Arial"/>
                <a:sym typeface="Arial"/>
              </a:rPr>
              <a:t>Shahada – the assertion of faith, one God, one Prophet</a:t>
            </a:r>
            <a:endParaRPr/>
          </a:p>
          <a:p>
            <a:pPr indent="-457200" lvl="0" marL="457200" marR="0" rtl="0" algn="just">
              <a:spcBef>
                <a:spcPts val="0"/>
              </a:spcBef>
              <a:spcAft>
                <a:spcPts val="0"/>
              </a:spcAft>
              <a:buClr>
                <a:schemeClr val="dk1"/>
              </a:buClr>
              <a:buSzPts val="2000"/>
              <a:buFont typeface="Arial"/>
              <a:buAutoNum type="arabicPeriod"/>
            </a:pPr>
            <a:r>
              <a:rPr lang="sk-SK" sz="2000">
                <a:solidFill>
                  <a:schemeClr val="dk1"/>
                </a:solidFill>
                <a:latin typeface="Arial"/>
                <a:ea typeface="Arial"/>
                <a:cs typeface="Arial"/>
                <a:sym typeface="Arial"/>
              </a:rPr>
              <a:t>Salat – prayers performed five times a day</a:t>
            </a:r>
            <a:endParaRPr/>
          </a:p>
          <a:p>
            <a:pPr indent="-457200" lvl="0" marL="457200" marR="0" rtl="0" algn="just">
              <a:spcBef>
                <a:spcPts val="0"/>
              </a:spcBef>
              <a:spcAft>
                <a:spcPts val="0"/>
              </a:spcAft>
              <a:buClr>
                <a:schemeClr val="dk1"/>
              </a:buClr>
              <a:buSzPts val="2000"/>
              <a:buFont typeface="Arial"/>
              <a:buAutoNum type="arabicPeriod"/>
            </a:pPr>
            <a:r>
              <a:rPr lang="sk-SK" sz="2000">
                <a:solidFill>
                  <a:schemeClr val="dk1"/>
                </a:solidFill>
                <a:latin typeface="Arial"/>
                <a:ea typeface="Arial"/>
                <a:cs typeface="Arial"/>
                <a:sym typeface="Arial"/>
              </a:rPr>
              <a:t>Sawm- fasting during the month of Ramadan, from dawn to sunset each day</a:t>
            </a:r>
            <a:endParaRPr/>
          </a:p>
          <a:p>
            <a:pPr indent="-457200" lvl="0" marL="457200" marR="0" rtl="0" algn="just">
              <a:spcBef>
                <a:spcPts val="0"/>
              </a:spcBef>
              <a:spcAft>
                <a:spcPts val="0"/>
              </a:spcAft>
              <a:buClr>
                <a:schemeClr val="dk1"/>
              </a:buClr>
              <a:buSzPts val="2000"/>
              <a:buFont typeface="Arial"/>
              <a:buAutoNum type="arabicPeriod"/>
            </a:pPr>
            <a:r>
              <a:rPr lang="sk-SK" sz="2000">
                <a:solidFill>
                  <a:schemeClr val="dk1"/>
                </a:solidFill>
                <a:latin typeface="Arial"/>
                <a:ea typeface="Arial"/>
                <a:cs typeface="Arial"/>
                <a:sym typeface="Arial"/>
              </a:rPr>
              <a:t>Zakat – alms giving or charity</a:t>
            </a:r>
            <a:endParaRPr/>
          </a:p>
          <a:p>
            <a:pPr indent="-457200" lvl="0" marL="457200" marR="0" rtl="0" algn="just">
              <a:spcBef>
                <a:spcPts val="0"/>
              </a:spcBef>
              <a:spcAft>
                <a:spcPts val="0"/>
              </a:spcAft>
              <a:buClr>
                <a:schemeClr val="dk1"/>
              </a:buClr>
              <a:buSzPts val="2000"/>
              <a:buFont typeface="Arial"/>
              <a:buAutoNum type="arabicPeriod"/>
            </a:pPr>
            <a:r>
              <a:rPr lang="sk-SK" sz="2000">
                <a:solidFill>
                  <a:schemeClr val="dk1"/>
                </a:solidFill>
                <a:latin typeface="Arial"/>
                <a:ea typeface="Arial"/>
                <a:cs typeface="Arial"/>
                <a:sym typeface="Arial"/>
              </a:rPr>
              <a:t>Hajj – pilgrimage to Mecca a least once during one´s life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Comparison of Christianity and Islam</a:t>
            </a:r>
            <a:endParaRPr/>
          </a:p>
        </p:txBody>
      </p:sp>
      <p:sp>
        <p:nvSpPr>
          <p:cNvPr id="267" name="Google Shape;267;p14"/>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a:p>
        </p:txBody>
      </p:sp>
      <p:sp>
        <p:nvSpPr>
          <p:cNvPr id="268" name="Google Shape;268;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69" name="Google Shape;269;p14"/>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70" name="Google Shape;270;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COMPARISON OF CHRISTIANITY AND ISLAM</a:t>
            </a:r>
            <a:endParaRPr/>
          </a:p>
        </p:txBody>
      </p:sp>
      <p:sp>
        <p:nvSpPr>
          <p:cNvPr id="276" name="Google Shape;276;p15"/>
          <p:cNvSpPr txBox="1"/>
          <p:nvPr>
            <p:ph idx="1" type="body"/>
          </p:nvPr>
        </p:nvSpPr>
        <p:spPr>
          <a:xfrm>
            <a:off x="304200" y="1559425"/>
            <a:ext cx="8535600" cy="35199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common origin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monotheistic (Ch. – also Trinity and the Son of God; I. - only Allah)</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spiritual purification = prayer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lent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believe in resurrection  not in reincarnation</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killing somebody = sin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intimate relationship between husband and wife, infidelity is a sin</a:t>
            </a:r>
            <a:endParaRPr/>
          </a:p>
        </p:txBody>
      </p:sp>
      <p:sp>
        <p:nvSpPr>
          <p:cNvPr id="277" name="Google Shape;277;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78" name="Google Shape;278;p15"/>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79" name="Google Shape;279;p15"/>
          <p:cNvSpPr/>
          <p:nvPr/>
        </p:nvSpPr>
        <p:spPr>
          <a:xfrm>
            <a:off x="4572000" y="530725"/>
            <a:ext cx="4535400" cy="504900"/>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80" name="Google Shape;280;p15"/>
          <p:cNvGrpSpPr/>
          <p:nvPr/>
        </p:nvGrpSpPr>
        <p:grpSpPr>
          <a:xfrm>
            <a:off x="539552" y="915566"/>
            <a:ext cx="296862" cy="252412"/>
            <a:chOff x="1934025" y="1001650"/>
            <a:chExt cx="415300" cy="355600"/>
          </a:xfrm>
        </p:grpSpPr>
        <p:sp>
          <p:nvSpPr>
            <p:cNvPr id="281" name="Google Shape;281;p15"/>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2" name="Google Shape;282;p15"/>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3" name="Google Shape;283;p15"/>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4" name="Google Shape;284;p15"/>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rgbClr val="FFFFFF"/>
                </a:solidFill>
                <a:latin typeface="Roboto Slab"/>
                <a:ea typeface="Roboto Slab"/>
                <a:cs typeface="Roboto Slab"/>
                <a:sym typeface="Roboto Slab"/>
              </a:rPr>
              <a:t>COMPARISON OF CHRISTIANITY AND ISLAM</a:t>
            </a:r>
            <a:endParaRPr sz="1800"/>
          </a:p>
        </p:txBody>
      </p:sp>
      <p:sp>
        <p:nvSpPr>
          <p:cNvPr id="290" name="Google Shape;290;p16"/>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ctr">
              <a:spcBef>
                <a:spcPts val="600"/>
              </a:spcBef>
              <a:spcAft>
                <a:spcPts val="0"/>
              </a:spcAft>
              <a:buSzPts val="2800"/>
              <a:buFont typeface="Noto Sans Symbols"/>
              <a:buChar char="⮚"/>
            </a:pPr>
            <a:r>
              <a:rPr lang="sk-SK" sz="2000" u="sng">
                <a:solidFill>
                  <a:schemeClr val="dk1"/>
                </a:solidFill>
                <a:latin typeface="Arial"/>
                <a:ea typeface="Arial"/>
                <a:cs typeface="Arial"/>
                <a:sym typeface="Arial"/>
                <a:hlinkClick r:id="rId3">
                  <a:extLst>
                    <a:ext uri="{A12FA001-AC4F-418D-AE19-62706E023703}">
                      <ahyp:hlinkClr val="tx"/>
                    </a:ext>
                  </a:extLst>
                </a:hlinkClick>
              </a:rPr>
              <a:t>Comparison of Christianity and Islam wordwall.ch</a:t>
            </a:r>
            <a:endParaRPr sz="2000">
              <a:solidFill>
                <a:schemeClr val="dk1"/>
              </a:solidFill>
              <a:latin typeface="Arial"/>
              <a:ea typeface="Arial"/>
              <a:cs typeface="Arial"/>
              <a:sym typeface="Arial"/>
            </a:endParaRPr>
          </a:p>
        </p:txBody>
      </p:sp>
      <p:sp>
        <p:nvSpPr>
          <p:cNvPr id="291" name="Google Shape;291;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2" name="Google Shape;292;p16"/>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93" name="Google Shape;293;p1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94" name="Google Shape;294;p16"/>
          <p:cNvGrpSpPr/>
          <p:nvPr/>
        </p:nvGrpSpPr>
        <p:grpSpPr>
          <a:xfrm>
            <a:off x="539552" y="915566"/>
            <a:ext cx="296862" cy="252412"/>
            <a:chOff x="1934025" y="1001650"/>
            <a:chExt cx="415300" cy="355600"/>
          </a:xfrm>
        </p:grpSpPr>
        <p:sp>
          <p:nvSpPr>
            <p:cNvPr id="295" name="Google Shape;295;p16"/>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96" name="Google Shape;296;p16"/>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97" name="Google Shape;297;p16"/>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98" name="Google Shape;298;p16"/>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7"/>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Materials</a:t>
            </a:r>
            <a:endParaRPr b="1">
              <a:latin typeface="Nixie One"/>
              <a:ea typeface="Nixie One"/>
              <a:cs typeface="Nixie One"/>
              <a:sym typeface="Nixie One"/>
            </a:endParaRPr>
          </a:p>
        </p:txBody>
      </p:sp>
      <p:sp>
        <p:nvSpPr>
          <p:cNvPr id="304" name="Google Shape;304;p17"/>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4</a:t>
            </a:r>
            <a:endParaRPr/>
          </a:p>
        </p:txBody>
      </p:sp>
      <p:sp>
        <p:nvSpPr>
          <p:cNvPr id="305" name="Google Shape;305;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306" name="Google Shape;306;p1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307" name="Google Shape;307;p1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MATERIALS</a:t>
            </a:r>
            <a:endParaRPr/>
          </a:p>
        </p:txBody>
      </p:sp>
      <p:sp>
        <p:nvSpPr>
          <p:cNvPr id="313" name="Google Shape;313;p18"/>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ctr">
              <a:spcBef>
                <a:spcPts val="600"/>
              </a:spcBef>
              <a:spcAft>
                <a:spcPts val="0"/>
              </a:spcAft>
              <a:buSzPts val="2800"/>
              <a:buFont typeface="Noto Sans Symbols"/>
              <a:buChar char="⮚"/>
            </a:pPr>
            <a:r>
              <a:rPr lang="sk-SK" sz="2000" u="sng">
                <a:solidFill>
                  <a:schemeClr val="dk1"/>
                </a:solidFill>
                <a:latin typeface="Arial"/>
                <a:ea typeface="Arial"/>
                <a:cs typeface="Arial"/>
                <a:sym typeface="Arial"/>
                <a:hlinkClick r:id="rId3">
                  <a:extLst>
                    <a:ext uri="{A12FA001-AC4F-418D-AE19-62706E023703}">
                      <ahyp:hlinkClr val="tx"/>
                    </a:ext>
                  </a:extLst>
                </a:hlinkClick>
              </a:rPr>
              <a:t>Christianity and Islam</a:t>
            </a:r>
            <a:endParaRPr sz="2000">
              <a:solidFill>
                <a:schemeClr val="dk1"/>
              </a:solidFill>
              <a:latin typeface="Arial"/>
              <a:ea typeface="Arial"/>
              <a:cs typeface="Arial"/>
              <a:sym typeface="Arial"/>
            </a:endParaRPr>
          </a:p>
        </p:txBody>
      </p:sp>
      <p:sp>
        <p:nvSpPr>
          <p:cNvPr id="314" name="Google Shape;314;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315" name="Google Shape;315;p1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Erasmus+ logo EN.jpg" id="316" name="Google Shape;316;p18"/>
          <p:cNvPicPr preferRelativeResize="0"/>
          <p:nvPr/>
        </p:nvPicPr>
        <p:blipFill rotWithShape="1">
          <a:blip r:embed="rId4">
            <a:alphaModFix/>
          </a:blip>
          <a:srcRect b="0" l="0" r="0" t="0"/>
          <a:stretch/>
        </p:blipFill>
        <p:spPr>
          <a:xfrm>
            <a:off x="214313" y="142875"/>
            <a:ext cx="2593975" cy="571500"/>
          </a:xfrm>
          <a:prstGeom prst="rect">
            <a:avLst/>
          </a:prstGeom>
          <a:noFill/>
          <a:ln>
            <a:noFill/>
          </a:ln>
        </p:spPr>
      </p:pic>
      <p:grpSp>
        <p:nvGrpSpPr>
          <p:cNvPr id="317" name="Google Shape;317;p18"/>
          <p:cNvGrpSpPr/>
          <p:nvPr/>
        </p:nvGrpSpPr>
        <p:grpSpPr>
          <a:xfrm>
            <a:off x="539552" y="843558"/>
            <a:ext cx="290513" cy="355600"/>
            <a:chOff x="596350" y="929175"/>
            <a:chExt cx="407950" cy="497475"/>
          </a:xfrm>
        </p:grpSpPr>
        <p:sp>
          <p:nvSpPr>
            <p:cNvPr id="318" name="Google Shape;318;p18"/>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19" name="Google Shape;319;p18"/>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0" name="Google Shape;320;p18"/>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1" name="Google Shape;321;p18"/>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2" name="Google Shape;322;p18"/>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3" name="Google Shape;323;p18"/>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4" name="Google Shape;324;p18"/>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325" name="Google Shape;325;p18"/>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19"/>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331" name="Google Shape;331;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332" name="Google Shape;332;p1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333" name="Google Shape;333;p19"/>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b="1" i="0" sz="2400" u="none" cap="none" strike="noStrike">
              <a:solidFill>
                <a:srgbClr val="FFFFFF"/>
              </a:solidFill>
              <a:latin typeface="Arial"/>
              <a:ea typeface="Arial"/>
              <a:cs typeface="Arial"/>
              <a:sym typeface="Arial"/>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 Seminar</a:t>
            </a:r>
            <a:endParaRPr b="1" i="0" sz="2400" u="none" cap="none" strike="noStrike">
              <a:solidFill>
                <a:srgbClr val="FFFFFF"/>
              </a:solidFill>
              <a:latin typeface="Arial"/>
              <a:ea typeface="Arial"/>
              <a:cs typeface="Arial"/>
              <a:sym typeface="Arial"/>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15- 17</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0"/>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339" name="Google Shape;339;p20"/>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340" name="Google Shape;340;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341" name="Google Shape;341;p2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342" name="Google Shape;342;p20"/>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343" name="Google Shape;343;p2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79912" y="3723878"/>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 </a:t>
            </a:r>
            <a:r>
              <a:rPr b="0" i="0" lang="sk-SK" sz="1200" u="none" cap="none" strike="noStrike">
                <a:solidFill>
                  <a:srgbClr val="FFFFFF"/>
                </a:solidFill>
                <a:latin typeface="Arial"/>
                <a:ea typeface="Arial"/>
                <a:cs typeface="Arial"/>
                <a:sym typeface="Arial"/>
              </a:rPr>
              <a:t>Christianity</a:t>
            </a:r>
            <a:endParaRPr b="0" i="0" sz="11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Islam</a:t>
            </a:r>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2" y="3094038"/>
            <a:ext cx="1839885"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Comparison of Christianity and Islam</a:t>
            </a:r>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2" y="3825875"/>
            <a:ext cx="1781175"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Teaching Materials</a:t>
            </a:r>
            <a:endParaRPr b="0" i="0" sz="12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18" name="Google Shape;118;p3"/>
          <p:cNvGrpSpPr/>
          <p:nvPr/>
        </p:nvGrpSpPr>
        <p:grpSpPr>
          <a:xfrm>
            <a:off x="625475" y="1044575"/>
            <a:ext cx="290513" cy="355600"/>
            <a:chOff x="596350" y="929175"/>
            <a:chExt cx="407950" cy="497475"/>
          </a:xfrm>
        </p:grpSpPr>
        <p:sp>
          <p:nvSpPr>
            <p:cNvPr id="119" name="Google Shape;119;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6" name="Google Shape;126;p3"/>
          <p:cNvGrpSpPr/>
          <p:nvPr/>
        </p:nvGrpSpPr>
        <p:grpSpPr>
          <a:xfrm>
            <a:off x="777875" y="11969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3203848" y="4011910"/>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42" name="Google Shape;142;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43" name="Google Shape;143;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44" name="Google Shape;144;p3"/>
          <p:cNvGrpSpPr/>
          <p:nvPr/>
        </p:nvGrpSpPr>
        <p:grpSpPr>
          <a:xfrm>
            <a:off x="3216732" y="3313113"/>
            <a:ext cx="296862" cy="252412"/>
            <a:chOff x="1934025" y="1001650"/>
            <a:chExt cx="415300" cy="355600"/>
          </a:xfrm>
        </p:grpSpPr>
        <p:sp>
          <p:nvSpPr>
            <p:cNvPr id="145" name="Google Shape;14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9" name="Google Shape;149;p3"/>
          <p:cNvGrpSpPr/>
          <p:nvPr/>
        </p:nvGrpSpPr>
        <p:grpSpPr>
          <a:xfrm>
            <a:off x="3203848" y="2427734"/>
            <a:ext cx="296862" cy="298450"/>
            <a:chOff x="5294400" y="974850"/>
            <a:chExt cx="416500" cy="417100"/>
          </a:xfrm>
        </p:grpSpPr>
        <p:sp>
          <p:nvSpPr>
            <p:cNvPr id="150" name="Google Shape;150;p3"/>
            <p:cNvSpPr/>
            <p:nvPr/>
          </p:nvSpPr>
          <p:spPr>
            <a:xfrm>
              <a:off x="5325450" y="997975"/>
              <a:ext cx="151650" cy="154700"/>
            </a:xfrm>
            <a:custGeom>
              <a:rect b="b" l="l" r="r" t="t"/>
              <a:pathLst>
                <a:path extrusionOk="0" fill="none" h="6188" w="6066">
                  <a:moveTo>
                    <a:pt x="2680" y="74"/>
                  </a:moveTo>
                  <a:lnTo>
                    <a:pt x="2680" y="74"/>
                  </a:lnTo>
                  <a:lnTo>
                    <a:pt x="2607" y="1"/>
                  </a:lnTo>
                  <a:lnTo>
                    <a:pt x="2534" y="1"/>
                  </a:lnTo>
                  <a:lnTo>
                    <a:pt x="2461" y="25"/>
                  </a:lnTo>
                  <a:lnTo>
                    <a:pt x="2436" y="147"/>
                  </a:lnTo>
                  <a:lnTo>
                    <a:pt x="2095" y="1803"/>
                  </a:lnTo>
                  <a:lnTo>
                    <a:pt x="2047" y="1925"/>
                  </a:lnTo>
                  <a:lnTo>
                    <a:pt x="1974" y="2047"/>
                  </a:lnTo>
                  <a:lnTo>
                    <a:pt x="1852" y="2169"/>
                  </a:lnTo>
                  <a:lnTo>
                    <a:pt x="1730" y="2217"/>
                  </a:lnTo>
                  <a:lnTo>
                    <a:pt x="123" y="2753"/>
                  </a:lnTo>
                  <a:lnTo>
                    <a:pt x="25" y="2826"/>
                  </a:lnTo>
                  <a:lnTo>
                    <a:pt x="1" y="2875"/>
                  </a:lnTo>
                  <a:lnTo>
                    <a:pt x="25" y="2948"/>
                  </a:lnTo>
                  <a:lnTo>
                    <a:pt x="98" y="3021"/>
                  </a:lnTo>
                  <a:lnTo>
                    <a:pt x="1584" y="3849"/>
                  </a:lnTo>
                  <a:lnTo>
                    <a:pt x="1706" y="3922"/>
                  </a:lnTo>
                  <a:lnTo>
                    <a:pt x="1803" y="4044"/>
                  </a:lnTo>
                  <a:lnTo>
                    <a:pt x="1852" y="4190"/>
                  </a:lnTo>
                  <a:lnTo>
                    <a:pt x="1876" y="4312"/>
                  </a:lnTo>
                  <a:lnTo>
                    <a:pt x="1901" y="6017"/>
                  </a:lnTo>
                  <a:lnTo>
                    <a:pt x="1925" y="6114"/>
                  </a:lnTo>
                  <a:lnTo>
                    <a:pt x="1974" y="6187"/>
                  </a:lnTo>
                  <a:lnTo>
                    <a:pt x="2047" y="6187"/>
                  </a:lnTo>
                  <a:lnTo>
                    <a:pt x="2120" y="6114"/>
                  </a:lnTo>
                  <a:lnTo>
                    <a:pt x="3362" y="4969"/>
                  </a:lnTo>
                  <a:lnTo>
                    <a:pt x="3484" y="4872"/>
                  </a:lnTo>
                  <a:lnTo>
                    <a:pt x="3630" y="4823"/>
                  </a:lnTo>
                  <a:lnTo>
                    <a:pt x="3776" y="4823"/>
                  </a:lnTo>
                  <a:lnTo>
                    <a:pt x="3922" y="4848"/>
                  </a:lnTo>
                  <a:lnTo>
                    <a:pt x="5530" y="5335"/>
                  </a:lnTo>
                  <a:lnTo>
                    <a:pt x="5651" y="5359"/>
                  </a:lnTo>
                  <a:lnTo>
                    <a:pt x="5700" y="5335"/>
                  </a:lnTo>
                  <a:lnTo>
                    <a:pt x="5724" y="5262"/>
                  </a:lnTo>
                  <a:lnTo>
                    <a:pt x="5700" y="5164"/>
                  </a:lnTo>
                  <a:lnTo>
                    <a:pt x="4994" y="3606"/>
                  </a:lnTo>
                  <a:lnTo>
                    <a:pt x="4945" y="3484"/>
                  </a:lnTo>
                  <a:lnTo>
                    <a:pt x="4945" y="3338"/>
                  </a:lnTo>
                  <a:lnTo>
                    <a:pt x="4969" y="3191"/>
                  </a:lnTo>
                  <a:lnTo>
                    <a:pt x="5042" y="3070"/>
                  </a:lnTo>
                  <a:lnTo>
                    <a:pt x="6017" y="1681"/>
                  </a:lnTo>
                  <a:lnTo>
                    <a:pt x="6065" y="1584"/>
                  </a:lnTo>
                  <a:lnTo>
                    <a:pt x="6065" y="1511"/>
                  </a:lnTo>
                  <a:lnTo>
                    <a:pt x="5992" y="1462"/>
                  </a:lnTo>
                  <a:lnTo>
                    <a:pt x="5895" y="1462"/>
                  </a:lnTo>
                  <a:lnTo>
                    <a:pt x="4190" y="1657"/>
                  </a:lnTo>
                  <a:lnTo>
                    <a:pt x="4068" y="1657"/>
                  </a:lnTo>
                  <a:lnTo>
                    <a:pt x="3922" y="1608"/>
                  </a:lnTo>
                  <a:lnTo>
                    <a:pt x="3800" y="1535"/>
                  </a:lnTo>
                  <a:lnTo>
                    <a:pt x="3703" y="1438"/>
                  </a:lnTo>
                  <a:lnTo>
                    <a:pt x="2680" y="74"/>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3"/>
            <p:cNvSpPr/>
            <p:nvPr/>
          </p:nvSpPr>
          <p:spPr>
            <a:xfrm>
              <a:off x="5294400" y="974850"/>
              <a:ext cx="416500" cy="417100"/>
            </a:xfrm>
            <a:custGeom>
              <a:rect b="b" l="l" r="r" t="t"/>
              <a:pathLst>
                <a:path extrusionOk="0" fill="none" h="16684" w="16660">
                  <a:moveTo>
                    <a:pt x="4872" y="12202"/>
                  </a:moveTo>
                  <a:lnTo>
                    <a:pt x="4872" y="12202"/>
                  </a:lnTo>
                  <a:lnTo>
                    <a:pt x="5261" y="12178"/>
                  </a:lnTo>
                  <a:lnTo>
                    <a:pt x="5627" y="12154"/>
                  </a:lnTo>
                  <a:lnTo>
                    <a:pt x="5992" y="12105"/>
                  </a:lnTo>
                  <a:lnTo>
                    <a:pt x="6357" y="12032"/>
                  </a:lnTo>
                  <a:lnTo>
                    <a:pt x="6698" y="11959"/>
                  </a:lnTo>
                  <a:lnTo>
                    <a:pt x="7039" y="11861"/>
                  </a:lnTo>
                  <a:lnTo>
                    <a:pt x="7380" y="11740"/>
                  </a:lnTo>
                  <a:lnTo>
                    <a:pt x="7721" y="11618"/>
                  </a:lnTo>
                  <a:lnTo>
                    <a:pt x="8038" y="11472"/>
                  </a:lnTo>
                  <a:lnTo>
                    <a:pt x="8355" y="11301"/>
                  </a:lnTo>
                  <a:lnTo>
                    <a:pt x="8671" y="11131"/>
                  </a:lnTo>
                  <a:lnTo>
                    <a:pt x="8963" y="10936"/>
                  </a:lnTo>
                  <a:lnTo>
                    <a:pt x="9256" y="10741"/>
                  </a:lnTo>
                  <a:lnTo>
                    <a:pt x="9524" y="10522"/>
                  </a:lnTo>
                  <a:lnTo>
                    <a:pt x="9792" y="10303"/>
                  </a:lnTo>
                  <a:lnTo>
                    <a:pt x="10035" y="10059"/>
                  </a:lnTo>
                  <a:lnTo>
                    <a:pt x="10279" y="9791"/>
                  </a:lnTo>
                  <a:lnTo>
                    <a:pt x="10522" y="9523"/>
                  </a:lnTo>
                  <a:lnTo>
                    <a:pt x="10741" y="9255"/>
                  </a:lnTo>
                  <a:lnTo>
                    <a:pt x="10936" y="8963"/>
                  </a:lnTo>
                  <a:lnTo>
                    <a:pt x="11131" y="8671"/>
                  </a:lnTo>
                  <a:lnTo>
                    <a:pt x="11302" y="8379"/>
                  </a:lnTo>
                  <a:lnTo>
                    <a:pt x="11472" y="8062"/>
                  </a:lnTo>
                  <a:lnTo>
                    <a:pt x="11618" y="7721"/>
                  </a:lnTo>
                  <a:lnTo>
                    <a:pt x="11740" y="7404"/>
                  </a:lnTo>
                  <a:lnTo>
                    <a:pt x="11862" y="7063"/>
                  </a:lnTo>
                  <a:lnTo>
                    <a:pt x="11959" y="6722"/>
                  </a:lnTo>
                  <a:lnTo>
                    <a:pt x="12032" y="6357"/>
                  </a:lnTo>
                  <a:lnTo>
                    <a:pt x="12105" y="5992"/>
                  </a:lnTo>
                  <a:lnTo>
                    <a:pt x="12154" y="5626"/>
                  </a:lnTo>
                  <a:lnTo>
                    <a:pt x="12178" y="5261"/>
                  </a:lnTo>
                  <a:lnTo>
                    <a:pt x="12178" y="4896"/>
                  </a:lnTo>
                  <a:lnTo>
                    <a:pt x="12178" y="4531"/>
                  </a:lnTo>
                  <a:lnTo>
                    <a:pt x="12154" y="4190"/>
                  </a:lnTo>
                  <a:lnTo>
                    <a:pt x="12105" y="3849"/>
                  </a:lnTo>
                  <a:lnTo>
                    <a:pt x="12057" y="3508"/>
                  </a:lnTo>
                  <a:lnTo>
                    <a:pt x="11983" y="3191"/>
                  </a:lnTo>
                  <a:lnTo>
                    <a:pt x="11886" y="2850"/>
                  </a:lnTo>
                  <a:lnTo>
                    <a:pt x="11789" y="2533"/>
                  </a:lnTo>
                  <a:lnTo>
                    <a:pt x="11691" y="2217"/>
                  </a:lnTo>
                  <a:lnTo>
                    <a:pt x="11545" y="1925"/>
                  </a:lnTo>
                  <a:lnTo>
                    <a:pt x="11423" y="1632"/>
                  </a:lnTo>
                  <a:lnTo>
                    <a:pt x="11253" y="1340"/>
                  </a:lnTo>
                  <a:lnTo>
                    <a:pt x="11107" y="1048"/>
                  </a:lnTo>
                  <a:lnTo>
                    <a:pt x="10912" y="780"/>
                  </a:lnTo>
                  <a:lnTo>
                    <a:pt x="10717" y="512"/>
                  </a:lnTo>
                  <a:lnTo>
                    <a:pt x="10303" y="0"/>
                  </a:lnTo>
                  <a:lnTo>
                    <a:pt x="10644" y="98"/>
                  </a:lnTo>
                  <a:lnTo>
                    <a:pt x="10985" y="220"/>
                  </a:lnTo>
                  <a:lnTo>
                    <a:pt x="11642" y="463"/>
                  </a:lnTo>
                  <a:lnTo>
                    <a:pt x="12251" y="780"/>
                  </a:lnTo>
                  <a:lnTo>
                    <a:pt x="12836" y="1121"/>
                  </a:lnTo>
                  <a:lnTo>
                    <a:pt x="13396" y="1535"/>
                  </a:lnTo>
                  <a:lnTo>
                    <a:pt x="13932" y="1973"/>
                  </a:lnTo>
                  <a:lnTo>
                    <a:pt x="14419" y="2460"/>
                  </a:lnTo>
                  <a:lnTo>
                    <a:pt x="14857" y="2972"/>
                  </a:lnTo>
                  <a:lnTo>
                    <a:pt x="15271" y="3532"/>
                  </a:lnTo>
                  <a:lnTo>
                    <a:pt x="15612" y="4116"/>
                  </a:lnTo>
                  <a:lnTo>
                    <a:pt x="15929" y="4750"/>
                  </a:lnTo>
                  <a:lnTo>
                    <a:pt x="16197" y="5383"/>
                  </a:lnTo>
                  <a:lnTo>
                    <a:pt x="16294" y="5724"/>
                  </a:lnTo>
                  <a:lnTo>
                    <a:pt x="16392" y="6065"/>
                  </a:lnTo>
                  <a:lnTo>
                    <a:pt x="16465" y="6406"/>
                  </a:lnTo>
                  <a:lnTo>
                    <a:pt x="16538" y="6771"/>
                  </a:lnTo>
                  <a:lnTo>
                    <a:pt x="16587" y="7112"/>
                  </a:lnTo>
                  <a:lnTo>
                    <a:pt x="16635" y="7477"/>
                  </a:lnTo>
                  <a:lnTo>
                    <a:pt x="16660" y="7843"/>
                  </a:lnTo>
                  <a:lnTo>
                    <a:pt x="16660" y="8208"/>
                  </a:lnTo>
                  <a:lnTo>
                    <a:pt x="16660" y="8647"/>
                  </a:lnTo>
                  <a:lnTo>
                    <a:pt x="16611" y="9061"/>
                  </a:lnTo>
                  <a:lnTo>
                    <a:pt x="16562" y="9499"/>
                  </a:lnTo>
                  <a:lnTo>
                    <a:pt x="16489" y="9913"/>
                  </a:lnTo>
                  <a:lnTo>
                    <a:pt x="16392" y="10327"/>
                  </a:lnTo>
                  <a:lnTo>
                    <a:pt x="16294" y="10717"/>
                  </a:lnTo>
                  <a:lnTo>
                    <a:pt x="16148" y="11131"/>
                  </a:lnTo>
                  <a:lnTo>
                    <a:pt x="16002" y="11496"/>
                  </a:lnTo>
                  <a:lnTo>
                    <a:pt x="15832" y="11886"/>
                  </a:lnTo>
                  <a:lnTo>
                    <a:pt x="15637" y="12251"/>
                  </a:lnTo>
                  <a:lnTo>
                    <a:pt x="15442" y="12592"/>
                  </a:lnTo>
                  <a:lnTo>
                    <a:pt x="15223" y="12933"/>
                  </a:lnTo>
                  <a:lnTo>
                    <a:pt x="14979" y="13274"/>
                  </a:lnTo>
                  <a:lnTo>
                    <a:pt x="14736" y="13591"/>
                  </a:lnTo>
                  <a:lnTo>
                    <a:pt x="14468" y="13907"/>
                  </a:lnTo>
                  <a:lnTo>
                    <a:pt x="14175" y="14199"/>
                  </a:lnTo>
                  <a:lnTo>
                    <a:pt x="13883" y="14467"/>
                  </a:lnTo>
                  <a:lnTo>
                    <a:pt x="13591" y="14735"/>
                  </a:lnTo>
                  <a:lnTo>
                    <a:pt x="13274" y="15003"/>
                  </a:lnTo>
                  <a:lnTo>
                    <a:pt x="12933" y="15222"/>
                  </a:lnTo>
                  <a:lnTo>
                    <a:pt x="12592" y="15442"/>
                  </a:lnTo>
                  <a:lnTo>
                    <a:pt x="12227" y="15661"/>
                  </a:lnTo>
                  <a:lnTo>
                    <a:pt x="11862" y="15831"/>
                  </a:lnTo>
                  <a:lnTo>
                    <a:pt x="11496" y="16002"/>
                  </a:lnTo>
                  <a:lnTo>
                    <a:pt x="11107" y="16172"/>
                  </a:lnTo>
                  <a:lnTo>
                    <a:pt x="10717" y="16294"/>
                  </a:lnTo>
                  <a:lnTo>
                    <a:pt x="10303" y="16416"/>
                  </a:lnTo>
                  <a:lnTo>
                    <a:pt x="9913" y="16513"/>
                  </a:lnTo>
                  <a:lnTo>
                    <a:pt x="9475" y="16586"/>
                  </a:lnTo>
                  <a:lnTo>
                    <a:pt x="9061" y="16635"/>
                  </a:lnTo>
                  <a:lnTo>
                    <a:pt x="8622" y="16659"/>
                  </a:lnTo>
                  <a:lnTo>
                    <a:pt x="8208" y="16684"/>
                  </a:lnTo>
                  <a:lnTo>
                    <a:pt x="7819" y="16659"/>
                  </a:lnTo>
                  <a:lnTo>
                    <a:pt x="7453" y="16635"/>
                  </a:lnTo>
                  <a:lnTo>
                    <a:pt x="7112" y="16611"/>
                  </a:lnTo>
                  <a:lnTo>
                    <a:pt x="6747" y="16562"/>
                  </a:lnTo>
                  <a:lnTo>
                    <a:pt x="6406" y="16489"/>
                  </a:lnTo>
                  <a:lnTo>
                    <a:pt x="6065" y="16391"/>
                  </a:lnTo>
                  <a:lnTo>
                    <a:pt x="5724" y="16294"/>
                  </a:lnTo>
                  <a:lnTo>
                    <a:pt x="5383" y="16197"/>
                  </a:lnTo>
                  <a:lnTo>
                    <a:pt x="4726" y="15929"/>
                  </a:lnTo>
                  <a:lnTo>
                    <a:pt x="4117" y="15636"/>
                  </a:lnTo>
                  <a:lnTo>
                    <a:pt x="3532" y="15271"/>
                  </a:lnTo>
                  <a:lnTo>
                    <a:pt x="2972" y="14857"/>
                  </a:lnTo>
                  <a:lnTo>
                    <a:pt x="2436" y="14419"/>
                  </a:lnTo>
                  <a:lnTo>
                    <a:pt x="1974" y="13932"/>
                  </a:lnTo>
                  <a:lnTo>
                    <a:pt x="1511" y="13420"/>
                  </a:lnTo>
                  <a:lnTo>
                    <a:pt x="1121" y="12860"/>
                  </a:lnTo>
                  <a:lnTo>
                    <a:pt x="756" y="12275"/>
                  </a:lnTo>
                  <a:lnTo>
                    <a:pt x="464" y="11642"/>
                  </a:lnTo>
                  <a:lnTo>
                    <a:pt x="196" y="10985"/>
                  </a:lnTo>
                  <a:lnTo>
                    <a:pt x="98" y="10668"/>
                  </a:lnTo>
                  <a:lnTo>
                    <a:pt x="1" y="10327"/>
                  </a:lnTo>
                  <a:lnTo>
                    <a:pt x="488" y="10741"/>
                  </a:lnTo>
                  <a:lnTo>
                    <a:pt x="756" y="10936"/>
                  </a:lnTo>
                  <a:lnTo>
                    <a:pt x="1048" y="11106"/>
                  </a:lnTo>
                  <a:lnTo>
                    <a:pt x="1316" y="11277"/>
                  </a:lnTo>
                  <a:lnTo>
                    <a:pt x="1608" y="11423"/>
                  </a:lnTo>
                  <a:lnTo>
                    <a:pt x="1901" y="11569"/>
                  </a:lnTo>
                  <a:lnTo>
                    <a:pt x="2217" y="11691"/>
                  </a:lnTo>
                  <a:lnTo>
                    <a:pt x="2534" y="11813"/>
                  </a:lnTo>
                  <a:lnTo>
                    <a:pt x="2850" y="11910"/>
                  </a:lnTo>
                  <a:lnTo>
                    <a:pt x="3167" y="11983"/>
                  </a:lnTo>
                  <a:lnTo>
                    <a:pt x="3508" y="12056"/>
                  </a:lnTo>
                  <a:lnTo>
                    <a:pt x="3849" y="12129"/>
                  </a:lnTo>
                  <a:lnTo>
                    <a:pt x="4190" y="12154"/>
                  </a:lnTo>
                  <a:lnTo>
                    <a:pt x="4531" y="12178"/>
                  </a:lnTo>
                  <a:lnTo>
                    <a:pt x="4872" y="1220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52" name="Google Shape;152;p3"/>
          <p:cNvGrpSpPr/>
          <p:nvPr/>
        </p:nvGrpSpPr>
        <p:grpSpPr>
          <a:xfrm>
            <a:off x="3203848" y="1779662"/>
            <a:ext cx="342900" cy="185738"/>
            <a:chOff x="5937975" y="5081700"/>
            <a:chExt cx="481050" cy="261850"/>
          </a:xfrm>
        </p:grpSpPr>
        <p:sp>
          <p:nvSpPr>
            <p:cNvPr id="153" name="Google Shape;153;p3"/>
            <p:cNvSpPr/>
            <p:nvPr/>
          </p:nvSpPr>
          <p:spPr>
            <a:xfrm>
              <a:off x="6104200" y="5081700"/>
              <a:ext cx="314825" cy="215575"/>
            </a:xfrm>
            <a:custGeom>
              <a:rect b="b" l="l" r="r" t="t"/>
              <a:pathLst>
                <a:path extrusionOk="0" fill="none" h="8623" w="12593">
                  <a:moveTo>
                    <a:pt x="5481" y="8622"/>
                  </a:moveTo>
                  <a:lnTo>
                    <a:pt x="5481" y="8622"/>
                  </a:lnTo>
                  <a:lnTo>
                    <a:pt x="6017" y="8574"/>
                  </a:lnTo>
                  <a:lnTo>
                    <a:pt x="6382" y="8525"/>
                  </a:lnTo>
                  <a:lnTo>
                    <a:pt x="6796" y="8452"/>
                  </a:lnTo>
                  <a:lnTo>
                    <a:pt x="7234" y="8354"/>
                  </a:lnTo>
                  <a:lnTo>
                    <a:pt x="7697" y="8257"/>
                  </a:lnTo>
                  <a:lnTo>
                    <a:pt x="8184" y="8086"/>
                  </a:lnTo>
                  <a:lnTo>
                    <a:pt x="8671" y="7892"/>
                  </a:lnTo>
                  <a:lnTo>
                    <a:pt x="9134" y="7648"/>
                  </a:lnTo>
                  <a:lnTo>
                    <a:pt x="9353" y="7526"/>
                  </a:lnTo>
                  <a:lnTo>
                    <a:pt x="9597" y="7356"/>
                  </a:lnTo>
                  <a:lnTo>
                    <a:pt x="9792" y="7185"/>
                  </a:lnTo>
                  <a:lnTo>
                    <a:pt x="9986" y="7015"/>
                  </a:lnTo>
                  <a:lnTo>
                    <a:pt x="10181" y="6820"/>
                  </a:lnTo>
                  <a:lnTo>
                    <a:pt x="10376" y="6601"/>
                  </a:lnTo>
                  <a:lnTo>
                    <a:pt x="10522" y="6357"/>
                  </a:lnTo>
                  <a:lnTo>
                    <a:pt x="10668" y="6114"/>
                  </a:lnTo>
                  <a:lnTo>
                    <a:pt x="10814" y="5846"/>
                  </a:lnTo>
                  <a:lnTo>
                    <a:pt x="10912" y="5554"/>
                  </a:lnTo>
                  <a:lnTo>
                    <a:pt x="11009" y="5261"/>
                  </a:lnTo>
                  <a:lnTo>
                    <a:pt x="11082" y="4945"/>
                  </a:lnTo>
                  <a:lnTo>
                    <a:pt x="11131" y="4579"/>
                  </a:lnTo>
                  <a:lnTo>
                    <a:pt x="11155" y="4214"/>
                  </a:lnTo>
                  <a:lnTo>
                    <a:pt x="11155" y="3873"/>
                  </a:lnTo>
                  <a:lnTo>
                    <a:pt x="11131" y="3435"/>
                  </a:lnTo>
                  <a:lnTo>
                    <a:pt x="11131" y="2972"/>
                  </a:lnTo>
                  <a:lnTo>
                    <a:pt x="11131" y="2753"/>
                  </a:lnTo>
                  <a:lnTo>
                    <a:pt x="11180" y="2582"/>
                  </a:lnTo>
                  <a:lnTo>
                    <a:pt x="12032" y="2607"/>
                  </a:lnTo>
                  <a:lnTo>
                    <a:pt x="11594" y="2120"/>
                  </a:lnTo>
                  <a:lnTo>
                    <a:pt x="11764" y="2046"/>
                  </a:lnTo>
                  <a:lnTo>
                    <a:pt x="11935" y="1973"/>
                  </a:lnTo>
                  <a:lnTo>
                    <a:pt x="12300" y="1827"/>
                  </a:lnTo>
                  <a:lnTo>
                    <a:pt x="12568" y="1730"/>
                  </a:lnTo>
                  <a:lnTo>
                    <a:pt x="12592" y="1681"/>
                  </a:lnTo>
                  <a:lnTo>
                    <a:pt x="12592" y="1657"/>
                  </a:lnTo>
                  <a:lnTo>
                    <a:pt x="12568" y="1632"/>
                  </a:lnTo>
                  <a:lnTo>
                    <a:pt x="12203" y="1511"/>
                  </a:lnTo>
                  <a:lnTo>
                    <a:pt x="11789" y="1389"/>
                  </a:lnTo>
                  <a:lnTo>
                    <a:pt x="11302" y="1267"/>
                  </a:lnTo>
                  <a:lnTo>
                    <a:pt x="11082" y="1024"/>
                  </a:lnTo>
                  <a:lnTo>
                    <a:pt x="10863" y="780"/>
                  </a:lnTo>
                  <a:lnTo>
                    <a:pt x="10547" y="512"/>
                  </a:lnTo>
                  <a:lnTo>
                    <a:pt x="10352" y="390"/>
                  </a:lnTo>
                  <a:lnTo>
                    <a:pt x="10157" y="269"/>
                  </a:lnTo>
                  <a:lnTo>
                    <a:pt x="9938" y="171"/>
                  </a:lnTo>
                  <a:lnTo>
                    <a:pt x="9719" y="98"/>
                  </a:lnTo>
                  <a:lnTo>
                    <a:pt x="9475" y="25"/>
                  </a:lnTo>
                  <a:lnTo>
                    <a:pt x="9231" y="1"/>
                  </a:lnTo>
                  <a:lnTo>
                    <a:pt x="8964" y="25"/>
                  </a:lnTo>
                  <a:lnTo>
                    <a:pt x="8696" y="74"/>
                  </a:lnTo>
                  <a:lnTo>
                    <a:pt x="8501" y="122"/>
                  </a:lnTo>
                  <a:lnTo>
                    <a:pt x="8306" y="171"/>
                  </a:lnTo>
                  <a:lnTo>
                    <a:pt x="8111" y="269"/>
                  </a:lnTo>
                  <a:lnTo>
                    <a:pt x="7916" y="366"/>
                  </a:lnTo>
                  <a:lnTo>
                    <a:pt x="7746" y="488"/>
                  </a:lnTo>
                  <a:lnTo>
                    <a:pt x="7575" y="610"/>
                  </a:lnTo>
                  <a:lnTo>
                    <a:pt x="7405" y="756"/>
                  </a:lnTo>
                  <a:lnTo>
                    <a:pt x="7283" y="926"/>
                  </a:lnTo>
                  <a:lnTo>
                    <a:pt x="7137" y="1097"/>
                  </a:lnTo>
                  <a:lnTo>
                    <a:pt x="7039" y="1267"/>
                  </a:lnTo>
                  <a:lnTo>
                    <a:pt x="6942" y="1462"/>
                  </a:lnTo>
                  <a:lnTo>
                    <a:pt x="6845" y="1657"/>
                  </a:lnTo>
                  <a:lnTo>
                    <a:pt x="6796" y="1876"/>
                  </a:lnTo>
                  <a:lnTo>
                    <a:pt x="6747" y="2095"/>
                  </a:lnTo>
                  <a:lnTo>
                    <a:pt x="6723" y="2339"/>
                  </a:lnTo>
                  <a:lnTo>
                    <a:pt x="6723" y="2558"/>
                  </a:lnTo>
                  <a:lnTo>
                    <a:pt x="1" y="4360"/>
                  </a:lnTo>
                  <a:lnTo>
                    <a:pt x="318" y="4579"/>
                  </a:lnTo>
                  <a:lnTo>
                    <a:pt x="634" y="4799"/>
                  </a:lnTo>
                  <a:lnTo>
                    <a:pt x="951" y="5018"/>
                  </a:lnTo>
                  <a:lnTo>
                    <a:pt x="1267" y="5188"/>
                  </a:lnTo>
                  <a:lnTo>
                    <a:pt x="1608" y="5359"/>
                  </a:lnTo>
                  <a:lnTo>
                    <a:pt x="1925" y="5481"/>
                  </a:lnTo>
                  <a:lnTo>
                    <a:pt x="2266" y="5602"/>
                  </a:lnTo>
                  <a:lnTo>
                    <a:pt x="2583" y="5724"/>
                  </a:lnTo>
                  <a:lnTo>
                    <a:pt x="2923" y="5797"/>
                  </a:lnTo>
                  <a:lnTo>
                    <a:pt x="3264" y="5846"/>
                  </a:lnTo>
                  <a:lnTo>
                    <a:pt x="3581" y="5895"/>
                  </a:lnTo>
                  <a:lnTo>
                    <a:pt x="3922" y="5919"/>
                  </a:lnTo>
                  <a:lnTo>
                    <a:pt x="4263" y="5919"/>
                  </a:lnTo>
                  <a:lnTo>
                    <a:pt x="4604" y="5895"/>
                  </a:lnTo>
                  <a:lnTo>
                    <a:pt x="4945" y="5846"/>
                  </a:lnTo>
                  <a:lnTo>
                    <a:pt x="5286" y="5797"/>
                  </a:lnTo>
                  <a:lnTo>
                    <a:pt x="5603" y="5700"/>
                  </a:lnTo>
                  <a:lnTo>
                    <a:pt x="5919" y="5627"/>
                  </a:lnTo>
                  <a:lnTo>
                    <a:pt x="6455" y="5407"/>
                  </a:lnTo>
                  <a:lnTo>
                    <a:pt x="6942" y="5188"/>
                  </a:lnTo>
                  <a:lnTo>
                    <a:pt x="7356" y="4969"/>
                  </a:lnTo>
                  <a:lnTo>
                    <a:pt x="7697" y="4750"/>
                  </a:lnTo>
                  <a:lnTo>
                    <a:pt x="7941" y="4579"/>
                  </a:lnTo>
                  <a:lnTo>
                    <a:pt x="8160" y="4409"/>
                  </a:lnTo>
                  <a:lnTo>
                    <a:pt x="8233" y="4360"/>
                  </a:lnTo>
                  <a:lnTo>
                    <a:pt x="8330" y="4336"/>
                  </a:lnTo>
                  <a:lnTo>
                    <a:pt x="8428" y="4360"/>
                  </a:lnTo>
                  <a:lnTo>
                    <a:pt x="8501" y="440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5937975" y="5210175"/>
              <a:ext cx="333700" cy="133375"/>
            </a:xfrm>
            <a:custGeom>
              <a:rect b="b" l="l" r="r" t="t"/>
              <a:pathLst>
                <a:path extrusionOk="0" fill="none" h="5335" w="13348">
                  <a:moveTo>
                    <a:pt x="7819" y="1"/>
                  </a:moveTo>
                  <a:lnTo>
                    <a:pt x="318" y="2533"/>
                  </a:lnTo>
                  <a:lnTo>
                    <a:pt x="245" y="2582"/>
                  </a:lnTo>
                  <a:lnTo>
                    <a:pt x="147" y="2631"/>
                  </a:lnTo>
                  <a:lnTo>
                    <a:pt x="98" y="2704"/>
                  </a:lnTo>
                  <a:lnTo>
                    <a:pt x="50" y="2777"/>
                  </a:lnTo>
                  <a:lnTo>
                    <a:pt x="1" y="2874"/>
                  </a:lnTo>
                  <a:lnTo>
                    <a:pt x="1" y="2972"/>
                  </a:lnTo>
                  <a:lnTo>
                    <a:pt x="1" y="3045"/>
                  </a:lnTo>
                  <a:lnTo>
                    <a:pt x="25" y="3142"/>
                  </a:lnTo>
                  <a:lnTo>
                    <a:pt x="98" y="3288"/>
                  </a:lnTo>
                  <a:lnTo>
                    <a:pt x="196" y="3386"/>
                  </a:lnTo>
                  <a:lnTo>
                    <a:pt x="318" y="3459"/>
                  </a:lnTo>
                  <a:lnTo>
                    <a:pt x="488" y="3483"/>
                  </a:lnTo>
                  <a:lnTo>
                    <a:pt x="610" y="3459"/>
                  </a:lnTo>
                  <a:lnTo>
                    <a:pt x="269" y="3629"/>
                  </a:lnTo>
                  <a:lnTo>
                    <a:pt x="171" y="3678"/>
                  </a:lnTo>
                  <a:lnTo>
                    <a:pt x="123" y="3751"/>
                  </a:lnTo>
                  <a:lnTo>
                    <a:pt x="50" y="3824"/>
                  </a:lnTo>
                  <a:lnTo>
                    <a:pt x="25" y="3922"/>
                  </a:lnTo>
                  <a:lnTo>
                    <a:pt x="1" y="3995"/>
                  </a:lnTo>
                  <a:lnTo>
                    <a:pt x="1" y="4092"/>
                  </a:lnTo>
                  <a:lnTo>
                    <a:pt x="1" y="4190"/>
                  </a:lnTo>
                  <a:lnTo>
                    <a:pt x="50" y="4287"/>
                  </a:lnTo>
                  <a:lnTo>
                    <a:pt x="123" y="4409"/>
                  </a:lnTo>
                  <a:lnTo>
                    <a:pt x="220" y="4482"/>
                  </a:lnTo>
                  <a:lnTo>
                    <a:pt x="342" y="4531"/>
                  </a:lnTo>
                  <a:lnTo>
                    <a:pt x="488" y="4555"/>
                  </a:lnTo>
                  <a:lnTo>
                    <a:pt x="586" y="4555"/>
                  </a:lnTo>
                  <a:lnTo>
                    <a:pt x="683" y="4506"/>
                  </a:lnTo>
                  <a:lnTo>
                    <a:pt x="853" y="4433"/>
                  </a:lnTo>
                  <a:lnTo>
                    <a:pt x="780" y="4555"/>
                  </a:lnTo>
                  <a:lnTo>
                    <a:pt x="756" y="4701"/>
                  </a:lnTo>
                  <a:lnTo>
                    <a:pt x="780" y="4847"/>
                  </a:lnTo>
                  <a:lnTo>
                    <a:pt x="829" y="4993"/>
                  </a:lnTo>
                  <a:lnTo>
                    <a:pt x="926" y="5091"/>
                  </a:lnTo>
                  <a:lnTo>
                    <a:pt x="1024" y="5139"/>
                  </a:lnTo>
                  <a:lnTo>
                    <a:pt x="1121" y="5188"/>
                  </a:lnTo>
                  <a:lnTo>
                    <a:pt x="1243" y="5212"/>
                  </a:lnTo>
                  <a:lnTo>
                    <a:pt x="1389" y="5188"/>
                  </a:lnTo>
                  <a:lnTo>
                    <a:pt x="1511" y="5115"/>
                  </a:lnTo>
                  <a:lnTo>
                    <a:pt x="6065" y="2144"/>
                  </a:lnTo>
                  <a:lnTo>
                    <a:pt x="6528" y="2363"/>
                  </a:lnTo>
                  <a:lnTo>
                    <a:pt x="7088" y="2582"/>
                  </a:lnTo>
                  <a:lnTo>
                    <a:pt x="7770" y="2826"/>
                  </a:lnTo>
                  <a:lnTo>
                    <a:pt x="8501" y="3045"/>
                  </a:lnTo>
                  <a:lnTo>
                    <a:pt x="9280" y="3240"/>
                  </a:lnTo>
                  <a:lnTo>
                    <a:pt x="10060" y="3386"/>
                  </a:lnTo>
                  <a:lnTo>
                    <a:pt x="10425" y="3435"/>
                  </a:lnTo>
                  <a:lnTo>
                    <a:pt x="10790" y="3483"/>
                  </a:lnTo>
                  <a:lnTo>
                    <a:pt x="11156" y="3483"/>
                  </a:lnTo>
                  <a:lnTo>
                    <a:pt x="11497" y="3483"/>
                  </a:lnTo>
                  <a:lnTo>
                    <a:pt x="12178" y="5188"/>
                  </a:lnTo>
                  <a:lnTo>
                    <a:pt x="12227" y="5237"/>
                  </a:lnTo>
                  <a:lnTo>
                    <a:pt x="12276" y="5286"/>
                  </a:lnTo>
                  <a:lnTo>
                    <a:pt x="12349" y="5310"/>
                  </a:lnTo>
                  <a:lnTo>
                    <a:pt x="12422" y="5334"/>
                  </a:lnTo>
                  <a:lnTo>
                    <a:pt x="13347" y="533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6352025" y="5109100"/>
              <a:ext cx="19500" cy="18900"/>
            </a:xfrm>
            <a:custGeom>
              <a:rect b="b" l="l" r="r" t="t"/>
              <a:pathLst>
                <a:path extrusionOk="0" h="756" w="780">
                  <a:moveTo>
                    <a:pt x="317" y="1"/>
                  </a:moveTo>
                  <a:lnTo>
                    <a:pt x="244" y="25"/>
                  </a:lnTo>
                  <a:lnTo>
                    <a:pt x="122" y="98"/>
                  </a:lnTo>
                  <a:lnTo>
                    <a:pt x="49" y="220"/>
                  </a:lnTo>
                  <a:lnTo>
                    <a:pt x="25" y="293"/>
                  </a:lnTo>
                  <a:lnTo>
                    <a:pt x="0" y="390"/>
                  </a:lnTo>
                  <a:lnTo>
                    <a:pt x="25" y="463"/>
                  </a:lnTo>
                  <a:lnTo>
                    <a:pt x="49" y="536"/>
                  </a:lnTo>
                  <a:lnTo>
                    <a:pt x="122" y="658"/>
                  </a:lnTo>
                  <a:lnTo>
                    <a:pt x="244" y="731"/>
                  </a:lnTo>
                  <a:lnTo>
                    <a:pt x="317" y="756"/>
                  </a:lnTo>
                  <a:lnTo>
                    <a:pt x="463" y="756"/>
                  </a:lnTo>
                  <a:lnTo>
                    <a:pt x="536" y="731"/>
                  </a:lnTo>
                  <a:lnTo>
                    <a:pt x="658" y="658"/>
                  </a:lnTo>
                  <a:lnTo>
                    <a:pt x="755" y="536"/>
                  </a:lnTo>
                  <a:lnTo>
                    <a:pt x="780" y="463"/>
                  </a:lnTo>
                  <a:lnTo>
                    <a:pt x="780" y="390"/>
                  </a:lnTo>
                  <a:lnTo>
                    <a:pt x="780" y="293"/>
                  </a:lnTo>
                  <a:lnTo>
                    <a:pt x="755" y="220"/>
                  </a:lnTo>
                  <a:lnTo>
                    <a:pt x="658" y="98"/>
                  </a:lnTo>
                  <a:lnTo>
                    <a:pt x="536" y="25"/>
                  </a:lnTo>
                  <a:lnTo>
                    <a:pt x="463" y="1"/>
                  </a:lnTo>
                  <a:close/>
                </a:path>
              </a:pathLst>
            </a:cu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Christianity</a:t>
            </a:r>
            <a:endParaRPr b="1">
              <a:latin typeface="Roboto Slab"/>
              <a:ea typeface="Roboto Slab"/>
              <a:cs typeface="Roboto Slab"/>
              <a:sym typeface="Roboto Slab"/>
            </a:endParaRPr>
          </a:p>
        </p:txBody>
      </p:sp>
      <p:sp>
        <p:nvSpPr>
          <p:cNvPr id="161" name="Google Shape;161;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2" name="Google Shape;162;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3" name="Google Shape;163;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4" name="Google Shape;164;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Clr>
                <a:srgbClr val="FFFFFF"/>
              </a:buClr>
              <a:buSzPts val="2000"/>
              <a:buFont typeface="Noto Sans Symbols"/>
              <a:buChar char="⮚"/>
            </a:pPr>
            <a:r>
              <a:rPr lang="sk-SK" u="sng">
                <a:solidFill>
                  <a:srgbClr val="FFFFFF"/>
                </a:solidFill>
                <a:latin typeface="Arial"/>
                <a:ea typeface="Arial"/>
                <a:cs typeface="Arial"/>
                <a:sym typeface="Arial"/>
                <a:hlinkClick r:id="rId3">
                  <a:extLst>
                    <a:ext uri="{A12FA001-AC4F-418D-AE19-62706E023703}">
                      <ahyp:hlinkClr val="tx"/>
                    </a:ext>
                  </a:extLst>
                </a:hlinkClick>
              </a:rPr>
              <a:t>Find the match wordwall.ch</a:t>
            </a:r>
            <a:endParaRPr>
              <a:solidFill>
                <a:srgbClr val="FFFFFF"/>
              </a:solidFill>
              <a:latin typeface="Arial"/>
              <a:ea typeface="Arial"/>
              <a:cs typeface="Arial"/>
              <a:sym typeface="Arial"/>
            </a:endParaRPr>
          </a:p>
        </p:txBody>
      </p:sp>
      <p:sp>
        <p:nvSpPr>
          <p:cNvPr id="170" name="Google Shape;170;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1" name="Google Shape;171;p5"/>
          <p:cNvPicPr preferRelativeResize="0"/>
          <p:nvPr/>
        </p:nvPicPr>
        <p:blipFill rotWithShape="1">
          <a:blip r:embed="rId4">
            <a:alphaModFix/>
          </a:blip>
          <a:srcRect b="0" l="0" r="0" t="0"/>
          <a:stretch/>
        </p:blipFill>
        <p:spPr>
          <a:xfrm>
            <a:off x="251519" y="195486"/>
            <a:ext cx="2593975" cy="571500"/>
          </a:xfrm>
          <a:prstGeom prst="rect">
            <a:avLst/>
          </a:prstGeom>
          <a:noFill/>
          <a:ln>
            <a:noFill/>
          </a:ln>
        </p:spPr>
      </p:pic>
      <p:sp>
        <p:nvSpPr>
          <p:cNvPr id="172" name="Google Shape;172;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b="1" lang="sk-SK" sz="1800">
                <a:solidFill>
                  <a:schemeClr val="lt1"/>
                </a:solidFill>
                <a:latin typeface="Roboto Slab"/>
                <a:ea typeface="Roboto Slab"/>
                <a:cs typeface="Roboto Slab"/>
                <a:sym typeface="Roboto Slab"/>
              </a:rPr>
              <a:t>CHRISTIANITY</a:t>
            </a:r>
            <a:endParaRPr/>
          </a:p>
        </p:txBody>
      </p:sp>
      <p:sp>
        <p:nvSpPr>
          <p:cNvPr id="178" name="Google Shape;178;p6"/>
          <p:cNvSpPr txBox="1"/>
          <p:nvPr>
            <p:ph idx="1" type="body"/>
          </p:nvPr>
        </p:nvSpPr>
        <p:spPr>
          <a:xfrm>
            <a:off x="510325" y="1378775"/>
            <a:ext cx="7665600" cy="36468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Formation = 1st century CE Judea</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Most widely spread, monotheistic, out of Judaism </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Main persons = God – Lord of mankind and universe</a:t>
            </a:r>
            <a:endParaRPr/>
          </a:p>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                              Jesus Christ - Messiah; Son of God</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Trinity – the Father, the Son, the Holy Spirit</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Sacred book = the Bible     the Old Testament = history of the Jewish nation </a:t>
            </a:r>
            <a:endParaRPr/>
          </a:p>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                              the New Testament = life and deeds of Jesus</a:t>
            </a:r>
            <a:endParaRPr/>
          </a:p>
        </p:txBody>
      </p:sp>
      <p:sp>
        <p:nvSpPr>
          <p:cNvPr id="179" name="Google Shape;179;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cxnSp>
        <p:nvCxnSpPr>
          <p:cNvPr id="180" name="Google Shape;180;p6"/>
          <p:cNvCxnSpPr/>
          <p:nvPr/>
        </p:nvCxnSpPr>
        <p:spPr>
          <a:xfrm>
            <a:off x="3887062" y="4112645"/>
            <a:ext cx="288000" cy="0"/>
          </a:xfrm>
          <a:prstGeom prst="straightConnector1">
            <a:avLst/>
          </a:prstGeom>
          <a:noFill/>
          <a:ln cap="flat" cmpd="sng" w="9525">
            <a:solidFill>
              <a:srgbClr val="0E4253"/>
            </a:solidFill>
            <a:prstDash val="solid"/>
            <a:round/>
            <a:headEnd len="sm" w="sm" type="none"/>
            <a:tailEnd len="med" w="med" type="stealth"/>
          </a:ln>
        </p:spPr>
      </p:cxnSp>
      <p:cxnSp>
        <p:nvCxnSpPr>
          <p:cNvPr id="181" name="Google Shape;181;p6"/>
          <p:cNvCxnSpPr/>
          <p:nvPr/>
        </p:nvCxnSpPr>
        <p:spPr>
          <a:xfrm>
            <a:off x="3358564" y="4360819"/>
            <a:ext cx="0" cy="288000"/>
          </a:xfrm>
          <a:prstGeom prst="straightConnector1">
            <a:avLst/>
          </a:prstGeom>
          <a:noFill/>
          <a:ln cap="flat" cmpd="sng" w="9525">
            <a:solidFill>
              <a:srgbClr val="0E4253"/>
            </a:solidFill>
            <a:prstDash val="solid"/>
            <a:round/>
            <a:headEnd len="sm" w="sm" type="none"/>
            <a:tailEnd len="med" w="med" type="stealth"/>
          </a:ln>
        </p:spPr>
      </p:cxnSp>
      <p:pic>
        <p:nvPicPr>
          <p:cNvPr descr="Erasmus+ logo EN.jpg" id="182" name="Google Shape;182;p6"/>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183" name="Google Shape;183;p6"/>
          <p:cNvSpPr/>
          <p:nvPr/>
        </p:nvSpPr>
        <p:spPr>
          <a:xfrm>
            <a:off x="4608500" y="530715"/>
            <a:ext cx="4535400" cy="411600"/>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84" name="Google Shape;184;p6"/>
          <p:cNvGrpSpPr/>
          <p:nvPr/>
        </p:nvGrpSpPr>
        <p:grpSpPr>
          <a:xfrm>
            <a:off x="467544" y="915566"/>
            <a:ext cx="342900" cy="185738"/>
            <a:chOff x="5937975" y="5081700"/>
            <a:chExt cx="481050" cy="261850"/>
          </a:xfrm>
        </p:grpSpPr>
        <p:sp>
          <p:nvSpPr>
            <p:cNvPr id="185" name="Google Shape;185;p6"/>
            <p:cNvSpPr/>
            <p:nvPr/>
          </p:nvSpPr>
          <p:spPr>
            <a:xfrm>
              <a:off x="6104200" y="5081700"/>
              <a:ext cx="314825" cy="215575"/>
            </a:xfrm>
            <a:custGeom>
              <a:rect b="b" l="l" r="r" t="t"/>
              <a:pathLst>
                <a:path extrusionOk="0" fill="none" h="8623" w="12593">
                  <a:moveTo>
                    <a:pt x="5481" y="8622"/>
                  </a:moveTo>
                  <a:lnTo>
                    <a:pt x="5481" y="8622"/>
                  </a:lnTo>
                  <a:lnTo>
                    <a:pt x="6017" y="8574"/>
                  </a:lnTo>
                  <a:lnTo>
                    <a:pt x="6382" y="8525"/>
                  </a:lnTo>
                  <a:lnTo>
                    <a:pt x="6796" y="8452"/>
                  </a:lnTo>
                  <a:lnTo>
                    <a:pt x="7234" y="8354"/>
                  </a:lnTo>
                  <a:lnTo>
                    <a:pt x="7697" y="8257"/>
                  </a:lnTo>
                  <a:lnTo>
                    <a:pt x="8184" y="8086"/>
                  </a:lnTo>
                  <a:lnTo>
                    <a:pt x="8671" y="7892"/>
                  </a:lnTo>
                  <a:lnTo>
                    <a:pt x="9134" y="7648"/>
                  </a:lnTo>
                  <a:lnTo>
                    <a:pt x="9353" y="7526"/>
                  </a:lnTo>
                  <a:lnTo>
                    <a:pt x="9597" y="7356"/>
                  </a:lnTo>
                  <a:lnTo>
                    <a:pt x="9792" y="7185"/>
                  </a:lnTo>
                  <a:lnTo>
                    <a:pt x="9986" y="7015"/>
                  </a:lnTo>
                  <a:lnTo>
                    <a:pt x="10181" y="6820"/>
                  </a:lnTo>
                  <a:lnTo>
                    <a:pt x="10376" y="6601"/>
                  </a:lnTo>
                  <a:lnTo>
                    <a:pt x="10522" y="6357"/>
                  </a:lnTo>
                  <a:lnTo>
                    <a:pt x="10668" y="6114"/>
                  </a:lnTo>
                  <a:lnTo>
                    <a:pt x="10814" y="5846"/>
                  </a:lnTo>
                  <a:lnTo>
                    <a:pt x="10912" y="5554"/>
                  </a:lnTo>
                  <a:lnTo>
                    <a:pt x="11009" y="5261"/>
                  </a:lnTo>
                  <a:lnTo>
                    <a:pt x="11082" y="4945"/>
                  </a:lnTo>
                  <a:lnTo>
                    <a:pt x="11131" y="4579"/>
                  </a:lnTo>
                  <a:lnTo>
                    <a:pt x="11155" y="4214"/>
                  </a:lnTo>
                  <a:lnTo>
                    <a:pt x="11155" y="3873"/>
                  </a:lnTo>
                  <a:lnTo>
                    <a:pt x="11131" y="3435"/>
                  </a:lnTo>
                  <a:lnTo>
                    <a:pt x="11131" y="2972"/>
                  </a:lnTo>
                  <a:lnTo>
                    <a:pt x="11131" y="2753"/>
                  </a:lnTo>
                  <a:lnTo>
                    <a:pt x="11180" y="2582"/>
                  </a:lnTo>
                  <a:lnTo>
                    <a:pt x="12032" y="2607"/>
                  </a:lnTo>
                  <a:lnTo>
                    <a:pt x="11594" y="2120"/>
                  </a:lnTo>
                  <a:lnTo>
                    <a:pt x="11764" y="2046"/>
                  </a:lnTo>
                  <a:lnTo>
                    <a:pt x="11935" y="1973"/>
                  </a:lnTo>
                  <a:lnTo>
                    <a:pt x="12300" y="1827"/>
                  </a:lnTo>
                  <a:lnTo>
                    <a:pt x="12568" y="1730"/>
                  </a:lnTo>
                  <a:lnTo>
                    <a:pt x="12592" y="1681"/>
                  </a:lnTo>
                  <a:lnTo>
                    <a:pt x="12592" y="1657"/>
                  </a:lnTo>
                  <a:lnTo>
                    <a:pt x="12568" y="1632"/>
                  </a:lnTo>
                  <a:lnTo>
                    <a:pt x="12203" y="1511"/>
                  </a:lnTo>
                  <a:lnTo>
                    <a:pt x="11789" y="1389"/>
                  </a:lnTo>
                  <a:lnTo>
                    <a:pt x="11302" y="1267"/>
                  </a:lnTo>
                  <a:lnTo>
                    <a:pt x="11082" y="1024"/>
                  </a:lnTo>
                  <a:lnTo>
                    <a:pt x="10863" y="780"/>
                  </a:lnTo>
                  <a:lnTo>
                    <a:pt x="10547" y="512"/>
                  </a:lnTo>
                  <a:lnTo>
                    <a:pt x="10352" y="390"/>
                  </a:lnTo>
                  <a:lnTo>
                    <a:pt x="10157" y="269"/>
                  </a:lnTo>
                  <a:lnTo>
                    <a:pt x="9938" y="171"/>
                  </a:lnTo>
                  <a:lnTo>
                    <a:pt x="9719" y="98"/>
                  </a:lnTo>
                  <a:lnTo>
                    <a:pt x="9475" y="25"/>
                  </a:lnTo>
                  <a:lnTo>
                    <a:pt x="9231" y="1"/>
                  </a:lnTo>
                  <a:lnTo>
                    <a:pt x="8964" y="25"/>
                  </a:lnTo>
                  <a:lnTo>
                    <a:pt x="8696" y="74"/>
                  </a:lnTo>
                  <a:lnTo>
                    <a:pt x="8501" y="122"/>
                  </a:lnTo>
                  <a:lnTo>
                    <a:pt x="8306" y="171"/>
                  </a:lnTo>
                  <a:lnTo>
                    <a:pt x="8111" y="269"/>
                  </a:lnTo>
                  <a:lnTo>
                    <a:pt x="7916" y="366"/>
                  </a:lnTo>
                  <a:lnTo>
                    <a:pt x="7746" y="488"/>
                  </a:lnTo>
                  <a:lnTo>
                    <a:pt x="7575" y="610"/>
                  </a:lnTo>
                  <a:lnTo>
                    <a:pt x="7405" y="756"/>
                  </a:lnTo>
                  <a:lnTo>
                    <a:pt x="7283" y="926"/>
                  </a:lnTo>
                  <a:lnTo>
                    <a:pt x="7137" y="1097"/>
                  </a:lnTo>
                  <a:lnTo>
                    <a:pt x="7039" y="1267"/>
                  </a:lnTo>
                  <a:lnTo>
                    <a:pt x="6942" y="1462"/>
                  </a:lnTo>
                  <a:lnTo>
                    <a:pt x="6845" y="1657"/>
                  </a:lnTo>
                  <a:lnTo>
                    <a:pt x="6796" y="1876"/>
                  </a:lnTo>
                  <a:lnTo>
                    <a:pt x="6747" y="2095"/>
                  </a:lnTo>
                  <a:lnTo>
                    <a:pt x="6723" y="2339"/>
                  </a:lnTo>
                  <a:lnTo>
                    <a:pt x="6723" y="2558"/>
                  </a:lnTo>
                  <a:lnTo>
                    <a:pt x="1" y="4360"/>
                  </a:lnTo>
                  <a:lnTo>
                    <a:pt x="318" y="4579"/>
                  </a:lnTo>
                  <a:lnTo>
                    <a:pt x="634" y="4799"/>
                  </a:lnTo>
                  <a:lnTo>
                    <a:pt x="951" y="5018"/>
                  </a:lnTo>
                  <a:lnTo>
                    <a:pt x="1267" y="5188"/>
                  </a:lnTo>
                  <a:lnTo>
                    <a:pt x="1608" y="5359"/>
                  </a:lnTo>
                  <a:lnTo>
                    <a:pt x="1925" y="5481"/>
                  </a:lnTo>
                  <a:lnTo>
                    <a:pt x="2266" y="5602"/>
                  </a:lnTo>
                  <a:lnTo>
                    <a:pt x="2583" y="5724"/>
                  </a:lnTo>
                  <a:lnTo>
                    <a:pt x="2923" y="5797"/>
                  </a:lnTo>
                  <a:lnTo>
                    <a:pt x="3264" y="5846"/>
                  </a:lnTo>
                  <a:lnTo>
                    <a:pt x="3581" y="5895"/>
                  </a:lnTo>
                  <a:lnTo>
                    <a:pt x="3922" y="5919"/>
                  </a:lnTo>
                  <a:lnTo>
                    <a:pt x="4263" y="5919"/>
                  </a:lnTo>
                  <a:lnTo>
                    <a:pt x="4604" y="5895"/>
                  </a:lnTo>
                  <a:lnTo>
                    <a:pt x="4945" y="5846"/>
                  </a:lnTo>
                  <a:lnTo>
                    <a:pt x="5286" y="5797"/>
                  </a:lnTo>
                  <a:lnTo>
                    <a:pt x="5603" y="5700"/>
                  </a:lnTo>
                  <a:lnTo>
                    <a:pt x="5919" y="5627"/>
                  </a:lnTo>
                  <a:lnTo>
                    <a:pt x="6455" y="5407"/>
                  </a:lnTo>
                  <a:lnTo>
                    <a:pt x="6942" y="5188"/>
                  </a:lnTo>
                  <a:lnTo>
                    <a:pt x="7356" y="4969"/>
                  </a:lnTo>
                  <a:lnTo>
                    <a:pt x="7697" y="4750"/>
                  </a:lnTo>
                  <a:lnTo>
                    <a:pt x="7941" y="4579"/>
                  </a:lnTo>
                  <a:lnTo>
                    <a:pt x="8160" y="4409"/>
                  </a:lnTo>
                  <a:lnTo>
                    <a:pt x="8233" y="4360"/>
                  </a:lnTo>
                  <a:lnTo>
                    <a:pt x="8330" y="4336"/>
                  </a:lnTo>
                  <a:lnTo>
                    <a:pt x="8428" y="4360"/>
                  </a:lnTo>
                  <a:lnTo>
                    <a:pt x="8501" y="440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6"/>
            <p:cNvSpPr/>
            <p:nvPr/>
          </p:nvSpPr>
          <p:spPr>
            <a:xfrm>
              <a:off x="5937975" y="5210175"/>
              <a:ext cx="333700" cy="133375"/>
            </a:xfrm>
            <a:custGeom>
              <a:rect b="b" l="l" r="r" t="t"/>
              <a:pathLst>
                <a:path extrusionOk="0" fill="none" h="5335" w="13348">
                  <a:moveTo>
                    <a:pt x="7819" y="1"/>
                  </a:moveTo>
                  <a:lnTo>
                    <a:pt x="318" y="2533"/>
                  </a:lnTo>
                  <a:lnTo>
                    <a:pt x="245" y="2582"/>
                  </a:lnTo>
                  <a:lnTo>
                    <a:pt x="147" y="2631"/>
                  </a:lnTo>
                  <a:lnTo>
                    <a:pt x="98" y="2704"/>
                  </a:lnTo>
                  <a:lnTo>
                    <a:pt x="50" y="2777"/>
                  </a:lnTo>
                  <a:lnTo>
                    <a:pt x="1" y="2874"/>
                  </a:lnTo>
                  <a:lnTo>
                    <a:pt x="1" y="2972"/>
                  </a:lnTo>
                  <a:lnTo>
                    <a:pt x="1" y="3045"/>
                  </a:lnTo>
                  <a:lnTo>
                    <a:pt x="25" y="3142"/>
                  </a:lnTo>
                  <a:lnTo>
                    <a:pt x="98" y="3288"/>
                  </a:lnTo>
                  <a:lnTo>
                    <a:pt x="196" y="3386"/>
                  </a:lnTo>
                  <a:lnTo>
                    <a:pt x="318" y="3459"/>
                  </a:lnTo>
                  <a:lnTo>
                    <a:pt x="488" y="3483"/>
                  </a:lnTo>
                  <a:lnTo>
                    <a:pt x="610" y="3459"/>
                  </a:lnTo>
                  <a:lnTo>
                    <a:pt x="269" y="3629"/>
                  </a:lnTo>
                  <a:lnTo>
                    <a:pt x="171" y="3678"/>
                  </a:lnTo>
                  <a:lnTo>
                    <a:pt x="123" y="3751"/>
                  </a:lnTo>
                  <a:lnTo>
                    <a:pt x="50" y="3824"/>
                  </a:lnTo>
                  <a:lnTo>
                    <a:pt x="25" y="3922"/>
                  </a:lnTo>
                  <a:lnTo>
                    <a:pt x="1" y="3995"/>
                  </a:lnTo>
                  <a:lnTo>
                    <a:pt x="1" y="4092"/>
                  </a:lnTo>
                  <a:lnTo>
                    <a:pt x="1" y="4190"/>
                  </a:lnTo>
                  <a:lnTo>
                    <a:pt x="50" y="4287"/>
                  </a:lnTo>
                  <a:lnTo>
                    <a:pt x="123" y="4409"/>
                  </a:lnTo>
                  <a:lnTo>
                    <a:pt x="220" y="4482"/>
                  </a:lnTo>
                  <a:lnTo>
                    <a:pt x="342" y="4531"/>
                  </a:lnTo>
                  <a:lnTo>
                    <a:pt x="488" y="4555"/>
                  </a:lnTo>
                  <a:lnTo>
                    <a:pt x="586" y="4555"/>
                  </a:lnTo>
                  <a:lnTo>
                    <a:pt x="683" y="4506"/>
                  </a:lnTo>
                  <a:lnTo>
                    <a:pt x="853" y="4433"/>
                  </a:lnTo>
                  <a:lnTo>
                    <a:pt x="780" y="4555"/>
                  </a:lnTo>
                  <a:lnTo>
                    <a:pt x="756" y="4701"/>
                  </a:lnTo>
                  <a:lnTo>
                    <a:pt x="780" y="4847"/>
                  </a:lnTo>
                  <a:lnTo>
                    <a:pt x="829" y="4993"/>
                  </a:lnTo>
                  <a:lnTo>
                    <a:pt x="926" y="5091"/>
                  </a:lnTo>
                  <a:lnTo>
                    <a:pt x="1024" y="5139"/>
                  </a:lnTo>
                  <a:lnTo>
                    <a:pt x="1121" y="5188"/>
                  </a:lnTo>
                  <a:lnTo>
                    <a:pt x="1243" y="5212"/>
                  </a:lnTo>
                  <a:lnTo>
                    <a:pt x="1389" y="5188"/>
                  </a:lnTo>
                  <a:lnTo>
                    <a:pt x="1511" y="5115"/>
                  </a:lnTo>
                  <a:lnTo>
                    <a:pt x="6065" y="2144"/>
                  </a:lnTo>
                  <a:lnTo>
                    <a:pt x="6528" y="2363"/>
                  </a:lnTo>
                  <a:lnTo>
                    <a:pt x="7088" y="2582"/>
                  </a:lnTo>
                  <a:lnTo>
                    <a:pt x="7770" y="2826"/>
                  </a:lnTo>
                  <a:lnTo>
                    <a:pt x="8501" y="3045"/>
                  </a:lnTo>
                  <a:lnTo>
                    <a:pt x="9280" y="3240"/>
                  </a:lnTo>
                  <a:lnTo>
                    <a:pt x="10060" y="3386"/>
                  </a:lnTo>
                  <a:lnTo>
                    <a:pt x="10425" y="3435"/>
                  </a:lnTo>
                  <a:lnTo>
                    <a:pt x="10790" y="3483"/>
                  </a:lnTo>
                  <a:lnTo>
                    <a:pt x="11156" y="3483"/>
                  </a:lnTo>
                  <a:lnTo>
                    <a:pt x="11497" y="3483"/>
                  </a:lnTo>
                  <a:lnTo>
                    <a:pt x="12178" y="5188"/>
                  </a:lnTo>
                  <a:lnTo>
                    <a:pt x="12227" y="5237"/>
                  </a:lnTo>
                  <a:lnTo>
                    <a:pt x="12276" y="5286"/>
                  </a:lnTo>
                  <a:lnTo>
                    <a:pt x="12349" y="5310"/>
                  </a:lnTo>
                  <a:lnTo>
                    <a:pt x="12422" y="5334"/>
                  </a:lnTo>
                  <a:lnTo>
                    <a:pt x="13347" y="533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6"/>
            <p:cNvSpPr/>
            <p:nvPr/>
          </p:nvSpPr>
          <p:spPr>
            <a:xfrm>
              <a:off x="6352025" y="5109100"/>
              <a:ext cx="19500" cy="18900"/>
            </a:xfrm>
            <a:custGeom>
              <a:rect b="b" l="l" r="r" t="t"/>
              <a:pathLst>
                <a:path extrusionOk="0" h="756" w="780">
                  <a:moveTo>
                    <a:pt x="317" y="1"/>
                  </a:moveTo>
                  <a:lnTo>
                    <a:pt x="244" y="25"/>
                  </a:lnTo>
                  <a:lnTo>
                    <a:pt x="122" y="98"/>
                  </a:lnTo>
                  <a:lnTo>
                    <a:pt x="49" y="220"/>
                  </a:lnTo>
                  <a:lnTo>
                    <a:pt x="25" y="293"/>
                  </a:lnTo>
                  <a:lnTo>
                    <a:pt x="0" y="390"/>
                  </a:lnTo>
                  <a:lnTo>
                    <a:pt x="25" y="463"/>
                  </a:lnTo>
                  <a:lnTo>
                    <a:pt x="49" y="536"/>
                  </a:lnTo>
                  <a:lnTo>
                    <a:pt x="122" y="658"/>
                  </a:lnTo>
                  <a:lnTo>
                    <a:pt x="244" y="731"/>
                  </a:lnTo>
                  <a:lnTo>
                    <a:pt x="317" y="756"/>
                  </a:lnTo>
                  <a:lnTo>
                    <a:pt x="463" y="756"/>
                  </a:lnTo>
                  <a:lnTo>
                    <a:pt x="536" y="731"/>
                  </a:lnTo>
                  <a:lnTo>
                    <a:pt x="658" y="658"/>
                  </a:lnTo>
                  <a:lnTo>
                    <a:pt x="755" y="536"/>
                  </a:lnTo>
                  <a:lnTo>
                    <a:pt x="780" y="463"/>
                  </a:lnTo>
                  <a:lnTo>
                    <a:pt x="780" y="390"/>
                  </a:lnTo>
                  <a:lnTo>
                    <a:pt x="780" y="293"/>
                  </a:lnTo>
                  <a:lnTo>
                    <a:pt x="755" y="220"/>
                  </a:lnTo>
                  <a:lnTo>
                    <a:pt x="658" y="98"/>
                  </a:lnTo>
                  <a:lnTo>
                    <a:pt x="536" y="25"/>
                  </a:lnTo>
                  <a:lnTo>
                    <a:pt x="463" y="1"/>
                  </a:lnTo>
                  <a:close/>
                </a:path>
              </a:pathLst>
            </a:cu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7"/>
          <p:cNvSpPr txBox="1"/>
          <p:nvPr>
            <p:ph type="title"/>
          </p:nvPr>
        </p:nvSpPr>
        <p:spPr>
          <a:xfrm>
            <a:off x="956294" y="540352"/>
            <a:ext cx="3858023"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lang="sk-SK" sz="1800">
                <a:solidFill>
                  <a:schemeClr val="lt1"/>
                </a:solidFill>
                <a:latin typeface="Roboto Slab"/>
                <a:ea typeface="Roboto Slab"/>
                <a:cs typeface="Roboto Slab"/>
                <a:sym typeface="Roboto Slab"/>
              </a:rPr>
              <a:t>MILESTONES OF CHRISTIANITY</a:t>
            </a:r>
            <a:endParaRPr/>
          </a:p>
        </p:txBody>
      </p:sp>
      <p:sp>
        <p:nvSpPr>
          <p:cNvPr id="193" name="Google Shape;193;p7"/>
          <p:cNvSpPr txBox="1"/>
          <p:nvPr>
            <p:ph idx="1" type="body"/>
          </p:nvPr>
        </p:nvSpPr>
        <p:spPr>
          <a:xfrm>
            <a:off x="1146025" y="1442775"/>
            <a:ext cx="7540800" cy="31008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the birth and crucifixion of Jesus Christ</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313 - Edict of Milan</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1054 – East – West Schism</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Investiture Contest; Enclave of Avignon</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1517- Reformation movement        Anabaptist Movement</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Symbols - cross, fish, dove, boat</a:t>
            </a:r>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https://refresher.sk/43577-Symboly-ktore-vidis-denne-no-asi-nepoznas-ich-povod-Mnohe-ta-rozhodne-prekvapia-no-tiez-aj-zarazia</a:t>
            </a:r>
            <a:endParaRPr/>
          </a:p>
        </p:txBody>
      </p:sp>
      <p:sp>
        <p:nvSpPr>
          <p:cNvPr id="194" name="Google Shape;194;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195" name="Google Shape;195;p7"/>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196" name="Google Shape;196;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197" name="Google Shape;197;p7"/>
          <p:cNvCxnSpPr/>
          <p:nvPr/>
        </p:nvCxnSpPr>
        <p:spPr>
          <a:xfrm>
            <a:off x="5241497" y="3807904"/>
            <a:ext cx="360000" cy="0"/>
          </a:xfrm>
          <a:prstGeom prst="straightConnector1">
            <a:avLst/>
          </a:prstGeom>
          <a:noFill/>
          <a:ln cap="flat" cmpd="sng" w="9525">
            <a:solidFill>
              <a:srgbClr val="0E4253"/>
            </a:solidFill>
            <a:prstDash val="solid"/>
            <a:round/>
            <a:headEnd len="sm" w="sm" type="none"/>
            <a:tailEnd len="med" w="med" type="stealth"/>
          </a:ln>
        </p:spPr>
      </p:cxnSp>
      <p:grpSp>
        <p:nvGrpSpPr>
          <p:cNvPr id="198" name="Google Shape;198;p7"/>
          <p:cNvGrpSpPr/>
          <p:nvPr/>
        </p:nvGrpSpPr>
        <p:grpSpPr>
          <a:xfrm>
            <a:off x="432457" y="961833"/>
            <a:ext cx="342900" cy="185738"/>
            <a:chOff x="5937975" y="5081700"/>
            <a:chExt cx="481050" cy="261850"/>
          </a:xfrm>
        </p:grpSpPr>
        <p:sp>
          <p:nvSpPr>
            <p:cNvPr id="199" name="Google Shape;199;p7"/>
            <p:cNvSpPr/>
            <p:nvPr/>
          </p:nvSpPr>
          <p:spPr>
            <a:xfrm>
              <a:off x="6104200" y="5081700"/>
              <a:ext cx="314825" cy="215575"/>
            </a:xfrm>
            <a:custGeom>
              <a:rect b="b" l="l" r="r" t="t"/>
              <a:pathLst>
                <a:path extrusionOk="0" fill="none" h="8623" w="12593">
                  <a:moveTo>
                    <a:pt x="5481" y="8622"/>
                  </a:moveTo>
                  <a:lnTo>
                    <a:pt x="5481" y="8622"/>
                  </a:lnTo>
                  <a:lnTo>
                    <a:pt x="6017" y="8574"/>
                  </a:lnTo>
                  <a:lnTo>
                    <a:pt x="6382" y="8525"/>
                  </a:lnTo>
                  <a:lnTo>
                    <a:pt x="6796" y="8452"/>
                  </a:lnTo>
                  <a:lnTo>
                    <a:pt x="7234" y="8354"/>
                  </a:lnTo>
                  <a:lnTo>
                    <a:pt x="7697" y="8257"/>
                  </a:lnTo>
                  <a:lnTo>
                    <a:pt x="8184" y="8086"/>
                  </a:lnTo>
                  <a:lnTo>
                    <a:pt x="8671" y="7892"/>
                  </a:lnTo>
                  <a:lnTo>
                    <a:pt x="9134" y="7648"/>
                  </a:lnTo>
                  <a:lnTo>
                    <a:pt x="9353" y="7526"/>
                  </a:lnTo>
                  <a:lnTo>
                    <a:pt x="9597" y="7356"/>
                  </a:lnTo>
                  <a:lnTo>
                    <a:pt x="9792" y="7185"/>
                  </a:lnTo>
                  <a:lnTo>
                    <a:pt x="9986" y="7015"/>
                  </a:lnTo>
                  <a:lnTo>
                    <a:pt x="10181" y="6820"/>
                  </a:lnTo>
                  <a:lnTo>
                    <a:pt x="10376" y="6601"/>
                  </a:lnTo>
                  <a:lnTo>
                    <a:pt x="10522" y="6357"/>
                  </a:lnTo>
                  <a:lnTo>
                    <a:pt x="10668" y="6114"/>
                  </a:lnTo>
                  <a:lnTo>
                    <a:pt x="10814" y="5846"/>
                  </a:lnTo>
                  <a:lnTo>
                    <a:pt x="10912" y="5554"/>
                  </a:lnTo>
                  <a:lnTo>
                    <a:pt x="11009" y="5261"/>
                  </a:lnTo>
                  <a:lnTo>
                    <a:pt x="11082" y="4945"/>
                  </a:lnTo>
                  <a:lnTo>
                    <a:pt x="11131" y="4579"/>
                  </a:lnTo>
                  <a:lnTo>
                    <a:pt x="11155" y="4214"/>
                  </a:lnTo>
                  <a:lnTo>
                    <a:pt x="11155" y="3873"/>
                  </a:lnTo>
                  <a:lnTo>
                    <a:pt x="11131" y="3435"/>
                  </a:lnTo>
                  <a:lnTo>
                    <a:pt x="11131" y="2972"/>
                  </a:lnTo>
                  <a:lnTo>
                    <a:pt x="11131" y="2753"/>
                  </a:lnTo>
                  <a:lnTo>
                    <a:pt x="11180" y="2582"/>
                  </a:lnTo>
                  <a:lnTo>
                    <a:pt x="12032" y="2607"/>
                  </a:lnTo>
                  <a:lnTo>
                    <a:pt x="11594" y="2120"/>
                  </a:lnTo>
                  <a:lnTo>
                    <a:pt x="11764" y="2046"/>
                  </a:lnTo>
                  <a:lnTo>
                    <a:pt x="11935" y="1973"/>
                  </a:lnTo>
                  <a:lnTo>
                    <a:pt x="12300" y="1827"/>
                  </a:lnTo>
                  <a:lnTo>
                    <a:pt x="12568" y="1730"/>
                  </a:lnTo>
                  <a:lnTo>
                    <a:pt x="12592" y="1681"/>
                  </a:lnTo>
                  <a:lnTo>
                    <a:pt x="12592" y="1657"/>
                  </a:lnTo>
                  <a:lnTo>
                    <a:pt x="12568" y="1632"/>
                  </a:lnTo>
                  <a:lnTo>
                    <a:pt x="12203" y="1511"/>
                  </a:lnTo>
                  <a:lnTo>
                    <a:pt x="11789" y="1389"/>
                  </a:lnTo>
                  <a:lnTo>
                    <a:pt x="11302" y="1267"/>
                  </a:lnTo>
                  <a:lnTo>
                    <a:pt x="11082" y="1024"/>
                  </a:lnTo>
                  <a:lnTo>
                    <a:pt x="10863" y="780"/>
                  </a:lnTo>
                  <a:lnTo>
                    <a:pt x="10547" y="512"/>
                  </a:lnTo>
                  <a:lnTo>
                    <a:pt x="10352" y="390"/>
                  </a:lnTo>
                  <a:lnTo>
                    <a:pt x="10157" y="269"/>
                  </a:lnTo>
                  <a:lnTo>
                    <a:pt x="9938" y="171"/>
                  </a:lnTo>
                  <a:lnTo>
                    <a:pt x="9719" y="98"/>
                  </a:lnTo>
                  <a:lnTo>
                    <a:pt x="9475" y="25"/>
                  </a:lnTo>
                  <a:lnTo>
                    <a:pt x="9231" y="1"/>
                  </a:lnTo>
                  <a:lnTo>
                    <a:pt x="8964" y="25"/>
                  </a:lnTo>
                  <a:lnTo>
                    <a:pt x="8696" y="74"/>
                  </a:lnTo>
                  <a:lnTo>
                    <a:pt x="8501" y="122"/>
                  </a:lnTo>
                  <a:lnTo>
                    <a:pt x="8306" y="171"/>
                  </a:lnTo>
                  <a:lnTo>
                    <a:pt x="8111" y="269"/>
                  </a:lnTo>
                  <a:lnTo>
                    <a:pt x="7916" y="366"/>
                  </a:lnTo>
                  <a:lnTo>
                    <a:pt x="7746" y="488"/>
                  </a:lnTo>
                  <a:lnTo>
                    <a:pt x="7575" y="610"/>
                  </a:lnTo>
                  <a:lnTo>
                    <a:pt x="7405" y="756"/>
                  </a:lnTo>
                  <a:lnTo>
                    <a:pt x="7283" y="926"/>
                  </a:lnTo>
                  <a:lnTo>
                    <a:pt x="7137" y="1097"/>
                  </a:lnTo>
                  <a:lnTo>
                    <a:pt x="7039" y="1267"/>
                  </a:lnTo>
                  <a:lnTo>
                    <a:pt x="6942" y="1462"/>
                  </a:lnTo>
                  <a:lnTo>
                    <a:pt x="6845" y="1657"/>
                  </a:lnTo>
                  <a:lnTo>
                    <a:pt x="6796" y="1876"/>
                  </a:lnTo>
                  <a:lnTo>
                    <a:pt x="6747" y="2095"/>
                  </a:lnTo>
                  <a:lnTo>
                    <a:pt x="6723" y="2339"/>
                  </a:lnTo>
                  <a:lnTo>
                    <a:pt x="6723" y="2558"/>
                  </a:lnTo>
                  <a:lnTo>
                    <a:pt x="1" y="4360"/>
                  </a:lnTo>
                  <a:lnTo>
                    <a:pt x="318" y="4579"/>
                  </a:lnTo>
                  <a:lnTo>
                    <a:pt x="634" y="4799"/>
                  </a:lnTo>
                  <a:lnTo>
                    <a:pt x="951" y="5018"/>
                  </a:lnTo>
                  <a:lnTo>
                    <a:pt x="1267" y="5188"/>
                  </a:lnTo>
                  <a:lnTo>
                    <a:pt x="1608" y="5359"/>
                  </a:lnTo>
                  <a:lnTo>
                    <a:pt x="1925" y="5481"/>
                  </a:lnTo>
                  <a:lnTo>
                    <a:pt x="2266" y="5602"/>
                  </a:lnTo>
                  <a:lnTo>
                    <a:pt x="2583" y="5724"/>
                  </a:lnTo>
                  <a:lnTo>
                    <a:pt x="2923" y="5797"/>
                  </a:lnTo>
                  <a:lnTo>
                    <a:pt x="3264" y="5846"/>
                  </a:lnTo>
                  <a:lnTo>
                    <a:pt x="3581" y="5895"/>
                  </a:lnTo>
                  <a:lnTo>
                    <a:pt x="3922" y="5919"/>
                  </a:lnTo>
                  <a:lnTo>
                    <a:pt x="4263" y="5919"/>
                  </a:lnTo>
                  <a:lnTo>
                    <a:pt x="4604" y="5895"/>
                  </a:lnTo>
                  <a:lnTo>
                    <a:pt x="4945" y="5846"/>
                  </a:lnTo>
                  <a:lnTo>
                    <a:pt x="5286" y="5797"/>
                  </a:lnTo>
                  <a:lnTo>
                    <a:pt x="5603" y="5700"/>
                  </a:lnTo>
                  <a:lnTo>
                    <a:pt x="5919" y="5627"/>
                  </a:lnTo>
                  <a:lnTo>
                    <a:pt x="6455" y="5407"/>
                  </a:lnTo>
                  <a:lnTo>
                    <a:pt x="6942" y="5188"/>
                  </a:lnTo>
                  <a:lnTo>
                    <a:pt x="7356" y="4969"/>
                  </a:lnTo>
                  <a:lnTo>
                    <a:pt x="7697" y="4750"/>
                  </a:lnTo>
                  <a:lnTo>
                    <a:pt x="7941" y="4579"/>
                  </a:lnTo>
                  <a:lnTo>
                    <a:pt x="8160" y="4409"/>
                  </a:lnTo>
                  <a:lnTo>
                    <a:pt x="8233" y="4360"/>
                  </a:lnTo>
                  <a:lnTo>
                    <a:pt x="8330" y="4336"/>
                  </a:lnTo>
                  <a:lnTo>
                    <a:pt x="8428" y="4360"/>
                  </a:lnTo>
                  <a:lnTo>
                    <a:pt x="8501" y="440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7"/>
            <p:cNvSpPr/>
            <p:nvPr/>
          </p:nvSpPr>
          <p:spPr>
            <a:xfrm>
              <a:off x="5937975" y="5210175"/>
              <a:ext cx="333700" cy="133375"/>
            </a:xfrm>
            <a:custGeom>
              <a:rect b="b" l="l" r="r" t="t"/>
              <a:pathLst>
                <a:path extrusionOk="0" fill="none" h="5335" w="13348">
                  <a:moveTo>
                    <a:pt x="7819" y="1"/>
                  </a:moveTo>
                  <a:lnTo>
                    <a:pt x="318" y="2533"/>
                  </a:lnTo>
                  <a:lnTo>
                    <a:pt x="245" y="2582"/>
                  </a:lnTo>
                  <a:lnTo>
                    <a:pt x="147" y="2631"/>
                  </a:lnTo>
                  <a:lnTo>
                    <a:pt x="98" y="2704"/>
                  </a:lnTo>
                  <a:lnTo>
                    <a:pt x="50" y="2777"/>
                  </a:lnTo>
                  <a:lnTo>
                    <a:pt x="1" y="2874"/>
                  </a:lnTo>
                  <a:lnTo>
                    <a:pt x="1" y="2972"/>
                  </a:lnTo>
                  <a:lnTo>
                    <a:pt x="1" y="3045"/>
                  </a:lnTo>
                  <a:lnTo>
                    <a:pt x="25" y="3142"/>
                  </a:lnTo>
                  <a:lnTo>
                    <a:pt x="98" y="3288"/>
                  </a:lnTo>
                  <a:lnTo>
                    <a:pt x="196" y="3386"/>
                  </a:lnTo>
                  <a:lnTo>
                    <a:pt x="318" y="3459"/>
                  </a:lnTo>
                  <a:lnTo>
                    <a:pt x="488" y="3483"/>
                  </a:lnTo>
                  <a:lnTo>
                    <a:pt x="610" y="3459"/>
                  </a:lnTo>
                  <a:lnTo>
                    <a:pt x="269" y="3629"/>
                  </a:lnTo>
                  <a:lnTo>
                    <a:pt x="171" y="3678"/>
                  </a:lnTo>
                  <a:lnTo>
                    <a:pt x="123" y="3751"/>
                  </a:lnTo>
                  <a:lnTo>
                    <a:pt x="50" y="3824"/>
                  </a:lnTo>
                  <a:lnTo>
                    <a:pt x="25" y="3922"/>
                  </a:lnTo>
                  <a:lnTo>
                    <a:pt x="1" y="3995"/>
                  </a:lnTo>
                  <a:lnTo>
                    <a:pt x="1" y="4092"/>
                  </a:lnTo>
                  <a:lnTo>
                    <a:pt x="1" y="4190"/>
                  </a:lnTo>
                  <a:lnTo>
                    <a:pt x="50" y="4287"/>
                  </a:lnTo>
                  <a:lnTo>
                    <a:pt x="123" y="4409"/>
                  </a:lnTo>
                  <a:lnTo>
                    <a:pt x="220" y="4482"/>
                  </a:lnTo>
                  <a:lnTo>
                    <a:pt x="342" y="4531"/>
                  </a:lnTo>
                  <a:lnTo>
                    <a:pt x="488" y="4555"/>
                  </a:lnTo>
                  <a:lnTo>
                    <a:pt x="586" y="4555"/>
                  </a:lnTo>
                  <a:lnTo>
                    <a:pt x="683" y="4506"/>
                  </a:lnTo>
                  <a:lnTo>
                    <a:pt x="853" y="4433"/>
                  </a:lnTo>
                  <a:lnTo>
                    <a:pt x="780" y="4555"/>
                  </a:lnTo>
                  <a:lnTo>
                    <a:pt x="756" y="4701"/>
                  </a:lnTo>
                  <a:lnTo>
                    <a:pt x="780" y="4847"/>
                  </a:lnTo>
                  <a:lnTo>
                    <a:pt x="829" y="4993"/>
                  </a:lnTo>
                  <a:lnTo>
                    <a:pt x="926" y="5091"/>
                  </a:lnTo>
                  <a:lnTo>
                    <a:pt x="1024" y="5139"/>
                  </a:lnTo>
                  <a:lnTo>
                    <a:pt x="1121" y="5188"/>
                  </a:lnTo>
                  <a:lnTo>
                    <a:pt x="1243" y="5212"/>
                  </a:lnTo>
                  <a:lnTo>
                    <a:pt x="1389" y="5188"/>
                  </a:lnTo>
                  <a:lnTo>
                    <a:pt x="1511" y="5115"/>
                  </a:lnTo>
                  <a:lnTo>
                    <a:pt x="6065" y="2144"/>
                  </a:lnTo>
                  <a:lnTo>
                    <a:pt x="6528" y="2363"/>
                  </a:lnTo>
                  <a:lnTo>
                    <a:pt x="7088" y="2582"/>
                  </a:lnTo>
                  <a:lnTo>
                    <a:pt x="7770" y="2826"/>
                  </a:lnTo>
                  <a:lnTo>
                    <a:pt x="8501" y="3045"/>
                  </a:lnTo>
                  <a:lnTo>
                    <a:pt x="9280" y="3240"/>
                  </a:lnTo>
                  <a:lnTo>
                    <a:pt x="10060" y="3386"/>
                  </a:lnTo>
                  <a:lnTo>
                    <a:pt x="10425" y="3435"/>
                  </a:lnTo>
                  <a:lnTo>
                    <a:pt x="10790" y="3483"/>
                  </a:lnTo>
                  <a:lnTo>
                    <a:pt x="11156" y="3483"/>
                  </a:lnTo>
                  <a:lnTo>
                    <a:pt x="11497" y="3483"/>
                  </a:lnTo>
                  <a:lnTo>
                    <a:pt x="12178" y="5188"/>
                  </a:lnTo>
                  <a:lnTo>
                    <a:pt x="12227" y="5237"/>
                  </a:lnTo>
                  <a:lnTo>
                    <a:pt x="12276" y="5286"/>
                  </a:lnTo>
                  <a:lnTo>
                    <a:pt x="12349" y="5310"/>
                  </a:lnTo>
                  <a:lnTo>
                    <a:pt x="12422" y="5334"/>
                  </a:lnTo>
                  <a:lnTo>
                    <a:pt x="13347" y="533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7"/>
            <p:cNvSpPr/>
            <p:nvPr/>
          </p:nvSpPr>
          <p:spPr>
            <a:xfrm>
              <a:off x="6352025" y="5109100"/>
              <a:ext cx="19500" cy="18900"/>
            </a:xfrm>
            <a:custGeom>
              <a:rect b="b" l="l" r="r" t="t"/>
              <a:pathLst>
                <a:path extrusionOk="0" h="756" w="780">
                  <a:moveTo>
                    <a:pt x="317" y="1"/>
                  </a:moveTo>
                  <a:lnTo>
                    <a:pt x="244" y="25"/>
                  </a:lnTo>
                  <a:lnTo>
                    <a:pt x="122" y="98"/>
                  </a:lnTo>
                  <a:lnTo>
                    <a:pt x="49" y="220"/>
                  </a:lnTo>
                  <a:lnTo>
                    <a:pt x="25" y="293"/>
                  </a:lnTo>
                  <a:lnTo>
                    <a:pt x="0" y="390"/>
                  </a:lnTo>
                  <a:lnTo>
                    <a:pt x="25" y="463"/>
                  </a:lnTo>
                  <a:lnTo>
                    <a:pt x="49" y="536"/>
                  </a:lnTo>
                  <a:lnTo>
                    <a:pt x="122" y="658"/>
                  </a:lnTo>
                  <a:lnTo>
                    <a:pt x="244" y="731"/>
                  </a:lnTo>
                  <a:lnTo>
                    <a:pt x="317" y="756"/>
                  </a:lnTo>
                  <a:lnTo>
                    <a:pt x="463" y="756"/>
                  </a:lnTo>
                  <a:lnTo>
                    <a:pt x="536" y="731"/>
                  </a:lnTo>
                  <a:lnTo>
                    <a:pt x="658" y="658"/>
                  </a:lnTo>
                  <a:lnTo>
                    <a:pt x="755" y="536"/>
                  </a:lnTo>
                  <a:lnTo>
                    <a:pt x="780" y="463"/>
                  </a:lnTo>
                  <a:lnTo>
                    <a:pt x="780" y="390"/>
                  </a:lnTo>
                  <a:lnTo>
                    <a:pt x="780" y="293"/>
                  </a:lnTo>
                  <a:lnTo>
                    <a:pt x="755" y="220"/>
                  </a:lnTo>
                  <a:lnTo>
                    <a:pt x="658" y="98"/>
                  </a:lnTo>
                  <a:lnTo>
                    <a:pt x="536" y="25"/>
                  </a:lnTo>
                  <a:lnTo>
                    <a:pt x="463" y="1"/>
                  </a:lnTo>
                  <a:close/>
                </a:path>
              </a:pathLst>
            </a:cu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ryba.jpg" id="202" name="Google Shape;202;p7"/>
          <p:cNvPicPr preferRelativeResize="0"/>
          <p:nvPr/>
        </p:nvPicPr>
        <p:blipFill rotWithShape="1">
          <a:blip r:embed="rId4">
            <a:alphaModFix/>
          </a:blip>
          <a:srcRect b="0" l="0" r="0" t="0"/>
          <a:stretch/>
        </p:blipFill>
        <p:spPr>
          <a:xfrm>
            <a:off x="6203057" y="1851670"/>
            <a:ext cx="2483768" cy="108012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800"/>
              <a:buFont typeface="Arial"/>
              <a:buNone/>
            </a:pPr>
            <a:fld id="{00000000-1234-1234-1234-123412341234}" type="slidenum">
              <a:rPr lang="sk-SK"/>
              <a:t>‹#›</a:t>
            </a:fld>
            <a:endParaRPr/>
          </a:p>
        </p:txBody>
      </p:sp>
      <p:pic>
        <p:nvPicPr>
          <p:cNvPr descr="Erasmus+ logo EN.jpg" id="208" name="Google Shape;208;p8"/>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209" name="Google Shape;209;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
        <p:nvSpPr>
          <p:cNvPr id="210" name="Google Shape;210;p8"/>
          <p:cNvSpPr txBox="1"/>
          <p:nvPr/>
        </p:nvSpPr>
        <p:spPr>
          <a:xfrm>
            <a:off x="1249232" y="1733365"/>
            <a:ext cx="7128900" cy="1939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0" i="0" sz="2000" u="none" cap="none" strike="noStrike">
              <a:solidFill>
                <a:schemeClr val="dk1"/>
              </a:solidFill>
              <a:latin typeface="Arial"/>
              <a:ea typeface="Arial"/>
              <a:cs typeface="Arial"/>
              <a:sym typeface="Arial"/>
            </a:endParaRPr>
          </a:p>
          <a:p>
            <a:pPr indent="-127000" lvl="0" marL="0" marR="0" rtl="0" algn="l">
              <a:spcBef>
                <a:spcPts val="0"/>
              </a:spcBef>
              <a:spcAft>
                <a:spcPts val="0"/>
              </a:spcAft>
              <a:buClr>
                <a:schemeClr val="dk1"/>
              </a:buClr>
              <a:buSzPts val="2000"/>
              <a:buFont typeface="Noto Sans Symbols"/>
              <a:buChar char="⮚"/>
            </a:pPr>
            <a:r>
              <a:rPr b="0" i="0" lang="sk-SK" sz="2000" u="none" cap="none" strike="noStrike">
                <a:solidFill>
                  <a:schemeClr val="dk1"/>
                </a:solidFill>
                <a:latin typeface="Arial"/>
                <a:ea typeface="Arial"/>
                <a:cs typeface="Arial"/>
                <a:sym typeface="Arial"/>
              </a:rPr>
              <a:t> 	</a:t>
            </a:r>
            <a:r>
              <a:rPr b="0" i="0" lang="sk-SK" sz="2000" u="sng" cap="none" strike="noStrike">
                <a:solidFill>
                  <a:schemeClr val="dk1"/>
                </a:solidFill>
                <a:latin typeface="Arial"/>
                <a:ea typeface="Arial"/>
                <a:cs typeface="Arial"/>
                <a:sym typeface="Arial"/>
                <a:hlinkClick r:id="rId4">
                  <a:extLst>
                    <a:ext uri="{A12FA001-AC4F-418D-AE19-62706E023703}">
                      <ahyp:hlinkClr val="tx"/>
                    </a:ext>
                  </a:extLst>
                </a:hlinkClick>
              </a:rPr>
              <a:t>Chrisitan celebrations wordwall.ch</a:t>
            </a:r>
            <a:endParaRPr b="0" i="0" sz="2000" u="none" cap="none" strike="noStrike">
              <a:solidFill>
                <a:schemeClr val="dk1"/>
              </a:solidFill>
              <a:latin typeface="Arial"/>
              <a:ea typeface="Arial"/>
              <a:cs typeface="Arial"/>
              <a:sym typeface="Arial"/>
            </a:endParaRPr>
          </a:p>
          <a:p>
            <a:pPr indent="-127000" lvl="0" marL="0" marR="0" rtl="0" algn="l">
              <a:spcBef>
                <a:spcPts val="0"/>
              </a:spcBef>
              <a:spcAft>
                <a:spcPts val="0"/>
              </a:spcAft>
              <a:buClr>
                <a:schemeClr val="dk1"/>
              </a:buClr>
              <a:buSzPts val="2000"/>
              <a:buFont typeface="Noto Sans Symbols"/>
              <a:buChar char="⮚"/>
            </a:pPr>
            <a:r>
              <a:rPr b="0" i="0" lang="sk-SK" sz="2000" u="none" cap="none" strike="noStrike">
                <a:solidFill>
                  <a:schemeClr val="dk1"/>
                </a:solidFill>
                <a:latin typeface="Arial"/>
                <a:ea typeface="Arial"/>
                <a:cs typeface="Arial"/>
                <a:sym typeface="Arial"/>
              </a:rPr>
              <a:t> 	</a:t>
            </a:r>
            <a:r>
              <a:rPr b="0" i="0" lang="sk-SK" sz="2000" u="sng" cap="none" strike="noStrike">
                <a:solidFill>
                  <a:schemeClr val="dk1"/>
                </a:solidFill>
                <a:latin typeface="Arial"/>
                <a:ea typeface="Arial"/>
                <a:cs typeface="Arial"/>
                <a:sym typeface="Arial"/>
                <a:hlinkClick r:id="rId5">
                  <a:extLst>
                    <a:ext uri="{A12FA001-AC4F-418D-AE19-62706E023703}">
                      <ahyp:hlinkClr val="tx"/>
                    </a:ext>
                  </a:extLst>
                </a:hlinkClick>
              </a:rPr>
              <a:t>Papacy wordwall.ch</a:t>
            </a:r>
            <a:endParaRPr b="0" i="0" sz="20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
        <p:nvSpPr>
          <p:cNvPr id="211" name="Google Shape;211;p8"/>
          <p:cNvSpPr txBox="1"/>
          <p:nvPr>
            <p:ph type="title"/>
          </p:nvPr>
        </p:nvSpPr>
        <p:spPr>
          <a:xfrm>
            <a:off x="1146025" y="530725"/>
            <a:ext cx="3208800" cy="1028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sk-SK" sz="1800">
                <a:solidFill>
                  <a:schemeClr val="lt1"/>
                </a:solidFill>
                <a:latin typeface="Roboto Slab"/>
                <a:ea typeface="Roboto Slab"/>
                <a:cs typeface="Roboto Slab"/>
                <a:sym typeface="Roboto Slab"/>
              </a:rPr>
              <a:t>TEACHING MATERIALS</a:t>
            </a:r>
            <a:endParaRPr b="1" sz="1800">
              <a:solidFill>
                <a:schemeClr val="lt1"/>
              </a:solidFill>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9"/>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Islam</a:t>
            </a:r>
            <a:endParaRPr/>
          </a:p>
        </p:txBody>
      </p:sp>
      <p:sp>
        <p:nvSpPr>
          <p:cNvPr id="217" name="Google Shape;217;p9"/>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218" name="Google Shape;218;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19" name="Google Shape;219;p9"/>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20" name="Google Shape;220;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