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Gill Sans" panose="020B0502020104020203" pitchFamily="34" charset="-79"/>
      <p:regular r:id="rId26"/>
      <p:bold r:id="rId27"/>
    </p:embeddedFont>
    <p:embeddedFont>
      <p:font typeface="Nixie One" panose="02000503080000020004" pitchFamily="2" charset="0"/>
      <p:regular r:id="rId28"/>
    </p:embeddedFont>
    <p:embeddedFont>
      <p:font typeface="Roboto Slab" pitchFamily="2" charset="0"/>
      <p:regular r:id="rId29"/>
      <p:bold r:id="rId30"/>
    </p:embeddedFont>
    <p:embeddedFont>
      <p:font typeface="Short Stack" panose="02010500040000000007" pitchFamily="2" charset="77"/>
      <p:regular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gi/PRZ15bC1E0ilhHsVJTPRqtgW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2451B28-9B95-4FF1-925A-8F829D193C02}">
  <a:tblStyle styleId="{C2451B28-9B95-4FF1-925A-8F829D193C02}" styleName="Table_0">
    <a:wholeTbl>
      <a:tcTxStyle b="off" i="off">
        <a:font>
          <a:latin typeface="Gill Sans MT"/>
          <a:ea typeface="Gill Sans MT"/>
          <a:cs typeface="Gill Sans M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EF3"/>
          </a:solidFill>
        </a:fill>
      </a:tcStyle>
    </a:wholeTbl>
    <a:band1H>
      <a:tcTxStyle/>
      <a:tcStyle>
        <a:tcBdr/>
        <a:fill>
          <a:solidFill>
            <a:srgbClr val="CCDCE6"/>
          </a:solidFill>
        </a:fill>
      </a:tcStyle>
    </a:band1H>
    <a:band2H>
      <a:tcTxStyle/>
      <a:tcStyle>
        <a:tcBdr/>
      </a:tcStyle>
    </a:band2H>
    <a:band1V>
      <a:tcTxStyle/>
      <a:tcStyle>
        <a:tcBdr/>
        <a:fill>
          <a:solidFill>
            <a:srgbClr val="CCDCE6"/>
          </a:solidFill>
        </a:fill>
      </a:tcStyle>
    </a:band1V>
    <a:band2V>
      <a:tcTxStyle/>
      <a:tcStyle>
        <a:tcBdr/>
      </a:tcStyle>
    </a:band2V>
    <a:lastCol>
      <a:tcTxStyle b="on" i="off">
        <a:font>
          <a:latin typeface="Gill Sans MT"/>
          <a:ea typeface="Gill Sans MT"/>
          <a:cs typeface="Gill Sans MT"/>
        </a:font>
        <a:schemeClr val="lt1"/>
      </a:tcTxStyle>
      <a:tcStyle>
        <a:tcBdr/>
        <a:fill>
          <a:solidFill>
            <a:schemeClr val="accent1"/>
          </a:solidFill>
        </a:fill>
      </a:tcStyle>
    </a:lastCol>
    <a:firstCol>
      <a:tcTxStyle b="on" i="off">
        <a:font>
          <a:latin typeface="Gill Sans MT"/>
          <a:ea typeface="Gill Sans MT"/>
          <a:cs typeface="Gill Sans MT"/>
        </a:font>
        <a:schemeClr val="lt1"/>
      </a:tcTxStyle>
      <a:tcStyle>
        <a:tcBdr/>
        <a:fill>
          <a:solidFill>
            <a:schemeClr val="accent1"/>
          </a:solidFill>
        </a:fill>
      </a:tcStyle>
    </a:firstCol>
    <a:lastRow>
      <a:tcTxStyle b="on" i="off">
        <a:font>
          <a:latin typeface="Gill Sans MT"/>
          <a:ea typeface="Gill Sans MT"/>
          <a:cs typeface="Gill Sans MT"/>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Gill Sans MT"/>
          <a:ea typeface="Gill Sans MT"/>
          <a:cs typeface="Gill Sans MT"/>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48"/>
  </p:normalViewPr>
  <p:slideViewPr>
    <p:cSldViewPr snapToGrid="0" snapToObjects="1">
      <p:cViewPr varScale="1">
        <p:scale>
          <a:sx n="90" d="100"/>
          <a:sy n="90" d="100"/>
        </p:scale>
        <p:origin x="232" y="7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sk-SK"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2" name="Google Shape;11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8" name="Google Shape;25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6" name="Google Shape;27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4" name="Google Shape;29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2" name="Google Shape;31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0" name="Google Shape;33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0" name="Google Shape;35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9" name="Google Shape;36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90" name="Google Shape;39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12" name="Google Shape;41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22" name="Google Shape;42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0" name="Google Shape;12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9" name="Google Shape;12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9" name="Google Shape;13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2" name="Google Shape;16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3" name="Google Shape;18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2" name="Google Shape;20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1" name="Google Shape;22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1" name="Google Shape;24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5"/>
        <p:cNvGrpSpPr/>
        <p:nvPr/>
      </p:nvGrpSpPr>
      <p:grpSpPr>
        <a:xfrm>
          <a:off x="0" y="0"/>
          <a:ext cx="0" cy="0"/>
          <a:chOff x="0" y="0"/>
          <a:chExt cx="0" cy="0"/>
        </a:xfrm>
      </p:grpSpPr>
      <p:sp>
        <p:nvSpPr>
          <p:cNvPr id="16" name="Google Shape;16;p21"/>
          <p:cNvSpPr/>
          <p:nvPr/>
        </p:nvSpPr>
        <p:spPr>
          <a:xfrm>
            <a:off x="0" y="5717117"/>
            <a:ext cx="12192000" cy="330200"/>
          </a:xfrm>
          <a:prstGeom prst="rect">
            <a:avLst/>
          </a:prstGeom>
          <a:solidFill>
            <a:srgbClr val="16575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7" name="Google Shape;17;p21"/>
          <p:cNvSpPr/>
          <p:nvPr/>
        </p:nvSpPr>
        <p:spPr>
          <a:xfrm>
            <a:off x="0" y="1"/>
            <a:ext cx="12192000" cy="706967"/>
          </a:xfrm>
          <a:prstGeom prst="rect">
            <a:avLst/>
          </a:prstGeom>
          <a:solidFill>
            <a:srgbClr val="18637B"/>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rgbClr val="000000"/>
              </a:buClr>
              <a:buSzPts val="1867"/>
              <a:buFont typeface="Arial"/>
              <a:buNone/>
            </a:pPr>
            <a:endParaRPr sz="1867" b="0" i="0" u="none" strike="noStrike" cap="none">
              <a:solidFill>
                <a:srgbClr val="114454"/>
              </a:solidFill>
              <a:latin typeface="Arial"/>
              <a:ea typeface="Arial"/>
              <a:cs typeface="Arial"/>
              <a:sym typeface="Arial"/>
            </a:endParaRPr>
          </a:p>
        </p:txBody>
      </p:sp>
      <p:sp>
        <p:nvSpPr>
          <p:cNvPr id="18" name="Google Shape;18;p21"/>
          <p:cNvSpPr/>
          <p:nvPr/>
        </p:nvSpPr>
        <p:spPr>
          <a:xfrm>
            <a:off x="0" y="666752"/>
            <a:ext cx="12192000" cy="5099049"/>
          </a:xfrm>
          <a:prstGeom prst="rect">
            <a:avLst/>
          </a:prstGeom>
          <a:solidFill>
            <a:srgbClr val="124057"/>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9" name="Google Shape;19;p21"/>
          <p:cNvSpPr/>
          <p:nvPr/>
        </p:nvSpPr>
        <p:spPr>
          <a:xfrm>
            <a:off x="0" y="5992285"/>
            <a:ext cx="12192000" cy="156633"/>
          </a:xfrm>
          <a:prstGeom prst="rect">
            <a:avLst/>
          </a:prstGeom>
          <a:solidFill>
            <a:srgbClr val="3B8D6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0" name="Google Shape;20;p21"/>
          <p:cNvSpPr/>
          <p:nvPr/>
        </p:nvSpPr>
        <p:spPr>
          <a:xfrm>
            <a:off x="0" y="6112933"/>
            <a:ext cx="12192000" cy="745067"/>
          </a:xfrm>
          <a:prstGeom prst="rect">
            <a:avLst/>
          </a:prstGeom>
          <a:solidFill>
            <a:srgbClr val="94BF6E"/>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1" name="Google Shape;21;p21"/>
          <p:cNvSpPr txBox="1">
            <a:spLocks noGrp="1"/>
          </p:cNvSpPr>
          <p:nvPr>
            <p:ph type="ctrTitle"/>
          </p:nvPr>
        </p:nvSpPr>
        <p:spPr>
          <a:xfrm>
            <a:off x="914400" y="3468567"/>
            <a:ext cx="7747200" cy="154640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b" anchorCtr="0">
            <a:noAutofit/>
          </a:bodyPr>
          <a:lstStyle>
            <a:lvl1pPr lvl="0" algn="ctr">
              <a:lnSpc>
                <a:spcPct val="90000"/>
              </a:lnSpc>
              <a:spcBef>
                <a:spcPts val="0"/>
              </a:spcBef>
              <a:spcAft>
                <a:spcPts val="0"/>
              </a:spcAft>
              <a:buClr>
                <a:srgbClr val="262626"/>
              </a:buClr>
              <a:buSzPts val="4800"/>
              <a:buFont typeface="Gill Sans"/>
              <a:buNone/>
              <a:defRPr sz="6400"/>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77"/>
        <p:cNvGrpSpPr/>
        <p:nvPr/>
      </p:nvGrpSpPr>
      <p:grpSpPr>
        <a:xfrm>
          <a:off x="0" y="0"/>
          <a:ext cx="0" cy="0"/>
          <a:chOff x="0" y="0"/>
          <a:chExt cx="0" cy="0"/>
        </a:xfrm>
      </p:grpSpPr>
      <p:sp>
        <p:nvSpPr>
          <p:cNvPr id="78" name="Google Shape;78;p30"/>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30"/>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0"/>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30"/>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82"/>
        <p:cNvGrpSpPr/>
        <p:nvPr/>
      </p:nvGrpSpPr>
      <p:grpSpPr>
        <a:xfrm>
          <a:off x="0" y="0"/>
          <a:ext cx="0" cy="0"/>
          <a:chOff x="0" y="0"/>
          <a:chExt cx="0" cy="0"/>
        </a:xfrm>
      </p:grpSpPr>
      <p:sp>
        <p:nvSpPr>
          <p:cNvPr id="83" name="Google Shape;83;p31"/>
          <p:cNvSpPr/>
          <p:nvPr/>
        </p:nvSpPr>
        <p:spPr>
          <a:xfrm>
            <a:off x="0" y="0"/>
            <a:ext cx="6096000"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1"/>
          <p:cNvSpPr txBox="1">
            <a:spLocks noGrp="1"/>
          </p:cNvSpPr>
          <p:nvPr>
            <p:ph type="title"/>
          </p:nvPr>
        </p:nvSpPr>
        <p:spPr>
          <a:xfrm>
            <a:off x="804672" y="2243828"/>
            <a:ext cx="4486656" cy="1141497"/>
          </a:xfrm>
          <a:prstGeom prst="rect">
            <a:avLst/>
          </a:prstGeom>
          <a:solidFill>
            <a:srgbClr val="FFFFFF"/>
          </a:solidFill>
          <a:ln w="9525" cap="flat" cmpd="sng">
            <a:solidFill>
              <a:srgbClr val="404040"/>
            </a:solidFill>
            <a:prstDash val="solid"/>
            <a:round/>
            <a:headEnd type="none" w="sm" len="sm"/>
            <a:tailEnd type="none" w="sm" len="sm"/>
          </a:ln>
        </p:spPr>
        <p:txBody>
          <a:bodyPr spcFirstLastPara="1" wrap="square" lIns="182875" tIns="182875" rIns="182875" bIns="182875" anchor="ctr" anchorCtr="1">
            <a:normAutofit/>
          </a:bodyPr>
          <a:lstStyle>
            <a:lvl1pPr lvl="0" algn="ctr">
              <a:lnSpc>
                <a:spcPct val="90000"/>
              </a:lnSpc>
              <a:spcBef>
                <a:spcPts val="0"/>
              </a:spcBef>
              <a:spcAft>
                <a:spcPts val="0"/>
              </a:spcAft>
              <a:buClr>
                <a:srgbClr val="262626"/>
              </a:buClr>
              <a:buSzPts val="2200"/>
              <a:buFont typeface="Gill Sans"/>
              <a:buNone/>
              <a:defRPr sz="22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31"/>
          <p:cNvSpPr txBox="1">
            <a:spLocks noGrp="1"/>
          </p:cNvSpPr>
          <p:nvPr>
            <p:ph type="body" idx="1"/>
          </p:nvPr>
        </p:nvSpPr>
        <p:spPr>
          <a:xfrm>
            <a:off x="6736080" y="804672"/>
            <a:ext cx="4815840" cy="5248656"/>
          </a:xfrm>
          <a:prstGeom prst="rect">
            <a:avLst/>
          </a:prstGeom>
          <a:noFill/>
          <a:ln>
            <a:noFill/>
          </a:ln>
        </p:spPr>
        <p:txBody>
          <a:bodyPr spcFirstLastPara="1" wrap="square" lIns="91425" tIns="45700" rIns="91425" bIns="45700" anchor="t" anchorCtr="0">
            <a:normAutofit/>
          </a:bodyPr>
          <a:lstStyle>
            <a:lvl1pPr marL="457200" lvl="0" indent="-349250" algn="l">
              <a:lnSpc>
                <a:spcPct val="100000"/>
              </a:lnSpc>
              <a:spcBef>
                <a:spcPts val="1000"/>
              </a:spcBef>
              <a:spcAft>
                <a:spcPts val="0"/>
              </a:spcAft>
              <a:buSzPts val="1900"/>
              <a:buChar char="•"/>
              <a:defRPr sz="1900">
                <a:solidFill>
                  <a:schemeClr val="dk1"/>
                </a:solidFill>
              </a:defRPr>
            </a:lvl1pPr>
            <a:lvl2pPr marL="914400" lvl="1" indent="-330200" algn="l">
              <a:lnSpc>
                <a:spcPct val="100000"/>
              </a:lnSpc>
              <a:spcBef>
                <a:spcPts val="1000"/>
              </a:spcBef>
              <a:spcAft>
                <a:spcPts val="0"/>
              </a:spcAft>
              <a:buSzPts val="1600"/>
              <a:buChar char="•"/>
              <a:defRPr sz="1600">
                <a:solidFill>
                  <a:schemeClr val="dk1"/>
                </a:solidFill>
              </a:defRPr>
            </a:lvl2pPr>
            <a:lvl3pPr marL="1371600" lvl="2" indent="-330200" algn="l">
              <a:lnSpc>
                <a:spcPct val="100000"/>
              </a:lnSpc>
              <a:spcBef>
                <a:spcPts val="1000"/>
              </a:spcBef>
              <a:spcAft>
                <a:spcPts val="0"/>
              </a:spcAft>
              <a:buSzPts val="1600"/>
              <a:buChar char="•"/>
              <a:defRPr sz="1600">
                <a:solidFill>
                  <a:schemeClr val="dk1"/>
                </a:solidFill>
              </a:defRPr>
            </a:lvl3pPr>
            <a:lvl4pPr marL="1828800" lvl="3" indent="-330200" algn="l">
              <a:lnSpc>
                <a:spcPct val="100000"/>
              </a:lnSpc>
              <a:spcBef>
                <a:spcPts val="1000"/>
              </a:spcBef>
              <a:spcAft>
                <a:spcPts val="0"/>
              </a:spcAft>
              <a:buSzPts val="1600"/>
              <a:buChar char="•"/>
              <a:defRPr sz="1600">
                <a:solidFill>
                  <a:schemeClr val="dk1"/>
                </a:solidFill>
              </a:defRPr>
            </a:lvl4pPr>
            <a:lvl5pPr marL="2286000" lvl="4" indent="-330200" algn="l">
              <a:lnSpc>
                <a:spcPct val="100000"/>
              </a:lnSpc>
              <a:spcBef>
                <a:spcPts val="1000"/>
              </a:spcBef>
              <a:spcAft>
                <a:spcPts val="0"/>
              </a:spcAft>
              <a:buSzPts val="1600"/>
              <a:buChar char="•"/>
              <a:defRPr sz="1600">
                <a:solidFill>
                  <a:schemeClr val="dk1"/>
                </a:solidFill>
              </a:defRPr>
            </a:lvl5pPr>
            <a:lvl6pPr marL="2743200" lvl="5" indent="-330200" algn="l">
              <a:lnSpc>
                <a:spcPct val="100000"/>
              </a:lnSpc>
              <a:spcBef>
                <a:spcPts val="1000"/>
              </a:spcBef>
              <a:spcAft>
                <a:spcPts val="0"/>
              </a:spcAft>
              <a:buSzPts val="1600"/>
              <a:buChar char="•"/>
              <a:defRPr sz="1600"/>
            </a:lvl6pPr>
            <a:lvl7pPr marL="3200400" lvl="6" indent="-330200" algn="l">
              <a:lnSpc>
                <a:spcPct val="100000"/>
              </a:lnSpc>
              <a:spcBef>
                <a:spcPts val="1000"/>
              </a:spcBef>
              <a:spcAft>
                <a:spcPts val="0"/>
              </a:spcAft>
              <a:buSzPts val="1600"/>
              <a:buChar char="•"/>
              <a:defRPr sz="1600"/>
            </a:lvl7pPr>
            <a:lvl8pPr marL="3657600" lvl="7" indent="-330200" algn="l">
              <a:lnSpc>
                <a:spcPct val="100000"/>
              </a:lnSpc>
              <a:spcBef>
                <a:spcPts val="1000"/>
              </a:spcBef>
              <a:spcAft>
                <a:spcPts val="0"/>
              </a:spcAft>
              <a:buSzPts val="1600"/>
              <a:buChar char="•"/>
              <a:defRPr sz="1600"/>
            </a:lvl8pPr>
            <a:lvl9pPr marL="4114800" lvl="8" indent="-330200" algn="l">
              <a:lnSpc>
                <a:spcPct val="100000"/>
              </a:lnSpc>
              <a:spcBef>
                <a:spcPts val="1000"/>
              </a:spcBef>
              <a:spcAft>
                <a:spcPts val="0"/>
              </a:spcAft>
              <a:buSzPts val="1600"/>
              <a:buChar char="•"/>
              <a:defRPr sz="1600"/>
            </a:lvl9pPr>
          </a:lstStyle>
          <a:p>
            <a:endParaRPr/>
          </a:p>
        </p:txBody>
      </p:sp>
      <p:sp>
        <p:nvSpPr>
          <p:cNvPr id="86" name="Google Shape;86;p31"/>
          <p:cNvSpPr txBox="1">
            <a:spLocks noGrp="1"/>
          </p:cNvSpPr>
          <p:nvPr>
            <p:ph type="body" idx="2"/>
          </p:nvPr>
        </p:nvSpPr>
        <p:spPr>
          <a:xfrm>
            <a:off x="1115568" y="3549918"/>
            <a:ext cx="3794760" cy="2194036"/>
          </a:xfrm>
          <a:prstGeom prst="rect">
            <a:avLst/>
          </a:prstGeom>
          <a:noFill/>
          <a:ln>
            <a:noFill/>
          </a:ln>
        </p:spPr>
        <p:txBody>
          <a:bodyPr spcFirstLastPara="1" wrap="square" lIns="91425" tIns="45700" rIns="91425" bIns="45700" anchor="t" anchorCtr="1">
            <a:normAutofit/>
          </a:bodyPr>
          <a:lstStyle>
            <a:lvl1pPr marL="457200" lvl="0" indent="-228600" algn="ctr">
              <a:lnSpc>
                <a:spcPct val="100000"/>
              </a:lnSpc>
              <a:spcBef>
                <a:spcPts val="1000"/>
              </a:spcBef>
              <a:spcAft>
                <a:spcPts val="0"/>
              </a:spcAft>
              <a:buSzPts val="1500"/>
              <a:buNone/>
              <a:defRPr sz="1500">
                <a:solidFill>
                  <a:srgbClr val="FFFFFF"/>
                </a:solidFill>
              </a:defRPr>
            </a:lvl1pPr>
            <a:lvl2pPr marL="914400" lvl="1" indent="-228600" algn="l">
              <a:lnSpc>
                <a:spcPct val="100000"/>
              </a:lnSpc>
              <a:spcBef>
                <a:spcPts val="1000"/>
              </a:spcBef>
              <a:spcAft>
                <a:spcPts val="0"/>
              </a:spcAft>
              <a:buSzPts val="1400"/>
              <a:buNone/>
              <a:defRPr sz="1400"/>
            </a:lvl2pPr>
            <a:lvl3pPr marL="1371600" lvl="2" indent="-228600" algn="l">
              <a:lnSpc>
                <a:spcPct val="100000"/>
              </a:lnSpc>
              <a:spcBef>
                <a:spcPts val="1000"/>
              </a:spcBef>
              <a:spcAft>
                <a:spcPts val="0"/>
              </a:spcAft>
              <a:buSzPts val="1200"/>
              <a:buNone/>
              <a:defRPr sz="1200"/>
            </a:lvl3pPr>
            <a:lvl4pPr marL="1828800" lvl="3" indent="-228600" algn="l">
              <a:lnSpc>
                <a:spcPct val="100000"/>
              </a:lnSpc>
              <a:spcBef>
                <a:spcPts val="1000"/>
              </a:spcBef>
              <a:spcAft>
                <a:spcPts val="0"/>
              </a:spcAft>
              <a:buSzPts val="1000"/>
              <a:buNone/>
              <a:defRPr sz="1000"/>
            </a:lvl4pPr>
            <a:lvl5pPr marL="2286000" lvl="4" indent="-228600" algn="l">
              <a:lnSpc>
                <a:spcPct val="100000"/>
              </a:lnSpc>
              <a:spcBef>
                <a:spcPts val="1000"/>
              </a:spcBef>
              <a:spcAft>
                <a:spcPts val="0"/>
              </a:spcAft>
              <a:buSzPts val="1000"/>
              <a:buNone/>
              <a:defRPr sz="1000"/>
            </a:lvl5pPr>
            <a:lvl6pPr marL="2743200" lvl="5" indent="-228600" algn="l">
              <a:lnSpc>
                <a:spcPct val="100000"/>
              </a:lnSpc>
              <a:spcBef>
                <a:spcPts val="1000"/>
              </a:spcBef>
              <a:spcAft>
                <a:spcPts val="0"/>
              </a:spcAft>
              <a:buSzPts val="1000"/>
              <a:buNone/>
              <a:defRPr sz="1000"/>
            </a:lvl6pPr>
            <a:lvl7pPr marL="3200400" lvl="6" indent="-228600" algn="l">
              <a:lnSpc>
                <a:spcPct val="100000"/>
              </a:lnSpc>
              <a:spcBef>
                <a:spcPts val="1000"/>
              </a:spcBef>
              <a:spcAft>
                <a:spcPts val="0"/>
              </a:spcAft>
              <a:buSzPts val="1000"/>
              <a:buNone/>
              <a:defRPr sz="1000"/>
            </a:lvl7pPr>
            <a:lvl8pPr marL="3657600" lvl="7" indent="-228600" algn="l">
              <a:lnSpc>
                <a:spcPct val="100000"/>
              </a:lnSpc>
              <a:spcBef>
                <a:spcPts val="1000"/>
              </a:spcBef>
              <a:spcAft>
                <a:spcPts val="0"/>
              </a:spcAft>
              <a:buSzPts val="1000"/>
              <a:buNone/>
              <a:defRPr sz="1000"/>
            </a:lvl8pPr>
            <a:lvl9pPr marL="4114800" lvl="8" indent="-228600" algn="l">
              <a:lnSpc>
                <a:spcPct val="100000"/>
              </a:lnSpc>
              <a:spcBef>
                <a:spcPts val="1000"/>
              </a:spcBef>
              <a:spcAft>
                <a:spcPts val="0"/>
              </a:spcAft>
              <a:buSzPts val="1000"/>
              <a:buNone/>
              <a:defRPr sz="1000"/>
            </a:lvl9pPr>
          </a:lstStyle>
          <a:p>
            <a:endParaRPr/>
          </a:p>
        </p:txBody>
      </p:sp>
      <p:sp>
        <p:nvSpPr>
          <p:cNvPr id="87" name="Google Shape;87;p31"/>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31"/>
          <p:cNvSpPr txBox="1">
            <a:spLocks noGrp="1"/>
          </p:cNvSpPr>
          <p:nvPr>
            <p:ph type="ftr" idx="11"/>
          </p:nvPr>
        </p:nvSpPr>
        <p:spPr>
          <a:xfrm>
            <a:off x="804672" y="6236208"/>
            <a:ext cx="5124797"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31"/>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90"/>
        <p:cNvGrpSpPr/>
        <p:nvPr/>
      </p:nvGrpSpPr>
      <p:grpSpPr>
        <a:xfrm>
          <a:off x="0" y="0"/>
          <a:ext cx="0" cy="0"/>
          <a:chOff x="0" y="0"/>
          <a:chExt cx="0" cy="0"/>
        </a:xfrm>
      </p:grpSpPr>
      <p:sp>
        <p:nvSpPr>
          <p:cNvPr id="91" name="Google Shape;91;p32"/>
          <p:cNvSpPr/>
          <p:nvPr/>
        </p:nvSpPr>
        <p:spPr>
          <a:xfrm>
            <a:off x="0" y="0"/>
            <a:ext cx="6095999"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2"/>
          <p:cNvSpPr txBox="1">
            <a:spLocks noGrp="1"/>
          </p:cNvSpPr>
          <p:nvPr>
            <p:ph type="title"/>
          </p:nvPr>
        </p:nvSpPr>
        <p:spPr>
          <a:xfrm>
            <a:off x="808523" y="2243828"/>
            <a:ext cx="4494998" cy="1134640"/>
          </a:xfrm>
          <a:prstGeom prst="rect">
            <a:avLst/>
          </a:prstGeom>
          <a:solidFill>
            <a:srgbClr val="FFFFFF"/>
          </a:solidFill>
          <a:ln w="9525" cap="flat" cmpd="sng">
            <a:solidFill>
              <a:srgbClr val="404040"/>
            </a:solidFill>
            <a:prstDash val="solid"/>
            <a:round/>
            <a:headEnd type="none" w="sm" len="sm"/>
            <a:tailEnd type="none" w="sm" len="sm"/>
          </a:ln>
        </p:spPr>
        <p:txBody>
          <a:bodyPr spcFirstLastPara="1" wrap="square" lIns="182875" tIns="182875" rIns="182875" bIns="182875" anchor="ctr" anchorCtr="1">
            <a:noAutofit/>
          </a:bodyPr>
          <a:lstStyle>
            <a:lvl1pPr lvl="0" algn="ctr">
              <a:lnSpc>
                <a:spcPct val="90000"/>
              </a:lnSpc>
              <a:spcBef>
                <a:spcPts val="0"/>
              </a:spcBef>
              <a:spcAft>
                <a:spcPts val="0"/>
              </a:spcAft>
              <a:buClr>
                <a:srgbClr val="262626"/>
              </a:buClr>
              <a:buSzPts val="2200"/>
              <a:buFont typeface="Gill Sans"/>
              <a:buNone/>
              <a:defRPr sz="22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32"/>
          <p:cNvSpPr>
            <a:spLocks noGrp="1"/>
          </p:cNvSpPr>
          <p:nvPr>
            <p:ph type="pic" idx="2"/>
          </p:nvPr>
        </p:nvSpPr>
        <p:spPr>
          <a:xfrm>
            <a:off x="6095999" y="0"/>
            <a:ext cx="6102097" cy="6858000"/>
          </a:xfrm>
          <a:prstGeom prst="rect">
            <a:avLst/>
          </a:prstGeom>
          <a:solidFill>
            <a:srgbClr val="BFBFBF"/>
          </a:solidFill>
          <a:ln>
            <a:noFill/>
          </a:ln>
        </p:spPr>
      </p:sp>
      <p:sp>
        <p:nvSpPr>
          <p:cNvPr id="94" name="Google Shape;94;p32"/>
          <p:cNvSpPr txBox="1">
            <a:spLocks noGrp="1"/>
          </p:cNvSpPr>
          <p:nvPr>
            <p:ph type="body" idx="1"/>
          </p:nvPr>
        </p:nvSpPr>
        <p:spPr>
          <a:xfrm>
            <a:off x="1115568" y="3549918"/>
            <a:ext cx="3794760" cy="2194037"/>
          </a:xfrm>
          <a:prstGeom prst="rect">
            <a:avLst/>
          </a:prstGeom>
          <a:noFill/>
          <a:ln>
            <a:noFill/>
          </a:ln>
        </p:spPr>
        <p:txBody>
          <a:bodyPr spcFirstLastPara="1" wrap="square" lIns="91425" tIns="45700" rIns="91425" bIns="45700" anchor="t" anchorCtr="1">
            <a:normAutofit/>
          </a:bodyPr>
          <a:lstStyle>
            <a:lvl1pPr marL="457200" lvl="0" indent="-228600" algn="ctr">
              <a:lnSpc>
                <a:spcPct val="100000"/>
              </a:lnSpc>
              <a:spcBef>
                <a:spcPts val="1000"/>
              </a:spcBef>
              <a:spcAft>
                <a:spcPts val="0"/>
              </a:spcAft>
              <a:buSzPts val="1500"/>
              <a:buNone/>
              <a:defRPr sz="1500">
                <a:solidFill>
                  <a:srgbClr val="FFFFFF"/>
                </a:solidFill>
              </a:defRPr>
            </a:lvl1pPr>
            <a:lvl2pPr marL="914400" lvl="1" indent="-228600" algn="l">
              <a:lnSpc>
                <a:spcPct val="100000"/>
              </a:lnSpc>
              <a:spcBef>
                <a:spcPts val="1000"/>
              </a:spcBef>
              <a:spcAft>
                <a:spcPts val="0"/>
              </a:spcAft>
              <a:buSzPts val="1400"/>
              <a:buNone/>
              <a:defRPr sz="1400"/>
            </a:lvl2pPr>
            <a:lvl3pPr marL="1371600" lvl="2" indent="-228600" algn="l">
              <a:lnSpc>
                <a:spcPct val="100000"/>
              </a:lnSpc>
              <a:spcBef>
                <a:spcPts val="1000"/>
              </a:spcBef>
              <a:spcAft>
                <a:spcPts val="0"/>
              </a:spcAft>
              <a:buSzPts val="1200"/>
              <a:buNone/>
              <a:defRPr sz="1200"/>
            </a:lvl3pPr>
            <a:lvl4pPr marL="1828800" lvl="3" indent="-228600" algn="l">
              <a:lnSpc>
                <a:spcPct val="100000"/>
              </a:lnSpc>
              <a:spcBef>
                <a:spcPts val="1000"/>
              </a:spcBef>
              <a:spcAft>
                <a:spcPts val="0"/>
              </a:spcAft>
              <a:buSzPts val="1000"/>
              <a:buNone/>
              <a:defRPr sz="1000"/>
            </a:lvl4pPr>
            <a:lvl5pPr marL="2286000" lvl="4" indent="-228600" algn="l">
              <a:lnSpc>
                <a:spcPct val="100000"/>
              </a:lnSpc>
              <a:spcBef>
                <a:spcPts val="1000"/>
              </a:spcBef>
              <a:spcAft>
                <a:spcPts val="0"/>
              </a:spcAft>
              <a:buSzPts val="1000"/>
              <a:buNone/>
              <a:defRPr sz="1000"/>
            </a:lvl5pPr>
            <a:lvl6pPr marL="2743200" lvl="5" indent="-228600" algn="l">
              <a:lnSpc>
                <a:spcPct val="100000"/>
              </a:lnSpc>
              <a:spcBef>
                <a:spcPts val="1000"/>
              </a:spcBef>
              <a:spcAft>
                <a:spcPts val="0"/>
              </a:spcAft>
              <a:buSzPts val="1000"/>
              <a:buNone/>
              <a:defRPr sz="1000"/>
            </a:lvl6pPr>
            <a:lvl7pPr marL="3200400" lvl="6" indent="-228600" algn="l">
              <a:lnSpc>
                <a:spcPct val="100000"/>
              </a:lnSpc>
              <a:spcBef>
                <a:spcPts val="1000"/>
              </a:spcBef>
              <a:spcAft>
                <a:spcPts val="0"/>
              </a:spcAft>
              <a:buSzPts val="1000"/>
              <a:buNone/>
              <a:defRPr sz="1000"/>
            </a:lvl7pPr>
            <a:lvl8pPr marL="3657600" lvl="7" indent="-228600" algn="l">
              <a:lnSpc>
                <a:spcPct val="100000"/>
              </a:lnSpc>
              <a:spcBef>
                <a:spcPts val="1000"/>
              </a:spcBef>
              <a:spcAft>
                <a:spcPts val="0"/>
              </a:spcAft>
              <a:buSzPts val="1000"/>
              <a:buNone/>
              <a:defRPr sz="1000"/>
            </a:lvl8pPr>
            <a:lvl9pPr marL="4114800" lvl="8" indent="-228600" algn="l">
              <a:lnSpc>
                <a:spcPct val="100000"/>
              </a:lnSpc>
              <a:spcBef>
                <a:spcPts val="1000"/>
              </a:spcBef>
              <a:spcAft>
                <a:spcPts val="0"/>
              </a:spcAft>
              <a:buSzPts val="1000"/>
              <a:buNone/>
              <a:defRPr sz="1000"/>
            </a:lvl9pPr>
          </a:lstStyle>
          <a:p>
            <a:endParaRPr/>
          </a:p>
        </p:txBody>
      </p:sp>
      <p:sp>
        <p:nvSpPr>
          <p:cNvPr id="95" name="Google Shape;95;p32"/>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32"/>
          <p:cNvSpPr txBox="1">
            <a:spLocks noGrp="1"/>
          </p:cNvSpPr>
          <p:nvPr>
            <p:ph type="ftr" idx="11"/>
          </p:nvPr>
        </p:nvSpPr>
        <p:spPr>
          <a:xfrm>
            <a:off x="804672" y="6236208"/>
            <a:ext cx="5124797"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32"/>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98"/>
        <p:cNvGrpSpPr/>
        <p:nvPr/>
      </p:nvGrpSpPr>
      <p:grpSpPr>
        <a:xfrm>
          <a:off x="0" y="0"/>
          <a:ext cx="0" cy="0"/>
          <a:chOff x="0" y="0"/>
          <a:chExt cx="0" cy="0"/>
        </a:xfrm>
      </p:grpSpPr>
      <p:sp>
        <p:nvSpPr>
          <p:cNvPr id="99" name="Google Shape;99;p33"/>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33"/>
          <p:cNvSpPr txBox="1">
            <a:spLocks noGrp="1"/>
          </p:cNvSpPr>
          <p:nvPr>
            <p:ph type="body" idx="1"/>
          </p:nvPr>
        </p:nvSpPr>
        <p:spPr>
          <a:xfrm rot="5400000">
            <a:off x="4545009" y="324171"/>
            <a:ext cx="3101983" cy="772972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101" name="Google Shape;101;p33"/>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33"/>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33"/>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04"/>
        <p:cNvGrpSpPr/>
        <p:nvPr/>
      </p:nvGrpSpPr>
      <p:grpSpPr>
        <a:xfrm>
          <a:off x="0" y="0"/>
          <a:ext cx="0" cy="0"/>
          <a:chOff x="0" y="0"/>
          <a:chExt cx="0" cy="0"/>
        </a:xfrm>
      </p:grpSpPr>
      <p:sp>
        <p:nvSpPr>
          <p:cNvPr id="105" name="Google Shape;105;p34"/>
          <p:cNvSpPr txBox="1">
            <a:spLocks noGrp="1"/>
          </p:cNvSpPr>
          <p:nvPr>
            <p:ph type="title"/>
          </p:nvPr>
        </p:nvSpPr>
        <p:spPr>
          <a:xfrm rot="5400000">
            <a:off x="6810676" y="2779696"/>
            <a:ext cx="4983480" cy="1298608"/>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34"/>
          <p:cNvSpPr txBox="1">
            <a:spLocks noGrp="1"/>
          </p:cNvSpPr>
          <p:nvPr>
            <p:ph type="body" idx="1"/>
          </p:nvPr>
        </p:nvSpPr>
        <p:spPr>
          <a:xfrm rot="5400000">
            <a:off x="2838640" y="329755"/>
            <a:ext cx="4983480" cy="6198489"/>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107" name="Google Shape;107;p34"/>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34"/>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34"/>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style A">
  <p:cSld name="Blank style A">
    <p:spTree>
      <p:nvGrpSpPr>
        <p:cNvPr id="1" name="Shape 22"/>
        <p:cNvGrpSpPr/>
        <p:nvPr/>
      </p:nvGrpSpPr>
      <p:grpSpPr>
        <a:xfrm>
          <a:off x="0" y="0"/>
          <a:ext cx="0" cy="0"/>
          <a:chOff x="0" y="0"/>
          <a:chExt cx="0" cy="0"/>
        </a:xfrm>
      </p:grpSpPr>
      <p:sp>
        <p:nvSpPr>
          <p:cNvPr id="23" name="Google Shape;23;p22"/>
          <p:cNvSpPr/>
          <p:nvPr/>
        </p:nvSpPr>
        <p:spPr>
          <a:xfrm>
            <a:off x="0" y="1530351"/>
            <a:ext cx="12192000" cy="3797300"/>
          </a:xfrm>
          <a:prstGeom prst="rect">
            <a:avLst/>
          </a:prstGeom>
          <a:solidFill>
            <a:srgbClr val="16575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4" name="Google Shape;24;p22"/>
          <p:cNvSpPr/>
          <p:nvPr/>
        </p:nvSpPr>
        <p:spPr>
          <a:xfrm>
            <a:off x="0" y="1"/>
            <a:ext cx="12192000" cy="706967"/>
          </a:xfrm>
          <a:prstGeom prst="rect">
            <a:avLst/>
          </a:prstGeom>
          <a:solidFill>
            <a:srgbClr val="18637B"/>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rgbClr val="000000"/>
              </a:buClr>
              <a:buSzPts val="1867"/>
              <a:buFont typeface="Arial"/>
              <a:buNone/>
            </a:pPr>
            <a:endParaRPr sz="1867" b="0" i="0" u="none" strike="noStrike" cap="none">
              <a:solidFill>
                <a:srgbClr val="114454"/>
              </a:solidFill>
              <a:latin typeface="Arial"/>
              <a:ea typeface="Arial"/>
              <a:cs typeface="Arial"/>
              <a:sym typeface="Arial"/>
            </a:endParaRPr>
          </a:p>
        </p:txBody>
      </p:sp>
      <p:sp>
        <p:nvSpPr>
          <p:cNvPr id="25" name="Google Shape;25;p22"/>
          <p:cNvSpPr/>
          <p:nvPr/>
        </p:nvSpPr>
        <p:spPr>
          <a:xfrm>
            <a:off x="0" y="666751"/>
            <a:ext cx="12192000" cy="975783"/>
          </a:xfrm>
          <a:prstGeom prst="rect">
            <a:avLst/>
          </a:prstGeom>
          <a:solidFill>
            <a:srgbClr val="124057"/>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6" name="Google Shape;26;p22"/>
          <p:cNvSpPr/>
          <p:nvPr/>
        </p:nvSpPr>
        <p:spPr>
          <a:xfrm>
            <a:off x="0" y="5283200"/>
            <a:ext cx="12192000" cy="493184"/>
          </a:xfrm>
          <a:prstGeom prst="rect">
            <a:avLst/>
          </a:prstGeom>
          <a:solidFill>
            <a:srgbClr val="3B8D6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7" name="Google Shape;27;p22"/>
          <p:cNvSpPr/>
          <p:nvPr/>
        </p:nvSpPr>
        <p:spPr>
          <a:xfrm>
            <a:off x="0" y="5778501"/>
            <a:ext cx="12192000" cy="1079500"/>
          </a:xfrm>
          <a:prstGeom prst="rect">
            <a:avLst/>
          </a:prstGeom>
          <a:solidFill>
            <a:srgbClr val="94BF6E"/>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8" name="Google Shape;28;p22"/>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sz="1100" b="0" i="0" u="none" strike="noStrike" cap="none">
                <a:solidFill>
                  <a:srgbClr val="FFFFFF"/>
                </a:solidFill>
                <a:latin typeface="Gill Sans"/>
                <a:ea typeface="Gill Sans"/>
                <a:cs typeface="Gill Sans"/>
                <a:sym typeface="Gill Sans"/>
              </a:defRPr>
            </a:lvl1pPr>
            <a:lvl2pPr marL="0" lvl="1" indent="0" algn="ctr">
              <a:spcBef>
                <a:spcPts val="0"/>
              </a:spcBef>
              <a:buNone/>
              <a:defRPr sz="1100" b="0" i="0" u="none" strike="noStrike" cap="none">
                <a:solidFill>
                  <a:srgbClr val="FFFFFF"/>
                </a:solidFill>
                <a:latin typeface="Gill Sans"/>
                <a:ea typeface="Gill Sans"/>
                <a:cs typeface="Gill Sans"/>
                <a:sym typeface="Gill Sans"/>
              </a:defRPr>
            </a:lvl2pPr>
            <a:lvl3pPr marL="0" lvl="2" indent="0" algn="ctr">
              <a:spcBef>
                <a:spcPts val="0"/>
              </a:spcBef>
              <a:buNone/>
              <a:defRPr sz="1100" b="0" i="0" u="none" strike="noStrike" cap="none">
                <a:solidFill>
                  <a:srgbClr val="FFFFFF"/>
                </a:solidFill>
                <a:latin typeface="Gill Sans"/>
                <a:ea typeface="Gill Sans"/>
                <a:cs typeface="Gill Sans"/>
                <a:sym typeface="Gill Sans"/>
              </a:defRPr>
            </a:lvl3pPr>
            <a:lvl4pPr marL="0" lvl="3" indent="0" algn="ctr">
              <a:spcBef>
                <a:spcPts val="0"/>
              </a:spcBef>
              <a:buNone/>
              <a:defRPr sz="1100" b="0" i="0" u="none" strike="noStrike" cap="none">
                <a:solidFill>
                  <a:srgbClr val="FFFFFF"/>
                </a:solidFill>
                <a:latin typeface="Gill Sans"/>
                <a:ea typeface="Gill Sans"/>
                <a:cs typeface="Gill Sans"/>
                <a:sym typeface="Gill Sans"/>
              </a:defRPr>
            </a:lvl4pPr>
            <a:lvl5pPr marL="0" lvl="4" indent="0" algn="ctr">
              <a:spcBef>
                <a:spcPts val="0"/>
              </a:spcBef>
              <a:buNone/>
              <a:defRPr sz="1100" b="0" i="0" u="none" strike="noStrike" cap="none">
                <a:solidFill>
                  <a:srgbClr val="FFFFFF"/>
                </a:solidFill>
                <a:latin typeface="Gill Sans"/>
                <a:ea typeface="Gill Sans"/>
                <a:cs typeface="Gill Sans"/>
                <a:sym typeface="Gill Sans"/>
              </a:defRPr>
            </a:lvl5pPr>
            <a:lvl6pPr marL="0" lvl="5" indent="0" algn="ctr">
              <a:spcBef>
                <a:spcPts val="0"/>
              </a:spcBef>
              <a:buNone/>
              <a:defRPr sz="1100" b="0" i="0" u="none" strike="noStrike" cap="none">
                <a:solidFill>
                  <a:srgbClr val="FFFFFF"/>
                </a:solidFill>
                <a:latin typeface="Gill Sans"/>
                <a:ea typeface="Gill Sans"/>
                <a:cs typeface="Gill Sans"/>
                <a:sym typeface="Gill Sans"/>
              </a:defRPr>
            </a:lvl6pPr>
            <a:lvl7pPr marL="0" lvl="6" indent="0" algn="ctr">
              <a:spcBef>
                <a:spcPts val="0"/>
              </a:spcBef>
              <a:buNone/>
              <a:defRPr sz="1100" b="0" i="0" u="none" strike="noStrike" cap="none">
                <a:solidFill>
                  <a:srgbClr val="FFFFFF"/>
                </a:solidFill>
                <a:latin typeface="Gill Sans"/>
                <a:ea typeface="Gill Sans"/>
                <a:cs typeface="Gill Sans"/>
                <a:sym typeface="Gill Sans"/>
              </a:defRPr>
            </a:lvl7pPr>
            <a:lvl8pPr marL="0" lvl="7" indent="0" algn="ctr">
              <a:spcBef>
                <a:spcPts val="0"/>
              </a:spcBef>
              <a:buNone/>
              <a:defRPr sz="1100" b="0" i="0" u="none" strike="noStrike" cap="none">
                <a:solidFill>
                  <a:srgbClr val="FFFFFF"/>
                </a:solidFill>
                <a:latin typeface="Gill Sans"/>
                <a:ea typeface="Gill Sans"/>
                <a:cs typeface="Gill Sans"/>
                <a:sym typeface="Gill Sans"/>
              </a:defRPr>
            </a:lvl8pPr>
            <a:lvl9pPr marL="0" lvl="8" indent="0" algn="ctr">
              <a:spcBef>
                <a:spcPts val="0"/>
              </a:spcBef>
              <a:buNone/>
              <a:defRPr sz="1100"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29"/>
        <p:cNvGrpSpPr/>
        <p:nvPr/>
      </p:nvGrpSpPr>
      <p:grpSpPr>
        <a:xfrm>
          <a:off x="0" y="0"/>
          <a:ext cx="0" cy="0"/>
          <a:chOff x="0" y="0"/>
          <a:chExt cx="0" cy="0"/>
        </a:xfrm>
      </p:grpSpPr>
      <p:sp>
        <p:nvSpPr>
          <p:cNvPr id="30" name="Google Shape;30;p23"/>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3"/>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3"/>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3"/>
        <p:cNvGrpSpPr/>
        <p:nvPr/>
      </p:nvGrpSpPr>
      <p:grpSpPr>
        <a:xfrm>
          <a:off x="0" y="0"/>
          <a:ext cx="0" cy="0"/>
          <a:chOff x="0" y="0"/>
          <a:chExt cx="0" cy="0"/>
        </a:xfrm>
      </p:grpSpPr>
      <p:sp>
        <p:nvSpPr>
          <p:cNvPr id="34" name="Google Shape;34;p24"/>
          <p:cNvSpPr/>
          <p:nvPr/>
        </p:nvSpPr>
        <p:spPr>
          <a:xfrm>
            <a:off x="0" y="1"/>
            <a:ext cx="330200" cy="706967"/>
          </a:xfrm>
          <a:prstGeom prst="rect">
            <a:avLst/>
          </a:prstGeom>
          <a:solidFill>
            <a:srgbClr val="18637B"/>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rgbClr val="000000"/>
              </a:buClr>
              <a:buSzPts val="1867"/>
              <a:buFont typeface="Arial"/>
              <a:buNone/>
            </a:pPr>
            <a:endParaRPr sz="1867" b="0" i="0" u="none" strike="noStrike" cap="none">
              <a:solidFill>
                <a:srgbClr val="114454"/>
              </a:solidFill>
              <a:latin typeface="Arial"/>
              <a:ea typeface="Arial"/>
              <a:cs typeface="Arial"/>
              <a:sym typeface="Arial"/>
            </a:endParaRPr>
          </a:p>
        </p:txBody>
      </p:sp>
      <p:sp>
        <p:nvSpPr>
          <p:cNvPr id="35" name="Google Shape;35;p24"/>
          <p:cNvSpPr/>
          <p:nvPr/>
        </p:nvSpPr>
        <p:spPr>
          <a:xfrm>
            <a:off x="0" y="666751"/>
            <a:ext cx="6096000" cy="1411816"/>
          </a:xfrm>
          <a:prstGeom prst="rect">
            <a:avLst/>
          </a:prstGeom>
          <a:solidFill>
            <a:srgbClr val="124057"/>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6" name="Google Shape;36;p24"/>
          <p:cNvSpPr/>
          <p:nvPr/>
        </p:nvSpPr>
        <p:spPr>
          <a:xfrm>
            <a:off x="0" y="2072218"/>
            <a:ext cx="330200" cy="2042583"/>
          </a:xfrm>
          <a:prstGeom prst="rect">
            <a:avLst/>
          </a:prstGeom>
          <a:solidFill>
            <a:srgbClr val="16575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7" name="Google Shape;37;p24"/>
          <p:cNvSpPr/>
          <p:nvPr/>
        </p:nvSpPr>
        <p:spPr>
          <a:xfrm>
            <a:off x="0" y="4114800"/>
            <a:ext cx="330200" cy="806451"/>
          </a:xfrm>
          <a:prstGeom prst="rect">
            <a:avLst/>
          </a:prstGeom>
          <a:solidFill>
            <a:srgbClr val="3B8D61"/>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8" name="Google Shape;38;p24"/>
          <p:cNvSpPr/>
          <p:nvPr/>
        </p:nvSpPr>
        <p:spPr>
          <a:xfrm>
            <a:off x="0" y="4921251"/>
            <a:ext cx="330200" cy="1936749"/>
          </a:xfrm>
          <a:prstGeom prst="rect">
            <a:avLst/>
          </a:prstGeom>
          <a:solidFill>
            <a:srgbClr val="94BF6E"/>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cxnSp>
        <p:nvCxnSpPr>
          <p:cNvPr id="39" name="Google Shape;39;p24"/>
          <p:cNvCxnSpPr/>
          <p:nvPr/>
        </p:nvCxnSpPr>
        <p:spPr>
          <a:xfrm>
            <a:off x="1384300" y="1079500"/>
            <a:ext cx="0" cy="628651"/>
          </a:xfrm>
          <a:prstGeom prst="straightConnector1">
            <a:avLst/>
          </a:prstGeom>
          <a:noFill/>
          <a:ln w="9525" cap="flat" cmpd="sng">
            <a:solidFill>
              <a:srgbClr val="18637B"/>
            </a:solidFill>
            <a:prstDash val="solid"/>
            <a:round/>
            <a:headEnd type="none" w="med" len="med"/>
            <a:tailEnd type="none" w="med" len="med"/>
          </a:ln>
        </p:spPr>
      </p:cxnSp>
      <p:sp>
        <p:nvSpPr>
          <p:cNvPr id="40" name="Google Shape;40;p24"/>
          <p:cNvSpPr txBox="1">
            <a:spLocks noGrp="1"/>
          </p:cNvSpPr>
          <p:nvPr>
            <p:ph type="title"/>
          </p:nvPr>
        </p:nvSpPr>
        <p:spPr>
          <a:xfrm>
            <a:off x="1528033" y="707633"/>
            <a:ext cx="4278400" cy="137160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Autofit/>
          </a:bodyPr>
          <a:lstStyle>
            <a:lvl1pPr lvl="0" algn="ctr">
              <a:lnSpc>
                <a:spcPct val="90000"/>
              </a:lnSpc>
              <a:spcBef>
                <a:spcPts val="0"/>
              </a:spcBef>
              <a:spcAft>
                <a:spcPts val="0"/>
              </a:spcAft>
              <a:buClr>
                <a:srgbClr val="262626"/>
              </a:buClr>
              <a:buSzPts val="1800"/>
              <a:buFont typeface="Gill Sans"/>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41" name="Google Shape;41;p24"/>
          <p:cNvSpPr txBox="1">
            <a:spLocks noGrp="1"/>
          </p:cNvSpPr>
          <p:nvPr>
            <p:ph type="body" idx="1"/>
          </p:nvPr>
        </p:nvSpPr>
        <p:spPr>
          <a:xfrm>
            <a:off x="1528033" y="2356367"/>
            <a:ext cx="10054400" cy="42116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800"/>
              </a:spcBef>
              <a:spcAft>
                <a:spcPts val="0"/>
              </a:spcAft>
              <a:buSzPts val="2800"/>
              <a:buChar char="▪"/>
              <a:defRPr sz="3733"/>
            </a:lvl1pPr>
            <a:lvl2pPr marL="914400" lvl="1" indent="-406400" algn="l">
              <a:lnSpc>
                <a:spcPct val="100000"/>
              </a:lnSpc>
              <a:spcBef>
                <a:spcPts val="0"/>
              </a:spcBef>
              <a:spcAft>
                <a:spcPts val="0"/>
              </a:spcAft>
              <a:buSzPts val="2800"/>
              <a:buChar char="▫"/>
              <a:defRPr sz="3733"/>
            </a:lvl2pPr>
            <a:lvl3pPr marL="1371600" lvl="2" indent="-406400" algn="l">
              <a:lnSpc>
                <a:spcPct val="100000"/>
              </a:lnSpc>
              <a:spcBef>
                <a:spcPts val="0"/>
              </a:spcBef>
              <a:spcAft>
                <a:spcPts val="0"/>
              </a:spcAft>
              <a:buSzPts val="2800"/>
              <a:buChar char="■"/>
              <a:defRPr sz="3733"/>
            </a:lvl3pPr>
            <a:lvl4pPr marL="1828800" lvl="3" indent="-406400" algn="l">
              <a:lnSpc>
                <a:spcPct val="100000"/>
              </a:lnSpc>
              <a:spcBef>
                <a:spcPts val="0"/>
              </a:spcBef>
              <a:spcAft>
                <a:spcPts val="0"/>
              </a:spcAft>
              <a:buSzPts val="2800"/>
              <a:buChar char="●"/>
              <a:defRPr sz="3733"/>
            </a:lvl4pPr>
            <a:lvl5pPr marL="2286000" lvl="4" indent="-406400" algn="l">
              <a:lnSpc>
                <a:spcPct val="100000"/>
              </a:lnSpc>
              <a:spcBef>
                <a:spcPts val="0"/>
              </a:spcBef>
              <a:spcAft>
                <a:spcPts val="0"/>
              </a:spcAft>
              <a:buSzPts val="2800"/>
              <a:buChar char="○"/>
              <a:defRPr sz="3733"/>
            </a:lvl5pPr>
            <a:lvl6pPr marL="2743200" lvl="5" indent="-406400" algn="l">
              <a:lnSpc>
                <a:spcPct val="100000"/>
              </a:lnSpc>
              <a:spcBef>
                <a:spcPts val="0"/>
              </a:spcBef>
              <a:spcAft>
                <a:spcPts val="0"/>
              </a:spcAft>
              <a:buSzPts val="2800"/>
              <a:buChar char="■"/>
              <a:defRPr sz="3733"/>
            </a:lvl6pPr>
            <a:lvl7pPr marL="3200400" lvl="6" indent="-406400" algn="l">
              <a:lnSpc>
                <a:spcPct val="100000"/>
              </a:lnSpc>
              <a:spcBef>
                <a:spcPts val="0"/>
              </a:spcBef>
              <a:spcAft>
                <a:spcPts val="0"/>
              </a:spcAft>
              <a:buSzPts val="2800"/>
              <a:buChar char="●"/>
              <a:defRPr sz="3733"/>
            </a:lvl7pPr>
            <a:lvl8pPr marL="3657600" lvl="7" indent="-406400" algn="l">
              <a:lnSpc>
                <a:spcPct val="100000"/>
              </a:lnSpc>
              <a:spcBef>
                <a:spcPts val="0"/>
              </a:spcBef>
              <a:spcAft>
                <a:spcPts val="0"/>
              </a:spcAft>
              <a:buSzPts val="2800"/>
              <a:buChar char="○"/>
              <a:defRPr sz="3733"/>
            </a:lvl8pPr>
            <a:lvl9pPr marL="4114800" lvl="8" indent="-406400" algn="l">
              <a:lnSpc>
                <a:spcPct val="100000"/>
              </a:lnSpc>
              <a:spcBef>
                <a:spcPts val="0"/>
              </a:spcBef>
              <a:spcAft>
                <a:spcPts val="0"/>
              </a:spcAft>
              <a:buSzPts val="2800"/>
              <a:buChar char="■"/>
              <a:defRPr sz="3733"/>
            </a:lvl9pPr>
          </a:lstStyle>
          <a:p>
            <a:endParaRPr/>
          </a:p>
        </p:txBody>
      </p:sp>
      <p:sp>
        <p:nvSpPr>
          <p:cNvPr id="42" name="Google Shape;42;p24"/>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sz="1100" b="0" i="0" u="none" strike="noStrike" cap="none">
                <a:solidFill>
                  <a:srgbClr val="FFFFFF"/>
                </a:solidFill>
                <a:latin typeface="Gill Sans"/>
                <a:ea typeface="Gill Sans"/>
                <a:cs typeface="Gill Sans"/>
                <a:sym typeface="Gill Sans"/>
              </a:defRPr>
            </a:lvl1pPr>
            <a:lvl2pPr marL="0" lvl="1" indent="0" algn="ctr">
              <a:spcBef>
                <a:spcPts val="0"/>
              </a:spcBef>
              <a:buNone/>
              <a:defRPr sz="1100" b="0" i="0" u="none" strike="noStrike" cap="none">
                <a:solidFill>
                  <a:srgbClr val="FFFFFF"/>
                </a:solidFill>
                <a:latin typeface="Gill Sans"/>
                <a:ea typeface="Gill Sans"/>
                <a:cs typeface="Gill Sans"/>
                <a:sym typeface="Gill Sans"/>
              </a:defRPr>
            </a:lvl2pPr>
            <a:lvl3pPr marL="0" lvl="2" indent="0" algn="ctr">
              <a:spcBef>
                <a:spcPts val="0"/>
              </a:spcBef>
              <a:buNone/>
              <a:defRPr sz="1100" b="0" i="0" u="none" strike="noStrike" cap="none">
                <a:solidFill>
                  <a:srgbClr val="FFFFFF"/>
                </a:solidFill>
                <a:latin typeface="Gill Sans"/>
                <a:ea typeface="Gill Sans"/>
                <a:cs typeface="Gill Sans"/>
                <a:sym typeface="Gill Sans"/>
              </a:defRPr>
            </a:lvl3pPr>
            <a:lvl4pPr marL="0" lvl="3" indent="0" algn="ctr">
              <a:spcBef>
                <a:spcPts val="0"/>
              </a:spcBef>
              <a:buNone/>
              <a:defRPr sz="1100" b="0" i="0" u="none" strike="noStrike" cap="none">
                <a:solidFill>
                  <a:srgbClr val="FFFFFF"/>
                </a:solidFill>
                <a:latin typeface="Gill Sans"/>
                <a:ea typeface="Gill Sans"/>
                <a:cs typeface="Gill Sans"/>
                <a:sym typeface="Gill Sans"/>
              </a:defRPr>
            </a:lvl4pPr>
            <a:lvl5pPr marL="0" lvl="4" indent="0" algn="ctr">
              <a:spcBef>
                <a:spcPts val="0"/>
              </a:spcBef>
              <a:buNone/>
              <a:defRPr sz="1100" b="0" i="0" u="none" strike="noStrike" cap="none">
                <a:solidFill>
                  <a:srgbClr val="FFFFFF"/>
                </a:solidFill>
                <a:latin typeface="Gill Sans"/>
                <a:ea typeface="Gill Sans"/>
                <a:cs typeface="Gill Sans"/>
                <a:sym typeface="Gill Sans"/>
              </a:defRPr>
            </a:lvl5pPr>
            <a:lvl6pPr marL="0" lvl="5" indent="0" algn="ctr">
              <a:spcBef>
                <a:spcPts val="0"/>
              </a:spcBef>
              <a:buNone/>
              <a:defRPr sz="1100" b="0" i="0" u="none" strike="noStrike" cap="none">
                <a:solidFill>
                  <a:srgbClr val="FFFFFF"/>
                </a:solidFill>
                <a:latin typeface="Gill Sans"/>
                <a:ea typeface="Gill Sans"/>
                <a:cs typeface="Gill Sans"/>
                <a:sym typeface="Gill Sans"/>
              </a:defRPr>
            </a:lvl6pPr>
            <a:lvl7pPr marL="0" lvl="6" indent="0" algn="ctr">
              <a:spcBef>
                <a:spcPts val="0"/>
              </a:spcBef>
              <a:buNone/>
              <a:defRPr sz="1100" b="0" i="0" u="none" strike="noStrike" cap="none">
                <a:solidFill>
                  <a:srgbClr val="FFFFFF"/>
                </a:solidFill>
                <a:latin typeface="Gill Sans"/>
                <a:ea typeface="Gill Sans"/>
                <a:cs typeface="Gill Sans"/>
                <a:sym typeface="Gill Sans"/>
              </a:defRPr>
            </a:lvl7pPr>
            <a:lvl8pPr marL="0" lvl="7" indent="0" algn="ctr">
              <a:spcBef>
                <a:spcPts val="0"/>
              </a:spcBef>
              <a:buNone/>
              <a:defRPr sz="1100" b="0" i="0" u="none" strike="noStrike" cap="none">
                <a:solidFill>
                  <a:srgbClr val="FFFFFF"/>
                </a:solidFill>
                <a:latin typeface="Gill Sans"/>
                <a:ea typeface="Gill Sans"/>
                <a:cs typeface="Gill Sans"/>
                <a:sym typeface="Gill Sans"/>
              </a:defRPr>
            </a:lvl8pPr>
            <a:lvl9pPr marL="0" lvl="8" indent="0" algn="ctr">
              <a:spcBef>
                <a:spcPts val="0"/>
              </a:spcBef>
              <a:buNone/>
              <a:defRPr sz="1100"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bg>
      <p:bgPr>
        <a:solidFill>
          <a:schemeClr val="accent2"/>
        </a:solidFill>
        <a:effectLst/>
      </p:bgPr>
    </p:bg>
    <p:spTree>
      <p:nvGrpSpPr>
        <p:cNvPr id="1" name="Shape 43"/>
        <p:cNvGrpSpPr/>
        <p:nvPr/>
      </p:nvGrpSpPr>
      <p:grpSpPr>
        <a:xfrm>
          <a:off x="0" y="0"/>
          <a:ext cx="0" cy="0"/>
          <a:chOff x="0" y="0"/>
          <a:chExt cx="0" cy="0"/>
        </a:xfrm>
      </p:grpSpPr>
      <p:sp>
        <p:nvSpPr>
          <p:cNvPr id="44" name="Google Shape;44;p25"/>
          <p:cNvSpPr txBox="1">
            <a:spLocks noGrp="1"/>
          </p:cNvSpPr>
          <p:nvPr>
            <p:ph type="ctrTitle"/>
          </p:nvPr>
        </p:nvSpPr>
        <p:spPr>
          <a:xfrm>
            <a:off x="1600200" y="2386744"/>
            <a:ext cx="8991600" cy="1645920"/>
          </a:xfrm>
          <a:prstGeom prst="rect">
            <a:avLst/>
          </a:prstGeom>
          <a:solidFill>
            <a:srgbClr val="FFFFFF"/>
          </a:solidFill>
          <a:ln w="38100" cap="flat" cmpd="sng">
            <a:solidFill>
              <a:srgbClr val="404040"/>
            </a:solidFill>
            <a:prstDash val="solid"/>
            <a:round/>
            <a:headEnd type="none" w="sm" len="sm"/>
            <a:tailEnd type="none" w="sm" len="sm"/>
          </a:ln>
        </p:spPr>
        <p:txBody>
          <a:bodyPr spcFirstLastPara="1" wrap="square" lIns="274300" tIns="182875" rIns="274300" bIns="182875" anchor="ctr" anchorCtr="1">
            <a:normAutofit/>
          </a:bodyPr>
          <a:lstStyle>
            <a:lvl1pPr lvl="0" algn="ctr">
              <a:lnSpc>
                <a:spcPct val="90000"/>
              </a:lnSpc>
              <a:spcBef>
                <a:spcPts val="0"/>
              </a:spcBef>
              <a:spcAft>
                <a:spcPts val="0"/>
              </a:spcAft>
              <a:buClr>
                <a:srgbClr val="262626"/>
              </a:buClr>
              <a:buSzPts val="3800"/>
              <a:buFont typeface="Gill Sans"/>
              <a:buNone/>
              <a:defRPr sz="38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25"/>
          <p:cNvSpPr txBox="1">
            <a:spLocks noGrp="1"/>
          </p:cNvSpPr>
          <p:nvPr>
            <p:ph type="subTitle" idx="1"/>
          </p:nvPr>
        </p:nvSpPr>
        <p:spPr>
          <a:xfrm>
            <a:off x="2695194" y="4352544"/>
            <a:ext cx="6801612" cy="1239894"/>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1000"/>
              </a:spcBef>
              <a:spcAft>
                <a:spcPts val="0"/>
              </a:spcAft>
              <a:buSzPts val="2000"/>
              <a:buNone/>
              <a:defRPr sz="2000">
                <a:solidFill>
                  <a:srgbClr val="FEFEFE"/>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100000"/>
              </a:lnSpc>
              <a:spcBef>
                <a:spcPts val="1000"/>
              </a:spcBef>
              <a:spcAft>
                <a:spcPts val="0"/>
              </a:spcAft>
              <a:buSzPts val="1600"/>
              <a:buNone/>
              <a:defRPr sz="1600"/>
            </a:lvl6pPr>
            <a:lvl7pPr lvl="6" algn="ctr">
              <a:lnSpc>
                <a:spcPct val="100000"/>
              </a:lnSpc>
              <a:spcBef>
                <a:spcPts val="1000"/>
              </a:spcBef>
              <a:spcAft>
                <a:spcPts val="0"/>
              </a:spcAft>
              <a:buSzPts val="1600"/>
              <a:buNone/>
              <a:defRPr sz="1600"/>
            </a:lvl7pPr>
            <a:lvl8pPr lvl="7" algn="ctr">
              <a:lnSpc>
                <a:spcPct val="100000"/>
              </a:lnSpc>
              <a:spcBef>
                <a:spcPts val="1000"/>
              </a:spcBef>
              <a:spcAft>
                <a:spcPts val="0"/>
              </a:spcAft>
              <a:buSzPts val="1600"/>
              <a:buNone/>
              <a:defRPr sz="1600"/>
            </a:lvl8pPr>
            <a:lvl9pPr lvl="8" algn="ctr">
              <a:lnSpc>
                <a:spcPct val="100000"/>
              </a:lnSpc>
              <a:spcBef>
                <a:spcPts val="1000"/>
              </a:spcBef>
              <a:spcAft>
                <a:spcPts val="0"/>
              </a:spcAft>
              <a:buSzPts val="1600"/>
              <a:buNone/>
              <a:defRPr sz="1600"/>
            </a:lvl9pPr>
          </a:lstStyle>
          <a:p>
            <a:endParaRPr/>
          </a:p>
        </p:txBody>
      </p:sp>
      <p:sp>
        <p:nvSpPr>
          <p:cNvPr id="46" name="Google Shape;46;p25"/>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5"/>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5"/>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49"/>
        <p:cNvGrpSpPr/>
        <p:nvPr/>
      </p:nvGrpSpPr>
      <p:grpSpPr>
        <a:xfrm>
          <a:off x="0" y="0"/>
          <a:ext cx="0" cy="0"/>
          <a:chOff x="0" y="0"/>
          <a:chExt cx="0" cy="0"/>
        </a:xfrm>
      </p:grpSpPr>
      <p:sp>
        <p:nvSpPr>
          <p:cNvPr id="50" name="Google Shape;50;p26"/>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6"/>
          <p:cNvSpPr txBox="1">
            <a:spLocks noGrp="1"/>
          </p:cNvSpPr>
          <p:nvPr>
            <p:ph type="body" idx="1"/>
          </p:nvPr>
        </p:nvSpPr>
        <p:spPr>
          <a:xfrm>
            <a:off x="2231136" y="2638044"/>
            <a:ext cx="7729728" cy="310198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52" name="Google Shape;52;p26"/>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6"/>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6"/>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bg>
      <p:bgPr>
        <a:solidFill>
          <a:schemeClr val="accent1"/>
        </a:solidFill>
        <a:effectLst/>
      </p:bgPr>
    </p:bg>
    <p:spTree>
      <p:nvGrpSpPr>
        <p:cNvPr id="1" name="Shape 55"/>
        <p:cNvGrpSpPr/>
        <p:nvPr/>
      </p:nvGrpSpPr>
      <p:grpSpPr>
        <a:xfrm>
          <a:off x="0" y="0"/>
          <a:ext cx="0" cy="0"/>
          <a:chOff x="0" y="0"/>
          <a:chExt cx="0" cy="0"/>
        </a:xfrm>
      </p:grpSpPr>
      <p:sp>
        <p:nvSpPr>
          <p:cNvPr id="56" name="Google Shape;56;p27"/>
          <p:cNvSpPr txBox="1">
            <a:spLocks noGrp="1"/>
          </p:cNvSpPr>
          <p:nvPr>
            <p:ph type="title"/>
          </p:nvPr>
        </p:nvSpPr>
        <p:spPr>
          <a:xfrm>
            <a:off x="1600200" y="2386744"/>
            <a:ext cx="8991600" cy="1645920"/>
          </a:xfrm>
          <a:prstGeom prst="rect">
            <a:avLst/>
          </a:prstGeom>
          <a:solidFill>
            <a:srgbClr val="FFFFFF"/>
          </a:solidFill>
          <a:ln w="38100" cap="flat" cmpd="sng">
            <a:solidFill>
              <a:srgbClr val="404040"/>
            </a:solidFill>
            <a:prstDash val="solid"/>
            <a:round/>
            <a:headEnd type="none" w="sm" len="sm"/>
            <a:tailEnd type="none" w="sm" len="sm"/>
          </a:ln>
        </p:spPr>
        <p:txBody>
          <a:bodyPr spcFirstLastPara="1" wrap="square" lIns="274300" tIns="182875" rIns="274300" bIns="182875" anchor="ctr" anchorCtr="1">
            <a:normAutofit/>
          </a:bodyPr>
          <a:lstStyle>
            <a:lvl1pPr lvl="0" algn="ctr">
              <a:lnSpc>
                <a:spcPct val="90000"/>
              </a:lnSpc>
              <a:spcBef>
                <a:spcPts val="0"/>
              </a:spcBef>
              <a:spcAft>
                <a:spcPts val="0"/>
              </a:spcAft>
              <a:buClr>
                <a:srgbClr val="262626"/>
              </a:buClr>
              <a:buSzPts val="3800"/>
              <a:buFont typeface="Gill Sans"/>
              <a:buNone/>
              <a:defRPr sz="38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27"/>
          <p:cNvSpPr txBox="1">
            <a:spLocks noGrp="1"/>
          </p:cNvSpPr>
          <p:nvPr>
            <p:ph type="body" idx="1"/>
          </p:nvPr>
        </p:nvSpPr>
        <p:spPr>
          <a:xfrm>
            <a:off x="2695194" y="4352465"/>
            <a:ext cx="6801612" cy="1265082"/>
          </a:xfrm>
          <a:prstGeom prst="rect">
            <a:avLst/>
          </a:prstGeom>
          <a:noFill/>
          <a:ln>
            <a:noFill/>
          </a:ln>
        </p:spPr>
        <p:txBody>
          <a:bodyPr spcFirstLastPara="1" wrap="square" lIns="91425" tIns="45700" rIns="91425" bIns="45700" anchor="t" anchorCtr="1">
            <a:normAutofit/>
          </a:bodyPr>
          <a:lstStyle>
            <a:lvl1pPr marL="457200" lvl="0" indent="-228600" algn="l">
              <a:lnSpc>
                <a:spcPct val="100000"/>
              </a:lnSpc>
              <a:spcBef>
                <a:spcPts val="1000"/>
              </a:spcBef>
              <a:spcAft>
                <a:spcPts val="0"/>
              </a:spcAft>
              <a:buSzPts val="2000"/>
              <a:buNone/>
              <a:defRPr sz="2000">
                <a:solidFill>
                  <a:schemeClr val="lt1"/>
                </a:solidFill>
              </a:defRPr>
            </a:lvl1pPr>
            <a:lvl2pPr marL="914400" lvl="1" indent="-228600" algn="l">
              <a:lnSpc>
                <a:spcPct val="100000"/>
              </a:lnSpc>
              <a:spcBef>
                <a:spcPts val="1000"/>
              </a:spcBef>
              <a:spcAft>
                <a:spcPts val="0"/>
              </a:spcAft>
              <a:buSzPts val="2000"/>
              <a:buNone/>
              <a:defRPr sz="2000">
                <a:solidFill>
                  <a:schemeClr val="lt1"/>
                </a:solidFill>
              </a:defRPr>
            </a:lvl2pPr>
            <a:lvl3pPr marL="1371600" lvl="2" indent="-228600" algn="l">
              <a:lnSpc>
                <a:spcPct val="100000"/>
              </a:lnSpc>
              <a:spcBef>
                <a:spcPts val="1000"/>
              </a:spcBef>
              <a:spcAft>
                <a:spcPts val="0"/>
              </a:spcAft>
              <a:buSzPts val="1800"/>
              <a:buNone/>
              <a:defRPr sz="1800">
                <a:solidFill>
                  <a:schemeClr val="lt1"/>
                </a:solidFill>
              </a:defRPr>
            </a:lvl3pPr>
            <a:lvl4pPr marL="1828800" lvl="3" indent="-228600" algn="l">
              <a:lnSpc>
                <a:spcPct val="100000"/>
              </a:lnSpc>
              <a:spcBef>
                <a:spcPts val="1000"/>
              </a:spcBef>
              <a:spcAft>
                <a:spcPts val="0"/>
              </a:spcAft>
              <a:buSzPts val="1600"/>
              <a:buNone/>
              <a:defRPr sz="1600">
                <a:solidFill>
                  <a:schemeClr val="lt1"/>
                </a:solidFill>
              </a:defRPr>
            </a:lvl4pPr>
            <a:lvl5pPr marL="2286000" lvl="4" indent="-228600" algn="l">
              <a:lnSpc>
                <a:spcPct val="100000"/>
              </a:lnSpc>
              <a:spcBef>
                <a:spcPts val="1000"/>
              </a:spcBef>
              <a:spcAft>
                <a:spcPts val="0"/>
              </a:spcAft>
              <a:buSzPts val="1600"/>
              <a:buNone/>
              <a:defRPr sz="1600">
                <a:solidFill>
                  <a:schemeClr val="lt1"/>
                </a:solidFill>
              </a:defRPr>
            </a:lvl5pPr>
            <a:lvl6pPr marL="2743200" lvl="5" indent="-228600" algn="l">
              <a:lnSpc>
                <a:spcPct val="100000"/>
              </a:lnSpc>
              <a:spcBef>
                <a:spcPts val="1000"/>
              </a:spcBef>
              <a:spcAft>
                <a:spcPts val="0"/>
              </a:spcAft>
              <a:buSzPts val="1600"/>
              <a:buNone/>
              <a:defRPr sz="1600">
                <a:solidFill>
                  <a:schemeClr val="lt1"/>
                </a:solidFill>
              </a:defRPr>
            </a:lvl6pPr>
            <a:lvl7pPr marL="3200400" lvl="6" indent="-228600" algn="l">
              <a:lnSpc>
                <a:spcPct val="100000"/>
              </a:lnSpc>
              <a:spcBef>
                <a:spcPts val="1000"/>
              </a:spcBef>
              <a:spcAft>
                <a:spcPts val="0"/>
              </a:spcAft>
              <a:buSzPts val="1600"/>
              <a:buNone/>
              <a:defRPr sz="1600">
                <a:solidFill>
                  <a:schemeClr val="lt1"/>
                </a:solidFill>
              </a:defRPr>
            </a:lvl7pPr>
            <a:lvl8pPr marL="3657600" lvl="7" indent="-228600" algn="l">
              <a:lnSpc>
                <a:spcPct val="100000"/>
              </a:lnSpc>
              <a:spcBef>
                <a:spcPts val="1000"/>
              </a:spcBef>
              <a:spcAft>
                <a:spcPts val="0"/>
              </a:spcAft>
              <a:buSzPts val="1600"/>
              <a:buNone/>
              <a:defRPr sz="1600">
                <a:solidFill>
                  <a:schemeClr val="lt1"/>
                </a:solidFill>
              </a:defRPr>
            </a:lvl8pPr>
            <a:lvl9pPr marL="4114800" lvl="8" indent="-228600" algn="l">
              <a:lnSpc>
                <a:spcPct val="100000"/>
              </a:lnSpc>
              <a:spcBef>
                <a:spcPts val="1000"/>
              </a:spcBef>
              <a:spcAft>
                <a:spcPts val="0"/>
              </a:spcAft>
              <a:buSzPts val="1600"/>
              <a:buNone/>
              <a:defRPr sz="1600">
                <a:solidFill>
                  <a:schemeClr val="lt1"/>
                </a:solidFill>
              </a:defRPr>
            </a:lvl9pPr>
          </a:lstStyle>
          <a:p>
            <a:endParaRPr/>
          </a:p>
        </p:txBody>
      </p:sp>
      <p:sp>
        <p:nvSpPr>
          <p:cNvPr id="58" name="Google Shape;58;p27"/>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7"/>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7"/>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61"/>
        <p:cNvGrpSpPr/>
        <p:nvPr/>
      </p:nvGrpSpPr>
      <p:grpSpPr>
        <a:xfrm>
          <a:off x="0" y="0"/>
          <a:ext cx="0" cy="0"/>
          <a:chOff x="0" y="0"/>
          <a:chExt cx="0" cy="0"/>
        </a:xfrm>
      </p:grpSpPr>
      <p:sp>
        <p:nvSpPr>
          <p:cNvPr id="62" name="Google Shape;62;p28"/>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8"/>
          <p:cNvSpPr txBox="1">
            <a:spLocks noGrp="1"/>
          </p:cNvSpPr>
          <p:nvPr>
            <p:ph type="body" idx="1"/>
          </p:nvPr>
        </p:nvSpPr>
        <p:spPr>
          <a:xfrm>
            <a:off x="1581912" y="2638044"/>
            <a:ext cx="4271771" cy="310198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64" name="Google Shape;64;p28"/>
          <p:cNvSpPr txBox="1">
            <a:spLocks noGrp="1"/>
          </p:cNvSpPr>
          <p:nvPr>
            <p:ph type="body" idx="2"/>
          </p:nvPr>
        </p:nvSpPr>
        <p:spPr>
          <a:xfrm>
            <a:off x="6338315" y="2638044"/>
            <a:ext cx="4270247" cy="310198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65" name="Google Shape;65;p28"/>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8"/>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8"/>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68"/>
        <p:cNvGrpSpPr/>
        <p:nvPr/>
      </p:nvGrpSpPr>
      <p:grpSpPr>
        <a:xfrm>
          <a:off x="0" y="0"/>
          <a:ext cx="0" cy="0"/>
          <a:chOff x="0" y="0"/>
          <a:chExt cx="0" cy="0"/>
        </a:xfrm>
      </p:grpSpPr>
      <p:sp>
        <p:nvSpPr>
          <p:cNvPr id="69" name="Google Shape;69;p29"/>
          <p:cNvSpPr txBox="1">
            <a:spLocks noGrp="1"/>
          </p:cNvSpPr>
          <p:nvPr>
            <p:ph type="body" idx="1"/>
          </p:nvPr>
        </p:nvSpPr>
        <p:spPr>
          <a:xfrm>
            <a:off x="1583436" y="2313433"/>
            <a:ext cx="4270248" cy="704087"/>
          </a:xfrm>
          <a:prstGeom prst="rect">
            <a:avLst/>
          </a:prstGeom>
          <a:noFill/>
          <a:ln>
            <a:noFill/>
          </a:ln>
        </p:spPr>
        <p:txBody>
          <a:bodyPr spcFirstLastPara="1" wrap="square" lIns="91425" tIns="45700" rIns="91425" bIns="45700" anchor="b" anchorCtr="1">
            <a:normAutofit/>
          </a:bodyPr>
          <a:lstStyle>
            <a:lvl1pPr marL="457200" lvl="0" indent="-228600" algn="ctr">
              <a:lnSpc>
                <a:spcPct val="100000"/>
              </a:lnSpc>
              <a:spcBef>
                <a:spcPts val="1000"/>
              </a:spcBef>
              <a:spcAft>
                <a:spcPts val="0"/>
              </a:spcAft>
              <a:buSzPts val="1900"/>
              <a:buNone/>
              <a:defRPr sz="1900" b="0" cap="none">
                <a:solidFill>
                  <a:srgbClr val="398F98"/>
                </a:solidFill>
              </a:defRPr>
            </a:lvl1pPr>
            <a:lvl2pPr marL="914400" lvl="1" indent="-228600" algn="l">
              <a:lnSpc>
                <a:spcPct val="100000"/>
              </a:lnSpc>
              <a:spcBef>
                <a:spcPts val="1000"/>
              </a:spcBef>
              <a:spcAft>
                <a:spcPts val="0"/>
              </a:spcAft>
              <a:buSzPts val="1900"/>
              <a:buNone/>
              <a:defRPr sz="19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100000"/>
              </a:lnSpc>
              <a:spcBef>
                <a:spcPts val="1000"/>
              </a:spcBef>
              <a:spcAft>
                <a:spcPts val="0"/>
              </a:spcAft>
              <a:buSzPts val="1600"/>
              <a:buNone/>
              <a:defRPr sz="1600" b="1"/>
            </a:lvl6pPr>
            <a:lvl7pPr marL="3200400" lvl="6" indent="-228600" algn="l">
              <a:lnSpc>
                <a:spcPct val="100000"/>
              </a:lnSpc>
              <a:spcBef>
                <a:spcPts val="1000"/>
              </a:spcBef>
              <a:spcAft>
                <a:spcPts val="0"/>
              </a:spcAft>
              <a:buSzPts val="1600"/>
              <a:buNone/>
              <a:defRPr sz="1600" b="1"/>
            </a:lvl7pPr>
            <a:lvl8pPr marL="3657600" lvl="7" indent="-228600" algn="l">
              <a:lnSpc>
                <a:spcPct val="100000"/>
              </a:lnSpc>
              <a:spcBef>
                <a:spcPts val="1000"/>
              </a:spcBef>
              <a:spcAft>
                <a:spcPts val="0"/>
              </a:spcAft>
              <a:buSzPts val="1600"/>
              <a:buNone/>
              <a:defRPr sz="1600" b="1"/>
            </a:lvl8pPr>
            <a:lvl9pPr marL="4114800" lvl="8" indent="-228600" algn="l">
              <a:lnSpc>
                <a:spcPct val="100000"/>
              </a:lnSpc>
              <a:spcBef>
                <a:spcPts val="1000"/>
              </a:spcBef>
              <a:spcAft>
                <a:spcPts val="0"/>
              </a:spcAft>
              <a:buSzPts val="1600"/>
              <a:buNone/>
              <a:defRPr sz="1600" b="1"/>
            </a:lvl9pPr>
          </a:lstStyle>
          <a:p>
            <a:endParaRPr/>
          </a:p>
        </p:txBody>
      </p:sp>
      <p:sp>
        <p:nvSpPr>
          <p:cNvPr id="70" name="Google Shape;70;p29"/>
          <p:cNvSpPr txBox="1">
            <a:spLocks noGrp="1"/>
          </p:cNvSpPr>
          <p:nvPr>
            <p:ph type="body" idx="2"/>
          </p:nvPr>
        </p:nvSpPr>
        <p:spPr>
          <a:xfrm>
            <a:off x="1583436" y="3143250"/>
            <a:ext cx="4270248" cy="259677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71" name="Google Shape;71;p29"/>
          <p:cNvSpPr txBox="1">
            <a:spLocks noGrp="1"/>
          </p:cNvSpPr>
          <p:nvPr>
            <p:ph type="body" idx="3"/>
          </p:nvPr>
        </p:nvSpPr>
        <p:spPr>
          <a:xfrm>
            <a:off x="6338316" y="3143250"/>
            <a:ext cx="4253484" cy="259677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30200" algn="l">
              <a:lnSpc>
                <a:spcPct val="100000"/>
              </a:lnSpc>
              <a:spcBef>
                <a:spcPts val="1000"/>
              </a:spcBef>
              <a:spcAft>
                <a:spcPts val="0"/>
              </a:spcAft>
              <a:buSzPts val="16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72" name="Google Shape;72;p29"/>
          <p:cNvSpPr txBox="1">
            <a:spLocks noGrp="1"/>
          </p:cNvSpPr>
          <p:nvPr>
            <p:ph type="body" idx="4"/>
          </p:nvPr>
        </p:nvSpPr>
        <p:spPr>
          <a:xfrm>
            <a:off x="6338316" y="2313433"/>
            <a:ext cx="4270248" cy="704087"/>
          </a:xfrm>
          <a:prstGeom prst="rect">
            <a:avLst/>
          </a:prstGeom>
          <a:noFill/>
          <a:ln>
            <a:noFill/>
          </a:ln>
        </p:spPr>
        <p:txBody>
          <a:bodyPr spcFirstLastPara="1" wrap="square" lIns="91425" tIns="45700" rIns="91425" bIns="45700" anchor="b" anchorCtr="1">
            <a:normAutofit/>
          </a:bodyPr>
          <a:lstStyle>
            <a:lvl1pPr marL="457200" lvl="0" indent="-228600" algn="ctr">
              <a:lnSpc>
                <a:spcPct val="100000"/>
              </a:lnSpc>
              <a:spcBef>
                <a:spcPts val="1000"/>
              </a:spcBef>
              <a:spcAft>
                <a:spcPts val="0"/>
              </a:spcAft>
              <a:buSzPts val="1900"/>
              <a:buNone/>
              <a:defRPr sz="1900" b="0" cap="none">
                <a:solidFill>
                  <a:srgbClr val="398F98"/>
                </a:solidFill>
              </a:defRPr>
            </a:lvl1pPr>
            <a:lvl2pPr marL="914400" lvl="1" indent="-228600" algn="l">
              <a:lnSpc>
                <a:spcPct val="100000"/>
              </a:lnSpc>
              <a:spcBef>
                <a:spcPts val="1000"/>
              </a:spcBef>
              <a:spcAft>
                <a:spcPts val="0"/>
              </a:spcAft>
              <a:buSzPts val="1900"/>
              <a:buNone/>
              <a:defRPr sz="19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100000"/>
              </a:lnSpc>
              <a:spcBef>
                <a:spcPts val="1000"/>
              </a:spcBef>
              <a:spcAft>
                <a:spcPts val="0"/>
              </a:spcAft>
              <a:buSzPts val="1600"/>
              <a:buNone/>
              <a:defRPr sz="1600" b="1"/>
            </a:lvl6pPr>
            <a:lvl7pPr marL="3200400" lvl="6" indent="-228600" algn="l">
              <a:lnSpc>
                <a:spcPct val="100000"/>
              </a:lnSpc>
              <a:spcBef>
                <a:spcPts val="1000"/>
              </a:spcBef>
              <a:spcAft>
                <a:spcPts val="0"/>
              </a:spcAft>
              <a:buSzPts val="1600"/>
              <a:buNone/>
              <a:defRPr sz="1600" b="1"/>
            </a:lvl7pPr>
            <a:lvl8pPr marL="3657600" lvl="7" indent="-228600" algn="l">
              <a:lnSpc>
                <a:spcPct val="100000"/>
              </a:lnSpc>
              <a:spcBef>
                <a:spcPts val="1000"/>
              </a:spcBef>
              <a:spcAft>
                <a:spcPts val="0"/>
              </a:spcAft>
              <a:buSzPts val="1600"/>
              <a:buNone/>
              <a:defRPr sz="1600" b="1"/>
            </a:lvl8pPr>
            <a:lvl9pPr marL="4114800" lvl="8" indent="-228600" algn="l">
              <a:lnSpc>
                <a:spcPct val="100000"/>
              </a:lnSpc>
              <a:spcBef>
                <a:spcPts val="1000"/>
              </a:spcBef>
              <a:spcAft>
                <a:spcPts val="0"/>
              </a:spcAft>
              <a:buSzPts val="1600"/>
              <a:buNone/>
              <a:defRPr sz="1600" b="1"/>
            </a:lvl9pPr>
          </a:lstStyle>
          <a:p>
            <a:endParaRPr/>
          </a:p>
        </p:txBody>
      </p:sp>
      <p:sp>
        <p:nvSpPr>
          <p:cNvPr id="73" name="Google Shape;73;p29"/>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9"/>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9"/>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sk-SK"/>
              <a:t>‹#›</a:t>
            </a:fld>
            <a:endParaRPr/>
          </a:p>
        </p:txBody>
      </p:sp>
      <p:sp>
        <p:nvSpPr>
          <p:cNvPr id="76" name="Google Shape;76;p29"/>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marR="0" lvl="0" algn="ctr" rtl="0">
              <a:lnSpc>
                <a:spcPct val="90000"/>
              </a:lnSpc>
              <a:spcBef>
                <a:spcPts val="0"/>
              </a:spcBef>
              <a:spcAft>
                <a:spcPts val="0"/>
              </a:spcAft>
              <a:buClr>
                <a:srgbClr val="262626"/>
              </a:buClr>
              <a:buSzPts val="2800"/>
              <a:buFont typeface="Gill Sans"/>
              <a:buNone/>
              <a:defRPr sz="2800" b="0" i="0" u="none" strike="noStrike" cap="none">
                <a:solidFill>
                  <a:srgbClr val="262626"/>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0"/>
          <p:cNvSpPr txBox="1">
            <a:spLocks noGrp="1"/>
          </p:cNvSpPr>
          <p:nvPr>
            <p:ph type="body" idx="1"/>
          </p:nvPr>
        </p:nvSpPr>
        <p:spPr>
          <a:xfrm>
            <a:off x="2231136" y="2638044"/>
            <a:ext cx="7729728" cy="3101983"/>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00000"/>
              </a:lnSpc>
              <a:spcBef>
                <a:spcPts val="1000"/>
              </a:spcBef>
              <a:spcAft>
                <a:spcPts val="0"/>
              </a:spcAft>
              <a:buClr>
                <a:schemeClr val="accent2"/>
              </a:buClr>
              <a:buSzPts val="1800"/>
              <a:buFont typeface="Arial"/>
              <a:buChar char="•"/>
              <a:defRPr sz="1800" b="0" i="0" u="none" strike="noStrike" cap="none">
                <a:solidFill>
                  <a:srgbClr val="262626"/>
                </a:solidFill>
                <a:latin typeface="Gill Sans"/>
                <a:ea typeface="Gill Sans"/>
                <a:cs typeface="Gill Sans"/>
                <a:sym typeface="Gill Sans"/>
              </a:defRPr>
            </a:lvl1pPr>
            <a:lvl2pPr marL="914400" marR="0" lvl="1"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Gill Sans"/>
                <a:ea typeface="Gill Sans"/>
                <a:cs typeface="Gill Sans"/>
                <a:sym typeface="Gill Sans"/>
              </a:defRPr>
            </a:lvl2pPr>
            <a:lvl3pPr marL="1371600" marR="0" lvl="2"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Gill Sans"/>
                <a:ea typeface="Gill Sans"/>
                <a:cs typeface="Gill Sans"/>
                <a:sym typeface="Gill Sans"/>
              </a:defRPr>
            </a:lvl3pPr>
            <a:lvl4pPr marL="1828800" marR="0" lvl="3"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Gill Sans"/>
                <a:ea typeface="Gill Sans"/>
                <a:cs typeface="Gill Sans"/>
                <a:sym typeface="Gill Sans"/>
              </a:defRPr>
            </a:lvl4pPr>
            <a:lvl5pPr marL="2286000" marR="0" lvl="4"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Gill Sans"/>
                <a:ea typeface="Gill Sans"/>
                <a:cs typeface="Gill Sans"/>
                <a:sym typeface="Gill Sans"/>
              </a:defRPr>
            </a:lvl5pPr>
            <a:lvl6pPr marL="2743200" marR="0" lvl="5"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Gill Sans"/>
                <a:ea typeface="Gill Sans"/>
                <a:cs typeface="Gill Sans"/>
                <a:sym typeface="Gill Sans"/>
              </a:defRPr>
            </a:lvl6pPr>
            <a:lvl7pPr marL="3200400" marR="0" lvl="6"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Gill Sans"/>
                <a:ea typeface="Gill Sans"/>
                <a:cs typeface="Gill Sans"/>
                <a:sym typeface="Gill Sans"/>
              </a:defRPr>
            </a:lvl7pPr>
            <a:lvl8pPr marL="3657600" marR="0" lvl="7"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Gill Sans"/>
                <a:ea typeface="Gill Sans"/>
                <a:cs typeface="Gill Sans"/>
                <a:sym typeface="Gill Sans"/>
              </a:defRPr>
            </a:lvl8pPr>
            <a:lvl9pPr marL="4114800" marR="0" lvl="8"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Gill Sans"/>
                <a:ea typeface="Gill Sans"/>
                <a:cs typeface="Gill Sans"/>
                <a:sym typeface="Gill Sans"/>
              </a:defRPr>
            </a:lvl9pPr>
          </a:lstStyle>
          <a:p>
            <a:endParaRPr/>
          </a:p>
        </p:txBody>
      </p:sp>
      <p:sp>
        <p:nvSpPr>
          <p:cNvPr id="12" name="Google Shape;12;p20"/>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50" b="0" i="0" u="none" strike="noStrike" cap="none">
                <a:solidFill>
                  <a:schemeClr val="dk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3" name="Google Shape;13;p20"/>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50" b="0" i="0" u="none" strike="noStrike" cap="none">
                <a:solidFill>
                  <a:schemeClr val="dk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4" name="Google Shape;14;p20"/>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marR="0" lvl="0" indent="0" algn="ctr" rtl="0">
              <a:spcBef>
                <a:spcPts val="0"/>
              </a:spcBef>
              <a:buNone/>
              <a:defRPr sz="1100" b="0" i="0" u="none" strike="noStrike" cap="none">
                <a:solidFill>
                  <a:srgbClr val="FFFFFF"/>
                </a:solidFill>
                <a:latin typeface="Gill Sans"/>
                <a:ea typeface="Gill Sans"/>
                <a:cs typeface="Gill Sans"/>
                <a:sym typeface="Gill Sans"/>
              </a:defRPr>
            </a:lvl1pPr>
            <a:lvl2pPr marL="0" marR="0" lvl="1" indent="0" algn="ctr" rtl="0">
              <a:spcBef>
                <a:spcPts val="0"/>
              </a:spcBef>
              <a:buNone/>
              <a:defRPr sz="1100" b="0" i="0" u="none" strike="noStrike" cap="none">
                <a:solidFill>
                  <a:srgbClr val="FFFFFF"/>
                </a:solidFill>
                <a:latin typeface="Gill Sans"/>
                <a:ea typeface="Gill Sans"/>
                <a:cs typeface="Gill Sans"/>
                <a:sym typeface="Gill Sans"/>
              </a:defRPr>
            </a:lvl2pPr>
            <a:lvl3pPr marL="0" marR="0" lvl="2" indent="0" algn="ctr" rtl="0">
              <a:spcBef>
                <a:spcPts val="0"/>
              </a:spcBef>
              <a:buNone/>
              <a:defRPr sz="1100" b="0" i="0" u="none" strike="noStrike" cap="none">
                <a:solidFill>
                  <a:srgbClr val="FFFFFF"/>
                </a:solidFill>
                <a:latin typeface="Gill Sans"/>
                <a:ea typeface="Gill Sans"/>
                <a:cs typeface="Gill Sans"/>
                <a:sym typeface="Gill Sans"/>
              </a:defRPr>
            </a:lvl3pPr>
            <a:lvl4pPr marL="0" marR="0" lvl="3" indent="0" algn="ctr" rtl="0">
              <a:spcBef>
                <a:spcPts val="0"/>
              </a:spcBef>
              <a:buNone/>
              <a:defRPr sz="1100" b="0" i="0" u="none" strike="noStrike" cap="none">
                <a:solidFill>
                  <a:srgbClr val="FFFFFF"/>
                </a:solidFill>
                <a:latin typeface="Gill Sans"/>
                <a:ea typeface="Gill Sans"/>
                <a:cs typeface="Gill Sans"/>
                <a:sym typeface="Gill Sans"/>
              </a:defRPr>
            </a:lvl4pPr>
            <a:lvl5pPr marL="0" marR="0" lvl="4" indent="0" algn="ctr" rtl="0">
              <a:spcBef>
                <a:spcPts val="0"/>
              </a:spcBef>
              <a:buNone/>
              <a:defRPr sz="1100" b="0" i="0" u="none" strike="noStrike" cap="none">
                <a:solidFill>
                  <a:srgbClr val="FFFFFF"/>
                </a:solidFill>
                <a:latin typeface="Gill Sans"/>
                <a:ea typeface="Gill Sans"/>
                <a:cs typeface="Gill Sans"/>
                <a:sym typeface="Gill Sans"/>
              </a:defRPr>
            </a:lvl5pPr>
            <a:lvl6pPr marL="0" marR="0" lvl="5" indent="0" algn="ctr" rtl="0">
              <a:spcBef>
                <a:spcPts val="0"/>
              </a:spcBef>
              <a:buNone/>
              <a:defRPr sz="1100" b="0" i="0" u="none" strike="noStrike" cap="none">
                <a:solidFill>
                  <a:srgbClr val="FFFFFF"/>
                </a:solidFill>
                <a:latin typeface="Gill Sans"/>
                <a:ea typeface="Gill Sans"/>
                <a:cs typeface="Gill Sans"/>
                <a:sym typeface="Gill Sans"/>
              </a:defRPr>
            </a:lvl6pPr>
            <a:lvl7pPr marL="0" marR="0" lvl="6" indent="0" algn="ctr" rtl="0">
              <a:spcBef>
                <a:spcPts val="0"/>
              </a:spcBef>
              <a:buNone/>
              <a:defRPr sz="1100" b="0" i="0" u="none" strike="noStrike" cap="none">
                <a:solidFill>
                  <a:srgbClr val="FFFFFF"/>
                </a:solidFill>
                <a:latin typeface="Gill Sans"/>
                <a:ea typeface="Gill Sans"/>
                <a:cs typeface="Gill Sans"/>
                <a:sym typeface="Gill Sans"/>
              </a:defRPr>
            </a:lvl7pPr>
            <a:lvl8pPr marL="0" marR="0" lvl="7" indent="0" algn="ctr" rtl="0">
              <a:spcBef>
                <a:spcPts val="0"/>
              </a:spcBef>
              <a:buNone/>
              <a:defRPr sz="1100" b="0" i="0" u="none" strike="noStrike" cap="none">
                <a:solidFill>
                  <a:srgbClr val="FFFFFF"/>
                </a:solidFill>
                <a:latin typeface="Gill Sans"/>
                <a:ea typeface="Gill Sans"/>
                <a:cs typeface="Gill Sans"/>
                <a:sym typeface="Gill Sans"/>
              </a:defRPr>
            </a:lvl8pPr>
            <a:lvl9pPr marL="0" marR="0" lvl="8" indent="0" algn="ctr" rtl="0">
              <a:spcBef>
                <a:spcPts val="0"/>
              </a:spcBef>
              <a:buNone/>
              <a:defRPr sz="1100"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sk-SK"/>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6.jp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www.youtube.com/watch?v=b4xw8dJkicI" TargetMode="External"/><Relationship Id="rId7"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jpg"/><Relationship Id="rId11" Type="http://schemas.openxmlformats.org/officeDocument/2006/relationships/image" Target="../media/image2.png"/><Relationship Id="rId5" Type="http://schemas.openxmlformats.org/officeDocument/2006/relationships/hyperlink" Target="https://www.youtube.com/watch?v=eqDXlYxSdLc" TargetMode="External"/><Relationship Id="rId10" Type="http://schemas.openxmlformats.org/officeDocument/2006/relationships/image" Target="../media/image28.png"/><Relationship Id="rId4" Type="http://schemas.openxmlformats.org/officeDocument/2006/relationships/hyperlink" Target="https://www.youtube.com/watch?v=gw1g2yKxb0I" TargetMode="External"/><Relationship Id="rId9" Type="http://schemas.openxmlformats.org/officeDocument/2006/relationships/image" Target="../media/image27.png"/></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https://docs.google.com/document/d/1ZnXmqFrkiQH3mnZL651IWkmRQun-e0XA/edit?usp=sharing&amp;ouid=108676336606472719787&amp;rtpof=true&amp;sd=true" TargetMode="External"/><Relationship Id="rId7" Type="http://schemas.openxmlformats.org/officeDocument/2006/relationships/image" Target="../media/image29.png"/><Relationship Id="rId12"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1.jpg"/><Relationship Id="rId11" Type="http://schemas.openxmlformats.org/officeDocument/2006/relationships/image" Target="../media/image33.png"/><Relationship Id="rId5" Type="http://schemas.openxmlformats.org/officeDocument/2006/relationships/hyperlink" Target="https://docs.google.com/document/d/1cnVyfMOWtWV4fbb9DcIj6dKyssKOwB5O/edit?usp=sharing&amp;ouid=108676336606472719787&amp;rtpof=true&amp;sd=true" TargetMode="External"/><Relationship Id="rId10" Type="http://schemas.openxmlformats.org/officeDocument/2006/relationships/image" Target="../media/image32.png"/><Relationship Id="rId4" Type="http://schemas.openxmlformats.org/officeDocument/2006/relationships/hyperlink" Target="https://docs.google.com/document/d/1VG2cwXIahoJVbMnY1E5kTLPO8MazUBre/edit?usp=sharing&amp;ouid=108676336606472719787&amp;rtpof=true&amp;sd=true" TargetMode="External"/><Relationship Id="rId9"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online.teacheracademy.eu/course/4cs-languages/" TargetMode="External"/><Relationship Id="rId4" Type="http://schemas.openxmlformats.org/officeDocument/2006/relationships/hyperlink" Target="https://online.teacheracademy.eu/course/4cs-introduction/"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jp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www.randomlists.com/team-generator" TargetMode="External"/><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hyperlink" Target="https://docs.google.com/document/d/1p2cUi7x6uS1AMP39r_ojnM7gGGUnNpgq/edit?usp=sharing&amp;ouid=104127819155236369167&amp;rtpof=true&amp;sd=true"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
          <p:cNvSpPr/>
          <p:nvPr/>
        </p:nvSpPr>
        <p:spPr>
          <a:xfrm>
            <a:off x="283634" y="6184901"/>
            <a:ext cx="6047317" cy="673100"/>
          </a:xfrm>
          <a:prstGeom prst="rect">
            <a:avLst/>
          </a:prstGeom>
          <a:noFill/>
          <a:ln w="12700" cap="flat" cmpd="sng">
            <a:solidFill>
              <a:srgbClr val="1B5F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k-SK" sz="2667" b="1" i="0" u="none" strike="noStrike" cap="none">
                <a:solidFill>
                  <a:schemeClr val="lt1"/>
                </a:solidFill>
                <a:latin typeface="Gill Sans"/>
                <a:ea typeface="Gill Sans"/>
                <a:cs typeface="Gill Sans"/>
                <a:sym typeface="Gill Sans"/>
              </a:rPr>
              <a:t>2020-1-SK01-KA226-SCH-094350</a:t>
            </a:r>
            <a:endParaRPr/>
          </a:p>
        </p:txBody>
      </p:sp>
      <p:pic>
        <p:nvPicPr>
          <p:cNvPr id="115" name="Google Shape;115;p1" descr="Erasmus+ logo EN.jpg"/>
          <p:cNvPicPr preferRelativeResize="0"/>
          <p:nvPr/>
        </p:nvPicPr>
        <p:blipFill rotWithShape="1">
          <a:blip r:embed="rId3">
            <a:alphaModFix/>
          </a:blip>
          <a:srcRect/>
          <a:stretch/>
        </p:blipFill>
        <p:spPr>
          <a:xfrm>
            <a:off x="190501" y="1047751"/>
            <a:ext cx="3458633" cy="762000"/>
          </a:xfrm>
          <a:prstGeom prst="rect">
            <a:avLst/>
          </a:prstGeom>
          <a:noFill/>
          <a:ln>
            <a:noFill/>
          </a:ln>
        </p:spPr>
      </p:pic>
      <p:sp>
        <p:nvSpPr>
          <p:cNvPr id="116" name="Google Shape;116;p1"/>
          <p:cNvSpPr/>
          <p:nvPr/>
        </p:nvSpPr>
        <p:spPr>
          <a:xfrm>
            <a:off x="1318227" y="2905779"/>
            <a:ext cx="8570051" cy="17543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sk-SK" sz="3600" b="0" i="0" u="none" strike="noStrike" cap="none">
                <a:solidFill>
                  <a:schemeClr val="lt1"/>
                </a:solidFill>
                <a:latin typeface="Gill Sans"/>
                <a:ea typeface="Gill Sans"/>
                <a:cs typeface="Gill Sans"/>
                <a:sym typeface="Gill Sans"/>
              </a:rPr>
              <a:t>TEACHING LANGUAGES WITH THE 4C’s</a:t>
            </a:r>
            <a:endParaRPr/>
          </a:p>
          <a:p>
            <a:pPr marL="0" marR="0" lvl="0" indent="0" algn="ctr" rtl="0">
              <a:spcBef>
                <a:spcPts val="0"/>
              </a:spcBef>
              <a:spcAft>
                <a:spcPts val="0"/>
              </a:spcAft>
              <a:buNone/>
            </a:pPr>
            <a:r>
              <a:rPr lang="sk-SK" sz="3600" b="0" i="0" u="none" strike="noStrike" cap="none">
                <a:solidFill>
                  <a:schemeClr val="lt1"/>
                </a:solidFill>
                <a:latin typeface="Gill Sans"/>
                <a:ea typeface="Gill Sans"/>
                <a:cs typeface="Gill Sans"/>
                <a:sym typeface="Gill Sans"/>
              </a:rPr>
              <a:t>DIGI</a:t>
            </a:r>
            <a:r>
              <a:rPr lang="sk-SK" sz="3600">
                <a:solidFill>
                  <a:schemeClr val="lt1"/>
                </a:solidFill>
                <a:latin typeface="Gill Sans"/>
                <a:ea typeface="Gill Sans"/>
                <a:cs typeface="Gill Sans"/>
                <a:sym typeface="Gill Sans"/>
              </a:rPr>
              <a:t>SCHOOL</a:t>
            </a:r>
            <a:r>
              <a:rPr lang="sk-SK" sz="3600" b="0" i="0" u="none" strike="noStrike" cap="none">
                <a:solidFill>
                  <a:schemeClr val="lt1"/>
                </a:solidFill>
                <a:latin typeface="Gill Sans"/>
                <a:ea typeface="Gill Sans"/>
                <a:cs typeface="Gill Sans"/>
                <a:sym typeface="Gill Sans"/>
              </a:rPr>
              <a:t> PROJECT ENGLISH</a:t>
            </a:r>
            <a:endParaRPr/>
          </a:p>
          <a:p>
            <a:pPr marL="0" marR="0" lvl="0" indent="0" algn="ctr" rtl="0">
              <a:spcBef>
                <a:spcPts val="0"/>
              </a:spcBef>
              <a:spcAft>
                <a:spcPts val="0"/>
              </a:spcAft>
              <a:buNone/>
            </a:pPr>
            <a:endParaRPr sz="3600" b="0" i="0" u="none" strike="noStrike" cap="none">
              <a:solidFill>
                <a:schemeClr val="lt1"/>
              </a:solidFill>
              <a:latin typeface="Gill Sans"/>
              <a:ea typeface="Gill Sans"/>
              <a:cs typeface="Gill Sans"/>
              <a:sym typeface="Gill Sans"/>
            </a:endParaRPr>
          </a:p>
        </p:txBody>
      </p:sp>
      <p:pic>
        <p:nvPicPr>
          <p:cNvPr id="117" name="Google Shape;117;p1" descr="page1image60437296"/>
          <p:cNvPicPr preferRelativeResize="0"/>
          <p:nvPr/>
        </p:nvPicPr>
        <p:blipFill rotWithShape="1">
          <a:blip r:embed="rId4">
            <a:alphaModFix/>
          </a:blip>
          <a:srcRect/>
          <a:stretch/>
        </p:blipFill>
        <p:spPr>
          <a:xfrm>
            <a:off x="3649134" y="1047751"/>
            <a:ext cx="958070" cy="762000"/>
          </a:xfrm>
          <a:prstGeom prst="rect">
            <a:avLst/>
          </a:prstGeom>
          <a:noFill/>
          <a:ln>
            <a:noFill/>
          </a:ln>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0"/>
          <p:cNvSpPr txBox="1">
            <a:spLocks noGrp="1"/>
          </p:cNvSpPr>
          <p:nvPr>
            <p:ph type="body" idx="1"/>
          </p:nvPr>
        </p:nvSpPr>
        <p:spPr>
          <a:xfrm>
            <a:off x="444099" y="2035050"/>
            <a:ext cx="11674500" cy="4215000"/>
          </a:xfrm>
          <a:prstGeom prst="rect">
            <a:avLst/>
          </a:prstGeom>
          <a:noFill/>
          <a:ln>
            <a:noFill/>
          </a:ln>
        </p:spPr>
        <p:txBody>
          <a:bodyPr spcFirstLastPara="1" wrap="square" lIns="91425" tIns="45700" rIns="91425" bIns="45700" anchor="t" anchorCtr="0">
            <a:noAutofit/>
          </a:bodyPr>
          <a:lstStyle/>
          <a:p>
            <a:pPr marL="67732" lvl="0" indent="0" algn="l" rtl="0">
              <a:lnSpc>
                <a:spcPct val="100000"/>
              </a:lnSpc>
              <a:spcBef>
                <a:spcPts val="800"/>
              </a:spcBef>
              <a:spcAft>
                <a:spcPts val="0"/>
              </a:spcAft>
              <a:buSzPts val="2800"/>
              <a:buNone/>
            </a:pPr>
            <a:r>
              <a:rPr lang="sk-SK" sz="1600">
                <a:solidFill>
                  <a:schemeClr val="dk1"/>
                </a:solidFill>
                <a:latin typeface="Short Stack"/>
                <a:ea typeface="Short Stack"/>
                <a:cs typeface="Short Stack"/>
                <a:sym typeface="Short Stack"/>
              </a:rPr>
              <a:t>What is Critical Thinking?</a:t>
            </a:r>
            <a:endParaRPr/>
          </a:p>
          <a:p>
            <a:pPr marL="67732" lvl="0" indent="0" algn="l" rtl="0">
              <a:lnSpc>
                <a:spcPct val="100000"/>
              </a:lnSpc>
              <a:spcBef>
                <a:spcPts val="800"/>
              </a:spcBef>
              <a:spcAft>
                <a:spcPts val="0"/>
              </a:spcAft>
              <a:buSzPts val="2800"/>
              <a:buNone/>
            </a:pPr>
            <a:r>
              <a:rPr lang="sk-SK" sz="1600">
                <a:solidFill>
                  <a:schemeClr val="dk1"/>
                </a:solidFill>
                <a:latin typeface="Short Stack"/>
                <a:ea typeface="Short Stack"/>
                <a:cs typeface="Short Stack"/>
                <a:sym typeface="Short Stack"/>
              </a:rPr>
              <a:t>Critical thinking is the ability to think in an organized and rational manner in order to understand connections between ideas and /or facts.</a:t>
            </a:r>
            <a:endParaRPr/>
          </a:p>
          <a:p>
            <a:pPr marL="67732" lvl="0" indent="0" algn="l" rtl="0">
              <a:lnSpc>
                <a:spcPct val="100000"/>
              </a:lnSpc>
              <a:spcBef>
                <a:spcPts val="800"/>
              </a:spcBef>
              <a:spcAft>
                <a:spcPts val="0"/>
              </a:spcAft>
              <a:buSzPts val="2800"/>
              <a:buNone/>
            </a:pPr>
            <a:r>
              <a:rPr lang="sk-SK" sz="1600">
                <a:solidFill>
                  <a:schemeClr val="dk1"/>
                </a:solidFill>
                <a:latin typeface="Short Stack"/>
                <a:ea typeface="Short Stack"/>
                <a:cs typeface="Short Stack"/>
                <a:sym typeface="Short Stack"/>
              </a:rPr>
              <a:t>This “thinking about thinking“ teaches us to identify, analyze, evaluate, choose thoughtfully.</a:t>
            </a:r>
            <a:endParaRPr/>
          </a:p>
          <a:p>
            <a:pPr marL="67732" lvl="0" indent="0" algn="l" rtl="0">
              <a:lnSpc>
                <a:spcPct val="100000"/>
              </a:lnSpc>
              <a:spcBef>
                <a:spcPts val="800"/>
              </a:spcBef>
              <a:spcAft>
                <a:spcPts val="0"/>
              </a:spcAft>
              <a:buSzPts val="2800"/>
              <a:buNone/>
            </a:pPr>
            <a:r>
              <a:rPr lang="sk-SK" sz="1600">
                <a:solidFill>
                  <a:schemeClr val="dk1"/>
                </a:solidFill>
                <a:latin typeface="Short Stack"/>
                <a:ea typeface="Short Stack"/>
                <a:cs typeface="Short Stack"/>
                <a:sym typeface="Short Stack"/>
              </a:rPr>
              <a:t>All necessary skills in every aspect of our lives, from choosing what to study at university, to organizing our creative activities, to being a thoughtful- and yes, skeptical- consumer of goods, services and media.</a:t>
            </a:r>
            <a:endParaRPr/>
          </a:p>
          <a:p>
            <a:pPr marL="67732" lvl="0" indent="0" algn="l" rtl="0">
              <a:lnSpc>
                <a:spcPct val="100000"/>
              </a:lnSpc>
              <a:spcBef>
                <a:spcPts val="800"/>
              </a:spcBef>
              <a:spcAft>
                <a:spcPts val="0"/>
              </a:spcAft>
              <a:buSzPts val="2800"/>
              <a:buNone/>
            </a:pPr>
            <a:endParaRPr sz="1600">
              <a:solidFill>
                <a:srgbClr val="114454"/>
              </a:solidFill>
              <a:latin typeface="Short Stack"/>
              <a:ea typeface="Short Stack"/>
              <a:cs typeface="Short Stack"/>
              <a:sym typeface="Short Stack"/>
            </a:endParaRPr>
          </a:p>
        </p:txBody>
      </p:sp>
      <p:sp>
        <p:nvSpPr>
          <p:cNvPr id="261" name="Google Shape;261;p10"/>
          <p:cNvSpPr>
            <a:spLocks noGrp="1"/>
          </p:cNvSpPr>
          <p:nvPr>
            <p:ph type="sldNum" idx="12"/>
          </p:nvPr>
        </p:nvSpPr>
        <p:spPr>
          <a:xfrm>
            <a:off x="10758922" y="6217920"/>
            <a:ext cx="365760" cy="365760"/>
          </a:xfrm>
          <a:prstGeom prst="ellipse">
            <a:avLst/>
          </a:prstGeom>
          <a:noFill/>
          <a:ln>
            <a:noFill/>
          </a:ln>
        </p:spPr>
        <p:txBody>
          <a:bodyPr spcFirstLastPara="1" wrap="square" lIns="18275" tIns="45700" rIns="18275" bIns="45700" anchor="ctr" anchorCtr="0">
            <a:noAutofit/>
          </a:bodyPr>
          <a:lstStyle/>
          <a:p>
            <a:pPr marL="0" marR="0" lvl="0" indent="0" algn="ctr" rtl="0">
              <a:spcBef>
                <a:spcPts val="0"/>
              </a:spcBef>
              <a:spcAft>
                <a:spcPts val="0"/>
              </a:spcAft>
              <a:buNone/>
            </a:pPr>
            <a:fld id="{00000000-1234-1234-1234-123412341234}" type="slidenum">
              <a:rPr lang="sk-SK" sz="1067">
                <a:solidFill>
                  <a:srgbClr val="FFFFFF"/>
                </a:solidFill>
                <a:latin typeface="Roboto Slab"/>
                <a:ea typeface="Roboto Slab"/>
                <a:cs typeface="Roboto Slab"/>
                <a:sym typeface="Roboto Slab"/>
              </a:rPr>
              <a:t>10</a:t>
            </a:fld>
            <a:endParaRPr sz="1067">
              <a:solidFill>
                <a:srgbClr val="FFFFFF"/>
              </a:solidFill>
              <a:latin typeface="Roboto Slab"/>
              <a:ea typeface="Roboto Slab"/>
              <a:cs typeface="Roboto Slab"/>
              <a:sym typeface="Roboto Slab"/>
            </a:endParaRPr>
          </a:p>
        </p:txBody>
      </p:sp>
      <p:grpSp>
        <p:nvGrpSpPr>
          <p:cNvPr id="262" name="Google Shape;262;p10"/>
          <p:cNvGrpSpPr/>
          <p:nvPr/>
        </p:nvGrpSpPr>
        <p:grpSpPr>
          <a:xfrm>
            <a:off x="431801" y="1011767"/>
            <a:ext cx="488951" cy="488951"/>
            <a:chOff x="1923675" y="1633650"/>
            <a:chExt cx="436000" cy="435975"/>
          </a:xfrm>
        </p:grpSpPr>
        <p:sp>
          <p:nvSpPr>
            <p:cNvPr id="263" name="Google Shape;263;p10"/>
            <p:cNvSpPr/>
            <p:nvPr/>
          </p:nvSpPr>
          <p:spPr>
            <a:xfrm>
              <a:off x="2209250" y="1633650"/>
              <a:ext cx="150425" cy="150425"/>
            </a:xfrm>
            <a:custGeom>
              <a:avLst/>
              <a:gdLst/>
              <a:ahLst/>
              <a:cxnLst/>
              <a:rect l="l" t="t" r="r" b="b"/>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64" name="Google Shape;264;p10"/>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65" name="Google Shape;265;p10"/>
            <p:cNvSpPr/>
            <p:nvPr/>
          </p:nvSpPr>
          <p:spPr>
            <a:xfrm>
              <a:off x="1923675" y="1681150"/>
              <a:ext cx="388500" cy="388475"/>
            </a:xfrm>
            <a:custGeom>
              <a:avLst/>
              <a:gdLst/>
              <a:ahLst/>
              <a:cxnLst/>
              <a:rect l="l" t="t" r="r" b="b"/>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66" name="Google Shape;266;p10"/>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67" name="Google Shape;267;p10"/>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68" name="Google Shape;268;p10"/>
            <p:cNvSpPr/>
            <p:nvPr/>
          </p:nvSpPr>
          <p:spPr>
            <a:xfrm>
              <a:off x="1944375" y="1947225"/>
              <a:ext cx="101725" cy="101700"/>
            </a:xfrm>
            <a:custGeom>
              <a:avLst/>
              <a:gdLst/>
              <a:ahLst/>
              <a:cxnLst/>
              <a:rect l="l" t="t" r="r" b="b"/>
              <a:pathLst>
                <a:path w="4069" h="4068" fill="none" extrusionOk="0">
                  <a:moveTo>
                    <a:pt x="1" y="49"/>
                  </a:moveTo>
                  <a:lnTo>
                    <a:pt x="1" y="49"/>
                  </a:lnTo>
                  <a:lnTo>
                    <a:pt x="25" y="0"/>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grpSp>
      <p:pic>
        <p:nvPicPr>
          <p:cNvPr id="269" name="Google Shape;269;p10" descr="Erasmus+ logo EN.jpg"/>
          <p:cNvPicPr preferRelativeResize="0"/>
          <p:nvPr/>
        </p:nvPicPr>
        <p:blipFill rotWithShape="1">
          <a:blip r:embed="rId3">
            <a:alphaModFix/>
          </a:blip>
          <a:srcRect/>
          <a:stretch/>
        </p:blipFill>
        <p:spPr>
          <a:xfrm>
            <a:off x="381001" y="285751"/>
            <a:ext cx="3458633" cy="762000"/>
          </a:xfrm>
          <a:prstGeom prst="rect">
            <a:avLst/>
          </a:prstGeom>
          <a:noFill/>
          <a:ln>
            <a:noFill/>
          </a:ln>
        </p:spPr>
      </p:pic>
      <p:sp>
        <p:nvSpPr>
          <p:cNvPr id="270" name="Google Shape;270;p10"/>
          <p:cNvSpPr txBox="1"/>
          <p:nvPr/>
        </p:nvSpPr>
        <p:spPr>
          <a:xfrm>
            <a:off x="1473335" y="1165271"/>
            <a:ext cx="440792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1800">
                <a:solidFill>
                  <a:schemeClr val="lt1"/>
                </a:solidFill>
                <a:latin typeface="Gill Sans"/>
                <a:ea typeface="Gill Sans"/>
                <a:cs typeface="Gill Sans"/>
                <a:sym typeface="Gill Sans"/>
              </a:rPr>
              <a:t>CRITICAL THINKING</a:t>
            </a:r>
            <a:endParaRPr/>
          </a:p>
          <a:p>
            <a:pPr marL="0" marR="0" lvl="0" indent="0" algn="l" rtl="0">
              <a:spcBef>
                <a:spcPts val="0"/>
              </a:spcBef>
              <a:spcAft>
                <a:spcPts val="0"/>
              </a:spcAft>
              <a:buNone/>
            </a:pPr>
            <a:r>
              <a:rPr lang="sk-SK" sz="1800">
                <a:solidFill>
                  <a:schemeClr val="lt1"/>
                </a:solidFill>
                <a:latin typeface="Gill Sans"/>
                <a:ea typeface="Gill Sans"/>
                <a:cs typeface="Gill Sans"/>
                <a:sym typeface="Gill Sans"/>
              </a:rPr>
              <a:t>Lessons 6 and 7: ‘Use your head’ activity.</a:t>
            </a:r>
            <a:endParaRPr/>
          </a:p>
          <a:p>
            <a:pPr marL="0" marR="0" lvl="0" indent="0" algn="l" rtl="0">
              <a:spcBef>
                <a:spcPts val="0"/>
              </a:spcBef>
              <a:spcAft>
                <a:spcPts val="0"/>
              </a:spcAft>
              <a:buNone/>
            </a:pPr>
            <a:r>
              <a:rPr lang="sk-SK" sz="1800">
                <a:solidFill>
                  <a:schemeClr val="lt1"/>
                </a:solidFill>
                <a:latin typeface="Gill Sans"/>
                <a:ea typeface="Gill Sans"/>
                <a:cs typeface="Gill Sans"/>
                <a:sym typeface="Gill Sans"/>
              </a:rPr>
              <a:t>Time: 50’ each lesson.</a:t>
            </a:r>
            <a:endParaRPr/>
          </a:p>
        </p:txBody>
      </p:sp>
      <p:sp>
        <p:nvSpPr>
          <p:cNvPr id="271" name="Google Shape;271;p10"/>
          <p:cNvSpPr txBox="1"/>
          <p:nvPr/>
        </p:nvSpPr>
        <p:spPr>
          <a:xfrm>
            <a:off x="444109" y="6357807"/>
            <a:ext cx="3615267" cy="436033"/>
          </a:xfrm>
          <a:prstGeom prst="rect">
            <a:avLst/>
          </a:prstGeom>
          <a:solidFill>
            <a:srgbClr val="00B050"/>
          </a:solidFill>
          <a:ln>
            <a:noFill/>
          </a:ln>
        </p:spPr>
        <p:txBody>
          <a:bodyPr spcFirstLastPara="1" wrap="square" lIns="121900" tIns="121900" rIns="121900" bIns="121900" anchor="t" anchorCtr="0">
            <a:noAutofit/>
          </a:bodyPr>
          <a:lstStyle/>
          <a:p>
            <a:pPr marL="0" marR="0" lvl="0" indent="0" algn="ctr" rtl="0">
              <a:spcBef>
                <a:spcPts val="0"/>
              </a:spcBef>
              <a:spcAft>
                <a:spcPts val="0"/>
              </a:spcAft>
              <a:buNone/>
            </a:pPr>
            <a:r>
              <a:rPr lang="sk-SK" sz="1200" b="1">
                <a:solidFill>
                  <a:schemeClr val="dk1"/>
                </a:solidFill>
                <a:latin typeface="Arial"/>
                <a:ea typeface="Arial"/>
                <a:cs typeface="Arial"/>
                <a:sym typeface="Arial"/>
              </a:rPr>
              <a:t>2020-1-SK01-KA226-SCH-094350</a:t>
            </a:r>
            <a:endParaRPr/>
          </a:p>
          <a:p>
            <a:pPr marL="0" marR="0" lvl="0" indent="0" algn="l" rtl="0">
              <a:spcBef>
                <a:spcPts val="1333"/>
              </a:spcBef>
              <a:spcAft>
                <a:spcPts val="0"/>
              </a:spcAft>
              <a:buNone/>
            </a:pPr>
            <a:endParaRPr sz="1200" b="1">
              <a:solidFill>
                <a:srgbClr val="114454"/>
              </a:solidFill>
              <a:latin typeface="Nixie One"/>
              <a:ea typeface="Nixie One"/>
              <a:cs typeface="Nixie One"/>
              <a:sym typeface="Nixie One"/>
            </a:endParaRPr>
          </a:p>
          <a:p>
            <a:pPr marL="0" marR="0" lvl="0" indent="0" algn="l" rtl="0">
              <a:spcBef>
                <a:spcPts val="1333"/>
              </a:spcBef>
              <a:spcAft>
                <a:spcPts val="0"/>
              </a:spcAft>
              <a:buNone/>
            </a:pPr>
            <a:endParaRPr sz="1200" b="1">
              <a:solidFill>
                <a:srgbClr val="114454"/>
              </a:solidFill>
              <a:latin typeface="Nixie One"/>
              <a:ea typeface="Nixie One"/>
              <a:cs typeface="Nixie One"/>
              <a:sym typeface="Nixie One"/>
            </a:endParaRPr>
          </a:p>
        </p:txBody>
      </p:sp>
      <p:pic>
        <p:nvPicPr>
          <p:cNvPr id="272" name="Google Shape;272;p10" descr="Interfaz de usuario gráfica, Texto, Aplicación, Chat o mensaje de texto&#10;&#10;Descripción generada automáticamente"/>
          <p:cNvPicPr preferRelativeResize="0"/>
          <p:nvPr/>
        </p:nvPicPr>
        <p:blipFill rotWithShape="1">
          <a:blip r:embed="rId4">
            <a:alphaModFix/>
          </a:blip>
          <a:srcRect/>
          <a:stretch/>
        </p:blipFill>
        <p:spPr>
          <a:xfrm>
            <a:off x="4160500" y="3918100"/>
            <a:ext cx="7958099" cy="2875750"/>
          </a:xfrm>
          <a:prstGeom prst="rect">
            <a:avLst/>
          </a:prstGeom>
          <a:noFill/>
          <a:ln>
            <a:noFill/>
          </a:ln>
        </p:spPr>
      </p:pic>
      <p:pic>
        <p:nvPicPr>
          <p:cNvPr id="273" name="Google Shape;273;p10" descr="page1image60437296"/>
          <p:cNvPicPr preferRelativeResize="0"/>
          <p:nvPr/>
        </p:nvPicPr>
        <p:blipFill rotWithShape="1">
          <a:blip r:embed="rId5">
            <a:alphaModFix/>
          </a:blip>
          <a:srcRect/>
          <a:stretch/>
        </p:blipFill>
        <p:spPr>
          <a:xfrm>
            <a:off x="3839634" y="268463"/>
            <a:ext cx="958070" cy="762000"/>
          </a:xfrm>
          <a:prstGeom prst="rect">
            <a:avLst/>
          </a:prstGeom>
          <a:noFill/>
          <a:ln>
            <a:noFill/>
          </a:ln>
        </p:spPr>
      </p:pic>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1"/>
          <p:cNvSpPr>
            <a:spLocks noGrp="1"/>
          </p:cNvSpPr>
          <p:nvPr>
            <p:ph type="sldNum" idx="12"/>
          </p:nvPr>
        </p:nvSpPr>
        <p:spPr>
          <a:xfrm>
            <a:off x="10758922" y="6217920"/>
            <a:ext cx="365760" cy="365760"/>
          </a:xfrm>
          <a:prstGeom prst="ellipse">
            <a:avLst/>
          </a:prstGeom>
          <a:noFill/>
          <a:ln>
            <a:noFill/>
          </a:ln>
        </p:spPr>
        <p:txBody>
          <a:bodyPr spcFirstLastPara="1" wrap="square" lIns="18275" tIns="45700" rIns="18275" bIns="45700" anchor="ctr" anchorCtr="0">
            <a:noAutofit/>
          </a:bodyPr>
          <a:lstStyle/>
          <a:p>
            <a:pPr marL="0" marR="0" lvl="0" indent="0" algn="ctr" rtl="0">
              <a:spcBef>
                <a:spcPts val="0"/>
              </a:spcBef>
              <a:spcAft>
                <a:spcPts val="0"/>
              </a:spcAft>
              <a:buNone/>
            </a:pPr>
            <a:fld id="{00000000-1234-1234-1234-123412341234}" type="slidenum">
              <a:rPr lang="sk-SK" sz="1067">
                <a:solidFill>
                  <a:srgbClr val="FFFFFF"/>
                </a:solidFill>
                <a:latin typeface="Roboto Slab"/>
                <a:ea typeface="Roboto Slab"/>
                <a:cs typeface="Roboto Slab"/>
                <a:sym typeface="Roboto Slab"/>
              </a:rPr>
              <a:t>11</a:t>
            </a:fld>
            <a:endParaRPr sz="1067">
              <a:solidFill>
                <a:srgbClr val="FFFFFF"/>
              </a:solidFill>
              <a:latin typeface="Roboto Slab"/>
              <a:ea typeface="Roboto Slab"/>
              <a:cs typeface="Roboto Slab"/>
              <a:sym typeface="Roboto Slab"/>
            </a:endParaRPr>
          </a:p>
        </p:txBody>
      </p:sp>
      <p:grpSp>
        <p:nvGrpSpPr>
          <p:cNvPr id="279" name="Google Shape;279;p11"/>
          <p:cNvGrpSpPr/>
          <p:nvPr/>
        </p:nvGrpSpPr>
        <p:grpSpPr>
          <a:xfrm>
            <a:off x="431801" y="1011767"/>
            <a:ext cx="488951" cy="488951"/>
            <a:chOff x="1923675" y="1633650"/>
            <a:chExt cx="436000" cy="435975"/>
          </a:xfrm>
        </p:grpSpPr>
        <p:sp>
          <p:nvSpPr>
            <p:cNvPr id="280" name="Google Shape;280;p11"/>
            <p:cNvSpPr/>
            <p:nvPr/>
          </p:nvSpPr>
          <p:spPr>
            <a:xfrm>
              <a:off x="2209250" y="1633650"/>
              <a:ext cx="150425" cy="150425"/>
            </a:xfrm>
            <a:custGeom>
              <a:avLst/>
              <a:gdLst/>
              <a:ahLst/>
              <a:cxnLst/>
              <a:rect l="l" t="t" r="r" b="b"/>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81" name="Google Shape;281;p11"/>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82" name="Google Shape;282;p11"/>
            <p:cNvSpPr/>
            <p:nvPr/>
          </p:nvSpPr>
          <p:spPr>
            <a:xfrm>
              <a:off x="1923675" y="1681150"/>
              <a:ext cx="388500" cy="388475"/>
            </a:xfrm>
            <a:custGeom>
              <a:avLst/>
              <a:gdLst/>
              <a:ahLst/>
              <a:cxnLst/>
              <a:rect l="l" t="t" r="r" b="b"/>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83" name="Google Shape;283;p11"/>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84" name="Google Shape;284;p11"/>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85" name="Google Shape;285;p11"/>
            <p:cNvSpPr/>
            <p:nvPr/>
          </p:nvSpPr>
          <p:spPr>
            <a:xfrm>
              <a:off x="1944375" y="1947225"/>
              <a:ext cx="101725" cy="101700"/>
            </a:xfrm>
            <a:custGeom>
              <a:avLst/>
              <a:gdLst/>
              <a:ahLst/>
              <a:cxnLst/>
              <a:rect l="l" t="t" r="r" b="b"/>
              <a:pathLst>
                <a:path w="4069" h="4068" fill="none" extrusionOk="0">
                  <a:moveTo>
                    <a:pt x="1" y="49"/>
                  </a:moveTo>
                  <a:lnTo>
                    <a:pt x="1" y="49"/>
                  </a:lnTo>
                  <a:lnTo>
                    <a:pt x="25" y="0"/>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grpSp>
      <p:pic>
        <p:nvPicPr>
          <p:cNvPr id="286" name="Google Shape;286;p11" descr="Erasmus+ logo EN.jpg"/>
          <p:cNvPicPr preferRelativeResize="0"/>
          <p:nvPr/>
        </p:nvPicPr>
        <p:blipFill rotWithShape="1">
          <a:blip r:embed="rId3">
            <a:alphaModFix/>
          </a:blip>
          <a:srcRect/>
          <a:stretch/>
        </p:blipFill>
        <p:spPr>
          <a:xfrm>
            <a:off x="381001" y="285751"/>
            <a:ext cx="3458633" cy="762000"/>
          </a:xfrm>
          <a:prstGeom prst="rect">
            <a:avLst/>
          </a:prstGeom>
          <a:noFill/>
          <a:ln>
            <a:noFill/>
          </a:ln>
        </p:spPr>
      </p:pic>
      <p:sp>
        <p:nvSpPr>
          <p:cNvPr id="287" name="Google Shape;287;p11"/>
          <p:cNvSpPr txBox="1"/>
          <p:nvPr/>
        </p:nvSpPr>
        <p:spPr>
          <a:xfrm>
            <a:off x="1473335" y="1165271"/>
            <a:ext cx="436635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1800">
                <a:solidFill>
                  <a:schemeClr val="lt1"/>
                </a:solidFill>
                <a:latin typeface="Gill Sans"/>
                <a:ea typeface="Gill Sans"/>
                <a:cs typeface="Gill Sans"/>
                <a:sym typeface="Gill Sans"/>
              </a:rPr>
              <a:t>CRITICAL THINKING</a:t>
            </a:r>
            <a:endParaRPr/>
          </a:p>
          <a:p>
            <a:pPr marL="0" marR="0" lvl="0" indent="0" algn="l" rtl="0">
              <a:spcBef>
                <a:spcPts val="0"/>
              </a:spcBef>
              <a:spcAft>
                <a:spcPts val="0"/>
              </a:spcAft>
              <a:buNone/>
            </a:pPr>
            <a:r>
              <a:rPr lang="sk-SK" sz="1800">
                <a:solidFill>
                  <a:schemeClr val="lt1"/>
                </a:solidFill>
                <a:latin typeface="Gill Sans"/>
                <a:ea typeface="Gill Sans"/>
                <a:cs typeface="Gill Sans"/>
                <a:sym typeface="Gill Sans"/>
              </a:rPr>
              <a:t>Lessons 6 and 7: ‘Use your head’ activity.</a:t>
            </a:r>
            <a:endParaRPr/>
          </a:p>
        </p:txBody>
      </p:sp>
      <p:sp>
        <p:nvSpPr>
          <p:cNvPr id="288" name="Google Shape;288;p11"/>
          <p:cNvSpPr txBox="1"/>
          <p:nvPr/>
        </p:nvSpPr>
        <p:spPr>
          <a:xfrm>
            <a:off x="444109" y="6357807"/>
            <a:ext cx="3615267" cy="436033"/>
          </a:xfrm>
          <a:prstGeom prst="rect">
            <a:avLst/>
          </a:prstGeom>
          <a:solidFill>
            <a:srgbClr val="00B050"/>
          </a:solidFill>
          <a:ln>
            <a:noFill/>
          </a:ln>
        </p:spPr>
        <p:txBody>
          <a:bodyPr spcFirstLastPara="1" wrap="square" lIns="121900" tIns="121900" rIns="121900" bIns="121900" anchor="t" anchorCtr="0">
            <a:noAutofit/>
          </a:bodyPr>
          <a:lstStyle/>
          <a:p>
            <a:pPr marL="0" marR="0" lvl="0" indent="0" algn="ctr" rtl="0">
              <a:spcBef>
                <a:spcPts val="0"/>
              </a:spcBef>
              <a:spcAft>
                <a:spcPts val="0"/>
              </a:spcAft>
              <a:buNone/>
            </a:pPr>
            <a:r>
              <a:rPr lang="sk-SK" sz="1200" b="1">
                <a:solidFill>
                  <a:schemeClr val="dk1"/>
                </a:solidFill>
                <a:latin typeface="Arial"/>
                <a:ea typeface="Arial"/>
                <a:cs typeface="Arial"/>
                <a:sym typeface="Arial"/>
              </a:rPr>
              <a:t>2020-1-SK01-KA226-SCH-094350</a:t>
            </a:r>
            <a:endParaRPr/>
          </a:p>
          <a:p>
            <a:pPr marL="0" marR="0" lvl="0" indent="0" algn="l" rtl="0">
              <a:spcBef>
                <a:spcPts val="1333"/>
              </a:spcBef>
              <a:spcAft>
                <a:spcPts val="0"/>
              </a:spcAft>
              <a:buNone/>
            </a:pPr>
            <a:endParaRPr sz="1200" b="1">
              <a:solidFill>
                <a:srgbClr val="114454"/>
              </a:solidFill>
              <a:latin typeface="Nixie One"/>
              <a:ea typeface="Nixie One"/>
              <a:cs typeface="Nixie One"/>
              <a:sym typeface="Nixie One"/>
            </a:endParaRPr>
          </a:p>
          <a:p>
            <a:pPr marL="0" marR="0" lvl="0" indent="0" algn="l" rtl="0">
              <a:spcBef>
                <a:spcPts val="1333"/>
              </a:spcBef>
              <a:spcAft>
                <a:spcPts val="0"/>
              </a:spcAft>
              <a:buNone/>
            </a:pPr>
            <a:endParaRPr sz="1200" b="1">
              <a:solidFill>
                <a:srgbClr val="114454"/>
              </a:solidFill>
              <a:latin typeface="Nixie One"/>
              <a:ea typeface="Nixie One"/>
              <a:cs typeface="Nixie One"/>
              <a:sym typeface="Nixie One"/>
            </a:endParaRPr>
          </a:p>
        </p:txBody>
      </p:sp>
      <p:pic>
        <p:nvPicPr>
          <p:cNvPr id="289" name="Google Shape;289;p11" descr="Texto&#10;&#10;Descripción generada automáticamente con confianza media"/>
          <p:cNvPicPr preferRelativeResize="0"/>
          <p:nvPr/>
        </p:nvPicPr>
        <p:blipFill rotWithShape="1">
          <a:blip r:embed="rId4">
            <a:alphaModFix/>
          </a:blip>
          <a:srcRect/>
          <a:stretch/>
        </p:blipFill>
        <p:spPr>
          <a:xfrm>
            <a:off x="4276001" y="2958384"/>
            <a:ext cx="3639997" cy="2973088"/>
          </a:xfrm>
          <a:prstGeom prst="rect">
            <a:avLst/>
          </a:prstGeom>
          <a:noFill/>
          <a:ln>
            <a:noFill/>
          </a:ln>
        </p:spPr>
      </p:pic>
      <p:sp>
        <p:nvSpPr>
          <p:cNvPr id="290" name="Google Shape;290;p11"/>
          <p:cNvSpPr txBox="1"/>
          <p:nvPr/>
        </p:nvSpPr>
        <p:spPr>
          <a:xfrm>
            <a:off x="1778000" y="2489200"/>
            <a:ext cx="59167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1800">
                <a:solidFill>
                  <a:schemeClr val="dk1"/>
                </a:solidFill>
                <a:latin typeface="Gill Sans"/>
                <a:ea typeface="Gill Sans"/>
                <a:cs typeface="Gill Sans"/>
                <a:sym typeface="Gill Sans"/>
              </a:rPr>
              <a:t>5 TIPS TO IMPROVE OR STUDENTS CRITICAL THINKING:</a:t>
            </a:r>
            <a:endParaRPr/>
          </a:p>
        </p:txBody>
      </p:sp>
      <p:pic>
        <p:nvPicPr>
          <p:cNvPr id="291" name="Google Shape;291;p11" descr="page1image60437296"/>
          <p:cNvPicPr preferRelativeResize="0"/>
          <p:nvPr/>
        </p:nvPicPr>
        <p:blipFill rotWithShape="1">
          <a:blip r:embed="rId5">
            <a:alphaModFix/>
          </a:blip>
          <a:srcRect/>
          <a:stretch/>
        </p:blipFill>
        <p:spPr>
          <a:xfrm>
            <a:off x="3778837" y="303039"/>
            <a:ext cx="958070" cy="762000"/>
          </a:xfrm>
          <a:prstGeom prst="rect">
            <a:avLst/>
          </a:prstGeom>
          <a:noFill/>
          <a:ln>
            <a:noFill/>
          </a:ln>
        </p:spPr>
      </p:pic>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12"/>
          <p:cNvSpPr txBox="1">
            <a:spLocks noGrp="1"/>
          </p:cNvSpPr>
          <p:nvPr>
            <p:ph type="body" idx="1"/>
          </p:nvPr>
        </p:nvSpPr>
        <p:spPr>
          <a:xfrm>
            <a:off x="444109" y="2035054"/>
            <a:ext cx="10830375" cy="4214864"/>
          </a:xfrm>
          <a:prstGeom prst="rect">
            <a:avLst/>
          </a:prstGeom>
          <a:noFill/>
          <a:ln>
            <a:noFill/>
          </a:ln>
        </p:spPr>
        <p:txBody>
          <a:bodyPr spcFirstLastPara="1" wrap="square" lIns="91425" tIns="45700" rIns="91425" bIns="45700" anchor="t" anchorCtr="0">
            <a:noAutofit/>
          </a:bodyPr>
          <a:lstStyle/>
          <a:p>
            <a:pPr marL="67732" lvl="0" indent="0" algn="l" rtl="0">
              <a:lnSpc>
                <a:spcPct val="100000"/>
              </a:lnSpc>
              <a:spcBef>
                <a:spcPts val="800"/>
              </a:spcBef>
              <a:spcAft>
                <a:spcPts val="0"/>
              </a:spcAft>
              <a:buSzPts val="2800"/>
              <a:buNone/>
            </a:pPr>
            <a:endParaRPr sz="1600">
              <a:solidFill>
                <a:srgbClr val="114454"/>
              </a:solidFill>
              <a:latin typeface="Short Stack"/>
              <a:ea typeface="Short Stack"/>
              <a:cs typeface="Short Stack"/>
              <a:sym typeface="Short Stack"/>
            </a:endParaRPr>
          </a:p>
          <a:p>
            <a:pPr marL="67732" lvl="0" indent="0" algn="l" rtl="0">
              <a:lnSpc>
                <a:spcPct val="100000"/>
              </a:lnSpc>
              <a:spcBef>
                <a:spcPts val="800"/>
              </a:spcBef>
              <a:spcAft>
                <a:spcPts val="0"/>
              </a:spcAft>
              <a:buSzPts val="2800"/>
              <a:buNone/>
            </a:pPr>
            <a:r>
              <a:rPr lang="sk-SK" sz="1600">
                <a:solidFill>
                  <a:schemeClr val="dk1"/>
                </a:solidFill>
                <a:latin typeface="Short Stack"/>
                <a:ea typeface="Short Stack"/>
                <a:cs typeface="Short Stack"/>
                <a:sym typeface="Short Stack"/>
              </a:rPr>
              <a:t>ACTIVITY (lesson 6)</a:t>
            </a:r>
            <a:endParaRPr/>
          </a:p>
          <a:p>
            <a:pPr marL="67732" lvl="0" indent="0" algn="l" rtl="0">
              <a:lnSpc>
                <a:spcPct val="100000"/>
              </a:lnSpc>
              <a:spcBef>
                <a:spcPts val="800"/>
              </a:spcBef>
              <a:spcAft>
                <a:spcPts val="0"/>
              </a:spcAft>
              <a:buSzPts val="2800"/>
              <a:buNone/>
            </a:pPr>
            <a:r>
              <a:rPr lang="sk-SK" sz="1600">
                <a:solidFill>
                  <a:schemeClr val="dk1"/>
                </a:solidFill>
                <a:latin typeface="Short Stack"/>
                <a:ea typeface="Short Stack"/>
                <a:cs typeface="Short Stack"/>
                <a:sym typeface="Short Stack"/>
              </a:rPr>
              <a:t>“The Egg Drop“.</a:t>
            </a:r>
            <a:endParaRPr/>
          </a:p>
          <a:p>
            <a:pPr marL="67732" lvl="0" indent="0" algn="l" rtl="0">
              <a:lnSpc>
                <a:spcPct val="100000"/>
              </a:lnSpc>
              <a:spcBef>
                <a:spcPts val="800"/>
              </a:spcBef>
              <a:spcAft>
                <a:spcPts val="0"/>
              </a:spcAft>
              <a:buSzPts val="2800"/>
              <a:buNone/>
            </a:pPr>
            <a:r>
              <a:rPr lang="sk-SK" sz="1600">
                <a:solidFill>
                  <a:schemeClr val="dk1"/>
                </a:solidFill>
                <a:latin typeface="Short Stack"/>
                <a:ea typeface="Short Stack"/>
                <a:cs typeface="Short Stack"/>
                <a:sym typeface="Short Stack"/>
              </a:rPr>
              <a:t>AIM: To practise the grammar structures learnt during the last lesson and get students talking, reading and writing through the critical thinking. </a:t>
            </a:r>
            <a:endParaRPr/>
          </a:p>
          <a:p>
            <a:pPr marL="67732" lvl="0" indent="0" algn="l" rtl="0">
              <a:lnSpc>
                <a:spcPct val="100000"/>
              </a:lnSpc>
              <a:spcBef>
                <a:spcPts val="800"/>
              </a:spcBef>
              <a:spcAft>
                <a:spcPts val="0"/>
              </a:spcAft>
              <a:buSzPts val="2800"/>
              <a:buNone/>
            </a:pPr>
            <a:r>
              <a:rPr lang="sk-SK" sz="1600">
                <a:solidFill>
                  <a:schemeClr val="dk1"/>
                </a:solidFill>
                <a:latin typeface="Short Stack"/>
                <a:ea typeface="Short Stack"/>
                <a:cs typeface="Short Stack"/>
                <a:sym typeface="Short Stack"/>
              </a:rPr>
              <a:t>PROCESS: Students must find a strategy to prevent an egg from falling and cracking. They must create a structure that will stop the egg breaking when it drops out of the window.</a:t>
            </a:r>
            <a:endParaRPr/>
          </a:p>
          <a:p>
            <a:pPr marL="67732" lvl="0" indent="0" algn="l" rtl="0">
              <a:lnSpc>
                <a:spcPct val="100000"/>
              </a:lnSpc>
              <a:spcBef>
                <a:spcPts val="800"/>
              </a:spcBef>
              <a:spcAft>
                <a:spcPts val="0"/>
              </a:spcAft>
              <a:buSzPts val="2800"/>
              <a:buNone/>
            </a:pPr>
            <a:r>
              <a:rPr lang="sk-SK" sz="1600">
                <a:solidFill>
                  <a:schemeClr val="dk1"/>
                </a:solidFill>
                <a:latin typeface="Short Stack"/>
                <a:ea typeface="Short Stack"/>
                <a:cs typeface="Short Stack"/>
                <a:sym typeface="Short Stack"/>
              </a:rPr>
              <a:t>First, they must brainstorm ideas and after analyzing them, put them into practice.</a:t>
            </a:r>
            <a:endParaRPr/>
          </a:p>
          <a:p>
            <a:pPr marL="67732" lvl="0" indent="0" algn="l" rtl="0">
              <a:lnSpc>
                <a:spcPct val="100000"/>
              </a:lnSpc>
              <a:spcBef>
                <a:spcPts val="800"/>
              </a:spcBef>
              <a:spcAft>
                <a:spcPts val="0"/>
              </a:spcAft>
              <a:buSzPts val="2800"/>
              <a:buNone/>
            </a:pPr>
            <a:r>
              <a:rPr lang="sk-SK" sz="1600">
                <a:solidFill>
                  <a:schemeClr val="dk1"/>
                </a:solidFill>
                <a:latin typeface="Short Stack"/>
                <a:ea typeface="Short Stack"/>
                <a:cs typeface="Short Stack"/>
                <a:sym typeface="Short Stack"/>
              </a:rPr>
              <a:t>Students will be given a sheet to write all the ideas and develop the process. They should include the grammar structures learnt during the last lessons.</a:t>
            </a:r>
            <a:endParaRPr/>
          </a:p>
          <a:p>
            <a:pPr marL="67732" lvl="0" indent="0" algn="l" rtl="0">
              <a:lnSpc>
                <a:spcPct val="100000"/>
              </a:lnSpc>
              <a:spcBef>
                <a:spcPts val="800"/>
              </a:spcBef>
              <a:spcAft>
                <a:spcPts val="0"/>
              </a:spcAft>
              <a:buSzPts val="2800"/>
              <a:buNone/>
            </a:pPr>
            <a:endParaRPr sz="1600">
              <a:solidFill>
                <a:srgbClr val="114454"/>
              </a:solidFill>
              <a:latin typeface="Short Stack"/>
              <a:ea typeface="Short Stack"/>
              <a:cs typeface="Short Stack"/>
              <a:sym typeface="Short Stack"/>
            </a:endParaRPr>
          </a:p>
          <a:p>
            <a:pPr marL="67732" lvl="0" indent="0" algn="l" rtl="0">
              <a:lnSpc>
                <a:spcPct val="100000"/>
              </a:lnSpc>
              <a:spcBef>
                <a:spcPts val="800"/>
              </a:spcBef>
              <a:spcAft>
                <a:spcPts val="0"/>
              </a:spcAft>
              <a:buSzPts val="2800"/>
              <a:buNone/>
            </a:pPr>
            <a:endParaRPr sz="1600">
              <a:solidFill>
                <a:srgbClr val="114454"/>
              </a:solidFill>
              <a:latin typeface="Short Stack"/>
              <a:ea typeface="Short Stack"/>
              <a:cs typeface="Short Stack"/>
              <a:sym typeface="Short Stack"/>
            </a:endParaRPr>
          </a:p>
          <a:p>
            <a:pPr marL="67732" lvl="0" indent="0" algn="l" rtl="0">
              <a:lnSpc>
                <a:spcPct val="100000"/>
              </a:lnSpc>
              <a:spcBef>
                <a:spcPts val="800"/>
              </a:spcBef>
              <a:spcAft>
                <a:spcPts val="0"/>
              </a:spcAft>
              <a:buSzPts val="2800"/>
              <a:buNone/>
            </a:pPr>
            <a:endParaRPr sz="1600">
              <a:solidFill>
                <a:srgbClr val="114454"/>
              </a:solidFill>
              <a:latin typeface="Short Stack"/>
              <a:ea typeface="Short Stack"/>
              <a:cs typeface="Short Stack"/>
              <a:sym typeface="Short Stack"/>
            </a:endParaRPr>
          </a:p>
          <a:p>
            <a:pPr marL="67732" lvl="0" indent="0" algn="l" rtl="0">
              <a:lnSpc>
                <a:spcPct val="100000"/>
              </a:lnSpc>
              <a:spcBef>
                <a:spcPts val="800"/>
              </a:spcBef>
              <a:spcAft>
                <a:spcPts val="0"/>
              </a:spcAft>
              <a:buSzPts val="2800"/>
              <a:buNone/>
            </a:pPr>
            <a:endParaRPr sz="1600">
              <a:solidFill>
                <a:srgbClr val="114454"/>
              </a:solidFill>
              <a:latin typeface="Short Stack"/>
              <a:ea typeface="Short Stack"/>
              <a:cs typeface="Short Stack"/>
              <a:sym typeface="Short Stack"/>
            </a:endParaRPr>
          </a:p>
          <a:p>
            <a:pPr marL="67732" lvl="0" indent="0" algn="l" rtl="0">
              <a:lnSpc>
                <a:spcPct val="100000"/>
              </a:lnSpc>
              <a:spcBef>
                <a:spcPts val="800"/>
              </a:spcBef>
              <a:spcAft>
                <a:spcPts val="0"/>
              </a:spcAft>
              <a:buSzPts val="2800"/>
              <a:buNone/>
            </a:pPr>
            <a:endParaRPr sz="1600">
              <a:solidFill>
                <a:srgbClr val="114454"/>
              </a:solidFill>
              <a:latin typeface="Short Stack"/>
              <a:ea typeface="Short Stack"/>
              <a:cs typeface="Short Stack"/>
              <a:sym typeface="Short Stack"/>
            </a:endParaRPr>
          </a:p>
          <a:p>
            <a:pPr marL="67732" lvl="0" indent="0" algn="l" rtl="0">
              <a:lnSpc>
                <a:spcPct val="100000"/>
              </a:lnSpc>
              <a:spcBef>
                <a:spcPts val="800"/>
              </a:spcBef>
              <a:spcAft>
                <a:spcPts val="0"/>
              </a:spcAft>
              <a:buSzPts val="2800"/>
              <a:buNone/>
            </a:pPr>
            <a:r>
              <a:rPr lang="sk-SK" sz="1600">
                <a:solidFill>
                  <a:srgbClr val="114454"/>
                </a:solidFill>
                <a:latin typeface="Short Stack"/>
                <a:ea typeface="Short Stack"/>
                <a:cs typeface="Short Stack"/>
                <a:sym typeface="Short Stack"/>
              </a:rPr>
              <a:t>ACTIVITY (lesson 8)</a:t>
            </a:r>
            <a:endParaRPr/>
          </a:p>
          <a:p>
            <a:pPr marL="67732" lvl="0" indent="0" algn="l" rtl="0">
              <a:lnSpc>
                <a:spcPct val="100000"/>
              </a:lnSpc>
              <a:spcBef>
                <a:spcPts val="800"/>
              </a:spcBef>
              <a:spcAft>
                <a:spcPts val="0"/>
              </a:spcAft>
              <a:buSzPts val="2800"/>
              <a:buNone/>
            </a:pPr>
            <a:endParaRPr sz="1600">
              <a:solidFill>
                <a:srgbClr val="114454"/>
              </a:solidFill>
              <a:latin typeface="Short Stack"/>
              <a:ea typeface="Short Stack"/>
              <a:cs typeface="Short Stack"/>
              <a:sym typeface="Short Stack"/>
            </a:endParaRPr>
          </a:p>
          <a:p>
            <a:pPr marL="67732" lvl="0" indent="0" algn="l" rtl="0">
              <a:lnSpc>
                <a:spcPct val="100000"/>
              </a:lnSpc>
              <a:spcBef>
                <a:spcPts val="800"/>
              </a:spcBef>
              <a:spcAft>
                <a:spcPts val="0"/>
              </a:spcAft>
              <a:buSzPts val="2800"/>
              <a:buNone/>
            </a:pPr>
            <a:r>
              <a:rPr lang="sk-SK" sz="1600">
                <a:solidFill>
                  <a:srgbClr val="114454"/>
                </a:solidFill>
                <a:latin typeface="Short Stack"/>
                <a:ea typeface="Short Stack"/>
                <a:cs typeface="Short Stack"/>
                <a:sym typeface="Short Stack"/>
              </a:rPr>
              <a:t>“Shrinking space“.</a:t>
            </a:r>
            <a:endParaRPr/>
          </a:p>
          <a:p>
            <a:pPr marL="67732" lvl="0" indent="0" algn="l" rtl="0">
              <a:lnSpc>
                <a:spcPct val="100000"/>
              </a:lnSpc>
              <a:spcBef>
                <a:spcPts val="800"/>
              </a:spcBef>
              <a:spcAft>
                <a:spcPts val="0"/>
              </a:spcAft>
              <a:buSzPts val="2800"/>
              <a:buNone/>
            </a:pPr>
            <a:endParaRPr sz="1600">
              <a:solidFill>
                <a:srgbClr val="114454"/>
              </a:solidFill>
              <a:latin typeface="Short Stack"/>
              <a:ea typeface="Short Stack"/>
              <a:cs typeface="Short Stack"/>
              <a:sym typeface="Short Stack"/>
            </a:endParaRPr>
          </a:p>
          <a:p>
            <a:pPr marL="67732" lvl="0" indent="0" algn="l" rtl="0">
              <a:lnSpc>
                <a:spcPct val="100000"/>
              </a:lnSpc>
              <a:spcBef>
                <a:spcPts val="800"/>
              </a:spcBef>
              <a:spcAft>
                <a:spcPts val="0"/>
              </a:spcAft>
              <a:buSzPts val="2800"/>
              <a:buNone/>
            </a:pPr>
            <a:endParaRPr sz="1600">
              <a:solidFill>
                <a:srgbClr val="114454"/>
              </a:solidFill>
              <a:latin typeface="Short Stack"/>
              <a:ea typeface="Short Stack"/>
              <a:cs typeface="Short Stack"/>
              <a:sym typeface="Short Stack"/>
            </a:endParaRPr>
          </a:p>
        </p:txBody>
      </p:sp>
      <p:sp>
        <p:nvSpPr>
          <p:cNvPr id="297" name="Google Shape;297;p12"/>
          <p:cNvSpPr>
            <a:spLocks noGrp="1"/>
          </p:cNvSpPr>
          <p:nvPr>
            <p:ph type="sldNum" idx="12"/>
          </p:nvPr>
        </p:nvSpPr>
        <p:spPr>
          <a:xfrm>
            <a:off x="10758922" y="6217920"/>
            <a:ext cx="365760" cy="365760"/>
          </a:xfrm>
          <a:prstGeom prst="ellipse">
            <a:avLst/>
          </a:prstGeom>
          <a:noFill/>
          <a:ln>
            <a:noFill/>
          </a:ln>
        </p:spPr>
        <p:txBody>
          <a:bodyPr spcFirstLastPara="1" wrap="square" lIns="18275" tIns="45700" rIns="18275" bIns="45700" anchor="ctr" anchorCtr="0">
            <a:noAutofit/>
          </a:bodyPr>
          <a:lstStyle/>
          <a:p>
            <a:pPr marL="0" marR="0" lvl="0" indent="0" algn="ctr" rtl="0">
              <a:spcBef>
                <a:spcPts val="0"/>
              </a:spcBef>
              <a:spcAft>
                <a:spcPts val="0"/>
              </a:spcAft>
              <a:buNone/>
            </a:pPr>
            <a:fld id="{00000000-1234-1234-1234-123412341234}" type="slidenum">
              <a:rPr lang="sk-SK" sz="1067">
                <a:solidFill>
                  <a:srgbClr val="FFFFFF"/>
                </a:solidFill>
                <a:latin typeface="Roboto Slab"/>
                <a:ea typeface="Roboto Slab"/>
                <a:cs typeface="Roboto Slab"/>
                <a:sym typeface="Roboto Slab"/>
              </a:rPr>
              <a:t>12</a:t>
            </a:fld>
            <a:endParaRPr sz="1067">
              <a:solidFill>
                <a:srgbClr val="FFFFFF"/>
              </a:solidFill>
              <a:latin typeface="Roboto Slab"/>
              <a:ea typeface="Roboto Slab"/>
              <a:cs typeface="Roboto Slab"/>
              <a:sym typeface="Roboto Slab"/>
            </a:endParaRPr>
          </a:p>
        </p:txBody>
      </p:sp>
      <p:grpSp>
        <p:nvGrpSpPr>
          <p:cNvPr id="298" name="Google Shape;298;p12"/>
          <p:cNvGrpSpPr/>
          <p:nvPr/>
        </p:nvGrpSpPr>
        <p:grpSpPr>
          <a:xfrm>
            <a:off x="431801" y="1011767"/>
            <a:ext cx="488951" cy="488951"/>
            <a:chOff x="1923675" y="1633650"/>
            <a:chExt cx="436000" cy="435975"/>
          </a:xfrm>
        </p:grpSpPr>
        <p:sp>
          <p:nvSpPr>
            <p:cNvPr id="299" name="Google Shape;299;p12"/>
            <p:cNvSpPr/>
            <p:nvPr/>
          </p:nvSpPr>
          <p:spPr>
            <a:xfrm>
              <a:off x="2209250" y="1633650"/>
              <a:ext cx="150425" cy="150425"/>
            </a:xfrm>
            <a:custGeom>
              <a:avLst/>
              <a:gdLst/>
              <a:ahLst/>
              <a:cxnLst/>
              <a:rect l="l" t="t" r="r" b="b"/>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300" name="Google Shape;300;p12"/>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301" name="Google Shape;301;p12"/>
            <p:cNvSpPr/>
            <p:nvPr/>
          </p:nvSpPr>
          <p:spPr>
            <a:xfrm>
              <a:off x="1923675" y="1681150"/>
              <a:ext cx="388500" cy="388475"/>
            </a:xfrm>
            <a:custGeom>
              <a:avLst/>
              <a:gdLst/>
              <a:ahLst/>
              <a:cxnLst/>
              <a:rect l="l" t="t" r="r" b="b"/>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302" name="Google Shape;302;p12"/>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303" name="Google Shape;303;p12"/>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304" name="Google Shape;304;p12"/>
            <p:cNvSpPr/>
            <p:nvPr/>
          </p:nvSpPr>
          <p:spPr>
            <a:xfrm>
              <a:off x="1944375" y="1947225"/>
              <a:ext cx="101725" cy="101700"/>
            </a:xfrm>
            <a:custGeom>
              <a:avLst/>
              <a:gdLst/>
              <a:ahLst/>
              <a:cxnLst/>
              <a:rect l="l" t="t" r="r" b="b"/>
              <a:pathLst>
                <a:path w="4069" h="4068" fill="none" extrusionOk="0">
                  <a:moveTo>
                    <a:pt x="1" y="49"/>
                  </a:moveTo>
                  <a:lnTo>
                    <a:pt x="1" y="49"/>
                  </a:lnTo>
                  <a:lnTo>
                    <a:pt x="25" y="0"/>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grpSp>
      <p:pic>
        <p:nvPicPr>
          <p:cNvPr id="305" name="Google Shape;305;p12" descr="Erasmus+ logo EN.jpg"/>
          <p:cNvPicPr preferRelativeResize="0"/>
          <p:nvPr/>
        </p:nvPicPr>
        <p:blipFill rotWithShape="1">
          <a:blip r:embed="rId3">
            <a:alphaModFix/>
          </a:blip>
          <a:srcRect/>
          <a:stretch/>
        </p:blipFill>
        <p:spPr>
          <a:xfrm>
            <a:off x="381001" y="285751"/>
            <a:ext cx="3458633" cy="762000"/>
          </a:xfrm>
          <a:prstGeom prst="rect">
            <a:avLst/>
          </a:prstGeom>
          <a:noFill/>
          <a:ln>
            <a:noFill/>
          </a:ln>
        </p:spPr>
      </p:pic>
      <p:sp>
        <p:nvSpPr>
          <p:cNvPr id="306" name="Google Shape;306;p12"/>
          <p:cNvSpPr txBox="1"/>
          <p:nvPr/>
        </p:nvSpPr>
        <p:spPr>
          <a:xfrm>
            <a:off x="1473335" y="1165271"/>
            <a:ext cx="422088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1800">
                <a:solidFill>
                  <a:schemeClr val="lt1"/>
                </a:solidFill>
                <a:latin typeface="Gill Sans"/>
                <a:ea typeface="Gill Sans"/>
                <a:cs typeface="Gill Sans"/>
                <a:sym typeface="Gill Sans"/>
              </a:rPr>
              <a:t>CRITICAL THINKING</a:t>
            </a:r>
            <a:endParaRPr/>
          </a:p>
          <a:p>
            <a:pPr marL="0" marR="0" lvl="0" indent="0" algn="l" rtl="0">
              <a:spcBef>
                <a:spcPts val="0"/>
              </a:spcBef>
              <a:spcAft>
                <a:spcPts val="0"/>
              </a:spcAft>
              <a:buNone/>
            </a:pPr>
            <a:r>
              <a:rPr lang="sk-SK" sz="1800">
                <a:solidFill>
                  <a:schemeClr val="lt1"/>
                </a:solidFill>
                <a:latin typeface="Gill Sans"/>
                <a:ea typeface="Gill Sans"/>
                <a:cs typeface="Gill Sans"/>
                <a:sym typeface="Gill Sans"/>
              </a:rPr>
              <a:t>Lessons 6 and 7: ‘Use your head’ activity.</a:t>
            </a:r>
            <a:endParaRPr/>
          </a:p>
        </p:txBody>
      </p:sp>
      <p:sp>
        <p:nvSpPr>
          <p:cNvPr id="307" name="Google Shape;307;p12"/>
          <p:cNvSpPr txBox="1"/>
          <p:nvPr/>
        </p:nvSpPr>
        <p:spPr>
          <a:xfrm>
            <a:off x="444109" y="6357807"/>
            <a:ext cx="3615267" cy="436033"/>
          </a:xfrm>
          <a:prstGeom prst="rect">
            <a:avLst/>
          </a:prstGeom>
          <a:solidFill>
            <a:srgbClr val="00B050"/>
          </a:solidFill>
          <a:ln>
            <a:noFill/>
          </a:ln>
        </p:spPr>
        <p:txBody>
          <a:bodyPr spcFirstLastPara="1" wrap="square" lIns="121900" tIns="121900" rIns="121900" bIns="121900" anchor="t" anchorCtr="0">
            <a:noAutofit/>
          </a:bodyPr>
          <a:lstStyle/>
          <a:p>
            <a:pPr marL="0" marR="0" lvl="0" indent="0" algn="ctr" rtl="0">
              <a:spcBef>
                <a:spcPts val="0"/>
              </a:spcBef>
              <a:spcAft>
                <a:spcPts val="0"/>
              </a:spcAft>
              <a:buNone/>
            </a:pPr>
            <a:r>
              <a:rPr lang="sk-SK" sz="1200" b="1">
                <a:solidFill>
                  <a:schemeClr val="dk1"/>
                </a:solidFill>
                <a:latin typeface="Arial"/>
                <a:ea typeface="Arial"/>
                <a:cs typeface="Arial"/>
                <a:sym typeface="Arial"/>
              </a:rPr>
              <a:t>2020-1-SK01-KA226-SCH-094350</a:t>
            </a:r>
            <a:endParaRPr/>
          </a:p>
          <a:p>
            <a:pPr marL="0" marR="0" lvl="0" indent="0" algn="l" rtl="0">
              <a:spcBef>
                <a:spcPts val="1333"/>
              </a:spcBef>
              <a:spcAft>
                <a:spcPts val="0"/>
              </a:spcAft>
              <a:buNone/>
            </a:pPr>
            <a:endParaRPr sz="1200" b="1">
              <a:solidFill>
                <a:srgbClr val="114454"/>
              </a:solidFill>
              <a:latin typeface="Nixie One"/>
              <a:ea typeface="Nixie One"/>
              <a:cs typeface="Nixie One"/>
              <a:sym typeface="Nixie One"/>
            </a:endParaRPr>
          </a:p>
          <a:p>
            <a:pPr marL="0" marR="0" lvl="0" indent="0" algn="l" rtl="0">
              <a:spcBef>
                <a:spcPts val="1333"/>
              </a:spcBef>
              <a:spcAft>
                <a:spcPts val="0"/>
              </a:spcAft>
              <a:buNone/>
            </a:pPr>
            <a:endParaRPr sz="1200" b="1">
              <a:solidFill>
                <a:srgbClr val="114454"/>
              </a:solidFill>
              <a:latin typeface="Nixie One"/>
              <a:ea typeface="Nixie One"/>
              <a:cs typeface="Nixie One"/>
              <a:sym typeface="Nixie One"/>
            </a:endParaRPr>
          </a:p>
        </p:txBody>
      </p:sp>
      <p:pic>
        <p:nvPicPr>
          <p:cNvPr id="308" name="Google Shape;308;p12" descr="Imagen que contiene Diagrama&#10;&#10;Descripción generada automáticamente"/>
          <p:cNvPicPr preferRelativeResize="0"/>
          <p:nvPr/>
        </p:nvPicPr>
        <p:blipFill rotWithShape="1">
          <a:blip r:embed="rId4">
            <a:alphaModFix/>
          </a:blip>
          <a:srcRect/>
          <a:stretch/>
        </p:blipFill>
        <p:spPr>
          <a:xfrm>
            <a:off x="8512797" y="201174"/>
            <a:ext cx="2970710" cy="2383309"/>
          </a:xfrm>
          <a:prstGeom prst="rect">
            <a:avLst/>
          </a:prstGeom>
          <a:noFill/>
          <a:ln>
            <a:noFill/>
          </a:ln>
        </p:spPr>
      </p:pic>
      <p:pic>
        <p:nvPicPr>
          <p:cNvPr id="309" name="Google Shape;309;p12" descr="page1image60437296"/>
          <p:cNvPicPr preferRelativeResize="0"/>
          <p:nvPr/>
        </p:nvPicPr>
        <p:blipFill rotWithShape="1">
          <a:blip r:embed="rId5">
            <a:alphaModFix/>
          </a:blip>
          <a:srcRect/>
          <a:stretch/>
        </p:blipFill>
        <p:spPr>
          <a:xfrm>
            <a:off x="3839634" y="288593"/>
            <a:ext cx="958070" cy="762000"/>
          </a:xfrm>
          <a:prstGeom prst="rect">
            <a:avLst/>
          </a:prstGeom>
          <a:noFill/>
          <a:ln>
            <a:noFill/>
          </a:ln>
        </p:spPr>
      </p:pic>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13"/>
          <p:cNvSpPr txBox="1">
            <a:spLocks noGrp="1"/>
          </p:cNvSpPr>
          <p:nvPr>
            <p:ph type="body" idx="1"/>
          </p:nvPr>
        </p:nvSpPr>
        <p:spPr>
          <a:xfrm>
            <a:off x="431699" y="2113688"/>
            <a:ext cx="11616600" cy="4215000"/>
          </a:xfrm>
          <a:prstGeom prst="rect">
            <a:avLst/>
          </a:prstGeom>
          <a:noFill/>
          <a:ln>
            <a:noFill/>
          </a:ln>
        </p:spPr>
        <p:txBody>
          <a:bodyPr spcFirstLastPara="1" wrap="square" lIns="91425" tIns="45700" rIns="91425" bIns="45700" anchor="t" anchorCtr="0">
            <a:noAutofit/>
          </a:bodyPr>
          <a:lstStyle/>
          <a:p>
            <a:pPr marL="67732" lvl="0" indent="0" algn="l" rtl="0">
              <a:lnSpc>
                <a:spcPct val="100000"/>
              </a:lnSpc>
              <a:spcBef>
                <a:spcPts val="800"/>
              </a:spcBef>
              <a:spcAft>
                <a:spcPts val="0"/>
              </a:spcAft>
              <a:buSzPts val="2800"/>
              <a:buNone/>
            </a:pPr>
            <a:r>
              <a:rPr lang="sk-SK" sz="1600" dirty="0">
                <a:solidFill>
                  <a:schemeClr val="dk1"/>
                </a:solidFill>
                <a:latin typeface="Short Stack"/>
                <a:ea typeface="Short Stack"/>
                <a:cs typeface="Short Stack"/>
                <a:sym typeface="Short Stack"/>
              </a:rPr>
              <a:t>ACTIVITY (</a:t>
            </a:r>
            <a:r>
              <a:rPr lang="sk-SK" sz="1600" dirty="0" err="1">
                <a:solidFill>
                  <a:schemeClr val="dk1"/>
                </a:solidFill>
                <a:latin typeface="Short Stack"/>
                <a:ea typeface="Short Stack"/>
                <a:cs typeface="Short Stack"/>
                <a:sym typeface="Short Stack"/>
              </a:rPr>
              <a:t>lesson</a:t>
            </a:r>
            <a:r>
              <a:rPr lang="sk-SK" sz="1600" dirty="0">
                <a:solidFill>
                  <a:schemeClr val="dk1"/>
                </a:solidFill>
                <a:latin typeface="Short Stack"/>
                <a:ea typeface="Short Stack"/>
                <a:cs typeface="Short Stack"/>
                <a:sym typeface="Short Stack"/>
              </a:rPr>
              <a:t> 7).</a:t>
            </a:r>
            <a:endParaRPr dirty="0"/>
          </a:p>
          <a:p>
            <a:pPr marL="67732" lvl="0" indent="0" algn="l" rtl="0">
              <a:lnSpc>
                <a:spcPct val="100000"/>
              </a:lnSpc>
              <a:spcBef>
                <a:spcPts val="800"/>
              </a:spcBef>
              <a:spcAft>
                <a:spcPts val="0"/>
              </a:spcAft>
              <a:buSzPts val="2800"/>
              <a:buNone/>
            </a:pPr>
            <a:r>
              <a:rPr lang="sk-SK" sz="1600" dirty="0">
                <a:solidFill>
                  <a:schemeClr val="dk1"/>
                </a:solidFill>
                <a:latin typeface="Short Stack"/>
                <a:ea typeface="Short Stack"/>
                <a:cs typeface="Short Stack"/>
                <a:sym typeface="Short Stack"/>
              </a:rPr>
              <a:t>“</a:t>
            </a:r>
            <a:r>
              <a:rPr lang="sk-SK" sz="1600" dirty="0" err="1">
                <a:solidFill>
                  <a:schemeClr val="dk1"/>
                </a:solidFill>
                <a:latin typeface="Short Stack"/>
                <a:ea typeface="Short Stack"/>
                <a:cs typeface="Short Stack"/>
                <a:sym typeface="Short Stack"/>
              </a:rPr>
              <a:t>Fake</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news</a:t>
            </a:r>
            <a:r>
              <a:rPr lang="sk-SK" sz="1600" dirty="0">
                <a:solidFill>
                  <a:schemeClr val="dk1"/>
                </a:solidFill>
                <a:latin typeface="Short Stack"/>
                <a:ea typeface="Short Stack"/>
                <a:cs typeface="Short Stack"/>
                <a:sym typeface="Short Stack"/>
              </a:rPr>
              <a:t>“</a:t>
            </a:r>
            <a:endParaRPr dirty="0"/>
          </a:p>
          <a:p>
            <a:pPr marL="67732" lvl="0" indent="0" algn="l" rtl="0">
              <a:lnSpc>
                <a:spcPct val="100000"/>
              </a:lnSpc>
              <a:spcBef>
                <a:spcPts val="800"/>
              </a:spcBef>
              <a:spcAft>
                <a:spcPts val="0"/>
              </a:spcAft>
              <a:buSzPts val="2800"/>
              <a:buNone/>
            </a:pPr>
            <a:r>
              <a:rPr lang="sk-SK" sz="1600" dirty="0">
                <a:solidFill>
                  <a:schemeClr val="dk1"/>
                </a:solidFill>
                <a:latin typeface="Short Stack"/>
                <a:ea typeface="Short Stack"/>
                <a:cs typeface="Short Stack"/>
                <a:sym typeface="Short Stack"/>
              </a:rPr>
              <a:t>AIM: To </a:t>
            </a:r>
            <a:r>
              <a:rPr lang="sk-SK" sz="1600" dirty="0" err="1">
                <a:solidFill>
                  <a:schemeClr val="dk1"/>
                </a:solidFill>
                <a:latin typeface="Short Stack"/>
                <a:ea typeface="Short Stack"/>
                <a:cs typeface="Short Stack"/>
                <a:sym typeface="Short Stack"/>
              </a:rPr>
              <a:t>make</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students</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write</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speak</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read</a:t>
            </a:r>
            <a:r>
              <a:rPr lang="sk-SK" sz="1600" dirty="0">
                <a:solidFill>
                  <a:schemeClr val="dk1"/>
                </a:solidFill>
                <a:latin typeface="Short Stack"/>
                <a:ea typeface="Short Stack"/>
                <a:cs typeface="Short Stack"/>
                <a:sym typeface="Short Stack"/>
              </a:rPr>
              <a:t> and </a:t>
            </a:r>
            <a:r>
              <a:rPr lang="sk-SK" sz="1600" dirty="0" err="1">
                <a:solidFill>
                  <a:schemeClr val="dk1"/>
                </a:solidFill>
                <a:latin typeface="Short Stack"/>
                <a:ea typeface="Short Stack"/>
                <a:cs typeface="Short Stack"/>
                <a:sym typeface="Short Stack"/>
              </a:rPr>
              <a:t>listen</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while</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using</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the</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critical</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thinking</a:t>
            </a:r>
            <a:r>
              <a:rPr lang="sk-SK" sz="1600" dirty="0">
                <a:solidFill>
                  <a:schemeClr val="dk1"/>
                </a:solidFill>
                <a:latin typeface="Short Stack"/>
                <a:ea typeface="Short Stack"/>
                <a:cs typeface="Short Stack"/>
                <a:sym typeface="Short Stack"/>
              </a:rPr>
              <a:t>.</a:t>
            </a:r>
            <a:endParaRPr dirty="0"/>
          </a:p>
          <a:p>
            <a:pPr marL="67731" lvl="0" indent="0" algn="l" rtl="0">
              <a:lnSpc>
                <a:spcPct val="100000"/>
              </a:lnSpc>
              <a:spcBef>
                <a:spcPts val="800"/>
              </a:spcBef>
              <a:spcAft>
                <a:spcPts val="0"/>
              </a:spcAft>
              <a:buSzPts val="2800"/>
              <a:buNone/>
            </a:pPr>
            <a:r>
              <a:rPr lang="sk-SK" sz="1600" dirty="0">
                <a:solidFill>
                  <a:schemeClr val="dk1"/>
                </a:solidFill>
                <a:latin typeface="Short Stack"/>
                <a:ea typeface="Short Stack"/>
                <a:cs typeface="Short Stack"/>
                <a:sym typeface="Short Stack"/>
              </a:rPr>
              <a:t>PROCESS: </a:t>
            </a:r>
            <a:r>
              <a:rPr lang="sk-SK" sz="1600" dirty="0" err="1">
                <a:solidFill>
                  <a:schemeClr val="dk1"/>
                </a:solidFill>
                <a:latin typeface="Short Stack"/>
                <a:ea typeface="Short Stack"/>
                <a:cs typeface="Short Stack"/>
                <a:sym typeface="Short Stack"/>
              </a:rPr>
              <a:t>Students</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have</a:t>
            </a:r>
            <a:r>
              <a:rPr lang="sk-SK" sz="1600" dirty="0">
                <a:solidFill>
                  <a:schemeClr val="dk1"/>
                </a:solidFill>
                <a:latin typeface="Short Stack"/>
                <a:ea typeface="Short Stack"/>
                <a:cs typeface="Short Stack"/>
                <a:sym typeface="Short Stack"/>
              </a:rPr>
              <a:t> to </a:t>
            </a:r>
            <a:r>
              <a:rPr lang="sk-SK" sz="1600" dirty="0" err="1">
                <a:solidFill>
                  <a:schemeClr val="dk1"/>
                </a:solidFill>
                <a:latin typeface="Short Stack"/>
                <a:ea typeface="Short Stack"/>
                <a:cs typeface="Short Stack"/>
                <a:sym typeface="Short Stack"/>
              </a:rPr>
              <a:t>find</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different</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news</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some</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real</a:t>
            </a:r>
            <a:r>
              <a:rPr lang="sk-SK" sz="1600" dirty="0">
                <a:solidFill>
                  <a:schemeClr val="dk1"/>
                </a:solidFill>
                <a:latin typeface="Short Stack"/>
                <a:ea typeface="Short Stack"/>
                <a:cs typeface="Short Stack"/>
                <a:sym typeface="Short Stack"/>
              </a:rPr>
              <a:t> and </a:t>
            </a:r>
            <a:r>
              <a:rPr lang="sk-SK" sz="1600" dirty="0" err="1">
                <a:solidFill>
                  <a:schemeClr val="dk1"/>
                </a:solidFill>
                <a:latin typeface="Short Stack"/>
                <a:ea typeface="Short Stack"/>
                <a:cs typeface="Short Stack"/>
                <a:sym typeface="Short Stack"/>
              </a:rPr>
              <a:t>some</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fake</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news</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They</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will</a:t>
            </a:r>
            <a:r>
              <a:rPr lang="sk-SK" sz="1600" dirty="0">
                <a:solidFill>
                  <a:schemeClr val="dk1"/>
                </a:solidFill>
                <a:latin typeface="Short Stack"/>
                <a:ea typeface="Short Stack"/>
                <a:cs typeface="Short Stack"/>
                <a:sym typeface="Short Stack"/>
              </a:rPr>
              <a:t> show </a:t>
            </a:r>
            <a:r>
              <a:rPr lang="sk-SK" sz="1600" dirty="0" err="1">
                <a:solidFill>
                  <a:schemeClr val="dk1"/>
                </a:solidFill>
                <a:latin typeface="Short Stack"/>
                <a:ea typeface="Short Stack"/>
                <a:cs typeface="Short Stack"/>
                <a:sym typeface="Short Stack"/>
              </a:rPr>
              <a:t>their</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news</a:t>
            </a:r>
            <a:r>
              <a:rPr lang="sk-SK" sz="1600" dirty="0">
                <a:solidFill>
                  <a:schemeClr val="dk1"/>
                </a:solidFill>
                <a:latin typeface="Short Stack"/>
                <a:ea typeface="Short Stack"/>
                <a:cs typeface="Short Stack"/>
                <a:sym typeface="Short Stack"/>
              </a:rPr>
              <a:t> to </a:t>
            </a:r>
            <a:r>
              <a:rPr lang="sk-SK" sz="1600" dirty="0" err="1">
                <a:solidFill>
                  <a:schemeClr val="dk1"/>
                </a:solidFill>
                <a:latin typeface="Short Stack"/>
                <a:ea typeface="Short Stack"/>
                <a:cs typeface="Short Stack"/>
                <a:sym typeface="Short Stack"/>
              </a:rPr>
              <a:t>another</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group</a:t>
            </a:r>
            <a:r>
              <a:rPr lang="sk-SK" sz="1600" dirty="0">
                <a:solidFill>
                  <a:schemeClr val="dk1"/>
                </a:solidFill>
                <a:latin typeface="Short Stack"/>
                <a:ea typeface="Short Stack"/>
                <a:cs typeface="Short Stack"/>
                <a:sym typeface="Short Stack"/>
              </a:rPr>
              <a:t> so </a:t>
            </a:r>
            <a:r>
              <a:rPr lang="sk-SK" sz="1600" dirty="0" err="1">
                <a:solidFill>
                  <a:schemeClr val="dk1"/>
                </a:solidFill>
                <a:latin typeface="Short Stack"/>
                <a:ea typeface="Short Stack"/>
                <a:cs typeface="Short Stack"/>
                <a:sym typeface="Short Stack"/>
              </a:rPr>
              <a:t>that</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group</a:t>
            </a:r>
            <a:r>
              <a:rPr lang="sk-SK" sz="1600" dirty="0">
                <a:solidFill>
                  <a:schemeClr val="dk1"/>
                </a:solidFill>
                <a:latin typeface="Short Stack"/>
                <a:ea typeface="Short Stack"/>
                <a:cs typeface="Short Stack"/>
                <a:sym typeface="Short Stack"/>
              </a:rPr>
              <a:t> has to </a:t>
            </a:r>
            <a:r>
              <a:rPr lang="sk-SK" sz="1600" dirty="0" err="1">
                <a:solidFill>
                  <a:schemeClr val="dk1"/>
                </a:solidFill>
                <a:latin typeface="Short Stack"/>
                <a:ea typeface="Short Stack"/>
                <a:cs typeface="Short Stack"/>
                <a:sym typeface="Short Stack"/>
              </a:rPr>
              <a:t>find</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out</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which</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ones</a:t>
            </a:r>
            <a:r>
              <a:rPr lang="sk-SK" sz="1600" dirty="0">
                <a:solidFill>
                  <a:schemeClr val="dk1"/>
                </a:solidFill>
                <a:latin typeface="Short Stack"/>
                <a:ea typeface="Short Stack"/>
                <a:cs typeface="Short Stack"/>
                <a:sym typeface="Short Stack"/>
              </a:rPr>
              <a:t> are </a:t>
            </a:r>
            <a:r>
              <a:rPr lang="sk-SK" sz="1600" dirty="0" err="1">
                <a:solidFill>
                  <a:schemeClr val="dk1"/>
                </a:solidFill>
                <a:latin typeface="Short Stack"/>
                <a:ea typeface="Short Stack"/>
                <a:cs typeface="Short Stack"/>
                <a:sym typeface="Short Stack"/>
              </a:rPr>
              <a:t>false</a:t>
            </a:r>
            <a:r>
              <a:rPr lang="sk-SK" sz="1600" dirty="0">
                <a:solidFill>
                  <a:schemeClr val="dk1"/>
                </a:solidFill>
                <a:latin typeface="Short Stack"/>
                <a:ea typeface="Short Stack"/>
                <a:cs typeface="Short Stack"/>
                <a:sym typeface="Short Stack"/>
              </a:rPr>
              <a:t> by </a:t>
            </a:r>
            <a:r>
              <a:rPr lang="sk-SK" sz="1600" dirty="0" err="1">
                <a:solidFill>
                  <a:schemeClr val="dk1"/>
                </a:solidFill>
                <a:latin typeface="Short Stack"/>
                <a:ea typeface="Short Stack"/>
                <a:cs typeface="Short Stack"/>
                <a:sym typeface="Short Stack"/>
              </a:rPr>
              <a:t>following</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the</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next</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steps</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they</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will</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need</a:t>
            </a:r>
            <a:r>
              <a:rPr lang="sk-SK" sz="1600" dirty="0">
                <a:solidFill>
                  <a:schemeClr val="dk1"/>
                </a:solidFill>
                <a:latin typeface="Short Stack"/>
                <a:ea typeface="Short Stack"/>
                <a:cs typeface="Short Stack"/>
                <a:sym typeface="Short Stack"/>
              </a:rPr>
              <a:t> a </a:t>
            </a:r>
            <a:r>
              <a:rPr lang="sk-SK" sz="1600" dirty="0" err="1">
                <a:solidFill>
                  <a:schemeClr val="dk1"/>
                </a:solidFill>
                <a:latin typeface="Short Stack"/>
                <a:ea typeface="Short Stack"/>
                <a:cs typeface="Short Stack"/>
                <a:sym typeface="Short Stack"/>
              </a:rPr>
              <a:t>digital</a:t>
            </a:r>
            <a:r>
              <a:rPr lang="sk-SK" sz="1600" dirty="0">
                <a:solidFill>
                  <a:schemeClr val="dk1"/>
                </a:solidFill>
                <a:latin typeface="Short Stack"/>
                <a:ea typeface="Short Stack"/>
                <a:cs typeface="Short Stack"/>
                <a:sym typeface="Short Stack"/>
              </a:rPr>
              <a:t> device):</a:t>
            </a:r>
            <a:endParaRPr sz="1600" dirty="0">
              <a:solidFill>
                <a:schemeClr val="dk1"/>
              </a:solidFill>
              <a:latin typeface="Short Stack"/>
              <a:ea typeface="Short Stack"/>
              <a:cs typeface="Short Stack"/>
              <a:sym typeface="Short Stack"/>
            </a:endParaRPr>
          </a:p>
          <a:p>
            <a:pPr marL="410632" lvl="0" indent="-311150" algn="l" rtl="0">
              <a:lnSpc>
                <a:spcPct val="100000"/>
              </a:lnSpc>
              <a:spcBef>
                <a:spcPts val="0"/>
              </a:spcBef>
              <a:spcAft>
                <a:spcPts val="0"/>
              </a:spcAft>
              <a:buSzPts val="2300"/>
              <a:buFont typeface="Short Stack"/>
              <a:buAutoNum type="arabicPeriod"/>
            </a:pPr>
            <a:r>
              <a:rPr lang="sk-SK" sz="1600" dirty="0" err="1">
                <a:solidFill>
                  <a:schemeClr val="dk1"/>
                </a:solidFill>
                <a:latin typeface="Short Stack"/>
                <a:ea typeface="Short Stack"/>
                <a:cs typeface="Short Stack"/>
                <a:sym typeface="Short Stack"/>
              </a:rPr>
              <a:t>Consider</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the</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source</a:t>
            </a:r>
            <a:r>
              <a:rPr lang="sk-SK" sz="1600" dirty="0">
                <a:solidFill>
                  <a:schemeClr val="dk1"/>
                </a:solidFill>
                <a:latin typeface="Short Stack"/>
                <a:ea typeface="Short Stack"/>
                <a:cs typeface="Short Stack"/>
                <a:sym typeface="Short Stack"/>
              </a:rPr>
              <a:t>.</a:t>
            </a:r>
            <a:endParaRPr dirty="0"/>
          </a:p>
          <a:p>
            <a:pPr marL="410632" lvl="0" indent="-311150" algn="l" rtl="0">
              <a:lnSpc>
                <a:spcPct val="100000"/>
              </a:lnSpc>
              <a:spcBef>
                <a:spcPts val="0"/>
              </a:spcBef>
              <a:spcAft>
                <a:spcPts val="0"/>
              </a:spcAft>
              <a:buSzPts val="2300"/>
              <a:buFont typeface="Short Stack"/>
              <a:buAutoNum type="arabicPeriod"/>
            </a:pPr>
            <a:r>
              <a:rPr lang="sk-SK" sz="1600" dirty="0" err="1">
                <a:solidFill>
                  <a:schemeClr val="dk1"/>
                </a:solidFill>
                <a:latin typeface="Short Stack"/>
                <a:ea typeface="Short Stack"/>
                <a:cs typeface="Short Stack"/>
                <a:sym typeface="Short Stack"/>
              </a:rPr>
              <a:t>Read</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beyond</a:t>
            </a:r>
            <a:r>
              <a:rPr lang="sk-SK" sz="1600" dirty="0">
                <a:solidFill>
                  <a:schemeClr val="dk1"/>
                </a:solidFill>
                <a:latin typeface="Short Stack"/>
                <a:ea typeface="Short Stack"/>
                <a:cs typeface="Short Stack"/>
                <a:sym typeface="Short Stack"/>
              </a:rPr>
              <a:t>.</a:t>
            </a:r>
            <a:endParaRPr dirty="0"/>
          </a:p>
          <a:p>
            <a:pPr marL="410632" lvl="0" indent="-311150" algn="l" rtl="0">
              <a:lnSpc>
                <a:spcPct val="100000"/>
              </a:lnSpc>
              <a:spcBef>
                <a:spcPts val="0"/>
              </a:spcBef>
              <a:spcAft>
                <a:spcPts val="0"/>
              </a:spcAft>
              <a:buSzPts val="2300"/>
              <a:buFont typeface="Short Stack"/>
              <a:buAutoNum type="arabicPeriod"/>
            </a:pPr>
            <a:r>
              <a:rPr lang="sk-SK" sz="1600" dirty="0" err="1">
                <a:solidFill>
                  <a:schemeClr val="dk1"/>
                </a:solidFill>
                <a:latin typeface="Short Stack"/>
                <a:ea typeface="Short Stack"/>
                <a:cs typeface="Short Stack"/>
                <a:sym typeface="Short Stack"/>
              </a:rPr>
              <a:t>Check</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the</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author</a:t>
            </a:r>
            <a:r>
              <a:rPr lang="sk-SK" sz="1600" dirty="0">
                <a:solidFill>
                  <a:schemeClr val="dk1"/>
                </a:solidFill>
                <a:latin typeface="Short Stack"/>
                <a:ea typeface="Short Stack"/>
                <a:cs typeface="Short Stack"/>
                <a:sym typeface="Short Stack"/>
              </a:rPr>
              <a:t>.</a:t>
            </a:r>
            <a:endParaRPr dirty="0"/>
          </a:p>
          <a:p>
            <a:pPr marL="410632" lvl="0" indent="-311150" algn="l" rtl="0">
              <a:lnSpc>
                <a:spcPct val="100000"/>
              </a:lnSpc>
              <a:spcBef>
                <a:spcPts val="0"/>
              </a:spcBef>
              <a:spcAft>
                <a:spcPts val="0"/>
              </a:spcAft>
              <a:buSzPts val="2300"/>
              <a:buFont typeface="Short Stack"/>
              <a:buAutoNum type="arabicPeriod"/>
            </a:pPr>
            <a:r>
              <a:rPr lang="sk-SK" sz="1600" dirty="0" err="1">
                <a:solidFill>
                  <a:schemeClr val="dk1"/>
                </a:solidFill>
                <a:latin typeface="Short Stack"/>
                <a:ea typeface="Short Stack"/>
                <a:cs typeface="Short Stack"/>
                <a:sym typeface="Short Stack"/>
              </a:rPr>
              <a:t>Supporting</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sources</a:t>
            </a:r>
            <a:r>
              <a:rPr lang="sk-SK" sz="1600" dirty="0">
                <a:solidFill>
                  <a:schemeClr val="dk1"/>
                </a:solidFill>
                <a:latin typeface="Short Stack"/>
                <a:ea typeface="Short Stack"/>
                <a:cs typeface="Short Stack"/>
                <a:sym typeface="Short Stack"/>
              </a:rPr>
              <a:t>.</a:t>
            </a:r>
            <a:endParaRPr dirty="0"/>
          </a:p>
          <a:p>
            <a:pPr marL="410632" lvl="0" indent="-311150" algn="l" rtl="0">
              <a:lnSpc>
                <a:spcPct val="100000"/>
              </a:lnSpc>
              <a:spcBef>
                <a:spcPts val="0"/>
              </a:spcBef>
              <a:spcAft>
                <a:spcPts val="0"/>
              </a:spcAft>
              <a:buSzPts val="2300"/>
              <a:buFont typeface="Short Stack"/>
              <a:buAutoNum type="arabicPeriod"/>
            </a:pPr>
            <a:r>
              <a:rPr lang="sk-SK" sz="1600" dirty="0" err="1">
                <a:solidFill>
                  <a:schemeClr val="dk1"/>
                </a:solidFill>
                <a:latin typeface="Short Stack"/>
                <a:ea typeface="Short Stack"/>
                <a:cs typeface="Short Stack"/>
                <a:sym typeface="Short Stack"/>
              </a:rPr>
              <a:t>Check</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the</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date</a:t>
            </a:r>
            <a:r>
              <a:rPr lang="sk-SK" sz="1600" dirty="0">
                <a:solidFill>
                  <a:schemeClr val="dk1"/>
                </a:solidFill>
                <a:latin typeface="Short Stack"/>
                <a:ea typeface="Short Stack"/>
                <a:cs typeface="Short Stack"/>
                <a:sym typeface="Short Stack"/>
              </a:rPr>
              <a:t>.</a:t>
            </a:r>
            <a:endParaRPr dirty="0"/>
          </a:p>
          <a:p>
            <a:pPr marL="410632" lvl="0" indent="-311150" algn="l" rtl="0">
              <a:lnSpc>
                <a:spcPct val="100000"/>
              </a:lnSpc>
              <a:spcBef>
                <a:spcPts val="0"/>
              </a:spcBef>
              <a:spcAft>
                <a:spcPts val="0"/>
              </a:spcAft>
              <a:buSzPts val="2300"/>
              <a:buFont typeface="Short Stack"/>
              <a:buAutoNum type="arabicPeriod"/>
            </a:pPr>
            <a:r>
              <a:rPr lang="sk-SK" sz="1600" dirty="0" err="1">
                <a:solidFill>
                  <a:schemeClr val="dk1"/>
                </a:solidFill>
                <a:latin typeface="Short Stack"/>
                <a:ea typeface="Short Stack"/>
                <a:cs typeface="Short Stack"/>
                <a:sym typeface="Short Stack"/>
              </a:rPr>
              <a:t>Is</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it</a:t>
            </a:r>
            <a:r>
              <a:rPr lang="sk-SK" sz="1600" dirty="0">
                <a:solidFill>
                  <a:schemeClr val="dk1"/>
                </a:solidFill>
                <a:latin typeface="Short Stack"/>
                <a:ea typeface="Short Stack"/>
                <a:cs typeface="Short Stack"/>
                <a:sym typeface="Short Stack"/>
              </a:rPr>
              <a:t> a </a:t>
            </a:r>
            <a:r>
              <a:rPr lang="sk-SK" sz="1600" dirty="0" err="1">
                <a:solidFill>
                  <a:schemeClr val="dk1"/>
                </a:solidFill>
                <a:latin typeface="Short Stack"/>
                <a:ea typeface="Short Stack"/>
                <a:cs typeface="Short Stack"/>
                <a:sym typeface="Short Stack"/>
              </a:rPr>
              <a:t>joke</a:t>
            </a:r>
            <a:r>
              <a:rPr lang="sk-SK" sz="1600" dirty="0">
                <a:solidFill>
                  <a:schemeClr val="dk1"/>
                </a:solidFill>
                <a:latin typeface="Short Stack"/>
                <a:ea typeface="Short Stack"/>
                <a:cs typeface="Short Stack"/>
                <a:sym typeface="Short Stack"/>
              </a:rPr>
              <a:t>?</a:t>
            </a:r>
            <a:endParaRPr dirty="0"/>
          </a:p>
          <a:p>
            <a:pPr marL="410632" lvl="0" indent="-311150" algn="l" rtl="0">
              <a:lnSpc>
                <a:spcPct val="100000"/>
              </a:lnSpc>
              <a:spcBef>
                <a:spcPts val="0"/>
              </a:spcBef>
              <a:spcAft>
                <a:spcPts val="0"/>
              </a:spcAft>
              <a:buSzPts val="2300"/>
              <a:buFont typeface="Short Stack"/>
              <a:buAutoNum type="arabicPeriod"/>
            </a:pPr>
            <a:r>
              <a:rPr lang="sk-SK" sz="1600" dirty="0" err="1">
                <a:solidFill>
                  <a:schemeClr val="dk1"/>
                </a:solidFill>
                <a:latin typeface="Short Stack"/>
                <a:ea typeface="Short Stack"/>
                <a:cs typeface="Short Stack"/>
                <a:sym typeface="Short Stack"/>
              </a:rPr>
              <a:t>Check</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your</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biases</a:t>
            </a:r>
            <a:r>
              <a:rPr lang="sk-SK" sz="1600" dirty="0">
                <a:solidFill>
                  <a:schemeClr val="dk1"/>
                </a:solidFill>
                <a:latin typeface="Short Stack"/>
                <a:ea typeface="Short Stack"/>
                <a:cs typeface="Short Stack"/>
                <a:sym typeface="Short Stack"/>
              </a:rPr>
              <a:t>.</a:t>
            </a:r>
            <a:endParaRPr dirty="0"/>
          </a:p>
        </p:txBody>
      </p:sp>
      <p:sp>
        <p:nvSpPr>
          <p:cNvPr id="315" name="Google Shape;315;p13"/>
          <p:cNvSpPr>
            <a:spLocks noGrp="1"/>
          </p:cNvSpPr>
          <p:nvPr>
            <p:ph type="sldNum" idx="12"/>
          </p:nvPr>
        </p:nvSpPr>
        <p:spPr>
          <a:xfrm>
            <a:off x="10758922" y="6217920"/>
            <a:ext cx="365760" cy="365760"/>
          </a:xfrm>
          <a:prstGeom prst="ellipse">
            <a:avLst/>
          </a:prstGeom>
          <a:noFill/>
          <a:ln>
            <a:noFill/>
          </a:ln>
        </p:spPr>
        <p:txBody>
          <a:bodyPr spcFirstLastPara="1" wrap="square" lIns="18275" tIns="45700" rIns="18275" bIns="45700" anchor="ctr" anchorCtr="0">
            <a:noAutofit/>
          </a:bodyPr>
          <a:lstStyle/>
          <a:p>
            <a:pPr marL="0" marR="0" lvl="0" indent="0" algn="ctr" rtl="0">
              <a:spcBef>
                <a:spcPts val="0"/>
              </a:spcBef>
              <a:spcAft>
                <a:spcPts val="0"/>
              </a:spcAft>
              <a:buNone/>
            </a:pPr>
            <a:fld id="{00000000-1234-1234-1234-123412341234}" type="slidenum">
              <a:rPr lang="sk-SK" sz="1067">
                <a:solidFill>
                  <a:srgbClr val="FFFFFF"/>
                </a:solidFill>
                <a:latin typeface="Roboto Slab"/>
                <a:ea typeface="Roboto Slab"/>
                <a:cs typeface="Roboto Slab"/>
                <a:sym typeface="Roboto Slab"/>
              </a:rPr>
              <a:t>13</a:t>
            </a:fld>
            <a:endParaRPr sz="1067">
              <a:solidFill>
                <a:srgbClr val="FFFFFF"/>
              </a:solidFill>
              <a:latin typeface="Roboto Slab"/>
              <a:ea typeface="Roboto Slab"/>
              <a:cs typeface="Roboto Slab"/>
              <a:sym typeface="Roboto Slab"/>
            </a:endParaRPr>
          </a:p>
        </p:txBody>
      </p:sp>
      <p:grpSp>
        <p:nvGrpSpPr>
          <p:cNvPr id="316" name="Google Shape;316;p13"/>
          <p:cNvGrpSpPr/>
          <p:nvPr/>
        </p:nvGrpSpPr>
        <p:grpSpPr>
          <a:xfrm>
            <a:off x="431801" y="1011767"/>
            <a:ext cx="488951" cy="488951"/>
            <a:chOff x="1923675" y="1633650"/>
            <a:chExt cx="436000" cy="435975"/>
          </a:xfrm>
        </p:grpSpPr>
        <p:sp>
          <p:nvSpPr>
            <p:cNvPr id="317" name="Google Shape;317;p13"/>
            <p:cNvSpPr/>
            <p:nvPr/>
          </p:nvSpPr>
          <p:spPr>
            <a:xfrm>
              <a:off x="2209250" y="1633650"/>
              <a:ext cx="150425" cy="150425"/>
            </a:xfrm>
            <a:custGeom>
              <a:avLst/>
              <a:gdLst/>
              <a:ahLst/>
              <a:cxnLst/>
              <a:rect l="l" t="t" r="r" b="b"/>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318" name="Google Shape;318;p13"/>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319" name="Google Shape;319;p13"/>
            <p:cNvSpPr/>
            <p:nvPr/>
          </p:nvSpPr>
          <p:spPr>
            <a:xfrm>
              <a:off x="1923675" y="1681150"/>
              <a:ext cx="388500" cy="388475"/>
            </a:xfrm>
            <a:custGeom>
              <a:avLst/>
              <a:gdLst/>
              <a:ahLst/>
              <a:cxnLst/>
              <a:rect l="l" t="t" r="r" b="b"/>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320" name="Google Shape;320;p13"/>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321" name="Google Shape;321;p13"/>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322" name="Google Shape;322;p13"/>
            <p:cNvSpPr/>
            <p:nvPr/>
          </p:nvSpPr>
          <p:spPr>
            <a:xfrm>
              <a:off x="1944375" y="1947225"/>
              <a:ext cx="101725" cy="101700"/>
            </a:xfrm>
            <a:custGeom>
              <a:avLst/>
              <a:gdLst/>
              <a:ahLst/>
              <a:cxnLst/>
              <a:rect l="l" t="t" r="r" b="b"/>
              <a:pathLst>
                <a:path w="4069" h="4068" fill="none" extrusionOk="0">
                  <a:moveTo>
                    <a:pt x="1" y="49"/>
                  </a:moveTo>
                  <a:lnTo>
                    <a:pt x="1" y="49"/>
                  </a:lnTo>
                  <a:lnTo>
                    <a:pt x="25" y="0"/>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grpSp>
      <p:pic>
        <p:nvPicPr>
          <p:cNvPr id="323" name="Google Shape;323;p13" descr="Erasmus+ logo EN.jpg"/>
          <p:cNvPicPr preferRelativeResize="0"/>
          <p:nvPr/>
        </p:nvPicPr>
        <p:blipFill rotWithShape="1">
          <a:blip r:embed="rId3">
            <a:alphaModFix/>
          </a:blip>
          <a:srcRect/>
          <a:stretch/>
        </p:blipFill>
        <p:spPr>
          <a:xfrm>
            <a:off x="381001" y="285751"/>
            <a:ext cx="3458633" cy="762000"/>
          </a:xfrm>
          <a:prstGeom prst="rect">
            <a:avLst/>
          </a:prstGeom>
          <a:noFill/>
          <a:ln>
            <a:noFill/>
          </a:ln>
        </p:spPr>
      </p:pic>
      <p:sp>
        <p:nvSpPr>
          <p:cNvPr id="324" name="Google Shape;324;p13"/>
          <p:cNvSpPr txBox="1"/>
          <p:nvPr/>
        </p:nvSpPr>
        <p:spPr>
          <a:xfrm>
            <a:off x="1473335" y="1165271"/>
            <a:ext cx="444948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1800">
                <a:solidFill>
                  <a:schemeClr val="lt1"/>
                </a:solidFill>
                <a:latin typeface="Gill Sans"/>
                <a:ea typeface="Gill Sans"/>
                <a:cs typeface="Gill Sans"/>
                <a:sym typeface="Gill Sans"/>
              </a:rPr>
              <a:t>CRITICAL THINKING</a:t>
            </a:r>
            <a:endParaRPr/>
          </a:p>
          <a:p>
            <a:pPr marL="0" marR="0" lvl="0" indent="0" algn="l" rtl="0">
              <a:spcBef>
                <a:spcPts val="0"/>
              </a:spcBef>
              <a:spcAft>
                <a:spcPts val="0"/>
              </a:spcAft>
              <a:buNone/>
            </a:pPr>
            <a:r>
              <a:rPr lang="sk-SK" sz="1800">
                <a:solidFill>
                  <a:schemeClr val="lt1"/>
                </a:solidFill>
                <a:latin typeface="Gill Sans"/>
                <a:ea typeface="Gill Sans"/>
                <a:cs typeface="Gill Sans"/>
                <a:sym typeface="Gill Sans"/>
              </a:rPr>
              <a:t>Lessons 6 and 7: ‘Use your head’ activity.</a:t>
            </a:r>
            <a:endParaRPr/>
          </a:p>
        </p:txBody>
      </p:sp>
      <p:sp>
        <p:nvSpPr>
          <p:cNvPr id="325" name="Google Shape;325;p13"/>
          <p:cNvSpPr txBox="1"/>
          <p:nvPr/>
        </p:nvSpPr>
        <p:spPr>
          <a:xfrm>
            <a:off x="431690" y="6411205"/>
            <a:ext cx="3570900" cy="365700"/>
          </a:xfrm>
          <a:prstGeom prst="rect">
            <a:avLst/>
          </a:prstGeom>
          <a:solidFill>
            <a:srgbClr val="00B050"/>
          </a:solidFill>
          <a:ln>
            <a:noFill/>
          </a:ln>
        </p:spPr>
        <p:txBody>
          <a:bodyPr spcFirstLastPara="1" wrap="square" lIns="121900" tIns="121900" rIns="121900" bIns="121900" anchor="t" anchorCtr="0">
            <a:noAutofit/>
          </a:bodyPr>
          <a:lstStyle/>
          <a:p>
            <a:pPr marL="0" marR="0" lvl="0" indent="0" algn="ctr" rtl="0">
              <a:spcBef>
                <a:spcPts val="0"/>
              </a:spcBef>
              <a:spcAft>
                <a:spcPts val="0"/>
              </a:spcAft>
              <a:buNone/>
            </a:pPr>
            <a:r>
              <a:rPr lang="sk-SK" sz="1200" b="1">
                <a:solidFill>
                  <a:schemeClr val="dk1"/>
                </a:solidFill>
                <a:latin typeface="Arial"/>
                <a:ea typeface="Arial"/>
                <a:cs typeface="Arial"/>
                <a:sym typeface="Arial"/>
              </a:rPr>
              <a:t>2020-1-SK01-KA226-SCH-094350</a:t>
            </a:r>
            <a:endParaRPr/>
          </a:p>
          <a:p>
            <a:pPr marL="0" marR="0" lvl="0" indent="0" algn="l" rtl="0">
              <a:spcBef>
                <a:spcPts val="1333"/>
              </a:spcBef>
              <a:spcAft>
                <a:spcPts val="0"/>
              </a:spcAft>
              <a:buNone/>
            </a:pPr>
            <a:endParaRPr sz="1200" b="1">
              <a:solidFill>
                <a:srgbClr val="114454"/>
              </a:solidFill>
              <a:latin typeface="Nixie One"/>
              <a:ea typeface="Nixie One"/>
              <a:cs typeface="Nixie One"/>
              <a:sym typeface="Nixie One"/>
            </a:endParaRPr>
          </a:p>
          <a:p>
            <a:pPr marL="0" marR="0" lvl="0" indent="0" algn="l" rtl="0">
              <a:spcBef>
                <a:spcPts val="1333"/>
              </a:spcBef>
              <a:spcAft>
                <a:spcPts val="0"/>
              </a:spcAft>
              <a:buNone/>
            </a:pPr>
            <a:endParaRPr sz="1200" b="1">
              <a:solidFill>
                <a:srgbClr val="114454"/>
              </a:solidFill>
              <a:latin typeface="Nixie One"/>
              <a:ea typeface="Nixie One"/>
              <a:cs typeface="Nixie One"/>
              <a:sym typeface="Nixie One"/>
            </a:endParaRPr>
          </a:p>
        </p:txBody>
      </p:sp>
      <p:pic>
        <p:nvPicPr>
          <p:cNvPr id="326" name="Google Shape;326;p13" descr="Imagen que contiene interior, tabla, cuarto, silla&#10;&#10;Descripción generada automáticamente"/>
          <p:cNvPicPr preferRelativeResize="0"/>
          <p:nvPr/>
        </p:nvPicPr>
        <p:blipFill rotWithShape="1">
          <a:blip r:embed="rId4">
            <a:alphaModFix/>
          </a:blip>
          <a:srcRect/>
          <a:stretch/>
        </p:blipFill>
        <p:spPr>
          <a:xfrm>
            <a:off x="7933234" y="358037"/>
            <a:ext cx="3604819" cy="2260811"/>
          </a:xfrm>
          <a:prstGeom prst="rect">
            <a:avLst/>
          </a:prstGeom>
          <a:noFill/>
          <a:ln>
            <a:noFill/>
          </a:ln>
        </p:spPr>
      </p:pic>
      <p:pic>
        <p:nvPicPr>
          <p:cNvPr id="327" name="Google Shape;327;p13" descr="page1image60437296"/>
          <p:cNvPicPr preferRelativeResize="0"/>
          <p:nvPr/>
        </p:nvPicPr>
        <p:blipFill rotWithShape="1">
          <a:blip r:embed="rId5">
            <a:alphaModFix/>
          </a:blip>
          <a:srcRect/>
          <a:stretch/>
        </p:blipFill>
        <p:spPr>
          <a:xfrm>
            <a:off x="3839634" y="303039"/>
            <a:ext cx="958070" cy="762000"/>
          </a:xfrm>
          <a:prstGeom prst="rect">
            <a:avLst/>
          </a:prstGeom>
          <a:noFill/>
          <a:ln>
            <a:noFill/>
          </a:ln>
        </p:spPr>
      </p:pic>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4"/>
          <p:cNvSpPr txBox="1">
            <a:spLocks noGrp="1"/>
          </p:cNvSpPr>
          <p:nvPr>
            <p:ph type="body" idx="1"/>
          </p:nvPr>
        </p:nvSpPr>
        <p:spPr>
          <a:xfrm>
            <a:off x="444109" y="2035054"/>
            <a:ext cx="10830375" cy="4214864"/>
          </a:xfrm>
          <a:prstGeom prst="rect">
            <a:avLst/>
          </a:prstGeom>
          <a:noFill/>
          <a:ln>
            <a:noFill/>
          </a:ln>
        </p:spPr>
        <p:txBody>
          <a:bodyPr spcFirstLastPara="1" wrap="square" lIns="91425" tIns="45700" rIns="91425" bIns="45700" anchor="t" anchorCtr="0">
            <a:noAutofit/>
          </a:bodyPr>
          <a:lstStyle/>
          <a:p>
            <a:pPr marL="67732" lvl="0" indent="0" algn="l" rtl="0">
              <a:lnSpc>
                <a:spcPct val="100000"/>
              </a:lnSpc>
              <a:spcBef>
                <a:spcPts val="800"/>
              </a:spcBef>
              <a:spcAft>
                <a:spcPts val="0"/>
              </a:spcAft>
              <a:buSzPts val="2800"/>
              <a:buNone/>
            </a:pPr>
            <a:endParaRPr sz="1600">
              <a:solidFill>
                <a:srgbClr val="114454"/>
              </a:solidFill>
              <a:latin typeface="Short Stack"/>
              <a:ea typeface="Short Stack"/>
              <a:cs typeface="Short Stack"/>
              <a:sym typeface="Short Stack"/>
            </a:endParaRPr>
          </a:p>
        </p:txBody>
      </p:sp>
      <p:sp>
        <p:nvSpPr>
          <p:cNvPr id="333" name="Google Shape;333;p14"/>
          <p:cNvSpPr>
            <a:spLocks noGrp="1"/>
          </p:cNvSpPr>
          <p:nvPr>
            <p:ph type="sldNum" idx="12"/>
          </p:nvPr>
        </p:nvSpPr>
        <p:spPr>
          <a:xfrm>
            <a:off x="10758922" y="6217920"/>
            <a:ext cx="365760" cy="365760"/>
          </a:xfrm>
          <a:prstGeom prst="ellipse">
            <a:avLst/>
          </a:prstGeom>
          <a:noFill/>
          <a:ln>
            <a:noFill/>
          </a:ln>
        </p:spPr>
        <p:txBody>
          <a:bodyPr spcFirstLastPara="1" wrap="square" lIns="18275" tIns="45700" rIns="18275" bIns="45700" anchor="ctr" anchorCtr="0">
            <a:noAutofit/>
          </a:bodyPr>
          <a:lstStyle/>
          <a:p>
            <a:pPr marL="0" marR="0" lvl="0" indent="0" algn="ctr" rtl="0">
              <a:spcBef>
                <a:spcPts val="0"/>
              </a:spcBef>
              <a:spcAft>
                <a:spcPts val="0"/>
              </a:spcAft>
              <a:buNone/>
            </a:pPr>
            <a:fld id="{00000000-1234-1234-1234-123412341234}" type="slidenum">
              <a:rPr lang="sk-SK" sz="1067">
                <a:solidFill>
                  <a:srgbClr val="FFFFFF"/>
                </a:solidFill>
                <a:latin typeface="Roboto Slab"/>
                <a:ea typeface="Roboto Slab"/>
                <a:cs typeface="Roboto Slab"/>
                <a:sym typeface="Roboto Slab"/>
              </a:rPr>
              <a:t>14</a:t>
            </a:fld>
            <a:endParaRPr sz="1067">
              <a:solidFill>
                <a:srgbClr val="FFFFFF"/>
              </a:solidFill>
              <a:latin typeface="Roboto Slab"/>
              <a:ea typeface="Roboto Slab"/>
              <a:cs typeface="Roboto Slab"/>
              <a:sym typeface="Roboto Slab"/>
            </a:endParaRPr>
          </a:p>
        </p:txBody>
      </p:sp>
      <p:grpSp>
        <p:nvGrpSpPr>
          <p:cNvPr id="334" name="Google Shape;334;p14"/>
          <p:cNvGrpSpPr/>
          <p:nvPr/>
        </p:nvGrpSpPr>
        <p:grpSpPr>
          <a:xfrm>
            <a:off x="431801" y="1011767"/>
            <a:ext cx="488951" cy="488951"/>
            <a:chOff x="1923675" y="1633650"/>
            <a:chExt cx="436000" cy="435975"/>
          </a:xfrm>
        </p:grpSpPr>
        <p:sp>
          <p:nvSpPr>
            <p:cNvPr id="335" name="Google Shape;335;p14"/>
            <p:cNvSpPr/>
            <p:nvPr/>
          </p:nvSpPr>
          <p:spPr>
            <a:xfrm>
              <a:off x="2209250" y="1633650"/>
              <a:ext cx="150425" cy="150425"/>
            </a:xfrm>
            <a:custGeom>
              <a:avLst/>
              <a:gdLst/>
              <a:ahLst/>
              <a:cxnLst/>
              <a:rect l="l" t="t" r="r" b="b"/>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336" name="Google Shape;336;p14"/>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337" name="Google Shape;337;p14"/>
            <p:cNvSpPr/>
            <p:nvPr/>
          </p:nvSpPr>
          <p:spPr>
            <a:xfrm>
              <a:off x="1923675" y="1681150"/>
              <a:ext cx="388500" cy="388475"/>
            </a:xfrm>
            <a:custGeom>
              <a:avLst/>
              <a:gdLst/>
              <a:ahLst/>
              <a:cxnLst/>
              <a:rect l="l" t="t" r="r" b="b"/>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338" name="Google Shape;338;p14"/>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339" name="Google Shape;339;p14"/>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340" name="Google Shape;340;p14"/>
            <p:cNvSpPr/>
            <p:nvPr/>
          </p:nvSpPr>
          <p:spPr>
            <a:xfrm>
              <a:off x="1944375" y="1947225"/>
              <a:ext cx="101725" cy="101700"/>
            </a:xfrm>
            <a:custGeom>
              <a:avLst/>
              <a:gdLst/>
              <a:ahLst/>
              <a:cxnLst/>
              <a:rect l="l" t="t" r="r" b="b"/>
              <a:pathLst>
                <a:path w="4069" h="4068" fill="none" extrusionOk="0">
                  <a:moveTo>
                    <a:pt x="1" y="49"/>
                  </a:moveTo>
                  <a:lnTo>
                    <a:pt x="1" y="49"/>
                  </a:lnTo>
                  <a:lnTo>
                    <a:pt x="25" y="0"/>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grpSp>
      <p:pic>
        <p:nvPicPr>
          <p:cNvPr id="341" name="Google Shape;341;p14" descr="Erasmus+ logo EN.jpg"/>
          <p:cNvPicPr preferRelativeResize="0"/>
          <p:nvPr/>
        </p:nvPicPr>
        <p:blipFill rotWithShape="1">
          <a:blip r:embed="rId3">
            <a:alphaModFix/>
          </a:blip>
          <a:srcRect/>
          <a:stretch/>
        </p:blipFill>
        <p:spPr>
          <a:xfrm>
            <a:off x="381001" y="285751"/>
            <a:ext cx="3458633" cy="762000"/>
          </a:xfrm>
          <a:prstGeom prst="rect">
            <a:avLst/>
          </a:prstGeom>
          <a:noFill/>
          <a:ln>
            <a:noFill/>
          </a:ln>
        </p:spPr>
      </p:pic>
      <p:sp>
        <p:nvSpPr>
          <p:cNvPr id="342" name="Google Shape;342;p14"/>
          <p:cNvSpPr txBox="1"/>
          <p:nvPr/>
        </p:nvSpPr>
        <p:spPr>
          <a:xfrm>
            <a:off x="1473335" y="1165271"/>
            <a:ext cx="4558732"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1800">
                <a:solidFill>
                  <a:schemeClr val="lt1"/>
                </a:solidFill>
                <a:latin typeface="Gill Sans"/>
                <a:ea typeface="Gill Sans"/>
                <a:cs typeface="Gill Sans"/>
                <a:sym typeface="Gill Sans"/>
              </a:rPr>
              <a:t>CREATIVE THINKING </a:t>
            </a:r>
            <a:endParaRPr/>
          </a:p>
          <a:p>
            <a:pPr marL="0" marR="0" lvl="0" indent="0" algn="l" rtl="0">
              <a:spcBef>
                <a:spcPts val="0"/>
              </a:spcBef>
              <a:spcAft>
                <a:spcPts val="0"/>
              </a:spcAft>
              <a:buNone/>
            </a:pPr>
            <a:r>
              <a:rPr lang="sk-SK" sz="1800">
                <a:solidFill>
                  <a:schemeClr val="lt1"/>
                </a:solidFill>
                <a:latin typeface="Gill Sans"/>
                <a:ea typeface="Gill Sans"/>
                <a:cs typeface="Gill Sans"/>
                <a:sym typeface="Gill Sans"/>
              </a:rPr>
              <a:t>Lessons 8, 9 and 10:  ‘You too are creative”.</a:t>
            </a:r>
            <a:endParaRPr/>
          </a:p>
          <a:p>
            <a:pPr marL="0" marR="0" lvl="0" indent="0" algn="l" rtl="0">
              <a:spcBef>
                <a:spcPts val="0"/>
              </a:spcBef>
              <a:spcAft>
                <a:spcPts val="0"/>
              </a:spcAft>
              <a:buNone/>
            </a:pPr>
            <a:r>
              <a:rPr lang="sk-SK" sz="1800">
                <a:solidFill>
                  <a:schemeClr val="lt1"/>
                </a:solidFill>
                <a:latin typeface="Gill Sans"/>
                <a:ea typeface="Gill Sans"/>
                <a:cs typeface="Gill Sans"/>
                <a:sym typeface="Gill Sans"/>
              </a:rPr>
              <a:t>Time: 50’ each lesson.</a:t>
            </a:r>
            <a:endParaRPr/>
          </a:p>
        </p:txBody>
      </p:sp>
      <p:sp>
        <p:nvSpPr>
          <p:cNvPr id="343" name="Google Shape;343;p14"/>
          <p:cNvSpPr txBox="1"/>
          <p:nvPr/>
        </p:nvSpPr>
        <p:spPr>
          <a:xfrm>
            <a:off x="444109" y="6357807"/>
            <a:ext cx="3615267" cy="436033"/>
          </a:xfrm>
          <a:prstGeom prst="rect">
            <a:avLst/>
          </a:prstGeom>
          <a:solidFill>
            <a:srgbClr val="00B050"/>
          </a:solidFill>
          <a:ln>
            <a:noFill/>
          </a:ln>
        </p:spPr>
        <p:txBody>
          <a:bodyPr spcFirstLastPara="1" wrap="square" lIns="121900" tIns="121900" rIns="121900" bIns="121900" anchor="t" anchorCtr="0">
            <a:noAutofit/>
          </a:bodyPr>
          <a:lstStyle/>
          <a:p>
            <a:pPr marL="0" marR="0" lvl="0" indent="0" algn="ctr" rtl="0">
              <a:spcBef>
                <a:spcPts val="0"/>
              </a:spcBef>
              <a:spcAft>
                <a:spcPts val="0"/>
              </a:spcAft>
              <a:buNone/>
            </a:pPr>
            <a:r>
              <a:rPr lang="sk-SK" sz="1200" b="1">
                <a:solidFill>
                  <a:schemeClr val="dk1"/>
                </a:solidFill>
                <a:latin typeface="Arial"/>
                <a:ea typeface="Arial"/>
                <a:cs typeface="Arial"/>
                <a:sym typeface="Arial"/>
              </a:rPr>
              <a:t>2020-1-SK01-KA226-SCH-094350</a:t>
            </a:r>
            <a:endParaRPr/>
          </a:p>
          <a:p>
            <a:pPr marL="0" marR="0" lvl="0" indent="0" algn="l" rtl="0">
              <a:spcBef>
                <a:spcPts val="1333"/>
              </a:spcBef>
              <a:spcAft>
                <a:spcPts val="0"/>
              </a:spcAft>
              <a:buNone/>
            </a:pPr>
            <a:endParaRPr sz="1200" b="1">
              <a:solidFill>
                <a:srgbClr val="114454"/>
              </a:solidFill>
              <a:latin typeface="Nixie One"/>
              <a:ea typeface="Nixie One"/>
              <a:cs typeface="Nixie One"/>
              <a:sym typeface="Nixie One"/>
            </a:endParaRPr>
          </a:p>
          <a:p>
            <a:pPr marL="0" marR="0" lvl="0" indent="0" algn="l" rtl="0">
              <a:spcBef>
                <a:spcPts val="1333"/>
              </a:spcBef>
              <a:spcAft>
                <a:spcPts val="0"/>
              </a:spcAft>
              <a:buNone/>
            </a:pPr>
            <a:endParaRPr sz="1200" b="1">
              <a:solidFill>
                <a:srgbClr val="114454"/>
              </a:solidFill>
              <a:latin typeface="Nixie One"/>
              <a:ea typeface="Nixie One"/>
              <a:cs typeface="Nixie One"/>
              <a:sym typeface="Nixie One"/>
            </a:endParaRPr>
          </a:p>
        </p:txBody>
      </p:sp>
      <p:pic>
        <p:nvPicPr>
          <p:cNvPr id="344" name="Google Shape;344;p14" descr="Texto&#10;&#10;Descripción generada automáticamente"/>
          <p:cNvPicPr preferRelativeResize="0"/>
          <p:nvPr/>
        </p:nvPicPr>
        <p:blipFill rotWithShape="1">
          <a:blip r:embed="rId4">
            <a:alphaModFix/>
          </a:blip>
          <a:srcRect/>
          <a:stretch/>
        </p:blipFill>
        <p:spPr>
          <a:xfrm>
            <a:off x="517075" y="2035049"/>
            <a:ext cx="5388479" cy="3251313"/>
          </a:xfrm>
          <a:prstGeom prst="rect">
            <a:avLst/>
          </a:prstGeom>
          <a:noFill/>
          <a:ln>
            <a:noFill/>
          </a:ln>
        </p:spPr>
      </p:pic>
      <p:pic>
        <p:nvPicPr>
          <p:cNvPr id="345" name="Google Shape;345;p14" descr="Imagen de la pantalla de un celular en la mano&#10;&#10;Descripción generada automáticamente con confianza media"/>
          <p:cNvPicPr preferRelativeResize="0"/>
          <p:nvPr/>
        </p:nvPicPr>
        <p:blipFill rotWithShape="1">
          <a:blip r:embed="rId5">
            <a:alphaModFix/>
          </a:blip>
          <a:srcRect/>
          <a:stretch/>
        </p:blipFill>
        <p:spPr>
          <a:xfrm>
            <a:off x="5955661" y="3139454"/>
            <a:ext cx="5792230" cy="3277345"/>
          </a:xfrm>
          <a:prstGeom prst="rect">
            <a:avLst/>
          </a:prstGeom>
          <a:noFill/>
          <a:ln>
            <a:noFill/>
          </a:ln>
        </p:spPr>
      </p:pic>
      <p:pic>
        <p:nvPicPr>
          <p:cNvPr id="346" name="Google Shape;346;p14" descr="Imagen que contiene Logotipo&#10;&#10;Descripción generada automáticamente"/>
          <p:cNvPicPr preferRelativeResize="0"/>
          <p:nvPr/>
        </p:nvPicPr>
        <p:blipFill rotWithShape="1">
          <a:blip r:embed="rId6">
            <a:alphaModFix/>
          </a:blip>
          <a:srcRect/>
          <a:stretch/>
        </p:blipFill>
        <p:spPr>
          <a:xfrm>
            <a:off x="9909019" y="170553"/>
            <a:ext cx="1918048" cy="1918048"/>
          </a:xfrm>
          <a:prstGeom prst="rect">
            <a:avLst/>
          </a:prstGeom>
          <a:noFill/>
          <a:ln>
            <a:noFill/>
          </a:ln>
        </p:spPr>
      </p:pic>
      <p:pic>
        <p:nvPicPr>
          <p:cNvPr id="347" name="Google Shape;347;p14" descr="page1image60437296"/>
          <p:cNvPicPr preferRelativeResize="0"/>
          <p:nvPr/>
        </p:nvPicPr>
        <p:blipFill rotWithShape="1">
          <a:blip r:embed="rId7">
            <a:alphaModFix/>
          </a:blip>
          <a:srcRect/>
          <a:stretch/>
        </p:blipFill>
        <p:spPr>
          <a:xfrm>
            <a:off x="3839634" y="268463"/>
            <a:ext cx="958070" cy="762000"/>
          </a:xfrm>
          <a:prstGeom prst="rect">
            <a:avLst/>
          </a:prstGeom>
          <a:noFill/>
          <a:ln>
            <a:noFill/>
          </a:ln>
        </p:spPr>
      </p:pic>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15"/>
          <p:cNvSpPr txBox="1">
            <a:spLocks noGrp="1"/>
          </p:cNvSpPr>
          <p:nvPr>
            <p:ph type="body" idx="1"/>
          </p:nvPr>
        </p:nvSpPr>
        <p:spPr>
          <a:xfrm>
            <a:off x="444109" y="2035054"/>
            <a:ext cx="10830375" cy="4214864"/>
          </a:xfrm>
          <a:prstGeom prst="rect">
            <a:avLst/>
          </a:prstGeom>
          <a:noFill/>
          <a:ln>
            <a:noFill/>
          </a:ln>
        </p:spPr>
        <p:txBody>
          <a:bodyPr spcFirstLastPara="1" wrap="square" lIns="91425" tIns="45700" rIns="91425" bIns="45700" anchor="t" anchorCtr="0">
            <a:noAutofit/>
          </a:bodyPr>
          <a:lstStyle/>
          <a:p>
            <a:pPr marL="67732" lvl="0" indent="0" algn="l" rtl="0">
              <a:lnSpc>
                <a:spcPct val="100000"/>
              </a:lnSpc>
              <a:spcBef>
                <a:spcPts val="800"/>
              </a:spcBef>
              <a:spcAft>
                <a:spcPts val="0"/>
              </a:spcAft>
              <a:buSzPts val="2800"/>
              <a:buNone/>
            </a:pPr>
            <a:endParaRPr sz="1600">
              <a:solidFill>
                <a:srgbClr val="114454"/>
              </a:solidFill>
              <a:latin typeface="Short Stack"/>
              <a:ea typeface="Short Stack"/>
              <a:cs typeface="Short Stack"/>
              <a:sym typeface="Short Stack"/>
            </a:endParaRPr>
          </a:p>
        </p:txBody>
      </p:sp>
      <p:sp>
        <p:nvSpPr>
          <p:cNvPr id="353" name="Google Shape;353;p15"/>
          <p:cNvSpPr>
            <a:spLocks noGrp="1"/>
          </p:cNvSpPr>
          <p:nvPr>
            <p:ph type="sldNum" idx="12"/>
          </p:nvPr>
        </p:nvSpPr>
        <p:spPr>
          <a:xfrm>
            <a:off x="10758922" y="6217920"/>
            <a:ext cx="365760" cy="365760"/>
          </a:xfrm>
          <a:prstGeom prst="ellipse">
            <a:avLst/>
          </a:prstGeom>
          <a:noFill/>
          <a:ln>
            <a:noFill/>
          </a:ln>
        </p:spPr>
        <p:txBody>
          <a:bodyPr spcFirstLastPara="1" wrap="square" lIns="18275" tIns="45700" rIns="18275" bIns="45700" anchor="ctr" anchorCtr="0">
            <a:noAutofit/>
          </a:bodyPr>
          <a:lstStyle/>
          <a:p>
            <a:pPr marL="0" marR="0" lvl="0" indent="0" algn="ctr" rtl="0">
              <a:spcBef>
                <a:spcPts val="0"/>
              </a:spcBef>
              <a:spcAft>
                <a:spcPts val="0"/>
              </a:spcAft>
              <a:buNone/>
            </a:pPr>
            <a:fld id="{00000000-1234-1234-1234-123412341234}" type="slidenum">
              <a:rPr lang="sk-SK" sz="1067">
                <a:solidFill>
                  <a:srgbClr val="FFFFFF"/>
                </a:solidFill>
                <a:latin typeface="Roboto Slab"/>
                <a:ea typeface="Roboto Slab"/>
                <a:cs typeface="Roboto Slab"/>
                <a:sym typeface="Roboto Slab"/>
              </a:rPr>
              <a:t>15</a:t>
            </a:fld>
            <a:endParaRPr sz="1067">
              <a:solidFill>
                <a:srgbClr val="FFFFFF"/>
              </a:solidFill>
              <a:latin typeface="Roboto Slab"/>
              <a:ea typeface="Roboto Slab"/>
              <a:cs typeface="Roboto Slab"/>
              <a:sym typeface="Roboto Slab"/>
            </a:endParaRPr>
          </a:p>
        </p:txBody>
      </p:sp>
      <p:grpSp>
        <p:nvGrpSpPr>
          <p:cNvPr id="354" name="Google Shape;354;p15"/>
          <p:cNvGrpSpPr/>
          <p:nvPr/>
        </p:nvGrpSpPr>
        <p:grpSpPr>
          <a:xfrm>
            <a:off x="431801" y="1011767"/>
            <a:ext cx="488951" cy="488951"/>
            <a:chOff x="1923675" y="1633650"/>
            <a:chExt cx="436000" cy="435975"/>
          </a:xfrm>
        </p:grpSpPr>
        <p:sp>
          <p:nvSpPr>
            <p:cNvPr id="355" name="Google Shape;355;p15"/>
            <p:cNvSpPr/>
            <p:nvPr/>
          </p:nvSpPr>
          <p:spPr>
            <a:xfrm>
              <a:off x="2209250" y="1633650"/>
              <a:ext cx="150425" cy="150425"/>
            </a:xfrm>
            <a:custGeom>
              <a:avLst/>
              <a:gdLst/>
              <a:ahLst/>
              <a:cxnLst/>
              <a:rect l="l" t="t" r="r" b="b"/>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356" name="Google Shape;356;p15"/>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357" name="Google Shape;357;p15"/>
            <p:cNvSpPr/>
            <p:nvPr/>
          </p:nvSpPr>
          <p:spPr>
            <a:xfrm>
              <a:off x="1923675" y="1681150"/>
              <a:ext cx="388500" cy="388475"/>
            </a:xfrm>
            <a:custGeom>
              <a:avLst/>
              <a:gdLst/>
              <a:ahLst/>
              <a:cxnLst/>
              <a:rect l="l" t="t" r="r" b="b"/>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358" name="Google Shape;358;p15"/>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359" name="Google Shape;359;p15"/>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360" name="Google Shape;360;p15"/>
            <p:cNvSpPr/>
            <p:nvPr/>
          </p:nvSpPr>
          <p:spPr>
            <a:xfrm>
              <a:off x="1944375" y="1947225"/>
              <a:ext cx="101725" cy="101700"/>
            </a:xfrm>
            <a:custGeom>
              <a:avLst/>
              <a:gdLst/>
              <a:ahLst/>
              <a:cxnLst/>
              <a:rect l="l" t="t" r="r" b="b"/>
              <a:pathLst>
                <a:path w="4069" h="4068" fill="none" extrusionOk="0">
                  <a:moveTo>
                    <a:pt x="1" y="49"/>
                  </a:moveTo>
                  <a:lnTo>
                    <a:pt x="1" y="49"/>
                  </a:lnTo>
                  <a:lnTo>
                    <a:pt x="25" y="0"/>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grpSp>
      <p:pic>
        <p:nvPicPr>
          <p:cNvPr id="361" name="Google Shape;361;p15" descr="Erasmus+ logo EN.jpg"/>
          <p:cNvPicPr preferRelativeResize="0"/>
          <p:nvPr/>
        </p:nvPicPr>
        <p:blipFill rotWithShape="1">
          <a:blip r:embed="rId3">
            <a:alphaModFix/>
          </a:blip>
          <a:srcRect/>
          <a:stretch/>
        </p:blipFill>
        <p:spPr>
          <a:xfrm>
            <a:off x="381001" y="285751"/>
            <a:ext cx="3458633" cy="762000"/>
          </a:xfrm>
          <a:prstGeom prst="rect">
            <a:avLst/>
          </a:prstGeom>
          <a:noFill/>
          <a:ln>
            <a:noFill/>
          </a:ln>
        </p:spPr>
      </p:pic>
      <p:sp>
        <p:nvSpPr>
          <p:cNvPr id="362" name="Google Shape;362;p15"/>
          <p:cNvSpPr txBox="1"/>
          <p:nvPr/>
        </p:nvSpPr>
        <p:spPr>
          <a:xfrm>
            <a:off x="1473335" y="1165271"/>
            <a:ext cx="442870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1800">
                <a:solidFill>
                  <a:schemeClr val="lt1"/>
                </a:solidFill>
                <a:latin typeface="Gill Sans"/>
                <a:ea typeface="Gill Sans"/>
                <a:cs typeface="Gill Sans"/>
                <a:sym typeface="Gill Sans"/>
              </a:rPr>
              <a:t>CREATIVE THINKING </a:t>
            </a:r>
            <a:endParaRPr/>
          </a:p>
          <a:p>
            <a:pPr marL="0" marR="0" lvl="0" indent="0" algn="l" rtl="0">
              <a:spcBef>
                <a:spcPts val="0"/>
              </a:spcBef>
              <a:spcAft>
                <a:spcPts val="0"/>
              </a:spcAft>
              <a:buNone/>
            </a:pPr>
            <a:r>
              <a:rPr lang="sk-SK" sz="1800">
                <a:solidFill>
                  <a:schemeClr val="lt1"/>
                </a:solidFill>
                <a:latin typeface="Gill Sans"/>
                <a:ea typeface="Gill Sans"/>
                <a:cs typeface="Gill Sans"/>
                <a:sym typeface="Gill Sans"/>
              </a:rPr>
              <a:t>Lessons 8, 9 and 10:  ‘You too are creative”.</a:t>
            </a:r>
            <a:endParaRPr/>
          </a:p>
        </p:txBody>
      </p:sp>
      <p:sp>
        <p:nvSpPr>
          <p:cNvPr id="363" name="Google Shape;363;p15"/>
          <p:cNvSpPr txBox="1"/>
          <p:nvPr/>
        </p:nvSpPr>
        <p:spPr>
          <a:xfrm>
            <a:off x="444109" y="6357807"/>
            <a:ext cx="3615267" cy="436033"/>
          </a:xfrm>
          <a:prstGeom prst="rect">
            <a:avLst/>
          </a:prstGeom>
          <a:solidFill>
            <a:srgbClr val="00B050"/>
          </a:solidFill>
          <a:ln>
            <a:noFill/>
          </a:ln>
        </p:spPr>
        <p:txBody>
          <a:bodyPr spcFirstLastPara="1" wrap="square" lIns="121900" tIns="121900" rIns="121900" bIns="121900" anchor="t" anchorCtr="0">
            <a:noAutofit/>
          </a:bodyPr>
          <a:lstStyle/>
          <a:p>
            <a:pPr marL="0" marR="0" lvl="0" indent="0" algn="ctr" rtl="0">
              <a:spcBef>
                <a:spcPts val="0"/>
              </a:spcBef>
              <a:spcAft>
                <a:spcPts val="0"/>
              </a:spcAft>
              <a:buNone/>
            </a:pPr>
            <a:r>
              <a:rPr lang="sk-SK" sz="1200" b="1">
                <a:solidFill>
                  <a:schemeClr val="dk1"/>
                </a:solidFill>
                <a:latin typeface="Arial"/>
                <a:ea typeface="Arial"/>
                <a:cs typeface="Arial"/>
                <a:sym typeface="Arial"/>
              </a:rPr>
              <a:t>2020-1-SK01-KA226-SCH-094350</a:t>
            </a:r>
            <a:endParaRPr/>
          </a:p>
          <a:p>
            <a:pPr marL="0" marR="0" lvl="0" indent="0" algn="l" rtl="0">
              <a:spcBef>
                <a:spcPts val="1333"/>
              </a:spcBef>
              <a:spcAft>
                <a:spcPts val="0"/>
              </a:spcAft>
              <a:buNone/>
            </a:pPr>
            <a:endParaRPr sz="1200" b="1">
              <a:solidFill>
                <a:srgbClr val="114454"/>
              </a:solidFill>
              <a:latin typeface="Nixie One"/>
              <a:ea typeface="Nixie One"/>
              <a:cs typeface="Nixie One"/>
              <a:sym typeface="Nixie One"/>
            </a:endParaRPr>
          </a:p>
          <a:p>
            <a:pPr marL="0" marR="0" lvl="0" indent="0" algn="l" rtl="0">
              <a:spcBef>
                <a:spcPts val="1333"/>
              </a:spcBef>
              <a:spcAft>
                <a:spcPts val="0"/>
              </a:spcAft>
              <a:buNone/>
            </a:pPr>
            <a:endParaRPr sz="1200" b="1">
              <a:solidFill>
                <a:srgbClr val="114454"/>
              </a:solidFill>
              <a:latin typeface="Nixie One"/>
              <a:ea typeface="Nixie One"/>
              <a:cs typeface="Nixie One"/>
              <a:sym typeface="Nixie One"/>
            </a:endParaRPr>
          </a:p>
        </p:txBody>
      </p:sp>
      <p:pic>
        <p:nvPicPr>
          <p:cNvPr id="364" name="Google Shape;364;p15" descr="Diagrama&#10;&#10;Descripción generada automáticamente"/>
          <p:cNvPicPr preferRelativeResize="0"/>
          <p:nvPr/>
        </p:nvPicPr>
        <p:blipFill rotWithShape="1">
          <a:blip r:embed="rId4">
            <a:alphaModFix/>
          </a:blip>
          <a:srcRect/>
          <a:stretch/>
        </p:blipFill>
        <p:spPr>
          <a:xfrm>
            <a:off x="6756650" y="2688200"/>
            <a:ext cx="4991000" cy="3578750"/>
          </a:xfrm>
          <a:prstGeom prst="rect">
            <a:avLst/>
          </a:prstGeom>
          <a:noFill/>
          <a:ln>
            <a:noFill/>
          </a:ln>
        </p:spPr>
      </p:pic>
      <p:pic>
        <p:nvPicPr>
          <p:cNvPr id="365" name="Google Shape;365;p15" descr="Imagen que contiene Texto&#10;&#10;Descripción generada automáticamente"/>
          <p:cNvPicPr preferRelativeResize="0"/>
          <p:nvPr/>
        </p:nvPicPr>
        <p:blipFill rotWithShape="1">
          <a:blip r:embed="rId5">
            <a:alphaModFix/>
          </a:blip>
          <a:srcRect/>
          <a:stretch/>
        </p:blipFill>
        <p:spPr>
          <a:xfrm>
            <a:off x="569094" y="2158002"/>
            <a:ext cx="6052530" cy="3429000"/>
          </a:xfrm>
          <a:prstGeom prst="rect">
            <a:avLst/>
          </a:prstGeom>
          <a:noFill/>
          <a:ln>
            <a:noFill/>
          </a:ln>
        </p:spPr>
      </p:pic>
      <p:pic>
        <p:nvPicPr>
          <p:cNvPr id="366" name="Google Shape;366;p15" descr="page1image60437296"/>
          <p:cNvPicPr preferRelativeResize="0"/>
          <p:nvPr/>
        </p:nvPicPr>
        <p:blipFill rotWithShape="1">
          <a:blip r:embed="rId6">
            <a:alphaModFix/>
          </a:blip>
          <a:srcRect/>
          <a:stretch/>
        </p:blipFill>
        <p:spPr>
          <a:xfrm>
            <a:off x="3785566" y="245239"/>
            <a:ext cx="1009006" cy="802512"/>
          </a:xfrm>
          <a:prstGeom prst="rect">
            <a:avLst/>
          </a:prstGeom>
          <a:noFill/>
          <a:ln>
            <a:noFill/>
          </a:ln>
        </p:spPr>
      </p:pic>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16"/>
          <p:cNvSpPr txBox="1">
            <a:spLocks noGrp="1"/>
          </p:cNvSpPr>
          <p:nvPr>
            <p:ph type="body" idx="1"/>
          </p:nvPr>
        </p:nvSpPr>
        <p:spPr>
          <a:xfrm>
            <a:off x="294378" y="1821750"/>
            <a:ext cx="7053600" cy="4215000"/>
          </a:xfrm>
          <a:prstGeom prst="rect">
            <a:avLst/>
          </a:prstGeom>
          <a:noFill/>
          <a:ln>
            <a:noFill/>
          </a:ln>
        </p:spPr>
        <p:txBody>
          <a:bodyPr spcFirstLastPara="1" wrap="square" lIns="91425" tIns="45700" rIns="91425" bIns="45700" anchor="t" anchorCtr="0">
            <a:noAutofit/>
          </a:bodyPr>
          <a:lstStyle/>
          <a:p>
            <a:pPr marL="67731" lvl="0" indent="0" algn="l" rtl="0">
              <a:lnSpc>
                <a:spcPct val="100000"/>
              </a:lnSpc>
              <a:spcBef>
                <a:spcPts val="800"/>
              </a:spcBef>
              <a:spcAft>
                <a:spcPts val="0"/>
              </a:spcAft>
              <a:buSzPts val="2800"/>
              <a:buNone/>
            </a:pPr>
            <a:r>
              <a:rPr lang="sk-SK" sz="1600" dirty="0">
                <a:solidFill>
                  <a:schemeClr val="dk1"/>
                </a:solidFill>
                <a:latin typeface="Short Stack"/>
                <a:ea typeface="Short Stack"/>
                <a:cs typeface="Short Stack"/>
                <a:sym typeface="Short Stack"/>
              </a:rPr>
              <a:t>ACTIVITY:</a:t>
            </a:r>
            <a:r>
              <a:rPr lang="sk-SK" dirty="0"/>
              <a:t> </a:t>
            </a:r>
            <a:r>
              <a:rPr lang="sk-SK" sz="1600" dirty="0" err="1">
                <a:solidFill>
                  <a:schemeClr val="dk1"/>
                </a:solidFill>
                <a:latin typeface="Short Stack"/>
                <a:ea typeface="Short Stack"/>
                <a:cs typeface="Short Stack"/>
                <a:sym typeface="Short Stack"/>
              </a:rPr>
              <a:t>Students</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should</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watch</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the</a:t>
            </a:r>
            <a:r>
              <a:rPr lang="sk-SK" sz="1600" dirty="0">
                <a:solidFill>
                  <a:schemeClr val="dk1"/>
                </a:solidFill>
                <a:latin typeface="Short Stack"/>
                <a:ea typeface="Short Stack"/>
                <a:cs typeface="Short Stack"/>
                <a:sym typeface="Short Stack"/>
              </a:rPr>
              <a:t> 5 </a:t>
            </a:r>
            <a:r>
              <a:rPr lang="sk-SK" sz="1600" dirty="0" err="1">
                <a:solidFill>
                  <a:schemeClr val="dk1"/>
                </a:solidFill>
                <a:latin typeface="Short Stack"/>
                <a:ea typeface="Short Stack"/>
                <a:cs typeface="Short Stack"/>
                <a:sym typeface="Short Stack"/>
              </a:rPr>
              <a:t>infomertials</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what</a:t>
            </a:r>
            <a:r>
              <a:rPr lang="sk-SK" sz="1600" dirty="0">
                <a:solidFill>
                  <a:schemeClr val="dk1"/>
                </a:solidFill>
                <a:latin typeface="Short Stack"/>
                <a:ea typeface="Short Stack"/>
                <a:cs typeface="Short Stack"/>
                <a:sym typeface="Short Stack"/>
              </a:rPr>
              <a:t> are </a:t>
            </a:r>
            <a:r>
              <a:rPr lang="sk-SK" sz="1600" dirty="0" err="1">
                <a:solidFill>
                  <a:schemeClr val="dk1"/>
                </a:solidFill>
                <a:latin typeface="Short Stack"/>
                <a:ea typeface="Short Stack"/>
                <a:cs typeface="Short Stack"/>
                <a:sym typeface="Short Stack"/>
              </a:rPr>
              <a:t>the</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problems</a:t>
            </a:r>
            <a:r>
              <a:rPr lang="sk-SK" sz="1600" dirty="0">
                <a:solidFill>
                  <a:schemeClr val="dk1"/>
                </a:solidFill>
                <a:latin typeface="Short Stack"/>
                <a:ea typeface="Short Stack"/>
                <a:cs typeface="Short Stack"/>
                <a:sym typeface="Short Stack"/>
              </a:rPr>
              <a:t> and </a:t>
            </a:r>
            <a:r>
              <a:rPr lang="sk-SK" sz="1600" dirty="0" err="1">
                <a:solidFill>
                  <a:schemeClr val="dk1"/>
                </a:solidFill>
                <a:latin typeface="Short Stack"/>
                <a:ea typeface="Short Stack"/>
                <a:cs typeface="Short Stack"/>
                <a:sym typeface="Short Stack"/>
              </a:rPr>
              <a:t>solutions</a:t>
            </a:r>
            <a:r>
              <a:rPr lang="sk-SK" sz="1600" dirty="0">
                <a:solidFill>
                  <a:schemeClr val="dk1"/>
                </a:solidFill>
                <a:latin typeface="Short Stack"/>
                <a:ea typeface="Short Stack"/>
                <a:cs typeface="Short Stack"/>
                <a:sym typeface="Short Stack"/>
              </a:rPr>
              <a:t>?</a:t>
            </a:r>
            <a:endParaRPr dirty="0"/>
          </a:p>
          <a:p>
            <a:pPr marL="67732" lvl="0" indent="0" algn="l" rtl="0">
              <a:lnSpc>
                <a:spcPct val="100000"/>
              </a:lnSpc>
              <a:spcBef>
                <a:spcPts val="800"/>
              </a:spcBef>
              <a:spcAft>
                <a:spcPts val="0"/>
              </a:spcAft>
              <a:buSzPts val="2800"/>
              <a:buNone/>
            </a:pPr>
            <a:r>
              <a:rPr lang="sk-SK" sz="1600" dirty="0">
                <a:solidFill>
                  <a:schemeClr val="dk1"/>
                </a:solidFill>
                <a:latin typeface="Short Stack"/>
                <a:ea typeface="Short Stack"/>
                <a:cs typeface="Short Stack"/>
                <a:sym typeface="Short Stack"/>
              </a:rPr>
              <a:t>AIM: To </a:t>
            </a:r>
            <a:r>
              <a:rPr lang="sk-SK" sz="1600" dirty="0" err="1">
                <a:solidFill>
                  <a:schemeClr val="dk1"/>
                </a:solidFill>
                <a:latin typeface="Short Stack"/>
                <a:ea typeface="Short Stack"/>
                <a:cs typeface="Short Stack"/>
                <a:sym typeface="Short Stack"/>
              </a:rPr>
              <a:t>use</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both</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creative</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thinking</a:t>
            </a:r>
            <a:r>
              <a:rPr lang="sk-SK" sz="1600" dirty="0">
                <a:solidFill>
                  <a:schemeClr val="dk1"/>
                </a:solidFill>
                <a:latin typeface="Short Stack"/>
                <a:ea typeface="Short Stack"/>
                <a:cs typeface="Short Stack"/>
                <a:sym typeface="Short Stack"/>
              </a:rPr>
              <a:t> and </a:t>
            </a:r>
            <a:r>
              <a:rPr lang="sk-SK" sz="1600" dirty="0" err="1">
                <a:solidFill>
                  <a:schemeClr val="dk1"/>
                </a:solidFill>
                <a:latin typeface="Short Stack"/>
                <a:ea typeface="Short Stack"/>
                <a:cs typeface="Short Stack"/>
                <a:sym typeface="Short Stack"/>
              </a:rPr>
              <a:t>critical</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thinking</a:t>
            </a:r>
            <a:r>
              <a:rPr lang="sk-SK" sz="1600" dirty="0">
                <a:solidFill>
                  <a:schemeClr val="dk1"/>
                </a:solidFill>
                <a:latin typeface="Short Stack"/>
                <a:ea typeface="Short Stack"/>
                <a:cs typeface="Short Stack"/>
                <a:sym typeface="Short Stack"/>
              </a:rPr>
              <a:t> to </a:t>
            </a:r>
            <a:r>
              <a:rPr lang="sk-SK" sz="1600" dirty="0" err="1">
                <a:solidFill>
                  <a:schemeClr val="dk1"/>
                </a:solidFill>
                <a:latin typeface="Short Stack"/>
                <a:ea typeface="Short Stack"/>
                <a:cs typeface="Short Stack"/>
                <a:sym typeface="Short Stack"/>
              </a:rPr>
              <a:t>create</a:t>
            </a:r>
            <a:r>
              <a:rPr lang="sk-SK" sz="1600" dirty="0">
                <a:solidFill>
                  <a:schemeClr val="dk1"/>
                </a:solidFill>
                <a:latin typeface="Short Stack"/>
                <a:ea typeface="Short Stack"/>
                <a:cs typeface="Short Stack"/>
                <a:sym typeface="Short Stack"/>
              </a:rPr>
              <a:t> new </a:t>
            </a:r>
            <a:r>
              <a:rPr lang="sk-SK" sz="1600" dirty="0" err="1">
                <a:solidFill>
                  <a:schemeClr val="dk1"/>
                </a:solidFill>
                <a:latin typeface="Short Stack"/>
                <a:ea typeface="Short Stack"/>
                <a:cs typeface="Short Stack"/>
                <a:sym typeface="Short Stack"/>
              </a:rPr>
              <a:t>inventions</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after</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identifying</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the</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problems</a:t>
            </a:r>
            <a:r>
              <a:rPr lang="sk-SK" sz="1600" dirty="0">
                <a:solidFill>
                  <a:schemeClr val="dk1"/>
                </a:solidFill>
                <a:latin typeface="Short Stack"/>
                <a:ea typeface="Short Stack"/>
                <a:cs typeface="Short Stack"/>
                <a:sym typeface="Short Stack"/>
              </a:rPr>
              <a:t>.</a:t>
            </a:r>
            <a:endParaRPr dirty="0"/>
          </a:p>
          <a:p>
            <a:pPr marL="67732" lvl="0" indent="0" algn="l" rtl="0">
              <a:lnSpc>
                <a:spcPct val="100000"/>
              </a:lnSpc>
              <a:spcBef>
                <a:spcPts val="800"/>
              </a:spcBef>
              <a:spcAft>
                <a:spcPts val="0"/>
              </a:spcAft>
              <a:buSzPts val="2800"/>
              <a:buNone/>
            </a:pPr>
            <a:r>
              <a:rPr lang="sk-SK" sz="1600" dirty="0">
                <a:solidFill>
                  <a:schemeClr val="dk1"/>
                </a:solidFill>
                <a:latin typeface="Short Stack"/>
                <a:ea typeface="Short Stack"/>
                <a:cs typeface="Short Stack"/>
                <a:sym typeface="Short Stack"/>
              </a:rPr>
              <a:t>PROCESS: </a:t>
            </a:r>
            <a:r>
              <a:rPr lang="sk-SK" sz="1600" dirty="0" err="1">
                <a:solidFill>
                  <a:schemeClr val="dk1"/>
                </a:solidFill>
                <a:latin typeface="Short Stack"/>
                <a:ea typeface="Short Stack"/>
                <a:cs typeface="Short Stack"/>
                <a:sym typeface="Short Stack"/>
              </a:rPr>
              <a:t>After</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watching</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the</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infomercials</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students</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generate</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ideas</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for</a:t>
            </a:r>
            <a:r>
              <a:rPr lang="sk-SK" sz="1600" dirty="0">
                <a:solidFill>
                  <a:schemeClr val="dk1"/>
                </a:solidFill>
                <a:latin typeface="Short Stack"/>
                <a:ea typeface="Short Stack"/>
                <a:cs typeface="Short Stack"/>
                <a:sym typeface="Short Stack"/>
              </a:rPr>
              <a:t> 3 new </a:t>
            </a:r>
            <a:r>
              <a:rPr lang="sk-SK" sz="1600" dirty="0" err="1">
                <a:solidFill>
                  <a:schemeClr val="dk1"/>
                </a:solidFill>
                <a:latin typeface="Short Stack"/>
                <a:ea typeface="Short Stack"/>
                <a:cs typeface="Short Stack"/>
                <a:sym typeface="Short Stack"/>
              </a:rPr>
              <a:t>inventions</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Then</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they</a:t>
            </a:r>
            <a:r>
              <a:rPr lang="sk-SK" sz="1600" dirty="0">
                <a:solidFill>
                  <a:schemeClr val="dk1"/>
                </a:solidFill>
                <a:latin typeface="Short Stack"/>
                <a:ea typeface="Short Stack"/>
                <a:cs typeface="Short Stack"/>
                <a:sym typeface="Short Stack"/>
              </a:rPr>
              <a:t> are </a:t>
            </a:r>
            <a:r>
              <a:rPr lang="sk-SK" sz="1600" dirty="0" err="1">
                <a:solidFill>
                  <a:schemeClr val="dk1"/>
                </a:solidFill>
                <a:latin typeface="Short Stack"/>
                <a:ea typeface="Short Stack"/>
                <a:cs typeface="Short Stack"/>
                <a:sym typeface="Short Stack"/>
              </a:rPr>
              <a:t>organised</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into</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groups</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they</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share</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their</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ideas</a:t>
            </a:r>
            <a:r>
              <a:rPr lang="sk-SK" sz="1600" dirty="0">
                <a:solidFill>
                  <a:schemeClr val="dk1"/>
                </a:solidFill>
                <a:latin typeface="Short Stack"/>
                <a:ea typeface="Short Stack"/>
                <a:cs typeface="Short Stack"/>
                <a:sym typeface="Short Stack"/>
              </a:rPr>
              <a:t> and </a:t>
            </a:r>
            <a:r>
              <a:rPr lang="sk-SK" sz="1600" dirty="0" err="1">
                <a:solidFill>
                  <a:schemeClr val="dk1"/>
                </a:solidFill>
                <a:latin typeface="Short Stack"/>
                <a:ea typeface="Short Stack"/>
                <a:cs typeface="Short Stack"/>
                <a:sym typeface="Short Stack"/>
              </a:rPr>
              <a:t>they</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must</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choose</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one</a:t>
            </a:r>
            <a:r>
              <a:rPr lang="sk-SK" sz="1600" dirty="0">
                <a:solidFill>
                  <a:schemeClr val="dk1"/>
                </a:solidFill>
                <a:latin typeface="Short Stack"/>
                <a:ea typeface="Short Stack"/>
                <a:cs typeface="Short Stack"/>
                <a:sym typeface="Short Stack"/>
              </a:rPr>
              <a:t> of </a:t>
            </a:r>
            <a:r>
              <a:rPr lang="sk-SK" sz="1600" dirty="0" err="1">
                <a:solidFill>
                  <a:schemeClr val="dk1"/>
                </a:solidFill>
                <a:latin typeface="Short Stack"/>
                <a:ea typeface="Short Stack"/>
                <a:cs typeface="Short Stack"/>
                <a:sym typeface="Short Stack"/>
              </a:rPr>
              <a:t>the</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ideas</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They</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can</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now</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start</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working</a:t>
            </a:r>
            <a:r>
              <a:rPr lang="sk-SK" sz="1600" dirty="0">
                <a:solidFill>
                  <a:schemeClr val="dk1"/>
                </a:solidFill>
                <a:latin typeface="Short Stack"/>
                <a:ea typeface="Short Stack"/>
                <a:cs typeface="Short Stack"/>
                <a:sym typeface="Short Stack"/>
              </a:rPr>
              <a:t> on a </a:t>
            </a:r>
            <a:r>
              <a:rPr lang="sk-SK" sz="1600" dirty="0" err="1">
                <a:solidFill>
                  <a:schemeClr val="dk1"/>
                </a:solidFill>
                <a:latin typeface="Short Stack"/>
                <a:ea typeface="Short Stack"/>
                <a:cs typeface="Short Stack"/>
                <a:sym typeface="Short Stack"/>
              </a:rPr>
              <a:t>digital</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poster</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using</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the</a:t>
            </a:r>
            <a:r>
              <a:rPr lang="sk-SK" sz="1600" dirty="0">
                <a:solidFill>
                  <a:schemeClr val="dk1"/>
                </a:solidFill>
                <a:latin typeface="Short Stack"/>
                <a:ea typeface="Short Stack"/>
                <a:cs typeface="Short Stack"/>
                <a:sym typeface="Short Stack"/>
              </a:rPr>
              <a:t> ‘</a:t>
            </a:r>
            <a:r>
              <a:rPr lang="sk-SK" sz="1600" b="1" dirty="0" err="1">
                <a:solidFill>
                  <a:schemeClr val="dk1"/>
                </a:solidFill>
                <a:latin typeface="Short Stack"/>
                <a:ea typeface="Short Stack"/>
                <a:cs typeface="Short Stack"/>
                <a:sym typeface="Short Stack"/>
              </a:rPr>
              <a:t>genially</a:t>
            </a:r>
            <a:r>
              <a:rPr lang="sk-SK" sz="1600" b="1" dirty="0">
                <a:solidFill>
                  <a:schemeClr val="dk1"/>
                </a:solidFill>
                <a:latin typeface="Short Stack"/>
                <a:ea typeface="Short Stack"/>
                <a:cs typeface="Short Stack"/>
                <a:sym typeface="Short Stack"/>
              </a:rPr>
              <a:t> </a:t>
            </a:r>
            <a:r>
              <a:rPr lang="sk-SK" sz="1600" b="1" dirty="0" err="1">
                <a:solidFill>
                  <a:schemeClr val="dk1"/>
                </a:solidFill>
                <a:latin typeface="Short Stack"/>
                <a:ea typeface="Short Stack"/>
                <a:cs typeface="Short Stack"/>
                <a:sym typeface="Short Stack"/>
              </a:rPr>
              <a:t>app</a:t>
            </a:r>
            <a:r>
              <a:rPr lang="sk-SK" sz="1600" dirty="0">
                <a:solidFill>
                  <a:schemeClr val="dk1"/>
                </a:solidFill>
                <a:latin typeface="Short Stack"/>
                <a:ea typeface="Short Stack"/>
                <a:cs typeface="Short Stack"/>
                <a:sym typeface="Short Stack"/>
              </a:rPr>
              <a:t>‘.</a:t>
            </a:r>
            <a:endParaRPr dirty="0"/>
          </a:p>
          <a:p>
            <a:pPr marL="67732" lvl="0" indent="0" algn="l" rtl="0">
              <a:lnSpc>
                <a:spcPct val="100000"/>
              </a:lnSpc>
              <a:spcBef>
                <a:spcPts val="800"/>
              </a:spcBef>
              <a:spcAft>
                <a:spcPts val="0"/>
              </a:spcAft>
              <a:buSzPts val="2800"/>
              <a:buNone/>
            </a:pPr>
            <a:r>
              <a:rPr lang="sk-SK" sz="1600" u="sng" dirty="0">
                <a:solidFill>
                  <a:schemeClr val="dk1"/>
                </a:solidFill>
                <a:latin typeface="Short Stack"/>
                <a:ea typeface="Short Stack"/>
                <a:cs typeface="Short Stack"/>
                <a:sym typeface="Short Stack"/>
                <a:hlinkClick r:id="rId3">
                  <a:extLst>
                    <a:ext uri="{A12FA001-AC4F-418D-AE19-62706E023703}">
                      <ahyp:hlinkClr xmlns:ahyp="http://schemas.microsoft.com/office/drawing/2018/hyperlinkcolor" val="tx"/>
                    </a:ext>
                  </a:extLst>
                </a:hlinkClick>
              </a:rPr>
              <a:t>https://www.youtube.com/watch?v=b4xw8dJkicI</a:t>
            </a:r>
            <a:endParaRPr sz="1600" dirty="0">
              <a:solidFill>
                <a:schemeClr val="dk1"/>
              </a:solidFill>
              <a:latin typeface="Short Stack"/>
              <a:ea typeface="Short Stack"/>
              <a:cs typeface="Short Stack"/>
              <a:sym typeface="Short Stack"/>
            </a:endParaRPr>
          </a:p>
          <a:p>
            <a:pPr marL="67732" lvl="0" indent="0" algn="l" rtl="0">
              <a:lnSpc>
                <a:spcPct val="100000"/>
              </a:lnSpc>
              <a:spcBef>
                <a:spcPts val="800"/>
              </a:spcBef>
              <a:spcAft>
                <a:spcPts val="0"/>
              </a:spcAft>
              <a:buSzPts val="2800"/>
              <a:buNone/>
            </a:pPr>
            <a:r>
              <a:rPr lang="sk-SK" sz="1600" u="sng" dirty="0">
                <a:solidFill>
                  <a:schemeClr val="dk1"/>
                </a:solidFill>
                <a:latin typeface="Short Stack"/>
                <a:ea typeface="Short Stack"/>
                <a:cs typeface="Short Stack"/>
                <a:sym typeface="Short Stack"/>
                <a:hlinkClick r:id="rId4">
                  <a:extLst>
                    <a:ext uri="{A12FA001-AC4F-418D-AE19-62706E023703}">
                      <ahyp:hlinkClr xmlns:ahyp="http://schemas.microsoft.com/office/drawing/2018/hyperlinkcolor" val="tx"/>
                    </a:ext>
                  </a:extLst>
                </a:hlinkClick>
              </a:rPr>
              <a:t>https://www.youtube.com/watch?v=gw1g2yKxb0I</a:t>
            </a:r>
            <a:endParaRPr sz="1600" dirty="0">
              <a:solidFill>
                <a:schemeClr val="dk1"/>
              </a:solidFill>
              <a:latin typeface="Short Stack"/>
              <a:ea typeface="Short Stack"/>
              <a:cs typeface="Short Stack"/>
              <a:sym typeface="Short Stack"/>
            </a:endParaRPr>
          </a:p>
          <a:p>
            <a:pPr marL="67732" lvl="0" indent="0" algn="l" rtl="0">
              <a:lnSpc>
                <a:spcPct val="100000"/>
              </a:lnSpc>
              <a:spcBef>
                <a:spcPts val="800"/>
              </a:spcBef>
              <a:spcAft>
                <a:spcPts val="0"/>
              </a:spcAft>
              <a:buSzPts val="2800"/>
              <a:buNone/>
            </a:pPr>
            <a:r>
              <a:rPr lang="sk-SK" sz="1600" u="sng" dirty="0">
                <a:solidFill>
                  <a:srgbClr val="114454"/>
                </a:solidFill>
                <a:latin typeface="Short Stack"/>
                <a:ea typeface="Short Stack"/>
                <a:cs typeface="Short Stack"/>
                <a:sym typeface="Short Stack"/>
                <a:hlinkClick r:id="rId5">
                  <a:extLst>
                    <a:ext uri="{A12FA001-AC4F-418D-AE19-62706E023703}">
                      <ahyp:hlinkClr xmlns:ahyp="http://schemas.microsoft.com/office/drawing/2018/hyperlinkcolor" val="tx"/>
                    </a:ext>
                  </a:extLst>
                </a:hlinkClick>
              </a:rPr>
              <a:t>https://www.youtube.com/watch?v=eqDXlYxSdLc</a:t>
            </a:r>
            <a:endParaRPr sz="1600" dirty="0">
              <a:solidFill>
                <a:srgbClr val="114454"/>
              </a:solidFill>
              <a:latin typeface="Short Stack"/>
              <a:ea typeface="Short Stack"/>
              <a:cs typeface="Short Stack"/>
              <a:sym typeface="Short Stack"/>
            </a:endParaRPr>
          </a:p>
          <a:p>
            <a:pPr marL="67732" lvl="0" indent="0" algn="l" rtl="0">
              <a:lnSpc>
                <a:spcPct val="100000"/>
              </a:lnSpc>
              <a:spcBef>
                <a:spcPts val="800"/>
              </a:spcBef>
              <a:spcAft>
                <a:spcPts val="0"/>
              </a:spcAft>
              <a:buSzPts val="2800"/>
              <a:buNone/>
            </a:pPr>
            <a:endParaRPr sz="1600" dirty="0">
              <a:solidFill>
                <a:srgbClr val="114454"/>
              </a:solidFill>
              <a:latin typeface="Short Stack"/>
              <a:ea typeface="Short Stack"/>
              <a:cs typeface="Short Stack"/>
              <a:sym typeface="Short Stack"/>
            </a:endParaRPr>
          </a:p>
        </p:txBody>
      </p:sp>
      <p:sp>
        <p:nvSpPr>
          <p:cNvPr id="372" name="Google Shape;372;p16"/>
          <p:cNvSpPr>
            <a:spLocks noGrp="1"/>
          </p:cNvSpPr>
          <p:nvPr>
            <p:ph type="sldNum" idx="12"/>
          </p:nvPr>
        </p:nvSpPr>
        <p:spPr>
          <a:xfrm>
            <a:off x="10758922" y="6217920"/>
            <a:ext cx="365760" cy="365760"/>
          </a:xfrm>
          <a:prstGeom prst="ellipse">
            <a:avLst/>
          </a:prstGeom>
          <a:noFill/>
          <a:ln>
            <a:noFill/>
          </a:ln>
        </p:spPr>
        <p:txBody>
          <a:bodyPr spcFirstLastPara="1" wrap="square" lIns="18275" tIns="45700" rIns="18275" bIns="45700" anchor="ctr" anchorCtr="0">
            <a:noAutofit/>
          </a:bodyPr>
          <a:lstStyle/>
          <a:p>
            <a:pPr marL="0" marR="0" lvl="0" indent="0" algn="ctr" rtl="0">
              <a:spcBef>
                <a:spcPts val="0"/>
              </a:spcBef>
              <a:spcAft>
                <a:spcPts val="0"/>
              </a:spcAft>
              <a:buNone/>
            </a:pPr>
            <a:fld id="{00000000-1234-1234-1234-123412341234}" type="slidenum">
              <a:rPr lang="sk-SK" sz="1067">
                <a:solidFill>
                  <a:srgbClr val="FFFFFF"/>
                </a:solidFill>
                <a:latin typeface="Roboto Slab"/>
                <a:ea typeface="Roboto Slab"/>
                <a:cs typeface="Roboto Slab"/>
                <a:sym typeface="Roboto Slab"/>
              </a:rPr>
              <a:t>16</a:t>
            </a:fld>
            <a:endParaRPr sz="1067">
              <a:solidFill>
                <a:srgbClr val="FFFFFF"/>
              </a:solidFill>
              <a:latin typeface="Roboto Slab"/>
              <a:ea typeface="Roboto Slab"/>
              <a:cs typeface="Roboto Slab"/>
              <a:sym typeface="Roboto Slab"/>
            </a:endParaRPr>
          </a:p>
        </p:txBody>
      </p:sp>
      <p:grpSp>
        <p:nvGrpSpPr>
          <p:cNvPr id="373" name="Google Shape;373;p16"/>
          <p:cNvGrpSpPr/>
          <p:nvPr/>
        </p:nvGrpSpPr>
        <p:grpSpPr>
          <a:xfrm>
            <a:off x="431801" y="1011767"/>
            <a:ext cx="488951" cy="488951"/>
            <a:chOff x="1923675" y="1633650"/>
            <a:chExt cx="436000" cy="435975"/>
          </a:xfrm>
        </p:grpSpPr>
        <p:sp>
          <p:nvSpPr>
            <p:cNvPr id="374" name="Google Shape;374;p16"/>
            <p:cNvSpPr/>
            <p:nvPr/>
          </p:nvSpPr>
          <p:spPr>
            <a:xfrm>
              <a:off x="2209250" y="1633650"/>
              <a:ext cx="150425" cy="150425"/>
            </a:xfrm>
            <a:custGeom>
              <a:avLst/>
              <a:gdLst/>
              <a:ahLst/>
              <a:cxnLst/>
              <a:rect l="l" t="t" r="r" b="b"/>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375" name="Google Shape;375;p16"/>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376" name="Google Shape;376;p16"/>
            <p:cNvSpPr/>
            <p:nvPr/>
          </p:nvSpPr>
          <p:spPr>
            <a:xfrm>
              <a:off x="1923675" y="1681150"/>
              <a:ext cx="388500" cy="388475"/>
            </a:xfrm>
            <a:custGeom>
              <a:avLst/>
              <a:gdLst/>
              <a:ahLst/>
              <a:cxnLst/>
              <a:rect l="l" t="t" r="r" b="b"/>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377" name="Google Shape;377;p16"/>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378" name="Google Shape;378;p16"/>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379" name="Google Shape;379;p16"/>
            <p:cNvSpPr/>
            <p:nvPr/>
          </p:nvSpPr>
          <p:spPr>
            <a:xfrm>
              <a:off x="1944375" y="1947225"/>
              <a:ext cx="101725" cy="101700"/>
            </a:xfrm>
            <a:custGeom>
              <a:avLst/>
              <a:gdLst/>
              <a:ahLst/>
              <a:cxnLst/>
              <a:rect l="l" t="t" r="r" b="b"/>
              <a:pathLst>
                <a:path w="4069" h="4068" fill="none" extrusionOk="0">
                  <a:moveTo>
                    <a:pt x="1" y="49"/>
                  </a:moveTo>
                  <a:lnTo>
                    <a:pt x="1" y="49"/>
                  </a:lnTo>
                  <a:lnTo>
                    <a:pt x="25" y="0"/>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grpSp>
      <p:pic>
        <p:nvPicPr>
          <p:cNvPr id="380" name="Google Shape;380;p16" descr="Erasmus+ logo EN.jpg"/>
          <p:cNvPicPr preferRelativeResize="0"/>
          <p:nvPr/>
        </p:nvPicPr>
        <p:blipFill rotWithShape="1">
          <a:blip r:embed="rId6">
            <a:alphaModFix/>
          </a:blip>
          <a:srcRect/>
          <a:stretch/>
        </p:blipFill>
        <p:spPr>
          <a:xfrm>
            <a:off x="381001" y="285751"/>
            <a:ext cx="3458633" cy="762000"/>
          </a:xfrm>
          <a:prstGeom prst="rect">
            <a:avLst/>
          </a:prstGeom>
          <a:noFill/>
          <a:ln>
            <a:noFill/>
          </a:ln>
        </p:spPr>
      </p:pic>
      <p:sp>
        <p:nvSpPr>
          <p:cNvPr id="381" name="Google Shape;381;p16"/>
          <p:cNvSpPr txBox="1"/>
          <p:nvPr/>
        </p:nvSpPr>
        <p:spPr>
          <a:xfrm>
            <a:off x="1473335" y="1165271"/>
            <a:ext cx="432080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1800">
                <a:solidFill>
                  <a:schemeClr val="lt1"/>
                </a:solidFill>
                <a:latin typeface="Gill Sans"/>
                <a:ea typeface="Gill Sans"/>
                <a:cs typeface="Gill Sans"/>
                <a:sym typeface="Gill Sans"/>
              </a:rPr>
              <a:t>CREATIVE THINKING </a:t>
            </a:r>
            <a:endParaRPr/>
          </a:p>
          <a:p>
            <a:pPr marL="0" marR="0" lvl="0" indent="0" algn="l" rtl="0">
              <a:spcBef>
                <a:spcPts val="0"/>
              </a:spcBef>
              <a:spcAft>
                <a:spcPts val="0"/>
              </a:spcAft>
              <a:buNone/>
            </a:pPr>
            <a:r>
              <a:rPr lang="sk-SK" sz="1800">
                <a:solidFill>
                  <a:schemeClr val="lt1"/>
                </a:solidFill>
                <a:latin typeface="Gill Sans"/>
                <a:ea typeface="Gill Sans"/>
                <a:cs typeface="Gill Sans"/>
                <a:sym typeface="Gill Sans"/>
              </a:rPr>
              <a:t>Lessons 8, 9 and 10:  ‘You too are creative”.</a:t>
            </a:r>
            <a:endParaRPr/>
          </a:p>
        </p:txBody>
      </p:sp>
      <p:sp>
        <p:nvSpPr>
          <p:cNvPr id="382" name="Google Shape;382;p16"/>
          <p:cNvSpPr txBox="1"/>
          <p:nvPr/>
        </p:nvSpPr>
        <p:spPr>
          <a:xfrm>
            <a:off x="444109" y="6357807"/>
            <a:ext cx="3615267" cy="436033"/>
          </a:xfrm>
          <a:prstGeom prst="rect">
            <a:avLst/>
          </a:prstGeom>
          <a:solidFill>
            <a:srgbClr val="00B050"/>
          </a:solidFill>
          <a:ln>
            <a:noFill/>
          </a:ln>
        </p:spPr>
        <p:txBody>
          <a:bodyPr spcFirstLastPara="1" wrap="square" lIns="121900" tIns="121900" rIns="121900" bIns="121900" anchor="t" anchorCtr="0">
            <a:noAutofit/>
          </a:bodyPr>
          <a:lstStyle/>
          <a:p>
            <a:pPr marL="0" marR="0" lvl="0" indent="0" algn="ctr" rtl="0">
              <a:spcBef>
                <a:spcPts val="0"/>
              </a:spcBef>
              <a:spcAft>
                <a:spcPts val="0"/>
              </a:spcAft>
              <a:buNone/>
            </a:pPr>
            <a:r>
              <a:rPr lang="sk-SK" sz="1200" b="1">
                <a:solidFill>
                  <a:schemeClr val="dk1"/>
                </a:solidFill>
                <a:latin typeface="Arial"/>
                <a:ea typeface="Arial"/>
                <a:cs typeface="Arial"/>
                <a:sym typeface="Arial"/>
              </a:rPr>
              <a:t>2020-1-SK01-KA226-SCH-094350</a:t>
            </a:r>
            <a:endParaRPr/>
          </a:p>
          <a:p>
            <a:pPr marL="0" marR="0" lvl="0" indent="0" algn="l" rtl="0">
              <a:spcBef>
                <a:spcPts val="1333"/>
              </a:spcBef>
              <a:spcAft>
                <a:spcPts val="0"/>
              </a:spcAft>
              <a:buNone/>
            </a:pPr>
            <a:endParaRPr sz="1200" b="1">
              <a:solidFill>
                <a:srgbClr val="114454"/>
              </a:solidFill>
              <a:latin typeface="Nixie One"/>
              <a:ea typeface="Nixie One"/>
              <a:cs typeface="Nixie One"/>
              <a:sym typeface="Nixie One"/>
            </a:endParaRPr>
          </a:p>
          <a:p>
            <a:pPr marL="0" marR="0" lvl="0" indent="0" algn="l" rtl="0">
              <a:spcBef>
                <a:spcPts val="1333"/>
              </a:spcBef>
              <a:spcAft>
                <a:spcPts val="0"/>
              </a:spcAft>
              <a:buNone/>
            </a:pPr>
            <a:endParaRPr sz="1200" b="1">
              <a:solidFill>
                <a:srgbClr val="114454"/>
              </a:solidFill>
              <a:latin typeface="Nixie One"/>
              <a:ea typeface="Nixie One"/>
              <a:cs typeface="Nixie One"/>
              <a:sym typeface="Nixie One"/>
            </a:endParaRPr>
          </a:p>
        </p:txBody>
      </p:sp>
      <p:pic>
        <p:nvPicPr>
          <p:cNvPr id="383" name="Google Shape;383;p16" descr="Interfaz de usuario gráfica&#10;&#10;Descripción generada automáticamente"/>
          <p:cNvPicPr preferRelativeResize="0"/>
          <p:nvPr/>
        </p:nvPicPr>
        <p:blipFill rotWithShape="1">
          <a:blip r:embed="rId7">
            <a:alphaModFix/>
          </a:blip>
          <a:srcRect/>
          <a:stretch/>
        </p:blipFill>
        <p:spPr>
          <a:xfrm>
            <a:off x="6183919" y="4873441"/>
            <a:ext cx="2932111" cy="1920420"/>
          </a:xfrm>
          <a:prstGeom prst="rect">
            <a:avLst/>
          </a:prstGeom>
          <a:noFill/>
          <a:ln>
            <a:noFill/>
          </a:ln>
        </p:spPr>
      </p:pic>
      <p:pic>
        <p:nvPicPr>
          <p:cNvPr id="384" name="Google Shape;384;p16" descr="Captura de pantalla de un video juego&#10;&#10;Descripción generada automáticamente con confianza media"/>
          <p:cNvPicPr preferRelativeResize="0"/>
          <p:nvPr/>
        </p:nvPicPr>
        <p:blipFill rotWithShape="1">
          <a:blip r:embed="rId8">
            <a:alphaModFix/>
          </a:blip>
          <a:srcRect/>
          <a:stretch/>
        </p:blipFill>
        <p:spPr>
          <a:xfrm>
            <a:off x="7347984" y="3208277"/>
            <a:ext cx="2671089" cy="1746000"/>
          </a:xfrm>
          <a:prstGeom prst="rect">
            <a:avLst/>
          </a:prstGeom>
          <a:noFill/>
          <a:ln>
            <a:noFill/>
          </a:ln>
        </p:spPr>
      </p:pic>
      <p:pic>
        <p:nvPicPr>
          <p:cNvPr id="385" name="Google Shape;385;p16" descr="Una captura de pantalla de un celular con texto e imágenes&#10;&#10;Descripción generada automáticamente con confianza baja"/>
          <p:cNvPicPr preferRelativeResize="0"/>
          <p:nvPr/>
        </p:nvPicPr>
        <p:blipFill rotWithShape="1">
          <a:blip r:embed="rId9">
            <a:alphaModFix/>
          </a:blip>
          <a:srcRect/>
          <a:stretch/>
        </p:blipFill>
        <p:spPr>
          <a:xfrm>
            <a:off x="9116015" y="285753"/>
            <a:ext cx="2631876" cy="1742400"/>
          </a:xfrm>
          <a:prstGeom prst="rect">
            <a:avLst/>
          </a:prstGeom>
          <a:noFill/>
          <a:ln>
            <a:noFill/>
          </a:ln>
        </p:spPr>
      </p:pic>
      <p:pic>
        <p:nvPicPr>
          <p:cNvPr id="386" name="Google Shape;386;p16" descr="Interfaz de usuario gráfica&#10;&#10;Descripción generada automáticamente con confianza baja"/>
          <p:cNvPicPr preferRelativeResize="0"/>
          <p:nvPr/>
        </p:nvPicPr>
        <p:blipFill rotWithShape="1">
          <a:blip r:embed="rId10">
            <a:alphaModFix/>
          </a:blip>
          <a:srcRect/>
          <a:stretch/>
        </p:blipFill>
        <p:spPr>
          <a:xfrm>
            <a:off x="8845814" y="4425679"/>
            <a:ext cx="3172302" cy="1932124"/>
          </a:xfrm>
          <a:prstGeom prst="rect">
            <a:avLst/>
          </a:prstGeom>
          <a:noFill/>
          <a:ln>
            <a:noFill/>
          </a:ln>
        </p:spPr>
      </p:pic>
      <p:pic>
        <p:nvPicPr>
          <p:cNvPr id="387" name="Google Shape;387;p16" descr="page1image60437296"/>
          <p:cNvPicPr preferRelativeResize="0"/>
          <p:nvPr/>
        </p:nvPicPr>
        <p:blipFill rotWithShape="1">
          <a:blip r:embed="rId11">
            <a:alphaModFix/>
          </a:blip>
          <a:srcRect/>
          <a:stretch/>
        </p:blipFill>
        <p:spPr>
          <a:xfrm>
            <a:off x="3784210" y="249473"/>
            <a:ext cx="958070" cy="762000"/>
          </a:xfrm>
          <a:prstGeom prst="rect">
            <a:avLst/>
          </a:prstGeom>
          <a:noFill/>
          <a:ln>
            <a:noFill/>
          </a:ln>
        </p:spPr>
      </p:pic>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17"/>
          <p:cNvSpPr txBox="1">
            <a:spLocks noGrp="1"/>
          </p:cNvSpPr>
          <p:nvPr>
            <p:ph type="body" idx="1"/>
          </p:nvPr>
        </p:nvSpPr>
        <p:spPr>
          <a:xfrm>
            <a:off x="444109" y="2035054"/>
            <a:ext cx="10830375" cy="4214864"/>
          </a:xfrm>
          <a:prstGeom prst="rect">
            <a:avLst/>
          </a:prstGeom>
          <a:noFill/>
          <a:ln>
            <a:noFill/>
          </a:ln>
        </p:spPr>
        <p:txBody>
          <a:bodyPr spcFirstLastPara="1" wrap="square" lIns="91425" tIns="45700" rIns="91425" bIns="45700" anchor="t" anchorCtr="0">
            <a:noAutofit/>
          </a:bodyPr>
          <a:lstStyle/>
          <a:p>
            <a:pPr marL="67732" lvl="0" indent="0" algn="l" rtl="0">
              <a:lnSpc>
                <a:spcPct val="100000"/>
              </a:lnSpc>
              <a:spcBef>
                <a:spcPts val="800"/>
              </a:spcBef>
              <a:spcAft>
                <a:spcPts val="0"/>
              </a:spcAft>
              <a:buSzPts val="2800"/>
              <a:buNone/>
            </a:pPr>
            <a:r>
              <a:rPr lang="sk-SK" sz="1600" u="sng">
                <a:solidFill>
                  <a:srgbClr val="114454"/>
                </a:solidFill>
                <a:latin typeface="Short Stack"/>
                <a:ea typeface="Short Stack"/>
                <a:cs typeface="Short Stack"/>
                <a:sym typeface="Short Stack"/>
                <a:hlinkClick r:id="rId3">
                  <a:extLst>
                    <a:ext uri="{A12FA001-AC4F-418D-AE19-62706E023703}">
                      <ahyp:hlinkClr xmlns:ahyp="http://schemas.microsoft.com/office/drawing/2018/hyperlinkcolor" val="tx"/>
                    </a:ext>
                  </a:extLst>
                </a:hlinkClick>
              </a:rPr>
              <a:t>https://docs.google.com/document/d/1ZnXmqFrkiQH3mnZL651IWkmRQun-e0XA/edit?usp=sharing&amp;ouid=108676336606472719787&amp;rtpof=true&amp;sd=true</a:t>
            </a:r>
            <a:endParaRPr sz="1600">
              <a:solidFill>
                <a:srgbClr val="114454"/>
              </a:solidFill>
              <a:latin typeface="Short Stack"/>
              <a:ea typeface="Short Stack"/>
              <a:cs typeface="Short Stack"/>
              <a:sym typeface="Short Stack"/>
            </a:endParaRPr>
          </a:p>
          <a:p>
            <a:pPr marL="67732" lvl="0" indent="0" algn="l" rtl="0">
              <a:lnSpc>
                <a:spcPct val="100000"/>
              </a:lnSpc>
              <a:spcBef>
                <a:spcPts val="800"/>
              </a:spcBef>
              <a:spcAft>
                <a:spcPts val="0"/>
              </a:spcAft>
              <a:buSzPts val="2800"/>
              <a:buNone/>
            </a:pPr>
            <a:r>
              <a:rPr lang="sk-SK" sz="1600" u="sng">
                <a:solidFill>
                  <a:srgbClr val="114454"/>
                </a:solidFill>
                <a:latin typeface="Short Stack"/>
                <a:ea typeface="Short Stack"/>
                <a:cs typeface="Short Stack"/>
                <a:sym typeface="Short Stack"/>
                <a:hlinkClick r:id="rId4">
                  <a:extLst>
                    <a:ext uri="{A12FA001-AC4F-418D-AE19-62706E023703}">
                      <ahyp:hlinkClr xmlns:ahyp="http://schemas.microsoft.com/office/drawing/2018/hyperlinkcolor" val="tx"/>
                    </a:ext>
                  </a:extLst>
                </a:hlinkClick>
              </a:rPr>
              <a:t>https://docs.google.com/document/d/1VG2cwXIahoJVbMnY1E5kTLPO8MazUBre/edit?usp=sharing&amp;ouid=108676336606472719787&amp;rtpof=true&amp;sd=true</a:t>
            </a:r>
            <a:endParaRPr sz="1600">
              <a:solidFill>
                <a:srgbClr val="114454"/>
              </a:solidFill>
              <a:latin typeface="Short Stack"/>
              <a:ea typeface="Short Stack"/>
              <a:cs typeface="Short Stack"/>
              <a:sym typeface="Short Stack"/>
            </a:endParaRPr>
          </a:p>
          <a:p>
            <a:pPr marL="67732" lvl="0" indent="0" algn="l" rtl="0">
              <a:lnSpc>
                <a:spcPct val="100000"/>
              </a:lnSpc>
              <a:spcBef>
                <a:spcPts val="800"/>
              </a:spcBef>
              <a:spcAft>
                <a:spcPts val="0"/>
              </a:spcAft>
              <a:buSzPts val="2800"/>
              <a:buNone/>
            </a:pPr>
            <a:r>
              <a:rPr lang="sk-SK" sz="1600" u="sng">
                <a:solidFill>
                  <a:srgbClr val="114454"/>
                </a:solidFill>
                <a:latin typeface="Short Stack"/>
                <a:ea typeface="Short Stack"/>
                <a:cs typeface="Short Stack"/>
                <a:sym typeface="Short Stack"/>
                <a:hlinkClick r:id="rId5">
                  <a:extLst>
                    <a:ext uri="{A12FA001-AC4F-418D-AE19-62706E023703}">
                      <ahyp:hlinkClr xmlns:ahyp="http://schemas.microsoft.com/office/drawing/2018/hyperlinkcolor" val="tx"/>
                    </a:ext>
                  </a:extLst>
                </a:hlinkClick>
              </a:rPr>
              <a:t>https://docs.google.com/document/d/1cnVyfMOWtWV4fbb9DcIj6dKyssKOwB5O/edit?usp=sharing&amp;ouid=108676336606472719787&amp;rtpof=true&amp;sd=true</a:t>
            </a:r>
            <a:endParaRPr sz="1600">
              <a:solidFill>
                <a:srgbClr val="114454"/>
              </a:solidFill>
              <a:latin typeface="Short Stack"/>
              <a:ea typeface="Short Stack"/>
              <a:cs typeface="Short Stack"/>
              <a:sym typeface="Short Stack"/>
            </a:endParaRPr>
          </a:p>
          <a:p>
            <a:pPr marL="67732" lvl="0" indent="0" algn="l" rtl="0">
              <a:lnSpc>
                <a:spcPct val="100000"/>
              </a:lnSpc>
              <a:spcBef>
                <a:spcPts val="800"/>
              </a:spcBef>
              <a:spcAft>
                <a:spcPts val="0"/>
              </a:spcAft>
              <a:buSzPts val="2800"/>
              <a:buNone/>
            </a:pPr>
            <a:endParaRPr sz="1600">
              <a:solidFill>
                <a:srgbClr val="114454"/>
              </a:solidFill>
              <a:latin typeface="Short Stack"/>
              <a:ea typeface="Short Stack"/>
              <a:cs typeface="Short Stack"/>
              <a:sym typeface="Short Stack"/>
            </a:endParaRPr>
          </a:p>
        </p:txBody>
      </p:sp>
      <p:sp>
        <p:nvSpPr>
          <p:cNvPr id="393" name="Google Shape;393;p17"/>
          <p:cNvSpPr>
            <a:spLocks noGrp="1"/>
          </p:cNvSpPr>
          <p:nvPr>
            <p:ph type="sldNum" idx="12"/>
          </p:nvPr>
        </p:nvSpPr>
        <p:spPr>
          <a:xfrm>
            <a:off x="10758922" y="6217920"/>
            <a:ext cx="365760" cy="365760"/>
          </a:xfrm>
          <a:prstGeom prst="ellipse">
            <a:avLst/>
          </a:prstGeom>
          <a:noFill/>
          <a:ln>
            <a:noFill/>
          </a:ln>
        </p:spPr>
        <p:txBody>
          <a:bodyPr spcFirstLastPara="1" wrap="square" lIns="18275" tIns="45700" rIns="18275" bIns="45700" anchor="ctr" anchorCtr="0">
            <a:noAutofit/>
          </a:bodyPr>
          <a:lstStyle/>
          <a:p>
            <a:pPr marL="0" marR="0" lvl="0" indent="0" algn="ctr" rtl="0">
              <a:spcBef>
                <a:spcPts val="0"/>
              </a:spcBef>
              <a:spcAft>
                <a:spcPts val="0"/>
              </a:spcAft>
              <a:buNone/>
            </a:pPr>
            <a:fld id="{00000000-1234-1234-1234-123412341234}" type="slidenum">
              <a:rPr lang="sk-SK" sz="1067">
                <a:solidFill>
                  <a:srgbClr val="FFFFFF"/>
                </a:solidFill>
                <a:latin typeface="Roboto Slab"/>
                <a:ea typeface="Roboto Slab"/>
                <a:cs typeface="Roboto Slab"/>
                <a:sym typeface="Roboto Slab"/>
              </a:rPr>
              <a:t>17</a:t>
            </a:fld>
            <a:endParaRPr sz="1067">
              <a:solidFill>
                <a:srgbClr val="FFFFFF"/>
              </a:solidFill>
              <a:latin typeface="Roboto Slab"/>
              <a:ea typeface="Roboto Slab"/>
              <a:cs typeface="Roboto Slab"/>
              <a:sym typeface="Roboto Slab"/>
            </a:endParaRPr>
          </a:p>
        </p:txBody>
      </p:sp>
      <p:grpSp>
        <p:nvGrpSpPr>
          <p:cNvPr id="394" name="Google Shape;394;p17"/>
          <p:cNvGrpSpPr/>
          <p:nvPr/>
        </p:nvGrpSpPr>
        <p:grpSpPr>
          <a:xfrm>
            <a:off x="431801" y="1011767"/>
            <a:ext cx="488951" cy="488951"/>
            <a:chOff x="1923675" y="1633650"/>
            <a:chExt cx="436000" cy="435975"/>
          </a:xfrm>
        </p:grpSpPr>
        <p:sp>
          <p:nvSpPr>
            <p:cNvPr id="395" name="Google Shape;395;p17"/>
            <p:cNvSpPr/>
            <p:nvPr/>
          </p:nvSpPr>
          <p:spPr>
            <a:xfrm>
              <a:off x="2209250" y="1633650"/>
              <a:ext cx="150425" cy="150425"/>
            </a:xfrm>
            <a:custGeom>
              <a:avLst/>
              <a:gdLst/>
              <a:ahLst/>
              <a:cxnLst/>
              <a:rect l="l" t="t" r="r" b="b"/>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396" name="Google Shape;396;p17"/>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397" name="Google Shape;397;p17"/>
            <p:cNvSpPr/>
            <p:nvPr/>
          </p:nvSpPr>
          <p:spPr>
            <a:xfrm>
              <a:off x="1923675" y="1681150"/>
              <a:ext cx="388500" cy="388475"/>
            </a:xfrm>
            <a:custGeom>
              <a:avLst/>
              <a:gdLst/>
              <a:ahLst/>
              <a:cxnLst/>
              <a:rect l="l" t="t" r="r" b="b"/>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398" name="Google Shape;398;p17"/>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399" name="Google Shape;399;p17"/>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400" name="Google Shape;400;p17"/>
            <p:cNvSpPr/>
            <p:nvPr/>
          </p:nvSpPr>
          <p:spPr>
            <a:xfrm>
              <a:off x="1944375" y="1947225"/>
              <a:ext cx="101725" cy="101700"/>
            </a:xfrm>
            <a:custGeom>
              <a:avLst/>
              <a:gdLst/>
              <a:ahLst/>
              <a:cxnLst/>
              <a:rect l="l" t="t" r="r" b="b"/>
              <a:pathLst>
                <a:path w="4069" h="4068" fill="none" extrusionOk="0">
                  <a:moveTo>
                    <a:pt x="1" y="49"/>
                  </a:moveTo>
                  <a:lnTo>
                    <a:pt x="1" y="49"/>
                  </a:lnTo>
                  <a:lnTo>
                    <a:pt x="25" y="0"/>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grpSp>
      <p:pic>
        <p:nvPicPr>
          <p:cNvPr id="401" name="Google Shape;401;p17" descr="Erasmus+ logo EN.jpg"/>
          <p:cNvPicPr preferRelativeResize="0"/>
          <p:nvPr/>
        </p:nvPicPr>
        <p:blipFill rotWithShape="1">
          <a:blip r:embed="rId6">
            <a:alphaModFix/>
          </a:blip>
          <a:srcRect/>
          <a:stretch/>
        </p:blipFill>
        <p:spPr>
          <a:xfrm>
            <a:off x="381001" y="285751"/>
            <a:ext cx="3458633" cy="762000"/>
          </a:xfrm>
          <a:prstGeom prst="rect">
            <a:avLst/>
          </a:prstGeom>
          <a:noFill/>
          <a:ln>
            <a:noFill/>
          </a:ln>
        </p:spPr>
      </p:pic>
      <p:sp>
        <p:nvSpPr>
          <p:cNvPr id="402" name="Google Shape;402;p17"/>
          <p:cNvSpPr txBox="1"/>
          <p:nvPr/>
        </p:nvSpPr>
        <p:spPr>
          <a:xfrm>
            <a:off x="1473334" y="1165271"/>
            <a:ext cx="477160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1800">
                <a:solidFill>
                  <a:schemeClr val="lt1"/>
                </a:solidFill>
                <a:latin typeface="Gill Sans"/>
                <a:ea typeface="Gill Sans"/>
                <a:cs typeface="Gill Sans"/>
                <a:sym typeface="Gill Sans"/>
              </a:rPr>
              <a:t>CREATIVE THINKING </a:t>
            </a:r>
            <a:endParaRPr/>
          </a:p>
          <a:p>
            <a:pPr marL="0" marR="0" lvl="0" indent="0" algn="l" rtl="0">
              <a:spcBef>
                <a:spcPts val="0"/>
              </a:spcBef>
              <a:spcAft>
                <a:spcPts val="0"/>
              </a:spcAft>
              <a:buNone/>
            </a:pPr>
            <a:r>
              <a:rPr lang="sk-SK" sz="1800">
                <a:solidFill>
                  <a:schemeClr val="lt1"/>
                </a:solidFill>
                <a:latin typeface="Gill Sans"/>
                <a:ea typeface="Gill Sans"/>
                <a:cs typeface="Gill Sans"/>
                <a:sym typeface="Gill Sans"/>
              </a:rPr>
              <a:t>Lessons 8, 9 and 10:  ‘You too are creative”.</a:t>
            </a:r>
            <a:endParaRPr/>
          </a:p>
        </p:txBody>
      </p:sp>
      <p:sp>
        <p:nvSpPr>
          <p:cNvPr id="403" name="Google Shape;403;p17"/>
          <p:cNvSpPr txBox="1"/>
          <p:nvPr/>
        </p:nvSpPr>
        <p:spPr>
          <a:xfrm>
            <a:off x="444109" y="6357807"/>
            <a:ext cx="3615267" cy="436033"/>
          </a:xfrm>
          <a:prstGeom prst="rect">
            <a:avLst/>
          </a:prstGeom>
          <a:solidFill>
            <a:srgbClr val="00B050"/>
          </a:solidFill>
          <a:ln>
            <a:noFill/>
          </a:ln>
        </p:spPr>
        <p:txBody>
          <a:bodyPr spcFirstLastPara="1" wrap="square" lIns="121900" tIns="121900" rIns="121900" bIns="121900" anchor="t" anchorCtr="0">
            <a:noAutofit/>
          </a:bodyPr>
          <a:lstStyle/>
          <a:p>
            <a:pPr marL="0" marR="0" lvl="0" indent="0" algn="ctr" rtl="0">
              <a:spcBef>
                <a:spcPts val="0"/>
              </a:spcBef>
              <a:spcAft>
                <a:spcPts val="0"/>
              </a:spcAft>
              <a:buNone/>
            </a:pPr>
            <a:r>
              <a:rPr lang="sk-SK" sz="1200" b="1">
                <a:solidFill>
                  <a:schemeClr val="dk1"/>
                </a:solidFill>
                <a:latin typeface="Arial"/>
                <a:ea typeface="Arial"/>
                <a:cs typeface="Arial"/>
                <a:sym typeface="Arial"/>
              </a:rPr>
              <a:t>2020-1-SK01-KA226-SCH-094350</a:t>
            </a:r>
            <a:endParaRPr/>
          </a:p>
          <a:p>
            <a:pPr marL="0" marR="0" lvl="0" indent="0" algn="l" rtl="0">
              <a:spcBef>
                <a:spcPts val="1333"/>
              </a:spcBef>
              <a:spcAft>
                <a:spcPts val="0"/>
              </a:spcAft>
              <a:buNone/>
            </a:pPr>
            <a:endParaRPr sz="1200" b="1">
              <a:solidFill>
                <a:srgbClr val="114454"/>
              </a:solidFill>
              <a:latin typeface="Nixie One"/>
              <a:ea typeface="Nixie One"/>
              <a:cs typeface="Nixie One"/>
              <a:sym typeface="Nixie One"/>
            </a:endParaRPr>
          </a:p>
          <a:p>
            <a:pPr marL="0" marR="0" lvl="0" indent="0" algn="l" rtl="0">
              <a:spcBef>
                <a:spcPts val="1333"/>
              </a:spcBef>
              <a:spcAft>
                <a:spcPts val="0"/>
              </a:spcAft>
              <a:buNone/>
            </a:pPr>
            <a:endParaRPr sz="1200" b="1">
              <a:solidFill>
                <a:srgbClr val="114454"/>
              </a:solidFill>
              <a:latin typeface="Nixie One"/>
              <a:ea typeface="Nixie One"/>
              <a:cs typeface="Nixie One"/>
              <a:sym typeface="Nixie One"/>
            </a:endParaRPr>
          </a:p>
        </p:txBody>
      </p:sp>
      <p:pic>
        <p:nvPicPr>
          <p:cNvPr id="404" name="Google Shape;404;p17" descr="Imagen que contiene Calendario&#10;&#10;Descripción generada automáticamente"/>
          <p:cNvPicPr preferRelativeResize="0"/>
          <p:nvPr/>
        </p:nvPicPr>
        <p:blipFill rotWithShape="1">
          <a:blip r:embed="rId7">
            <a:alphaModFix/>
          </a:blip>
          <a:srcRect/>
          <a:stretch/>
        </p:blipFill>
        <p:spPr>
          <a:xfrm>
            <a:off x="512054" y="3922763"/>
            <a:ext cx="3368680" cy="1571792"/>
          </a:xfrm>
          <a:prstGeom prst="rect">
            <a:avLst/>
          </a:prstGeom>
          <a:noFill/>
          <a:ln>
            <a:noFill/>
          </a:ln>
        </p:spPr>
      </p:pic>
      <p:pic>
        <p:nvPicPr>
          <p:cNvPr id="405" name="Google Shape;405;p17" descr="Imagen que contiene persona, hombre, gente, mujer&#10;&#10;Descripción generada automáticamente"/>
          <p:cNvPicPr preferRelativeResize="0"/>
          <p:nvPr/>
        </p:nvPicPr>
        <p:blipFill rotWithShape="1">
          <a:blip r:embed="rId8">
            <a:alphaModFix/>
          </a:blip>
          <a:srcRect/>
          <a:stretch/>
        </p:blipFill>
        <p:spPr>
          <a:xfrm>
            <a:off x="8379226" y="3477346"/>
            <a:ext cx="3555040" cy="2046499"/>
          </a:xfrm>
          <a:prstGeom prst="rect">
            <a:avLst/>
          </a:prstGeom>
          <a:noFill/>
          <a:ln>
            <a:noFill/>
          </a:ln>
        </p:spPr>
      </p:pic>
      <p:pic>
        <p:nvPicPr>
          <p:cNvPr id="406" name="Google Shape;406;p17" descr="Texto, Pizarra&#10;&#10;Descripción generada automáticamente"/>
          <p:cNvPicPr preferRelativeResize="0"/>
          <p:nvPr/>
        </p:nvPicPr>
        <p:blipFill rotWithShape="1">
          <a:blip r:embed="rId9">
            <a:alphaModFix/>
          </a:blip>
          <a:srcRect/>
          <a:stretch/>
        </p:blipFill>
        <p:spPr>
          <a:xfrm>
            <a:off x="8539370" y="772760"/>
            <a:ext cx="3233468" cy="1809556"/>
          </a:xfrm>
          <a:prstGeom prst="rect">
            <a:avLst/>
          </a:prstGeom>
          <a:noFill/>
          <a:ln>
            <a:noFill/>
          </a:ln>
        </p:spPr>
      </p:pic>
      <p:pic>
        <p:nvPicPr>
          <p:cNvPr id="407" name="Google Shape;407;p17" descr="Diagrama&#10;&#10;Descripción generada automáticamente"/>
          <p:cNvPicPr preferRelativeResize="0"/>
          <p:nvPr/>
        </p:nvPicPr>
        <p:blipFill rotWithShape="1">
          <a:blip r:embed="rId10">
            <a:alphaModFix/>
          </a:blip>
          <a:srcRect/>
          <a:stretch/>
        </p:blipFill>
        <p:spPr>
          <a:xfrm>
            <a:off x="2194903" y="4616022"/>
            <a:ext cx="3213678" cy="1784778"/>
          </a:xfrm>
          <a:prstGeom prst="rect">
            <a:avLst/>
          </a:prstGeom>
          <a:noFill/>
          <a:ln>
            <a:noFill/>
          </a:ln>
        </p:spPr>
      </p:pic>
      <p:pic>
        <p:nvPicPr>
          <p:cNvPr id="408" name="Google Shape;408;p17" descr="Tabla&#10;&#10;Descripción generada automáticamente"/>
          <p:cNvPicPr preferRelativeResize="0"/>
          <p:nvPr/>
        </p:nvPicPr>
        <p:blipFill rotWithShape="1">
          <a:blip r:embed="rId11">
            <a:alphaModFix/>
          </a:blip>
          <a:srcRect/>
          <a:stretch/>
        </p:blipFill>
        <p:spPr>
          <a:xfrm>
            <a:off x="5408581" y="4934095"/>
            <a:ext cx="3322245" cy="1779501"/>
          </a:xfrm>
          <a:prstGeom prst="rect">
            <a:avLst/>
          </a:prstGeom>
          <a:noFill/>
          <a:ln>
            <a:noFill/>
          </a:ln>
        </p:spPr>
      </p:pic>
      <p:pic>
        <p:nvPicPr>
          <p:cNvPr id="409" name="Google Shape;409;p17" descr="page1image60437296"/>
          <p:cNvPicPr preferRelativeResize="0"/>
          <p:nvPr/>
        </p:nvPicPr>
        <p:blipFill rotWithShape="1">
          <a:blip r:embed="rId12">
            <a:alphaModFix/>
          </a:blip>
          <a:srcRect/>
          <a:stretch/>
        </p:blipFill>
        <p:spPr>
          <a:xfrm>
            <a:off x="3839634" y="303039"/>
            <a:ext cx="958070" cy="762000"/>
          </a:xfrm>
          <a:prstGeom prst="rect">
            <a:avLst/>
          </a:prstGeom>
          <a:noFill/>
          <a:ln>
            <a:noFill/>
          </a:ln>
        </p:spPr>
      </p:pic>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18"/>
          <p:cNvSpPr>
            <a:spLocks noGrp="1"/>
          </p:cNvSpPr>
          <p:nvPr>
            <p:ph type="sldNum" idx="12"/>
          </p:nvPr>
        </p:nvSpPr>
        <p:spPr>
          <a:xfrm>
            <a:off x="10758922" y="6217920"/>
            <a:ext cx="365760" cy="365760"/>
          </a:xfrm>
          <a:prstGeom prst="ellipse">
            <a:avLst/>
          </a:prstGeom>
          <a:noFill/>
          <a:ln>
            <a:noFill/>
          </a:ln>
        </p:spPr>
        <p:txBody>
          <a:bodyPr spcFirstLastPara="1" wrap="square" lIns="18275" tIns="45700" rIns="18275" bIns="45700" anchor="ctr" anchorCtr="0">
            <a:noAutofit/>
          </a:bodyPr>
          <a:lstStyle/>
          <a:p>
            <a:pPr marL="0" marR="0" lvl="0" indent="0" algn="ctr" rtl="0">
              <a:spcBef>
                <a:spcPts val="0"/>
              </a:spcBef>
              <a:spcAft>
                <a:spcPts val="0"/>
              </a:spcAft>
              <a:buNone/>
            </a:pPr>
            <a:fld id="{00000000-1234-1234-1234-123412341234}" type="slidenum">
              <a:rPr lang="sk-SK" sz="1067">
                <a:solidFill>
                  <a:srgbClr val="FFFFFF"/>
                </a:solidFill>
                <a:latin typeface="Roboto Slab"/>
                <a:ea typeface="Roboto Slab"/>
                <a:cs typeface="Roboto Slab"/>
                <a:sym typeface="Roboto Slab"/>
              </a:rPr>
              <a:t>18</a:t>
            </a:fld>
            <a:endParaRPr sz="1067">
              <a:solidFill>
                <a:srgbClr val="FFFFFF"/>
              </a:solidFill>
              <a:latin typeface="Roboto Slab"/>
              <a:ea typeface="Roboto Slab"/>
              <a:cs typeface="Roboto Slab"/>
              <a:sym typeface="Roboto Slab"/>
            </a:endParaRPr>
          </a:p>
        </p:txBody>
      </p:sp>
      <p:sp>
        <p:nvSpPr>
          <p:cNvPr id="415" name="Google Shape;415;p18"/>
          <p:cNvSpPr txBox="1"/>
          <p:nvPr/>
        </p:nvSpPr>
        <p:spPr>
          <a:xfrm>
            <a:off x="666751" y="6191252"/>
            <a:ext cx="3615267" cy="436033"/>
          </a:xfrm>
          <a:prstGeom prst="rect">
            <a:avLst/>
          </a:prstGeom>
          <a:solidFill>
            <a:srgbClr val="1C6294"/>
          </a:solidFill>
          <a:ln>
            <a:noFill/>
          </a:ln>
        </p:spPr>
        <p:txBody>
          <a:bodyPr spcFirstLastPara="1" wrap="square" lIns="121900" tIns="121900" rIns="121900" bIns="121900" anchor="t" anchorCtr="0">
            <a:noAutofit/>
          </a:bodyPr>
          <a:lstStyle/>
          <a:p>
            <a:pPr marL="0" marR="0" lvl="0" indent="0" algn="ctr" rtl="0">
              <a:spcBef>
                <a:spcPts val="0"/>
              </a:spcBef>
              <a:spcAft>
                <a:spcPts val="0"/>
              </a:spcAft>
              <a:buNone/>
            </a:pPr>
            <a:r>
              <a:rPr lang="sk-SK" sz="1200" b="1">
                <a:solidFill>
                  <a:schemeClr val="dk1"/>
                </a:solidFill>
                <a:latin typeface="Arial"/>
                <a:ea typeface="Arial"/>
                <a:cs typeface="Arial"/>
                <a:sym typeface="Arial"/>
              </a:rPr>
              <a:t>2020-1-SK01-KA226-SCH-094350</a:t>
            </a:r>
            <a:endParaRPr/>
          </a:p>
          <a:p>
            <a:pPr marL="0" marR="0" lvl="0" indent="0" algn="l" rtl="0">
              <a:spcBef>
                <a:spcPts val="1333"/>
              </a:spcBef>
              <a:spcAft>
                <a:spcPts val="0"/>
              </a:spcAft>
              <a:buNone/>
            </a:pPr>
            <a:endParaRPr sz="1200" b="1">
              <a:solidFill>
                <a:srgbClr val="114454"/>
              </a:solidFill>
              <a:latin typeface="Nixie One"/>
              <a:ea typeface="Nixie One"/>
              <a:cs typeface="Nixie One"/>
              <a:sym typeface="Nixie One"/>
            </a:endParaRPr>
          </a:p>
          <a:p>
            <a:pPr marL="0" marR="0" lvl="0" indent="0" algn="l" rtl="0">
              <a:spcBef>
                <a:spcPts val="1333"/>
              </a:spcBef>
              <a:spcAft>
                <a:spcPts val="0"/>
              </a:spcAft>
              <a:buNone/>
            </a:pPr>
            <a:endParaRPr sz="1200" b="1">
              <a:solidFill>
                <a:srgbClr val="114454"/>
              </a:solidFill>
              <a:latin typeface="Nixie One"/>
              <a:ea typeface="Nixie One"/>
              <a:cs typeface="Nixie One"/>
              <a:sym typeface="Nixie One"/>
            </a:endParaRPr>
          </a:p>
        </p:txBody>
      </p:sp>
      <p:pic>
        <p:nvPicPr>
          <p:cNvPr id="416" name="Google Shape;416;p18" descr="Erasmus+ logo EN.jpg"/>
          <p:cNvPicPr preferRelativeResize="0"/>
          <p:nvPr/>
        </p:nvPicPr>
        <p:blipFill rotWithShape="1">
          <a:blip r:embed="rId3">
            <a:alphaModFix/>
          </a:blip>
          <a:srcRect/>
          <a:stretch/>
        </p:blipFill>
        <p:spPr>
          <a:xfrm>
            <a:off x="190501" y="190500"/>
            <a:ext cx="3458633" cy="762000"/>
          </a:xfrm>
          <a:prstGeom prst="rect">
            <a:avLst/>
          </a:prstGeom>
          <a:noFill/>
          <a:ln>
            <a:noFill/>
          </a:ln>
        </p:spPr>
      </p:pic>
      <p:sp>
        <p:nvSpPr>
          <p:cNvPr id="417" name="Google Shape;417;p18"/>
          <p:cNvSpPr txBox="1"/>
          <p:nvPr/>
        </p:nvSpPr>
        <p:spPr>
          <a:xfrm>
            <a:off x="571501" y="2000251"/>
            <a:ext cx="10858500" cy="181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1867">
                <a:solidFill>
                  <a:schemeClr val="lt1"/>
                </a:solidFill>
                <a:latin typeface="Arial"/>
                <a:ea typeface="Arial"/>
                <a:cs typeface="Arial"/>
                <a:sym typeface="Arial"/>
              </a:rPr>
              <a:t>EUROPASS TEACHER ACADEMY ONLINE</a:t>
            </a:r>
            <a:endParaRPr/>
          </a:p>
          <a:p>
            <a:pPr marL="0" marR="0" lvl="0" indent="0" algn="l" rtl="0">
              <a:spcBef>
                <a:spcPts val="0"/>
              </a:spcBef>
              <a:spcAft>
                <a:spcPts val="0"/>
              </a:spcAft>
              <a:buNone/>
            </a:pPr>
            <a:endParaRPr sz="1867">
              <a:solidFill>
                <a:schemeClr val="lt1"/>
              </a:solidFill>
              <a:latin typeface="Arial"/>
              <a:ea typeface="Arial"/>
              <a:cs typeface="Arial"/>
              <a:sym typeface="Arial"/>
            </a:endParaRPr>
          </a:p>
          <a:p>
            <a:pPr marL="0" marR="0" lvl="0" indent="0" algn="l" rtl="0">
              <a:spcBef>
                <a:spcPts val="0"/>
              </a:spcBef>
              <a:spcAft>
                <a:spcPts val="0"/>
              </a:spcAft>
              <a:buNone/>
            </a:pPr>
            <a:r>
              <a:rPr lang="sk-SK" sz="1867">
                <a:solidFill>
                  <a:schemeClr val="lt1"/>
                </a:solidFill>
                <a:latin typeface="Arial"/>
                <a:ea typeface="Arial"/>
                <a:cs typeface="Arial"/>
                <a:sym typeface="Arial"/>
              </a:rPr>
              <a:t>COURSES:</a:t>
            </a:r>
            <a:endParaRPr/>
          </a:p>
          <a:p>
            <a:pPr marL="0" marR="0" lvl="0" indent="0" algn="l" rtl="0">
              <a:spcBef>
                <a:spcPts val="0"/>
              </a:spcBef>
              <a:spcAft>
                <a:spcPts val="0"/>
              </a:spcAft>
              <a:buNone/>
            </a:pPr>
            <a:endParaRPr sz="1867">
              <a:solidFill>
                <a:schemeClr val="lt1"/>
              </a:solidFill>
              <a:latin typeface="Arial"/>
              <a:ea typeface="Arial"/>
              <a:cs typeface="Arial"/>
              <a:sym typeface="Arial"/>
            </a:endParaRPr>
          </a:p>
          <a:p>
            <a:pPr marL="0" marR="0" lvl="0" indent="0" algn="l" rtl="0">
              <a:spcBef>
                <a:spcPts val="0"/>
              </a:spcBef>
              <a:spcAft>
                <a:spcPts val="0"/>
              </a:spcAft>
              <a:buNone/>
            </a:pPr>
            <a:r>
              <a:rPr lang="sk-SK" sz="1867">
                <a:solidFill>
                  <a:schemeClr val="lt1"/>
                </a:solidFill>
                <a:uFill>
                  <a:noFill/>
                </a:uFill>
                <a:latin typeface="Arial"/>
                <a:ea typeface="Arial"/>
                <a:cs typeface="Arial"/>
                <a:sym typeface="Arial"/>
                <a:hlinkClick r:id="rId4">
                  <a:extLst>
                    <a:ext uri="{A12FA001-AC4F-418D-AE19-62706E023703}">
                      <ahyp:hlinkClr xmlns:ahyp="http://schemas.microsoft.com/office/drawing/2018/hyperlinkcolor" val="tx"/>
                    </a:ext>
                  </a:extLst>
                </a:hlinkClick>
              </a:rPr>
              <a:t>- </a:t>
            </a:r>
            <a:r>
              <a:rPr lang="sk-SK" sz="1867" u="sng">
                <a:solidFill>
                  <a:schemeClr val="lt1"/>
                </a:solidFill>
                <a:latin typeface="Arial"/>
                <a:ea typeface="Arial"/>
                <a:cs typeface="Arial"/>
                <a:sym typeface="Arial"/>
                <a:hlinkClick r:id="rId4">
                  <a:extLst>
                    <a:ext uri="{A12FA001-AC4F-418D-AE19-62706E023703}">
                      <ahyp:hlinkClr xmlns:ahyp="http://schemas.microsoft.com/office/drawing/2018/hyperlinkcolor" val="tx"/>
                    </a:ext>
                  </a:extLst>
                </a:hlinkClick>
              </a:rPr>
              <a:t>Introduction to the 4 Cs</a:t>
            </a:r>
            <a:r>
              <a:rPr lang="sk-SK" sz="1867" u="sng">
                <a:solidFill>
                  <a:schemeClr val="lt1"/>
                </a:solidFill>
                <a:latin typeface="Arial"/>
                <a:ea typeface="Arial"/>
                <a:cs typeface="Arial"/>
                <a:sym typeface="Arial"/>
                <a:hlinkClick r:id="rId4">
                  <a:extLst>
                    <a:ext uri="{A12FA001-AC4F-418D-AE19-62706E023703}">
                      <ahyp:hlinkClr xmlns:ahyp="http://schemas.microsoft.com/office/drawing/2018/hyperlinkcolor" val="tx"/>
                    </a:ext>
                  </a:extLst>
                </a:hlinkClick>
              </a:rPr>
              <a:t>.</a:t>
            </a:r>
            <a:endParaRPr>
              <a:solidFill>
                <a:schemeClr val="lt1"/>
              </a:solidFill>
            </a:endParaRPr>
          </a:p>
          <a:p>
            <a:pPr marL="0" marR="0" lvl="0" indent="0" algn="l" rtl="0">
              <a:spcBef>
                <a:spcPts val="0"/>
              </a:spcBef>
              <a:spcAft>
                <a:spcPts val="0"/>
              </a:spcAft>
              <a:buNone/>
            </a:pPr>
            <a:r>
              <a:rPr lang="sk-SK" sz="1867">
                <a:solidFill>
                  <a:schemeClr val="lt1"/>
                </a:solidFill>
                <a:latin typeface="Arial"/>
                <a:ea typeface="Arial"/>
                <a:cs typeface="Arial"/>
                <a:sym typeface="Arial"/>
              </a:rPr>
              <a:t>- </a:t>
            </a:r>
            <a:r>
              <a:rPr lang="sk-SK" sz="1867" u="sng">
                <a:solidFill>
                  <a:schemeClr val="lt1"/>
                </a:solidFill>
                <a:latin typeface="Arial"/>
                <a:ea typeface="Arial"/>
                <a:cs typeface="Arial"/>
                <a:sym typeface="Arial"/>
                <a:hlinkClick r:id="rId5">
                  <a:extLst>
                    <a:ext uri="{A12FA001-AC4F-418D-AE19-62706E023703}">
                      <ahyp:hlinkClr xmlns:ahyp="http://schemas.microsoft.com/office/drawing/2018/hyperlinkcolor" val="tx"/>
                    </a:ext>
                  </a:extLst>
                </a:hlinkClick>
              </a:rPr>
              <a:t>Teaching languages with the 4 C‘s</a:t>
            </a:r>
            <a:r>
              <a:rPr lang="sk-SK" sz="1867">
                <a:solidFill>
                  <a:schemeClr val="lt1"/>
                </a:solidFill>
                <a:latin typeface="Arial"/>
                <a:ea typeface="Arial"/>
                <a:cs typeface="Arial"/>
                <a:sym typeface="Arial"/>
              </a:rPr>
              <a:t>.</a:t>
            </a:r>
            <a:endParaRPr>
              <a:solidFill>
                <a:schemeClr val="lt1"/>
              </a:solidFill>
            </a:endParaRPr>
          </a:p>
        </p:txBody>
      </p:sp>
      <p:sp>
        <p:nvSpPr>
          <p:cNvPr id="418" name="Google Shape;418;p18"/>
          <p:cNvSpPr/>
          <p:nvPr/>
        </p:nvSpPr>
        <p:spPr>
          <a:xfrm>
            <a:off x="6751993" y="922378"/>
            <a:ext cx="213682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1800" b="1">
                <a:solidFill>
                  <a:srgbClr val="FFFFFF"/>
                </a:solidFill>
                <a:latin typeface="Nixie One"/>
                <a:ea typeface="Nixie One"/>
                <a:cs typeface="Nixie One"/>
                <a:sym typeface="Nixie One"/>
              </a:rPr>
              <a:t>R E S O U R C E S </a:t>
            </a:r>
            <a:endParaRPr sz="1800">
              <a:solidFill>
                <a:schemeClr val="dk1"/>
              </a:solidFill>
              <a:latin typeface="Gill Sans"/>
              <a:ea typeface="Gill Sans"/>
              <a:cs typeface="Gill Sans"/>
              <a:sym typeface="Gill Sans"/>
            </a:endParaRPr>
          </a:p>
        </p:txBody>
      </p:sp>
      <p:pic>
        <p:nvPicPr>
          <p:cNvPr id="419" name="Google Shape;419;p18" descr="page1image60437296"/>
          <p:cNvPicPr preferRelativeResize="0"/>
          <p:nvPr/>
        </p:nvPicPr>
        <p:blipFill rotWithShape="1">
          <a:blip r:embed="rId6">
            <a:alphaModFix/>
          </a:blip>
          <a:srcRect/>
          <a:stretch/>
        </p:blipFill>
        <p:spPr>
          <a:xfrm>
            <a:off x="3661555" y="190500"/>
            <a:ext cx="958070" cy="762000"/>
          </a:xfrm>
          <a:prstGeom prst="rect">
            <a:avLst/>
          </a:prstGeom>
          <a:noFill/>
          <a:ln>
            <a:noFill/>
          </a:ln>
        </p:spPr>
      </p:pic>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19"/>
          <p:cNvSpPr>
            <a:spLocks noGrp="1"/>
          </p:cNvSpPr>
          <p:nvPr>
            <p:ph type="sldNum" idx="12"/>
          </p:nvPr>
        </p:nvSpPr>
        <p:spPr>
          <a:xfrm>
            <a:off x="10758922" y="6217920"/>
            <a:ext cx="365760" cy="365760"/>
          </a:xfrm>
          <a:prstGeom prst="ellipse">
            <a:avLst/>
          </a:prstGeom>
          <a:noFill/>
          <a:ln>
            <a:noFill/>
          </a:ln>
        </p:spPr>
        <p:txBody>
          <a:bodyPr spcFirstLastPara="1" wrap="square" lIns="18275" tIns="45700" rIns="18275" bIns="45700" anchor="ctr" anchorCtr="0">
            <a:noAutofit/>
          </a:bodyPr>
          <a:lstStyle/>
          <a:p>
            <a:pPr marL="0" marR="0" lvl="0" indent="0" algn="ctr" rtl="0">
              <a:spcBef>
                <a:spcPts val="0"/>
              </a:spcBef>
              <a:spcAft>
                <a:spcPts val="0"/>
              </a:spcAft>
              <a:buNone/>
            </a:pPr>
            <a:fld id="{00000000-1234-1234-1234-123412341234}" type="slidenum">
              <a:rPr lang="sk-SK" sz="1067">
                <a:solidFill>
                  <a:srgbClr val="FFFFFF"/>
                </a:solidFill>
                <a:latin typeface="Roboto Slab"/>
                <a:ea typeface="Roboto Slab"/>
                <a:cs typeface="Roboto Slab"/>
                <a:sym typeface="Roboto Slab"/>
              </a:rPr>
              <a:t>19</a:t>
            </a:fld>
            <a:endParaRPr sz="1067">
              <a:solidFill>
                <a:srgbClr val="FFFFFF"/>
              </a:solidFill>
              <a:latin typeface="Roboto Slab"/>
              <a:ea typeface="Roboto Slab"/>
              <a:cs typeface="Roboto Slab"/>
              <a:sym typeface="Roboto Slab"/>
            </a:endParaRPr>
          </a:p>
        </p:txBody>
      </p:sp>
      <p:sp>
        <p:nvSpPr>
          <p:cNvPr id="425" name="Google Shape;425;p19"/>
          <p:cNvSpPr txBox="1">
            <a:spLocks noGrp="1"/>
          </p:cNvSpPr>
          <p:nvPr>
            <p:ph type="subTitle" idx="4294967295"/>
          </p:nvPr>
        </p:nvSpPr>
        <p:spPr>
          <a:xfrm>
            <a:off x="952500" y="1476376"/>
            <a:ext cx="7334251" cy="15240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114454"/>
              </a:buClr>
              <a:buSzPts val="3000"/>
              <a:buFont typeface="Arial"/>
              <a:buNone/>
            </a:pPr>
            <a:r>
              <a:rPr lang="sk-SK" sz="1600" b="0" i="0" u="none" strike="noStrike" cap="none">
                <a:solidFill>
                  <a:schemeClr val="lt1"/>
                </a:solidFill>
                <a:latin typeface="Arial"/>
                <a:ea typeface="Arial"/>
                <a:cs typeface="Arial"/>
                <a:sym typeface="Arial"/>
              </a:rPr>
              <a:t>EN 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sz="3200" b="1" i="0" u="none" strike="noStrike" cap="none">
              <a:solidFill>
                <a:schemeClr val="lt1"/>
              </a:solidFill>
              <a:latin typeface="Nixie One"/>
              <a:ea typeface="Nixie One"/>
              <a:cs typeface="Nixie One"/>
              <a:sym typeface="Nixie One"/>
            </a:endParaRPr>
          </a:p>
        </p:txBody>
      </p:sp>
      <p:sp>
        <p:nvSpPr>
          <p:cNvPr id="426" name="Google Shape;426;p19"/>
          <p:cNvSpPr txBox="1"/>
          <p:nvPr/>
        </p:nvSpPr>
        <p:spPr>
          <a:xfrm>
            <a:off x="666751" y="6191252"/>
            <a:ext cx="3615267" cy="436033"/>
          </a:xfrm>
          <a:prstGeom prst="rect">
            <a:avLst/>
          </a:prstGeom>
          <a:solidFill>
            <a:srgbClr val="1C6294"/>
          </a:solidFill>
          <a:ln>
            <a:noFill/>
          </a:ln>
        </p:spPr>
        <p:txBody>
          <a:bodyPr spcFirstLastPara="1" wrap="square" lIns="121900" tIns="121900" rIns="121900" bIns="121900" anchor="t" anchorCtr="0">
            <a:noAutofit/>
          </a:bodyPr>
          <a:lstStyle/>
          <a:p>
            <a:pPr marL="0" marR="0" lvl="0" indent="0" algn="ctr" rtl="0">
              <a:spcBef>
                <a:spcPts val="0"/>
              </a:spcBef>
              <a:spcAft>
                <a:spcPts val="0"/>
              </a:spcAft>
              <a:buNone/>
            </a:pPr>
            <a:r>
              <a:rPr lang="sk-SK" sz="1200" b="1">
                <a:solidFill>
                  <a:schemeClr val="dk1"/>
                </a:solidFill>
                <a:latin typeface="Arial"/>
                <a:ea typeface="Arial"/>
                <a:cs typeface="Arial"/>
                <a:sym typeface="Arial"/>
              </a:rPr>
              <a:t>2020-1-SK01-KA226-SCH-094350</a:t>
            </a:r>
            <a:endParaRPr/>
          </a:p>
          <a:p>
            <a:pPr marL="0" marR="0" lvl="0" indent="0" algn="l" rtl="0">
              <a:spcBef>
                <a:spcPts val="1333"/>
              </a:spcBef>
              <a:spcAft>
                <a:spcPts val="0"/>
              </a:spcAft>
              <a:buNone/>
            </a:pPr>
            <a:endParaRPr sz="1200" b="1">
              <a:solidFill>
                <a:srgbClr val="114454"/>
              </a:solidFill>
              <a:latin typeface="Nixie One"/>
              <a:ea typeface="Nixie One"/>
              <a:cs typeface="Nixie One"/>
              <a:sym typeface="Nixie One"/>
            </a:endParaRPr>
          </a:p>
          <a:p>
            <a:pPr marL="0" marR="0" lvl="0" indent="0" algn="l" rtl="0">
              <a:spcBef>
                <a:spcPts val="1333"/>
              </a:spcBef>
              <a:spcAft>
                <a:spcPts val="0"/>
              </a:spcAft>
              <a:buNone/>
            </a:pPr>
            <a:endParaRPr sz="1200" b="1">
              <a:solidFill>
                <a:srgbClr val="114454"/>
              </a:solidFill>
              <a:latin typeface="Nixie One"/>
              <a:ea typeface="Nixie One"/>
              <a:cs typeface="Nixie One"/>
              <a:sym typeface="Nixie One"/>
            </a:endParaRPr>
          </a:p>
        </p:txBody>
      </p:sp>
      <p:pic>
        <p:nvPicPr>
          <p:cNvPr id="427" name="Google Shape;427;p19" descr="Erasmus+ logo EN.jpg"/>
          <p:cNvPicPr preferRelativeResize="0"/>
          <p:nvPr/>
        </p:nvPicPr>
        <p:blipFill rotWithShape="1">
          <a:blip r:embed="rId3">
            <a:alphaModFix/>
          </a:blip>
          <a:srcRect/>
          <a:stretch/>
        </p:blipFill>
        <p:spPr>
          <a:xfrm>
            <a:off x="190501" y="190500"/>
            <a:ext cx="3458633" cy="762000"/>
          </a:xfrm>
          <a:prstGeom prst="rect">
            <a:avLst/>
          </a:prstGeom>
          <a:noFill/>
          <a:ln>
            <a:noFill/>
          </a:ln>
        </p:spPr>
      </p:pic>
      <p:pic>
        <p:nvPicPr>
          <p:cNvPr id="428" name="Google Shape;428;p19" descr="page1image60437296"/>
          <p:cNvPicPr preferRelativeResize="0"/>
          <p:nvPr/>
        </p:nvPicPr>
        <p:blipFill rotWithShape="1">
          <a:blip r:embed="rId4">
            <a:alphaModFix/>
          </a:blip>
          <a:srcRect/>
          <a:stretch/>
        </p:blipFill>
        <p:spPr>
          <a:xfrm>
            <a:off x="3661555" y="190500"/>
            <a:ext cx="958070" cy="762000"/>
          </a:xfrm>
          <a:prstGeom prst="rect">
            <a:avLst/>
          </a:prstGeom>
          <a:noFill/>
          <a:ln>
            <a:noFill/>
          </a:ln>
        </p:spPr>
      </p:pic>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
          <p:cNvSpPr>
            <a:spLocks noGrp="1"/>
          </p:cNvSpPr>
          <p:nvPr>
            <p:ph type="sldNum" idx="12"/>
          </p:nvPr>
        </p:nvSpPr>
        <p:spPr>
          <a:xfrm>
            <a:off x="10758922" y="6217920"/>
            <a:ext cx="365760" cy="365760"/>
          </a:xfrm>
          <a:prstGeom prst="ellipse">
            <a:avLst/>
          </a:prstGeom>
          <a:noFill/>
          <a:ln>
            <a:noFill/>
          </a:ln>
        </p:spPr>
        <p:txBody>
          <a:bodyPr spcFirstLastPara="1" wrap="square" lIns="18275" tIns="45700" rIns="18275" bIns="45700" anchor="ctr" anchorCtr="0">
            <a:noAutofit/>
          </a:bodyPr>
          <a:lstStyle/>
          <a:p>
            <a:pPr marL="0" marR="0" lvl="0" indent="0" algn="ctr" rtl="0">
              <a:spcBef>
                <a:spcPts val="0"/>
              </a:spcBef>
              <a:spcAft>
                <a:spcPts val="0"/>
              </a:spcAft>
              <a:buNone/>
            </a:pPr>
            <a:fld id="{00000000-1234-1234-1234-123412341234}" type="slidenum">
              <a:rPr lang="sk-SK" sz="1067" b="0" i="0" u="none" strike="noStrike" cap="none">
                <a:solidFill>
                  <a:srgbClr val="FFFFFF"/>
                </a:solidFill>
                <a:latin typeface="Roboto Slab"/>
                <a:ea typeface="Roboto Slab"/>
                <a:cs typeface="Roboto Slab"/>
                <a:sym typeface="Roboto Slab"/>
              </a:rPr>
              <a:t>2</a:t>
            </a:fld>
            <a:endParaRPr sz="1067" b="0" i="0" u="none" strike="noStrike" cap="none">
              <a:solidFill>
                <a:srgbClr val="FFFFFF"/>
              </a:solidFill>
              <a:latin typeface="Roboto Slab"/>
              <a:ea typeface="Roboto Slab"/>
              <a:cs typeface="Roboto Slab"/>
              <a:sym typeface="Roboto Slab"/>
            </a:endParaRPr>
          </a:p>
        </p:txBody>
      </p:sp>
      <p:sp>
        <p:nvSpPr>
          <p:cNvPr id="123" name="Google Shape;123;p2"/>
          <p:cNvSpPr txBox="1"/>
          <p:nvPr/>
        </p:nvSpPr>
        <p:spPr>
          <a:xfrm>
            <a:off x="666751" y="6191252"/>
            <a:ext cx="3615267" cy="436033"/>
          </a:xfrm>
          <a:prstGeom prst="rect">
            <a:avLst/>
          </a:prstGeom>
          <a:solidFill>
            <a:srgbClr val="00B050"/>
          </a:solidFill>
          <a:ln>
            <a:noFill/>
          </a:ln>
        </p:spPr>
        <p:txBody>
          <a:bodyPr spcFirstLastPara="1" wrap="square" lIns="121900" tIns="121900" rIns="121900" bIns="121900" anchor="t" anchorCtr="0">
            <a:noAutofit/>
          </a:bodyPr>
          <a:lstStyle/>
          <a:p>
            <a:pPr marL="0" marR="0" lvl="0" indent="0" algn="ctr" rtl="0">
              <a:spcBef>
                <a:spcPts val="0"/>
              </a:spcBef>
              <a:spcAft>
                <a:spcPts val="0"/>
              </a:spcAft>
              <a:buNone/>
            </a:pPr>
            <a:r>
              <a:rPr lang="sk-SK" sz="1200" b="1" i="0" u="none" strike="noStrike" cap="none">
                <a:solidFill>
                  <a:schemeClr val="dk1"/>
                </a:solidFill>
                <a:latin typeface="Arial"/>
                <a:ea typeface="Arial"/>
                <a:cs typeface="Arial"/>
                <a:sym typeface="Arial"/>
              </a:rPr>
              <a:t>2020-1-SK01-KA226-SCH-094350</a:t>
            </a:r>
            <a:endParaRPr/>
          </a:p>
          <a:p>
            <a:pPr marL="0" marR="0" lvl="0" indent="0" algn="l" rtl="0">
              <a:spcBef>
                <a:spcPts val="1333"/>
              </a:spcBef>
              <a:spcAft>
                <a:spcPts val="0"/>
              </a:spcAft>
              <a:buNone/>
            </a:pPr>
            <a:endParaRPr sz="1800" b="0" i="0" u="none" strike="noStrike" cap="none">
              <a:solidFill>
                <a:schemeClr val="dk1"/>
              </a:solidFill>
              <a:latin typeface="Gill Sans"/>
              <a:ea typeface="Gill Sans"/>
              <a:cs typeface="Gill Sans"/>
              <a:sym typeface="Gill Sans"/>
            </a:endParaRPr>
          </a:p>
          <a:p>
            <a:pPr marL="0" marR="0" lvl="0" indent="0" algn="l" rtl="0">
              <a:spcBef>
                <a:spcPts val="1333"/>
              </a:spcBef>
              <a:spcAft>
                <a:spcPts val="0"/>
              </a:spcAft>
              <a:buNone/>
            </a:pPr>
            <a:endParaRPr sz="1200" b="1" i="0" u="none" strike="noStrike" cap="none">
              <a:solidFill>
                <a:srgbClr val="114454"/>
              </a:solidFill>
              <a:latin typeface="Nixie One"/>
              <a:ea typeface="Nixie One"/>
              <a:cs typeface="Nixie One"/>
              <a:sym typeface="Nixie One"/>
            </a:endParaRPr>
          </a:p>
        </p:txBody>
      </p:sp>
      <p:pic>
        <p:nvPicPr>
          <p:cNvPr id="124" name="Google Shape;124;p2" descr="Erasmus+ logo EN.jpg"/>
          <p:cNvPicPr preferRelativeResize="0"/>
          <p:nvPr/>
        </p:nvPicPr>
        <p:blipFill rotWithShape="1">
          <a:blip r:embed="rId3">
            <a:alphaModFix/>
          </a:blip>
          <a:srcRect/>
          <a:stretch/>
        </p:blipFill>
        <p:spPr>
          <a:xfrm>
            <a:off x="190501" y="190500"/>
            <a:ext cx="3458633" cy="762000"/>
          </a:xfrm>
          <a:prstGeom prst="rect">
            <a:avLst/>
          </a:prstGeom>
          <a:noFill/>
          <a:ln>
            <a:noFill/>
          </a:ln>
        </p:spPr>
      </p:pic>
      <p:sp>
        <p:nvSpPr>
          <p:cNvPr id="125" name="Google Shape;125;p2"/>
          <p:cNvSpPr txBox="1"/>
          <p:nvPr/>
        </p:nvSpPr>
        <p:spPr>
          <a:xfrm>
            <a:off x="571501" y="2000251"/>
            <a:ext cx="10858500" cy="2678234"/>
          </a:xfrm>
          <a:prstGeom prst="rect">
            <a:avLst/>
          </a:prstGeom>
          <a:noFill/>
          <a:ln>
            <a:noFill/>
          </a:ln>
        </p:spPr>
        <p:txBody>
          <a:bodyPr spcFirstLastPara="1" wrap="square" lIns="91425" tIns="45700" rIns="91425" bIns="45700" anchor="t" anchorCtr="0">
            <a:spAutoFit/>
          </a:bodyPr>
          <a:lstStyle/>
          <a:p>
            <a:pPr marL="0" marR="0" lvl="0" indent="-118554" algn="l" rtl="0">
              <a:lnSpc>
                <a:spcPct val="200000"/>
              </a:lnSpc>
              <a:spcBef>
                <a:spcPts val="0"/>
              </a:spcBef>
              <a:spcAft>
                <a:spcPts val="0"/>
              </a:spcAft>
              <a:buClr>
                <a:schemeClr val="lt1"/>
              </a:buClr>
              <a:buSzPts val="1867"/>
              <a:buFont typeface="Noto Sans Symbols"/>
              <a:buChar char="⮚"/>
            </a:pPr>
            <a:r>
              <a:rPr lang="sk-SK" sz="1867" b="0" i="0" u="none" strike="noStrike" cap="none">
                <a:solidFill>
                  <a:schemeClr val="lt1"/>
                </a:solidFill>
                <a:latin typeface="Nixie One"/>
                <a:ea typeface="Nixie One"/>
                <a:cs typeface="Nixie One"/>
                <a:sym typeface="Nixie One"/>
              </a:rPr>
              <a:t>SUBJECT: ENGLISH AND FRENCH</a:t>
            </a:r>
            <a:endParaRPr/>
          </a:p>
          <a:p>
            <a:pPr marL="0" marR="0" lvl="0" indent="-118554" algn="l" rtl="0">
              <a:lnSpc>
                <a:spcPct val="200000"/>
              </a:lnSpc>
              <a:spcBef>
                <a:spcPts val="0"/>
              </a:spcBef>
              <a:spcAft>
                <a:spcPts val="0"/>
              </a:spcAft>
              <a:buClr>
                <a:schemeClr val="lt1"/>
              </a:buClr>
              <a:buSzPts val="1867"/>
              <a:buFont typeface="Noto Sans Symbols"/>
              <a:buChar char="⮚"/>
            </a:pPr>
            <a:r>
              <a:rPr lang="sk-SK" sz="1867" b="0" i="0" u="none" strike="noStrike" cap="none">
                <a:solidFill>
                  <a:schemeClr val="lt1"/>
                </a:solidFill>
                <a:latin typeface="Nixie One"/>
                <a:ea typeface="Nixie One"/>
                <a:cs typeface="Nixie One"/>
                <a:sym typeface="Nixie One"/>
              </a:rPr>
              <a:t>SPECIFICATION: Teaching Languages with the 4 C‘s.</a:t>
            </a:r>
            <a:endParaRPr/>
          </a:p>
          <a:p>
            <a:pPr marL="0" marR="0" lvl="0" indent="-118554" algn="l" rtl="0">
              <a:lnSpc>
                <a:spcPct val="200000"/>
              </a:lnSpc>
              <a:spcBef>
                <a:spcPts val="0"/>
              </a:spcBef>
              <a:spcAft>
                <a:spcPts val="0"/>
              </a:spcAft>
              <a:buClr>
                <a:schemeClr val="lt1"/>
              </a:buClr>
              <a:buSzPts val="1867"/>
              <a:buFont typeface="Noto Sans Symbols"/>
              <a:buChar char="⮚"/>
            </a:pPr>
            <a:r>
              <a:rPr lang="sk-SK" sz="1867" b="0" i="0" u="none" strike="noStrike" cap="none">
                <a:solidFill>
                  <a:schemeClr val="lt1"/>
                </a:solidFill>
                <a:latin typeface="Nixie One"/>
                <a:ea typeface="Nixie One"/>
                <a:cs typeface="Nixie One"/>
                <a:sym typeface="Nixie One"/>
              </a:rPr>
              <a:t>AGE OF STUDENTS: 11-13</a:t>
            </a:r>
            <a:endParaRPr/>
          </a:p>
          <a:p>
            <a:pPr marL="0" marR="0" lvl="0" indent="-118554" algn="l" rtl="0">
              <a:lnSpc>
                <a:spcPct val="200000"/>
              </a:lnSpc>
              <a:spcBef>
                <a:spcPts val="0"/>
              </a:spcBef>
              <a:spcAft>
                <a:spcPts val="0"/>
              </a:spcAft>
              <a:buClr>
                <a:schemeClr val="lt1"/>
              </a:buClr>
              <a:buSzPts val="1867"/>
              <a:buFont typeface="Noto Sans Symbols"/>
              <a:buChar char="⮚"/>
            </a:pPr>
            <a:r>
              <a:rPr lang="sk-SK" sz="1867" b="0" i="0" u="none" strike="noStrike" cap="none">
                <a:solidFill>
                  <a:schemeClr val="lt1"/>
                </a:solidFill>
                <a:latin typeface="Nixie One"/>
                <a:ea typeface="Nixie One"/>
                <a:cs typeface="Nixie One"/>
                <a:sym typeface="Nixie One"/>
              </a:rPr>
              <a:t>10 LESSONS : 50 min. each lesson.</a:t>
            </a:r>
            <a:endParaRPr/>
          </a:p>
          <a:p>
            <a:pPr marL="0" marR="0" lvl="0" indent="0" algn="l" rtl="0">
              <a:spcBef>
                <a:spcPts val="0"/>
              </a:spcBef>
              <a:spcAft>
                <a:spcPts val="0"/>
              </a:spcAft>
              <a:buNone/>
            </a:pPr>
            <a:endParaRPr sz="1867" b="0" i="0" u="none" strike="noStrike" cap="none">
              <a:solidFill>
                <a:srgbClr val="000000"/>
              </a:solidFill>
              <a:latin typeface="Arial"/>
              <a:ea typeface="Arial"/>
              <a:cs typeface="Arial"/>
              <a:sym typeface="Arial"/>
            </a:endParaRPr>
          </a:p>
        </p:txBody>
      </p:sp>
      <p:pic>
        <p:nvPicPr>
          <p:cNvPr id="126" name="Google Shape;126;p2" descr="page1image60437296"/>
          <p:cNvPicPr preferRelativeResize="0"/>
          <p:nvPr/>
        </p:nvPicPr>
        <p:blipFill rotWithShape="1">
          <a:blip r:embed="rId4">
            <a:alphaModFix/>
          </a:blip>
          <a:srcRect/>
          <a:stretch/>
        </p:blipFill>
        <p:spPr>
          <a:xfrm>
            <a:off x="3661555" y="190500"/>
            <a:ext cx="958070" cy="762000"/>
          </a:xfrm>
          <a:prstGeom prst="rect">
            <a:avLst/>
          </a:prstGeom>
          <a:noFill/>
          <a:ln>
            <a:noFill/>
          </a:ln>
        </p:spPr>
      </p:pic>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3"/>
          <p:cNvSpPr>
            <a:spLocks noGrp="1"/>
          </p:cNvSpPr>
          <p:nvPr>
            <p:ph type="sldNum" idx="12"/>
          </p:nvPr>
        </p:nvSpPr>
        <p:spPr>
          <a:xfrm>
            <a:off x="10758922" y="6217920"/>
            <a:ext cx="365760" cy="365760"/>
          </a:xfrm>
          <a:prstGeom prst="ellipse">
            <a:avLst/>
          </a:prstGeom>
          <a:noFill/>
          <a:ln>
            <a:noFill/>
          </a:ln>
        </p:spPr>
        <p:txBody>
          <a:bodyPr spcFirstLastPara="1" wrap="square" lIns="18275" tIns="45700" rIns="18275" bIns="45700" anchor="ctr" anchorCtr="0">
            <a:noAutofit/>
          </a:bodyPr>
          <a:lstStyle/>
          <a:p>
            <a:pPr marL="0" marR="0" lvl="0" indent="0" algn="ctr" rtl="0">
              <a:spcBef>
                <a:spcPts val="0"/>
              </a:spcBef>
              <a:spcAft>
                <a:spcPts val="0"/>
              </a:spcAft>
              <a:buNone/>
            </a:pPr>
            <a:fld id="{00000000-1234-1234-1234-123412341234}" type="slidenum">
              <a:rPr lang="sk-SK" sz="1067" b="0" i="0" u="none" strike="noStrike" cap="none">
                <a:solidFill>
                  <a:srgbClr val="FFFFFF"/>
                </a:solidFill>
                <a:latin typeface="Roboto Slab"/>
                <a:ea typeface="Roboto Slab"/>
                <a:cs typeface="Roboto Slab"/>
                <a:sym typeface="Roboto Slab"/>
              </a:rPr>
              <a:t>3</a:t>
            </a:fld>
            <a:endParaRPr sz="1067" b="0" i="0" u="none" strike="noStrike" cap="none">
              <a:solidFill>
                <a:srgbClr val="FFFFFF"/>
              </a:solidFill>
              <a:latin typeface="Roboto Slab"/>
              <a:ea typeface="Roboto Slab"/>
              <a:cs typeface="Roboto Slab"/>
              <a:sym typeface="Roboto Slab"/>
            </a:endParaRPr>
          </a:p>
        </p:txBody>
      </p:sp>
      <p:sp>
        <p:nvSpPr>
          <p:cNvPr id="132" name="Google Shape;132;p3"/>
          <p:cNvSpPr txBox="1"/>
          <p:nvPr/>
        </p:nvSpPr>
        <p:spPr>
          <a:xfrm>
            <a:off x="666751" y="6191252"/>
            <a:ext cx="3615267" cy="436033"/>
          </a:xfrm>
          <a:prstGeom prst="rect">
            <a:avLst/>
          </a:prstGeom>
          <a:solidFill>
            <a:srgbClr val="00B050"/>
          </a:solidFill>
          <a:ln>
            <a:noFill/>
          </a:ln>
        </p:spPr>
        <p:txBody>
          <a:bodyPr spcFirstLastPara="1" wrap="square" lIns="121900" tIns="121900" rIns="121900" bIns="121900" anchor="t" anchorCtr="0">
            <a:noAutofit/>
          </a:bodyPr>
          <a:lstStyle/>
          <a:p>
            <a:pPr marL="0" marR="0" lvl="0" indent="0" algn="ctr" rtl="0">
              <a:spcBef>
                <a:spcPts val="0"/>
              </a:spcBef>
              <a:spcAft>
                <a:spcPts val="0"/>
              </a:spcAft>
              <a:buNone/>
            </a:pPr>
            <a:r>
              <a:rPr lang="sk-SK" sz="1200" b="1" i="0" u="none" strike="noStrike" cap="none">
                <a:solidFill>
                  <a:schemeClr val="dk1"/>
                </a:solidFill>
                <a:latin typeface="Arial"/>
                <a:ea typeface="Arial"/>
                <a:cs typeface="Arial"/>
                <a:sym typeface="Arial"/>
              </a:rPr>
              <a:t>2020-1-SK01-KA226-SCH-094350</a:t>
            </a:r>
            <a:endParaRPr/>
          </a:p>
          <a:p>
            <a:pPr marL="0" marR="0" lvl="0" indent="0" algn="l" rtl="0">
              <a:spcBef>
                <a:spcPts val="1333"/>
              </a:spcBef>
              <a:spcAft>
                <a:spcPts val="0"/>
              </a:spcAft>
              <a:buNone/>
            </a:pPr>
            <a:endParaRPr sz="1200" b="1" i="0" u="none" strike="noStrike" cap="none">
              <a:solidFill>
                <a:srgbClr val="114454"/>
              </a:solidFill>
              <a:latin typeface="Nixie One"/>
              <a:ea typeface="Nixie One"/>
              <a:cs typeface="Nixie One"/>
              <a:sym typeface="Nixie One"/>
            </a:endParaRPr>
          </a:p>
          <a:p>
            <a:pPr marL="0" marR="0" lvl="0" indent="0" algn="l" rtl="0">
              <a:spcBef>
                <a:spcPts val="1333"/>
              </a:spcBef>
              <a:spcAft>
                <a:spcPts val="0"/>
              </a:spcAft>
              <a:buNone/>
            </a:pPr>
            <a:endParaRPr sz="1200" b="1" i="0" u="none" strike="noStrike" cap="none">
              <a:solidFill>
                <a:srgbClr val="114454"/>
              </a:solidFill>
              <a:latin typeface="Nixie One"/>
              <a:ea typeface="Nixie One"/>
              <a:cs typeface="Nixie One"/>
              <a:sym typeface="Nixie One"/>
            </a:endParaRPr>
          </a:p>
        </p:txBody>
      </p:sp>
      <p:pic>
        <p:nvPicPr>
          <p:cNvPr id="133" name="Google Shape;133;p3" descr="Erasmus+ logo EN.jpg"/>
          <p:cNvPicPr preferRelativeResize="0"/>
          <p:nvPr/>
        </p:nvPicPr>
        <p:blipFill rotWithShape="1">
          <a:blip r:embed="rId3">
            <a:alphaModFix/>
          </a:blip>
          <a:srcRect/>
          <a:stretch/>
        </p:blipFill>
        <p:spPr>
          <a:xfrm>
            <a:off x="190501" y="190500"/>
            <a:ext cx="3458633" cy="762000"/>
          </a:xfrm>
          <a:prstGeom prst="rect">
            <a:avLst/>
          </a:prstGeom>
          <a:noFill/>
          <a:ln>
            <a:noFill/>
          </a:ln>
        </p:spPr>
      </p:pic>
      <p:sp>
        <p:nvSpPr>
          <p:cNvPr id="134" name="Google Shape;134;p3"/>
          <p:cNvSpPr txBox="1"/>
          <p:nvPr/>
        </p:nvSpPr>
        <p:spPr>
          <a:xfrm>
            <a:off x="1561707" y="1794808"/>
            <a:ext cx="9068586" cy="2576197"/>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2000"/>
              <a:buFont typeface="Gill Sans"/>
              <a:buNone/>
            </a:pPr>
            <a:r>
              <a:rPr lang="sk-SK" sz="2000" b="1" i="0" u="none" strike="noStrike" cap="none">
                <a:solidFill>
                  <a:schemeClr val="lt1"/>
                </a:solidFill>
                <a:latin typeface="Gill Sans"/>
                <a:ea typeface="Gill Sans"/>
                <a:cs typeface="Gill Sans"/>
                <a:sym typeface="Gill Sans"/>
              </a:rPr>
              <a:t>THE KEY OF A SUCCESSFUL LESSON:</a:t>
            </a:r>
            <a:br>
              <a:rPr lang="sk-SK" sz="2000" b="1" i="0" u="none" strike="noStrike" cap="none">
                <a:solidFill>
                  <a:schemeClr val="lt1"/>
                </a:solidFill>
                <a:latin typeface="Gill Sans"/>
                <a:ea typeface="Gill Sans"/>
                <a:cs typeface="Gill Sans"/>
                <a:sym typeface="Gill Sans"/>
              </a:rPr>
            </a:br>
            <a:br>
              <a:rPr lang="sk-SK" sz="2000" b="1" i="0" u="none" strike="noStrike" cap="none">
                <a:solidFill>
                  <a:schemeClr val="lt1"/>
                </a:solidFill>
                <a:latin typeface="Gill Sans"/>
                <a:ea typeface="Gill Sans"/>
                <a:cs typeface="Gill Sans"/>
                <a:sym typeface="Gill Sans"/>
              </a:rPr>
            </a:br>
            <a:r>
              <a:rPr lang="sk-SK" sz="2000" b="1" i="0" u="none" strike="noStrike" cap="none">
                <a:solidFill>
                  <a:schemeClr val="lt1"/>
                </a:solidFill>
                <a:latin typeface="Gill Sans"/>
                <a:ea typeface="Gill Sans"/>
                <a:cs typeface="Gill Sans"/>
                <a:sym typeface="Gill Sans"/>
              </a:rPr>
              <a:t>CURIOSITY+EXPLORATION= MOTIVATION</a:t>
            </a:r>
            <a:endParaRPr sz="2000" b="1" i="0" u="none" strike="noStrike" cap="none">
              <a:solidFill>
                <a:schemeClr val="lt1"/>
              </a:solidFill>
              <a:latin typeface="Gill Sans"/>
              <a:ea typeface="Gill Sans"/>
              <a:cs typeface="Gill Sans"/>
              <a:sym typeface="Gill Sans"/>
            </a:endParaRPr>
          </a:p>
          <a:p>
            <a:pPr marL="0" marR="0" lvl="0" indent="0" algn="ctr" rtl="0">
              <a:lnSpc>
                <a:spcPct val="90000"/>
              </a:lnSpc>
              <a:spcBef>
                <a:spcPts val="0"/>
              </a:spcBef>
              <a:spcAft>
                <a:spcPts val="0"/>
              </a:spcAft>
              <a:buClr>
                <a:srgbClr val="262626"/>
              </a:buClr>
              <a:buSzPts val="2000"/>
              <a:buFont typeface="Gill Sans"/>
              <a:buNone/>
            </a:pPr>
            <a:endParaRPr sz="2000" b="1" i="0" u="none" strike="noStrike" cap="none">
              <a:solidFill>
                <a:schemeClr val="lt1"/>
              </a:solidFill>
              <a:latin typeface="Gill Sans"/>
              <a:ea typeface="Gill Sans"/>
              <a:cs typeface="Gill Sans"/>
              <a:sym typeface="Gill Sans"/>
            </a:endParaRPr>
          </a:p>
          <a:p>
            <a:pPr marL="0" marR="0" lvl="0" indent="0" algn="ctr" rtl="0">
              <a:lnSpc>
                <a:spcPct val="90000"/>
              </a:lnSpc>
              <a:spcBef>
                <a:spcPts val="0"/>
              </a:spcBef>
              <a:spcAft>
                <a:spcPts val="0"/>
              </a:spcAft>
              <a:buClr>
                <a:schemeClr val="lt1"/>
              </a:buClr>
              <a:buSzPts val="2000"/>
              <a:buFont typeface="Gill Sans"/>
              <a:buNone/>
            </a:pPr>
            <a:r>
              <a:rPr lang="sk-SK" sz="2000" b="1" i="1" u="none" strike="noStrike" cap="none">
                <a:solidFill>
                  <a:schemeClr val="lt1"/>
                </a:solidFill>
                <a:latin typeface="Gill Sans"/>
                <a:ea typeface="Gill Sans"/>
                <a:cs typeface="Gill Sans"/>
                <a:sym typeface="Gill Sans"/>
              </a:rPr>
              <a:t>INTERESTING LESSONS HAVE SOME KEY INGREDIENTS:</a:t>
            </a:r>
            <a:endParaRPr/>
          </a:p>
          <a:p>
            <a:pPr marL="0" marR="0" lvl="0" indent="0" algn="ctr" rtl="0">
              <a:lnSpc>
                <a:spcPct val="90000"/>
              </a:lnSpc>
              <a:spcBef>
                <a:spcPts val="0"/>
              </a:spcBef>
              <a:spcAft>
                <a:spcPts val="0"/>
              </a:spcAft>
              <a:buClr>
                <a:srgbClr val="262626"/>
              </a:buClr>
              <a:buSzPts val="2000"/>
              <a:buFont typeface="Gill Sans"/>
              <a:buNone/>
            </a:pPr>
            <a:endParaRPr sz="2000" b="1" i="1" u="none" strike="noStrike" cap="none">
              <a:solidFill>
                <a:schemeClr val="lt1"/>
              </a:solidFill>
              <a:latin typeface="Gill Sans"/>
              <a:ea typeface="Gill Sans"/>
              <a:cs typeface="Gill Sans"/>
              <a:sym typeface="Gill Sans"/>
            </a:endParaRPr>
          </a:p>
          <a:p>
            <a:pPr marL="285750" marR="0" lvl="0" indent="-285750" algn="just" rtl="0">
              <a:lnSpc>
                <a:spcPct val="90000"/>
              </a:lnSpc>
              <a:spcBef>
                <a:spcPts val="0"/>
              </a:spcBef>
              <a:spcAft>
                <a:spcPts val="0"/>
              </a:spcAft>
              <a:buClr>
                <a:schemeClr val="lt1"/>
              </a:buClr>
              <a:buSzPts val="2000"/>
              <a:buFont typeface="Noto Sans Symbols"/>
              <a:buChar char="❑"/>
            </a:pPr>
            <a:r>
              <a:rPr lang="sk-SK" sz="2000" b="1" i="1" u="none" strike="noStrike" cap="none">
                <a:solidFill>
                  <a:schemeClr val="lt1"/>
                </a:solidFill>
                <a:latin typeface="Gill Sans"/>
                <a:ea typeface="Gill Sans"/>
                <a:cs typeface="Gill Sans"/>
                <a:sym typeface="Gill Sans"/>
              </a:rPr>
              <a:t>EMOTIONAL.</a:t>
            </a:r>
            <a:endParaRPr/>
          </a:p>
          <a:p>
            <a:pPr marL="285750" marR="0" lvl="0" indent="-285750" algn="just" rtl="0">
              <a:lnSpc>
                <a:spcPct val="90000"/>
              </a:lnSpc>
              <a:spcBef>
                <a:spcPts val="0"/>
              </a:spcBef>
              <a:spcAft>
                <a:spcPts val="0"/>
              </a:spcAft>
              <a:buClr>
                <a:schemeClr val="lt1"/>
              </a:buClr>
              <a:buSzPts val="2000"/>
              <a:buFont typeface="Noto Sans Symbols"/>
              <a:buChar char="❑"/>
            </a:pPr>
            <a:r>
              <a:rPr lang="sk-SK" sz="2000" b="1" i="1" u="none" strike="noStrike" cap="none">
                <a:solidFill>
                  <a:schemeClr val="lt1"/>
                </a:solidFill>
                <a:latin typeface="Gill Sans"/>
                <a:ea typeface="Gill Sans"/>
                <a:cs typeface="Gill Sans"/>
                <a:sym typeface="Gill Sans"/>
              </a:rPr>
              <a:t>SURPRISING.</a:t>
            </a:r>
            <a:endParaRPr/>
          </a:p>
          <a:p>
            <a:pPr marL="285750" marR="0" lvl="0" indent="-285750" algn="just" rtl="0">
              <a:lnSpc>
                <a:spcPct val="90000"/>
              </a:lnSpc>
              <a:spcBef>
                <a:spcPts val="0"/>
              </a:spcBef>
              <a:spcAft>
                <a:spcPts val="0"/>
              </a:spcAft>
              <a:buClr>
                <a:schemeClr val="lt1"/>
              </a:buClr>
              <a:buSzPts val="2000"/>
              <a:buFont typeface="Noto Sans Symbols"/>
              <a:buChar char="❑"/>
            </a:pPr>
            <a:r>
              <a:rPr lang="sk-SK" sz="2000" b="1" i="1" u="none" strike="noStrike" cap="none">
                <a:solidFill>
                  <a:schemeClr val="lt1"/>
                </a:solidFill>
                <a:latin typeface="Gill Sans"/>
                <a:ea typeface="Gill Sans"/>
                <a:cs typeface="Gill Sans"/>
                <a:sym typeface="Gill Sans"/>
              </a:rPr>
              <a:t>FUN.</a:t>
            </a:r>
            <a:endParaRPr/>
          </a:p>
          <a:p>
            <a:pPr marL="285750" marR="0" lvl="0" indent="-285750" algn="just" rtl="0">
              <a:lnSpc>
                <a:spcPct val="90000"/>
              </a:lnSpc>
              <a:spcBef>
                <a:spcPts val="0"/>
              </a:spcBef>
              <a:spcAft>
                <a:spcPts val="0"/>
              </a:spcAft>
              <a:buClr>
                <a:schemeClr val="lt1"/>
              </a:buClr>
              <a:buSzPts val="2000"/>
              <a:buFont typeface="Noto Sans Symbols"/>
              <a:buChar char="❑"/>
            </a:pPr>
            <a:r>
              <a:rPr lang="sk-SK" sz="2000" b="1" i="1" u="none" strike="noStrike" cap="none">
                <a:solidFill>
                  <a:schemeClr val="lt1"/>
                </a:solidFill>
                <a:latin typeface="Gill Sans"/>
                <a:ea typeface="Gill Sans"/>
                <a:cs typeface="Gill Sans"/>
                <a:sym typeface="Gill Sans"/>
              </a:rPr>
              <a:t>PERSONAL.</a:t>
            </a:r>
            <a:endParaRPr/>
          </a:p>
          <a:p>
            <a:pPr marL="285750" marR="0" lvl="0" indent="-285750" algn="just" rtl="0">
              <a:lnSpc>
                <a:spcPct val="90000"/>
              </a:lnSpc>
              <a:spcBef>
                <a:spcPts val="0"/>
              </a:spcBef>
              <a:spcAft>
                <a:spcPts val="0"/>
              </a:spcAft>
              <a:buClr>
                <a:schemeClr val="lt1"/>
              </a:buClr>
              <a:buSzPts val="2000"/>
              <a:buFont typeface="Noto Sans Symbols"/>
              <a:buChar char="❑"/>
            </a:pPr>
            <a:r>
              <a:rPr lang="sk-SK" sz="2000" b="1" i="1" u="none" strike="noStrike" cap="none">
                <a:solidFill>
                  <a:schemeClr val="lt1"/>
                </a:solidFill>
                <a:latin typeface="Gill Sans"/>
                <a:ea typeface="Gill Sans"/>
                <a:cs typeface="Gill Sans"/>
                <a:sym typeface="Gill Sans"/>
              </a:rPr>
              <a:t>CONNECTED TO REAL LIFE.</a:t>
            </a:r>
            <a:endParaRPr/>
          </a:p>
          <a:p>
            <a:pPr marL="0" marR="0" lvl="0" indent="0" algn="ctr" rtl="0">
              <a:lnSpc>
                <a:spcPct val="90000"/>
              </a:lnSpc>
              <a:spcBef>
                <a:spcPts val="0"/>
              </a:spcBef>
              <a:spcAft>
                <a:spcPts val="0"/>
              </a:spcAft>
              <a:buClr>
                <a:srgbClr val="262626"/>
              </a:buClr>
              <a:buSzPts val="2800"/>
              <a:buFont typeface="Gill Sans"/>
              <a:buNone/>
            </a:pPr>
            <a:br>
              <a:rPr lang="sk-SK" sz="2800" b="1" i="0" u="none" strike="noStrike" cap="none">
                <a:solidFill>
                  <a:srgbClr val="262626"/>
                </a:solidFill>
                <a:latin typeface="Gill Sans"/>
                <a:ea typeface="Gill Sans"/>
                <a:cs typeface="Gill Sans"/>
                <a:sym typeface="Gill Sans"/>
              </a:rPr>
            </a:br>
            <a:endParaRPr sz="2800" b="1" i="0" u="none" strike="noStrike" cap="none">
              <a:solidFill>
                <a:srgbClr val="262626"/>
              </a:solidFill>
              <a:latin typeface="Gill Sans"/>
              <a:ea typeface="Gill Sans"/>
              <a:cs typeface="Gill Sans"/>
              <a:sym typeface="Gill Sans"/>
            </a:endParaRPr>
          </a:p>
        </p:txBody>
      </p:sp>
      <p:pic>
        <p:nvPicPr>
          <p:cNvPr id="135" name="Google Shape;135;p3" descr="Texto&#10;&#10;Descripción generada automáticamente"/>
          <p:cNvPicPr preferRelativeResize="0"/>
          <p:nvPr/>
        </p:nvPicPr>
        <p:blipFill rotWithShape="1">
          <a:blip r:embed="rId4">
            <a:alphaModFix/>
          </a:blip>
          <a:srcRect/>
          <a:stretch/>
        </p:blipFill>
        <p:spPr>
          <a:xfrm>
            <a:off x="7909982" y="3335481"/>
            <a:ext cx="3615267" cy="3291803"/>
          </a:xfrm>
          <a:prstGeom prst="rect">
            <a:avLst/>
          </a:prstGeom>
          <a:noFill/>
          <a:ln>
            <a:noFill/>
          </a:ln>
        </p:spPr>
      </p:pic>
      <p:pic>
        <p:nvPicPr>
          <p:cNvPr id="136" name="Google Shape;136;p3" descr="page1image60437296"/>
          <p:cNvPicPr preferRelativeResize="0"/>
          <p:nvPr/>
        </p:nvPicPr>
        <p:blipFill rotWithShape="1">
          <a:blip r:embed="rId5">
            <a:alphaModFix/>
          </a:blip>
          <a:srcRect/>
          <a:stretch/>
        </p:blipFill>
        <p:spPr>
          <a:xfrm>
            <a:off x="3661555" y="190500"/>
            <a:ext cx="958070" cy="762000"/>
          </a:xfrm>
          <a:prstGeom prst="rect">
            <a:avLst/>
          </a:prstGeom>
          <a:noFill/>
          <a:ln>
            <a:noFill/>
          </a:ln>
        </p:spPr>
      </p:pic>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4"/>
          <p:cNvSpPr txBox="1">
            <a:spLocks noGrp="1"/>
          </p:cNvSpPr>
          <p:nvPr>
            <p:ph type="sldNum" idx="12"/>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sk-SK" sz="1067" b="0" i="0" u="none" strike="noStrike" cap="none">
                <a:solidFill>
                  <a:srgbClr val="FFFFFF"/>
                </a:solidFill>
                <a:latin typeface="Roboto Slab"/>
                <a:ea typeface="Roboto Slab"/>
                <a:cs typeface="Roboto Slab"/>
                <a:sym typeface="Roboto Slab"/>
              </a:rPr>
              <a:t>4</a:t>
            </a:fld>
            <a:endParaRPr sz="1067" b="0" i="0" u="none" strike="noStrike" cap="none">
              <a:solidFill>
                <a:srgbClr val="FFFFFF"/>
              </a:solidFill>
              <a:latin typeface="Roboto Slab"/>
              <a:ea typeface="Roboto Slab"/>
              <a:cs typeface="Roboto Slab"/>
              <a:sym typeface="Roboto Slab"/>
            </a:endParaRPr>
          </a:p>
        </p:txBody>
      </p:sp>
      <p:sp>
        <p:nvSpPr>
          <p:cNvPr id="142" name="Google Shape;142;p4"/>
          <p:cNvSpPr txBox="1"/>
          <p:nvPr/>
        </p:nvSpPr>
        <p:spPr>
          <a:xfrm>
            <a:off x="7150101" y="5983818"/>
            <a:ext cx="4948767" cy="690033"/>
          </a:xfrm>
          <a:prstGeom prst="rect">
            <a:avLst/>
          </a:prstGeom>
          <a:noFill/>
          <a:ln>
            <a:noFill/>
          </a:ln>
        </p:spPr>
        <p:txBody>
          <a:bodyPr spcFirstLastPara="1" wrap="square" lIns="121900" tIns="121900" rIns="121900" bIns="121900" anchor="ctr" anchorCtr="0">
            <a:noAutofit/>
          </a:bodyPr>
          <a:lstStyle/>
          <a:p>
            <a:pPr marL="0" marR="0" lvl="0" indent="0" algn="r" rtl="0">
              <a:spcBef>
                <a:spcPts val="0"/>
              </a:spcBef>
              <a:spcAft>
                <a:spcPts val="0"/>
              </a:spcAft>
              <a:buNone/>
            </a:pPr>
            <a:endParaRPr sz="1600" b="1" i="0" u="none" strike="noStrike" cap="none">
              <a:solidFill>
                <a:srgbClr val="18637B"/>
              </a:solidFill>
              <a:latin typeface="Nixie One"/>
              <a:ea typeface="Nixie One"/>
              <a:cs typeface="Nixie One"/>
              <a:sym typeface="Nixie One"/>
            </a:endParaRPr>
          </a:p>
        </p:txBody>
      </p:sp>
      <p:pic>
        <p:nvPicPr>
          <p:cNvPr id="143" name="Google Shape;143;p4" descr="Erasmus+ logo EN.jpg"/>
          <p:cNvPicPr preferRelativeResize="0"/>
          <p:nvPr/>
        </p:nvPicPr>
        <p:blipFill rotWithShape="1">
          <a:blip r:embed="rId3">
            <a:alphaModFix/>
          </a:blip>
          <a:srcRect/>
          <a:stretch/>
        </p:blipFill>
        <p:spPr>
          <a:xfrm>
            <a:off x="381001" y="190500"/>
            <a:ext cx="3458633" cy="762000"/>
          </a:xfrm>
          <a:prstGeom prst="rect">
            <a:avLst/>
          </a:prstGeom>
          <a:noFill/>
          <a:ln>
            <a:noFill/>
          </a:ln>
        </p:spPr>
      </p:pic>
      <p:grpSp>
        <p:nvGrpSpPr>
          <p:cNvPr id="144" name="Google Shape;144;p4"/>
          <p:cNvGrpSpPr/>
          <p:nvPr/>
        </p:nvGrpSpPr>
        <p:grpSpPr>
          <a:xfrm>
            <a:off x="2234212" y="3237464"/>
            <a:ext cx="7723575" cy="1903895"/>
            <a:chOff x="3774" y="599039"/>
            <a:chExt cx="7723575" cy="1903895"/>
          </a:xfrm>
        </p:grpSpPr>
        <p:sp>
          <p:nvSpPr>
            <p:cNvPr id="145" name="Google Shape;145;p4"/>
            <p:cNvSpPr/>
            <p:nvPr/>
          </p:nvSpPr>
          <p:spPr>
            <a:xfrm>
              <a:off x="23639" y="599039"/>
              <a:ext cx="1796127" cy="1237532"/>
            </a:xfrm>
            <a:prstGeom prst="roundRect">
              <a:avLst>
                <a:gd name="adj" fmla="val 16667"/>
              </a:avLst>
            </a:prstGeom>
            <a:blipFill rotWithShape="1">
              <a:blip r:embed="rId4">
                <a:alphaModFix/>
              </a:blip>
              <a:stretch>
                <a:fillRect l="-6998" r="-6999"/>
              </a:stretch>
            </a:blip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a:off x="3774" y="1836571"/>
              <a:ext cx="1796127" cy="66636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txBox="1"/>
            <p:nvPr/>
          </p:nvSpPr>
          <p:spPr>
            <a:xfrm>
              <a:off x="3774" y="1836571"/>
              <a:ext cx="1796127" cy="666363"/>
            </a:xfrm>
            <a:prstGeom prst="rect">
              <a:avLst/>
            </a:prstGeom>
            <a:noFill/>
            <a:ln>
              <a:noFill/>
            </a:ln>
          </p:spPr>
          <p:txBody>
            <a:bodyPr spcFirstLastPara="1" wrap="square" lIns="99550" tIns="99550" rIns="99550" bIns="0" anchor="t" anchorCtr="0">
              <a:noAutofit/>
            </a:bodyPr>
            <a:lstStyle/>
            <a:p>
              <a:pPr marL="0" marR="0" lvl="0" indent="0" algn="ctr" rtl="0">
                <a:lnSpc>
                  <a:spcPct val="90000"/>
                </a:lnSpc>
                <a:spcBef>
                  <a:spcPts val="0"/>
                </a:spcBef>
                <a:spcAft>
                  <a:spcPts val="0"/>
                </a:spcAft>
                <a:buClr>
                  <a:schemeClr val="dk1"/>
                </a:buClr>
                <a:buSzPts val="1400"/>
                <a:buFont typeface="Gill Sans"/>
                <a:buNone/>
              </a:pPr>
              <a:r>
                <a:rPr lang="sk-SK" sz="1400" b="0" i="0" u="none" strike="noStrike" cap="none">
                  <a:solidFill>
                    <a:schemeClr val="dk1"/>
                  </a:solidFill>
                  <a:latin typeface="Gill Sans"/>
                  <a:ea typeface="Gill Sans"/>
                  <a:cs typeface="Gill Sans"/>
                  <a:sym typeface="Gill Sans"/>
                </a:rPr>
                <a:t>COMMUNICATION</a:t>
              </a:r>
              <a:endParaRPr/>
            </a:p>
          </p:txBody>
        </p:sp>
        <p:sp>
          <p:nvSpPr>
            <p:cNvPr id="148" name="Google Shape;148;p4"/>
            <p:cNvSpPr/>
            <p:nvPr/>
          </p:nvSpPr>
          <p:spPr>
            <a:xfrm>
              <a:off x="1979590" y="599039"/>
              <a:ext cx="1796127" cy="1237532"/>
            </a:xfrm>
            <a:prstGeom prst="roundRect">
              <a:avLst>
                <a:gd name="adj" fmla="val 16667"/>
              </a:avLst>
            </a:prstGeom>
            <a:blipFill rotWithShape="1">
              <a:blip r:embed="rId5">
                <a:alphaModFix/>
              </a:blip>
              <a:stretch>
                <a:fillRect l="-10999" r="-10999"/>
              </a:stretch>
            </a:blip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a:off x="1979590" y="1836571"/>
              <a:ext cx="1796127" cy="66636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txBox="1"/>
            <p:nvPr/>
          </p:nvSpPr>
          <p:spPr>
            <a:xfrm>
              <a:off x="1979590" y="1836571"/>
              <a:ext cx="1796127" cy="666363"/>
            </a:xfrm>
            <a:prstGeom prst="rect">
              <a:avLst/>
            </a:prstGeom>
            <a:noFill/>
            <a:ln>
              <a:noFill/>
            </a:ln>
          </p:spPr>
          <p:txBody>
            <a:bodyPr spcFirstLastPara="1" wrap="square" lIns="99550" tIns="99550" rIns="99550" bIns="0" anchor="t" anchorCtr="0">
              <a:noAutofit/>
            </a:bodyPr>
            <a:lstStyle/>
            <a:p>
              <a:pPr marL="0" marR="0" lvl="0" indent="0" algn="ctr" rtl="0">
                <a:lnSpc>
                  <a:spcPct val="90000"/>
                </a:lnSpc>
                <a:spcBef>
                  <a:spcPts val="0"/>
                </a:spcBef>
                <a:spcAft>
                  <a:spcPts val="0"/>
                </a:spcAft>
                <a:buClr>
                  <a:schemeClr val="dk1"/>
                </a:buClr>
                <a:buSzPts val="1400"/>
                <a:buFont typeface="Gill Sans"/>
                <a:buNone/>
              </a:pPr>
              <a:r>
                <a:rPr lang="sk-SK" sz="1400" b="0" i="0" u="none" strike="noStrike" cap="none">
                  <a:solidFill>
                    <a:schemeClr val="dk1"/>
                  </a:solidFill>
                  <a:latin typeface="Gill Sans"/>
                  <a:ea typeface="Gill Sans"/>
                  <a:cs typeface="Gill Sans"/>
                  <a:sym typeface="Gill Sans"/>
                </a:rPr>
                <a:t>COLLABORATION</a:t>
              </a:r>
              <a:endParaRPr/>
            </a:p>
          </p:txBody>
        </p:sp>
        <p:sp>
          <p:nvSpPr>
            <p:cNvPr id="151" name="Google Shape;151;p4"/>
            <p:cNvSpPr/>
            <p:nvPr/>
          </p:nvSpPr>
          <p:spPr>
            <a:xfrm>
              <a:off x="3955406" y="599039"/>
              <a:ext cx="1796127" cy="1237532"/>
            </a:xfrm>
            <a:prstGeom prst="roundRect">
              <a:avLst>
                <a:gd name="adj" fmla="val 16667"/>
              </a:avLst>
            </a:prstGeom>
            <a:blipFill rotWithShape="1">
              <a:blip r:embed="rId6">
                <a:alphaModFix/>
              </a:blip>
              <a:stretch>
                <a:fillRect t="-22999" b="-22999"/>
              </a:stretch>
            </a:blip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p:nvPr/>
          </p:nvSpPr>
          <p:spPr>
            <a:xfrm>
              <a:off x="3955406" y="1836571"/>
              <a:ext cx="1796127" cy="66636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
            <p:cNvSpPr txBox="1"/>
            <p:nvPr/>
          </p:nvSpPr>
          <p:spPr>
            <a:xfrm>
              <a:off x="3955406" y="1836571"/>
              <a:ext cx="1796127" cy="666363"/>
            </a:xfrm>
            <a:prstGeom prst="rect">
              <a:avLst/>
            </a:prstGeom>
            <a:noFill/>
            <a:ln>
              <a:noFill/>
            </a:ln>
          </p:spPr>
          <p:txBody>
            <a:bodyPr spcFirstLastPara="1" wrap="square" lIns="99550" tIns="99550" rIns="99550" bIns="0" anchor="t" anchorCtr="0">
              <a:noAutofit/>
            </a:bodyPr>
            <a:lstStyle/>
            <a:p>
              <a:pPr marL="0" marR="0" lvl="0" indent="0" algn="ctr" rtl="0">
                <a:lnSpc>
                  <a:spcPct val="90000"/>
                </a:lnSpc>
                <a:spcBef>
                  <a:spcPts val="0"/>
                </a:spcBef>
                <a:spcAft>
                  <a:spcPts val="0"/>
                </a:spcAft>
                <a:buClr>
                  <a:schemeClr val="dk1"/>
                </a:buClr>
                <a:buSzPts val="1400"/>
                <a:buFont typeface="Gill Sans"/>
                <a:buNone/>
              </a:pPr>
              <a:r>
                <a:rPr lang="sk-SK" sz="1400" b="0" i="0" u="none" strike="noStrike" cap="none">
                  <a:solidFill>
                    <a:schemeClr val="dk1"/>
                  </a:solidFill>
                  <a:latin typeface="Gill Sans"/>
                  <a:ea typeface="Gill Sans"/>
                  <a:cs typeface="Gill Sans"/>
                  <a:sym typeface="Gill Sans"/>
                </a:rPr>
                <a:t>CREATIVE THINKING</a:t>
              </a:r>
              <a:endParaRPr/>
            </a:p>
          </p:txBody>
        </p:sp>
        <p:sp>
          <p:nvSpPr>
            <p:cNvPr id="154" name="Google Shape;154;p4"/>
            <p:cNvSpPr/>
            <p:nvPr/>
          </p:nvSpPr>
          <p:spPr>
            <a:xfrm>
              <a:off x="5931222" y="599039"/>
              <a:ext cx="1796127" cy="1237532"/>
            </a:xfrm>
            <a:prstGeom prst="roundRect">
              <a:avLst>
                <a:gd name="adj" fmla="val 16667"/>
              </a:avLst>
            </a:prstGeom>
            <a:blipFill rotWithShape="1">
              <a:blip r:embed="rId7">
                <a:alphaModFix/>
              </a:blip>
              <a:stretch>
                <a:fillRect l="-1998" r="-1999"/>
              </a:stretch>
            </a:blip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
            <p:cNvSpPr/>
            <p:nvPr/>
          </p:nvSpPr>
          <p:spPr>
            <a:xfrm>
              <a:off x="5931222" y="1836571"/>
              <a:ext cx="1796127" cy="66636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4"/>
            <p:cNvSpPr txBox="1"/>
            <p:nvPr/>
          </p:nvSpPr>
          <p:spPr>
            <a:xfrm>
              <a:off x="5931222" y="1836571"/>
              <a:ext cx="1796127" cy="666363"/>
            </a:xfrm>
            <a:prstGeom prst="rect">
              <a:avLst/>
            </a:prstGeom>
            <a:noFill/>
            <a:ln>
              <a:noFill/>
            </a:ln>
          </p:spPr>
          <p:txBody>
            <a:bodyPr spcFirstLastPara="1" wrap="square" lIns="99550" tIns="99550" rIns="99550" bIns="0" anchor="t" anchorCtr="0">
              <a:noAutofit/>
            </a:bodyPr>
            <a:lstStyle/>
            <a:p>
              <a:pPr marL="0" marR="0" lvl="0" indent="0" algn="ctr" rtl="0">
                <a:lnSpc>
                  <a:spcPct val="90000"/>
                </a:lnSpc>
                <a:spcBef>
                  <a:spcPts val="0"/>
                </a:spcBef>
                <a:spcAft>
                  <a:spcPts val="0"/>
                </a:spcAft>
                <a:buClr>
                  <a:schemeClr val="dk1"/>
                </a:buClr>
                <a:buSzPts val="1400"/>
                <a:buFont typeface="Gill Sans"/>
                <a:buNone/>
              </a:pPr>
              <a:r>
                <a:rPr lang="sk-SK" sz="1400" b="0" i="0" u="none" strike="noStrike" cap="none">
                  <a:solidFill>
                    <a:schemeClr val="dk1"/>
                  </a:solidFill>
                  <a:latin typeface="Gill Sans"/>
                  <a:ea typeface="Gill Sans"/>
                  <a:cs typeface="Gill Sans"/>
                  <a:sym typeface="Gill Sans"/>
                </a:rPr>
                <a:t>CRITICAL THINKING</a:t>
              </a:r>
              <a:endParaRPr/>
            </a:p>
          </p:txBody>
        </p:sp>
      </p:grpSp>
      <p:sp>
        <p:nvSpPr>
          <p:cNvPr id="157" name="Google Shape;157;p4"/>
          <p:cNvSpPr/>
          <p:nvPr/>
        </p:nvSpPr>
        <p:spPr>
          <a:xfrm>
            <a:off x="3382433" y="1505566"/>
            <a:ext cx="5427133" cy="992718"/>
          </a:xfrm>
          <a:prstGeom prst="homePlate">
            <a:avLst>
              <a:gd name="adj" fmla="val 35449"/>
            </a:avLst>
          </a:prstGeom>
          <a:solidFill>
            <a:srgbClr val="3B8D6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100"/>
              <a:buFont typeface="Arial"/>
              <a:buNone/>
            </a:pPr>
            <a:r>
              <a:rPr lang="sk-SK" sz="2800" b="0" i="0" u="none" strike="noStrike" cap="none">
                <a:solidFill>
                  <a:srgbClr val="000000"/>
                </a:solidFill>
                <a:latin typeface="Arial"/>
                <a:ea typeface="Arial"/>
                <a:cs typeface="Arial"/>
                <a:sym typeface="Arial"/>
              </a:rPr>
              <a:t>THE 4 C‘s</a:t>
            </a:r>
            <a:endParaRPr sz="2800" b="0" i="0" u="none" strike="noStrike" cap="none">
              <a:solidFill>
                <a:srgbClr val="000000"/>
              </a:solidFill>
              <a:latin typeface="Arial"/>
              <a:ea typeface="Arial"/>
              <a:cs typeface="Arial"/>
              <a:sym typeface="Arial"/>
            </a:endParaRPr>
          </a:p>
        </p:txBody>
      </p:sp>
      <p:sp>
        <p:nvSpPr>
          <p:cNvPr id="158" name="Google Shape;158;p4"/>
          <p:cNvSpPr txBox="1"/>
          <p:nvPr/>
        </p:nvSpPr>
        <p:spPr>
          <a:xfrm>
            <a:off x="285751" y="6421968"/>
            <a:ext cx="3615267" cy="436033"/>
          </a:xfrm>
          <a:prstGeom prst="rect">
            <a:avLst/>
          </a:prstGeom>
          <a:solidFill>
            <a:srgbClr val="00B050"/>
          </a:solidFill>
          <a:ln>
            <a:noFill/>
          </a:ln>
        </p:spPr>
        <p:txBody>
          <a:bodyPr spcFirstLastPara="1" wrap="square" lIns="121900" tIns="121900" rIns="121900" bIns="121900" anchor="t" anchorCtr="0">
            <a:noAutofit/>
          </a:bodyPr>
          <a:lstStyle/>
          <a:p>
            <a:pPr marL="0" marR="0" lvl="0" indent="0" algn="ctr" rtl="0">
              <a:spcBef>
                <a:spcPts val="0"/>
              </a:spcBef>
              <a:spcAft>
                <a:spcPts val="0"/>
              </a:spcAft>
              <a:buNone/>
            </a:pPr>
            <a:r>
              <a:rPr lang="sk-SK" sz="1200" b="1" i="0" u="none" strike="noStrike" cap="none">
                <a:solidFill>
                  <a:schemeClr val="dk1"/>
                </a:solidFill>
                <a:latin typeface="Arial"/>
                <a:ea typeface="Arial"/>
                <a:cs typeface="Arial"/>
                <a:sym typeface="Arial"/>
              </a:rPr>
              <a:t>2020-1-SK01-KA226-SCH-094350</a:t>
            </a:r>
            <a:endParaRPr/>
          </a:p>
          <a:p>
            <a:pPr marL="0" marR="0" lvl="0" indent="0" algn="l" rtl="0">
              <a:spcBef>
                <a:spcPts val="1333"/>
              </a:spcBef>
              <a:spcAft>
                <a:spcPts val="0"/>
              </a:spcAft>
              <a:buNone/>
            </a:pPr>
            <a:endParaRPr sz="1200" b="1" i="0" u="none" strike="noStrike" cap="none">
              <a:solidFill>
                <a:srgbClr val="114454"/>
              </a:solidFill>
              <a:latin typeface="Nixie One"/>
              <a:ea typeface="Nixie One"/>
              <a:cs typeface="Nixie One"/>
              <a:sym typeface="Nixie One"/>
            </a:endParaRPr>
          </a:p>
          <a:p>
            <a:pPr marL="0" marR="0" lvl="0" indent="0" algn="l" rtl="0">
              <a:spcBef>
                <a:spcPts val="1333"/>
              </a:spcBef>
              <a:spcAft>
                <a:spcPts val="0"/>
              </a:spcAft>
              <a:buNone/>
            </a:pPr>
            <a:endParaRPr sz="1200" b="1" i="0" u="none" strike="noStrike" cap="none">
              <a:solidFill>
                <a:srgbClr val="114454"/>
              </a:solidFill>
              <a:latin typeface="Nixie One"/>
              <a:ea typeface="Nixie One"/>
              <a:cs typeface="Nixie One"/>
              <a:sym typeface="Nixie One"/>
            </a:endParaRPr>
          </a:p>
        </p:txBody>
      </p:sp>
      <p:pic>
        <p:nvPicPr>
          <p:cNvPr id="159" name="Google Shape;159;p4" descr="page1image60437296"/>
          <p:cNvPicPr preferRelativeResize="0"/>
          <p:nvPr/>
        </p:nvPicPr>
        <p:blipFill rotWithShape="1">
          <a:blip r:embed="rId8">
            <a:alphaModFix/>
          </a:blip>
          <a:srcRect/>
          <a:stretch/>
        </p:blipFill>
        <p:spPr>
          <a:xfrm>
            <a:off x="3839634" y="190500"/>
            <a:ext cx="958070" cy="762000"/>
          </a:xfrm>
          <a:prstGeom prst="rect">
            <a:avLst/>
          </a:prstGeom>
          <a:noFill/>
          <a:ln>
            <a:noFill/>
          </a:ln>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5"/>
          <p:cNvSpPr>
            <a:spLocks noGrp="1"/>
          </p:cNvSpPr>
          <p:nvPr>
            <p:ph type="sldNum" idx="12"/>
          </p:nvPr>
        </p:nvSpPr>
        <p:spPr>
          <a:xfrm>
            <a:off x="10758922" y="6217920"/>
            <a:ext cx="365760" cy="365760"/>
          </a:xfrm>
          <a:prstGeom prst="ellipse">
            <a:avLst/>
          </a:prstGeom>
          <a:noFill/>
          <a:ln>
            <a:noFill/>
          </a:ln>
        </p:spPr>
        <p:txBody>
          <a:bodyPr spcFirstLastPara="1" wrap="square" lIns="18275" tIns="45700" rIns="18275" bIns="45700" anchor="ctr" anchorCtr="0">
            <a:noAutofit/>
          </a:bodyPr>
          <a:lstStyle/>
          <a:p>
            <a:pPr marL="0" marR="0" lvl="0" indent="0" algn="ctr" rtl="0">
              <a:spcBef>
                <a:spcPts val="0"/>
              </a:spcBef>
              <a:spcAft>
                <a:spcPts val="0"/>
              </a:spcAft>
              <a:buNone/>
            </a:pPr>
            <a:fld id="{00000000-1234-1234-1234-123412341234}" type="slidenum">
              <a:rPr lang="sk-SK" sz="1067" b="0" i="0" u="none" strike="noStrike" cap="none">
                <a:solidFill>
                  <a:srgbClr val="FFFFFF"/>
                </a:solidFill>
                <a:latin typeface="Roboto Slab"/>
                <a:ea typeface="Roboto Slab"/>
                <a:cs typeface="Roboto Slab"/>
                <a:sym typeface="Roboto Slab"/>
              </a:rPr>
              <a:t>5</a:t>
            </a:fld>
            <a:endParaRPr sz="1067" b="0" i="0" u="none" strike="noStrike" cap="none">
              <a:solidFill>
                <a:srgbClr val="FFFFFF"/>
              </a:solidFill>
              <a:latin typeface="Roboto Slab"/>
              <a:ea typeface="Roboto Slab"/>
              <a:cs typeface="Roboto Slab"/>
              <a:sym typeface="Roboto Slab"/>
            </a:endParaRPr>
          </a:p>
        </p:txBody>
      </p:sp>
      <p:grpSp>
        <p:nvGrpSpPr>
          <p:cNvPr id="165" name="Google Shape;165;p5"/>
          <p:cNvGrpSpPr/>
          <p:nvPr/>
        </p:nvGrpSpPr>
        <p:grpSpPr>
          <a:xfrm>
            <a:off x="431801" y="1011767"/>
            <a:ext cx="488951" cy="488951"/>
            <a:chOff x="1923675" y="1633650"/>
            <a:chExt cx="436000" cy="435975"/>
          </a:xfrm>
        </p:grpSpPr>
        <p:sp>
          <p:nvSpPr>
            <p:cNvPr id="166" name="Google Shape;166;p5"/>
            <p:cNvSpPr/>
            <p:nvPr/>
          </p:nvSpPr>
          <p:spPr>
            <a:xfrm>
              <a:off x="2209250" y="1633650"/>
              <a:ext cx="150425" cy="150425"/>
            </a:xfrm>
            <a:custGeom>
              <a:avLst/>
              <a:gdLst/>
              <a:ahLst/>
              <a:cxnLst/>
              <a:rect l="l" t="t" r="r" b="b"/>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b="0" i="0" u="none" strike="noStrike" cap="none">
                <a:solidFill>
                  <a:srgbClr val="000000"/>
                </a:solidFill>
                <a:latin typeface="Arial"/>
                <a:ea typeface="Arial"/>
                <a:cs typeface="Arial"/>
                <a:sym typeface="Arial"/>
              </a:endParaRPr>
            </a:p>
          </p:txBody>
        </p:sp>
        <p:sp>
          <p:nvSpPr>
            <p:cNvPr id="167" name="Google Shape;167;p5"/>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b="0" i="0" u="none" strike="noStrike" cap="none">
                <a:solidFill>
                  <a:srgbClr val="000000"/>
                </a:solidFill>
                <a:latin typeface="Arial"/>
                <a:ea typeface="Arial"/>
                <a:cs typeface="Arial"/>
                <a:sym typeface="Arial"/>
              </a:endParaRPr>
            </a:p>
          </p:txBody>
        </p:sp>
        <p:sp>
          <p:nvSpPr>
            <p:cNvPr id="168" name="Google Shape;168;p5"/>
            <p:cNvSpPr/>
            <p:nvPr/>
          </p:nvSpPr>
          <p:spPr>
            <a:xfrm>
              <a:off x="1923675" y="1681150"/>
              <a:ext cx="388500" cy="388475"/>
            </a:xfrm>
            <a:custGeom>
              <a:avLst/>
              <a:gdLst/>
              <a:ahLst/>
              <a:cxnLst/>
              <a:rect l="l" t="t" r="r" b="b"/>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b="0" i="0" u="none" strike="noStrike" cap="none">
                <a:solidFill>
                  <a:srgbClr val="000000"/>
                </a:solidFill>
                <a:latin typeface="Arial"/>
                <a:ea typeface="Arial"/>
                <a:cs typeface="Arial"/>
                <a:sym typeface="Arial"/>
              </a:endParaRPr>
            </a:p>
          </p:txBody>
        </p:sp>
        <p:sp>
          <p:nvSpPr>
            <p:cNvPr id="169" name="Google Shape;169;p5"/>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b="0" i="0" u="none" strike="noStrike" cap="none">
                <a:solidFill>
                  <a:srgbClr val="000000"/>
                </a:solidFill>
                <a:latin typeface="Arial"/>
                <a:ea typeface="Arial"/>
                <a:cs typeface="Arial"/>
                <a:sym typeface="Arial"/>
              </a:endParaRPr>
            </a:p>
          </p:txBody>
        </p:sp>
        <p:sp>
          <p:nvSpPr>
            <p:cNvPr id="170" name="Google Shape;170;p5"/>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b="0" i="0" u="none" strike="noStrike" cap="none">
                <a:solidFill>
                  <a:srgbClr val="000000"/>
                </a:solidFill>
                <a:latin typeface="Arial"/>
                <a:ea typeface="Arial"/>
                <a:cs typeface="Arial"/>
                <a:sym typeface="Arial"/>
              </a:endParaRPr>
            </a:p>
          </p:txBody>
        </p:sp>
        <p:sp>
          <p:nvSpPr>
            <p:cNvPr id="171" name="Google Shape;171;p5"/>
            <p:cNvSpPr/>
            <p:nvPr/>
          </p:nvSpPr>
          <p:spPr>
            <a:xfrm>
              <a:off x="1944375" y="1947225"/>
              <a:ext cx="101725" cy="101700"/>
            </a:xfrm>
            <a:custGeom>
              <a:avLst/>
              <a:gdLst/>
              <a:ahLst/>
              <a:cxnLst/>
              <a:rect l="l" t="t" r="r" b="b"/>
              <a:pathLst>
                <a:path w="4069" h="4068" fill="none" extrusionOk="0">
                  <a:moveTo>
                    <a:pt x="1" y="49"/>
                  </a:moveTo>
                  <a:lnTo>
                    <a:pt x="1" y="49"/>
                  </a:lnTo>
                  <a:lnTo>
                    <a:pt x="25" y="0"/>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b="0" i="0" u="none" strike="noStrike" cap="none">
                <a:solidFill>
                  <a:srgbClr val="000000"/>
                </a:solidFill>
                <a:latin typeface="Arial"/>
                <a:ea typeface="Arial"/>
                <a:cs typeface="Arial"/>
                <a:sym typeface="Arial"/>
              </a:endParaRPr>
            </a:p>
          </p:txBody>
        </p:sp>
      </p:grpSp>
      <p:sp>
        <p:nvSpPr>
          <p:cNvPr id="172" name="Google Shape;172;p5"/>
          <p:cNvSpPr txBox="1"/>
          <p:nvPr/>
        </p:nvSpPr>
        <p:spPr>
          <a:xfrm>
            <a:off x="285751" y="6421968"/>
            <a:ext cx="3615267" cy="436033"/>
          </a:xfrm>
          <a:prstGeom prst="rect">
            <a:avLst/>
          </a:prstGeom>
          <a:solidFill>
            <a:srgbClr val="00B050"/>
          </a:solidFill>
          <a:ln>
            <a:noFill/>
          </a:ln>
        </p:spPr>
        <p:txBody>
          <a:bodyPr spcFirstLastPara="1" wrap="square" lIns="121900" tIns="121900" rIns="121900" bIns="121900" anchor="t" anchorCtr="0">
            <a:noAutofit/>
          </a:bodyPr>
          <a:lstStyle/>
          <a:p>
            <a:pPr marL="0" marR="0" lvl="0" indent="0" algn="ctr" rtl="0">
              <a:spcBef>
                <a:spcPts val="0"/>
              </a:spcBef>
              <a:spcAft>
                <a:spcPts val="0"/>
              </a:spcAft>
              <a:buNone/>
            </a:pPr>
            <a:r>
              <a:rPr lang="sk-SK" sz="1200" b="1" i="0" u="none" strike="noStrike" cap="none">
                <a:solidFill>
                  <a:schemeClr val="dk1"/>
                </a:solidFill>
                <a:latin typeface="Arial"/>
                <a:ea typeface="Arial"/>
                <a:cs typeface="Arial"/>
                <a:sym typeface="Arial"/>
              </a:rPr>
              <a:t>2020-1-SK01-KA226-SCH-094350</a:t>
            </a:r>
            <a:endParaRPr/>
          </a:p>
          <a:p>
            <a:pPr marL="0" marR="0" lvl="0" indent="0" algn="l" rtl="0">
              <a:spcBef>
                <a:spcPts val="1333"/>
              </a:spcBef>
              <a:spcAft>
                <a:spcPts val="0"/>
              </a:spcAft>
              <a:buNone/>
            </a:pPr>
            <a:endParaRPr sz="1200" b="1" i="0" u="none" strike="noStrike" cap="none">
              <a:solidFill>
                <a:srgbClr val="114454"/>
              </a:solidFill>
              <a:latin typeface="Nixie One"/>
              <a:ea typeface="Nixie One"/>
              <a:cs typeface="Nixie One"/>
              <a:sym typeface="Nixie One"/>
            </a:endParaRPr>
          </a:p>
          <a:p>
            <a:pPr marL="0" marR="0" lvl="0" indent="0" algn="l" rtl="0">
              <a:spcBef>
                <a:spcPts val="1333"/>
              </a:spcBef>
              <a:spcAft>
                <a:spcPts val="0"/>
              </a:spcAft>
              <a:buNone/>
            </a:pPr>
            <a:endParaRPr sz="1200" b="1" i="0" u="none" strike="noStrike" cap="none">
              <a:solidFill>
                <a:srgbClr val="114454"/>
              </a:solidFill>
              <a:latin typeface="Nixie One"/>
              <a:ea typeface="Nixie One"/>
              <a:cs typeface="Nixie One"/>
              <a:sym typeface="Nixie One"/>
            </a:endParaRPr>
          </a:p>
        </p:txBody>
      </p:sp>
      <p:pic>
        <p:nvPicPr>
          <p:cNvPr id="173" name="Google Shape;173;p5" descr="Erasmus+ logo EN.jpg"/>
          <p:cNvPicPr preferRelativeResize="0"/>
          <p:nvPr/>
        </p:nvPicPr>
        <p:blipFill rotWithShape="1">
          <a:blip r:embed="rId3">
            <a:alphaModFix/>
          </a:blip>
          <a:srcRect/>
          <a:stretch/>
        </p:blipFill>
        <p:spPr>
          <a:xfrm>
            <a:off x="381001" y="285751"/>
            <a:ext cx="3107905" cy="684728"/>
          </a:xfrm>
          <a:prstGeom prst="rect">
            <a:avLst/>
          </a:prstGeom>
          <a:noFill/>
          <a:ln>
            <a:noFill/>
          </a:ln>
        </p:spPr>
      </p:pic>
      <p:sp>
        <p:nvSpPr>
          <p:cNvPr id="174" name="Google Shape;174;p5"/>
          <p:cNvSpPr/>
          <p:nvPr/>
        </p:nvSpPr>
        <p:spPr>
          <a:xfrm>
            <a:off x="1079087" y="1065039"/>
            <a:ext cx="609600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1800" b="0" i="0" u="none" strike="noStrike" cap="none">
                <a:solidFill>
                  <a:schemeClr val="lt1"/>
                </a:solidFill>
                <a:latin typeface="Gill Sans"/>
                <a:ea typeface="Gill Sans"/>
                <a:cs typeface="Gill Sans"/>
                <a:sym typeface="Gill Sans"/>
              </a:rPr>
              <a:t>COMMUNICATION</a:t>
            </a:r>
            <a:br>
              <a:rPr lang="sk-SK" sz="1800" b="0" i="0" u="none" strike="noStrike" cap="none">
                <a:solidFill>
                  <a:schemeClr val="lt1"/>
                </a:solidFill>
                <a:latin typeface="Gill Sans"/>
                <a:ea typeface="Gill Sans"/>
                <a:cs typeface="Gill Sans"/>
                <a:sym typeface="Gill Sans"/>
              </a:rPr>
            </a:br>
            <a:r>
              <a:rPr lang="sk-SK" sz="1800" b="0" i="0" u="none" strike="noStrike" cap="none">
                <a:solidFill>
                  <a:schemeClr val="lt1"/>
                </a:solidFill>
                <a:latin typeface="Gill Sans"/>
                <a:ea typeface="Gill Sans"/>
                <a:cs typeface="Gill Sans"/>
                <a:sym typeface="Gill Sans"/>
              </a:rPr>
              <a:t>Lessons 1 and 2: Effective Communication  Activity.</a:t>
            </a:r>
            <a:br>
              <a:rPr lang="sk-SK" sz="1800" b="0" i="0" u="none" strike="noStrike" cap="none">
                <a:solidFill>
                  <a:schemeClr val="lt1"/>
                </a:solidFill>
                <a:latin typeface="Gill Sans"/>
                <a:ea typeface="Gill Sans"/>
                <a:cs typeface="Gill Sans"/>
                <a:sym typeface="Gill Sans"/>
              </a:rPr>
            </a:br>
            <a:r>
              <a:rPr lang="sk-SK" sz="1800" b="0" i="0" u="none" strike="noStrike" cap="none">
                <a:solidFill>
                  <a:schemeClr val="lt1"/>
                </a:solidFill>
                <a:latin typeface="Gill Sans"/>
                <a:ea typeface="Gill Sans"/>
                <a:cs typeface="Gill Sans"/>
                <a:sym typeface="Gill Sans"/>
              </a:rPr>
              <a:t>Time: 50’ each lesson.</a:t>
            </a:r>
            <a:endParaRPr/>
          </a:p>
        </p:txBody>
      </p:sp>
      <p:sp>
        <p:nvSpPr>
          <p:cNvPr id="175" name="Google Shape;175;p5"/>
          <p:cNvSpPr/>
          <p:nvPr/>
        </p:nvSpPr>
        <p:spPr>
          <a:xfrm>
            <a:off x="1079086" y="2404009"/>
            <a:ext cx="7211897" cy="37856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1600" b="1" i="1" dirty="0">
                <a:solidFill>
                  <a:schemeClr val="dk1"/>
                </a:solidFill>
                <a:latin typeface="Short Stack"/>
                <a:ea typeface="Short Stack"/>
                <a:cs typeface="Short Stack"/>
                <a:sym typeface="Short Stack"/>
              </a:rPr>
              <a:t>TO KEEP IN MIND BEFORE THE LESSON:</a:t>
            </a:r>
            <a:endParaRPr dirty="0"/>
          </a:p>
          <a:p>
            <a:pPr marL="0" marR="0" lvl="0" indent="0" algn="l" rtl="0">
              <a:spcBef>
                <a:spcPts val="0"/>
              </a:spcBef>
              <a:spcAft>
                <a:spcPts val="0"/>
              </a:spcAft>
              <a:buNone/>
            </a:pPr>
            <a:r>
              <a:rPr lang="sk-SK" sz="1600" b="1" i="1" dirty="0">
                <a:solidFill>
                  <a:srgbClr val="292733"/>
                </a:solidFill>
                <a:latin typeface="Short Stack"/>
                <a:ea typeface="Short Stack"/>
                <a:cs typeface="Short Stack"/>
                <a:sym typeface="Short Stack"/>
              </a:rPr>
              <a:t>’</a:t>
            </a:r>
            <a:r>
              <a:rPr lang="sk-SK" sz="1600" b="1" i="1" dirty="0" err="1">
                <a:solidFill>
                  <a:srgbClr val="292733"/>
                </a:solidFill>
                <a:latin typeface="Short Stack"/>
                <a:ea typeface="Short Stack"/>
                <a:cs typeface="Short Stack"/>
                <a:sym typeface="Short Stack"/>
              </a:rPr>
              <a:t>Oracy</a:t>
            </a:r>
            <a:r>
              <a:rPr lang="sk-SK" sz="1600" b="1" i="1" dirty="0">
                <a:solidFill>
                  <a:srgbClr val="292733"/>
                </a:solidFill>
                <a:latin typeface="Short Stack"/>
                <a:ea typeface="Short Stack"/>
                <a:cs typeface="Short Stack"/>
                <a:sym typeface="Short Stack"/>
              </a:rPr>
              <a:t>’ </a:t>
            </a:r>
            <a:r>
              <a:rPr lang="sk-SK" sz="1600" b="1" i="1" dirty="0" err="1">
                <a:solidFill>
                  <a:srgbClr val="292733"/>
                </a:solidFill>
                <a:latin typeface="Short Stack"/>
                <a:ea typeface="Short Stack"/>
                <a:cs typeface="Short Stack"/>
                <a:sym typeface="Short Stack"/>
              </a:rPr>
              <a:t>is</a:t>
            </a:r>
            <a:r>
              <a:rPr lang="sk-SK" sz="1600" b="1" i="1" dirty="0">
                <a:solidFill>
                  <a:srgbClr val="292733"/>
                </a:solidFill>
                <a:latin typeface="Short Stack"/>
                <a:ea typeface="Short Stack"/>
                <a:cs typeface="Short Stack"/>
                <a:sym typeface="Short Stack"/>
              </a:rPr>
              <a:t> </a:t>
            </a:r>
            <a:r>
              <a:rPr lang="sk-SK" sz="1600" b="1" i="1" dirty="0" err="1">
                <a:solidFill>
                  <a:srgbClr val="292733"/>
                </a:solidFill>
                <a:latin typeface="Short Stack"/>
                <a:ea typeface="Short Stack"/>
                <a:cs typeface="Short Stack"/>
                <a:sym typeface="Short Stack"/>
              </a:rPr>
              <a:t>one</a:t>
            </a:r>
            <a:r>
              <a:rPr lang="sk-SK" sz="1600" b="1" i="1" dirty="0">
                <a:solidFill>
                  <a:srgbClr val="292733"/>
                </a:solidFill>
                <a:latin typeface="Short Stack"/>
                <a:ea typeface="Short Stack"/>
                <a:cs typeface="Short Stack"/>
                <a:sym typeface="Short Stack"/>
              </a:rPr>
              <a:t> of </a:t>
            </a:r>
            <a:r>
              <a:rPr lang="sk-SK" sz="1600" b="1" i="1" dirty="0" err="1">
                <a:solidFill>
                  <a:srgbClr val="292733"/>
                </a:solidFill>
                <a:latin typeface="Short Stack"/>
                <a:ea typeface="Short Stack"/>
                <a:cs typeface="Short Stack"/>
                <a:sym typeface="Short Stack"/>
              </a:rPr>
              <a:t>the</a:t>
            </a:r>
            <a:r>
              <a:rPr lang="sk-SK" sz="1600" b="1" i="1" dirty="0">
                <a:solidFill>
                  <a:srgbClr val="292733"/>
                </a:solidFill>
                <a:latin typeface="Short Stack"/>
                <a:ea typeface="Short Stack"/>
                <a:cs typeface="Short Stack"/>
                <a:sym typeface="Short Stack"/>
              </a:rPr>
              <a:t> </a:t>
            </a:r>
            <a:r>
              <a:rPr lang="sk-SK" sz="1600" b="1" i="1" dirty="0" err="1">
                <a:solidFill>
                  <a:srgbClr val="292733"/>
                </a:solidFill>
                <a:latin typeface="Short Stack"/>
                <a:ea typeface="Short Stack"/>
                <a:cs typeface="Short Stack"/>
                <a:sym typeface="Short Stack"/>
              </a:rPr>
              <a:t>biggest</a:t>
            </a:r>
            <a:r>
              <a:rPr lang="sk-SK" sz="1600" b="1" i="1" dirty="0">
                <a:solidFill>
                  <a:srgbClr val="292733"/>
                </a:solidFill>
                <a:latin typeface="Short Stack"/>
                <a:ea typeface="Short Stack"/>
                <a:cs typeface="Short Stack"/>
                <a:sym typeface="Short Stack"/>
              </a:rPr>
              <a:t> </a:t>
            </a:r>
            <a:r>
              <a:rPr lang="sk-SK" sz="1600" b="1" i="1" dirty="0" err="1">
                <a:solidFill>
                  <a:srgbClr val="292733"/>
                </a:solidFill>
                <a:latin typeface="Short Stack"/>
                <a:ea typeface="Short Stack"/>
                <a:cs typeface="Short Stack"/>
                <a:sym typeface="Short Stack"/>
              </a:rPr>
              <a:t>indicators</a:t>
            </a:r>
            <a:r>
              <a:rPr lang="sk-SK" sz="1600" b="1" i="1" dirty="0">
                <a:solidFill>
                  <a:srgbClr val="292733"/>
                </a:solidFill>
                <a:latin typeface="Short Stack"/>
                <a:ea typeface="Short Stack"/>
                <a:cs typeface="Short Stack"/>
                <a:sym typeface="Short Stack"/>
              </a:rPr>
              <a:t> of a </a:t>
            </a:r>
            <a:r>
              <a:rPr lang="sk-SK" sz="1600" b="1" i="1" dirty="0" err="1">
                <a:solidFill>
                  <a:srgbClr val="292733"/>
                </a:solidFill>
                <a:latin typeface="Short Stack"/>
                <a:ea typeface="Short Stack"/>
                <a:cs typeface="Short Stack"/>
                <a:sym typeface="Short Stack"/>
              </a:rPr>
              <a:t>child’s</a:t>
            </a:r>
            <a:r>
              <a:rPr lang="sk-SK" sz="1600" b="1" i="1" dirty="0">
                <a:solidFill>
                  <a:srgbClr val="292733"/>
                </a:solidFill>
                <a:latin typeface="Short Stack"/>
                <a:ea typeface="Short Stack"/>
                <a:cs typeface="Short Stack"/>
                <a:sym typeface="Short Stack"/>
              </a:rPr>
              <a:t> </a:t>
            </a:r>
            <a:r>
              <a:rPr lang="sk-SK" sz="1600" b="1" i="1" dirty="0" err="1">
                <a:solidFill>
                  <a:srgbClr val="292733"/>
                </a:solidFill>
                <a:latin typeface="Short Stack"/>
                <a:ea typeface="Short Stack"/>
                <a:cs typeface="Short Stack"/>
                <a:sym typeface="Short Stack"/>
              </a:rPr>
              <a:t>success</a:t>
            </a:r>
            <a:r>
              <a:rPr lang="sk-SK" sz="1600" b="1" i="1" dirty="0">
                <a:solidFill>
                  <a:srgbClr val="292733"/>
                </a:solidFill>
                <a:latin typeface="Short Stack"/>
                <a:ea typeface="Short Stack"/>
                <a:cs typeface="Short Stack"/>
                <a:sym typeface="Short Stack"/>
              </a:rPr>
              <a:t> </a:t>
            </a:r>
            <a:r>
              <a:rPr lang="sk-SK" sz="1600" b="1" i="1" dirty="0" err="1">
                <a:solidFill>
                  <a:srgbClr val="292733"/>
                </a:solidFill>
                <a:latin typeface="Short Stack"/>
                <a:ea typeface="Short Stack"/>
                <a:cs typeface="Short Stack"/>
                <a:sym typeface="Short Stack"/>
              </a:rPr>
              <a:t>later</a:t>
            </a:r>
            <a:r>
              <a:rPr lang="sk-SK" sz="1600" b="1" i="1" dirty="0">
                <a:solidFill>
                  <a:srgbClr val="292733"/>
                </a:solidFill>
                <a:latin typeface="Short Stack"/>
                <a:ea typeface="Short Stack"/>
                <a:cs typeface="Short Stack"/>
                <a:sym typeface="Short Stack"/>
              </a:rPr>
              <a:t> in </a:t>
            </a:r>
            <a:r>
              <a:rPr lang="sk-SK" sz="1600" b="1" i="1" dirty="0" err="1">
                <a:solidFill>
                  <a:srgbClr val="292733"/>
                </a:solidFill>
                <a:latin typeface="Short Stack"/>
                <a:ea typeface="Short Stack"/>
                <a:cs typeface="Short Stack"/>
                <a:sym typeface="Short Stack"/>
              </a:rPr>
              <a:t>life</a:t>
            </a:r>
            <a:r>
              <a:rPr lang="sk-SK" sz="1600" b="1" i="1" dirty="0">
                <a:solidFill>
                  <a:srgbClr val="292733"/>
                </a:solidFill>
                <a:latin typeface="Short Stack"/>
                <a:ea typeface="Short Stack"/>
                <a:cs typeface="Short Stack"/>
                <a:sym typeface="Short Stack"/>
              </a:rPr>
              <a:t>.</a:t>
            </a:r>
            <a:endParaRPr dirty="0"/>
          </a:p>
          <a:p>
            <a:pPr marL="0" marR="0" lvl="0" indent="0" algn="l" rtl="0">
              <a:spcBef>
                <a:spcPts val="0"/>
              </a:spcBef>
              <a:spcAft>
                <a:spcPts val="0"/>
              </a:spcAft>
              <a:buNone/>
            </a:pPr>
            <a:endParaRPr sz="1600" b="1" i="1" dirty="0">
              <a:solidFill>
                <a:srgbClr val="292733"/>
              </a:solidFill>
              <a:latin typeface="Short Stack"/>
              <a:ea typeface="Short Stack"/>
              <a:cs typeface="Short Stack"/>
              <a:sym typeface="Short Stack"/>
            </a:endParaRPr>
          </a:p>
          <a:p>
            <a:pPr marL="0" marR="0" lvl="0" indent="0" algn="l" rtl="0">
              <a:spcBef>
                <a:spcPts val="0"/>
              </a:spcBef>
              <a:spcAft>
                <a:spcPts val="0"/>
              </a:spcAft>
              <a:buNone/>
            </a:pPr>
            <a:r>
              <a:rPr lang="sk-SK" sz="1600" dirty="0" err="1">
                <a:solidFill>
                  <a:schemeClr val="dk1"/>
                </a:solidFill>
                <a:latin typeface="Short Stack"/>
                <a:ea typeface="Short Stack"/>
                <a:cs typeface="Short Stack"/>
                <a:sym typeface="Short Stack"/>
              </a:rPr>
              <a:t>Aim</a:t>
            </a:r>
            <a:r>
              <a:rPr lang="sk-SK" sz="1600" dirty="0">
                <a:solidFill>
                  <a:schemeClr val="dk1"/>
                </a:solidFill>
                <a:latin typeface="Short Stack"/>
                <a:ea typeface="Short Stack"/>
                <a:cs typeface="Short Stack"/>
                <a:sym typeface="Short Stack"/>
              </a:rPr>
              <a:t>: to </a:t>
            </a:r>
            <a:r>
              <a:rPr lang="sk-SK" sz="1600" dirty="0" err="1">
                <a:solidFill>
                  <a:schemeClr val="dk1"/>
                </a:solidFill>
                <a:latin typeface="Short Stack"/>
                <a:ea typeface="Short Stack"/>
                <a:cs typeface="Short Stack"/>
                <a:sym typeface="Short Stack"/>
              </a:rPr>
              <a:t>improve</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the</a:t>
            </a:r>
            <a:r>
              <a:rPr lang="sk-SK" sz="1600" dirty="0">
                <a:solidFill>
                  <a:schemeClr val="dk1"/>
                </a:solidFill>
                <a:latin typeface="Short Stack"/>
                <a:ea typeface="Short Stack"/>
                <a:cs typeface="Short Stack"/>
                <a:sym typeface="Short Stack"/>
              </a:rPr>
              <a:t> 4 </a:t>
            </a:r>
            <a:r>
              <a:rPr lang="sk-SK" sz="1600" dirty="0" err="1">
                <a:solidFill>
                  <a:schemeClr val="dk1"/>
                </a:solidFill>
                <a:latin typeface="Short Stack"/>
                <a:ea typeface="Short Stack"/>
                <a:cs typeface="Short Stack"/>
                <a:sym typeface="Short Stack"/>
              </a:rPr>
              <a:t>skills</a:t>
            </a:r>
            <a:r>
              <a:rPr lang="sk-SK" sz="1600" dirty="0">
                <a:solidFill>
                  <a:schemeClr val="dk1"/>
                </a:solidFill>
                <a:latin typeface="Short Stack"/>
                <a:ea typeface="Short Stack"/>
                <a:cs typeface="Short Stack"/>
                <a:sym typeface="Short Stack"/>
              </a:rPr>
              <a:t> of </a:t>
            </a:r>
            <a:r>
              <a:rPr lang="sk-SK" sz="1600" dirty="0" err="1">
                <a:solidFill>
                  <a:schemeClr val="dk1"/>
                </a:solidFill>
                <a:latin typeface="Short Stack"/>
                <a:ea typeface="Short Stack"/>
                <a:cs typeface="Short Stack"/>
                <a:sym typeface="Short Stack"/>
              </a:rPr>
              <a:t>any</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language</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speaking</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listening</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writing</a:t>
            </a:r>
            <a:r>
              <a:rPr lang="sk-SK" sz="1600" dirty="0">
                <a:solidFill>
                  <a:schemeClr val="dk1"/>
                </a:solidFill>
                <a:latin typeface="Short Stack"/>
                <a:ea typeface="Short Stack"/>
                <a:cs typeface="Short Stack"/>
                <a:sym typeface="Short Stack"/>
              </a:rPr>
              <a:t> and </a:t>
            </a:r>
            <a:r>
              <a:rPr lang="sk-SK" sz="1600" dirty="0" err="1">
                <a:solidFill>
                  <a:schemeClr val="dk1"/>
                </a:solidFill>
                <a:latin typeface="Short Stack"/>
                <a:ea typeface="Short Stack"/>
                <a:cs typeface="Short Stack"/>
                <a:sym typeface="Short Stack"/>
              </a:rPr>
              <a:t>reading</a:t>
            </a:r>
            <a:r>
              <a:rPr lang="sk-SK" sz="1600" dirty="0">
                <a:solidFill>
                  <a:schemeClr val="dk1"/>
                </a:solidFill>
                <a:latin typeface="Short Stack"/>
                <a:ea typeface="Short Stack"/>
                <a:cs typeface="Short Stack"/>
                <a:sym typeface="Short Stack"/>
              </a:rPr>
              <a:t>.</a:t>
            </a:r>
            <a:endParaRPr dirty="0"/>
          </a:p>
          <a:p>
            <a:pPr marL="0" marR="0" lvl="0" indent="0" algn="l" rtl="0">
              <a:spcBef>
                <a:spcPts val="0"/>
              </a:spcBef>
              <a:spcAft>
                <a:spcPts val="0"/>
              </a:spcAft>
              <a:buNone/>
            </a:pPr>
            <a:r>
              <a:rPr lang="sk-SK" sz="1600" dirty="0" err="1">
                <a:solidFill>
                  <a:schemeClr val="dk1"/>
                </a:solidFill>
                <a:latin typeface="Short Stack"/>
                <a:ea typeface="Short Stack"/>
                <a:cs typeface="Short Stack"/>
                <a:sym typeface="Short Stack"/>
              </a:rPr>
              <a:t>Activity</a:t>
            </a:r>
            <a:r>
              <a:rPr lang="sk-SK" sz="1600" dirty="0">
                <a:solidFill>
                  <a:schemeClr val="dk1"/>
                </a:solidFill>
                <a:latin typeface="Short Stack"/>
                <a:ea typeface="Short Stack"/>
                <a:cs typeface="Short Stack"/>
                <a:sym typeface="Short Stack"/>
              </a:rPr>
              <a:t>: </a:t>
            </a:r>
            <a:endParaRPr dirty="0"/>
          </a:p>
          <a:p>
            <a:pPr marL="0" marR="0" lvl="0" indent="0" algn="l" rtl="0">
              <a:spcBef>
                <a:spcPts val="0"/>
              </a:spcBef>
              <a:spcAft>
                <a:spcPts val="0"/>
              </a:spcAft>
              <a:buNone/>
            </a:pPr>
            <a:r>
              <a:rPr lang="sk-SK" sz="1600" dirty="0">
                <a:solidFill>
                  <a:schemeClr val="dk1"/>
                </a:solidFill>
                <a:latin typeface="Short Stack"/>
                <a:ea typeface="Short Stack"/>
                <a:cs typeface="Short Stack"/>
                <a:sym typeface="Short Stack"/>
              </a:rPr>
              <a:t>1. </a:t>
            </a:r>
            <a:r>
              <a:rPr lang="sk-SK" sz="1600" dirty="0" err="1">
                <a:solidFill>
                  <a:schemeClr val="dk1"/>
                </a:solidFill>
                <a:latin typeface="Short Stack"/>
                <a:ea typeface="Short Stack"/>
                <a:cs typeface="Short Stack"/>
                <a:sym typeface="Short Stack"/>
              </a:rPr>
              <a:t>Find</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the</a:t>
            </a:r>
            <a:r>
              <a:rPr lang="sk-SK" sz="1600" dirty="0">
                <a:solidFill>
                  <a:schemeClr val="dk1"/>
                </a:solidFill>
                <a:latin typeface="Short Stack"/>
                <a:ea typeface="Short Stack"/>
                <a:cs typeface="Short Stack"/>
                <a:sym typeface="Short Stack"/>
              </a:rPr>
              <a:t> 3 most </a:t>
            </a:r>
            <a:r>
              <a:rPr lang="sk-SK" sz="1600" dirty="0" err="1">
                <a:solidFill>
                  <a:schemeClr val="dk1"/>
                </a:solidFill>
                <a:latin typeface="Short Stack"/>
                <a:ea typeface="Short Stack"/>
                <a:cs typeface="Short Stack"/>
                <a:sym typeface="Short Stack"/>
              </a:rPr>
              <a:t>popular</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movies</a:t>
            </a:r>
            <a:r>
              <a:rPr lang="sk-SK" sz="1600" dirty="0">
                <a:solidFill>
                  <a:schemeClr val="dk1"/>
                </a:solidFill>
                <a:latin typeface="Short Stack"/>
                <a:ea typeface="Short Stack"/>
                <a:cs typeface="Short Stack"/>
                <a:sym typeface="Short Stack"/>
              </a:rPr>
              <a:t> at </a:t>
            </a:r>
            <a:r>
              <a:rPr lang="sk-SK" sz="1600" dirty="0" err="1">
                <a:solidFill>
                  <a:schemeClr val="dk1"/>
                </a:solidFill>
                <a:latin typeface="Short Stack"/>
                <a:ea typeface="Short Stack"/>
                <a:cs typeface="Short Stack"/>
                <a:sym typeface="Short Stack"/>
              </a:rPr>
              <a:t>the</a:t>
            </a:r>
            <a:r>
              <a:rPr lang="sk-SK" sz="1600" dirty="0">
                <a:solidFill>
                  <a:schemeClr val="dk1"/>
                </a:solidFill>
                <a:latin typeface="Short Stack"/>
                <a:ea typeface="Short Stack"/>
                <a:cs typeface="Short Stack"/>
                <a:sym typeface="Short Stack"/>
              </a:rPr>
              <a:t> moment. </a:t>
            </a:r>
            <a:endParaRPr dirty="0"/>
          </a:p>
          <a:p>
            <a:pPr marL="0" marR="0" lvl="0" indent="0" algn="l" rtl="0">
              <a:spcBef>
                <a:spcPts val="0"/>
              </a:spcBef>
              <a:spcAft>
                <a:spcPts val="0"/>
              </a:spcAft>
              <a:buNone/>
            </a:pPr>
            <a:r>
              <a:rPr lang="sk-SK" sz="1600" dirty="0">
                <a:solidFill>
                  <a:schemeClr val="dk1"/>
                </a:solidFill>
                <a:latin typeface="Short Stack"/>
                <a:ea typeface="Short Stack"/>
                <a:cs typeface="Short Stack"/>
                <a:sym typeface="Short Stack"/>
              </a:rPr>
              <a:t>2. </a:t>
            </a:r>
            <a:r>
              <a:rPr lang="sk-SK" sz="1600" dirty="0" err="1">
                <a:solidFill>
                  <a:schemeClr val="dk1"/>
                </a:solidFill>
                <a:latin typeface="Short Stack"/>
                <a:ea typeface="Short Stack"/>
                <a:cs typeface="Short Stack"/>
                <a:sym typeface="Short Stack"/>
              </a:rPr>
              <a:t>Students</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create</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their</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oracy</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toolkit</a:t>
            </a:r>
            <a:r>
              <a:rPr lang="sk-SK" sz="1600" dirty="0">
                <a:solidFill>
                  <a:schemeClr val="dk1"/>
                </a:solidFill>
                <a:latin typeface="Short Stack"/>
                <a:ea typeface="Short Stack"/>
                <a:cs typeface="Short Stack"/>
                <a:sym typeface="Short Stack"/>
              </a:rPr>
              <a:t>’:</a:t>
            </a:r>
            <a:endParaRPr dirty="0"/>
          </a:p>
          <a:p>
            <a:pPr marL="0" marR="0" lvl="0" indent="-101600" algn="l" rtl="0">
              <a:spcBef>
                <a:spcPts val="0"/>
              </a:spcBef>
              <a:spcAft>
                <a:spcPts val="0"/>
              </a:spcAft>
              <a:buClr>
                <a:schemeClr val="dk1"/>
              </a:buClr>
              <a:buSzPts val="1600"/>
              <a:buFont typeface="Arial"/>
              <a:buChar char="•"/>
            </a:pPr>
            <a:r>
              <a:rPr lang="sk-SK" sz="1600" dirty="0" err="1">
                <a:solidFill>
                  <a:schemeClr val="dk1"/>
                </a:solidFill>
                <a:latin typeface="Short Stack"/>
                <a:ea typeface="Short Stack"/>
                <a:cs typeface="Short Stack"/>
                <a:sym typeface="Short Stack"/>
              </a:rPr>
              <a:t>Discussion</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guidelines</a:t>
            </a:r>
            <a:r>
              <a:rPr lang="sk-SK" sz="1600" dirty="0">
                <a:solidFill>
                  <a:schemeClr val="dk1"/>
                </a:solidFill>
                <a:latin typeface="Short Stack"/>
                <a:ea typeface="Short Stack"/>
                <a:cs typeface="Short Stack"/>
                <a:sym typeface="Short Stack"/>
              </a:rPr>
              <a:t>.</a:t>
            </a:r>
            <a:endParaRPr dirty="0"/>
          </a:p>
          <a:p>
            <a:pPr marL="0" marR="0" lvl="0" indent="-101600" algn="l" rtl="0">
              <a:spcBef>
                <a:spcPts val="0"/>
              </a:spcBef>
              <a:spcAft>
                <a:spcPts val="0"/>
              </a:spcAft>
              <a:buClr>
                <a:schemeClr val="dk1"/>
              </a:buClr>
              <a:buSzPts val="1600"/>
              <a:buFont typeface="Arial"/>
              <a:buChar char="•"/>
            </a:pPr>
            <a:r>
              <a:rPr lang="sk-SK" sz="1600" dirty="0" err="1">
                <a:solidFill>
                  <a:schemeClr val="dk1"/>
                </a:solidFill>
                <a:latin typeface="Short Stack"/>
                <a:ea typeface="Short Stack"/>
                <a:cs typeface="Short Stack"/>
                <a:sym typeface="Short Stack"/>
              </a:rPr>
              <a:t>Talking</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points</a:t>
            </a:r>
            <a:r>
              <a:rPr lang="sk-SK" sz="1600" dirty="0">
                <a:solidFill>
                  <a:schemeClr val="dk1"/>
                </a:solidFill>
                <a:latin typeface="Short Stack"/>
                <a:ea typeface="Short Stack"/>
                <a:cs typeface="Short Stack"/>
                <a:sym typeface="Short Stack"/>
              </a:rPr>
              <a:t>.</a:t>
            </a:r>
            <a:endParaRPr dirty="0"/>
          </a:p>
          <a:p>
            <a:pPr marL="0" marR="0" lvl="0" indent="-101600" algn="l" rtl="0">
              <a:spcBef>
                <a:spcPts val="0"/>
              </a:spcBef>
              <a:spcAft>
                <a:spcPts val="0"/>
              </a:spcAft>
              <a:buClr>
                <a:schemeClr val="dk1"/>
              </a:buClr>
              <a:buSzPts val="1600"/>
              <a:buFont typeface="Arial"/>
              <a:buChar char="•"/>
            </a:pPr>
            <a:r>
              <a:rPr lang="sk-SK" sz="1600" dirty="0" err="1">
                <a:solidFill>
                  <a:schemeClr val="dk1"/>
                </a:solidFill>
                <a:latin typeface="Short Stack"/>
                <a:ea typeface="Short Stack"/>
                <a:cs typeface="Short Stack"/>
                <a:sym typeface="Short Stack"/>
              </a:rPr>
              <a:t>Sentence</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stems</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starters</a:t>
            </a:r>
            <a:r>
              <a:rPr lang="sk-SK" sz="1600" dirty="0">
                <a:solidFill>
                  <a:schemeClr val="dk1"/>
                </a:solidFill>
                <a:latin typeface="Short Stack"/>
                <a:ea typeface="Short Stack"/>
                <a:cs typeface="Short Stack"/>
                <a:sym typeface="Short Stack"/>
              </a:rPr>
              <a:t> (to </a:t>
            </a:r>
            <a:r>
              <a:rPr lang="sk-SK" sz="1600" dirty="0" err="1">
                <a:solidFill>
                  <a:schemeClr val="dk1"/>
                </a:solidFill>
                <a:latin typeface="Short Stack"/>
                <a:ea typeface="Short Stack"/>
                <a:cs typeface="Short Stack"/>
                <a:sym typeface="Short Stack"/>
              </a:rPr>
              <a:t>encourage</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active</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listening</a:t>
            </a:r>
            <a:r>
              <a:rPr lang="sk-SK" sz="1600" dirty="0">
                <a:solidFill>
                  <a:schemeClr val="dk1"/>
                </a:solidFill>
                <a:latin typeface="Short Stack"/>
                <a:ea typeface="Short Stack"/>
                <a:cs typeface="Short Stack"/>
                <a:sym typeface="Short Stack"/>
              </a:rPr>
              <a:t> and </a:t>
            </a:r>
            <a:r>
              <a:rPr lang="sk-SK" sz="1600" dirty="0" err="1">
                <a:solidFill>
                  <a:schemeClr val="dk1"/>
                </a:solidFill>
                <a:latin typeface="Short Stack"/>
                <a:ea typeface="Short Stack"/>
                <a:cs typeface="Short Stack"/>
                <a:sym typeface="Short Stack"/>
              </a:rPr>
              <a:t>collaboration</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during</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discussions</a:t>
            </a:r>
            <a:r>
              <a:rPr lang="sk-SK" sz="1600" dirty="0">
                <a:solidFill>
                  <a:schemeClr val="dk1"/>
                </a:solidFill>
                <a:latin typeface="Short Stack"/>
                <a:ea typeface="Short Stack"/>
                <a:cs typeface="Short Stack"/>
                <a:sym typeface="Short Stack"/>
              </a:rPr>
              <a:t>).</a:t>
            </a:r>
            <a:endParaRPr dirty="0"/>
          </a:p>
          <a:p>
            <a:pPr marL="0" marR="0" lvl="0" indent="-101600" algn="l" rtl="0">
              <a:spcBef>
                <a:spcPts val="0"/>
              </a:spcBef>
              <a:spcAft>
                <a:spcPts val="0"/>
              </a:spcAft>
              <a:buClr>
                <a:schemeClr val="dk1"/>
              </a:buClr>
              <a:buSzPts val="1600"/>
              <a:buFont typeface="Arial"/>
              <a:buChar char="•"/>
            </a:pPr>
            <a:r>
              <a:rPr lang="sk-SK" sz="1600" dirty="0" err="1">
                <a:solidFill>
                  <a:schemeClr val="dk1"/>
                </a:solidFill>
                <a:latin typeface="Short Stack"/>
                <a:ea typeface="Short Stack"/>
                <a:cs typeface="Short Stack"/>
                <a:sym typeface="Short Stack"/>
              </a:rPr>
              <a:t>Talk</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structures</a:t>
            </a:r>
            <a:r>
              <a:rPr lang="sk-SK" sz="1600" dirty="0">
                <a:solidFill>
                  <a:schemeClr val="dk1"/>
                </a:solidFill>
                <a:latin typeface="Short Stack"/>
                <a:ea typeface="Short Stack"/>
                <a:cs typeface="Short Stack"/>
                <a:sym typeface="Short Stack"/>
              </a:rPr>
              <a:t>.</a:t>
            </a:r>
            <a:endParaRPr dirty="0"/>
          </a:p>
          <a:p>
            <a:pPr marL="0" marR="0" lvl="0" indent="-101600" algn="l" rtl="0">
              <a:spcBef>
                <a:spcPts val="0"/>
              </a:spcBef>
              <a:spcAft>
                <a:spcPts val="0"/>
              </a:spcAft>
              <a:buClr>
                <a:schemeClr val="dk1"/>
              </a:buClr>
              <a:buSzPts val="1600"/>
              <a:buFont typeface="Arial"/>
              <a:buChar char="•"/>
            </a:pPr>
            <a:r>
              <a:rPr lang="sk-SK" sz="1600" dirty="0">
                <a:solidFill>
                  <a:schemeClr val="dk1"/>
                </a:solidFill>
                <a:latin typeface="Short Stack"/>
                <a:ea typeface="Short Stack"/>
                <a:cs typeface="Short Stack"/>
                <a:sym typeface="Short Stack"/>
              </a:rPr>
              <a:t>Etc.</a:t>
            </a:r>
            <a:endParaRPr dirty="0"/>
          </a:p>
        </p:txBody>
      </p:sp>
      <p:pic>
        <p:nvPicPr>
          <p:cNvPr id="176" name="Google Shape;176;p5"/>
          <p:cNvPicPr preferRelativeResize="0"/>
          <p:nvPr/>
        </p:nvPicPr>
        <p:blipFill rotWithShape="1">
          <a:blip r:embed="rId4">
            <a:alphaModFix/>
          </a:blip>
          <a:srcRect/>
          <a:stretch/>
        </p:blipFill>
        <p:spPr>
          <a:xfrm>
            <a:off x="8473443" y="648304"/>
            <a:ext cx="1397304" cy="1756800"/>
          </a:xfrm>
          <a:prstGeom prst="rect">
            <a:avLst/>
          </a:prstGeom>
          <a:noFill/>
          <a:ln>
            <a:noFill/>
          </a:ln>
        </p:spPr>
      </p:pic>
      <p:pic>
        <p:nvPicPr>
          <p:cNvPr id="177" name="Google Shape;177;p5"/>
          <p:cNvPicPr preferRelativeResize="0"/>
          <p:nvPr/>
        </p:nvPicPr>
        <p:blipFill rotWithShape="1">
          <a:blip r:embed="rId5">
            <a:alphaModFix/>
          </a:blip>
          <a:srcRect/>
          <a:stretch/>
        </p:blipFill>
        <p:spPr>
          <a:xfrm>
            <a:off x="10177152" y="2691598"/>
            <a:ext cx="1529297" cy="1770569"/>
          </a:xfrm>
          <a:prstGeom prst="rect">
            <a:avLst/>
          </a:prstGeom>
          <a:noFill/>
          <a:ln>
            <a:noFill/>
          </a:ln>
        </p:spPr>
      </p:pic>
      <p:pic>
        <p:nvPicPr>
          <p:cNvPr id="178" name="Google Shape;178;p5"/>
          <p:cNvPicPr preferRelativeResize="0"/>
          <p:nvPr/>
        </p:nvPicPr>
        <p:blipFill rotWithShape="1">
          <a:blip r:embed="rId6">
            <a:alphaModFix/>
          </a:blip>
          <a:srcRect/>
          <a:stretch/>
        </p:blipFill>
        <p:spPr>
          <a:xfrm>
            <a:off x="10247685" y="655473"/>
            <a:ext cx="1388233" cy="1798875"/>
          </a:xfrm>
          <a:prstGeom prst="rect">
            <a:avLst/>
          </a:prstGeom>
          <a:noFill/>
          <a:ln>
            <a:noFill/>
          </a:ln>
        </p:spPr>
      </p:pic>
      <p:pic>
        <p:nvPicPr>
          <p:cNvPr id="179" name="Google Shape;179;p5" descr="Interfaz de usuario gráfica, Texto, Aplicación, Correo electrónico&#10;&#10;Descripción generada automáticamente"/>
          <p:cNvPicPr preferRelativeResize="0"/>
          <p:nvPr/>
        </p:nvPicPr>
        <p:blipFill rotWithShape="1">
          <a:blip r:embed="rId7">
            <a:alphaModFix/>
          </a:blip>
          <a:srcRect/>
          <a:stretch/>
        </p:blipFill>
        <p:spPr>
          <a:xfrm>
            <a:off x="8136029" y="3962399"/>
            <a:ext cx="2385243" cy="2396679"/>
          </a:xfrm>
          <a:prstGeom prst="rect">
            <a:avLst/>
          </a:prstGeom>
          <a:noFill/>
          <a:ln>
            <a:noFill/>
          </a:ln>
        </p:spPr>
      </p:pic>
      <p:pic>
        <p:nvPicPr>
          <p:cNvPr id="180" name="Google Shape;180;p5" descr="page1image60437296"/>
          <p:cNvPicPr preferRelativeResize="0"/>
          <p:nvPr/>
        </p:nvPicPr>
        <p:blipFill rotWithShape="1">
          <a:blip r:embed="rId8">
            <a:alphaModFix/>
          </a:blip>
          <a:srcRect/>
          <a:stretch/>
        </p:blipFill>
        <p:spPr>
          <a:xfrm>
            <a:off x="3488906" y="224221"/>
            <a:ext cx="958070" cy="762000"/>
          </a:xfrm>
          <a:prstGeom prst="rect">
            <a:avLst/>
          </a:prstGeom>
          <a:noFill/>
          <a:ln>
            <a:noFill/>
          </a:ln>
        </p:spPr>
      </p:pic>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6"/>
          <p:cNvSpPr txBox="1">
            <a:spLocks noGrp="1"/>
          </p:cNvSpPr>
          <p:nvPr>
            <p:ph type="body" idx="1"/>
          </p:nvPr>
        </p:nvSpPr>
        <p:spPr>
          <a:xfrm>
            <a:off x="381000" y="2170000"/>
            <a:ext cx="11612100" cy="4215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800"/>
              </a:spcBef>
              <a:spcAft>
                <a:spcPts val="0"/>
              </a:spcAft>
              <a:buSzPts val="2800"/>
              <a:buNone/>
            </a:pPr>
            <a:r>
              <a:rPr lang="sk-SK" sz="1600" dirty="0">
                <a:latin typeface="Short Stack"/>
                <a:ea typeface="Short Stack"/>
                <a:cs typeface="Short Stack"/>
                <a:sym typeface="Short Stack"/>
              </a:rPr>
              <a:t>3. </a:t>
            </a:r>
            <a:r>
              <a:rPr lang="sk-SK" sz="1600" dirty="0" err="1">
                <a:latin typeface="Short Stack"/>
                <a:ea typeface="Short Stack"/>
                <a:cs typeface="Short Stack"/>
                <a:sym typeface="Short Stack"/>
              </a:rPr>
              <a:t>Students</a:t>
            </a:r>
            <a:r>
              <a:rPr lang="sk-SK" sz="1600" dirty="0">
                <a:latin typeface="Short Stack"/>
                <a:ea typeface="Short Stack"/>
                <a:cs typeface="Short Stack"/>
                <a:sym typeface="Short Stack"/>
              </a:rPr>
              <a:t> </a:t>
            </a:r>
            <a:r>
              <a:rPr lang="sk-SK" sz="1600" dirty="0" err="1">
                <a:latin typeface="Short Stack"/>
                <a:ea typeface="Short Stack"/>
                <a:cs typeface="Short Stack"/>
                <a:sym typeface="Short Stack"/>
              </a:rPr>
              <a:t>should</a:t>
            </a:r>
            <a:r>
              <a:rPr lang="sk-SK" sz="1600" dirty="0">
                <a:latin typeface="Short Stack"/>
                <a:ea typeface="Short Stack"/>
                <a:cs typeface="Short Stack"/>
                <a:sym typeface="Short Stack"/>
              </a:rPr>
              <a:t> </a:t>
            </a:r>
            <a:r>
              <a:rPr lang="sk-SK" sz="1600" dirty="0" err="1">
                <a:latin typeface="Short Stack"/>
                <a:ea typeface="Short Stack"/>
                <a:cs typeface="Short Stack"/>
                <a:sym typeface="Short Stack"/>
              </a:rPr>
              <a:t>take</a:t>
            </a:r>
            <a:r>
              <a:rPr lang="sk-SK" sz="1600" dirty="0">
                <a:latin typeface="Short Stack"/>
                <a:ea typeface="Short Stack"/>
                <a:cs typeface="Short Stack"/>
                <a:sym typeface="Short Stack"/>
              </a:rPr>
              <a:t> </a:t>
            </a:r>
            <a:r>
              <a:rPr lang="sk-SK" sz="1600" dirty="0" err="1">
                <a:latin typeface="Short Stack"/>
                <a:ea typeface="Short Stack"/>
                <a:cs typeface="Short Stack"/>
                <a:sym typeface="Short Stack"/>
              </a:rPr>
              <a:t>into</a:t>
            </a:r>
            <a:r>
              <a:rPr lang="sk-SK" sz="1600" dirty="0">
                <a:latin typeface="Short Stack"/>
                <a:ea typeface="Short Stack"/>
                <a:cs typeface="Short Stack"/>
                <a:sym typeface="Short Stack"/>
              </a:rPr>
              <a:t> </a:t>
            </a:r>
            <a:r>
              <a:rPr lang="sk-SK" sz="1600" dirty="0" err="1">
                <a:latin typeface="Short Stack"/>
                <a:ea typeface="Short Stack"/>
                <a:cs typeface="Short Stack"/>
                <a:sym typeface="Short Stack"/>
              </a:rPr>
              <a:t>account</a:t>
            </a:r>
            <a:r>
              <a:rPr lang="sk-SK" sz="1600" dirty="0">
                <a:latin typeface="Short Stack"/>
                <a:ea typeface="Short Stack"/>
                <a:cs typeface="Short Stack"/>
                <a:sym typeface="Short Stack"/>
              </a:rPr>
              <a:t> </a:t>
            </a:r>
            <a:r>
              <a:rPr lang="sk-SK" sz="1600" dirty="0" err="1">
                <a:latin typeface="Short Stack"/>
                <a:ea typeface="Short Stack"/>
                <a:cs typeface="Short Stack"/>
                <a:sym typeface="Short Stack"/>
              </a:rPr>
              <a:t>some</a:t>
            </a:r>
            <a:r>
              <a:rPr lang="sk-SK" sz="1600" dirty="0">
                <a:latin typeface="Short Stack"/>
                <a:ea typeface="Short Stack"/>
                <a:cs typeface="Short Stack"/>
                <a:sym typeface="Short Stack"/>
              </a:rPr>
              <a:t> of </a:t>
            </a:r>
            <a:r>
              <a:rPr lang="sk-SK" sz="1600" dirty="0" err="1">
                <a:latin typeface="Short Stack"/>
                <a:ea typeface="Short Stack"/>
                <a:cs typeface="Short Stack"/>
                <a:sym typeface="Short Stack"/>
              </a:rPr>
              <a:t>the</a:t>
            </a:r>
            <a:r>
              <a:rPr lang="sk-SK" sz="1600" dirty="0">
                <a:latin typeface="Short Stack"/>
                <a:ea typeface="Short Stack"/>
                <a:cs typeface="Short Stack"/>
                <a:sym typeface="Short Stack"/>
              </a:rPr>
              <a:t>  </a:t>
            </a:r>
            <a:r>
              <a:rPr lang="sk-SK" sz="1600" dirty="0" err="1">
                <a:latin typeface="Short Stack"/>
                <a:ea typeface="Short Stack"/>
                <a:cs typeface="Short Stack"/>
                <a:sym typeface="Short Stack"/>
              </a:rPr>
              <a:t>fundamentals</a:t>
            </a:r>
            <a:r>
              <a:rPr lang="sk-SK" sz="1600" dirty="0">
                <a:latin typeface="Short Stack"/>
                <a:ea typeface="Short Stack"/>
                <a:cs typeface="Short Stack"/>
                <a:sym typeface="Short Stack"/>
              </a:rPr>
              <a:t> of </a:t>
            </a:r>
            <a:r>
              <a:rPr lang="sk-SK" sz="1600" dirty="0" err="1">
                <a:latin typeface="Short Stack"/>
                <a:ea typeface="Short Stack"/>
                <a:cs typeface="Short Stack"/>
                <a:sym typeface="Short Stack"/>
              </a:rPr>
              <a:t>communication</a:t>
            </a:r>
            <a:r>
              <a:rPr lang="sk-SK" sz="1600" dirty="0">
                <a:latin typeface="Short Stack"/>
                <a:ea typeface="Short Stack"/>
                <a:cs typeface="Short Stack"/>
                <a:sym typeface="Short Stack"/>
              </a:rPr>
              <a:t>:</a:t>
            </a:r>
            <a:endParaRPr dirty="0"/>
          </a:p>
          <a:p>
            <a:pPr marL="609585" lvl="0" indent="-541853" algn="l" rtl="0">
              <a:lnSpc>
                <a:spcPct val="100000"/>
              </a:lnSpc>
              <a:spcBef>
                <a:spcPts val="0"/>
              </a:spcBef>
              <a:spcAft>
                <a:spcPts val="0"/>
              </a:spcAft>
              <a:buSzPts val="2800"/>
              <a:buFont typeface="Short Stack"/>
              <a:buChar char="-"/>
            </a:pPr>
            <a:r>
              <a:rPr lang="sk-SK" sz="1600" dirty="0" err="1">
                <a:latin typeface="Short Stack"/>
                <a:ea typeface="Short Stack"/>
                <a:cs typeface="Short Stack"/>
                <a:sym typeface="Short Stack"/>
              </a:rPr>
              <a:t>Empathy</a:t>
            </a:r>
            <a:r>
              <a:rPr lang="sk-SK" sz="1600" dirty="0">
                <a:latin typeface="Short Stack"/>
                <a:ea typeface="Short Stack"/>
                <a:cs typeface="Short Stack"/>
                <a:sym typeface="Short Stack"/>
              </a:rPr>
              <a:t>.</a:t>
            </a:r>
            <a:endParaRPr dirty="0"/>
          </a:p>
          <a:p>
            <a:pPr marL="609585" lvl="0" indent="-541853" algn="l" rtl="0">
              <a:lnSpc>
                <a:spcPct val="100000"/>
              </a:lnSpc>
              <a:spcBef>
                <a:spcPts val="0"/>
              </a:spcBef>
              <a:spcAft>
                <a:spcPts val="0"/>
              </a:spcAft>
              <a:buSzPts val="2800"/>
              <a:buFont typeface="Short Stack"/>
              <a:buChar char="-"/>
            </a:pPr>
            <a:r>
              <a:rPr lang="sk-SK" sz="1600" dirty="0" err="1">
                <a:latin typeface="Short Stack"/>
                <a:ea typeface="Short Stack"/>
                <a:cs typeface="Short Stack"/>
                <a:sym typeface="Short Stack"/>
              </a:rPr>
              <a:t>Pausing</a:t>
            </a:r>
            <a:r>
              <a:rPr lang="sk-SK" sz="1600" dirty="0">
                <a:latin typeface="Short Stack"/>
                <a:ea typeface="Short Stack"/>
                <a:cs typeface="Short Stack"/>
                <a:sym typeface="Short Stack"/>
              </a:rPr>
              <a:t>.</a:t>
            </a:r>
            <a:endParaRPr dirty="0"/>
          </a:p>
          <a:p>
            <a:pPr marL="609585" lvl="0" indent="-541853" algn="l" rtl="0">
              <a:lnSpc>
                <a:spcPct val="100000"/>
              </a:lnSpc>
              <a:spcBef>
                <a:spcPts val="0"/>
              </a:spcBef>
              <a:spcAft>
                <a:spcPts val="0"/>
              </a:spcAft>
              <a:buSzPts val="2800"/>
              <a:buFont typeface="Short Stack"/>
              <a:buChar char="-"/>
            </a:pPr>
            <a:r>
              <a:rPr lang="sk-SK" sz="1600" dirty="0" err="1">
                <a:latin typeface="Short Stack"/>
                <a:ea typeface="Short Stack"/>
                <a:cs typeface="Short Stack"/>
                <a:sym typeface="Short Stack"/>
              </a:rPr>
              <a:t>Introspection</a:t>
            </a:r>
            <a:r>
              <a:rPr lang="sk-SK" sz="1600" dirty="0">
                <a:latin typeface="Short Stack"/>
                <a:ea typeface="Short Stack"/>
                <a:cs typeface="Short Stack"/>
                <a:sym typeface="Short Stack"/>
              </a:rPr>
              <a:t>.</a:t>
            </a:r>
            <a:endParaRPr dirty="0"/>
          </a:p>
          <a:p>
            <a:pPr marL="609585" lvl="0" indent="-541853" algn="l" rtl="0">
              <a:lnSpc>
                <a:spcPct val="100000"/>
              </a:lnSpc>
              <a:spcBef>
                <a:spcPts val="0"/>
              </a:spcBef>
              <a:spcAft>
                <a:spcPts val="0"/>
              </a:spcAft>
              <a:buSzPts val="2800"/>
              <a:buFont typeface="Short Stack"/>
              <a:buChar char="-"/>
            </a:pPr>
            <a:r>
              <a:rPr lang="sk-SK" sz="1600" dirty="0" err="1">
                <a:latin typeface="Short Stack"/>
                <a:ea typeface="Short Stack"/>
                <a:cs typeface="Short Stack"/>
                <a:sym typeface="Short Stack"/>
              </a:rPr>
              <a:t>Turn-talking</a:t>
            </a:r>
            <a:r>
              <a:rPr lang="sk-SK" sz="1600" dirty="0">
                <a:latin typeface="Short Stack"/>
                <a:ea typeface="Short Stack"/>
                <a:cs typeface="Short Stack"/>
                <a:sym typeface="Short Stack"/>
              </a:rPr>
              <a:t>.</a:t>
            </a:r>
            <a:endParaRPr dirty="0"/>
          </a:p>
          <a:p>
            <a:pPr marL="609585" lvl="0" indent="-541853" algn="l" rtl="0">
              <a:lnSpc>
                <a:spcPct val="100000"/>
              </a:lnSpc>
              <a:spcBef>
                <a:spcPts val="0"/>
              </a:spcBef>
              <a:spcAft>
                <a:spcPts val="0"/>
              </a:spcAft>
              <a:buSzPts val="2800"/>
              <a:buFont typeface="Short Stack"/>
              <a:buChar char="-"/>
            </a:pPr>
            <a:r>
              <a:rPr lang="sk-SK" sz="1600" dirty="0" err="1">
                <a:latin typeface="Short Stack"/>
                <a:ea typeface="Short Stack"/>
                <a:cs typeface="Short Stack"/>
                <a:sym typeface="Short Stack"/>
              </a:rPr>
              <a:t>Respectful</a:t>
            </a:r>
            <a:r>
              <a:rPr lang="sk-SK" sz="1600" dirty="0">
                <a:latin typeface="Short Stack"/>
                <a:ea typeface="Short Stack"/>
                <a:cs typeface="Short Stack"/>
                <a:sym typeface="Short Stack"/>
              </a:rPr>
              <a:t> </a:t>
            </a:r>
            <a:r>
              <a:rPr lang="sk-SK" sz="1600" dirty="0" err="1">
                <a:latin typeface="Short Stack"/>
                <a:ea typeface="Short Stack"/>
                <a:cs typeface="Short Stack"/>
                <a:sym typeface="Short Stack"/>
              </a:rPr>
              <a:t>vocabulary</a:t>
            </a:r>
            <a:r>
              <a:rPr lang="sk-SK" sz="1600" dirty="0">
                <a:latin typeface="Short Stack"/>
                <a:ea typeface="Short Stack"/>
                <a:cs typeface="Short Stack"/>
                <a:sym typeface="Short Stack"/>
              </a:rPr>
              <a:t>.</a:t>
            </a:r>
            <a:endParaRPr dirty="0"/>
          </a:p>
          <a:p>
            <a:pPr marL="609585" lvl="0" indent="-541853" algn="l" rtl="0">
              <a:lnSpc>
                <a:spcPct val="100000"/>
              </a:lnSpc>
              <a:spcBef>
                <a:spcPts val="0"/>
              </a:spcBef>
              <a:spcAft>
                <a:spcPts val="0"/>
              </a:spcAft>
              <a:buSzPts val="2800"/>
              <a:buFont typeface="Short Stack"/>
              <a:buChar char="-"/>
            </a:pPr>
            <a:r>
              <a:rPr lang="sk-SK" sz="1600" dirty="0" err="1">
                <a:latin typeface="Short Stack"/>
                <a:ea typeface="Short Stack"/>
                <a:cs typeface="Short Stack"/>
                <a:sym typeface="Short Stack"/>
              </a:rPr>
              <a:t>Conversation</a:t>
            </a:r>
            <a:r>
              <a:rPr lang="sk-SK" sz="1600" dirty="0">
                <a:latin typeface="Short Stack"/>
                <a:ea typeface="Short Stack"/>
                <a:cs typeface="Short Stack"/>
                <a:sym typeface="Short Stack"/>
              </a:rPr>
              <a:t> </a:t>
            </a:r>
            <a:r>
              <a:rPr lang="sk-SK" sz="1600" dirty="0" err="1">
                <a:latin typeface="Short Stack"/>
                <a:ea typeface="Short Stack"/>
                <a:cs typeface="Short Stack"/>
                <a:sym typeface="Short Stack"/>
              </a:rPr>
              <a:t>skills</a:t>
            </a:r>
            <a:r>
              <a:rPr lang="sk-SK" sz="1600" dirty="0">
                <a:latin typeface="Short Stack"/>
                <a:ea typeface="Short Stack"/>
                <a:cs typeface="Short Stack"/>
                <a:sym typeface="Short Stack"/>
              </a:rPr>
              <a:t>.</a:t>
            </a:r>
            <a:endParaRPr dirty="0"/>
          </a:p>
          <a:p>
            <a:pPr marL="0" lvl="0" indent="0" algn="l" rtl="0">
              <a:lnSpc>
                <a:spcPct val="100000"/>
              </a:lnSpc>
              <a:spcBef>
                <a:spcPts val="800"/>
              </a:spcBef>
              <a:spcAft>
                <a:spcPts val="0"/>
              </a:spcAft>
              <a:buSzPts val="2800"/>
              <a:buNone/>
            </a:pPr>
            <a:r>
              <a:rPr lang="sk-SK" sz="1600" dirty="0">
                <a:latin typeface="Short Stack"/>
                <a:ea typeface="Short Stack"/>
                <a:cs typeface="Short Stack"/>
                <a:sym typeface="Short Stack"/>
              </a:rPr>
              <a:t>4. </a:t>
            </a:r>
            <a:r>
              <a:rPr lang="sk-SK" sz="1600" dirty="0" err="1">
                <a:latin typeface="Short Stack"/>
                <a:ea typeface="Short Stack"/>
                <a:cs typeface="Short Stack"/>
                <a:sym typeface="Short Stack"/>
              </a:rPr>
              <a:t>Students</a:t>
            </a:r>
            <a:r>
              <a:rPr lang="sk-SK" sz="1600" dirty="0">
                <a:latin typeface="Short Stack"/>
                <a:ea typeface="Short Stack"/>
                <a:cs typeface="Short Stack"/>
                <a:sym typeface="Short Stack"/>
              </a:rPr>
              <a:t> </a:t>
            </a:r>
            <a:r>
              <a:rPr lang="sk-SK" sz="1600" dirty="0" err="1">
                <a:latin typeface="Short Stack"/>
                <a:ea typeface="Short Stack"/>
                <a:cs typeface="Short Stack"/>
                <a:sym typeface="Short Stack"/>
              </a:rPr>
              <a:t>will</a:t>
            </a:r>
            <a:r>
              <a:rPr lang="sk-SK" sz="1600" dirty="0">
                <a:latin typeface="Short Stack"/>
                <a:ea typeface="Short Stack"/>
                <a:cs typeface="Short Stack"/>
                <a:sym typeface="Short Stack"/>
              </a:rPr>
              <a:t> </a:t>
            </a:r>
            <a:r>
              <a:rPr lang="sk-SK" sz="1600" dirty="0" err="1">
                <a:latin typeface="Short Stack"/>
                <a:ea typeface="Short Stack"/>
                <a:cs typeface="Short Stack"/>
                <a:sym typeface="Short Stack"/>
              </a:rPr>
              <a:t>work</a:t>
            </a:r>
            <a:r>
              <a:rPr lang="sk-SK" sz="1600" dirty="0">
                <a:latin typeface="Short Stack"/>
                <a:ea typeface="Short Stack"/>
                <a:cs typeface="Short Stack"/>
                <a:sym typeface="Short Stack"/>
              </a:rPr>
              <a:t> in </a:t>
            </a:r>
            <a:r>
              <a:rPr lang="sk-SK" sz="1600" dirty="0" err="1">
                <a:latin typeface="Short Stack"/>
                <a:ea typeface="Short Stack"/>
                <a:cs typeface="Short Stack"/>
                <a:sym typeface="Short Stack"/>
              </a:rPr>
              <a:t>pairs</a:t>
            </a:r>
            <a:r>
              <a:rPr lang="sk-SK" sz="1600" dirty="0">
                <a:latin typeface="Short Stack"/>
                <a:ea typeface="Short Stack"/>
                <a:cs typeface="Short Stack"/>
                <a:sym typeface="Short Stack"/>
              </a:rPr>
              <a:t>, </a:t>
            </a:r>
            <a:r>
              <a:rPr lang="sk-SK" sz="1600" dirty="0" err="1">
                <a:latin typeface="Short Stack"/>
                <a:ea typeface="Short Stack"/>
                <a:cs typeface="Short Stack"/>
                <a:sym typeface="Short Stack"/>
              </a:rPr>
              <a:t>threes</a:t>
            </a:r>
            <a:r>
              <a:rPr lang="sk-SK" sz="1600" dirty="0">
                <a:latin typeface="Short Stack"/>
                <a:ea typeface="Short Stack"/>
                <a:cs typeface="Short Stack"/>
                <a:sym typeface="Short Stack"/>
              </a:rPr>
              <a:t>, or </a:t>
            </a:r>
            <a:r>
              <a:rPr lang="sk-SK" sz="1600" dirty="0" err="1">
                <a:latin typeface="Short Stack"/>
                <a:ea typeface="Short Stack"/>
                <a:cs typeface="Short Stack"/>
                <a:sym typeface="Short Stack"/>
              </a:rPr>
              <a:t>circles</a:t>
            </a:r>
            <a:r>
              <a:rPr lang="sk-SK" sz="1600" dirty="0">
                <a:latin typeface="Short Stack"/>
                <a:ea typeface="Short Stack"/>
                <a:cs typeface="Short Stack"/>
                <a:sym typeface="Short Stack"/>
              </a:rPr>
              <a:t> and </a:t>
            </a:r>
            <a:r>
              <a:rPr lang="sk-SK" sz="1600" dirty="0" err="1">
                <a:latin typeface="Short Stack"/>
                <a:ea typeface="Short Stack"/>
                <a:cs typeface="Short Stack"/>
                <a:sym typeface="Short Stack"/>
              </a:rPr>
              <a:t>will</a:t>
            </a:r>
            <a:r>
              <a:rPr lang="sk-SK" sz="1600" dirty="0">
                <a:latin typeface="Short Stack"/>
                <a:ea typeface="Short Stack"/>
                <a:cs typeface="Short Stack"/>
                <a:sym typeface="Short Stack"/>
              </a:rPr>
              <a:t> </a:t>
            </a:r>
            <a:r>
              <a:rPr lang="sk-SK" sz="1600" dirty="0" err="1">
                <a:latin typeface="Short Stack"/>
                <a:ea typeface="Short Stack"/>
                <a:cs typeface="Short Stack"/>
                <a:sym typeface="Short Stack"/>
              </a:rPr>
              <a:t>start</a:t>
            </a:r>
            <a:r>
              <a:rPr lang="sk-SK" sz="1600" dirty="0">
                <a:latin typeface="Short Stack"/>
                <a:ea typeface="Short Stack"/>
                <a:cs typeface="Short Stack"/>
                <a:sym typeface="Short Stack"/>
              </a:rPr>
              <a:t> </a:t>
            </a:r>
            <a:r>
              <a:rPr lang="sk-SK" sz="1600" dirty="0" err="1">
                <a:latin typeface="Short Stack"/>
                <a:ea typeface="Short Stack"/>
                <a:cs typeface="Short Stack"/>
                <a:sym typeface="Short Stack"/>
              </a:rPr>
              <a:t>talking</a:t>
            </a:r>
            <a:r>
              <a:rPr lang="sk-SK" sz="1600" dirty="0">
                <a:latin typeface="Short Stack"/>
                <a:ea typeface="Short Stack"/>
                <a:cs typeface="Short Stack"/>
                <a:sym typeface="Short Stack"/>
              </a:rPr>
              <a:t> </a:t>
            </a:r>
            <a:r>
              <a:rPr lang="sk-SK" sz="1600" dirty="0" err="1">
                <a:latin typeface="Short Stack"/>
                <a:ea typeface="Short Stack"/>
                <a:cs typeface="Short Stack"/>
                <a:sym typeface="Short Stack"/>
              </a:rPr>
              <a:t>using</a:t>
            </a:r>
            <a:r>
              <a:rPr lang="sk-SK" sz="1600" dirty="0">
                <a:latin typeface="Short Stack"/>
                <a:ea typeface="Short Stack"/>
                <a:cs typeface="Short Stack"/>
                <a:sym typeface="Short Stack"/>
              </a:rPr>
              <a:t> </a:t>
            </a:r>
            <a:r>
              <a:rPr lang="sk-SK" sz="1600" dirty="0" err="1">
                <a:latin typeface="Short Stack"/>
                <a:ea typeface="Short Stack"/>
                <a:cs typeface="Short Stack"/>
                <a:sym typeface="Short Stack"/>
              </a:rPr>
              <a:t>the</a:t>
            </a:r>
            <a:r>
              <a:rPr lang="sk-SK" sz="1600" dirty="0">
                <a:latin typeface="Short Stack"/>
                <a:ea typeface="Short Stack"/>
                <a:cs typeface="Short Stack"/>
                <a:sym typeface="Short Stack"/>
              </a:rPr>
              <a:t> ‘</a:t>
            </a:r>
            <a:r>
              <a:rPr lang="sk-SK" sz="1600" dirty="0" err="1">
                <a:latin typeface="Short Stack"/>
                <a:ea typeface="Short Stack"/>
                <a:cs typeface="Short Stack"/>
                <a:sym typeface="Short Stack"/>
              </a:rPr>
              <a:t>oracy</a:t>
            </a:r>
            <a:r>
              <a:rPr lang="sk-SK" sz="1600" dirty="0">
                <a:latin typeface="Short Stack"/>
                <a:ea typeface="Short Stack"/>
                <a:cs typeface="Short Stack"/>
                <a:sym typeface="Short Stack"/>
              </a:rPr>
              <a:t> </a:t>
            </a:r>
            <a:r>
              <a:rPr lang="sk-SK" sz="1600" dirty="0" err="1">
                <a:latin typeface="Short Stack"/>
                <a:ea typeface="Short Stack"/>
                <a:cs typeface="Short Stack"/>
                <a:sym typeface="Short Stack"/>
              </a:rPr>
              <a:t>toolkit</a:t>
            </a:r>
            <a:r>
              <a:rPr lang="sk-SK" sz="1600" dirty="0">
                <a:latin typeface="Short Stack"/>
                <a:ea typeface="Short Stack"/>
                <a:cs typeface="Short Stack"/>
                <a:sym typeface="Short Stack"/>
              </a:rPr>
              <a:t>’. </a:t>
            </a:r>
            <a:endParaRPr dirty="0"/>
          </a:p>
          <a:p>
            <a:pPr marL="0" lvl="0" indent="0" algn="l" rtl="0">
              <a:lnSpc>
                <a:spcPct val="100000"/>
              </a:lnSpc>
              <a:spcBef>
                <a:spcPts val="800"/>
              </a:spcBef>
              <a:spcAft>
                <a:spcPts val="0"/>
              </a:spcAft>
              <a:buSzPts val="2800"/>
              <a:buNone/>
            </a:pPr>
            <a:r>
              <a:rPr lang="sk-SK" sz="1600" dirty="0">
                <a:latin typeface="Short Stack"/>
                <a:ea typeface="Short Stack"/>
                <a:cs typeface="Short Stack"/>
                <a:sym typeface="Short Stack"/>
              </a:rPr>
              <a:t>5. </a:t>
            </a:r>
            <a:r>
              <a:rPr lang="sk-SK" sz="1600" dirty="0" err="1">
                <a:latin typeface="Short Stack"/>
                <a:ea typeface="Short Stack"/>
                <a:cs typeface="Short Stack"/>
                <a:sym typeface="Short Stack"/>
              </a:rPr>
              <a:t>After</a:t>
            </a:r>
            <a:r>
              <a:rPr lang="sk-SK" sz="1600" dirty="0">
                <a:latin typeface="Short Stack"/>
                <a:ea typeface="Short Stack"/>
                <a:cs typeface="Short Stack"/>
                <a:sym typeface="Short Stack"/>
              </a:rPr>
              <a:t> </a:t>
            </a:r>
            <a:r>
              <a:rPr lang="sk-SK" sz="1600" dirty="0" err="1">
                <a:latin typeface="Short Stack"/>
                <a:ea typeface="Short Stack"/>
                <a:cs typeface="Short Stack"/>
                <a:sym typeface="Short Stack"/>
              </a:rPr>
              <a:t>the</a:t>
            </a:r>
            <a:r>
              <a:rPr lang="sk-SK" sz="1600" dirty="0">
                <a:latin typeface="Short Stack"/>
                <a:ea typeface="Short Stack"/>
                <a:cs typeface="Short Stack"/>
                <a:sym typeface="Short Stack"/>
              </a:rPr>
              <a:t> </a:t>
            </a:r>
            <a:r>
              <a:rPr lang="sk-SK" sz="1600" dirty="0" err="1">
                <a:latin typeface="Short Stack"/>
                <a:ea typeface="Short Stack"/>
                <a:cs typeface="Short Stack"/>
                <a:sym typeface="Short Stack"/>
              </a:rPr>
              <a:t>discussion</a:t>
            </a:r>
            <a:r>
              <a:rPr lang="sk-SK" sz="1600" dirty="0">
                <a:latin typeface="Short Stack"/>
                <a:ea typeface="Short Stack"/>
                <a:cs typeface="Short Stack"/>
                <a:sym typeface="Short Stack"/>
              </a:rPr>
              <a:t>, </a:t>
            </a:r>
            <a:r>
              <a:rPr lang="sk-SK" sz="1600" dirty="0" err="1">
                <a:latin typeface="Short Stack"/>
                <a:ea typeface="Short Stack"/>
                <a:cs typeface="Short Stack"/>
                <a:sym typeface="Short Stack"/>
              </a:rPr>
              <a:t>each</a:t>
            </a:r>
            <a:r>
              <a:rPr lang="sk-SK" sz="1600" dirty="0">
                <a:latin typeface="Short Stack"/>
                <a:ea typeface="Short Stack"/>
                <a:cs typeface="Short Stack"/>
                <a:sym typeface="Short Stack"/>
              </a:rPr>
              <a:t> </a:t>
            </a:r>
            <a:r>
              <a:rPr lang="sk-SK" sz="1600" dirty="0" err="1">
                <a:latin typeface="Short Stack"/>
                <a:ea typeface="Short Stack"/>
                <a:cs typeface="Short Stack"/>
                <a:sym typeface="Short Stack"/>
              </a:rPr>
              <a:t>group</a:t>
            </a:r>
            <a:r>
              <a:rPr lang="sk-SK" sz="1600" dirty="0">
                <a:latin typeface="Short Stack"/>
                <a:ea typeface="Short Stack"/>
                <a:cs typeface="Short Stack"/>
                <a:sym typeface="Short Stack"/>
              </a:rPr>
              <a:t> </a:t>
            </a:r>
            <a:r>
              <a:rPr lang="sk-SK" sz="1600" dirty="0" err="1">
                <a:latin typeface="Short Stack"/>
                <a:ea typeface="Short Stack"/>
                <a:cs typeface="Short Stack"/>
                <a:sym typeface="Short Stack"/>
              </a:rPr>
              <a:t>should</a:t>
            </a:r>
            <a:r>
              <a:rPr lang="sk-SK" sz="1600" dirty="0">
                <a:latin typeface="Short Stack"/>
                <a:ea typeface="Short Stack"/>
                <a:cs typeface="Short Stack"/>
                <a:sym typeface="Short Stack"/>
              </a:rPr>
              <a:t> </a:t>
            </a:r>
            <a:r>
              <a:rPr lang="sk-SK" sz="1600" dirty="0" err="1">
                <a:latin typeface="Short Stack"/>
                <a:ea typeface="Short Stack"/>
                <a:cs typeface="Short Stack"/>
                <a:sym typeface="Short Stack"/>
              </a:rPr>
              <a:t>create</a:t>
            </a:r>
            <a:r>
              <a:rPr lang="sk-SK" sz="1600" dirty="0">
                <a:latin typeface="Short Stack"/>
                <a:ea typeface="Short Stack"/>
                <a:cs typeface="Short Stack"/>
                <a:sym typeface="Short Stack"/>
              </a:rPr>
              <a:t> new </a:t>
            </a:r>
            <a:r>
              <a:rPr lang="sk-SK" sz="1600" dirty="0" err="1">
                <a:latin typeface="Short Stack"/>
                <a:ea typeface="Short Stack"/>
                <a:cs typeface="Short Stack"/>
                <a:sym typeface="Short Stack"/>
              </a:rPr>
              <a:t>characters</a:t>
            </a:r>
            <a:r>
              <a:rPr lang="sk-SK" sz="1600" dirty="0">
                <a:latin typeface="Short Stack"/>
                <a:ea typeface="Short Stack"/>
                <a:cs typeface="Short Stack"/>
                <a:sym typeface="Short Stack"/>
              </a:rPr>
              <a:t>/ </a:t>
            </a:r>
            <a:r>
              <a:rPr lang="sk-SK" sz="1600" dirty="0" err="1">
                <a:latin typeface="Short Stack"/>
                <a:ea typeface="Short Stack"/>
                <a:cs typeface="Short Stack"/>
                <a:sym typeface="Short Stack"/>
              </a:rPr>
              <a:t>superheroes</a:t>
            </a:r>
            <a:r>
              <a:rPr lang="sk-SK" sz="1600" dirty="0">
                <a:latin typeface="Short Stack"/>
                <a:ea typeface="Short Stack"/>
                <a:cs typeface="Short Stack"/>
                <a:sym typeface="Short Stack"/>
              </a:rPr>
              <a:t> </a:t>
            </a:r>
            <a:r>
              <a:rPr lang="sk-SK" sz="1600" dirty="0" err="1">
                <a:latin typeface="Short Stack"/>
                <a:ea typeface="Short Stack"/>
                <a:cs typeface="Short Stack"/>
                <a:sym typeface="Short Stack"/>
              </a:rPr>
              <a:t>including</a:t>
            </a:r>
            <a:r>
              <a:rPr lang="sk-SK" sz="1600" dirty="0">
                <a:latin typeface="Short Stack"/>
                <a:ea typeface="Short Stack"/>
                <a:cs typeface="Short Stack"/>
                <a:sym typeface="Short Stack"/>
              </a:rPr>
              <a:t> </a:t>
            </a:r>
            <a:r>
              <a:rPr lang="sk-SK" sz="1600" dirty="0" err="1">
                <a:latin typeface="Short Stack"/>
                <a:ea typeface="Short Stack"/>
                <a:cs typeface="Short Stack"/>
                <a:sym typeface="Short Stack"/>
              </a:rPr>
              <a:t>their</a:t>
            </a:r>
            <a:r>
              <a:rPr lang="sk-SK" sz="1600" dirty="0">
                <a:latin typeface="Short Stack"/>
                <a:ea typeface="Short Stack"/>
                <a:cs typeface="Short Stack"/>
                <a:sym typeface="Short Stack"/>
              </a:rPr>
              <a:t> </a:t>
            </a:r>
            <a:r>
              <a:rPr lang="sk-SK" sz="1600" dirty="0" err="1">
                <a:latin typeface="Short Stack"/>
                <a:ea typeface="Short Stack"/>
                <a:cs typeface="Short Stack"/>
                <a:sym typeface="Short Stack"/>
              </a:rPr>
              <a:t>biography</a:t>
            </a:r>
            <a:r>
              <a:rPr lang="sk-SK" sz="1600" dirty="0">
                <a:latin typeface="Short Stack"/>
                <a:ea typeface="Short Stack"/>
                <a:cs typeface="Short Stack"/>
                <a:sym typeface="Short Stack"/>
              </a:rPr>
              <a:t> </a:t>
            </a:r>
            <a:r>
              <a:rPr lang="sk-SK" sz="1600" dirty="0" err="1">
                <a:latin typeface="Short Stack"/>
                <a:ea typeface="Short Stack"/>
                <a:cs typeface="Short Stack"/>
                <a:sym typeface="Short Stack"/>
              </a:rPr>
              <a:t>with</a:t>
            </a:r>
            <a:r>
              <a:rPr lang="sk-SK" sz="1600" dirty="0">
                <a:latin typeface="Short Stack"/>
                <a:ea typeface="Short Stack"/>
                <a:cs typeface="Short Stack"/>
                <a:sym typeface="Short Stack"/>
              </a:rPr>
              <a:t> </a:t>
            </a:r>
            <a:r>
              <a:rPr lang="sk-SK" sz="1600" dirty="0" err="1">
                <a:latin typeface="Short Stack"/>
                <a:ea typeface="Short Stack"/>
                <a:cs typeface="Short Stack"/>
                <a:sym typeface="Short Stack"/>
              </a:rPr>
              <a:t>the</a:t>
            </a:r>
            <a:r>
              <a:rPr lang="sk-SK" sz="1600" dirty="0">
                <a:latin typeface="Short Stack"/>
                <a:ea typeface="Short Stack"/>
                <a:cs typeface="Short Stack"/>
                <a:sym typeface="Short Stack"/>
              </a:rPr>
              <a:t> </a:t>
            </a:r>
            <a:r>
              <a:rPr lang="sk-SK" sz="1600" dirty="0" err="1">
                <a:latin typeface="Short Stack"/>
                <a:ea typeface="Short Stack"/>
                <a:cs typeface="Short Stack"/>
                <a:sym typeface="Short Stack"/>
              </a:rPr>
              <a:t>app</a:t>
            </a:r>
            <a:r>
              <a:rPr lang="sk-SK" sz="1600" dirty="0">
                <a:latin typeface="Short Stack"/>
                <a:ea typeface="Short Stack"/>
                <a:cs typeface="Short Stack"/>
                <a:sym typeface="Short Stack"/>
              </a:rPr>
              <a:t>: ‘</a:t>
            </a:r>
            <a:r>
              <a:rPr lang="sk-SK" sz="1600" b="1" dirty="0">
                <a:latin typeface="Short Stack"/>
                <a:ea typeface="Short Stack"/>
                <a:cs typeface="Short Stack"/>
                <a:sym typeface="Short Stack"/>
              </a:rPr>
              <a:t>Avatar </a:t>
            </a:r>
            <a:r>
              <a:rPr lang="sk-SK" sz="1600" b="1" dirty="0" err="1">
                <a:latin typeface="Short Stack"/>
                <a:ea typeface="Short Stack"/>
                <a:cs typeface="Short Stack"/>
                <a:sym typeface="Short Stack"/>
              </a:rPr>
              <a:t>Maker</a:t>
            </a:r>
            <a:r>
              <a:rPr lang="sk-SK" sz="1600" b="1" dirty="0">
                <a:latin typeface="Short Stack"/>
                <a:ea typeface="Short Stack"/>
                <a:cs typeface="Short Stack"/>
                <a:sym typeface="Short Stack"/>
              </a:rPr>
              <a:t>: </a:t>
            </a:r>
            <a:r>
              <a:rPr lang="sk-SK" sz="1600" b="1" dirty="0" err="1">
                <a:latin typeface="Short Stack"/>
                <a:ea typeface="Short Stack"/>
                <a:cs typeface="Short Stack"/>
                <a:sym typeface="Short Stack"/>
              </a:rPr>
              <a:t>Anime</a:t>
            </a:r>
            <a:r>
              <a:rPr lang="sk-SK" sz="1600" b="1" dirty="0">
                <a:latin typeface="Short Stack"/>
                <a:ea typeface="Short Stack"/>
                <a:cs typeface="Short Stack"/>
                <a:sym typeface="Short Stack"/>
              </a:rPr>
              <a:t>’.</a:t>
            </a:r>
            <a:endParaRPr sz="1600" dirty="0">
              <a:latin typeface="Short Stack"/>
              <a:ea typeface="Short Stack"/>
              <a:cs typeface="Short Stack"/>
              <a:sym typeface="Short Stack"/>
            </a:endParaRPr>
          </a:p>
          <a:p>
            <a:pPr marL="0" lvl="0" indent="0" algn="l" rtl="0">
              <a:lnSpc>
                <a:spcPct val="100000"/>
              </a:lnSpc>
              <a:spcBef>
                <a:spcPts val="800"/>
              </a:spcBef>
              <a:spcAft>
                <a:spcPts val="0"/>
              </a:spcAft>
              <a:buSzPts val="2800"/>
              <a:buNone/>
            </a:pPr>
            <a:r>
              <a:rPr lang="sk-SK" sz="1600" dirty="0">
                <a:latin typeface="Short Stack"/>
                <a:ea typeface="Short Stack"/>
                <a:cs typeface="Short Stack"/>
                <a:sym typeface="Short Stack"/>
              </a:rPr>
              <a:t>  </a:t>
            </a:r>
            <a:r>
              <a:rPr lang="sk-SK" sz="1600" dirty="0" err="1">
                <a:latin typeface="Short Stack"/>
                <a:ea typeface="Short Stack"/>
                <a:cs typeface="Short Stack"/>
                <a:sym typeface="Short Stack"/>
              </a:rPr>
              <a:t>Groups</a:t>
            </a:r>
            <a:r>
              <a:rPr lang="sk-SK" sz="1600" dirty="0">
                <a:latin typeface="Short Stack"/>
                <a:ea typeface="Short Stack"/>
                <a:cs typeface="Short Stack"/>
                <a:sym typeface="Short Stack"/>
              </a:rPr>
              <a:t> show </a:t>
            </a:r>
            <a:r>
              <a:rPr lang="sk-SK" sz="1600" dirty="0" err="1">
                <a:latin typeface="Short Stack"/>
                <a:ea typeface="Short Stack"/>
                <a:cs typeface="Short Stack"/>
                <a:sym typeface="Short Stack"/>
              </a:rPr>
              <a:t>their</a:t>
            </a:r>
            <a:r>
              <a:rPr lang="sk-SK" sz="1600" dirty="0">
                <a:latin typeface="Short Stack"/>
                <a:ea typeface="Short Stack"/>
                <a:cs typeface="Short Stack"/>
                <a:sym typeface="Short Stack"/>
              </a:rPr>
              <a:t> new </a:t>
            </a:r>
            <a:r>
              <a:rPr lang="sk-SK" sz="1600" dirty="0" err="1">
                <a:latin typeface="Short Stack"/>
                <a:ea typeface="Short Stack"/>
                <a:cs typeface="Short Stack"/>
                <a:sym typeface="Short Stack"/>
              </a:rPr>
              <a:t>characters</a:t>
            </a:r>
            <a:r>
              <a:rPr lang="sk-SK" sz="1600" dirty="0">
                <a:latin typeface="Short Stack"/>
                <a:ea typeface="Short Stack"/>
                <a:cs typeface="Short Stack"/>
                <a:sym typeface="Short Stack"/>
              </a:rPr>
              <a:t> and </a:t>
            </a:r>
            <a:r>
              <a:rPr lang="sk-SK" sz="1600" dirty="0" err="1">
                <a:latin typeface="Short Stack"/>
                <a:ea typeface="Short Stack"/>
                <a:cs typeface="Short Stack"/>
                <a:sym typeface="Short Stack"/>
              </a:rPr>
              <a:t>they</a:t>
            </a:r>
            <a:r>
              <a:rPr lang="sk-SK" sz="1600" dirty="0">
                <a:latin typeface="Short Stack"/>
                <a:ea typeface="Short Stack"/>
                <a:cs typeface="Short Stack"/>
                <a:sym typeface="Short Stack"/>
              </a:rPr>
              <a:t> </a:t>
            </a:r>
            <a:r>
              <a:rPr lang="sk-SK" sz="1600" dirty="0" err="1">
                <a:latin typeface="Short Stack"/>
                <a:ea typeface="Short Stack"/>
                <a:cs typeface="Short Stack"/>
                <a:sym typeface="Short Stack"/>
              </a:rPr>
              <a:t>vote</a:t>
            </a:r>
            <a:r>
              <a:rPr lang="sk-SK" sz="1600" dirty="0">
                <a:latin typeface="Short Stack"/>
                <a:ea typeface="Short Stack"/>
                <a:cs typeface="Short Stack"/>
                <a:sym typeface="Short Stack"/>
              </a:rPr>
              <a:t> </a:t>
            </a:r>
            <a:r>
              <a:rPr lang="sk-SK" sz="1600" dirty="0" err="1">
                <a:latin typeface="Short Stack"/>
                <a:ea typeface="Short Stack"/>
                <a:cs typeface="Short Stack"/>
                <a:sym typeface="Short Stack"/>
              </a:rPr>
              <a:t>for</a:t>
            </a:r>
            <a:r>
              <a:rPr lang="sk-SK" sz="1600" dirty="0">
                <a:latin typeface="Short Stack"/>
                <a:ea typeface="Short Stack"/>
                <a:cs typeface="Short Stack"/>
                <a:sym typeface="Short Stack"/>
              </a:rPr>
              <a:t> </a:t>
            </a:r>
            <a:r>
              <a:rPr lang="sk-SK" sz="1600" dirty="0" err="1">
                <a:latin typeface="Short Stack"/>
                <a:ea typeface="Short Stack"/>
                <a:cs typeface="Short Stack"/>
                <a:sym typeface="Short Stack"/>
              </a:rPr>
              <a:t>the</a:t>
            </a:r>
            <a:r>
              <a:rPr lang="sk-SK" sz="1600" dirty="0">
                <a:latin typeface="Short Stack"/>
                <a:ea typeface="Short Stack"/>
                <a:cs typeface="Short Stack"/>
                <a:sym typeface="Short Stack"/>
              </a:rPr>
              <a:t> </a:t>
            </a:r>
            <a:r>
              <a:rPr lang="sk-SK" sz="1600" dirty="0" err="1">
                <a:latin typeface="Short Stack"/>
                <a:ea typeface="Short Stack"/>
                <a:cs typeface="Short Stack"/>
                <a:sym typeface="Short Stack"/>
              </a:rPr>
              <a:t>best</a:t>
            </a:r>
            <a:r>
              <a:rPr lang="sk-SK" sz="1600" dirty="0">
                <a:latin typeface="Short Stack"/>
                <a:ea typeface="Short Stack"/>
                <a:cs typeface="Short Stack"/>
                <a:sym typeface="Short Stack"/>
              </a:rPr>
              <a:t>/most </a:t>
            </a:r>
            <a:r>
              <a:rPr lang="sk-SK" sz="1600" dirty="0" err="1">
                <a:latin typeface="Short Stack"/>
                <a:ea typeface="Short Stack"/>
                <a:cs typeface="Short Stack"/>
                <a:sym typeface="Short Stack"/>
              </a:rPr>
              <a:t>original</a:t>
            </a:r>
            <a:r>
              <a:rPr lang="sk-SK" sz="1600" dirty="0">
                <a:latin typeface="Short Stack"/>
                <a:ea typeface="Short Stack"/>
                <a:cs typeface="Short Stack"/>
                <a:sym typeface="Short Stack"/>
              </a:rPr>
              <a:t> </a:t>
            </a:r>
            <a:r>
              <a:rPr lang="sk-SK" sz="1600" dirty="0" err="1">
                <a:latin typeface="Short Stack"/>
                <a:ea typeface="Short Stack"/>
                <a:cs typeface="Short Stack"/>
                <a:sym typeface="Short Stack"/>
              </a:rPr>
              <a:t>one</a:t>
            </a:r>
            <a:r>
              <a:rPr lang="sk-SK" sz="1600" dirty="0">
                <a:latin typeface="Short Stack"/>
                <a:ea typeface="Short Stack"/>
                <a:cs typeface="Short Stack"/>
                <a:sym typeface="Short Stack"/>
              </a:rPr>
              <a:t>.</a:t>
            </a:r>
            <a:endParaRPr dirty="0"/>
          </a:p>
          <a:p>
            <a:pPr marL="67732" lvl="0" indent="0" algn="l" rtl="0">
              <a:lnSpc>
                <a:spcPct val="100000"/>
              </a:lnSpc>
              <a:spcBef>
                <a:spcPts val="800"/>
              </a:spcBef>
              <a:spcAft>
                <a:spcPts val="0"/>
              </a:spcAft>
              <a:buClr>
                <a:srgbClr val="114454"/>
              </a:buClr>
              <a:buSzPts val="2800"/>
              <a:buNone/>
            </a:pPr>
            <a:endParaRPr sz="2133" dirty="0">
              <a:solidFill>
                <a:srgbClr val="114454"/>
              </a:solidFill>
              <a:latin typeface="Nixie One"/>
              <a:ea typeface="Nixie One"/>
              <a:cs typeface="Nixie One"/>
              <a:sym typeface="Nixie One"/>
            </a:endParaRPr>
          </a:p>
        </p:txBody>
      </p:sp>
      <p:sp>
        <p:nvSpPr>
          <p:cNvPr id="186" name="Google Shape;186;p6"/>
          <p:cNvSpPr>
            <a:spLocks noGrp="1"/>
          </p:cNvSpPr>
          <p:nvPr>
            <p:ph type="sldNum" idx="12"/>
          </p:nvPr>
        </p:nvSpPr>
        <p:spPr>
          <a:xfrm>
            <a:off x="10758922" y="6217920"/>
            <a:ext cx="365760" cy="365760"/>
          </a:xfrm>
          <a:prstGeom prst="ellipse">
            <a:avLst/>
          </a:prstGeom>
          <a:noFill/>
          <a:ln>
            <a:noFill/>
          </a:ln>
        </p:spPr>
        <p:txBody>
          <a:bodyPr spcFirstLastPara="1" wrap="square" lIns="18275" tIns="45700" rIns="18275" bIns="45700" anchor="ctr" anchorCtr="0">
            <a:noAutofit/>
          </a:bodyPr>
          <a:lstStyle/>
          <a:p>
            <a:pPr marL="0" marR="0" lvl="0" indent="0" algn="ctr" rtl="0">
              <a:spcBef>
                <a:spcPts val="0"/>
              </a:spcBef>
              <a:spcAft>
                <a:spcPts val="0"/>
              </a:spcAft>
              <a:buNone/>
            </a:pPr>
            <a:fld id="{00000000-1234-1234-1234-123412341234}" type="slidenum">
              <a:rPr lang="sk-SK" sz="1067">
                <a:solidFill>
                  <a:srgbClr val="FFFFFF"/>
                </a:solidFill>
                <a:latin typeface="Roboto Slab"/>
                <a:ea typeface="Roboto Slab"/>
                <a:cs typeface="Roboto Slab"/>
                <a:sym typeface="Roboto Slab"/>
              </a:rPr>
              <a:t>6</a:t>
            </a:fld>
            <a:endParaRPr sz="1067">
              <a:solidFill>
                <a:srgbClr val="FFFFFF"/>
              </a:solidFill>
              <a:latin typeface="Roboto Slab"/>
              <a:ea typeface="Roboto Slab"/>
              <a:cs typeface="Roboto Slab"/>
              <a:sym typeface="Roboto Slab"/>
            </a:endParaRPr>
          </a:p>
        </p:txBody>
      </p:sp>
      <p:grpSp>
        <p:nvGrpSpPr>
          <p:cNvPr id="187" name="Google Shape;187;p6"/>
          <p:cNvGrpSpPr/>
          <p:nvPr/>
        </p:nvGrpSpPr>
        <p:grpSpPr>
          <a:xfrm>
            <a:off x="431801" y="1011767"/>
            <a:ext cx="488951" cy="488951"/>
            <a:chOff x="1923675" y="1633650"/>
            <a:chExt cx="436000" cy="435975"/>
          </a:xfrm>
        </p:grpSpPr>
        <p:sp>
          <p:nvSpPr>
            <p:cNvPr id="188" name="Google Shape;188;p6"/>
            <p:cNvSpPr/>
            <p:nvPr/>
          </p:nvSpPr>
          <p:spPr>
            <a:xfrm>
              <a:off x="2209250" y="1633650"/>
              <a:ext cx="150425" cy="150425"/>
            </a:xfrm>
            <a:custGeom>
              <a:avLst/>
              <a:gdLst/>
              <a:ahLst/>
              <a:cxnLst/>
              <a:rect l="l" t="t" r="r" b="b"/>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189" name="Google Shape;189;p6"/>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190" name="Google Shape;190;p6"/>
            <p:cNvSpPr/>
            <p:nvPr/>
          </p:nvSpPr>
          <p:spPr>
            <a:xfrm>
              <a:off x="1923675" y="1681150"/>
              <a:ext cx="388500" cy="388475"/>
            </a:xfrm>
            <a:custGeom>
              <a:avLst/>
              <a:gdLst/>
              <a:ahLst/>
              <a:cxnLst/>
              <a:rect l="l" t="t" r="r" b="b"/>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191" name="Google Shape;191;p6"/>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192" name="Google Shape;192;p6"/>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193" name="Google Shape;193;p6"/>
            <p:cNvSpPr/>
            <p:nvPr/>
          </p:nvSpPr>
          <p:spPr>
            <a:xfrm>
              <a:off x="1944375" y="1947225"/>
              <a:ext cx="101725" cy="101700"/>
            </a:xfrm>
            <a:custGeom>
              <a:avLst/>
              <a:gdLst/>
              <a:ahLst/>
              <a:cxnLst/>
              <a:rect l="l" t="t" r="r" b="b"/>
              <a:pathLst>
                <a:path w="4069" h="4068" fill="none" extrusionOk="0">
                  <a:moveTo>
                    <a:pt x="1" y="49"/>
                  </a:moveTo>
                  <a:lnTo>
                    <a:pt x="1" y="49"/>
                  </a:lnTo>
                  <a:lnTo>
                    <a:pt x="25" y="0"/>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grpSp>
      <p:pic>
        <p:nvPicPr>
          <p:cNvPr id="194" name="Google Shape;194;p6" descr="Erasmus+ logo EN.jpg"/>
          <p:cNvPicPr preferRelativeResize="0"/>
          <p:nvPr/>
        </p:nvPicPr>
        <p:blipFill rotWithShape="1">
          <a:blip r:embed="rId3">
            <a:alphaModFix/>
          </a:blip>
          <a:srcRect/>
          <a:stretch/>
        </p:blipFill>
        <p:spPr>
          <a:xfrm>
            <a:off x="381001" y="285751"/>
            <a:ext cx="3458633" cy="762000"/>
          </a:xfrm>
          <a:prstGeom prst="rect">
            <a:avLst/>
          </a:prstGeom>
          <a:noFill/>
          <a:ln>
            <a:noFill/>
          </a:ln>
        </p:spPr>
      </p:pic>
      <p:pic>
        <p:nvPicPr>
          <p:cNvPr id="195" name="Google Shape;195;p6" descr="Interfaz de usuario gráfica, Aplicación&#10;&#10;Descripción generada automáticamente"/>
          <p:cNvPicPr preferRelativeResize="0"/>
          <p:nvPr/>
        </p:nvPicPr>
        <p:blipFill rotWithShape="1">
          <a:blip r:embed="rId4">
            <a:alphaModFix/>
          </a:blip>
          <a:srcRect/>
          <a:stretch/>
        </p:blipFill>
        <p:spPr>
          <a:xfrm>
            <a:off x="8499943" y="756995"/>
            <a:ext cx="3016955" cy="1413004"/>
          </a:xfrm>
          <a:prstGeom prst="rect">
            <a:avLst/>
          </a:prstGeom>
          <a:noFill/>
          <a:ln>
            <a:noFill/>
          </a:ln>
        </p:spPr>
      </p:pic>
      <p:pic>
        <p:nvPicPr>
          <p:cNvPr id="196" name="Google Shape;196;p6"/>
          <p:cNvPicPr preferRelativeResize="0"/>
          <p:nvPr/>
        </p:nvPicPr>
        <p:blipFill rotWithShape="1">
          <a:blip r:embed="rId5">
            <a:alphaModFix/>
          </a:blip>
          <a:srcRect/>
          <a:stretch/>
        </p:blipFill>
        <p:spPr>
          <a:xfrm>
            <a:off x="10601661" y="2717792"/>
            <a:ext cx="1391439" cy="1148912"/>
          </a:xfrm>
          <a:prstGeom prst="rect">
            <a:avLst/>
          </a:prstGeom>
          <a:noFill/>
          <a:ln>
            <a:noFill/>
          </a:ln>
        </p:spPr>
      </p:pic>
      <p:sp>
        <p:nvSpPr>
          <p:cNvPr id="197" name="Google Shape;197;p6"/>
          <p:cNvSpPr txBox="1"/>
          <p:nvPr/>
        </p:nvSpPr>
        <p:spPr>
          <a:xfrm>
            <a:off x="1184320" y="1096118"/>
            <a:ext cx="4947188"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1800">
                <a:solidFill>
                  <a:schemeClr val="lt1"/>
                </a:solidFill>
                <a:latin typeface="Gill Sans"/>
                <a:ea typeface="Gill Sans"/>
                <a:cs typeface="Gill Sans"/>
                <a:sym typeface="Gill Sans"/>
              </a:rPr>
              <a:t>COMMUNICATION</a:t>
            </a:r>
            <a:br>
              <a:rPr lang="sk-SK" sz="1800">
                <a:solidFill>
                  <a:schemeClr val="lt1"/>
                </a:solidFill>
                <a:latin typeface="Gill Sans"/>
                <a:ea typeface="Gill Sans"/>
                <a:cs typeface="Gill Sans"/>
                <a:sym typeface="Gill Sans"/>
              </a:rPr>
            </a:br>
            <a:r>
              <a:rPr lang="sk-SK" sz="1800">
                <a:solidFill>
                  <a:schemeClr val="lt1"/>
                </a:solidFill>
                <a:latin typeface="Gill Sans"/>
                <a:ea typeface="Gill Sans"/>
                <a:cs typeface="Gill Sans"/>
                <a:sym typeface="Gill Sans"/>
              </a:rPr>
              <a:t>Lessons 1 and 2: Effective Communication  Activity.</a:t>
            </a:r>
            <a:br>
              <a:rPr lang="sk-SK" sz="1800">
                <a:solidFill>
                  <a:schemeClr val="lt1"/>
                </a:solidFill>
                <a:latin typeface="Gill Sans"/>
                <a:ea typeface="Gill Sans"/>
                <a:cs typeface="Gill Sans"/>
                <a:sym typeface="Gill Sans"/>
              </a:rPr>
            </a:br>
            <a:endParaRPr sz="1800">
              <a:solidFill>
                <a:schemeClr val="dk1"/>
              </a:solidFill>
              <a:latin typeface="Gill Sans"/>
              <a:ea typeface="Gill Sans"/>
              <a:cs typeface="Gill Sans"/>
              <a:sym typeface="Gill Sans"/>
            </a:endParaRPr>
          </a:p>
        </p:txBody>
      </p:sp>
      <p:sp>
        <p:nvSpPr>
          <p:cNvPr id="198" name="Google Shape;198;p6"/>
          <p:cNvSpPr txBox="1"/>
          <p:nvPr/>
        </p:nvSpPr>
        <p:spPr>
          <a:xfrm>
            <a:off x="431701" y="6354395"/>
            <a:ext cx="3615300" cy="435900"/>
          </a:xfrm>
          <a:prstGeom prst="rect">
            <a:avLst/>
          </a:prstGeom>
          <a:solidFill>
            <a:srgbClr val="00B050"/>
          </a:solidFill>
          <a:ln>
            <a:noFill/>
          </a:ln>
        </p:spPr>
        <p:txBody>
          <a:bodyPr spcFirstLastPara="1" wrap="square" lIns="121900" tIns="121900" rIns="121900" bIns="121900" anchor="t" anchorCtr="0">
            <a:noAutofit/>
          </a:bodyPr>
          <a:lstStyle/>
          <a:p>
            <a:pPr marL="0" marR="0" lvl="0" indent="0" algn="ctr" rtl="0">
              <a:spcBef>
                <a:spcPts val="0"/>
              </a:spcBef>
              <a:spcAft>
                <a:spcPts val="0"/>
              </a:spcAft>
              <a:buNone/>
            </a:pPr>
            <a:r>
              <a:rPr lang="sk-SK" sz="1200" b="1">
                <a:solidFill>
                  <a:schemeClr val="dk1"/>
                </a:solidFill>
                <a:latin typeface="Arial"/>
                <a:ea typeface="Arial"/>
                <a:cs typeface="Arial"/>
                <a:sym typeface="Arial"/>
              </a:rPr>
              <a:t>2020-1-SK01-KA226-SCH-094350</a:t>
            </a:r>
            <a:endParaRPr/>
          </a:p>
          <a:p>
            <a:pPr marL="0" marR="0" lvl="0" indent="0" algn="l" rtl="0">
              <a:spcBef>
                <a:spcPts val="1333"/>
              </a:spcBef>
              <a:spcAft>
                <a:spcPts val="0"/>
              </a:spcAft>
              <a:buNone/>
            </a:pPr>
            <a:endParaRPr sz="1200" b="1">
              <a:solidFill>
                <a:srgbClr val="114454"/>
              </a:solidFill>
              <a:latin typeface="Nixie One"/>
              <a:ea typeface="Nixie One"/>
              <a:cs typeface="Nixie One"/>
              <a:sym typeface="Nixie One"/>
            </a:endParaRPr>
          </a:p>
          <a:p>
            <a:pPr marL="0" marR="0" lvl="0" indent="0" algn="l" rtl="0">
              <a:spcBef>
                <a:spcPts val="1333"/>
              </a:spcBef>
              <a:spcAft>
                <a:spcPts val="0"/>
              </a:spcAft>
              <a:buNone/>
            </a:pPr>
            <a:endParaRPr sz="1200" b="1">
              <a:solidFill>
                <a:srgbClr val="114454"/>
              </a:solidFill>
              <a:latin typeface="Nixie One"/>
              <a:ea typeface="Nixie One"/>
              <a:cs typeface="Nixie One"/>
              <a:sym typeface="Nixie One"/>
            </a:endParaRPr>
          </a:p>
        </p:txBody>
      </p:sp>
      <p:pic>
        <p:nvPicPr>
          <p:cNvPr id="199" name="Google Shape;199;p6" descr="page1image60437296"/>
          <p:cNvPicPr preferRelativeResize="0"/>
          <p:nvPr/>
        </p:nvPicPr>
        <p:blipFill rotWithShape="1">
          <a:blip r:embed="rId6">
            <a:alphaModFix/>
          </a:blip>
          <a:srcRect/>
          <a:stretch/>
        </p:blipFill>
        <p:spPr>
          <a:xfrm>
            <a:off x="3861970" y="309935"/>
            <a:ext cx="958070" cy="762000"/>
          </a:xfrm>
          <a:prstGeom prst="rect">
            <a:avLst/>
          </a:prstGeom>
          <a:noFill/>
          <a:ln>
            <a:noFill/>
          </a:ln>
        </p:spPr>
      </p:pic>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7"/>
          <p:cNvSpPr txBox="1">
            <a:spLocks noGrp="1"/>
          </p:cNvSpPr>
          <p:nvPr>
            <p:ph type="body" idx="1"/>
          </p:nvPr>
        </p:nvSpPr>
        <p:spPr>
          <a:xfrm>
            <a:off x="1528033" y="2356367"/>
            <a:ext cx="10054400" cy="4211600"/>
          </a:xfrm>
          <a:prstGeom prst="rect">
            <a:avLst/>
          </a:prstGeom>
          <a:noFill/>
          <a:ln>
            <a:noFill/>
          </a:ln>
        </p:spPr>
        <p:txBody>
          <a:bodyPr spcFirstLastPara="1" wrap="square" lIns="91425" tIns="45700" rIns="91425" bIns="45700" anchor="t" anchorCtr="0">
            <a:noAutofit/>
          </a:bodyPr>
          <a:lstStyle/>
          <a:p>
            <a:pPr marL="67732" lvl="0" indent="0" algn="l" rtl="0">
              <a:lnSpc>
                <a:spcPct val="100000"/>
              </a:lnSpc>
              <a:spcBef>
                <a:spcPts val="800"/>
              </a:spcBef>
              <a:spcAft>
                <a:spcPts val="0"/>
              </a:spcAft>
              <a:buClr>
                <a:srgbClr val="114454"/>
              </a:buClr>
              <a:buSzPts val="2800"/>
              <a:buNone/>
            </a:pPr>
            <a:r>
              <a:rPr lang="sk-SK" sz="2133">
                <a:solidFill>
                  <a:srgbClr val="114454"/>
                </a:solidFill>
                <a:latin typeface="Nixie One"/>
                <a:ea typeface="Nixie One"/>
                <a:cs typeface="Nixie One"/>
                <a:sym typeface="Nixie One"/>
              </a:rPr>
              <a:t>ACTIVITY: </a:t>
            </a:r>
            <a:endParaRPr/>
          </a:p>
          <a:p>
            <a:pPr marL="67732" lvl="0" indent="0" algn="l" rtl="0">
              <a:lnSpc>
                <a:spcPct val="100000"/>
              </a:lnSpc>
              <a:spcBef>
                <a:spcPts val="800"/>
              </a:spcBef>
              <a:spcAft>
                <a:spcPts val="0"/>
              </a:spcAft>
              <a:buClr>
                <a:srgbClr val="114454"/>
              </a:buClr>
              <a:buSzPts val="2800"/>
              <a:buNone/>
            </a:pPr>
            <a:endParaRPr sz="2133">
              <a:solidFill>
                <a:srgbClr val="114454"/>
              </a:solidFill>
              <a:latin typeface="Nixie One"/>
              <a:ea typeface="Nixie One"/>
              <a:cs typeface="Nixie One"/>
              <a:sym typeface="Nixie One"/>
            </a:endParaRPr>
          </a:p>
        </p:txBody>
      </p:sp>
      <p:sp>
        <p:nvSpPr>
          <p:cNvPr id="205" name="Google Shape;205;p7"/>
          <p:cNvSpPr>
            <a:spLocks noGrp="1"/>
          </p:cNvSpPr>
          <p:nvPr>
            <p:ph type="sldNum" idx="12"/>
          </p:nvPr>
        </p:nvSpPr>
        <p:spPr>
          <a:xfrm>
            <a:off x="10758922" y="6217920"/>
            <a:ext cx="365760" cy="365760"/>
          </a:xfrm>
          <a:prstGeom prst="ellipse">
            <a:avLst/>
          </a:prstGeom>
          <a:noFill/>
          <a:ln>
            <a:noFill/>
          </a:ln>
        </p:spPr>
        <p:txBody>
          <a:bodyPr spcFirstLastPara="1" wrap="square" lIns="18275" tIns="45700" rIns="18275" bIns="45700" anchor="ctr" anchorCtr="0">
            <a:noAutofit/>
          </a:bodyPr>
          <a:lstStyle/>
          <a:p>
            <a:pPr marL="0" marR="0" lvl="0" indent="0" algn="ctr" rtl="0">
              <a:spcBef>
                <a:spcPts val="0"/>
              </a:spcBef>
              <a:spcAft>
                <a:spcPts val="0"/>
              </a:spcAft>
              <a:buNone/>
            </a:pPr>
            <a:fld id="{00000000-1234-1234-1234-123412341234}" type="slidenum">
              <a:rPr lang="sk-SK" sz="1067">
                <a:solidFill>
                  <a:srgbClr val="FFFFFF"/>
                </a:solidFill>
                <a:latin typeface="Roboto Slab"/>
                <a:ea typeface="Roboto Slab"/>
                <a:cs typeface="Roboto Slab"/>
                <a:sym typeface="Roboto Slab"/>
              </a:rPr>
              <a:t>7</a:t>
            </a:fld>
            <a:endParaRPr sz="1067">
              <a:solidFill>
                <a:srgbClr val="FFFFFF"/>
              </a:solidFill>
              <a:latin typeface="Roboto Slab"/>
              <a:ea typeface="Roboto Slab"/>
              <a:cs typeface="Roboto Slab"/>
              <a:sym typeface="Roboto Slab"/>
            </a:endParaRPr>
          </a:p>
        </p:txBody>
      </p:sp>
      <p:grpSp>
        <p:nvGrpSpPr>
          <p:cNvPr id="206" name="Google Shape;206;p7"/>
          <p:cNvGrpSpPr/>
          <p:nvPr/>
        </p:nvGrpSpPr>
        <p:grpSpPr>
          <a:xfrm>
            <a:off x="431801" y="1011767"/>
            <a:ext cx="488951" cy="488951"/>
            <a:chOff x="1923675" y="1633650"/>
            <a:chExt cx="436000" cy="435975"/>
          </a:xfrm>
        </p:grpSpPr>
        <p:sp>
          <p:nvSpPr>
            <p:cNvPr id="207" name="Google Shape;207;p7"/>
            <p:cNvSpPr/>
            <p:nvPr/>
          </p:nvSpPr>
          <p:spPr>
            <a:xfrm>
              <a:off x="2209250" y="1633650"/>
              <a:ext cx="150425" cy="150425"/>
            </a:xfrm>
            <a:custGeom>
              <a:avLst/>
              <a:gdLst/>
              <a:ahLst/>
              <a:cxnLst/>
              <a:rect l="l" t="t" r="r" b="b"/>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08" name="Google Shape;208;p7"/>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09" name="Google Shape;209;p7"/>
            <p:cNvSpPr/>
            <p:nvPr/>
          </p:nvSpPr>
          <p:spPr>
            <a:xfrm>
              <a:off x="1923675" y="1681150"/>
              <a:ext cx="388500" cy="388475"/>
            </a:xfrm>
            <a:custGeom>
              <a:avLst/>
              <a:gdLst/>
              <a:ahLst/>
              <a:cxnLst/>
              <a:rect l="l" t="t" r="r" b="b"/>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10" name="Google Shape;210;p7"/>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11" name="Google Shape;211;p7"/>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12" name="Google Shape;212;p7"/>
            <p:cNvSpPr/>
            <p:nvPr/>
          </p:nvSpPr>
          <p:spPr>
            <a:xfrm>
              <a:off x="1944375" y="1947225"/>
              <a:ext cx="101725" cy="101700"/>
            </a:xfrm>
            <a:custGeom>
              <a:avLst/>
              <a:gdLst/>
              <a:ahLst/>
              <a:cxnLst/>
              <a:rect l="l" t="t" r="r" b="b"/>
              <a:pathLst>
                <a:path w="4069" h="4068" fill="none" extrusionOk="0">
                  <a:moveTo>
                    <a:pt x="1" y="49"/>
                  </a:moveTo>
                  <a:lnTo>
                    <a:pt x="1" y="49"/>
                  </a:lnTo>
                  <a:lnTo>
                    <a:pt x="25" y="0"/>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grpSp>
      <p:pic>
        <p:nvPicPr>
          <p:cNvPr id="213" name="Google Shape;213;p7" descr="Erasmus+ logo EN.jpg"/>
          <p:cNvPicPr preferRelativeResize="0"/>
          <p:nvPr/>
        </p:nvPicPr>
        <p:blipFill rotWithShape="1">
          <a:blip r:embed="rId3">
            <a:alphaModFix/>
          </a:blip>
          <a:srcRect/>
          <a:stretch/>
        </p:blipFill>
        <p:spPr>
          <a:xfrm>
            <a:off x="381001" y="285751"/>
            <a:ext cx="3458633" cy="762000"/>
          </a:xfrm>
          <a:prstGeom prst="rect">
            <a:avLst/>
          </a:prstGeom>
          <a:noFill/>
          <a:ln>
            <a:noFill/>
          </a:ln>
        </p:spPr>
      </p:pic>
      <p:sp>
        <p:nvSpPr>
          <p:cNvPr id="214" name="Google Shape;214;p7"/>
          <p:cNvSpPr txBox="1"/>
          <p:nvPr/>
        </p:nvSpPr>
        <p:spPr>
          <a:xfrm>
            <a:off x="431193" y="6382217"/>
            <a:ext cx="3615267" cy="436033"/>
          </a:xfrm>
          <a:prstGeom prst="rect">
            <a:avLst/>
          </a:prstGeom>
          <a:solidFill>
            <a:srgbClr val="00B050"/>
          </a:solidFill>
          <a:ln>
            <a:noFill/>
          </a:ln>
        </p:spPr>
        <p:txBody>
          <a:bodyPr spcFirstLastPara="1" wrap="square" lIns="121900" tIns="121900" rIns="121900" bIns="121900" anchor="t" anchorCtr="0">
            <a:noAutofit/>
          </a:bodyPr>
          <a:lstStyle/>
          <a:p>
            <a:pPr marL="0" marR="0" lvl="0" indent="0" algn="ctr" rtl="0">
              <a:spcBef>
                <a:spcPts val="0"/>
              </a:spcBef>
              <a:spcAft>
                <a:spcPts val="0"/>
              </a:spcAft>
              <a:buNone/>
            </a:pPr>
            <a:r>
              <a:rPr lang="sk-SK" sz="1200" b="1">
                <a:solidFill>
                  <a:schemeClr val="dk1"/>
                </a:solidFill>
                <a:latin typeface="Arial"/>
                <a:ea typeface="Arial"/>
                <a:cs typeface="Arial"/>
                <a:sym typeface="Arial"/>
              </a:rPr>
              <a:t>2020-1-SK01-KA226-SCH-094350</a:t>
            </a:r>
            <a:endParaRPr/>
          </a:p>
          <a:p>
            <a:pPr marL="0" marR="0" lvl="0" indent="0" algn="l" rtl="0">
              <a:spcBef>
                <a:spcPts val="1333"/>
              </a:spcBef>
              <a:spcAft>
                <a:spcPts val="0"/>
              </a:spcAft>
              <a:buNone/>
            </a:pPr>
            <a:endParaRPr sz="1200" b="1">
              <a:solidFill>
                <a:srgbClr val="114454"/>
              </a:solidFill>
              <a:latin typeface="Nixie One"/>
              <a:ea typeface="Nixie One"/>
              <a:cs typeface="Nixie One"/>
              <a:sym typeface="Nixie One"/>
            </a:endParaRPr>
          </a:p>
          <a:p>
            <a:pPr marL="0" marR="0" lvl="0" indent="0" algn="l" rtl="0">
              <a:spcBef>
                <a:spcPts val="1333"/>
              </a:spcBef>
              <a:spcAft>
                <a:spcPts val="0"/>
              </a:spcAft>
              <a:buNone/>
            </a:pPr>
            <a:endParaRPr sz="1200" b="1">
              <a:solidFill>
                <a:srgbClr val="114454"/>
              </a:solidFill>
              <a:latin typeface="Nixie One"/>
              <a:ea typeface="Nixie One"/>
              <a:cs typeface="Nixie One"/>
              <a:sym typeface="Nixie One"/>
            </a:endParaRPr>
          </a:p>
        </p:txBody>
      </p:sp>
      <p:sp>
        <p:nvSpPr>
          <p:cNvPr id="215" name="Google Shape;215;p7"/>
          <p:cNvSpPr/>
          <p:nvPr/>
        </p:nvSpPr>
        <p:spPr>
          <a:xfrm>
            <a:off x="3048000" y="3105835"/>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1800">
                <a:solidFill>
                  <a:schemeClr val="lt1"/>
                </a:solidFill>
                <a:latin typeface="Gill Sans"/>
                <a:ea typeface="Gill Sans"/>
                <a:cs typeface="Gill Sans"/>
                <a:sym typeface="Gill Sans"/>
              </a:rPr>
              <a:t>.</a:t>
            </a:r>
            <a:endParaRPr/>
          </a:p>
        </p:txBody>
      </p:sp>
      <p:sp>
        <p:nvSpPr>
          <p:cNvPr id="216" name="Google Shape;216;p7"/>
          <p:cNvSpPr/>
          <p:nvPr/>
        </p:nvSpPr>
        <p:spPr>
          <a:xfrm>
            <a:off x="1516310" y="1115392"/>
            <a:ext cx="609600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1800">
                <a:solidFill>
                  <a:schemeClr val="lt1"/>
                </a:solidFill>
                <a:latin typeface="Gill Sans"/>
                <a:ea typeface="Gill Sans"/>
                <a:cs typeface="Gill Sans"/>
                <a:sym typeface="Gill Sans"/>
              </a:rPr>
              <a:t>COLLABORATION</a:t>
            </a:r>
            <a:endParaRPr/>
          </a:p>
          <a:p>
            <a:pPr marL="0" marR="0" lvl="0" indent="0" algn="l" rtl="0">
              <a:spcBef>
                <a:spcPts val="0"/>
              </a:spcBef>
              <a:spcAft>
                <a:spcPts val="0"/>
              </a:spcAft>
              <a:buNone/>
            </a:pPr>
            <a:r>
              <a:rPr lang="sk-SK" sz="1800">
                <a:solidFill>
                  <a:schemeClr val="lt1"/>
                </a:solidFill>
                <a:latin typeface="Gill Sans"/>
                <a:ea typeface="Gill Sans"/>
                <a:cs typeface="Gill Sans"/>
                <a:sym typeface="Gill Sans"/>
              </a:rPr>
              <a:t>Lessons 3, 4 and 5: ‘TV News Programme’.</a:t>
            </a:r>
            <a:endParaRPr/>
          </a:p>
          <a:p>
            <a:pPr marL="0" marR="0" lvl="0" indent="0" algn="l" rtl="0">
              <a:spcBef>
                <a:spcPts val="0"/>
              </a:spcBef>
              <a:spcAft>
                <a:spcPts val="0"/>
              </a:spcAft>
              <a:buNone/>
            </a:pPr>
            <a:r>
              <a:rPr lang="sk-SK" sz="1800">
                <a:solidFill>
                  <a:schemeClr val="lt1"/>
                </a:solidFill>
                <a:latin typeface="Gill Sans"/>
                <a:ea typeface="Gill Sans"/>
                <a:cs typeface="Gill Sans"/>
                <a:sym typeface="Gill Sans"/>
              </a:rPr>
              <a:t>Time: 50’ each lesson.</a:t>
            </a:r>
            <a:endParaRPr sz="1800">
              <a:solidFill>
                <a:schemeClr val="dk1"/>
              </a:solidFill>
              <a:latin typeface="Gill Sans"/>
              <a:ea typeface="Gill Sans"/>
              <a:cs typeface="Gill Sans"/>
              <a:sym typeface="Gill Sans"/>
            </a:endParaRPr>
          </a:p>
        </p:txBody>
      </p:sp>
      <p:graphicFrame>
        <p:nvGraphicFramePr>
          <p:cNvPr id="217" name="Google Shape;217;p7"/>
          <p:cNvGraphicFramePr/>
          <p:nvPr/>
        </p:nvGraphicFramePr>
        <p:xfrm>
          <a:off x="2230437" y="2955471"/>
          <a:ext cx="8187200" cy="2253350"/>
        </p:xfrm>
        <a:graphic>
          <a:graphicData uri="http://schemas.openxmlformats.org/drawingml/2006/table">
            <a:tbl>
              <a:tblPr>
                <a:noFill/>
                <a:tableStyleId>{C2451B28-9B95-4FF1-925A-8F829D193C02}</a:tableStyleId>
              </a:tblPr>
              <a:tblGrid>
                <a:gridCol w="8187200">
                  <a:extLst>
                    <a:ext uri="{9D8B030D-6E8A-4147-A177-3AD203B41FA5}">
                      <a16:colId xmlns:a16="http://schemas.microsoft.com/office/drawing/2014/main" val="20000"/>
                    </a:ext>
                  </a:extLst>
                </a:gridCol>
              </a:tblGrid>
              <a:tr h="2253350">
                <a:tc>
                  <a:txBody>
                    <a:bodyPr/>
                    <a:lstStyle/>
                    <a:p>
                      <a:pPr marL="457200" marR="0" lvl="0" indent="0" algn="ctr" rtl="0">
                        <a:lnSpc>
                          <a:spcPct val="115000"/>
                        </a:lnSpc>
                        <a:spcBef>
                          <a:spcPts val="0"/>
                        </a:spcBef>
                        <a:spcAft>
                          <a:spcPts val="0"/>
                        </a:spcAft>
                        <a:buNone/>
                      </a:pPr>
                      <a:r>
                        <a:rPr lang="sk-SK" sz="2000" b="1" u="none" strike="noStrike" cap="none">
                          <a:latin typeface="Short Stack"/>
                          <a:ea typeface="Short Stack"/>
                          <a:cs typeface="Short Stack"/>
                          <a:sym typeface="Short Stack"/>
                        </a:rPr>
                        <a:t>PRESENTING A TV NEWS PROGRAMME</a:t>
                      </a:r>
                      <a:endParaRPr sz="2000" b="1" u="none" strike="noStrike" cap="none">
                        <a:latin typeface="Short Stack"/>
                        <a:ea typeface="Short Stack"/>
                        <a:cs typeface="Short Stack"/>
                        <a:sym typeface="Short Stack"/>
                      </a:endParaRPr>
                    </a:p>
                    <a:p>
                      <a:pPr marL="0" marR="0" lvl="0" indent="0" algn="ctr" rtl="0">
                        <a:spcBef>
                          <a:spcPts val="1000"/>
                        </a:spcBef>
                        <a:spcAft>
                          <a:spcPts val="0"/>
                        </a:spcAft>
                        <a:buNone/>
                      </a:pPr>
                      <a:r>
                        <a:rPr lang="sk-SK" sz="2000" u="none" strike="noStrike" cap="none">
                          <a:latin typeface="Short Stack"/>
                          <a:ea typeface="Short Stack"/>
                          <a:cs typeface="Short Stack"/>
                          <a:sym typeface="Short Stack"/>
                        </a:rPr>
                        <a:t>What if you had 360 seconds </a:t>
                      </a:r>
                      <a:endParaRPr sz="2000" u="none" strike="noStrike" cap="none">
                        <a:latin typeface="Short Stack"/>
                        <a:ea typeface="Short Stack"/>
                        <a:cs typeface="Short Stack"/>
                        <a:sym typeface="Short Stack"/>
                      </a:endParaRPr>
                    </a:p>
                    <a:p>
                      <a:pPr marL="0" marR="0" lvl="0" indent="0" algn="ctr" rtl="0">
                        <a:spcBef>
                          <a:spcPts val="0"/>
                        </a:spcBef>
                        <a:spcAft>
                          <a:spcPts val="0"/>
                        </a:spcAft>
                        <a:buNone/>
                      </a:pPr>
                      <a:r>
                        <a:rPr lang="sk-SK" sz="2000" u="none" strike="noStrike" cap="none">
                          <a:latin typeface="Short Stack"/>
                          <a:ea typeface="Short Stack"/>
                          <a:cs typeface="Short Stack"/>
                          <a:sym typeface="Short Stack"/>
                        </a:rPr>
                        <a:t>to broadcast the most important news event in the world today? </a:t>
                      </a:r>
                      <a:endParaRPr sz="2000" u="none" strike="noStrike" cap="none">
                        <a:latin typeface="Short Stack"/>
                        <a:ea typeface="Short Stack"/>
                        <a:cs typeface="Short Stack"/>
                        <a:sym typeface="Short Stack"/>
                      </a:endParaRPr>
                    </a:p>
                    <a:p>
                      <a:pPr marL="0" marR="0" lvl="0" indent="0" algn="ctr" rtl="0">
                        <a:spcBef>
                          <a:spcPts val="0"/>
                        </a:spcBef>
                        <a:spcAft>
                          <a:spcPts val="0"/>
                        </a:spcAft>
                        <a:buNone/>
                      </a:pPr>
                      <a:r>
                        <a:rPr lang="sk-SK" sz="2000" u="none" strike="noStrike" cap="none">
                          <a:latin typeface="Short Stack"/>
                          <a:ea typeface="Short Stack"/>
                          <a:cs typeface="Short Stack"/>
                          <a:sym typeface="Short Stack"/>
                        </a:rPr>
                        <a:t>How would you present it so your viewers would remember it forever?</a:t>
                      </a:r>
                      <a:endParaRPr sz="2000" u="none" strike="noStrike" cap="none">
                        <a:latin typeface="Short Stack"/>
                        <a:ea typeface="Short Stack"/>
                        <a:cs typeface="Short Stack"/>
                        <a:sym typeface="Short Stack"/>
                      </a:endParaRPr>
                    </a:p>
                  </a:txBody>
                  <a:tcPr marL="89525" marR="89525" marT="0" marB="0">
                    <a:solidFill>
                      <a:schemeClr val="accent3"/>
                    </a:solidFill>
                  </a:tcPr>
                </a:tc>
                <a:extLst>
                  <a:ext uri="{0D108BD9-81ED-4DB2-BD59-A6C34878D82A}">
                    <a16:rowId xmlns:a16="http://schemas.microsoft.com/office/drawing/2014/main" val="10000"/>
                  </a:ext>
                </a:extLst>
              </a:tr>
            </a:tbl>
          </a:graphicData>
        </a:graphic>
      </p:graphicFrame>
      <p:pic>
        <p:nvPicPr>
          <p:cNvPr id="218" name="Google Shape;218;p7" descr="page1image60437296"/>
          <p:cNvPicPr preferRelativeResize="0"/>
          <p:nvPr/>
        </p:nvPicPr>
        <p:blipFill rotWithShape="1">
          <a:blip r:embed="rId4">
            <a:alphaModFix/>
          </a:blip>
          <a:srcRect/>
          <a:stretch/>
        </p:blipFill>
        <p:spPr>
          <a:xfrm>
            <a:off x="3839634" y="285751"/>
            <a:ext cx="958070" cy="762000"/>
          </a:xfrm>
          <a:prstGeom prst="rect">
            <a:avLst/>
          </a:prstGeom>
          <a:noFill/>
          <a:ln>
            <a:noFill/>
          </a:ln>
        </p:spPr>
      </p:pic>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8"/>
          <p:cNvSpPr txBox="1">
            <a:spLocks noGrp="1"/>
          </p:cNvSpPr>
          <p:nvPr>
            <p:ph type="body" idx="1"/>
          </p:nvPr>
        </p:nvSpPr>
        <p:spPr>
          <a:xfrm>
            <a:off x="304025" y="1977138"/>
            <a:ext cx="9695700" cy="4215000"/>
          </a:xfrm>
          <a:prstGeom prst="rect">
            <a:avLst/>
          </a:prstGeom>
          <a:noFill/>
          <a:ln>
            <a:noFill/>
          </a:ln>
        </p:spPr>
        <p:txBody>
          <a:bodyPr spcFirstLastPara="1" wrap="square" lIns="91425" tIns="45700" rIns="91425" bIns="45700" anchor="t" anchorCtr="0">
            <a:noAutofit/>
          </a:bodyPr>
          <a:lstStyle/>
          <a:p>
            <a:pPr marL="67731" lvl="0" indent="0" algn="l" rtl="0">
              <a:lnSpc>
                <a:spcPct val="100000"/>
              </a:lnSpc>
              <a:spcBef>
                <a:spcPts val="800"/>
              </a:spcBef>
              <a:spcAft>
                <a:spcPts val="0"/>
              </a:spcAft>
              <a:buSzPts val="2800"/>
              <a:buNone/>
            </a:pPr>
            <a:r>
              <a:rPr lang="sk-SK" sz="1600" dirty="0">
                <a:latin typeface="Short Stack"/>
                <a:ea typeface="Short Stack"/>
                <a:cs typeface="Short Stack"/>
                <a:sym typeface="Short Stack"/>
              </a:rPr>
              <a:t>AIM:</a:t>
            </a:r>
            <a:r>
              <a:rPr lang="sk-SK" dirty="0"/>
              <a:t> </a:t>
            </a:r>
            <a:r>
              <a:rPr lang="sk-SK" sz="1600" dirty="0" err="1">
                <a:latin typeface="Short Stack"/>
                <a:sym typeface="Short Stack"/>
              </a:rPr>
              <a:t>Make</a:t>
            </a:r>
            <a:r>
              <a:rPr lang="sk-SK" sz="1600" dirty="0">
                <a:latin typeface="Short Stack"/>
                <a:sym typeface="Short Stack"/>
              </a:rPr>
              <a:t> </a:t>
            </a:r>
            <a:r>
              <a:rPr lang="sk-SK" sz="1600" dirty="0" err="1">
                <a:latin typeface="Short Stack"/>
                <a:sym typeface="Short Stack"/>
              </a:rPr>
              <a:t>s</a:t>
            </a:r>
            <a:r>
              <a:rPr lang="sk-SK" sz="1600" dirty="0" err="1">
                <a:latin typeface="Short Stack"/>
                <a:ea typeface="Short Stack"/>
                <a:cs typeface="Short Stack"/>
                <a:sym typeface="Short Stack"/>
              </a:rPr>
              <a:t>tudents</a:t>
            </a:r>
            <a:r>
              <a:rPr lang="sk-SK" sz="1600" dirty="0">
                <a:latin typeface="Short Stack"/>
                <a:ea typeface="Short Stack"/>
                <a:cs typeface="Short Stack"/>
                <a:sym typeface="Short Stack"/>
              </a:rPr>
              <a:t> </a:t>
            </a:r>
            <a:r>
              <a:rPr lang="sk-SK" sz="1600" dirty="0" err="1">
                <a:latin typeface="Short Stack"/>
                <a:ea typeface="Short Stack"/>
                <a:cs typeface="Short Stack"/>
                <a:sym typeface="Short Stack"/>
              </a:rPr>
              <a:t>write</a:t>
            </a:r>
            <a:r>
              <a:rPr lang="sk-SK" sz="1600" dirty="0">
                <a:latin typeface="Short Stack"/>
                <a:ea typeface="Short Stack"/>
                <a:cs typeface="Short Stack"/>
                <a:sym typeface="Short Stack"/>
              </a:rPr>
              <a:t>, </a:t>
            </a:r>
            <a:r>
              <a:rPr lang="sk-SK" sz="1600" dirty="0" err="1">
                <a:latin typeface="Short Stack"/>
                <a:ea typeface="Short Stack"/>
                <a:cs typeface="Short Stack"/>
                <a:sym typeface="Short Stack"/>
              </a:rPr>
              <a:t>listen</a:t>
            </a:r>
            <a:r>
              <a:rPr lang="sk-SK" sz="1600" dirty="0">
                <a:latin typeface="Short Stack"/>
                <a:ea typeface="Short Stack"/>
                <a:cs typeface="Short Stack"/>
                <a:sym typeface="Short Stack"/>
              </a:rPr>
              <a:t>, </a:t>
            </a:r>
            <a:r>
              <a:rPr lang="sk-SK" sz="1600" dirty="0" err="1">
                <a:latin typeface="Short Stack"/>
                <a:ea typeface="Short Stack"/>
                <a:cs typeface="Short Stack"/>
                <a:sym typeface="Short Stack"/>
              </a:rPr>
              <a:t>read</a:t>
            </a:r>
            <a:r>
              <a:rPr lang="sk-SK" sz="1600" dirty="0">
                <a:latin typeface="Short Stack"/>
                <a:ea typeface="Short Stack"/>
                <a:cs typeface="Short Stack"/>
                <a:sym typeface="Short Stack"/>
              </a:rPr>
              <a:t> and </a:t>
            </a:r>
            <a:r>
              <a:rPr lang="sk-SK" sz="1600" dirty="0" err="1">
                <a:latin typeface="Short Stack"/>
                <a:ea typeface="Short Stack"/>
                <a:cs typeface="Short Stack"/>
                <a:sym typeface="Short Stack"/>
              </a:rPr>
              <a:t>talk</a:t>
            </a:r>
            <a:r>
              <a:rPr lang="sk-SK" sz="1600" dirty="0">
                <a:latin typeface="Short Stack"/>
                <a:ea typeface="Short Stack"/>
                <a:cs typeface="Short Stack"/>
                <a:sym typeface="Short Stack"/>
              </a:rPr>
              <a:t> </a:t>
            </a:r>
            <a:r>
              <a:rPr lang="sk-SK" sz="1600" dirty="0" err="1">
                <a:latin typeface="Short Stack"/>
                <a:ea typeface="Short Stack"/>
                <a:cs typeface="Short Stack"/>
                <a:sym typeface="Short Stack"/>
              </a:rPr>
              <a:t>about</a:t>
            </a:r>
            <a:r>
              <a:rPr lang="sk-SK" sz="1600" dirty="0">
                <a:latin typeface="Short Stack"/>
                <a:ea typeface="Short Stack"/>
                <a:cs typeface="Short Stack"/>
                <a:sym typeface="Short Stack"/>
              </a:rPr>
              <a:t> </a:t>
            </a:r>
            <a:r>
              <a:rPr lang="sk-SK" sz="1600" dirty="0" err="1">
                <a:latin typeface="Short Stack"/>
                <a:ea typeface="Short Stack"/>
                <a:cs typeface="Short Stack"/>
                <a:sym typeface="Short Stack"/>
              </a:rPr>
              <a:t>different</a:t>
            </a:r>
            <a:r>
              <a:rPr lang="sk-SK" sz="1600" dirty="0">
                <a:latin typeface="Short Stack"/>
                <a:ea typeface="Short Stack"/>
                <a:cs typeface="Short Stack"/>
                <a:sym typeface="Short Stack"/>
              </a:rPr>
              <a:t> </a:t>
            </a:r>
            <a:r>
              <a:rPr lang="sk-SK" sz="1600" dirty="0" err="1">
                <a:latin typeface="Short Stack"/>
                <a:ea typeface="Short Stack"/>
                <a:cs typeface="Short Stack"/>
                <a:sym typeface="Short Stack"/>
              </a:rPr>
              <a:t>topics</a:t>
            </a:r>
            <a:r>
              <a:rPr lang="sk-SK" sz="1600" dirty="0">
                <a:latin typeface="Short Stack"/>
                <a:ea typeface="Short Stack"/>
                <a:cs typeface="Short Stack"/>
                <a:sym typeface="Short Stack"/>
              </a:rPr>
              <a:t>, </a:t>
            </a:r>
            <a:r>
              <a:rPr lang="sk-SK" sz="1600" dirty="0" err="1">
                <a:latin typeface="Short Stack"/>
                <a:ea typeface="Short Stack"/>
                <a:cs typeface="Short Stack"/>
                <a:sym typeface="Short Stack"/>
              </a:rPr>
              <a:t>using</a:t>
            </a:r>
            <a:r>
              <a:rPr lang="sk-SK" sz="1600" dirty="0">
                <a:latin typeface="Short Stack"/>
                <a:ea typeface="Short Stack"/>
                <a:cs typeface="Short Stack"/>
                <a:sym typeface="Short Stack"/>
              </a:rPr>
              <a:t> </a:t>
            </a:r>
            <a:r>
              <a:rPr lang="sk-SK" sz="1600" dirty="0" err="1">
                <a:latin typeface="Short Stack"/>
                <a:ea typeface="Short Stack"/>
                <a:cs typeface="Short Stack"/>
                <a:sym typeface="Short Stack"/>
              </a:rPr>
              <a:t>the</a:t>
            </a:r>
            <a:r>
              <a:rPr lang="sk-SK" sz="1600" dirty="0">
                <a:latin typeface="Short Stack"/>
                <a:ea typeface="Short Stack"/>
                <a:cs typeface="Short Stack"/>
                <a:sym typeface="Short Stack"/>
              </a:rPr>
              <a:t> </a:t>
            </a:r>
            <a:r>
              <a:rPr lang="sk-SK" sz="1600" dirty="0" err="1">
                <a:latin typeface="Short Stack"/>
                <a:ea typeface="Short Stack"/>
                <a:cs typeface="Short Stack"/>
                <a:sym typeface="Short Stack"/>
              </a:rPr>
              <a:t>grammar</a:t>
            </a:r>
            <a:r>
              <a:rPr lang="sk-SK" sz="1600" dirty="0">
                <a:latin typeface="Short Stack"/>
                <a:ea typeface="Short Stack"/>
                <a:cs typeface="Short Stack"/>
                <a:sym typeface="Short Stack"/>
              </a:rPr>
              <a:t> </a:t>
            </a:r>
            <a:r>
              <a:rPr lang="sk-SK" sz="1600" dirty="0" err="1">
                <a:latin typeface="Short Stack"/>
                <a:ea typeface="Short Stack"/>
                <a:cs typeface="Short Stack"/>
                <a:sym typeface="Short Stack"/>
              </a:rPr>
              <a:t>structures</a:t>
            </a:r>
            <a:r>
              <a:rPr lang="sk-SK" sz="1600" dirty="0">
                <a:latin typeface="Short Stack"/>
                <a:ea typeface="Short Stack"/>
                <a:cs typeface="Short Stack"/>
                <a:sym typeface="Short Stack"/>
              </a:rPr>
              <a:t> </a:t>
            </a:r>
            <a:r>
              <a:rPr lang="sk-SK" sz="1600" dirty="0" err="1">
                <a:latin typeface="Short Stack"/>
                <a:ea typeface="Short Stack"/>
                <a:cs typeface="Short Stack"/>
                <a:sym typeface="Short Stack"/>
              </a:rPr>
              <a:t>learnt</a:t>
            </a:r>
            <a:r>
              <a:rPr lang="sk-SK" sz="1600" dirty="0">
                <a:latin typeface="Short Stack"/>
                <a:ea typeface="Short Stack"/>
                <a:cs typeface="Short Stack"/>
                <a:sym typeface="Short Stack"/>
              </a:rPr>
              <a:t> </a:t>
            </a:r>
            <a:r>
              <a:rPr lang="sk-SK" sz="1600" dirty="0" err="1">
                <a:latin typeface="Short Stack"/>
                <a:ea typeface="Short Stack"/>
                <a:cs typeface="Short Stack"/>
                <a:sym typeface="Short Stack"/>
              </a:rPr>
              <a:t>during</a:t>
            </a:r>
            <a:r>
              <a:rPr lang="sk-SK" sz="1600" dirty="0">
                <a:latin typeface="Short Stack"/>
                <a:ea typeface="Short Stack"/>
                <a:cs typeface="Short Stack"/>
                <a:sym typeface="Short Stack"/>
              </a:rPr>
              <a:t> </a:t>
            </a:r>
            <a:r>
              <a:rPr lang="sk-SK" sz="1600" dirty="0" err="1">
                <a:latin typeface="Short Stack"/>
                <a:ea typeface="Short Stack"/>
                <a:cs typeface="Short Stack"/>
                <a:sym typeface="Short Stack"/>
              </a:rPr>
              <a:t>that</a:t>
            </a:r>
            <a:r>
              <a:rPr lang="sk-SK" sz="1600" dirty="0">
                <a:latin typeface="Short Stack"/>
                <a:ea typeface="Short Stack"/>
                <a:cs typeface="Short Stack"/>
                <a:sym typeface="Short Stack"/>
              </a:rPr>
              <a:t> term.</a:t>
            </a:r>
            <a:endParaRPr dirty="0"/>
          </a:p>
          <a:p>
            <a:pPr marL="67732" lvl="0" indent="0" algn="l" rtl="0">
              <a:lnSpc>
                <a:spcPct val="100000"/>
              </a:lnSpc>
              <a:spcBef>
                <a:spcPts val="800"/>
              </a:spcBef>
              <a:spcAft>
                <a:spcPts val="0"/>
              </a:spcAft>
              <a:buSzPts val="2800"/>
              <a:buNone/>
            </a:pPr>
            <a:r>
              <a:rPr lang="sk-SK" sz="1600" dirty="0" err="1">
                <a:latin typeface="Short Stack"/>
                <a:ea typeface="Short Stack"/>
                <a:cs typeface="Short Stack"/>
                <a:sym typeface="Short Stack"/>
              </a:rPr>
              <a:t>The</a:t>
            </a:r>
            <a:r>
              <a:rPr lang="sk-SK" sz="1600" dirty="0">
                <a:latin typeface="Short Stack"/>
                <a:ea typeface="Short Stack"/>
                <a:cs typeface="Short Stack"/>
                <a:sym typeface="Short Stack"/>
              </a:rPr>
              <a:t> </a:t>
            </a:r>
            <a:r>
              <a:rPr lang="sk-SK" sz="1600" dirty="0" err="1">
                <a:latin typeface="Short Stack"/>
                <a:ea typeface="Short Stack"/>
                <a:cs typeface="Short Stack"/>
                <a:sym typeface="Short Stack"/>
              </a:rPr>
              <a:t>key</a:t>
            </a:r>
            <a:r>
              <a:rPr lang="sk-SK" sz="1600" dirty="0">
                <a:latin typeface="Short Stack"/>
                <a:ea typeface="Short Stack"/>
                <a:cs typeface="Short Stack"/>
                <a:sym typeface="Short Stack"/>
              </a:rPr>
              <a:t> </a:t>
            </a:r>
            <a:r>
              <a:rPr lang="sk-SK" sz="1600" dirty="0" err="1">
                <a:latin typeface="Short Stack"/>
                <a:ea typeface="Short Stack"/>
                <a:cs typeface="Short Stack"/>
                <a:sym typeface="Short Stack"/>
              </a:rPr>
              <a:t>points</a:t>
            </a:r>
            <a:r>
              <a:rPr lang="sk-SK" sz="1600" dirty="0">
                <a:latin typeface="Short Stack"/>
                <a:ea typeface="Short Stack"/>
                <a:cs typeface="Short Stack"/>
                <a:sym typeface="Short Stack"/>
              </a:rPr>
              <a:t> </a:t>
            </a:r>
            <a:r>
              <a:rPr lang="sk-SK" sz="1600" dirty="0" err="1">
                <a:latin typeface="Short Stack"/>
                <a:ea typeface="Short Stack"/>
                <a:cs typeface="Short Stack"/>
                <a:sym typeface="Short Stack"/>
              </a:rPr>
              <a:t>for</a:t>
            </a:r>
            <a:r>
              <a:rPr lang="sk-SK" sz="1600" dirty="0">
                <a:latin typeface="Short Stack"/>
                <a:ea typeface="Short Stack"/>
                <a:cs typeface="Short Stack"/>
                <a:sym typeface="Short Stack"/>
              </a:rPr>
              <a:t> a </a:t>
            </a:r>
            <a:r>
              <a:rPr lang="sk-SK" sz="1600" dirty="0" err="1">
                <a:latin typeface="Short Stack"/>
                <a:ea typeface="Short Stack"/>
                <a:cs typeface="Short Stack"/>
                <a:sym typeface="Short Stack"/>
              </a:rPr>
              <a:t>successful</a:t>
            </a:r>
            <a:r>
              <a:rPr lang="sk-SK" sz="1600" dirty="0">
                <a:latin typeface="Short Stack"/>
                <a:ea typeface="Short Stack"/>
                <a:cs typeface="Short Stack"/>
                <a:sym typeface="Short Stack"/>
              </a:rPr>
              <a:t> </a:t>
            </a:r>
            <a:r>
              <a:rPr lang="sk-SK" sz="1600" dirty="0" err="1">
                <a:latin typeface="Short Stack"/>
                <a:ea typeface="Short Stack"/>
                <a:cs typeface="Short Stack"/>
                <a:sym typeface="Short Stack"/>
              </a:rPr>
              <a:t>collaborative</a:t>
            </a:r>
            <a:r>
              <a:rPr lang="sk-SK" sz="1600" dirty="0">
                <a:latin typeface="Short Stack"/>
                <a:ea typeface="Short Stack"/>
                <a:cs typeface="Short Stack"/>
                <a:sym typeface="Short Stack"/>
              </a:rPr>
              <a:t> </a:t>
            </a:r>
            <a:r>
              <a:rPr lang="sk-SK" sz="1600" dirty="0" err="1">
                <a:latin typeface="Short Stack"/>
                <a:ea typeface="Short Stack"/>
                <a:cs typeface="Short Stack"/>
                <a:sym typeface="Short Stack"/>
              </a:rPr>
              <a:t>lesson</a:t>
            </a:r>
            <a:r>
              <a:rPr lang="sk-SK" sz="1600" dirty="0">
                <a:latin typeface="Short Stack"/>
                <a:ea typeface="Short Stack"/>
                <a:cs typeface="Short Stack"/>
                <a:sym typeface="Short Stack"/>
              </a:rPr>
              <a:t>:</a:t>
            </a:r>
            <a:endParaRPr dirty="0"/>
          </a:p>
          <a:p>
            <a:pPr marL="609585" lvl="0" indent="-541853" algn="l" rtl="0">
              <a:lnSpc>
                <a:spcPct val="100000"/>
              </a:lnSpc>
              <a:spcBef>
                <a:spcPts val="0"/>
              </a:spcBef>
              <a:spcAft>
                <a:spcPts val="0"/>
              </a:spcAft>
              <a:buSzPts val="2800"/>
              <a:buFont typeface="Short Stack"/>
              <a:buChar char="-"/>
            </a:pPr>
            <a:r>
              <a:rPr lang="sk-SK" sz="1600" dirty="0" err="1">
                <a:solidFill>
                  <a:schemeClr val="dk1"/>
                </a:solidFill>
                <a:latin typeface="Short Stack"/>
                <a:ea typeface="Short Stack"/>
                <a:cs typeface="Short Stack"/>
                <a:sym typeface="Short Stack"/>
              </a:rPr>
              <a:t>If</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we</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tend</a:t>
            </a:r>
            <a:r>
              <a:rPr lang="sk-SK" sz="1600" dirty="0">
                <a:solidFill>
                  <a:schemeClr val="dk1"/>
                </a:solidFill>
                <a:latin typeface="Short Stack"/>
                <a:ea typeface="Short Stack"/>
                <a:cs typeface="Short Stack"/>
                <a:sym typeface="Short Stack"/>
              </a:rPr>
              <a:t> to </a:t>
            </a:r>
            <a:r>
              <a:rPr lang="sk-SK" sz="1600" dirty="0" err="1">
                <a:solidFill>
                  <a:schemeClr val="dk1"/>
                </a:solidFill>
                <a:latin typeface="Short Stack"/>
                <a:ea typeface="Short Stack"/>
                <a:cs typeface="Short Stack"/>
                <a:sym typeface="Short Stack"/>
              </a:rPr>
              <a:t>prepare</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our</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lessons</a:t>
            </a:r>
            <a:r>
              <a:rPr lang="sk-SK" sz="1600" dirty="0">
                <a:solidFill>
                  <a:schemeClr val="dk1"/>
                </a:solidFill>
                <a:latin typeface="Short Stack"/>
                <a:ea typeface="Short Stack"/>
                <a:cs typeface="Short Stack"/>
                <a:sym typeface="Short Stack"/>
              </a:rPr>
              <a:t> in a </a:t>
            </a:r>
            <a:r>
              <a:rPr lang="sk-SK" sz="1600" dirty="0" err="1">
                <a:solidFill>
                  <a:schemeClr val="dk1"/>
                </a:solidFill>
                <a:latin typeface="Short Stack"/>
                <a:ea typeface="Short Stack"/>
                <a:cs typeface="Short Stack"/>
                <a:sym typeface="Short Stack"/>
              </a:rPr>
              <a:t>similar</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way</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following</a:t>
            </a:r>
            <a:r>
              <a:rPr lang="sk-SK" sz="1600" dirty="0">
                <a:solidFill>
                  <a:schemeClr val="dk1"/>
                </a:solidFill>
                <a:latin typeface="Short Stack"/>
                <a:ea typeface="Short Stack"/>
                <a:cs typeface="Short Stack"/>
                <a:sym typeface="Short Stack"/>
              </a:rPr>
              <a:t> a </a:t>
            </a:r>
            <a:r>
              <a:rPr lang="sk-SK" sz="1600" dirty="0" err="1">
                <a:solidFill>
                  <a:schemeClr val="dk1"/>
                </a:solidFill>
                <a:latin typeface="Short Stack"/>
                <a:ea typeface="Short Stack"/>
                <a:cs typeface="Short Stack"/>
                <a:sym typeface="Short Stack"/>
              </a:rPr>
              <a:t>similar</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structure</a:t>
            </a:r>
            <a:r>
              <a:rPr lang="sk-SK" sz="1600" dirty="0">
                <a:solidFill>
                  <a:schemeClr val="dk1"/>
                </a:solidFill>
                <a:latin typeface="Short Stack"/>
                <a:ea typeface="Short Stack"/>
                <a:cs typeface="Short Stack"/>
                <a:sym typeface="Short Stack"/>
              </a:rPr>
              <a:t>, in a </a:t>
            </a:r>
            <a:r>
              <a:rPr lang="sk-SK" sz="1600" dirty="0" err="1">
                <a:solidFill>
                  <a:schemeClr val="dk1"/>
                </a:solidFill>
                <a:latin typeface="Short Stack"/>
                <a:ea typeface="Short Stack"/>
                <a:cs typeface="Short Stack"/>
                <a:sym typeface="Short Stack"/>
              </a:rPr>
              <a:t>classroom</a:t>
            </a:r>
            <a:r>
              <a:rPr lang="sk-SK" sz="1600" dirty="0">
                <a:solidFill>
                  <a:schemeClr val="dk1"/>
                </a:solidFill>
                <a:latin typeface="Short Stack"/>
                <a:ea typeface="Short Stack"/>
                <a:cs typeface="Short Stack"/>
                <a:sym typeface="Short Stack"/>
              </a:rPr>
              <a:t> set-</a:t>
            </a:r>
            <a:r>
              <a:rPr lang="sk-SK" sz="1600" dirty="0" err="1">
                <a:solidFill>
                  <a:schemeClr val="dk1"/>
                </a:solidFill>
                <a:latin typeface="Short Stack"/>
                <a:ea typeface="Short Stack"/>
                <a:cs typeface="Short Stack"/>
                <a:sym typeface="Short Stack"/>
              </a:rPr>
              <a:t>up</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that</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generally</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stays</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the</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same</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We</a:t>
            </a:r>
            <a:r>
              <a:rPr lang="sk-SK" sz="1600" dirty="0">
                <a:solidFill>
                  <a:schemeClr val="dk1"/>
                </a:solidFill>
                <a:latin typeface="Short Stack"/>
                <a:ea typeface="Short Stack"/>
                <a:cs typeface="Short Stack"/>
                <a:sym typeface="Short Stack"/>
              </a:rPr>
              <a:t> are at risk of </a:t>
            </a:r>
            <a:r>
              <a:rPr lang="sk-SK" sz="1600" dirty="0" err="1">
                <a:solidFill>
                  <a:schemeClr val="dk1"/>
                </a:solidFill>
                <a:latin typeface="Short Stack"/>
                <a:ea typeface="Short Stack"/>
                <a:cs typeface="Short Stack"/>
                <a:sym typeface="Short Stack"/>
              </a:rPr>
              <a:t>losing</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our</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enthusiasm</a:t>
            </a:r>
            <a:r>
              <a:rPr lang="sk-SK" sz="1600" dirty="0">
                <a:solidFill>
                  <a:schemeClr val="dk1"/>
                </a:solidFill>
                <a:latin typeface="Short Stack"/>
                <a:ea typeface="Short Stack"/>
                <a:cs typeface="Short Stack"/>
                <a:sym typeface="Short Stack"/>
              </a:rPr>
              <a:t> and </a:t>
            </a:r>
            <a:r>
              <a:rPr lang="sk-SK" sz="1600" dirty="0" err="1">
                <a:solidFill>
                  <a:schemeClr val="dk1"/>
                </a:solidFill>
                <a:latin typeface="Short Stack"/>
                <a:ea typeface="Short Stack"/>
                <a:cs typeface="Short Stack"/>
                <a:sym typeface="Short Stack"/>
              </a:rPr>
              <a:t>deteriorating</a:t>
            </a:r>
            <a:r>
              <a:rPr lang="sk-SK" sz="1600" dirty="0">
                <a:solidFill>
                  <a:schemeClr val="dk1"/>
                </a:solidFill>
                <a:latin typeface="Short Stack"/>
                <a:ea typeface="Short Stack"/>
                <a:cs typeface="Short Stack"/>
                <a:sym typeface="Short Stack"/>
              </a:rPr>
              <a:t> </a:t>
            </a:r>
            <a:endParaRPr dirty="0"/>
          </a:p>
          <a:p>
            <a:pPr marL="67732" lvl="0" indent="0" algn="l" rtl="0">
              <a:lnSpc>
                <a:spcPct val="100000"/>
              </a:lnSpc>
              <a:spcBef>
                <a:spcPts val="0"/>
              </a:spcBef>
              <a:spcAft>
                <a:spcPts val="0"/>
              </a:spcAft>
              <a:buSzPts val="2800"/>
              <a:buNone/>
            </a:pP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our</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ability</a:t>
            </a:r>
            <a:r>
              <a:rPr lang="sk-SK" sz="1600" dirty="0">
                <a:solidFill>
                  <a:schemeClr val="dk1"/>
                </a:solidFill>
                <a:latin typeface="Short Stack"/>
                <a:ea typeface="Short Stack"/>
                <a:cs typeface="Short Stack"/>
                <a:sym typeface="Short Stack"/>
              </a:rPr>
              <a:t> to </a:t>
            </a:r>
            <a:r>
              <a:rPr lang="sk-SK" sz="1600" dirty="0" err="1">
                <a:solidFill>
                  <a:schemeClr val="dk1"/>
                </a:solidFill>
                <a:latin typeface="Short Stack"/>
                <a:ea typeface="Short Stack"/>
                <a:cs typeface="Short Stack"/>
                <a:sym typeface="Short Stack"/>
              </a:rPr>
              <a:t>reach</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our</a:t>
            </a:r>
            <a:r>
              <a:rPr lang="sk-SK" sz="1600" dirty="0">
                <a:solidFill>
                  <a:schemeClr val="dk1"/>
                </a:solidFill>
                <a:latin typeface="Short Stack"/>
                <a:ea typeface="Short Stack"/>
                <a:cs typeface="Short Stack"/>
                <a:sym typeface="Short Stack"/>
              </a:rPr>
              <a:t> </a:t>
            </a:r>
            <a:r>
              <a:rPr lang="sk-SK" sz="1600" dirty="0" err="1">
                <a:solidFill>
                  <a:schemeClr val="dk1"/>
                </a:solidFill>
                <a:latin typeface="Short Stack"/>
                <a:ea typeface="Short Stack"/>
                <a:cs typeface="Short Stack"/>
                <a:sym typeface="Short Stack"/>
              </a:rPr>
              <a:t>students</a:t>
            </a:r>
            <a:r>
              <a:rPr lang="sk-SK" sz="1600" dirty="0">
                <a:solidFill>
                  <a:schemeClr val="dk1"/>
                </a:solidFill>
                <a:latin typeface="Short Stack"/>
                <a:ea typeface="Short Stack"/>
                <a:cs typeface="Short Stack"/>
                <a:sym typeface="Short Stack"/>
              </a:rPr>
              <a:t>.</a:t>
            </a:r>
            <a:endParaRPr sz="1600" dirty="0">
              <a:latin typeface="Short Stack"/>
              <a:ea typeface="Short Stack"/>
              <a:cs typeface="Short Stack"/>
              <a:sym typeface="Short Stack"/>
            </a:endParaRPr>
          </a:p>
          <a:p>
            <a:pPr marL="609585" lvl="0" indent="-541853" algn="l" rtl="0">
              <a:lnSpc>
                <a:spcPct val="100000"/>
              </a:lnSpc>
              <a:spcBef>
                <a:spcPts val="0"/>
              </a:spcBef>
              <a:spcAft>
                <a:spcPts val="0"/>
              </a:spcAft>
              <a:buSzPts val="2800"/>
              <a:buFont typeface="Short Stack"/>
              <a:buChar char="-"/>
            </a:pPr>
            <a:r>
              <a:rPr lang="sk-SK" sz="1600" dirty="0" err="1">
                <a:latin typeface="Short Stack"/>
                <a:ea typeface="Short Stack"/>
                <a:cs typeface="Short Stack"/>
                <a:sym typeface="Short Stack"/>
              </a:rPr>
              <a:t>Groups</a:t>
            </a:r>
            <a:r>
              <a:rPr lang="sk-SK" sz="1600" dirty="0">
                <a:latin typeface="Short Stack"/>
                <a:ea typeface="Short Stack"/>
                <a:cs typeface="Short Stack"/>
                <a:sym typeface="Short Stack"/>
              </a:rPr>
              <a:t> of 3 (</a:t>
            </a:r>
            <a:r>
              <a:rPr lang="sk-SK" sz="1600" dirty="0" err="1">
                <a:latin typeface="Short Stack"/>
                <a:ea typeface="Short Stack"/>
                <a:cs typeface="Short Stack"/>
                <a:sym typeface="Short Stack"/>
              </a:rPr>
              <a:t>use</a:t>
            </a:r>
            <a:r>
              <a:rPr lang="sk-SK" sz="1600" dirty="0">
                <a:latin typeface="Short Stack"/>
                <a:ea typeface="Short Stack"/>
                <a:cs typeface="Short Stack"/>
                <a:sym typeface="Short Stack"/>
              </a:rPr>
              <a:t> </a:t>
            </a:r>
            <a:r>
              <a:rPr lang="sk-SK" sz="1600" u="sng" dirty="0">
                <a:solidFill>
                  <a:schemeClr val="hlink"/>
                </a:solidFill>
                <a:latin typeface="Short Stack"/>
                <a:ea typeface="Short Stack"/>
                <a:cs typeface="Short Stack"/>
                <a:sym typeface="Short Stack"/>
                <a:hlinkClick r:id="rId3"/>
              </a:rPr>
              <a:t>https://www.randomlists.com/team-generator</a:t>
            </a:r>
            <a:r>
              <a:rPr lang="sk-SK" sz="1600" dirty="0">
                <a:latin typeface="Short Stack"/>
                <a:ea typeface="Short Stack"/>
                <a:cs typeface="Short Stack"/>
                <a:sym typeface="Short Stack"/>
              </a:rPr>
              <a:t>).</a:t>
            </a:r>
            <a:endParaRPr dirty="0"/>
          </a:p>
          <a:p>
            <a:pPr marL="609585" lvl="0" indent="-541853" algn="l" rtl="0">
              <a:lnSpc>
                <a:spcPct val="100000"/>
              </a:lnSpc>
              <a:spcBef>
                <a:spcPts val="0"/>
              </a:spcBef>
              <a:spcAft>
                <a:spcPts val="0"/>
              </a:spcAft>
              <a:buSzPts val="2800"/>
              <a:buFont typeface="Short Stack"/>
              <a:buChar char="-"/>
            </a:pPr>
            <a:r>
              <a:rPr lang="sk-SK" sz="1600" dirty="0" err="1">
                <a:latin typeface="Short Stack"/>
                <a:ea typeface="Short Stack"/>
                <a:cs typeface="Short Stack"/>
                <a:sym typeface="Short Stack"/>
              </a:rPr>
              <a:t>Reward</a:t>
            </a:r>
            <a:r>
              <a:rPr lang="sk-SK" sz="1600" dirty="0">
                <a:latin typeface="Short Stack"/>
                <a:ea typeface="Short Stack"/>
                <a:cs typeface="Short Stack"/>
                <a:sym typeface="Short Stack"/>
              </a:rPr>
              <a:t> </a:t>
            </a:r>
            <a:r>
              <a:rPr lang="sk-SK" sz="1600" dirty="0" err="1">
                <a:latin typeface="Short Stack"/>
                <a:ea typeface="Short Stack"/>
                <a:cs typeface="Short Stack"/>
                <a:sym typeface="Short Stack"/>
              </a:rPr>
              <a:t>students</a:t>
            </a:r>
            <a:r>
              <a:rPr lang="sk-SK" sz="1600" dirty="0">
                <a:latin typeface="Short Stack"/>
                <a:ea typeface="Short Stack"/>
                <a:cs typeface="Short Stack"/>
                <a:sym typeface="Short Stack"/>
              </a:rPr>
              <a:t> (</a:t>
            </a:r>
            <a:r>
              <a:rPr lang="sk-SK" sz="1600" dirty="0" err="1">
                <a:latin typeface="Short Stack"/>
                <a:ea typeface="Short Stack"/>
                <a:cs typeface="Short Stack"/>
                <a:sym typeface="Short Stack"/>
              </a:rPr>
              <a:t>cards</a:t>
            </a:r>
            <a:r>
              <a:rPr lang="sk-SK" sz="1600" dirty="0">
                <a:latin typeface="Short Stack"/>
                <a:ea typeface="Short Stack"/>
                <a:cs typeface="Short Stack"/>
                <a:sym typeface="Short Stack"/>
              </a:rPr>
              <a:t> </a:t>
            </a:r>
            <a:r>
              <a:rPr lang="sk-SK" sz="1600" dirty="0" err="1">
                <a:latin typeface="Short Stack"/>
                <a:ea typeface="Short Stack"/>
                <a:cs typeface="Short Stack"/>
                <a:sym typeface="Short Stack"/>
              </a:rPr>
              <a:t>with</a:t>
            </a:r>
            <a:r>
              <a:rPr lang="sk-SK" sz="1600" dirty="0">
                <a:latin typeface="Short Stack"/>
                <a:ea typeface="Short Stack"/>
                <a:cs typeface="Short Stack"/>
                <a:sym typeface="Short Stack"/>
              </a:rPr>
              <a:t> </a:t>
            </a:r>
            <a:r>
              <a:rPr lang="sk-SK" sz="1600" dirty="0" err="1">
                <a:latin typeface="Short Stack"/>
                <a:ea typeface="Short Stack"/>
                <a:cs typeface="Short Stack"/>
                <a:sym typeface="Short Stack"/>
              </a:rPr>
              <a:t>their</a:t>
            </a:r>
            <a:r>
              <a:rPr lang="sk-SK" sz="1600" dirty="0">
                <a:latin typeface="Short Stack"/>
                <a:ea typeface="Short Stack"/>
                <a:cs typeface="Short Stack"/>
                <a:sym typeface="Short Stack"/>
              </a:rPr>
              <a:t> </a:t>
            </a:r>
            <a:r>
              <a:rPr lang="sk-SK" sz="1600" dirty="0" err="1">
                <a:latin typeface="Short Stack"/>
                <a:ea typeface="Short Stack"/>
                <a:cs typeface="Short Stack"/>
                <a:sym typeface="Short Stack"/>
              </a:rPr>
              <a:t>names</a:t>
            </a:r>
            <a:r>
              <a:rPr lang="sk-SK" sz="1600" dirty="0">
                <a:latin typeface="Short Stack"/>
                <a:ea typeface="Short Stack"/>
                <a:cs typeface="Short Stack"/>
                <a:sym typeface="Short Stack"/>
              </a:rPr>
              <a:t> and happy </a:t>
            </a:r>
            <a:r>
              <a:rPr lang="sk-SK" sz="1600" dirty="0" err="1">
                <a:latin typeface="Short Stack"/>
                <a:ea typeface="Short Stack"/>
                <a:cs typeface="Short Stack"/>
                <a:sym typeface="Short Stack"/>
              </a:rPr>
              <a:t>faces</a:t>
            </a:r>
            <a:r>
              <a:rPr lang="sk-SK" sz="1600" dirty="0">
                <a:latin typeface="Short Stack"/>
                <a:ea typeface="Short Stack"/>
                <a:cs typeface="Short Stack"/>
                <a:sym typeface="Short Stack"/>
              </a:rPr>
              <a:t>/</a:t>
            </a:r>
            <a:r>
              <a:rPr lang="sk-SK" sz="1600" dirty="0" err="1">
                <a:latin typeface="Short Stack"/>
                <a:ea typeface="Short Stack"/>
                <a:cs typeface="Short Stack"/>
                <a:sym typeface="Short Stack"/>
              </a:rPr>
              <a:t>stars</a:t>
            </a:r>
            <a:r>
              <a:rPr lang="sk-SK" sz="1600" dirty="0">
                <a:latin typeface="Short Stack"/>
                <a:ea typeface="Short Stack"/>
                <a:cs typeface="Short Stack"/>
                <a:sym typeface="Short Stack"/>
              </a:rPr>
              <a:t> </a:t>
            </a:r>
            <a:r>
              <a:rPr lang="sk-SK" sz="1600" dirty="0" err="1">
                <a:latin typeface="Short Stack"/>
                <a:ea typeface="Short Stack"/>
                <a:cs typeface="Short Stack"/>
                <a:sym typeface="Short Stack"/>
              </a:rPr>
              <a:t>when</a:t>
            </a:r>
            <a:r>
              <a:rPr lang="sk-SK" sz="1600" dirty="0">
                <a:latin typeface="Short Stack"/>
                <a:ea typeface="Short Stack"/>
                <a:cs typeface="Short Stack"/>
                <a:sym typeface="Short Stack"/>
              </a:rPr>
              <a:t> </a:t>
            </a:r>
            <a:r>
              <a:rPr lang="sk-SK" sz="1600" dirty="0" err="1">
                <a:latin typeface="Short Stack"/>
                <a:ea typeface="Short Stack"/>
                <a:cs typeface="Short Stack"/>
                <a:sym typeface="Short Stack"/>
              </a:rPr>
              <a:t>they</a:t>
            </a:r>
            <a:r>
              <a:rPr lang="sk-SK" sz="1600" dirty="0">
                <a:latin typeface="Short Stack"/>
                <a:ea typeface="Short Stack"/>
                <a:cs typeface="Short Stack"/>
                <a:sym typeface="Short Stack"/>
              </a:rPr>
              <a:t> </a:t>
            </a:r>
            <a:r>
              <a:rPr lang="sk-SK" sz="1600" dirty="0" err="1">
                <a:latin typeface="Short Stack"/>
                <a:ea typeface="Short Stack"/>
                <a:cs typeface="Short Stack"/>
                <a:sym typeface="Short Stack"/>
              </a:rPr>
              <a:t>participate</a:t>
            </a:r>
            <a:r>
              <a:rPr lang="sk-SK" sz="1600" dirty="0">
                <a:latin typeface="Short Stack"/>
                <a:ea typeface="Short Stack"/>
                <a:cs typeface="Short Stack"/>
                <a:sym typeface="Short Stack"/>
              </a:rPr>
              <a:t>).</a:t>
            </a:r>
            <a:endParaRPr dirty="0"/>
          </a:p>
          <a:p>
            <a:pPr marL="609584" lvl="0" indent="-541853" algn="l" rtl="0">
              <a:lnSpc>
                <a:spcPct val="100000"/>
              </a:lnSpc>
              <a:spcBef>
                <a:spcPts val="0"/>
              </a:spcBef>
              <a:spcAft>
                <a:spcPts val="0"/>
              </a:spcAft>
              <a:buSzPts val="2800"/>
              <a:buFont typeface="Short Stack"/>
              <a:buChar char="-"/>
            </a:pPr>
            <a:r>
              <a:rPr lang="sk-SK" sz="1600" dirty="0" err="1">
                <a:latin typeface="Short Stack"/>
                <a:ea typeface="Short Stack"/>
                <a:cs typeface="Short Stack"/>
                <a:sym typeface="Short Stack"/>
              </a:rPr>
              <a:t>Roles</a:t>
            </a:r>
            <a:r>
              <a:rPr lang="sk-SK" sz="1600" dirty="0">
                <a:latin typeface="Short Stack"/>
                <a:ea typeface="Short Stack"/>
                <a:cs typeface="Short Stack"/>
                <a:sym typeface="Short Stack"/>
              </a:rPr>
              <a:t>: </a:t>
            </a:r>
            <a:r>
              <a:rPr lang="sk-SK" sz="1600" dirty="0" err="1">
                <a:latin typeface="Short Stack"/>
                <a:ea typeface="Short Stack"/>
                <a:cs typeface="Short Stack"/>
                <a:sym typeface="Short Stack"/>
              </a:rPr>
              <a:t>our</a:t>
            </a:r>
            <a:r>
              <a:rPr lang="sk-SK" sz="1600" dirty="0">
                <a:latin typeface="Short Stack"/>
                <a:ea typeface="Short Stack"/>
                <a:cs typeface="Short Stack"/>
                <a:sym typeface="Short Stack"/>
              </a:rPr>
              <a:t> </a:t>
            </a:r>
            <a:r>
              <a:rPr lang="sk-SK" sz="1600" dirty="0" err="1">
                <a:latin typeface="Short Stack"/>
                <a:ea typeface="Short Stack"/>
                <a:cs typeface="Short Stack"/>
                <a:sym typeface="Short Stack"/>
              </a:rPr>
              <a:t>students</a:t>
            </a:r>
            <a:r>
              <a:rPr lang="sk-SK" sz="1600" dirty="0">
                <a:latin typeface="Short Stack"/>
                <a:ea typeface="Short Stack"/>
                <a:cs typeface="Short Stack"/>
                <a:sym typeface="Short Stack"/>
              </a:rPr>
              <a:t> are </a:t>
            </a:r>
            <a:r>
              <a:rPr lang="sk-SK" sz="1600" dirty="0" err="1">
                <a:latin typeface="Short Stack"/>
                <a:ea typeface="Short Stack"/>
                <a:cs typeface="Short Stack"/>
                <a:sym typeface="Short Stack"/>
              </a:rPr>
              <a:t>all</a:t>
            </a:r>
            <a:r>
              <a:rPr lang="sk-SK" sz="1600" dirty="0">
                <a:latin typeface="Short Stack"/>
                <a:ea typeface="Short Stack"/>
                <a:cs typeface="Short Stack"/>
                <a:sym typeface="Short Stack"/>
              </a:rPr>
              <a:t> </a:t>
            </a:r>
            <a:r>
              <a:rPr lang="sk-SK" sz="1600" dirty="0" err="1">
                <a:latin typeface="Short Stack"/>
                <a:ea typeface="Short Stack"/>
                <a:cs typeface="Short Stack"/>
                <a:sym typeface="Short Stack"/>
              </a:rPr>
              <a:t>different</a:t>
            </a:r>
            <a:r>
              <a:rPr lang="sk-SK" sz="1600" dirty="0">
                <a:latin typeface="Short Stack"/>
                <a:ea typeface="Short Stack"/>
                <a:cs typeface="Short Stack"/>
                <a:sym typeface="Short Stack"/>
              </a:rPr>
              <a:t> so </a:t>
            </a:r>
            <a:r>
              <a:rPr lang="sk-SK" sz="1600" dirty="0" err="1">
                <a:latin typeface="Short Stack"/>
                <a:ea typeface="Short Stack"/>
                <a:cs typeface="Short Stack"/>
                <a:sym typeface="Short Stack"/>
              </a:rPr>
              <a:t>they</a:t>
            </a:r>
            <a:r>
              <a:rPr lang="sk-SK" sz="1600" dirty="0">
                <a:latin typeface="Short Stack"/>
                <a:ea typeface="Short Stack"/>
                <a:cs typeface="Short Stack"/>
                <a:sym typeface="Short Stack"/>
              </a:rPr>
              <a:t> </a:t>
            </a:r>
            <a:r>
              <a:rPr lang="sk-SK" sz="1600" dirty="0" err="1">
                <a:latin typeface="Short Stack"/>
                <a:ea typeface="Short Stack"/>
                <a:cs typeface="Short Stack"/>
                <a:sym typeface="Short Stack"/>
              </a:rPr>
              <a:t>can</a:t>
            </a:r>
            <a:r>
              <a:rPr lang="sk-SK" sz="1600" dirty="0">
                <a:latin typeface="Short Stack"/>
                <a:ea typeface="Short Stack"/>
                <a:cs typeface="Short Stack"/>
                <a:sym typeface="Short Stack"/>
              </a:rPr>
              <a:t> </a:t>
            </a:r>
            <a:r>
              <a:rPr lang="sk-SK" sz="1600" dirty="0" err="1">
                <a:latin typeface="Short Stack"/>
                <a:ea typeface="Short Stack"/>
                <a:cs typeface="Short Stack"/>
                <a:sym typeface="Short Stack"/>
              </a:rPr>
              <a:t>decide</a:t>
            </a:r>
            <a:r>
              <a:rPr lang="sk-SK" sz="1600" dirty="0">
                <a:latin typeface="Short Stack"/>
                <a:ea typeface="Short Stack"/>
                <a:cs typeface="Short Stack"/>
                <a:sym typeface="Short Stack"/>
              </a:rPr>
              <a:t> </a:t>
            </a:r>
            <a:r>
              <a:rPr lang="sk-SK" sz="1600" dirty="0" err="1">
                <a:latin typeface="Short Stack"/>
                <a:ea typeface="Short Stack"/>
                <a:cs typeface="Short Stack"/>
                <a:sym typeface="Short Stack"/>
              </a:rPr>
              <a:t>their</a:t>
            </a:r>
            <a:r>
              <a:rPr lang="sk-SK" sz="1600" dirty="0">
                <a:latin typeface="Short Stack"/>
                <a:ea typeface="Short Stack"/>
                <a:cs typeface="Short Stack"/>
                <a:sym typeface="Short Stack"/>
              </a:rPr>
              <a:t> role in </a:t>
            </a:r>
            <a:r>
              <a:rPr lang="sk-SK" sz="1600" dirty="0" err="1">
                <a:latin typeface="Short Stack"/>
                <a:ea typeface="Short Stack"/>
                <a:cs typeface="Short Stack"/>
                <a:sym typeface="Short Stack"/>
              </a:rPr>
              <a:t>the</a:t>
            </a:r>
            <a:r>
              <a:rPr lang="sk-SK" sz="1600" dirty="0">
                <a:latin typeface="Short Stack"/>
                <a:ea typeface="Short Stack"/>
                <a:cs typeface="Short Stack"/>
                <a:sym typeface="Short Stack"/>
              </a:rPr>
              <a:t> </a:t>
            </a:r>
            <a:r>
              <a:rPr lang="sk-SK" sz="1600" dirty="0" err="1">
                <a:latin typeface="Short Stack"/>
                <a:ea typeface="Short Stack"/>
                <a:cs typeface="Short Stack"/>
                <a:sym typeface="Short Stack"/>
              </a:rPr>
              <a:t>group</a:t>
            </a:r>
            <a:r>
              <a:rPr lang="sk-SK" sz="1600" dirty="0">
                <a:latin typeface="Short Stack"/>
                <a:ea typeface="Short Stack"/>
                <a:cs typeface="Short Stack"/>
                <a:sym typeface="Short Stack"/>
              </a:rPr>
              <a:t> and change </a:t>
            </a:r>
            <a:r>
              <a:rPr lang="sk-SK" sz="1600" dirty="0" err="1">
                <a:latin typeface="Short Stack"/>
                <a:ea typeface="Short Stack"/>
                <a:cs typeface="Short Stack"/>
                <a:sym typeface="Short Stack"/>
              </a:rPr>
              <a:t>it</a:t>
            </a:r>
            <a:r>
              <a:rPr lang="sk-SK" sz="1600" dirty="0">
                <a:latin typeface="Short Stack"/>
                <a:ea typeface="Short Stack"/>
                <a:cs typeface="Short Stack"/>
                <a:sym typeface="Short Stack"/>
              </a:rPr>
              <a:t> </a:t>
            </a:r>
            <a:r>
              <a:rPr lang="sk-SK" sz="1600" dirty="0" err="1">
                <a:latin typeface="Short Stack"/>
                <a:ea typeface="Short Stack"/>
                <a:cs typeface="Short Stack"/>
                <a:sym typeface="Short Stack"/>
              </a:rPr>
              <a:t>throughout</a:t>
            </a:r>
            <a:r>
              <a:rPr lang="sk-SK" sz="1600" dirty="0">
                <a:latin typeface="Short Stack"/>
                <a:ea typeface="Short Stack"/>
                <a:cs typeface="Short Stack"/>
                <a:sym typeface="Short Stack"/>
              </a:rPr>
              <a:t> </a:t>
            </a:r>
            <a:r>
              <a:rPr lang="sk-SK" sz="1600" dirty="0" err="1">
                <a:latin typeface="Short Stack"/>
                <a:ea typeface="Short Stack"/>
                <a:cs typeface="Short Stack"/>
                <a:sym typeface="Short Stack"/>
              </a:rPr>
              <a:t>the</a:t>
            </a:r>
            <a:r>
              <a:rPr lang="sk-SK" sz="1600" dirty="0">
                <a:latin typeface="Short Stack"/>
                <a:ea typeface="Short Stack"/>
                <a:cs typeface="Short Stack"/>
                <a:sym typeface="Short Stack"/>
              </a:rPr>
              <a:t> </a:t>
            </a:r>
            <a:r>
              <a:rPr lang="sk-SK" sz="1600" dirty="0" err="1">
                <a:latin typeface="Short Stack"/>
                <a:ea typeface="Short Stack"/>
                <a:cs typeface="Short Stack"/>
                <a:sym typeface="Short Stack"/>
              </a:rPr>
              <a:t>course</a:t>
            </a:r>
            <a:r>
              <a:rPr lang="sk-SK" sz="1600" dirty="0">
                <a:latin typeface="Short Stack"/>
                <a:ea typeface="Short Stack"/>
                <a:cs typeface="Short Stack"/>
                <a:sym typeface="Short Stack"/>
              </a:rPr>
              <a:t>.</a:t>
            </a:r>
            <a:endParaRPr dirty="0"/>
          </a:p>
          <a:p>
            <a:pPr marL="67732" lvl="0" indent="0" algn="l" rtl="0">
              <a:lnSpc>
                <a:spcPct val="100000"/>
              </a:lnSpc>
              <a:spcBef>
                <a:spcPts val="800"/>
              </a:spcBef>
              <a:spcAft>
                <a:spcPts val="0"/>
              </a:spcAft>
              <a:buSzPts val="2800"/>
              <a:buNone/>
            </a:pPr>
            <a:endParaRPr sz="1600" dirty="0">
              <a:solidFill>
                <a:srgbClr val="114454"/>
              </a:solidFill>
              <a:latin typeface="Short Stack"/>
              <a:ea typeface="Short Stack"/>
              <a:cs typeface="Short Stack"/>
              <a:sym typeface="Short Stack"/>
            </a:endParaRPr>
          </a:p>
        </p:txBody>
      </p:sp>
      <p:sp>
        <p:nvSpPr>
          <p:cNvPr id="224" name="Google Shape;224;p8"/>
          <p:cNvSpPr>
            <a:spLocks noGrp="1"/>
          </p:cNvSpPr>
          <p:nvPr>
            <p:ph type="sldNum" idx="12"/>
          </p:nvPr>
        </p:nvSpPr>
        <p:spPr>
          <a:xfrm>
            <a:off x="10758922" y="6217920"/>
            <a:ext cx="365760" cy="365760"/>
          </a:xfrm>
          <a:prstGeom prst="ellipse">
            <a:avLst/>
          </a:prstGeom>
          <a:noFill/>
          <a:ln>
            <a:noFill/>
          </a:ln>
        </p:spPr>
        <p:txBody>
          <a:bodyPr spcFirstLastPara="1" wrap="square" lIns="18275" tIns="45700" rIns="18275" bIns="45700" anchor="ctr" anchorCtr="0">
            <a:noAutofit/>
          </a:bodyPr>
          <a:lstStyle/>
          <a:p>
            <a:pPr marL="0" marR="0" lvl="0" indent="0" algn="ctr" rtl="0">
              <a:spcBef>
                <a:spcPts val="0"/>
              </a:spcBef>
              <a:spcAft>
                <a:spcPts val="0"/>
              </a:spcAft>
              <a:buNone/>
            </a:pPr>
            <a:fld id="{00000000-1234-1234-1234-123412341234}" type="slidenum">
              <a:rPr lang="sk-SK" sz="1067">
                <a:solidFill>
                  <a:srgbClr val="FFFFFF"/>
                </a:solidFill>
                <a:latin typeface="Roboto Slab"/>
                <a:ea typeface="Roboto Slab"/>
                <a:cs typeface="Roboto Slab"/>
                <a:sym typeface="Roboto Slab"/>
              </a:rPr>
              <a:t>8</a:t>
            </a:fld>
            <a:endParaRPr sz="1067">
              <a:solidFill>
                <a:srgbClr val="FFFFFF"/>
              </a:solidFill>
              <a:latin typeface="Roboto Slab"/>
              <a:ea typeface="Roboto Slab"/>
              <a:cs typeface="Roboto Slab"/>
              <a:sym typeface="Roboto Slab"/>
            </a:endParaRPr>
          </a:p>
        </p:txBody>
      </p:sp>
      <p:grpSp>
        <p:nvGrpSpPr>
          <p:cNvPr id="225" name="Google Shape;225;p8"/>
          <p:cNvGrpSpPr/>
          <p:nvPr/>
        </p:nvGrpSpPr>
        <p:grpSpPr>
          <a:xfrm>
            <a:off x="431801" y="1011767"/>
            <a:ext cx="488951" cy="488951"/>
            <a:chOff x="1923675" y="1633650"/>
            <a:chExt cx="436000" cy="435975"/>
          </a:xfrm>
        </p:grpSpPr>
        <p:sp>
          <p:nvSpPr>
            <p:cNvPr id="226" name="Google Shape;226;p8"/>
            <p:cNvSpPr/>
            <p:nvPr/>
          </p:nvSpPr>
          <p:spPr>
            <a:xfrm>
              <a:off x="2209250" y="1633650"/>
              <a:ext cx="150425" cy="150425"/>
            </a:xfrm>
            <a:custGeom>
              <a:avLst/>
              <a:gdLst/>
              <a:ahLst/>
              <a:cxnLst/>
              <a:rect l="l" t="t" r="r" b="b"/>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27" name="Google Shape;227;p8"/>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28" name="Google Shape;228;p8"/>
            <p:cNvSpPr/>
            <p:nvPr/>
          </p:nvSpPr>
          <p:spPr>
            <a:xfrm>
              <a:off x="1923675" y="1681150"/>
              <a:ext cx="388500" cy="388475"/>
            </a:xfrm>
            <a:custGeom>
              <a:avLst/>
              <a:gdLst/>
              <a:ahLst/>
              <a:cxnLst/>
              <a:rect l="l" t="t" r="r" b="b"/>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29" name="Google Shape;229;p8"/>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30" name="Google Shape;230;p8"/>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31" name="Google Shape;231;p8"/>
            <p:cNvSpPr/>
            <p:nvPr/>
          </p:nvSpPr>
          <p:spPr>
            <a:xfrm>
              <a:off x="1944375" y="1947225"/>
              <a:ext cx="101725" cy="101700"/>
            </a:xfrm>
            <a:custGeom>
              <a:avLst/>
              <a:gdLst/>
              <a:ahLst/>
              <a:cxnLst/>
              <a:rect l="l" t="t" r="r" b="b"/>
              <a:pathLst>
                <a:path w="4069" h="4068" fill="none" extrusionOk="0">
                  <a:moveTo>
                    <a:pt x="1" y="49"/>
                  </a:moveTo>
                  <a:lnTo>
                    <a:pt x="1" y="49"/>
                  </a:lnTo>
                  <a:lnTo>
                    <a:pt x="25" y="0"/>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grpSp>
      <p:pic>
        <p:nvPicPr>
          <p:cNvPr id="232" name="Google Shape;232;p8" descr="Erasmus+ logo EN.jpg"/>
          <p:cNvPicPr preferRelativeResize="0"/>
          <p:nvPr/>
        </p:nvPicPr>
        <p:blipFill rotWithShape="1">
          <a:blip r:embed="rId4">
            <a:alphaModFix/>
          </a:blip>
          <a:srcRect/>
          <a:stretch/>
        </p:blipFill>
        <p:spPr>
          <a:xfrm>
            <a:off x="381001" y="285751"/>
            <a:ext cx="3458633" cy="762000"/>
          </a:xfrm>
          <a:prstGeom prst="rect">
            <a:avLst/>
          </a:prstGeom>
          <a:noFill/>
          <a:ln>
            <a:noFill/>
          </a:ln>
        </p:spPr>
      </p:pic>
      <p:pic>
        <p:nvPicPr>
          <p:cNvPr id="233" name="Google Shape;233;p8" descr="Texto, Carta&#10;&#10;Descripción generada automáticamente"/>
          <p:cNvPicPr preferRelativeResize="0"/>
          <p:nvPr/>
        </p:nvPicPr>
        <p:blipFill rotWithShape="1">
          <a:blip r:embed="rId5">
            <a:alphaModFix/>
          </a:blip>
          <a:srcRect/>
          <a:stretch/>
        </p:blipFill>
        <p:spPr>
          <a:xfrm>
            <a:off x="7162632" y="1032217"/>
            <a:ext cx="1854852" cy="1093447"/>
          </a:xfrm>
          <a:prstGeom prst="rect">
            <a:avLst/>
          </a:prstGeom>
          <a:noFill/>
          <a:ln>
            <a:noFill/>
          </a:ln>
        </p:spPr>
      </p:pic>
      <p:pic>
        <p:nvPicPr>
          <p:cNvPr id="234" name="Google Shape;234;p8" descr="Imagen que contiene interior, computer, monitor, computadora&#10;&#10;Descripción generada automáticamente"/>
          <p:cNvPicPr preferRelativeResize="0"/>
          <p:nvPr/>
        </p:nvPicPr>
        <p:blipFill rotWithShape="1">
          <a:blip r:embed="rId6">
            <a:alphaModFix/>
          </a:blip>
          <a:srcRect/>
          <a:stretch/>
        </p:blipFill>
        <p:spPr>
          <a:xfrm>
            <a:off x="9590780" y="705796"/>
            <a:ext cx="1854852" cy="1100843"/>
          </a:xfrm>
          <a:prstGeom prst="rect">
            <a:avLst/>
          </a:prstGeom>
          <a:noFill/>
          <a:ln>
            <a:noFill/>
          </a:ln>
        </p:spPr>
      </p:pic>
      <p:sp>
        <p:nvSpPr>
          <p:cNvPr id="235" name="Google Shape;235;p8"/>
          <p:cNvSpPr txBox="1"/>
          <p:nvPr/>
        </p:nvSpPr>
        <p:spPr>
          <a:xfrm>
            <a:off x="1473335" y="1165271"/>
            <a:ext cx="4210500" cy="6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1800">
                <a:solidFill>
                  <a:schemeClr val="lt1"/>
                </a:solidFill>
                <a:latin typeface="Gill Sans"/>
                <a:ea typeface="Gill Sans"/>
                <a:cs typeface="Gill Sans"/>
                <a:sym typeface="Gill Sans"/>
              </a:rPr>
              <a:t>COLLABORATION</a:t>
            </a:r>
            <a:endParaRPr/>
          </a:p>
          <a:p>
            <a:pPr marL="0" marR="0" lvl="0" indent="0" algn="l" rtl="0">
              <a:spcBef>
                <a:spcPts val="0"/>
              </a:spcBef>
              <a:spcAft>
                <a:spcPts val="0"/>
              </a:spcAft>
              <a:buNone/>
            </a:pPr>
            <a:r>
              <a:rPr lang="sk-SK" sz="1800">
                <a:solidFill>
                  <a:schemeClr val="lt1"/>
                </a:solidFill>
                <a:latin typeface="Gill Sans"/>
                <a:ea typeface="Gill Sans"/>
                <a:cs typeface="Gill Sans"/>
                <a:sym typeface="Gill Sans"/>
              </a:rPr>
              <a:t>Lessons 3, 4 and 5: ‘TV News Programme’.</a:t>
            </a:r>
            <a:endParaRPr/>
          </a:p>
        </p:txBody>
      </p:sp>
      <p:sp>
        <p:nvSpPr>
          <p:cNvPr id="236" name="Google Shape;236;p8"/>
          <p:cNvSpPr txBox="1"/>
          <p:nvPr/>
        </p:nvSpPr>
        <p:spPr>
          <a:xfrm>
            <a:off x="444109" y="6357807"/>
            <a:ext cx="3615267" cy="436033"/>
          </a:xfrm>
          <a:prstGeom prst="rect">
            <a:avLst/>
          </a:prstGeom>
          <a:solidFill>
            <a:srgbClr val="00B050"/>
          </a:solidFill>
          <a:ln>
            <a:noFill/>
          </a:ln>
        </p:spPr>
        <p:txBody>
          <a:bodyPr spcFirstLastPara="1" wrap="square" lIns="121900" tIns="121900" rIns="121900" bIns="121900" anchor="t" anchorCtr="0">
            <a:noAutofit/>
          </a:bodyPr>
          <a:lstStyle/>
          <a:p>
            <a:pPr marL="0" marR="0" lvl="0" indent="0" algn="ctr" rtl="0">
              <a:spcBef>
                <a:spcPts val="0"/>
              </a:spcBef>
              <a:spcAft>
                <a:spcPts val="0"/>
              </a:spcAft>
              <a:buNone/>
            </a:pPr>
            <a:r>
              <a:rPr lang="sk-SK" sz="1200" b="1">
                <a:solidFill>
                  <a:schemeClr val="dk1"/>
                </a:solidFill>
                <a:latin typeface="Arial"/>
                <a:ea typeface="Arial"/>
                <a:cs typeface="Arial"/>
                <a:sym typeface="Arial"/>
              </a:rPr>
              <a:t>2020-1-SK01-KA226-SCH-094350</a:t>
            </a:r>
            <a:endParaRPr/>
          </a:p>
          <a:p>
            <a:pPr marL="0" marR="0" lvl="0" indent="0" algn="l" rtl="0">
              <a:spcBef>
                <a:spcPts val="1333"/>
              </a:spcBef>
              <a:spcAft>
                <a:spcPts val="0"/>
              </a:spcAft>
              <a:buNone/>
            </a:pPr>
            <a:endParaRPr sz="1200" b="1">
              <a:solidFill>
                <a:srgbClr val="114454"/>
              </a:solidFill>
              <a:latin typeface="Nixie One"/>
              <a:ea typeface="Nixie One"/>
              <a:cs typeface="Nixie One"/>
              <a:sym typeface="Nixie One"/>
            </a:endParaRPr>
          </a:p>
          <a:p>
            <a:pPr marL="0" marR="0" lvl="0" indent="0" algn="l" rtl="0">
              <a:spcBef>
                <a:spcPts val="1333"/>
              </a:spcBef>
              <a:spcAft>
                <a:spcPts val="0"/>
              </a:spcAft>
              <a:buNone/>
            </a:pPr>
            <a:endParaRPr sz="1200" b="1">
              <a:solidFill>
                <a:srgbClr val="114454"/>
              </a:solidFill>
              <a:latin typeface="Nixie One"/>
              <a:ea typeface="Nixie One"/>
              <a:cs typeface="Nixie One"/>
              <a:sym typeface="Nixie One"/>
            </a:endParaRPr>
          </a:p>
        </p:txBody>
      </p:sp>
      <p:pic>
        <p:nvPicPr>
          <p:cNvPr id="237" name="Google Shape;237;p8" descr="Imagen que contiene Texto&#10;&#10;Descripción generada automáticamente"/>
          <p:cNvPicPr preferRelativeResize="0"/>
          <p:nvPr/>
        </p:nvPicPr>
        <p:blipFill rotWithShape="1">
          <a:blip r:embed="rId7">
            <a:alphaModFix/>
          </a:blip>
          <a:srcRect/>
          <a:stretch/>
        </p:blipFill>
        <p:spPr>
          <a:xfrm>
            <a:off x="9999723" y="4570324"/>
            <a:ext cx="2043094" cy="2013359"/>
          </a:xfrm>
          <a:prstGeom prst="rect">
            <a:avLst/>
          </a:prstGeom>
          <a:noFill/>
          <a:ln>
            <a:noFill/>
          </a:ln>
        </p:spPr>
      </p:pic>
      <p:pic>
        <p:nvPicPr>
          <p:cNvPr id="238" name="Google Shape;238;p8" descr="page1image60437296"/>
          <p:cNvPicPr preferRelativeResize="0"/>
          <p:nvPr/>
        </p:nvPicPr>
        <p:blipFill rotWithShape="1">
          <a:blip r:embed="rId8">
            <a:alphaModFix/>
          </a:blip>
          <a:srcRect/>
          <a:stretch/>
        </p:blipFill>
        <p:spPr>
          <a:xfrm>
            <a:off x="3764715" y="303039"/>
            <a:ext cx="958070" cy="762000"/>
          </a:xfrm>
          <a:prstGeom prst="rect">
            <a:avLst/>
          </a:prstGeom>
          <a:noFill/>
          <a:ln>
            <a:noFill/>
          </a:ln>
        </p:spPr>
      </p:pic>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9"/>
          <p:cNvSpPr txBox="1">
            <a:spLocks noGrp="1"/>
          </p:cNvSpPr>
          <p:nvPr>
            <p:ph type="body" idx="1"/>
          </p:nvPr>
        </p:nvSpPr>
        <p:spPr>
          <a:xfrm>
            <a:off x="444109" y="2081166"/>
            <a:ext cx="10830300" cy="4215000"/>
          </a:xfrm>
          <a:prstGeom prst="rect">
            <a:avLst/>
          </a:prstGeom>
          <a:noFill/>
          <a:ln>
            <a:noFill/>
          </a:ln>
        </p:spPr>
        <p:txBody>
          <a:bodyPr spcFirstLastPara="1" wrap="square" lIns="91425" tIns="45700" rIns="91425" bIns="45700" anchor="t" anchorCtr="0">
            <a:noAutofit/>
          </a:bodyPr>
          <a:lstStyle/>
          <a:p>
            <a:pPr marL="67732" lvl="0" indent="0" algn="l" rtl="0">
              <a:lnSpc>
                <a:spcPct val="100000"/>
              </a:lnSpc>
              <a:spcBef>
                <a:spcPts val="800"/>
              </a:spcBef>
              <a:spcAft>
                <a:spcPts val="0"/>
              </a:spcAft>
              <a:buSzPts val="2800"/>
              <a:buNone/>
            </a:pPr>
            <a:r>
              <a:rPr lang="sk-SK" sz="1600">
                <a:solidFill>
                  <a:schemeClr val="dk1"/>
                </a:solidFill>
                <a:latin typeface="Short Stack"/>
                <a:ea typeface="Short Stack"/>
                <a:cs typeface="Short Stack"/>
                <a:sym typeface="Short Stack"/>
              </a:rPr>
              <a:t>PROCESS:</a:t>
            </a:r>
            <a:endParaRPr/>
          </a:p>
          <a:p>
            <a:pPr marL="67732" lvl="0" indent="0" algn="l" rtl="0">
              <a:lnSpc>
                <a:spcPct val="100000"/>
              </a:lnSpc>
              <a:spcBef>
                <a:spcPts val="800"/>
              </a:spcBef>
              <a:spcAft>
                <a:spcPts val="0"/>
              </a:spcAft>
              <a:buSzPts val="2800"/>
              <a:buNone/>
            </a:pPr>
            <a:r>
              <a:rPr lang="sk-SK" sz="1600">
                <a:solidFill>
                  <a:schemeClr val="dk1"/>
                </a:solidFill>
                <a:latin typeface="Short Stack"/>
                <a:ea typeface="Short Stack"/>
                <a:cs typeface="Short Stack"/>
                <a:sym typeface="Short Stack"/>
              </a:rPr>
              <a:t>Students will be given a rubric so they know which grammar structures and vocabulary they will be required to use: </a:t>
            </a:r>
            <a:r>
              <a:rPr lang="sk-SK" sz="1600" u="sng">
                <a:solidFill>
                  <a:schemeClr val="dk1"/>
                </a:solidFill>
                <a:latin typeface="Short Stack"/>
                <a:ea typeface="Short Stack"/>
                <a:cs typeface="Short Stack"/>
                <a:sym typeface="Short Stack"/>
                <a:hlinkClick r:id="rId3">
                  <a:extLst>
                    <a:ext uri="{A12FA001-AC4F-418D-AE19-62706E023703}">
                      <ahyp:hlinkClr xmlns:ahyp="http://schemas.microsoft.com/office/drawing/2018/hyperlinkcolor" val="tx"/>
                    </a:ext>
                  </a:extLst>
                </a:hlinkClick>
              </a:rPr>
              <a:t>https://docs.google.com/document/d/1p2cUi7x6uS1AMP39r_ojnM7gGGUnNpgq/edit?usp=sharing&amp;ouid=104127819155236369167&amp;rtpof=true&amp;sd=true</a:t>
            </a:r>
            <a:endParaRPr sz="1600">
              <a:solidFill>
                <a:schemeClr val="dk1"/>
              </a:solidFill>
              <a:latin typeface="Short Stack"/>
              <a:ea typeface="Short Stack"/>
              <a:cs typeface="Short Stack"/>
              <a:sym typeface="Short Stack"/>
            </a:endParaRPr>
          </a:p>
          <a:p>
            <a:pPr marL="67732" lvl="0" indent="0" algn="l" rtl="0">
              <a:lnSpc>
                <a:spcPct val="100000"/>
              </a:lnSpc>
              <a:spcBef>
                <a:spcPts val="800"/>
              </a:spcBef>
              <a:spcAft>
                <a:spcPts val="0"/>
              </a:spcAft>
              <a:buSzPts val="2800"/>
              <a:buNone/>
            </a:pPr>
            <a:r>
              <a:rPr lang="sk-SK" sz="1600">
                <a:solidFill>
                  <a:schemeClr val="dk1"/>
                </a:solidFill>
                <a:latin typeface="Short Stack"/>
                <a:ea typeface="Short Stack"/>
                <a:cs typeface="Short Stack"/>
                <a:sym typeface="Short Stack"/>
              </a:rPr>
              <a:t>They need a chromebook or a digital device to search for the information on the web. During the first two lessons they will write the articles so the teacher can correct them.</a:t>
            </a:r>
            <a:endParaRPr/>
          </a:p>
          <a:p>
            <a:pPr marL="67732" lvl="0" indent="0" algn="l" rtl="0">
              <a:lnSpc>
                <a:spcPct val="100000"/>
              </a:lnSpc>
              <a:spcBef>
                <a:spcPts val="800"/>
              </a:spcBef>
              <a:spcAft>
                <a:spcPts val="0"/>
              </a:spcAft>
              <a:buSzPts val="2800"/>
              <a:buNone/>
            </a:pPr>
            <a:r>
              <a:rPr lang="sk-SK" sz="1600">
                <a:solidFill>
                  <a:schemeClr val="dk1"/>
                </a:solidFill>
                <a:latin typeface="Short Stack"/>
                <a:ea typeface="Short Stack"/>
                <a:cs typeface="Short Stack"/>
                <a:sym typeface="Short Stack"/>
              </a:rPr>
              <a:t>Practice: students will have a 3rd lesson to practice being reporters.</a:t>
            </a:r>
            <a:endParaRPr/>
          </a:p>
          <a:p>
            <a:pPr marL="67732" lvl="0" indent="0" algn="l" rtl="0">
              <a:lnSpc>
                <a:spcPct val="100000"/>
              </a:lnSpc>
              <a:spcBef>
                <a:spcPts val="800"/>
              </a:spcBef>
              <a:spcAft>
                <a:spcPts val="0"/>
              </a:spcAft>
              <a:buSzPts val="2800"/>
              <a:buNone/>
            </a:pPr>
            <a:r>
              <a:rPr lang="sk-SK" sz="1600">
                <a:solidFill>
                  <a:schemeClr val="dk1"/>
                </a:solidFill>
                <a:latin typeface="Short Stack"/>
                <a:ea typeface="Short Stack"/>
                <a:cs typeface="Short Stack"/>
                <a:sym typeface="Short Stack"/>
              </a:rPr>
              <a:t>Last lesson: they should record the TV News programme (they can use different settings for different news bulletins: office, playground, park, etc.).</a:t>
            </a:r>
            <a:endParaRPr/>
          </a:p>
          <a:p>
            <a:pPr marL="67732" lvl="0" indent="0" algn="l" rtl="0">
              <a:lnSpc>
                <a:spcPct val="100000"/>
              </a:lnSpc>
              <a:spcBef>
                <a:spcPts val="800"/>
              </a:spcBef>
              <a:spcAft>
                <a:spcPts val="0"/>
              </a:spcAft>
              <a:buSzPts val="2800"/>
              <a:buNone/>
            </a:pPr>
            <a:r>
              <a:rPr lang="sk-SK" sz="1600">
                <a:solidFill>
                  <a:schemeClr val="dk1"/>
                </a:solidFill>
                <a:latin typeface="Short Stack"/>
                <a:ea typeface="Short Stack"/>
                <a:cs typeface="Short Stack"/>
                <a:sym typeface="Short Stack"/>
              </a:rPr>
              <a:t>During the last lesson all the students will watch their classmates´ TV News Programmes and they will talk about the results and overall experience (they can use the rubric for the evaluation and co—evaluation).</a:t>
            </a:r>
            <a:endParaRPr/>
          </a:p>
          <a:p>
            <a:pPr marL="67732" lvl="0" indent="0" algn="l" rtl="0">
              <a:lnSpc>
                <a:spcPct val="100000"/>
              </a:lnSpc>
              <a:spcBef>
                <a:spcPts val="800"/>
              </a:spcBef>
              <a:spcAft>
                <a:spcPts val="0"/>
              </a:spcAft>
              <a:buSzPts val="2800"/>
              <a:buNone/>
            </a:pPr>
            <a:endParaRPr sz="1600">
              <a:solidFill>
                <a:srgbClr val="114454"/>
              </a:solidFill>
              <a:latin typeface="Short Stack"/>
              <a:ea typeface="Short Stack"/>
              <a:cs typeface="Short Stack"/>
              <a:sym typeface="Short Stack"/>
            </a:endParaRPr>
          </a:p>
          <a:p>
            <a:pPr marL="67732" lvl="0" indent="0" algn="l" rtl="0">
              <a:lnSpc>
                <a:spcPct val="100000"/>
              </a:lnSpc>
              <a:spcBef>
                <a:spcPts val="800"/>
              </a:spcBef>
              <a:spcAft>
                <a:spcPts val="0"/>
              </a:spcAft>
              <a:buSzPts val="2800"/>
              <a:buNone/>
            </a:pPr>
            <a:endParaRPr sz="1600">
              <a:solidFill>
                <a:srgbClr val="114454"/>
              </a:solidFill>
              <a:latin typeface="Short Stack"/>
              <a:ea typeface="Short Stack"/>
              <a:cs typeface="Short Stack"/>
              <a:sym typeface="Short Stack"/>
            </a:endParaRPr>
          </a:p>
          <a:p>
            <a:pPr marL="67732" lvl="0" indent="0" algn="l" rtl="0">
              <a:lnSpc>
                <a:spcPct val="100000"/>
              </a:lnSpc>
              <a:spcBef>
                <a:spcPts val="800"/>
              </a:spcBef>
              <a:spcAft>
                <a:spcPts val="0"/>
              </a:spcAft>
              <a:buSzPts val="2800"/>
              <a:buNone/>
            </a:pPr>
            <a:endParaRPr sz="1600">
              <a:solidFill>
                <a:srgbClr val="114454"/>
              </a:solidFill>
              <a:latin typeface="Short Stack"/>
              <a:ea typeface="Short Stack"/>
              <a:cs typeface="Short Stack"/>
              <a:sym typeface="Short Stack"/>
            </a:endParaRPr>
          </a:p>
        </p:txBody>
      </p:sp>
      <p:sp>
        <p:nvSpPr>
          <p:cNvPr id="244" name="Google Shape;244;p9"/>
          <p:cNvSpPr>
            <a:spLocks noGrp="1"/>
          </p:cNvSpPr>
          <p:nvPr>
            <p:ph type="sldNum" idx="12"/>
          </p:nvPr>
        </p:nvSpPr>
        <p:spPr>
          <a:xfrm>
            <a:off x="10758922" y="6217920"/>
            <a:ext cx="365760" cy="365760"/>
          </a:xfrm>
          <a:prstGeom prst="ellipse">
            <a:avLst/>
          </a:prstGeom>
          <a:noFill/>
          <a:ln>
            <a:noFill/>
          </a:ln>
        </p:spPr>
        <p:txBody>
          <a:bodyPr spcFirstLastPara="1" wrap="square" lIns="18275" tIns="45700" rIns="18275" bIns="45700" anchor="ctr" anchorCtr="0">
            <a:noAutofit/>
          </a:bodyPr>
          <a:lstStyle/>
          <a:p>
            <a:pPr marL="0" marR="0" lvl="0" indent="0" algn="ctr" rtl="0">
              <a:spcBef>
                <a:spcPts val="0"/>
              </a:spcBef>
              <a:spcAft>
                <a:spcPts val="0"/>
              </a:spcAft>
              <a:buNone/>
            </a:pPr>
            <a:fld id="{00000000-1234-1234-1234-123412341234}" type="slidenum">
              <a:rPr lang="sk-SK" sz="1067">
                <a:solidFill>
                  <a:srgbClr val="FFFFFF"/>
                </a:solidFill>
                <a:latin typeface="Roboto Slab"/>
                <a:ea typeface="Roboto Slab"/>
                <a:cs typeface="Roboto Slab"/>
                <a:sym typeface="Roboto Slab"/>
              </a:rPr>
              <a:t>9</a:t>
            </a:fld>
            <a:endParaRPr sz="1067">
              <a:solidFill>
                <a:srgbClr val="FFFFFF"/>
              </a:solidFill>
              <a:latin typeface="Roboto Slab"/>
              <a:ea typeface="Roboto Slab"/>
              <a:cs typeface="Roboto Slab"/>
              <a:sym typeface="Roboto Slab"/>
            </a:endParaRPr>
          </a:p>
        </p:txBody>
      </p:sp>
      <p:grpSp>
        <p:nvGrpSpPr>
          <p:cNvPr id="245" name="Google Shape;245;p9"/>
          <p:cNvGrpSpPr/>
          <p:nvPr/>
        </p:nvGrpSpPr>
        <p:grpSpPr>
          <a:xfrm>
            <a:off x="431801" y="1011767"/>
            <a:ext cx="488951" cy="488951"/>
            <a:chOff x="1923675" y="1633650"/>
            <a:chExt cx="436000" cy="435975"/>
          </a:xfrm>
        </p:grpSpPr>
        <p:sp>
          <p:nvSpPr>
            <p:cNvPr id="246" name="Google Shape;246;p9"/>
            <p:cNvSpPr/>
            <p:nvPr/>
          </p:nvSpPr>
          <p:spPr>
            <a:xfrm>
              <a:off x="2209250" y="1633650"/>
              <a:ext cx="150425" cy="150425"/>
            </a:xfrm>
            <a:custGeom>
              <a:avLst/>
              <a:gdLst/>
              <a:ahLst/>
              <a:cxnLst/>
              <a:rect l="l" t="t" r="r" b="b"/>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47" name="Google Shape;247;p9"/>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48" name="Google Shape;248;p9"/>
            <p:cNvSpPr/>
            <p:nvPr/>
          </p:nvSpPr>
          <p:spPr>
            <a:xfrm>
              <a:off x="1923675" y="1681150"/>
              <a:ext cx="388500" cy="388475"/>
            </a:xfrm>
            <a:custGeom>
              <a:avLst/>
              <a:gdLst/>
              <a:ahLst/>
              <a:cxnLst/>
              <a:rect l="l" t="t" r="r" b="b"/>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49" name="Google Shape;249;p9"/>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50" name="Google Shape;250;p9"/>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51" name="Google Shape;251;p9"/>
            <p:cNvSpPr/>
            <p:nvPr/>
          </p:nvSpPr>
          <p:spPr>
            <a:xfrm>
              <a:off x="1944375" y="1947225"/>
              <a:ext cx="101725" cy="101700"/>
            </a:xfrm>
            <a:custGeom>
              <a:avLst/>
              <a:gdLst/>
              <a:ahLst/>
              <a:cxnLst/>
              <a:rect l="l" t="t" r="r" b="b"/>
              <a:pathLst>
                <a:path w="4069" h="4068" fill="none" extrusionOk="0">
                  <a:moveTo>
                    <a:pt x="1" y="49"/>
                  </a:moveTo>
                  <a:lnTo>
                    <a:pt x="1" y="49"/>
                  </a:lnTo>
                  <a:lnTo>
                    <a:pt x="25" y="0"/>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grpSp>
      <p:pic>
        <p:nvPicPr>
          <p:cNvPr id="252" name="Google Shape;252;p9" descr="Erasmus+ logo EN.jpg"/>
          <p:cNvPicPr preferRelativeResize="0"/>
          <p:nvPr/>
        </p:nvPicPr>
        <p:blipFill rotWithShape="1">
          <a:blip r:embed="rId4">
            <a:alphaModFix/>
          </a:blip>
          <a:srcRect/>
          <a:stretch/>
        </p:blipFill>
        <p:spPr>
          <a:xfrm>
            <a:off x="381001" y="285751"/>
            <a:ext cx="3458633" cy="762000"/>
          </a:xfrm>
          <a:prstGeom prst="rect">
            <a:avLst/>
          </a:prstGeom>
          <a:noFill/>
          <a:ln>
            <a:noFill/>
          </a:ln>
        </p:spPr>
      </p:pic>
      <p:sp>
        <p:nvSpPr>
          <p:cNvPr id="253" name="Google Shape;253;p9"/>
          <p:cNvSpPr txBox="1"/>
          <p:nvPr/>
        </p:nvSpPr>
        <p:spPr>
          <a:xfrm>
            <a:off x="1410989" y="1096118"/>
            <a:ext cx="4542900" cy="923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1800">
                <a:solidFill>
                  <a:schemeClr val="lt1"/>
                </a:solidFill>
                <a:latin typeface="Gill Sans"/>
                <a:ea typeface="Gill Sans"/>
                <a:cs typeface="Gill Sans"/>
                <a:sym typeface="Gill Sans"/>
              </a:rPr>
              <a:t>COLLABORATION</a:t>
            </a:r>
            <a:endParaRPr/>
          </a:p>
          <a:p>
            <a:pPr marL="0" marR="0" lvl="0" indent="0" algn="l" rtl="0">
              <a:spcBef>
                <a:spcPts val="0"/>
              </a:spcBef>
              <a:spcAft>
                <a:spcPts val="0"/>
              </a:spcAft>
              <a:buNone/>
            </a:pPr>
            <a:r>
              <a:rPr lang="sk-SK" sz="1800">
                <a:solidFill>
                  <a:schemeClr val="lt1"/>
                </a:solidFill>
                <a:latin typeface="Gill Sans"/>
                <a:ea typeface="Gill Sans"/>
                <a:cs typeface="Gill Sans"/>
                <a:sym typeface="Gill Sans"/>
              </a:rPr>
              <a:t>Lessons 3, 4 and 5: ‘‘TV News Programme’.</a:t>
            </a:r>
            <a:endParaRPr/>
          </a:p>
          <a:p>
            <a:pPr marL="0" marR="0" lvl="0" indent="0" algn="l" rtl="0">
              <a:spcBef>
                <a:spcPts val="0"/>
              </a:spcBef>
              <a:spcAft>
                <a:spcPts val="0"/>
              </a:spcAft>
              <a:buNone/>
            </a:pPr>
            <a:r>
              <a:rPr lang="sk-SK" sz="1800">
                <a:solidFill>
                  <a:schemeClr val="lt1"/>
                </a:solidFill>
                <a:latin typeface="Gill Sans"/>
                <a:ea typeface="Gill Sans"/>
                <a:cs typeface="Gill Sans"/>
                <a:sym typeface="Gill Sans"/>
              </a:rPr>
              <a:t>.</a:t>
            </a:r>
            <a:endParaRPr/>
          </a:p>
        </p:txBody>
      </p:sp>
      <p:sp>
        <p:nvSpPr>
          <p:cNvPr id="254" name="Google Shape;254;p9"/>
          <p:cNvSpPr txBox="1"/>
          <p:nvPr/>
        </p:nvSpPr>
        <p:spPr>
          <a:xfrm>
            <a:off x="444109" y="6357807"/>
            <a:ext cx="3615267" cy="436033"/>
          </a:xfrm>
          <a:prstGeom prst="rect">
            <a:avLst/>
          </a:prstGeom>
          <a:solidFill>
            <a:srgbClr val="00B050"/>
          </a:solidFill>
          <a:ln>
            <a:noFill/>
          </a:ln>
        </p:spPr>
        <p:txBody>
          <a:bodyPr spcFirstLastPara="1" wrap="square" lIns="121900" tIns="121900" rIns="121900" bIns="121900" anchor="t" anchorCtr="0">
            <a:noAutofit/>
          </a:bodyPr>
          <a:lstStyle/>
          <a:p>
            <a:pPr marL="0" marR="0" lvl="0" indent="0" algn="ctr" rtl="0">
              <a:spcBef>
                <a:spcPts val="0"/>
              </a:spcBef>
              <a:spcAft>
                <a:spcPts val="0"/>
              </a:spcAft>
              <a:buNone/>
            </a:pPr>
            <a:r>
              <a:rPr lang="sk-SK" sz="1200" b="1">
                <a:solidFill>
                  <a:schemeClr val="dk1"/>
                </a:solidFill>
                <a:latin typeface="Arial"/>
                <a:ea typeface="Arial"/>
                <a:cs typeface="Arial"/>
                <a:sym typeface="Arial"/>
              </a:rPr>
              <a:t>2020-1-SK01-KA226-SCH-094350</a:t>
            </a:r>
            <a:endParaRPr/>
          </a:p>
          <a:p>
            <a:pPr marL="0" marR="0" lvl="0" indent="0" algn="l" rtl="0">
              <a:spcBef>
                <a:spcPts val="1333"/>
              </a:spcBef>
              <a:spcAft>
                <a:spcPts val="0"/>
              </a:spcAft>
              <a:buNone/>
            </a:pPr>
            <a:endParaRPr sz="1200" b="1">
              <a:solidFill>
                <a:srgbClr val="114454"/>
              </a:solidFill>
              <a:latin typeface="Nixie One"/>
              <a:ea typeface="Nixie One"/>
              <a:cs typeface="Nixie One"/>
              <a:sym typeface="Nixie One"/>
            </a:endParaRPr>
          </a:p>
          <a:p>
            <a:pPr marL="0" marR="0" lvl="0" indent="0" algn="l" rtl="0">
              <a:spcBef>
                <a:spcPts val="1333"/>
              </a:spcBef>
              <a:spcAft>
                <a:spcPts val="0"/>
              </a:spcAft>
              <a:buNone/>
            </a:pPr>
            <a:endParaRPr sz="1200" b="1">
              <a:solidFill>
                <a:srgbClr val="114454"/>
              </a:solidFill>
              <a:latin typeface="Nixie One"/>
              <a:ea typeface="Nixie One"/>
              <a:cs typeface="Nixie One"/>
              <a:sym typeface="Nixie One"/>
            </a:endParaRPr>
          </a:p>
        </p:txBody>
      </p:sp>
      <p:pic>
        <p:nvPicPr>
          <p:cNvPr id="255" name="Google Shape;255;p9" descr="page1image60437296"/>
          <p:cNvPicPr preferRelativeResize="0"/>
          <p:nvPr/>
        </p:nvPicPr>
        <p:blipFill rotWithShape="1">
          <a:blip r:embed="rId5">
            <a:alphaModFix/>
          </a:blip>
          <a:srcRect/>
          <a:stretch/>
        </p:blipFill>
        <p:spPr>
          <a:xfrm>
            <a:off x="3731656" y="303039"/>
            <a:ext cx="958070" cy="762000"/>
          </a:xfrm>
          <a:prstGeom prst="rect">
            <a:avLst/>
          </a:prstGeom>
          <a:noFill/>
          <a:ln>
            <a:noFill/>
          </a:ln>
        </p:spPr>
      </p:pic>
    </p:spTree>
  </p:cSld>
  <p:clrMapOvr>
    <a:masterClrMapping/>
  </p:clrMapOvr>
  <p:transition>
    <p:fade thruBlk="1"/>
  </p:transition>
</p:sld>
</file>

<file path=ppt/theme/theme1.xml><?xml version="1.0" encoding="utf-8"?>
<a:theme xmlns:a="http://schemas.openxmlformats.org/drawingml/2006/main" name="Paquete">
  <a:themeElements>
    <a:clrScheme name="Verde azulado">
      <a:dk1>
        <a:srgbClr val="000000"/>
      </a:dk1>
      <a:lt1>
        <a:srgbClr val="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1478</Words>
  <Application>Microsoft Macintosh PowerPoint</Application>
  <PresentationFormat>Widescreen</PresentationFormat>
  <Paragraphs>176</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Nixie One</vt:lpstr>
      <vt:lpstr>Calibri</vt:lpstr>
      <vt:lpstr>Arial</vt:lpstr>
      <vt:lpstr>Short Stack</vt:lpstr>
      <vt:lpstr>Roboto Slab</vt:lpstr>
      <vt:lpstr>Noto Sans Symbols</vt:lpstr>
      <vt:lpstr>Gill Sans</vt:lpstr>
      <vt:lpstr>Paquete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Susana Saiz Salvador</dc:creator>
  <cp:lastModifiedBy>Emili Andrés Sauco</cp:lastModifiedBy>
  <cp:revision>1</cp:revision>
  <dcterms:created xsi:type="dcterms:W3CDTF">2021-09-10T07:11:58Z</dcterms:created>
  <dcterms:modified xsi:type="dcterms:W3CDTF">2022-10-03T13:30:15Z</dcterms:modified>
</cp:coreProperties>
</file>