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Lst>
  <p:sldSz cy="5143500" cx="9144000"/>
  <p:notesSz cx="6858000" cy="9144000"/>
  <p:embeddedFontLst>
    <p:embeddedFont>
      <p:font typeface="Roboto Slab"/>
      <p:regular r:id="rId14"/>
      <p:bold r:id="rId15"/>
    </p:embeddedFont>
    <p:embeddedFont>
      <p:font typeface="Nixie On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17" roundtripDataSignature="AMtx7miEp9BsKp3P1PhcmHJilthW/nap2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font" Target="fonts/RobotoSlab-bold.fntdata"/><Relationship Id="rId14" Type="http://schemas.openxmlformats.org/officeDocument/2006/relationships/font" Target="fonts/RobotoSlab-regular.fntdata"/><Relationship Id="rId17" Type="http://customschemas.google.com/relationships/presentationmetadata" Target="metadata"/><Relationship Id="rId16" Type="http://schemas.openxmlformats.org/officeDocument/2006/relationships/font" Target="fonts/NixieOne-regular.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 name="Google Shape;5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4" name="Google Shape;7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6"/>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5" name="Shape 35"/>
        <p:cNvGrpSpPr/>
        <p:nvPr/>
      </p:nvGrpSpPr>
      <p:grpSpPr>
        <a:xfrm>
          <a:off x="0" y="0"/>
          <a:ext cx="0" cy="0"/>
          <a:chOff x="0" y="0"/>
          <a:chExt cx="0" cy="0"/>
        </a:xfrm>
      </p:grpSpPr>
      <p:sp>
        <p:nvSpPr>
          <p:cNvPr id="36" name="Google Shape;36;p1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1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49" name="Shape 49"/>
        <p:cNvGrpSpPr/>
        <p:nvPr/>
      </p:nvGrpSpPr>
      <p:grpSpPr>
        <a:xfrm>
          <a:off x="0" y="0"/>
          <a:ext cx="0" cy="0"/>
          <a:chOff x="0" y="0"/>
          <a:chExt cx="0" cy="0"/>
        </a:xfrm>
      </p:grpSpPr>
      <p:sp>
        <p:nvSpPr>
          <p:cNvPr id="50" name="Google Shape;50;p12"/>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51" name="Google Shape;51;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5"/>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5"/>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5"/>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5"/>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7"/>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7"/>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7"/>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7"/>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1"/>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1"/>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42" name="Google Shape;42;p11"/>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1"/>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1"/>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1"/>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6" name="Google Shape;46;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8" name="Google Shape;48;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4" name="Google Shape;54;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5" name="Google Shape;5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jamboard.google.com/d/1jaKVEJqyhcUczenLOqmOjK0up_RrS-9zmbPuALn7fJY/edit?usp=sharing" TargetMode="External"/><Relationship Id="rId4" Type="http://schemas.openxmlformats.org/officeDocument/2006/relationships/hyperlink" Target="https://wordwall.net/resource/17009793/digi-school-healthcare" TargetMode="External"/><Relationship Id="rId5" Type="http://schemas.openxmlformats.org/officeDocument/2006/relationships/image" Target="../media/image5.jpg"/><Relationship Id="rId6"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685800" y="2601912"/>
            <a:ext cx="8062912"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3600" u="none">
                <a:solidFill>
                  <a:srgbClr val="FFFFFF"/>
                </a:solidFill>
                <a:latin typeface="Arial"/>
                <a:ea typeface="Arial"/>
                <a:cs typeface="Arial"/>
                <a:sym typeface="Arial"/>
              </a:rPr>
              <a:t>Digi School – English Language </a:t>
            </a:r>
            <a:endParaRPr/>
          </a:p>
        </p:txBody>
      </p:sp>
      <p:grpSp>
        <p:nvGrpSpPr>
          <p:cNvPr id="61" name="Google Shape;61;p1"/>
          <p:cNvGrpSpPr/>
          <p:nvPr/>
        </p:nvGrpSpPr>
        <p:grpSpPr>
          <a:xfrm>
            <a:off x="752475" y="1030287"/>
            <a:ext cx="965200" cy="1011237"/>
            <a:chOff x="5961125" y="1623900"/>
            <a:chExt cx="427450" cy="448175"/>
          </a:xfrm>
        </p:grpSpPr>
        <p:sp>
          <p:nvSpPr>
            <p:cNvPr id="62" name="Google Shape;62;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3" name="Google Shape;63;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4" name="Google Shape;64;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5" name="Google Shape;65;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69" name="Google Shape;69;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0" name="Google Shape;70;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71" name="Google Shape;71;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txBox="1"/>
          <p:nvPr>
            <p:ph idx="4294967295" type="ctrTitle"/>
          </p:nvPr>
        </p:nvSpPr>
        <p:spPr>
          <a:xfrm>
            <a:off x="685800" y="498475"/>
            <a:ext cx="6594475" cy="76041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br>
              <a:rPr b="1" i="0" lang="en-US" sz="1800" u="none" cap="none" strike="noStrike">
                <a:solidFill>
                  <a:srgbClr val="FFFFFF"/>
                </a:solidFill>
                <a:latin typeface="Roboto Slab"/>
                <a:ea typeface="Roboto Slab"/>
                <a:cs typeface="Roboto Slab"/>
                <a:sym typeface="Roboto Slab"/>
              </a:rPr>
            </a:br>
            <a:endParaRPr/>
          </a:p>
        </p:txBody>
      </p:sp>
      <p:sp>
        <p:nvSpPr>
          <p:cNvPr id="77" name="Google Shape;77;p2"/>
          <p:cNvSpPr txBox="1"/>
          <p:nvPr>
            <p:ph idx="4294967295" type="subTitle"/>
          </p:nvPr>
        </p:nvSpPr>
        <p:spPr>
          <a:xfrm>
            <a:off x="403225" y="1492250"/>
            <a:ext cx="8062912" cy="2536825"/>
          </a:xfrm>
          <a:prstGeom prst="rect">
            <a:avLst/>
          </a:prstGeom>
          <a:noFill/>
          <a:ln>
            <a:noFill/>
          </a:ln>
        </p:spPr>
        <p:txBody>
          <a:bodyPr anchorCtr="0" anchor="ctr"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2400"/>
              <a:buFont typeface="Arial"/>
              <a:buNone/>
            </a:pPr>
            <a:r>
              <a:rPr b="0" i="0" lang="en-US" sz="2400" u="none" cap="none" strike="noStrike">
                <a:solidFill>
                  <a:srgbClr val="FFFFFF"/>
                </a:solidFill>
                <a:latin typeface="Arial"/>
                <a:ea typeface="Arial"/>
                <a:cs typeface="Arial"/>
                <a:sym typeface="Arial"/>
              </a:rPr>
              <a:t>Topic: Healthcare and Human Body</a:t>
            </a:r>
            <a:endParaRPr/>
          </a:p>
          <a:p>
            <a:pPr indent="0" lvl="0" marL="0" marR="0" rtl="0" algn="just">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Arial"/>
                <a:ea typeface="Arial"/>
                <a:cs typeface="Arial"/>
                <a:sym typeface="Arial"/>
              </a:rPr>
              <a:t>Proficiency level: A2 – B1</a:t>
            </a:r>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Arial"/>
                <a:ea typeface="Arial"/>
                <a:cs typeface="Arial"/>
                <a:sym typeface="Arial"/>
              </a:rPr>
              <a:t>Age category: 12 – 15 yrs.</a:t>
            </a:r>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Arial"/>
                <a:ea typeface="Arial"/>
                <a:cs typeface="Arial"/>
                <a:sym typeface="Arial"/>
              </a:rPr>
              <a:t>Lesson: 45 minutes</a:t>
            </a:r>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Arial"/>
                <a:ea typeface="Arial"/>
                <a:cs typeface="Arial"/>
                <a:sym typeface="Arial"/>
              </a:rPr>
              <a:t>Digital education content in application:</a:t>
            </a:r>
            <a:endParaRPr/>
          </a:p>
          <a:p>
            <a:pPr indent="0" lvl="0" marL="0" marR="0" rtl="0" algn="just">
              <a:lnSpc>
                <a:spcPct val="100000"/>
              </a:lnSpc>
              <a:spcBef>
                <a:spcPts val="0"/>
              </a:spcBef>
              <a:spcAft>
                <a:spcPts val="0"/>
              </a:spcAft>
              <a:buClr>
                <a:srgbClr val="000000"/>
              </a:buClr>
              <a:buSzPts val="2000"/>
              <a:buFont typeface="Arial"/>
              <a:buNone/>
            </a:pPr>
            <a:r>
              <a:rPr b="0" i="0" lang="en-US" sz="2000" u="none" cap="none" strike="noStrike">
                <a:solidFill>
                  <a:srgbClr val="FFFFFF"/>
                </a:solidFill>
                <a:latin typeface="Arial"/>
                <a:ea typeface="Arial"/>
                <a:cs typeface="Arial"/>
                <a:sym typeface="Arial"/>
              </a:rPr>
              <a:t>Google Jamboard and Wordwall</a:t>
            </a:r>
            <a:endParaRPr/>
          </a:p>
          <a:p>
            <a:pPr indent="-215900" lvl="0" marL="342900" marR="0" rtl="0" algn="l">
              <a:spcBef>
                <a:spcPts val="0"/>
              </a:spcBef>
              <a:spcAft>
                <a:spcPts val="0"/>
              </a:spcAft>
              <a:buClr>
                <a:srgbClr val="000000"/>
              </a:buClr>
              <a:buSzPts val="2000"/>
              <a:buFont typeface="Arial"/>
              <a:buNone/>
            </a:pPr>
            <a:r>
              <a:t/>
            </a:r>
            <a:endParaRPr b="0" i="0" sz="2000" u="none">
              <a:solidFill>
                <a:srgbClr val="FFFFFF"/>
              </a:solidFill>
              <a:latin typeface="Arial"/>
              <a:ea typeface="Arial"/>
              <a:cs typeface="Arial"/>
              <a:sym typeface="Arial"/>
            </a:endParaRPr>
          </a:p>
        </p:txBody>
      </p:sp>
      <p:sp>
        <p:nvSpPr>
          <p:cNvPr id="78" name="Google Shape;78;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79" name="Google Shape;79;p2"/>
          <p:cNvPicPr preferRelativeResize="0"/>
          <p:nvPr/>
        </p:nvPicPr>
        <p:blipFill rotWithShape="1">
          <a:blip r:embed="rId3">
            <a:alphaModFix/>
          </a:blip>
          <a:srcRect b="0" l="0" r="0" t="0"/>
          <a:stretch/>
        </p:blipFill>
        <p:spPr>
          <a:xfrm>
            <a:off x="250825" y="123825"/>
            <a:ext cx="2593975" cy="571500"/>
          </a:xfrm>
          <a:prstGeom prst="rect">
            <a:avLst/>
          </a:prstGeom>
          <a:noFill/>
          <a:ln>
            <a:noFill/>
          </a:ln>
        </p:spPr>
      </p:pic>
      <p:pic>
        <p:nvPicPr>
          <p:cNvPr id="80" name="Google Shape;80;p2"/>
          <p:cNvPicPr preferRelativeResize="0"/>
          <p:nvPr/>
        </p:nvPicPr>
        <p:blipFill rotWithShape="1">
          <a:blip r:embed="rId4">
            <a:alphaModFix/>
          </a:blip>
          <a:srcRect b="0" l="0" r="0" t="0"/>
          <a:stretch/>
        </p:blipFill>
        <p:spPr>
          <a:xfrm>
            <a:off x="3276600" y="123825"/>
            <a:ext cx="1158875" cy="652462"/>
          </a:xfrm>
          <a:prstGeom prst="rect">
            <a:avLst/>
          </a:prstGeom>
          <a:noFill/>
          <a:ln>
            <a:noFill/>
          </a:ln>
        </p:spPr>
      </p:pic>
      <p:sp>
        <p:nvSpPr>
          <p:cNvPr id="81" name="Google Shape;81;p2"/>
          <p:cNvSpPr txBox="1"/>
          <p:nvPr/>
        </p:nvSpPr>
        <p:spPr>
          <a:xfrm>
            <a:off x="468312" y="4421187"/>
            <a:ext cx="3024187"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a:t>
            </a:r>
            <a:r>
              <a:rPr b="1" i="0" lang="en-US" sz="1400" u="none">
                <a:solidFill>
                  <a:schemeClr val="lt1"/>
                </a:solidFill>
                <a:latin typeface="Nixie One"/>
                <a:ea typeface="Nixie One"/>
                <a:cs typeface="Nixie One"/>
                <a:sym typeface="Nixie One"/>
              </a:rPr>
              <a:t> </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3"/>
          <p:cNvSpPr txBox="1"/>
          <p:nvPr>
            <p:ph type="ctrTitle"/>
          </p:nvPr>
        </p:nvSpPr>
        <p:spPr>
          <a:xfrm>
            <a:off x="3595687" y="735012"/>
            <a:ext cx="4348162" cy="44640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2000" u="none">
                <a:solidFill>
                  <a:srgbClr val="114454"/>
                </a:solidFill>
                <a:latin typeface="Arial"/>
                <a:ea typeface="Arial"/>
                <a:cs typeface="Arial"/>
                <a:sym typeface="Arial"/>
              </a:rPr>
              <a:t>Content:</a:t>
            </a:r>
            <a:br>
              <a:rPr b="1" i="0" lang="en-US" sz="2000" u="none">
                <a:solidFill>
                  <a:srgbClr val="114454"/>
                </a:solidFill>
                <a:latin typeface="Arial"/>
                <a:ea typeface="Arial"/>
                <a:cs typeface="Arial"/>
                <a:sym typeface="Arial"/>
              </a:rPr>
            </a:br>
            <a:r>
              <a:rPr b="1" i="0" lang="en-US" sz="2000" u="none">
                <a:solidFill>
                  <a:srgbClr val="FF0000"/>
                </a:solidFill>
                <a:latin typeface="Arial"/>
                <a:ea typeface="Arial"/>
                <a:cs typeface="Arial"/>
                <a:sym typeface="Arial"/>
              </a:rPr>
              <a:t>Jamboard link:</a:t>
            </a:r>
            <a:br>
              <a:rPr b="1" i="0" lang="en-US" sz="2000" u="none">
                <a:solidFill>
                  <a:srgbClr val="FF0000"/>
                </a:solidFill>
                <a:latin typeface="Arial"/>
                <a:ea typeface="Arial"/>
                <a:cs typeface="Arial"/>
                <a:sym typeface="Arial"/>
              </a:rPr>
            </a:br>
            <a:r>
              <a:rPr b="1" i="0" lang="en-US" sz="2000" u="sng">
                <a:solidFill>
                  <a:srgbClr val="FF0000"/>
                </a:solidFill>
                <a:hlinkClick r:id="rId3">
                  <a:extLst>
                    <a:ext uri="{A12FA001-AC4F-418D-AE19-62706E023703}">
                      <ahyp:hlinkClr val="tx"/>
                    </a:ext>
                  </a:extLst>
                </a:hlinkClick>
              </a:rPr>
              <a:t>Healthcare and Human Body</a:t>
            </a:r>
            <a:br>
              <a:rPr b="1" i="0" lang="en-US" sz="2000" u="none">
                <a:solidFill>
                  <a:srgbClr val="114454"/>
                </a:solidFill>
                <a:latin typeface="Arial"/>
                <a:ea typeface="Arial"/>
                <a:cs typeface="Arial"/>
                <a:sym typeface="Arial"/>
              </a:rPr>
            </a:br>
            <a:r>
              <a:rPr b="1" i="0" lang="en-US" sz="2000" u="none">
                <a:solidFill>
                  <a:srgbClr val="114454"/>
                </a:solidFill>
                <a:latin typeface="Arial"/>
                <a:ea typeface="Arial"/>
                <a:cs typeface="Arial"/>
                <a:sym typeface="Arial"/>
              </a:rPr>
              <a:t>body organs / healthy lifestyle / illnesses and symptoms</a:t>
            </a:r>
            <a:br>
              <a:rPr b="1" i="0" lang="en-US" sz="2000" u="none">
                <a:solidFill>
                  <a:srgbClr val="114454"/>
                </a:solidFill>
                <a:latin typeface="Arial"/>
                <a:ea typeface="Arial"/>
                <a:cs typeface="Arial"/>
                <a:sym typeface="Arial"/>
              </a:rPr>
            </a:br>
            <a:br>
              <a:rPr b="1" i="0" lang="en-US" sz="2000" u="none">
                <a:solidFill>
                  <a:srgbClr val="114454"/>
                </a:solidFill>
                <a:latin typeface="Arial"/>
                <a:ea typeface="Arial"/>
                <a:cs typeface="Arial"/>
                <a:sym typeface="Arial"/>
              </a:rPr>
            </a:br>
            <a:r>
              <a:rPr b="1" i="0" lang="en-US" sz="2000" u="none">
                <a:solidFill>
                  <a:srgbClr val="FF0000"/>
                </a:solidFill>
                <a:latin typeface="Arial"/>
                <a:ea typeface="Arial"/>
                <a:cs typeface="Arial"/>
                <a:sym typeface="Arial"/>
              </a:rPr>
              <a:t>Wordwall link:</a:t>
            </a:r>
            <a:br>
              <a:rPr b="1" i="0" lang="en-US" sz="2000" u="none">
                <a:solidFill>
                  <a:srgbClr val="FF0000"/>
                </a:solidFill>
                <a:latin typeface="Arial"/>
                <a:ea typeface="Arial"/>
                <a:cs typeface="Arial"/>
                <a:sym typeface="Arial"/>
              </a:rPr>
            </a:br>
            <a:r>
              <a:rPr b="1" i="0" lang="en-US" sz="2000" u="sng">
                <a:solidFill>
                  <a:srgbClr val="FF0000"/>
                </a:solidFill>
                <a:hlinkClick r:id="rId4">
                  <a:extLst>
                    <a:ext uri="{A12FA001-AC4F-418D-AE19-62706E023703}">
                      <ahyp:hlinkClr val="tx"/>
                    </a:ext>
                  </a:extLst>
                </a:hlinkClick>
              </a:rPr>
              <a:t>Healthcare </a:t>
            </a:r>
            <a:br>
              <a:rPr b="1" i="0" lang="en-US" sz="2000" u="none">
                <a:solidFill>
                  <a:srgbClr val="114454"/>
                </a:solidFill>
                <a:latin typeface="Arial"/>
                <a:ea typeface="Arial"/>
                <a:cs typeface="Arial"/>
                <a:sym typeface="Arial"/>
              </a:rPr>
            </a:br>
            <a:r>
              <a:rPr b="1" i="0" lang="en-US" sz="2000" u="none">
                <a:solidFill>
                  <a:srgbClr val="114454"/>
                </a:solidFill>
                <a:latin typeface="Arial"/>
                <a:ea typeface="Arial"/>
                <a:cs typeface="Arial"/>
                <a:sym typeface="Arial"/>
              </a:rPr>
              <a:t>play the wheel of fortune and practise your English in speech</a:t>
            </a:r>
            <a:br>
              <a:rPr b="1" i="0" lang="en-US" sz="2000" u="none">
                <a:solidFill>
                  <a:srgbClr val="114454"/>
                </a:solidFill>
                <a:latin typeface="Nixie One"/>
                <a:ea typeface="Nixie One"/>
                <a:cs typeface="Nixie One"/>
                <a:sym typeface="Nixie One"/>
              </a:rPr>
            </a:br>
            <a:br>
              <a:rPr b="1" i="0" lang="en-US" sz="2000" u="none">
                <a:solidFill>
                  <a:srgbClr val="114454"/>
                </a:solidFill>
                <a:latin typeface="Nixie One"/>
                <a:ea typeface="Nixie One"/>
                <a:cs typeface="Nixie One"/>
                <a:sym typeface="Nixie One"/>
              </a:rPr>
            </a:br>
            <a:r>
              <a:rPr b="1" i="0" lang="en-US" sz="2000" u="none">
                <a:solidFill>
                  <a:srgbClr val="114454"/>
                </a:solidFill>
                <a:latin typeface="Nixie One"/>
                <a:ea typeface="Nixie One"/>
                <a:cs typeface="Nixie One"/>
                <a:sym typeface="Nixie One"/>
              </a:rPr>
              <a:t> </a:t>
            </a:r>
            <a:endParaRPr/>
          </a:p>
        </p:txBody>
      </p:sp>
      <p:sp>
        <p:nvSpPr>
          <p:cNvPr id="87" name="Google Shape;87;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88" name="Google Shape;88;p3"/>
          <p:cNvPicPr preferRelativeResize="0"/>
          <p:nvPr/>
        </p:nvPicPr>
        <p:blipFill rotWithShape="1">
          <a:blip r:embed="rId5">
            <a:alphaModFix/>
          </a:blip>
          <a:srcRect b="0" l="0" r="0" t="0"/>
          <a:stretch/>
        </p:blipFill>
        <p:spPr>
          <a:xfrm>
            <a:off x="142875" y="123825"/>
            <a:ext cx="2593975" cy="571500"/>
          </a:xfrm>
          <a:prstGeom prst="rect">
            <a:avLst/>
          </a:prstGeom>
          <a:noFill/>
          <a:ln>
            <a:noFill/>
          </a:ln>
        </p:spPr>
      </p:pic>
      <p:pic>
        <p:nvPicPr>
          <p:cNvPr id="89" name="Google Shape;89;p3"/>
          <p:cNvPicPr preferRelativeResize="0"/>
          <p:nvPr/>
        </p:nvPicPr>
        <p:blipFill rotWithShape="1">
          <a:blip r:embed="rId6">
            <a:alphaModFix/>
          </a:blip>
          <a:srcRect b="0" l="0" r="0" t="0"/>
          <a:stretch/>
        </p:blipFill>
        <p:spPr>
          <a:xfrm>
            <a:off x="3563937" y="82550"/>
            <a:ext cx="1158875" cy="652462"/>
          </a:xfrm>
          <a:prstGeom prst="rect">
            <a:avLst/>
          </a:prstGeom>
          <a:noFill/>
          <a:ln>
            <a:noFill/>
          </a:ln>
        </p:spPr>
      </p:pic>
      <p:sp>
        <p:nvSpPr>
          <p:cNvPr id="90" name="Google Shape;90;p3"/>
          <p:cNvSpPr txBox="1"/>
          <p:nvPr/>
        </p:nvSpPr>
        <p:spPr>
          <a:xfrm>
            <a:off x="250825" y="4602162"/>
            <a:ext cx="3097212"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a:t>
            </a:r>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4"/>
          <p:cNvSpPr txBox="1"/>
          <p:nvPr>
            <p:ph idx="1" type="body"/>
          </p:nvPr>
        </p:nvSpPr>
        <p:spPr>
          <a:xfrm>
            <a:off x="34925" y="1276350"/>
            <a:ext cx="7200900" cy="2735262"/>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600"/>
              </a:spcBef>
              <a:spcAft>
                <a:spcPts val="0"/>
              </a:spcAft>
              <a:buSzPts val="2000"/>
              <a:buNone/>
            </a:pPr>
            <a:r>
              <a:rPr b="0" i="0" lang="en-US" sz="1400" u="none">
                <a:solidFill>
                  <a:srgbClr val="FFFFFF"/>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a:p>
            <a:pPr indent="0" lvl="0" marL="0" rtl="0" algn="l">
              <a:lnSpc>
                <a:spcPct val="100000"/>
              </a:lnSpc>
              <a:spcBef>
                <a:spcPts val="600"/>
              </a:spcBef>
              <a:spcAft>
                <a:spcPts val="0"/>
              </a:spcAft>
              <a:buSzPts val="2000"/>
              <a:buNone/>
            </a:pPr>
            <a:r>
              <a:t/>
            </a:r>
            <a:endParaRPr b="1" i="0" sz="2800" u="none">
              <a:solidFill>
                <a:srgbClr val="FFFFFF"/>
              </a:solidFill>
              <a:latin typeface="Arial"/>
              <a:ea typeface="Arial"/>
              <a:cs typeface="Arial"/>
              <a:sym typeface="Arial"/>
            </a:endParaRPr>
          </a:p>
          <a:p>
            <a:pPr indent="0" lvl="0" marL="0" rtl="0" algn="l">
              <a:lnSpc>
                <a:spcPct val="100000"/>
              </a:lnSpc>
              <a:spcBef>
                <a:spcPts val="0"/>
              </a:spcBef>
              <a:spcAft>
                <a:spcPts val="0"/>
              </a:spcAft>
              <a:buSzPts val="2000"/>
              <a:buNone/>
            </a:pPr>
            <a:r>
              <a:rPr b="0" i="0" lang="en-US" sz="1400" u="none">
                <a:solidFill>
                  <a:srgbClr val="FFFFFF"/>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a:p>
            <a:pPr indent="-228600" lvl="0" marL="457200" rtl="0" algn="ctr">
              <a:spcBef>
                <a:spcPts val="600"/>
              </a:spcBef>
              <a:spcAft>
                <a:spcPts val="0"/>
              </a:spcAft>
              <a:buClr>
                <a:srgbClr val="FFFFFF"/>
              </a:buClr>
              <a:buSzPts val="2000"/>
              <a:buNone/>
            </a:pPr>
            <a:r>
              <a:t/>
            </a:r>
            <a:endParaRPr b="0" i="0" sz="1400" u="none">
              <a:solidFill>
                <a:srgbClr val="FFFFFF"/>
              </a:solidFill>
              <a:latin typeface="Arial"/>
              <a:ea typeface="Arial"/>
              <a:cs typeface="Arial"/>
              <a:sym typeface="Arial"/>
            </a:endParaRPr>
          </a:p>
        </p:txBody>
      </p:sp>
      <p:sp>
        <p:nvSpPr>
          <p:cNvPr id="96" name="Google Shape;96;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7" name="Google Shape;97;p4"/>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8" name="Google Shape;98;p4"/>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9" name="Google Shape;99;p4"/>
          <p:cNvSpPr txBox="1"/>
          <p:nvPr/>
        </p:nvSpPr>
        <p:spPr>
          <a:xfrm>
            <a:off x="319087" y="4376737"/>
            <a:ext cx="3100387" cy="3063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a:t>
            </a:r>
            <a:r>
              <a:rPr b="1" i="0" lang="en-US" sz="1400" u="none">
                <a:solidFill>
                  <a:schemeClr val="lt1"/>
                </a:solidFill>
                <a:latin typeface="Nixie One"/>
                <a:ea typeface="Nixie One"/>
                <a:cs typeface="Nixie One"/>
                <a:sym typeface="Nixie One"/>
              </a:rPr>
              <a:t>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