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9"/>
  </p:notesMasterIdLst>
  <p:sldIdLst>
    <p:sldId id="256" r:id="rId2"/>
    <p:sldId id="287" r:id="rId3"/>
    <p:sldId id="268" r:id="rId4"/>
    <p:sldId id="259" r:id="rId5"/>
    <p:sldId id="288" r:id="rId6"/>
    <p:sldId id="291" r:id="rId7"/>
    <p:sldId id="293" r:id="rId8"/>
    <p:sldId id="304" r:id="rId9"/>
    <p:sldId id="306" r:id="rId10"/>
    <p:sldId id="308" r:id="rId11"/>
    <p:sldId id="298" r:id="rId12"/>
    <p:sldId id="309" r:id="rId13"/>
    <p:sldId id="310" r:id="rId14"/>
    <p:sldId id="299" r:id="rId15"/>
    <p:sldId id="303" r:id="rId16"/>
    <p:sldId id="307" r:id="rId17"/>
    <p:sldId id="290"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Impact" panose="020B0806030902050204" pitchFamily="34" charset="0"/>
      <p:regular r:id="rId24"/>
    </p:embeddedFont>
    <p:embeddedFont>
      <p:font typeface="Nixie One" panose="020B0604020202020204" charset="0"/>
      <p:regular r:id="rId25"/>
    </p:embeddedFont>
    <p:embeddedFont>
      <p:font typeface="Roboto Slab" pitchFamily="2" charset="0"/>
      <p:regular r:id="rId26"/>
      <p:bold r:id="rId27"/>
    </p:embeddedFont>
    <p:embeddedFont>
      <p:font typeface="Weekly Free Light" panose="00000400000000000000" pitchFamily="50" charset="-18"/>
      <p:regular r:id="rId28"/>
    </p:embeddedFont>
  </p:embeddedFontLst>
  <p:defaultTextStyle>
    <a:defPPr>
      <a:defRPr lang="sk-SK"/>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Gazdikova" initials="" lastIdx="1" clrIdx="0"/>
  <p:cmAuthor id="2" name="Ľuboslava Hrešková" initials="ĽH" lastIdx="1" clrIdx="1">
    <p:extLst>
      <p:ext uri="{19B8F6BF-5375-455C-9EA6-DF929625EA0E}">
        <p15:presenceInfo xmlns:p15="http://schemas.microsoft.com/office/powerpoint/2012/main" userId="07d21e8e9d6810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Svetlý štýl 2 - zvýrazneni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vetlý štýl 2 - zvýrazneni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FD4443E-F989-4FC4-A0C8-D5A2AF1F390B}" styleName="Tmavý štýl 1 - zvýrazneni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4" autoAdjust="0"/>
    <p:restoredTop sz="93842" autoAdjust="0"/>
  </p:normalViewPr>
  <p:slideViewPr>
    <p:cSldViewPr>
      <p:cViewPr varScale="1">
        <p:scale>
          <a:sx n="84" d="100"/>
          <a:sy n="84" d="100"/>
        </p:scale>
        <p:origin x="732"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71ED7F-88E7-467A-BCB3-0206941B137E}" type="doc">
      <dgm:prSet loTypeId="urn:microsoft.com/office/officeart/2008/layout/HorizontalMultiLevelHierarchy" loCatId="hierarchy" qsTypeId="urn:microsoft.com/office/officeart/2005/8/quickstyle/3d3" qsCatId="3D" csTypeId="urn:microsoft.com/office/officeart/2005/8/colors/colorful4" csCatId="colorful" phldr="1"/>
      <dgm:spPr/>
      <dgm:t>
        <a:bodyPr/>
        <a:lstStyle/>
        <a:p>
          <a:endParaRPr lang="sk-SK"/>
        </a:p>
      </dgm:t>
    </dgm:pt>
    <dgm:pt modelId="{C5382F59-F416-40D8-A259-9A9BF863A56D}">
      <dgm:prSet phldrT="[Text]" custT="1"/>
      <dgm:spPr/>
      <dgm:t>
        <a:bodyPr/>
        <a:lstStyle/>
        <a:p>
          <a:r>
            <a:rPr lang="sk-SK" sz="2800" dirty="0">
              <a:latin typeface="Weekly Free Light" panose="00000400000000000000" pitchFamily="50" charset="-18"/>
            </a:rPr>
            <a:t>ŠTÁTNA MOC</a:t>
          </a:r>
        </a:p>
      </dgm:t>
    </dgm:pt>
    <dgm:pt modelId="{221F8AFE-1876-4EDC-8090-CF9A542D663A}" type="parTrans" cxnId="{F1B57810-A5E3-4A53-B2AD-F4A272137AE6}">
      <dgm:prSet/>
      <dgm:spPr/>
      <dgm:t>
        <a:bodyPr/>
        <a:lstStyle/>
        <a:p>
          <a:endParaRPr lang="sk-SK"/>
        </a:p>
      </dgm:t>
    </dgm:pt>
    <dgm:pt modelId="{EAE066CC-415C-4356-8339-5C9EE0D1E1CB}" type="sibTrans" cxnId="{F1B57810-A5E3-4A53-B2AD-F4A272137AE6}">
      <dgm:prSet/>
      <dgm:spPr/>
      <dgm:t>
        <a:bodyPr/>
        <a:lstStyle/>
        <a:p>
          <a:endParaRPr lang="sk-SK"/>
        </a:p>
      </dgm:t>
    </dgm:pt>
    <dgm:pt modelId="{D7D1D132-A616-4B89-AC31-A220FC388F2B}">
      <dgm:prSet phldrT="[Text]"/>
      <dgm:spPr/>
      <dgm:t>
        <a:bodyPr/>
        <a:lstStyle/>
        <a:p>
          <a:r>
            <a:rPr lang="sk-SK" dirty="0">
              <a:latin typeface="Weekly Free Light" panose="00000400000000000000" pitchFamily="50" charset="-18"/>
            </a:rPr>
            <a:t>Zákonodarná moc</a:t>
          </a:r>
        </a:p>
      </dgm:t>
    </dgm:pt>
    <dgm:pt modelId="{7CB64847-281B-4E51-AD4D-B0CBB1C17693}" type="parTrans" cxnId="{AF96F34D-1D6D-433B-8FA5-27A752F8C815}">
      <dgm:prSet/>
      <dgm:spPr/>
      <dgm:t>
        <a:bodyPr/>
        <a:lstStyle/>
        <a:p>
          <a:endParaRPr lang="sk-SK"/>
        </a:p>
      </dgm:t>
    </dgm:pt>
    <dgm:pt modelId="{D1097B32-7A67-4761-970A-9F84E428D60C}" type="sibTrans" cxnId="{AF96F34D-1D6D-433B-8FA5-27A752F8C815}">
      <dgm:prSet/>
      <dgm:spPr/>
      <dgm:t>
        <a:bodyPr/>
        <a:lstStyle/>
        <a:p>
          <a:endParaRPr lang="sk-SK"/>
        </a:p>
      </dgm:t>
    </dgm:pt>
    <dgm:pt modelId="{B8F64C18-8AE3-4406-9E4E-35EF30401E9B}">
      <dgm:prSet phldrT="[Text]"/>
      <dgm:spPr/>
      <dgm:t>
        <a:bodyPr/>
        <a:lstStyle/>
        <a:p>
          <a:r>
            <a:rPr lang="sk-SK" dirty="0">
              <a:latin typeface="Weekly Free Light" panose="00000400000000000000" pitchFamily="50" charset="-18"/>
            </a:rPr>
            <a:t>Výkonná</a:t>
          </a:r>
          <a:r>
            <a:rPr lang="sk-SK" dirty="0"/>
            <a:t> </a:t>
          </a:r>
          <a:r>
            <a:rPr lang="sk-SK" dirty="0">
              <a:latin typeface="Weekly Free Light" panose="00000400000000000000" pitchFamily="50" charset="-18"/>
            </a:rPr>
            <a:t>moc</a:t>
          </a:r>
        </a:p>
      </dgm:t>
    </dgm:pt>
    <dgm:pt modelId="{23BC94DB-A2C1-4B98-B0D3-E65E464059BD}" type="parTrans" cxnId="{CBDF2F7D-2C2A-453F-9560-14A752B14ED8}">
      <dgm:prSet/>
      <dgm:spPr/>
      <dgm:t>
        <a:bodyPr/>
        <a:lstStyle/>
        <a:p>
          <a:endParaRPr lang="sk-SK"/>
        </a:p>
      </dgm:t>
    </dgm:pt>
    <dgm:pt modelId="{8CEAF77E-4EBB-4FC3-B065-FA7F36BB2BDA}" type="sibTrans" cxnId="{CBDF2F7D-2C2A-453F-9560-14A752B14ED8}">
      <dgm:prSet/>
      <dgm:spPr/>
      <dgm:t>
        <a:bodyPr/>
        <a:lstStyle/>
        <a:p>
          <a:endParaRPr lang="sk-SK"/>
        </a:p>
      </dgm:t>
    </dgm:pt>
    <dgm:pt modelId="{632DB87E-B728-4B60-BA1C-E00905D0E850}">
      <dgm:prSet/>
      <dgm:spPr/>
      <dgm:t>
        <a:bodyPr/>
        <a:lstStyle/>
        <a:p>
          <a:r>
            <a:rPr lang="sk-SK" dirty="0">
              <a:latin typeface="Weekly Free Light" panose="00000400000000000000" pitchFamily="50" charset="-18"/>
            </a:rPr>
            <a:t>Súdna</a:t>
          </a:r>
          <a:r>
            <a:rPr lang="sk-SK" dirty="0"/>
            <a:t> </a:t>
          </a:r>
          <a:r>
            <a:rPr lang="sk-SK" dirty="0">
              <a:latin typeface="Weekly Free Light" panose="00000400000000000000" pitchFamily="50" charset="-18"/>
            </a:rPr>
            <a:t>moc</a:t>
          </a:r>
        </a:p>
      </dgm:t>
    </dgm:pt>
    <dgm:pt modelId="{94B21B29-5BB9-43DC-9463-60194044DBD2}" type="parTrans" cxnId="{3B288755-4CDC-44B8-BBA2-0980B7F66500}">
      <dgm:prSet/>
      <dgm:spPr/>
      <dgm:t>
        <a:bodyPr/>
        <a:lstStyle/>
        <a:p>
          <a:endParaRPr lang="sk-SK"/>
        </a:p>
      </dgm:t>
    </dgm:pt>
    <dgm:pt modelId="{B9AD1997-31D0-42C3-B1E9-F9E4B325AC48}" type="sibTrans" cxnId="{3B288755-4CDC-44B8-BBA2-0980B7F66500}">
      <dgm:prSet/>
      <dgm:spPr/>
      <dgm:t>
        <a:bodyPr/>
        <a:lstStyle/>
        <a:p>
          <a:endParaRPr lang="sk-SK"/>
        </a:p>
      </dgm:t>
    </dgm:pt>
    <dgm:pt modelId="{C0142896-2961-48D0-AC78-73ABBC222662}">
      <dgm:prSet/>
      <dgm:spPr/>
      <dgm:t>
        <a:bodyPr/>
        <a:lstStyle/>
        <a:p>
          <a:r>
            <a:rPr lang="sk-SK" dirty="0">
              <a:latin typeface="Weekly Free Light" panose="00000400000000000000" pitchFamily="50" charset="-18"/>
            </a:rPr>
            <a:t>Parlament</a:t>
          </a:r>
          <a:r>
            <a:rPr lang="sk-SK" dirty="0"/>
            <a:t> </a:t>
          </a:r>
        </a:p>
      </dgm:t>
    </dgm:pt>
    <dgm:pt modelId="{B9561755-8455-457F-A7DA-FC1B83937CA4}" type="parTrans" cxnId="{04E5E38A-B235-432A-9257-C9FF5AEA7540}">
      <dgm:prSet/>
      <dgm:spPr/>
      <dgm:t>
        <a:bodyPr/>
        <a:lstStyle/>
        <a:p>
          <a:endParaRPr lang="sk-SK"/>
        </a:p>
      </dgm:t>
    </dgm:pt>
    <dgm:pt modelId="{AD88D3A8-185A-4BFF-A2F3-208D8D6362B7}" type="sibTrans" cxnId="{04E5E38A-B235-432A-9257-C9FF5AEA7540}">
      <dgm:prSet/>
      <dgm:spPr/>
      <dgm:t>
        <a:bodyPr/>
        <a:lstStyle/>
        <a:p>
          <a:endParaRPr lang="sk-SK"/>
        </a:p>
      </dgm:t>
    </dgm:pt>
    <dgm:pt modelId="{A3C491BA-931B-4B3C-973E-76AE7C10FEBD}">
      <dgm:prSet/>
      <dgm:spPr/>
      <dgm:t>
        <a:bodyPr/>
        <a:lstStyle/>
        <a:p>
          <a:r>
            <a:rPr lang="sk-SK" dirty="0">
              <a:latin typeface="Weekly Free Light" panose="00000400000000000000" pitchFamily="50" charset="-18"/>
            </a:rPr>
            <a:t>Vláda</a:t>
          </a:r>
        </a:p>
      </dgm:t>
    </dgm:pt>
    <dgm:pt modelId="{4140D281-5B12-4AFB-B8B1-D8B2D4F1EED0}" type="parTrans" cxnId="{CA8BB76B-C573-4F33-9F38-65EE977B4DB2}">
      <dgm:prSet/>
      <dgm:spPr/>
      <dgm:t>
        <a:bodyPr/>
        <a:lstStyle/>
        <a:p>
          <a:endParaRPr lang="sk-SK"/>
        </a:p>
      </dgm:t>
    </dgm:pt>
    <dgm:pt modelId="{A0C70712-5C33-4FB3-820B-7AA09A9E9DD6}" type="sibTrans" cxnId="{CA8BB76B-C573-4F33-9F38-65EE977B4DB2}">
      <dgm:prSet/>
      <dgm:spPr/>
      <dgm:t>
        <a:bodyPr/>
        <a:lstStyle/>
        <a:p>
          <a:endParaRPr lang="sk-SK"/>
        </a:p>
      </dgm:t>
    </dgm:pt>
    <dgm:pt modelId="{BC79867D-BAD4-4342-BC05-E01700A5B869}">
      <dgm:prSet/>
      <dgm:spPr/>
      <dgm:t>
        <a:bodyPr/>
        <a:lstStyle/>
        <a:p>
          <a:r>
            <a:rPr lang="sk-SK" dirty="0">
              <a:latin typeface="Weekly Free Light" panose="00000400000000000000" pitchFamily="50" charset="-18"/>
            </a:rPr>
            <a:t>Prezident</a:t>
          </a:r>
        </a:p>
      </dgm:t>
    </dgm:pt>
    <dgm:pt modelId="{7E06684D-1A7F-47CE-A765-C8BF6E7DCDB5}" type="parTrans" cxnId="{6F911CAD-3E8D-4174-A7C1-0601DCBE3862}">
      <dgm:prSet/>
      <dgm:spPr/>
      <dgm:t>
        <a:bodyPr/>
        <a:lstStyle/>
        <a:p>
          <a:endParaRPr lang="sk-SK"/>
        </a:p>
      </dgm:t>
    </dgm:pt>
    <dgm:pt modelId="{664F2B6E-8142-4B01-8915-03594B9E95C3}" type="sibTrans" cxnId="{6F911CAD-3E8D-4174-A7C1-0601DCBE3862}">
      <dgm:prSet/>
      <dgm:spPr/>
      <dgm:t>
        <a:bodyPr/>
        <a:lstStyle/>
        <a:p>
          <a:endParaRPr lang="sk-SK"/>
        </a:p>
      </dgm:t>
    </dgm:pt>
    <dgm:pt modelId="{2578918B-028F-489D-AEB3-E9E811CD5C35}">
      <dgm:prSet/>
      <dgm:spPr/>
      <dgm:t>
        <a:bodyPr/>
        <a:lstStyle/>
        <a:p>
          <a:r>
            <a:rPr lang="sk-SK" dirty="0">
              <a:latin typeface="Weekly Free Light" panose="00000400000000000000" pitchFamily="50" charset="-18"/>
            </a:rPr>
            <a:t>Ústavný</a:t>
          </a:r>
          <a:r>
            <a:rPr lang="sk-SK" dirty="0"/>
            <a:t> </a:t>
          </a:r>
          <a:r>
            <a:rPr lang="sk-SK" dirty="0">
              <a:latin typeface="Weekly Free Light" panose="00000400000000000000" pitchFamily="50" charset="-18"/>
            </a:rPr>
            <a:t>súd</a:t>
          </a:r>
          <a:r>
            <a:rPr lang="sk-SK" dirty="0"/>
            <a:t> </a:t>
          </a:r>
        </a:p>
      </dgm:t>
    </dgm:pt>
    <dgm:pt modelId="{54EF2DFD-22D4-4825-B83D-99DE1B83BC53}" type="parTrans" cxnId="{4F3ED70D-6D20-46C5-A1C6-8ABFA0D606E8}">
      <dgm:prSet/>
      <dgm:spPr/>
      <dgm:t>
        <a:bodyPr/>
        <a:lstStyle/>
        <a:p>
          <a:endParaRPr lang="sk-SK"/>
        </a:p>
      </dgm:t>
    </dgm:pt>
    <dgm:pt modelId="{77D1CFA1-5AC6-44DD-876E-023713F649FB}" type="sibTrans" cxnId="{4F3ED70D-6D20-46C5-A1C6-8ABFA0D606E8}">
      <dgm:prSet/>
      <dgm:spPr/>
      <dgm:t>
        <a:bodyPr/>
        <a:lstStyle/>
        <a:p>
          <a:endParaRPr lang="sk-SK"/>
        </a:p>
      </dgm:t>
    </dgm:pt>
    <dgm:pt modelId="{7E0DF231-88D2-4A80-94EB-111CF2093EB5}">
      <dgm:prSet/>
      <dgm:spPr/>
      <dgm:t>
        <a:bodyPr/>
        <a:lstStyle/>
        <a:p>
          <a:r>
            <a:rPr lang="sk-SK" dirty="0">
              <a:latin typeface="Weekly Free Light" panose="00000400000000000000" pitchFamily="50" charset="-18"/>
            </a:rPr>
            <a:t>Súdy</a:t>
          </a:r>
        </a:p>
      </dgm:t>
    </dgm:pt>
    <dgm:pt modelId="{ADF3CF58-5321-4E58-B594-D430691B48DE}" type="parTrans" cxnId="{3ABE7D95-E97E-4FFD-863F-E02C7149F12E}">
      <dgm:prSet/>
      <dgm:spPr/>
      <dgm:t>
        <a:bodyPr/>
        <a:lstStyle/>
        <a:p>
          <a:endParaRPr lang="sk-SK"/>
        </a:p>
      </dgm:t>
    </dgm:pt>
    <dgm:pt modelId="{0630ED13-324F-4BBA-8659-8D11502D1952}" type="sibTrans" cxnId="{3ABE7D95-E97E-4FFD-863F-E02C7149F12E}">
      <dgm:prSet/>
      <dgm:spPr/>
      <dgm:t>
        <a:bodyPr/>
        <a:lstStyle/>
        <a:p>
          <a:endParaRPr lang="sk-SK"/>
        </a:p>
      </dgm:t>
    </dgm:pt>
    <dgm:pt modelId="{1EA27920-05F1-47B3-9EE0-A1616AA4440D}" type="pres">
      <dgm:prSet presAssocID="{2871ED7F-88E7-467A-BCB3-0206941B137E}" presName="Name0" presStyleCnt="0">
        <dgm:presLayoutVars>
          <dgm:chPref val="1"/>
          <dgm:dir/>
          <dgm:animOne val="branch"/>
          <dgm:animLvl val="lvl"/>
          <dgm:resizeHandles val="exact"/>
        </dgm:presLayoutVars>
      </dgm:prSet>
      <dgm:spPr/>
    </dgm:pt>
    <dgm:pt modelId="{0E88D065-A349-4307-A6B7-2727B2793BFD}" type="pres">
      <dgm:prSet presAssocID="{C5382F59-F416-40D8-A259-9A9BF863A56D}" presName="root1" presStyleCnt="0"/>
      <dgm:spPr/>
    </dgm:pt>
    <dgm:pt modelId="{B05B52DE-8764-4448-A924-548711DB1541}" type="pres">
      <dgm:prSet presAssocID="{C5382F59-F416-40D8-A259-9A9BF863A56D}" presName="LevelOneTextNode" presStyleLbl="node0" presStyleIdx="0" presStyleCnt="1">
        <dgm:presLayoutVars>
          <dgm:chPref val="3"/>
        </dgm:presLayoutVars>
      </dgm:prSet>
      <dgm:spPr/>
    </dgm:pt>
    <dgm:pt modelId="{82549343-EAC9-4087-8AE1-A36393F092E0}" type="pres">
      <dgm:prSet presAssocID="{C5382F59-F416-40D8-A259-9A9BF863A56D}" presName="level2hierChild" presStyleCnt="0"/>
      <dgm:spPr/>
    </dgm:pt>
    <dgm:pt modelId="{989F2A78-E9D9-4D91-A69B-7BF70D34FC2D}" type="pres">
      <dgm:prSet presAssocID="{7CB64847-281B-4E51-AD4D-B0CBB1C17693}" presName="conn2-1" presStyleLbl="parChTrans1D2" presStyleIdx="0" presStyleCnt="3"/>
      <dgm:spPr/>
    </dgm:pt>
    <dgm:pt modelId="{54200E4B-0E43-4016-91F1-3A63936856EF}" type="pres">
      <dgm:prSet presAssocID="{7CB64847-281B-4E51-AD4D-B0CBB1C17693}" presName="connTx" presStyleLbl="parChTrans1D2" presStyleIdx="0" presStyleCnt="3"/>
      <dgm:spPr/>
    </dgm:pt>
    <dgm:pt modelId="{B5C6D7EE-C059-4E4B-97AA-B26B929B6052}" type="pres">
      <dgm:prSet presAssocID="{D7D1D132-A616-4B89-AC31-A220FC388F2B}" presName="root2" presStyleCnt="0"/>
      <dgm:spPr/>
    </dgm:pt>
    <dgm:pt modelId="{A918401B-8EDC-4DC5-901F-B40FABF6E254}" type="pres">
      <dgm:prSet presAssocID="{D7D1D132-A616-4B89-AC31-A220FC388F2B}" presName="LevelTwoTextNode" presStyleLbl="node2" presStyleIdx="0" presStyleCnt="3">
        <dgm:presLayoutVars>
          <dgm:chPref val="3"/>
        </dgm:presLayoutVars>
      </dgm:prSet>
      <dgm:spPr/>
    </dgm:pt>
    <dgm:pt modelId="{172572EF-8334-440A-BA22-4C3A891C315F}" type="pres">
      <dgm:prSet presAssocID="{D7D1D132-A616-4B89-AC31-A220FC388F2B}" presName="level3hierChild" presStyleCnt="0"/>
      <dgm:spPr/>
    </dgm:pt>
    <dgm:pt modelId="{FEE94405-D8F5-4A61-B496-34B33CB80563}" type="pres">
      <dgm:prSet presAssocID="{B9561755-8455-457F-A7DA-FC1B83937CA4}" presName="conn2-1" presStyleLbl="parChTrans1D3" presStyleIdx="0" presStyleCnt="5"/>
      <dgm:spPr/>
    </dgm:pt>
    <dgm:pt modelId="{6AACA55F-E2F6-45EE-BCAA-AD2858761393}" type="pres">
      <dgm:prSet presAssocID="{B9561755-8455-457F-A7DA-FC1B83937CA4}" presName="connTx" presStyleLbl="parChTrans1D3" presStyleIdx="0" presStyleCnt="5"/>
      <dgm:spPr/>
    </dgm:pt>
    <dgm:pt modelId="{F67A4345-F547-4CDC-AF16-AB610CAF3D35}" type="pres">
      <dgm:prSet presAssocID="{C0142896-2961-48D0-AC78-73ABBC222662}" presName="root2" presStyleCnt="0"/>
      <dgm:spPr/>
    </dgm:pt>
    <dgm:pt modelId="{46B45260-7679-4B1E-9C09-162D22811E45}" type="pres">
      <dgm:prSet presAssocID="{C0142896-2961-48D0-AC78-73ABBC222662}" presName="LevelTwoTextNode" presStyleLbl="node3" presStyleIdx="0" presStyleCnt="5">
        <dgm:presLayoutVars>
          <dgm:chPref val="3"/>
        </dgm:presLayoutVars>
      </dgm:prSet>
      <dgm:spPr/>
    </dgm:pt>
    <dgm:pt modelId="{CED560A6-A54C-4200-9DF2-5174228629D8}" type="pres">
      <dgm:prSet presAssocID="{C0142896-2961-48D0-AC78-73ABBC222662}" presName="level3hierChild" presStyleCnt="0"/>
      <dgm:spPr/>
    </dgm:pt>
    <dgm:pt modelId="{56FF8768-6381-4D37-B024-CC3761EE8800}" type="pres">
      <dgm:prSet presAssocID="{23BC94DB-A2C1-4B98-B0D3-E65E464059BD}" presName="conn2-1" presStyleLbl="parChTrans1D2" presStyleIdx="1" presStyleCnt="3"/>
      <dgm:spPr/>
    </dgm:pt>
    <dgm:pt modelId="{A1EB41CD-8D01-4DE2-A357-0116254FAEB7}" type="pres">
      <dgm:prSet presAssocID="{23BC94DB-A2C1-4B98-B0D3-E65E464059BD}" presName="connTx" presStyleLbl="parChTrans1D2" presStyleIdx="1" presStyleCnt="3"/>
      <dgm:spPr/>
    </dgm:pt>
    <dgm:pt modelId="{3FEACD89-D7AE-4BFB-BE0B-5309ACACF4A8}" type="pres">
      <dgm:prSet presAssocID="{B8F64C18-8AE3-4406-9E4E-35EF30401E9B}" presName="root2" presStyleCnt="0"/>
      <dgm:spPr/>
    </dgm:pt>
    <dgm:pt modelId="{647062BD-78E7-4D12-99AC-3D022642C159}" type="pres">
      <dgm:prSet presAssocID="{B8F64C18-8AE3-4406-9E4E-35EF30401E9B}" presName="LevelTwoTextNode" presStyleLbl="node2" presStyleIdx="1" presStyleCnt="3">
        <dgm:presLayoutVars>
          <dgm:chPref val="3"/>
        </dgm:presLayoutVars>
      </dgm:prSet>
      <dgm:spPr/>
    </dgm:pt>
    <dgm:pt modelId="{8760663F-731F-48CF-896E-200F000DB38B}" type="pres">
      <dgm:prSet presAssocID="{B8F64C18-8AE3-4406-9E4E-35EF30401E9B}" presName="level3hierChild" presStyleCnt="0"/>
      <dgm:spPr/>
    </dgm:pt>
    <dgm:pt modelId="{467F1659-8345-4290-8368-FCFE2C5854DA}" type="pres">
      <dgm:prSet presAssocID="{4140D281-5B12-4AFB-B8B1-D8B2D4F1EED0}" presName="conn2-1" presStyleLbl="parChTrans1D3" presStyleIdx="1" presStyleCnt="5"/>
      <dgm:spPr/>
    </dgm:pt>
    <dgm:pt modelId="{E17D80FB-ACDB-42ED-A784-FDAFBC991E8C}" type="pres">
      <dgm:prSet presAssocID="{4140D281-5B12-4AFB-B8B1-D8B2D4F1EED0}" presName="connTx" presStyleLbl="parChTrans1D3" presStyleIdx="1" presStyleCnt="5"/>
      <dgm:spPr/>
    </dgm:pt>
    <dgm:pt modelId="{9591DC5D-97B0-414C-A010-F7746C22BA73}" type="pres">
      <dgm:prSet presAssocID="{A3C491BA-931B-4B3C-973E-76AE7C10FEBD}" presName="root2" presStyleCnt="0"/>
      <dgm:spPr/>
    </dgm:pt>
    <dgm:pt modelId="{28DAB41E-11A4-4BBE-9C8C-4137DD398074}" type="pres">
      <dgm:prSet presAssocID="{A3C491BA-931B-4B3C-973E-76AE7C10FEBD}" presName="LevelTwoTextNode" presStyleLbl="node3" presStyleIdx="1" presStyleCnt="5">
        <dgm:presLayoutVars>
          <dgm:chPref val="3"/>
        </dgm:presLayoutVars>
      </dgm:prSet>
      <dgm:spPr/>
    </dgm:pt>
    <dgm:pt modelId="{E8DEA7B3-266A-4F00-B28E-5269E39919CB}" type="pres">
      <dgm:prSet presAssocID="{A3C491BA-931B-4B3C-973E-76AE7C10FEBD}" presName="level3hierChild" presStyleCnt="0"/>
      <dgm:spPr/>
    </dgm:pt>
    <dgm:pt modelId="{9E81B236-E2E1-44DF-BCB4-1ECBED55C4A8}" type="pres">
      <dgm:prSet presAssocID="{7E06684D-1A7F-47CE-A765-C8BF6E7DCDB5}" presName="conn2-1" presStyleLbl="parChTrans1D3" presStyleIdx="2" presStyleCnt="5"/>
      <dgm:spPr/>
    </dgm:pt>
    <dgm:pt modelId="{6292FC2C-B141-4D33-9A22-0789E673206A}" type="pres">
      <dgm:prSet presAssocID="{7E06684D-1A7F-47CE-A765-C8BF6E7DCDB5}" presName="connTx" presStyleLbl="parChTrans1D3" presStyleIdx="2" presStyleCnt="5"/>
      <dgm:spPr/>
    </dgm:pt>
    <dgm:pt modelId="{E9C9E98C-B6D7-4DE9-9121-A307D60F28E9}" type="pres">
      <dgm:prSet presAssocID="{BC79867D-BAD4-4342-BC05-E01700A5B869}" presName="root2" presStyleCnt="0"/>
      <dgm:spPr/>
    </dgm:pt>
    <dgm:pt modelId="{6B830B44-8C3C-409A-AD76-9528858AAD32}" type="pres">
      <dgm:prSet presAssocID="{BC79867D-BAD4-4342-BC05-E01700A5B869}" presName="LevelTwoTextNode" presStyleLbl="node3" presStyleIdx="2" presStyleCnt="5">
        <dgm:presLayoutVars>
          <dgm:chPref val="3"/>
        </dgm:presLayoutVars>
      </dgm:prSet>
      <dgm:spPr/>
    </dgm:pt>
    <dgm:pt modelId="{AC5BE9A8-3BEA-45C3-AFB2-426EF4C5B1A8}" type="pres">
      <dgm:prSet presAssocID="{BC79867D-BAD4-4342-BC05-E01700A5B869}" presName="level3hierChild" presStyleCnt="0"/>
      <dgm:spPr/>
    </dgm:pt>
    <dgm:pt modelId="{84CCF44E-875C-4564-88C6-281AE8D5E2CE}" type="pres">
      <dgm:prSet presAssocID="{94B21B29-5BB9-43DC-9463-60194044DBD2}" presName="conn2-1" presStyleLbl="parChTrans1D2" presStyleIdx="2" presStyleCnt="3"/>
      <dgm:spPr/>
    </dgm:pt>
    <dgm:pt modelId="{38C9F173-F694-450A-992C-F43683AB2139}" type="pres">
      <dgm:prSet presAssocID="{94B21B29-5BB9-43DC-9463-60194044DBD2}" presName="connTx" presStyleLbl="parChTrans1D2" presStyleIdx="2" presStyleCnt="3"/>
      <dgm:spPr/>
    </dgm:pt>
    <dgm:pt modelId="{C31E4E6B-E8A9-4007-9A8B-00570E5F1A60}" type="pres">
      <dgm:prSet presAssocID="{632DB87E-B728-4B60-BA1C-E00905D0E850}" presName="root2" presStyleCnt="0"/>
      <dgm:spPr/>
    </dgm:pt>
    <dgm:pt modelId="{322CD6AD-988D-4DBF-BD1F-2D471D278554}" type="pres">
      <dgm:prSet presAssocID="{632DB87E-B728-4B60-BA1C-E00905D0E850}" presName="LevelTwoTextNode" presStyleLbl="node2" presStyleIdx="2" presStyleCnt="3">
        <dgm:presLayoutVars>
          <dgm:chPref val="3"/>
        </dgm:presLayoutVars>
      </dgm:prSet>
      <dgm:spPr/>
    </dgm:pt>
    <dgm:pt modelId="{5719FF4E-AE33-4135-9BA5-11B01171F383}" type="pres">
      <dgm:prSet presAssocID="{632DB87E-B728-4B60-BA1C-E00905D0E850}" presName="level3hierChild" presStyleCnt="0"/>
      <dgm:spPr/>
    </dgm:pt>
    <dgm:pt modelId="{2AEFB67A-68C9-49DA-85B4-5A00522121FC}" type="pres">
      <dgm:prSet presAssocID="{54EF2DFD-22D4-4825-B83D-99DE1B83BC53}" presName="conn2-1" presStyleLbl="parChTrans1D3" presStyleIdx="3" presStyleCnt="5"/>
      <dgm:spPr/>
    </dgm:pt>
    <dgm:pt modelId="{4E18739A-9094-428D-B4C3-94827D3F4E78}" type="pres">
      <dgm:prSet presAssocID="{54EF2DFD-22D4-4825-B83D-99DE1B83BC53}" presName="connTx" presStyleLbl="parChTrans1D3" presStyleIdx="3" presStyleCnt="5"/>
      <dgm:spPr/>
    </dgm:pt>
    <dgm:pt modelId="{0F761F5A-F118-4F59-87CF-26DEE79E0348}" type="pres">
      <dgm:prSet presAssocID="{2578918B-028F-489D-AEB3-E9E811CD5C35}" presName="root2" presStyleCnt="0"/>
      <dgm:spPr/>
    </dgm:pt>
    <dgm:pt modelId="{691FC4A2-6760-4CAC-95E2-9849F777F33E}" type="pres">
      <dgm:prSet presAssocID="{2578918B-028F-489D-AEB3-E9E811CD5C35}" presName="LevelTwoTextNode" presStyleLbl="node3" presStyleIdx="3" presStyleCnt="5">
        <dgm:presLayoutVars>
          <dgm:chPref val="3"/>
        </dgm:presLayoutVars>
      </dgm:prSet>
      <dgm:spPr/>
    </dgm:pt>
    <dgm:pt modelId="{7951164B-F16E-4979-9505-A8FCA5D99328}" type="pres">
      <dgm:prSet presAssocID="{2578918B-028F-489D-AEB3-E9E811CD5C35}" presName="level3hierChild" presStyleCnt="0"/>
      <dgm:spPr/>
    </dgm:pt>
    <dgm:pt modelId="{ABF9AD9F-27BF-4AAE-942D-0FC5FCEB9C14}" type="pres">
      <dgm:prSet presAssocID="{ADF3CF58-5321-4E58-B594-D430691B48DE}" presName="conn2-1" presStyleLbl="parChTrans1D3" presStyleIdx="4" presStyleCnt="5"/>
      <dgm:spPr/>
    </dgm:pt>
    <dgm:pt modelId="{B337C917-3970-4900-BFEE-3E5CF6A0714F}" type="pres">
      <dgm:prSet presAssocID="{ADF3CF58-5321-4E58-B594-D430691B48DE}" presName="connTx" presStyleLbl="parChTrans1D3" presStyleIdx="4" presStyleCnt="5"/>
      <dgm:spPr/>
    </dgm:pt>
    <dgm:pt modelId="{B71F1BD9-BC09-4303-8AFD-012A2BD349E6}" type="pres">
      <dgm:prSet presAssocID="{7E0DF231-88D2-4A80-94EB-111CF2093EB5}" presName="root2" presStyleCnt="0"/>
      <dgm:spPr/>
    </dgm:pt>
    <dgm:pt modelId="{8F6DF920-D739-4B30-9A0F-0AE3E60D21F5}" type="pres">
      <dgm:prSet presAssocID="{7E0DF231-88D2-4A80-94EB-111CF2093EB5}" presName="LevelTwoTextNode" presStyleLbl="node3" presStyleIdx="4" presStyleCnt="5">
        <dgm:presLayoutVars>
          <dgm:chPref val="3"/>
        </dgm:presLayoutVars>
      </dgm:prSet>
      <dgm:spPr/>
    </dgm:pt>
    <dgm:pt modelId="{38AC6CFE-6005-4D1A-A768-672FB3BEEBD9}" type="pres">
      <dgm:prSet presAssocID="{7E0DF231-88D2-4A80-94EB-111CF2093EB5}" presName="level3hierChild" presStyleCnt="0"/>
      <dgm:spPr/>
    </dgm:pt>
  </dgm:ptLst>
  <dgm:cxnLst>
    <dgm:cxn modelId="{BAEE2104-A41C-4BE9-8561-308128609668}" type="presOf" srcId="{94B21B29-5BB9-43DC-9463-60194044DBD2}" destId="{84CCF44E-875C-4564-88C6-281AE8D5E2CE}" srcOrd="0" destOrd="0" presId="urn:microsoft.com/office/officeart/2008/layout/HorizontalMultiLevelHierarchy"/>
    <dgm:cxn modelId="{4F3ED70D-6D20-46C5-A1C6-8ABFA0D606E8}" srcId="{632DB87E-B728-4B60-BA1C-E00905D0E850}" destId="{2578918B-028F-489D-AEB3-E9E811CD5C35}" srcOrd="0" destOrd="0" parTransId="{54EF2DFD-22D4-4825-B83D-99DE1B83BC53}" sibTransId="{77D1CFA1-5AC6-44DD-876E-023713F649FB}"/>
    <dgm:cxn modelId="{59602A10-9C8C-4068-85E7-FC53B5511CBE}" type="presOf" srcId="{ADF3CF58-5321-4E58-B594-D430691B48DE}" destId="{B337C917-3970-4900-BFEE-3E5CF6A0714F}" srcOrd="1" destOrd="0" presId="urn:microsoft.com/office/officeart/2008/layout/HorizontalMultiLevelHierarchy"/>
    <dgm:cxn modelId="{F1B57810-A5E3-4A53-B2AD-F4A272137AE6}" srcId="{2871ED7F-88E7-467A-BCB3-0206941B137E}" destId="{C5382F59-F416-40D8-A259-9A9BF863A56D}" srcOrd="0" destOrd="0" parTransId="{221F8AFE-1876-4EDC-8090-CF9A542D663A}" sibTransId="{EAE066CC-415C-4356-8339-5C9EE0D1E1CB}"/>
    <dgm:cxn modelId="{13C8C625-229B-4DA3-9CF8-8FD67BCB1F54}" type="presOf" srcId="{7E06684D-1A7F-47CE-A765-C8BF6E7DCDB5}" destId="{6292FC2C-B141-4D33-9A22-0789E673206A}" srcOrd="1" destOrd="0" presId="urn:microsoft.com/office/officeart/2008/layout/HorizontalMultiLevelHierarchy"/>
    <dgm:cxn modelId="{1FE7F525-EEBE-42C6-8BAF-01B9D7A3CE45}" type="presOf" srcId="{94B21B29-5BB9-43DC-9463-60194044DBD2}" destId="{38C9F173-F694-450A-992C-F43683AB2139}" srcOrd="1" destOrd="0" presId="urn:microsoft.com/office/officeart/2008/layout/HorizontalMultiLevelHierarchy"/>
    <dgm:cxn modelId="{892D602C-A150-4E16-9C24-10DB1C77A1AD}" type="presOf" srcId="{B9561755-8455-457F-A7DA-FC1B83937CA4}" destId="{FEE94405-D8F5-4A61-B496-34B33CB80563}" srcOrd="0" destOrd="0" presId="urn:microsoft.com/office/officeart/2008/layout/HorizontalMultiLevelHierarchy"/>
    <dgm:cxn modelId="{3C43483B-6CAB-411C-8ED3-6448202650CD}" type="presOf" srcId="{23BC94DB-A2C1-4B98-B0D3-E65E464059BD}" destId="{56FF8768-6381-4D37-B024-CC3761EE8800}" srcOrd="0" destOrd="0" presId="urn:microsoft.com/office/officeart/2008/layout/HorizontalMultiLevelHierarchy"/>
    <dgm:cxn modelId="{39624961-704D-42ED-8623-7B6945037154}" type="presOf" srcId="{B8F64C18-8AE3-4406-9E4E-35EF30401E9B}" destId="{647062BD-78E7-4D12-99AC-3D022642C159}" srcOrd="0" destOrd="0" presId="urn:microsoft.com/office/officeart/2008/layout/HorizontalMultiLevelHierarchy"/>
    <dgm:cxn modelId="{838B9665-988A-4ECB-91D4-B9831FA0DF27}" type="presOf" srcId="{7E06684D-1A7F-47CE-A765-C8BF6E7DCDB5}" destId="{9E81B236-E2E1-44DF-BCB4-1ECBED55C4A8}" srcOrd="0" destOrd="0" presId="urn:microsoft.com/office/officeart/2008/layout/HorizontalMultiLevelHierarchy"/>
    <dgm:cxn modelId="{741D7569-8828-438F-BC18-D74F1DA16002}" type="presOf" srcId="{4140D281-5B12-4AFB-B8B1-D8B2D4F1EED0}" destId="{E17D80FB-ACDB-42ED-A784-FDAFBC991E8C}" srcOrd="1" destOrd="0" presId="urn:microsoft.com/office/officeart/2008/layout/HorizontalMultiLevelHierarchy"/>
    <dgm:cxn modelId="{CA8BB76B-C573-4F33-9F38-65EE977B4DB2}" srcId="{B8F64C18-8AE3-4406-9E4E-35EF30401E9B}" destId="{A3C491BA-931B-4B3C-973E-76AE7C10FEBD}" srcOrd="0" destOrd="0" parTransId="{4140D281-5B12-4AFB-B8B1-D8B2D4F1EED0}" sibTransId="{A0C70712-5C33-4FB3-820B-7AA09A9E9DD6}"/>
    <dgm:cxn modelId="{211C534D-BB8E-4628-8A9A-203CDA9741A5}" type="presOf" srcId="{C0142896-2961-48D0-AC78-73ABBC222662}" destId="{46B45260-7679-4B1E-9C09-162D22811E45}" srcOrd="0" destOrd="0" presId="urn:microsoft.com/office/officeart/2008/layout/HorizontalMultiLevelHierarchy"/>
    <dgm:cxn modelId="{AF96F34D-1D6D-433B-8FA5-27A752F8C815}" srcId="{C5382F59-F416-40D8-A259-9A9BF863A56D}" destId="{D7D1D132-A616-4B89-AC31-A220FC388F2B}" srcOrd="0" destOrd="0" parTransId="{7CB64847-281B-4E51-AD4D-B0CBB1C17693}" sibTransId="{D1097B32-7A67-4761-970A-9F84E428D60C}"/>
    <dgm:cxn modelId="{BE498E71-08C5-4B99-9847-60DC0FF94E41}" type="presOf" srcId="{2871ED7F-88E7-467A-BCB3-0206941B137E}" destId="{1EA27920-05F1-47B3-9EE0-A1616AA4440D}" srcOrd="0" destOrd="0" presId="urn:microsoft.com/office/officeart/2008/layout/HorizontalMultiLevelHierarchy"/>
    <dgm:cxn modelId="{BEE40052-DC9F-4252-B640-1E7ED77F03D3}" type="presOf" srcId="{B9561755-8455-457F-A7DA-FC1B83937CA4}" destId="{6AACA55F-E2F6-45EE-BCAA-AD2858761393}" srcOrd="1" destOrd="0" presId="urn:microsoft.com/office/officeart/2008/layout/HorizontalMultiLevelHierarchy"/>
    <dgm:cxn modelId="{3B288755-4CDC-44B8-BBA2-0980B7F66500}" srcId="{C5382F59-F416-40D8-A259-9A9BF863A56D}" destId="{632DB87E-B728-4B60-BA1C-E00905D0E850}" srcOrd="2" destOrd="0" parTransId="{94B21B29-5BB9-43DC-9463-60194044DBD2}" sibTransId="{B9AD1997-31D0-42C3-B1E9-F9E4B325AC48}"/>
    <dgm:cxn modelId="{A27DF978-901D-46FD-9828-A897C4444183}" type="presOf" srcId="{7E0DF231-88D2-4A80-94EB-111CF2093EB5}" destId="{8F6DF920-D739-4B30-9A0F-0AE3E60D21F5}" srcOrd="0" destOrd="0" presId="urn:microsoft.com/office/officeart/2008/layout/HorizontalMultiLevelHierarchy"/>
    <dgm:cxn modelId="{11DB707B-9EF3-4E8C-BDB3-F5227E3CDF5D}" type="presOf" srcId="{7CB64847-281B-4E51-AD4D-B0CBB1C17693}" destId="{989F2A78-E9D9-4D91-A69B-7BF70D34FC2D}" srcOrd="0" destOrd="0" presId="urn:microsoft.com/office/officeart/2008/layout/HorizontalMultiLevelHierarchy"/>
    <dgm:cxn modelId="{CBDF2F7D-2C2A-453F-9560-14A752B14ED8}" srcId="{C5382F59-F416-40D8-A259-9A9BF863A56D}" destId="{B8F64C18-8AE3-4406-9E4E-35EF30401E9B}" srcOrd="1" destOrd="0" parTransId="{23BC94DB-A2C1-4B98-B0D3-E65E464059BD}" sibTransId="{8CEAF77E-4EBB-4FC3-B065-FA7F36BB2BDA}"/>
    <dgm:cxn modelId="{04E5E38A-B235-432A-9257-C9FF5AEA7540}" srcId="{D7D1D132-A616-4B89-AC31-A220FC388F2B}" destId="{C0142896-2961-48D0-AC78-73ABBC222662}" srcOrd="0" destOrd="0" parTransId="{B9561755-8455-457F-A7DA-FC1B83937CA4}" sibTransId="{AD88D3A8-185A-4BFF-A2F3-208D8D6362B7}"/>
    <dgm:cxn modelId="{64C78691-03D6-4B53-AB6B-4E0F3C8E2078}" type="presOf" srcId="{2578918B-028F-489D-AEB3-E9E811CD5C35}" destId="{691FC4A2-6760-4CAC-95E2-9849F777F33E}" srcOrd="0" destOrd="0" presId="urn:microsoft.com/office/officeart/2008/layout/HorizontalMultiLevelHierarchy"/>
    <dgm:cxn modelId="{1AC72A95-1973-4C6A-A7AD-2C5AD814AADD}" type="presOf" srcId="{54EF2DFD-22D4-4825-B83D-99DE1B83BC53}" destId="{4E18739A-9094-428D-B4C3-94827D3F4E78}" srcOrd="1" destOrd="0" presId="urn:microsoft.com/office/officeart/2008/layout/HorizontalMultiLevelHierarchy"/>
    <dgm:cxn modelId="{3ABE7D95-E97E-4FFD-863F-E02C7149F12E}" srcId="{632DB87E-B728-4B60-BA1C-E00905D0E850}" destId="{7E0DF231-88D2-4A80-94EB-111CF2093EB5}" srcOrd="1" destOrd="0" parTransId="{ADF3CF58-5321-4E58-B594-D430691B48DE}" sibTransId="{0630ED13-324F-4BBA-8659-8D11502D1952}"/>
    <dgm:cxn modelId="{B3BE9F9A-F233-431A-8A6C-BAA7C021314B}" type="presOf" srcId="{A3C491BA-931B-4B3C-973E-76AE7C10FEBD}" destId="{28DAB41E-11A4-4BBE-9C8C-4137DD398074}" srcOrd="0" destOrd="0" presId="urn:microsoft.com/office/officeart/2008/layout/HorizontalMultiLevelHierarchy"/>
    <dgm:cxn modelId="{7542E7A4-9DE0-4ACC-B931-1E1819E3E138}" type="presOf" srcId="{632DB87E-B728-4B60-BA1C-E00905D0E850}" destId="{322CD6AD-988D-4DBF-BD1F-2D471D278554}" srcOrd="0" destOrd="0" presId="urn:microsoft.com/office/officeart/2008/layout/HorizontalMultiLevelHierarchy"/>
    <dgm:cxn modelId="{6F911CAD-3E8D-4174-A7C1-0601DCBE3862}" srcId="{B8F64C18-8AE3-4406-9E4E-35EF30401E9B}" destId="{BC79867D-BAD4-4342-BC05-E01700A5B869}" srcOrd="1" destOrd="0" parTransId="{7E06684D-1A7F-47CE-A765-C8BF6E7DCDB5}" sibTransId="{664F2B6E-8142-4B01-8915-03594B9E95C3}"/>
    <dgm:cxn modelId="{7F804CC8-5951-4C41-A9BE-81C0D1EB5641}" type="presOf" srcId="{7CB64847-281B-4E51-AD4D-B0CBB1C17693}" destId="{54200E4B-0E43-4016-91F1-3A63936856EF}" srcOrd="1" destOrd="0" presId="urn:microsoft.com/office/officeart/2008/layout/HorizontalMultiLevelHierarchy"/>
    <dgm:cxn modelId="{6C94D4CC-A285-4AAB-AAF8-687A76754C99}" type="presOf" srcId="{C5382F59-F416-40D8-A259-9A9BF863A56D}" destId="{B05B52DE-8764-4448-A924-548711DB1541}" srcOrd="0" destOrd="0" presId="urn:microsoft.com/office/officeart/2008/layout/HorizontalMultiLevelHierarchy"/>
    <dgm:cxn modelId="{308730D2-236D-4451-B84C-D7D5D9A5ABC7}" type="presOf" srcId="{4140D281-5B12-4AFB-B8B1-D8B2D4F1EED0}" destId="{467F1659-8345-4290-8368-FCFE2C5854DA}" srcOrd="0" destOrd="0" presId="urn:microsoft.com/office/officeart/2008/layout/HorizontalMultiLevelHierarchy"/>
    <dgm:cxn modelId="{CABD5FDF-1FB9-4E12-B4DD-A1967624F243}" type="presOf" srcId="{23BC94DB-A2C1-4B98-B0D3-E65E464059BD}" destId="{A1EB41CD-8D01-4DE2-A357-0116254FAEB7}" srcOrd="1" destOrd="0" presId="urn:microsoft.com/office/officeart/2008/layout/HorizontalMultiLevelHierarchy"/>
    <dgm:cxn modelId="{A17EC3E0-AA85-4484-BDBE-66262DD404C6}" type="presOf" srcId="{D7D1D132-A616-4B89-AC31-A220FC388F2B}" destId="{A918401B-8EDC-4DC5-901F-B40FABF6E254}" srcOrd="0" destOrd="0" presId="urn:microsoft.com/office/officeart/2008/layout/HorizontalMultiLevelHierarchy"/>
    <dgm:cxn modelId="{4A8211F5-14B8-41B5-97E7-104A8EEA7C1A}" type="presOf" srcId="{BC79867D-BAD4-4342-BC05-E01700A5B869}" destId="{6B830B44-8C3C-409A-AD76-9528858AAD32}" srcOrd="0" destOrd="0" presId="urn:microsoft.com/office/officeart/2008/layout/HorizontalMultiLevelHierarchy"/>
    <dgm:cxn modelId="{1FACA0F7-DC85-480F-977A-F3AAD391DB30}" type="presOf" srcId="{ADF3CF58-5321-4E58-B594-D430691B48DE}" destId="{ABF9AD9F-27BF-4AAE-942D-0FC5FCEB9C14}" srcOrd="0" destOrd="0" presId="urn:microsoft.com/office/officeart/2008/layout/HorizontalMultiLevelHierarchy"/>
    <dgm:cxn modelId="{1D8935FD-A66C-4F35-9F05-3FAEE0AC4F2A}" type="presOf" srcId="{54EF2DFD-22D4-4825-B83D-99DE1B83BC53}" destId="{2AEFB67A-68C9-49DA-85B4-5A00522121FC}" srcOrd="0" destOrd="0" presId="urn:microsoft.com/office/officeart/2008/layout/HorizontalMultiLevelHierarchy"/>
    <dgm:cxn modelId="{EA676AF5-DCC6-4962-90A7-2E85D2ACF440}" type="presParOf" srcId="{1EA27920-05F1-47B3-9EE0-A1616AA4440D}" destId="{0E88D065-A349-4307-A6B7-2727B2793BFD}" srcOrd="0" destOrd="0" presId="urn:microsoft.com/office/officeart/2008/layout/HorizontalMultiLevelHierarchy"/>
    <dgm:cxn modelId="{39A24FE8-032D-4C00-BADC-E402A2619883}" type="presParOf" srcId="{0E88D065-A349-4307-A6B7-2727B2793BFD}" destId="{B05B52DE-8764-4448-A924-548711DB1541}" srcOrd="0" destOrd="0" presId="urn:microsoft.com/office/officeart/2008/layout/HorizontalMultiLevelHierarchy"/>
    <dgm:cxn modelId="{62182382-1763-44D3-8288-1AD813C5EB3F}" type="presParOf" srcId="{0E88D065-A349-4307-A6B7-2727B2793BFD}" destId="{82549343-EAC9-4087-8AE1-A36393F092E0}" srcOrd="1" destOrd="0" presId="urn:microsoft.com/office/officeart/2008/layout/HorizontalMultiLevelHierarchy"/>
    <dgm:cxn modelId="{A5D016BC-A86F-4A02-8DB6-55F979DDC48D}" type="presParOf" srcId="{82549343-EAC9-4087-8AE1-A36393F092E0}" destId="{989F2A78-E9D9-4D91-A69B-7BF70D34FC2D}" srcOrd="0" destOrd="0" presId="urn:microsoft.com/office/officeart/2008/layout/HorizontalMultiLevelHierarchy"/>
    <dgm:cxn modelId="{98034828-D354-4E4C-903A-C93D72B1755C}" type="presParOf" srcId="{989F2A78-E9D9-4D91-A69B-7BF70D34FC2D}" destId="{54200E4B-0E43-4016-91F1-3A63936856EF}" srcOrd="0" destOrd="0" presId="urn:microsoft.com/office/officeart/2008/layout/HorizontalMultiLevelHierarchy"/>
    <dgm:cxn modelId="{2386DC83-A8AB-4EA2-9FC9-BFF8303CC103}" type="presParOf" srcId="{82549343-EAC9-4087-8AE1-A36393F092E0}" destId="{B5C6D7EE-C059-4E4B-97AA-B26B929B6052}" srcOrd="1" destOrd="0" presId="urn:microsoft.com/office/officeart/2008/layout/HorizontalMultiLevelHierarchy"/>
    <dgm:cxn modelId="{3A42C803-6337-4CD4-99A4-21392CFAFFA1}" type="presParOf" srcId="{B5C6D7EE-C059-4E4B-97AA-B26B929B6052}" destId="{A918401B-8EDC-4DC5-901F-B40FABF6E254}" srcOrd="0" destOrd="0" presId="urn:microsoft.com/office/officeart/2008/layout/HorizontalMultiLevelHierarchy"/>
    <dgm:cxn modelId="{B5862127-B150-4346-A1B1-EF4834415A3B}" type="presParOf" srcId="{B5C6D7EE-C059-4E4B-97AA-B26B929B6052}" destId="{172572EF-8334-440A-BA22-4C3A891C315F}" srcOrd="1" destOrd="0" presId="urn:microsoft.com/office/officeart/2008/layout/HorizontalMultiLevelHierarchy"/>
    <dgm:cxn modelId="{3B301D42-7921-4BD3-8E1F-F4B98C856881}" type="presParOf" srcId="{172572EF-8334-440A-BA22-4C3A891C315F}" destId="{FEE94405-D8F5-4A61-B496-34B33CB80563}" srcOrd="0" destOrd="0" presId="urn:microsoft.com/office/officeart/2008/layout/HorizontalMultiLevelHierarchy"/>
    <dgm:cxn modelId="{690A9191-2476-40F3-A715-7DD64B2AA01C}" type="presParOf" srcId="{FEE94405-D8F5-4A61-B496-34B33CB80563}" destId="{6AACA55F-E2F6-45EE-BCAA-AD2858761393}" srcOrd="0" destOrd="0" presId="urn:microsoft.com/office/officeart/2008/layout/HorizontalMultiLevelHierarchy"/>
    <dgm:cxn modelId="{8B68800A-1A00-457C-AD83-3A84DA2DBF0C}" type="presParOf" srcId="{172572EF-8334-440A-BA22-4C3A891C315F}" destId="{F67A4345-F547-4CDC-AF16-AB610CAF3D35}" srcOrd="1" destOrd="0" presId="urn:microsoft.com/office/officeart/2008/layout/HorizontalMultiLevelHierarchy"/>
    <dgm:cxn modelId="{57E33B6A-A59A-41CC-B293-78957E450E45}" type="presParOf" srcId="{F67A4345-F547-4CDC-AF16-AB610CAF3D35}" destId="{46B45260-7679-4B1E-9C09-162D22811E45}" srcOrd="0" destOrd="0" presId="urn:microsoft.com/office/officeart/2008/layout/HorizontalMultiLevelHierarchy"/>
    <dgm:cxn modelId="{C28A9AC2-A17B-4B57-9D28-3F8CC1521E5A}" type="presParOf" srcId="{F67A4345-F547-4CDC-AF16-AB610CAF3D35}" destId="{CED560A6-A54C-4200-9DF2-5174228629D8}" srcOrd="1" destOrd="0" presId="urn:microsoft.com/office/officeart/2008/layout/HorizontalMultiLevelHierarchy"/>
    <dgm:cxn modelId="{E333F60F-A9EA-40EC-9942-8C23B4C8DC63}" type="presParOf" srcId="{82549343-EAC9-4087-8AE1-A36393F092E0}" destId="{56FF8768-6381-4D37-B024-CC3761EE8800}" srcOrd="2" destOrd="0" presId="urn:microsoft.com/office/officeart/2008/layout/HorizontalMultiLevelHierarchy"/>
    <dgm:cxn modelId="{12B8FCA6-C0CE-4FD7-BF33-0653B96E4CC8}" type="presParOf" srcId="{56FF8768-6381-4D37-B024-CC3761EE8800}" destId="{A1EB41CD-8D01-4DE2-A357-0116254FAEB7}" srcOrd="0" destOrd="0" presId="urn:microsoft.com/office/officeart/2008/layout/HorizontalMultiLevelHierarchy"/>
    <dgm:cxn modelId="{204BA1B8-7F94-46A1-B6E1-4D19EB4500F5}" type="presParOf" srcId="{82549343-EAC9-4087-8AE1-A36393F092E0}" destId="{3FEACD89-D7AE-4BFB-BE0B-5309ACACF4A8}" srcOrd="3" destOrd="0" presId="urn:microsoft.com/office/officeart/2008/layout/HorizontalMultiLevelHierarchy"/>
    <dgm:cxn modelId="{4DA080D1-F23A-4DDB-8FB8-751D3F6F192B}" type="presParOf" srcId="{3FEACD89-D7AE-4BFB-BE0B-5309ACACF4A8}" destId="{647062BD-78E7-4D12-99AC-3D022642C159}" srcOrd="0" destOrd="0" presId="urn:microsoft.com/office/officeart/2008/layout/HorizontalMultiLevelHierarchy"/>
    <dgm:cxn modelId="{389A52DD-D4AF-4D0B-A272-A04C0558F9CD}" type="presParOf" srcId="{3FEACD89-D7AE-4BFB-BE0B-5309ACACF4A8}" destId="{8760663F-731F-48CF-896E-200F000DB38B}" srcOrd="1" destOrd="0" presId="urn:microsoft.com/office/officeart/2008/layout/HorizontalMultiLevelHierarchy"/>
    <dgm:cxn modelId="{8AAAC55F-3D7F-4403-9F28-D4C5FFA189D3}" type="presParOf" srcId="{8760663F-731F-48CF-896E-200F000DB38B}" destId="{467F1659-8345-4290-8368-FCFE2C5854DA}" srcOrd="0" destOrd="0" presId="urn:microsoft.com/office/officeart/2008/layout/HorizontalMultiLevelHierarchy"/>
    <dgm:cxn modelId="{584DF22B-972D-4F22-B715-D9FFBE9DB478}" type="presParOf" srcId="{467F1659-8345-4290-8368-FCFE2C5854DA}" destId="{E17D80FB-ACDB-42ED-A784-FDAFBC991E8C}" srcOrd="0" destOrd="0" presId="urn:microsoft.com/office/officeart/2008/layout/HorizontalMultiLevelHierarchy"/>
    <dgm:cxn modelId="{D8867BA2-3C1F-4347-B570-E3F8355F2EFD}" type="presParOf" srcId="{8760663F-731F-48CF-896E-200F000DB38B}" destId="{9591DC5D-97B0-414C-A010-F7746C22BA73}" srcOrd="1" destOrd="0" presId="urn:microsoft.com/office/officeart/2008/layout/HorizontalMultiLevelHierarchy"/>
    <dgm:cxn modelId="{C55CBA65-FF61-4DFB-A6C1-1BB578083EDA}" type="presParOf" srcId="{9591DC5D-97B0-414C-A010-F7746C22BA73}" destId="{28DAB41E-11A4-4BBE-9C8C-4137DD398074}" srcOrd="0" destOrd="0" presId="urn:microsoft.com/office/officeart/2008/layout/HorizontalMultiLevelHierarchy"/>
    <dgm:cxn modelId="{6D1E8F3D-F307-4AA6-9761-BA9736C5FB6C}" type="presParOf" srcId="{9591DC5D-97B0-414C-A010-F7746C22BA73}" destId="{E8DEA7B3-266A-4F00-B28E-5269E39919CB}" srcOrd="1" destOrd="0" presId="urn:microsoft.com/office/officeart/2008/layout/HorizontalMultiLevelHierarchy"/>
    <dgm:cxn modelId="{CBF50F36-8CB7-41ED-B400-0FAC9B2DB7D9}" type="presParOf" srcId="{8760663F-731F-48CF-896E-200F000DB38B}" destId="{9E81B236-E2E1-44DF-BCB4-1ECBED55C4A8}" srcOrd="2" destOrd="0" presId="urn:microsoft.com/office/officeart/2008/layout/HorizontalMultiLevelHierarchy"/>
    <dgm:cxn modelId="{4CFB4A56-95DB-45B6-8D60-F8080D256638}" type="presParOf" srcId="{9E81B236-E2E1-44DF-BCB4-1ECBED55C4A8}" destId="{6292FC2C-B141-4D33-9A22-0789E673206A}" srcOrd="0" destOrd="0" presId="urn:microsoft.com/office/officeart/2008/layout/HorizontalMultiLevelHierarchy"/>
    <dgm:cxn modelId="{97559846-61A7-40EC-AAEF-20DB8EC6EF8A}" type="presParOf" srcId="{8760663F-731F-48CF-896E-200F000DB38B}" destId="{E9C9E98C-B6D7-4DE9-9121-A307D60F28E9}" srcOrd="3" destOrd="0" presId="urn:microsoft.com/office/officeart/2008/layout/HorizontalMultiLevelHierarchy"/>
    <dgm:cxn modelId="{B0E5F8EF-1FF1-449D-A7B0-13F1257E9325}" type="presParOf" srcId="{E9C9E98C-B6D7-4DE9-9121-A307D60F28E9}" destId="{6B830B44-8C3C-409A-AD76-9528858AAD32}" srcOrd="0" destOrd="0" presId="urn:microsoft.com/office/officeart/2008/layout/HorizontalMultiLevelHierarchy"/>
    <dgm:cxn modelId="{6C0D803D-6572-434F-AE25-D81B7EC92FAC}" type="presParOf" srcId="{E9C9E98C-B6D7-4DE9-9121-A307D60F28E9}" destId="{AC5BE9A8-3BEA-45C3-AFB2-426EF4C5B1A8}" srcOrd="1" destOrd="0" presId="urn:microsoft.com/office/officeart/2008/layout/HorizontalMultiLevelHierarchy"/>
    <dgm:cxn modelId="{ED0771CC-7C8D-4EA4-8403-B2BE3ADD7BB1}" type="presParOf" srcId="{82549343-EAC9-4087-8AE1-A36393F092E0}" destId="{84CCF44E-875C-4564-88C6-281AE8D5E2CE}" srcOrd="4" destOrd="0" presId="urn:microsoft.com/office/officeart/2008/layout/HorizontalMultiLevelHierarchy"/>
    <dgm:cxn modelId="{6A81FC29-63BC-4C9E-98F7-3E1996E12C71}" type="presParOf" srcId="{84CCF44E-875C-4564-88C6-281AE8D5E2CE}" destId="{38C9F173-F694-450A-992C-F43683AB2139}" srcOrd="0" destOrd="0" presId="urn:microsoft.com/office/officeart/2008/layout/HorizontalMultiLevelHierarchy"/>
    <dgm:cxn modelId="{D00996F9-1BE5-4AF2-B4D3-5A564A8BCD00}" type="presParOf" srcId="{82549343-EAC9-4087-8AE1-A36393F092E0}" destId="{C31E4E6B-E8A9-4007-9A8B-00570E5F1A60}" srcOrd="5" destOrd="0" presId="urn:microsoft.com/office/officeart/2008/layout/HorizontalMultiLevelHierarchy"/>
    <dgm:cxn modelId="{7880F78E-90C0-4156-BADD-A113D0CB6235}" type="presParOf" srcId="{C31E4E6B-E8A9-4007-9A8B-00570E5F1A60}" destId="{322CD6AD-988D-4DBF-BD1F-2D471D278554}" srcOrd="0" destOrd="0" presId="urn:microsoft.com/office/officeart/2008/layout/HorizontalMultiLevelHierarchy"/>
    <dgm:cxn modelId="{057A20FB-6D2A-4D5E-81B6-26277C85F617}" type="presParOf" srcId="{C31E4E6B-E8A9-4007-9A8B-00570E5F1A60}" destId="{5719FF4E-AE33-4135-9BA5-11B01171F383}" srcOrd="1" destOrd="0" presId="urn:microsoft.com/office/officeart/2008/layout/HorizontalMultiLevelHierarchy"/>
    <dgm:cxn modelId="{BB310451-209E-4F6B-A159-DDBDAE97D0DB}" type="presParOf" srcId="{5719FF4E-AE33-4135-9BA5-11B01171F383}" destId="{2AEFB67A-68C9-49DA-85B4-5A00522121FC}" srcOrd="0" destOrd="0" presId="urn:microsoft.com/office/officeart/2008/layout/HorizontalMultiLevelHierarchy"/>
    <dgm:cxn modelId="{2F5BE8BE-89FD-4729-B919-86803BC925F6}" type="presParOf" srcId="{2AEFB67A-68C9-49DA-85B4-5A00522121FC}" destId="{4E18739A-9094-428D-B4C3-94827D3F4E78}" srcOrd="0" destOrd="0" presId="urn:microsoft.com/office/officeart/2008/layout/HorizontalMultiLevelHierarchy"/>
    <dgm:cxn modelId="{68AA4E28-E1FA-47C2-8519-536FF5BD1DCE}" type="presParOf" srcId="{5719FF4E-AE33-4135-9BA5-11B01171F383}" destId="{0F761F5A-F118-4F59-87CF-26DEE79E0348}" srcOrd="1" destOrd="0" presId="urn:microsoft.com/office/officeart/2008/layout/HorizontalMultiLevelHierarchy"/>
    <dgm:cxn modelId="{88828561-EFB1-49FB-A434-DA599711056E}" type="presParOf" srcId="{0F761F5A-F118-4F59-87CF-26DEE79E0348}" destId="{691FC4A2-6760-4CAC-95E2-9849F777F33E}" srcOrd="0" destOrd="0" presId="urn:microsoft.com/office/officeart/2008/layout/HorizontalMultiLevelHierarchy"/>
    <dgm:cxn modelId="{052FDE15-77EB-4B53-B74C-7423AAB8F82F}" type="presParOf" srcId="{0F761F5A-F118-4F59-87CF-26DEE79E0348}" destId="{7951164B-F16E-4979-9505-A8FCA5D99328}" srcOrd="1" destOrd="0" presId="urn:microsoft.com/office/officeart/2008/layout/HorizontalMultiLevelHierarchy"/>
    <dgm:cxn modelId="{D6ACC6B4-56BD-4C14-9E4D-AD7C1D4AFA64}" type="presParOf" srcId="{5719FF4E-AE33-4135-9BA5-11B01171F383}" destId="{ABF9AD9F-27BF-4AAE-942D-0FC5FCEB9C14}" srcOrd="2" destOrd="0" presId="urn:microsoft.com/office/officeart/2008/layout/HorizontalMultiLevelHierarchy"/>
    <dgm:cxn modelId="{BA153772-2412-4675-95DD-3858E9B3706B}" type="presParOf" srcId="{ABF9AD9F-27BF-4AAE-942D-0FC5FCEB9C14}" destId="{B337C917-3970-4900-BFEE-3E5CF6A0714F}" srcOrd="0" destOrd="0" presId="urn:microsoft.com/office/officeart/2008/layout/HorizontalMultiLevelHierarchy"/>
    <dgm:cxn modelId="{AA1D1D64-DF5B-4265-A68B-57E89FEBC655}" type="presParOf" srcId="{5719FF4E-AE33-4135-9BA5-11B01171F383}" destId="{B71F1BD9-BC09-4303-8AFD-012A2BD349E6}" srcOrd="3" destOrd="0" presId="urn:microsoft.com/office/officeart/2008/layout/HorizontalMultiLevelHierarchy"/>
    <dgm:cxn modelId="{2E835C20-A228-41CC-A008-3C43E896DF89}" type="presParOf" srcId="{B71F1BD9-BC09-4303-8AFD-012A2BD349E6}" destId="{8F6DF920-D739-4B30-9A0F-0AE3E60D21F5}" srcOrd="0" destOrd="0" presId="urn:microsoft.com/office/officeart/2008/layout/HorizontalMultiLevelHierarchy"/>
    <dgm:cxn modelId="{E20C7096-E940-4A78-ACA0-5C3A961A539E}" type="presParOf" srcId="{B71F1BD9-BC09-4303-8AFD-012A2BD349E6}" destId="{38AC6CFE-6005-4D1A-A768-672FB3BEEBD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7E7614-9182-4551-B2AB-E3AEEC01E0AC}" type="doc">
      <dgm:prSet loTypeId="urn:microsoft.com/office/officeart/2008/layout/VerticalCircleList" loCatId="list" qsTypeId="urn:microsoft.com/office/officeart/2005/8/quickstyle/simple2" qsCatId="simple" csTypeId="urn:microsoft.com/office/officeart/2005/8/colors/colorful5" csCatId="colorful" phldr="1"/>
      <dgm:spPr/>
      <dgm:t>
        <a:bodyPr/>
        <a:lstStyle/>
        <a:p>
          <a:endParaRPr lang="sk-SK"/>
        </a:p>
      </dgm:t>
    </dgm:pt>
    <dgm:pt modelId="{5A464E49-6BD3-4255-96EA-D1693B9DE9B9}">
      <dgm:prSet phldrT="[Text]"/>
      <dgm:spPr/>
      <dgm:t>
        <a:bodyPr/>
        <a:lstStyle/>
        <a:p>
          <a:r>
            <a:rPr lang="sk-SK" b="1" dirty="0">
              <a:latin typeface="Weekly Free Light" panose="00000400000000000000" pitchFamily="50" charset="-18"/>
            </a:rPr>
            <a:t>Vláda</a:t>
          </a:r>
        </a:p>
      </dgm:t>
    </dgm:pt>
    <dgm:pt modelId="{9F613156-6850-4945-97EF-9EFCA31DB05B}" type="parTrans" cxnId="{DCC53BD1-9F39-4540-8F62-A8C90CC40A5D}">
      <dgm:prSet/>
      <dgm:spPr/>
      <dgm:t>
        <a:bodyPr/>
        <a:lstStyle/>
        <a:p>
          <a:endParaRPr lang="sk-SK"/>
        </a:p>
      </dgm:t>
    </dgm:pt>
    <dgm:pt modelId="{4612C08B-C99E-4F23-BAE9-34A50E14BA8F}" type="sibTrans" cxnId="{DCC53BD1-9F39-4540-8F62-A8C90CC40A5D}">
      <dgm:prSet/>
      <dgm:spPr/>
      <dgm:t>
        <a:bodyPr/>
        <a:lstStyle/>
        <a:p>
          <a:endParaRPr lang="sk-SK"/>
        </a:p>
      </dgm:t>
    </dgm:pt>
    <dgm:pt modelId="{7FED4E77-CBE0-440D-9297-F0FAAC7D8CE6}">
      <dgm:prSet phldrT="[Text]"/>
      <dgm:spPr/>
      <dgm:t>
        <a:bodyPr/>
        <a:lstStyle/>
        <a:p>
          <a:r>
            <a:rPr lang="sk-SK" b="1" dirty="0">
              <a:latin typeface="Weekly Free Light" panose="00000400000000000000" pitchFamily="50" charset="-18"/>
            </a:rPr>
            <a:t>Hlava štátu</a:t>
          </a:r>
        </a:p>
      </dgm:t>
    </dgm:pt>
    <dgm:pt modelId="{430EB112-4702-4733-BB21-EE3EB11F1F1B}" type="parTrans" cxnId="{5EB17103-A289-4FF8-973A-804CE3481402}">
      <dgm:prSet/>
      <dgm:spPr/>
      <dgm:t>
        <a:bodyPr/>
        <a:lstStyle/>
        <a:p>
          <a:endParaRPr lang="sk-SK"/>
        </a:p>
      </dgm:t>
    </dgm:pt>
    <dgm:pt modelId="{BFA1883F-24E7-465F-903F-DE60A7B2A00C}" type="sibTrans" cxnId="{5EB17103-A289-4FF8-973A-804CE3481402}">
      <dgm:prSet/>
      <dgm:spPr/>
      <dgm:t>
        <a:bodyPr/>
        <a:lstStyle/>
        <a:p>
          <a:endParaRPr lang="sk-SK"/>
        </a:p>
      </dgm:t>
    </dgm:pt>
    <dgm:pt modelId="{61B8FCDF-930A-400B-8F05-9C7996E2F742}" type="pres">
      <dgm:prSet presAssocID="{587E7614-9182-4551-B2AB-E3AEEC01E0AC}" presName="Name0" presStyleCnt="0">
        <dgm:presLayoutVars>
          <dgm:dir/>
        </dgm:presLayoutVars>
      </dgm:prSet>
      <dgm:spPr/>
    </dgm:pt>
    <dgm:pt modelId="{A9B15322-EF41-4B7B-939F-45F75FAE2B71}" type="pres">
      <dgm:prSet presAssocID="{5A464E49-6BD3-4255-96EA-D1693B9DE9B9}" presName="noChildren" presStyleCnt="0"/>
      <dgm:spPr/>
    </dgm:pt>
    <dgm:pt modelId="{A2DEF74D-10B1-44C4-9198-E4936AE91881}" type="pres">
      <dgm:prSet presAssocID="{5A464E49-6BD3-4255-96EA-D1693B9DE9B9}" presName="gap" presStyleCnt="0"/>
      <dgm:spPr/>
    </dgm:pt>
    <dgm:pt modelId="{5182B5CD-E015-461F-BA97-3DE26BEAC1FB}" type="pres">
      <dgm:prSet presAssocID="{5A464E49-6BD3-4255-96EA-D1693B9DE9B9}" presName="medCircle2" presStyleLbl="vennNode1" presStyleIdx="0" presStyleCnt="2"/>
      <dgm:spPr/>
    </dgm:pt>
    <dgm:pt modelId="{AC27A46A-8067-4567-8B8A-60EAD7F57D5D}" type="pres">
      <dgm:prSet presAssocID="{5A464E49-6BD3-4255-96EA-D1693B9DE9B9}" presName="txLvlOnly1" presStyleLbl="revTx" presStyleIdx="0" presStyleCnt="2"/>
      <dgm:spPr/>
    </dgm:pt>
    <dgm:pt modelId="{75097A8C-AD3B-4876-8FAE-274C82CE59EB}" type="pres">
      <dgm:prSet presAssocID="{7FED4E77-CBE0-440D-9297-F0FAAC7D8CE6}" presName="noChildren" presStyleCnt="0"/>
      <dgm:spPr/>
    </dgm:pt>
    <dgm:pt modelId="{DD4237AE-8A08-4A83-921D-D736CDEAE541}" type="pres">
      <dgm:prSet presAssocID="{7FED4E77-CBE0-440D-9297-F0FAAC7D8CE6}" presName="gap" presStyleCnt="0"/>
      <dgm:spPr/>
    </dgm:pt>
    <dgm:pt modelId="{01508584-390A-42D0-9840-9AEF92521EA2}" type="pres">
      <dgm:prSet presAssocID="{7FED4E77-CBE0-440D-9297-F0FAAC7D8CE6}" presName="medCircle2" presStyleLbl="vennNode1" presStyleIdx="1" presStyleCnt="2"/>
      <dgm:spPr/>
    </dgm:pt>
    <dgm:pt modelId="{65155A56-023A-41C3-ABA4-010FCF9680D7}" type="pres">
      <dgm:prSet presAssocID="{7FED4E77-CBE0-440D-9297-F0FAAC7D8CE6}" presName="txLvlOnly1" presStyleLbl="revTx" presStyleIdx="1" presStyleCnt="2"/>
      <dgm:spPr/>
    </dgm:pt>
  </dgm:ptLst>
  <dgm:cxnLst>
    <dgm:cxn modelId="{5EB17103-A289-4FF8-973A-804CE3481402}" srcId="{587E7614-9182-4551-B2AB-E3AEEC01E0AC}" destId="{7FED4E77-CBE0-440D-9297-F0FAAC7D8CE6}" srcOrd="1" destOrd="0" parTransId="{430EB112-4702-4733-BB21-EE3EB11F1F1B}" sibTransId="{BFA1883F-24E7-465F-903F-DE60A7B2A00C}"/>
    <dgm:cxn modelId="{E9773B55-291F-403C-AC70-7F1161D1D6DD}" type="presOf" srcId="{587E7614-9182-4551-B2AB-E3AEEC01E0AC}" destId="{61B8FCDF-930A-400B-8F05-9C7996E2F742}" srcOrd="0" destOrd="0" presId="urn:microsoft.com/office/officeart/2008/layout/VerticalCircleList"/>
    <dgm:cxn modelId="{DCC53BD1-9F39-4540-8F62-A8C90CC40A5D}" srcId="{587E7614-9182-4551-B2AB-E3AEEC01E0AC}" destId="{5A464E49-6BD3-4255-96EA-D1693B9DE9B9}" srcOrd="0" destOrd="0" parTransId="{9F613156-6850-4945-97EF-9EFCA31DB05B}" sibTransId="{4612C08B-C99E-4F23-BAE9-34A50E14BA8F}"/>
    <dgm:cxn modelId="{14E82BE8-B28E-4661-B359-A567E3C7C439}" type="presOf" srcId="{5A464E49-6BD3-4255-96EA-D1693B9DE9B9}" destId="{AC27A46A-8067-4567-8B8A-60EAD7F57D5D}" srcOrd="0" destOrd="0" presId="urn:microsoft.com/office/officeart/2008/layout/VerticalCircleList"/>
    <dgm:cxn modelId="{7CF75FF3-B07F-4253-B317-F86E65E5233E}" type="presOf" srcId="{7FED4E77-CBE0-440D-9297-F0FAAC7D8CE6}" destId="{65155A56-023A-41C3-ABA4-010FCF9680D7}" srcOrd="0" destOrd="0" presId="urn:microsoft.com/office/officeart/2008/layout/VerticalCircleList"/>
    <dgm:cxn modelId="{684FA993-0F1F-44BE-A2CA-7C8041F52728}" type="presParOf" srcId="{61B8FCDF-930A-400B-8F05-9C7996E2F742}" destId="{A9B15322-EF41-4B7B-939F-45F75FAE2B71}" srcOrd="0" destOrd="0" presId="urn:microsoft.com/office/officeart/2008/layout/VerticalCircleList"/>
    <dgm:cxn modelId="{4B926ED4-9D96-42EC-9649-415123807D5A}" type="presParOf" srcId="{A9B15322-EF41-4B7B-939F-45F75FAE2B71}" destId="{A2DEF74D-10B1-44C4-9198-E4936AE91881}" srcOrd="0" destOrd="0" presId="urn:microsoft.com/office/officeart/2008/layout/VerticalCircleList"/>
    <dgm:cxn modelId="{A6696983-3A9A-4C48-BCB3-5B4CAFBFE848}" type="presParOf" srcId="{A9B15322-EF41-4B7B-939F-45F75FAE2B71}" destId="{5182B5CD-E015-461F-BA97-3DE26BEAC1FB}" srcOrd="1" destOrd="0" presId="urn:microsoft.com/office/officeart/2008/layout/VerticalCircleList"/>
    <dgm:cxn modelId="{6D98001C-DBA0-48C7-A009-5488730A13CA}" type="presParOf" srcId="{A9B15322-EF41-4B7B-939F-45F75FAE2B71}" destId="{AC27A46A-8067-4567-8B8A-60EAD7F57D5D}" srcOrd="2" destOrd="0" presId="urn:microsoft.com/office/officeart/2008/layout/VerticalCircleList"/>
    <dgm:cxn modelId="{83BB46F5-F714-4DB8-8692-B296593C1FBD}" type="presParOf" srcId="{61B8FCDF-930A-400B-8F05-9C7996E2F742}" destId="{75097A8C-AD3B-4876-8FAE-274C82CE59EB}" srcOrd="1" destOrd="0" presId="urn:microsoft.com/office/officeart/2008/layout/VerticalCircleList"/>
    <dgm:cxn modelId="{154D7F09-97DC-4649-BE28-D90BF60AF654}" type="presParOf" srcId="{75097A8C-AD3B-4876-8FAE-274C82CE59EB}" destId="{DD4237AE-8A08-4A83-921D-D736CDEAE541}" srcOrd="0" destOrd="0" presId="urn:microsoft.com/office/officeart/2008/layout/VerticalCircleList"/>
    <dgm:cxn modelId="{2FDCED91-6694-4193-BBAF-D576775F347F}" type="presParOf" srcId="{75097A8C-AD3B-4876-8FAE-274C82CE59EB}" destId="{01508584-390A-42D0-9840-9AEF92521EA2}" srcOrd="1" destOrd="0" presId="urn:microsoft.com/office/officeart/2008/layout/VerticalCircleList"/>
    <dgm:cxn modelId="{A0D55E03-C821-404B-876E-3B18B3DD12D0}" type="presParOf" srcId="{75097A8C-AD3B-4876-8FAE-274C82CE59EB}" destId="{65155A56-023A-41C3-ABA4-010FCF9680D7}" srcOrd="2" destOrd="0" presId="urn:microsoft.com/office/officeart/2008/layout/Vertical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AA3D42-20C4-45EB-8061-069630F6974B}"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sk-SK"/>
        </a:p>
      </dgm:t>
    </dgm:pt>
    <dgm:pt modelId="{F2E501E1-ABB1-4E1F-81E6-09FCB4163A40}">
      <dgm:prSet phldrT="[Text]"/>
      <dgm:spPr/>
      <dgm:t>
        <a:bodyPr/>
        <a:lstStyle/>
        <a:p>
          <a:pPr>
            <a:buFont typeface="Wingdings" panose="05000000000000000000" pitchFamily="2" charset="2"/>
            <a:buChar char="§"/>
          </a:pPr>
          <a:r>
            <a:rPr lang="sk-SK" dirty="0">
              <a:effectLst/>
              <a:latin typeface="Weekly Free Light" panose="00000400000000000000" pitchFamily="50" charset="-18"/>
              <a:ea typeface="Times New Roman" panose="02020603050405020304" pitchFamily="18" charset="0"/>
              <a:cs typeface="Times New Roman" panose="02020603050405020304" pitchFamily="18" charset="0"/>
            </a:rPr>
            <a:t>riadiť chod štátu </a:t>
          </a:r>
          <a:endParaRPr lang="sk-SK" dirty="0"/>
        </a:p>
      </dgm:t>
    </dgm:pt>
    <dgm:pt modelId="{89A87F9F-D12C-4727-8614-CB2DFACAB9D9}" type="parTrans" cxnId="{CD4CEEA6-A786-4313-9213-9E6EB272EA9F}">
      <dgm:prSet/>
      <dgm:spPr/>
      <dgm:t>
        <a:bodyPr/>
        <a:lstStyle/>
        <a:p>
          <a:endParaRPr lang="sk-SK"/>
        </a:p>
      </dgm:t>
    </dgm:pt>
    <dgm:pt modelId="{3BFE75A3-6402-4C2C-8CDA-37FCA79FE6A7}" type="sibTrans" cxnId="{CD4CEEA6-A786-4313-9213-9E6EB272EA9F}">
      <dgm:prSet/>
      <dgm:spPr/>
      <dgm:t>
        <a:bodyPr/>
        <a:lstStyle/>
        <a:p>
          <a:endParaRPr lang="sk-SK"/>
        </a:p>
      </dgm:t>
    </dgm:pt>
    <dgm:pt modelId="{052D5FBB-4ECB-42A2-8CE9-602AA1780861}">
      <dgm:prSet phldrT="[Text]"/>
      <dgm:spPr/>
      <dgm:t>
        <a:bodyPr/>
        <a:lstStyle/>
        <a:p>
          <a:pPr>
            <a:buFont typeface="Wingdings" panose="05000000000000000000" pitchFamily="2" charset="2"/>
            <a:buChar char="§"/>
          </a:pPr>
          <a:r>
            <a:rPr lang="sk-SK" dirty="0">
              <a:effectLst/>
              <a:latin typeface="Weekly Free Light" panose="00000400000000000000" pitchFamily="50" charset="-18"/>
              <a:ea typeface="Times New Roman" panose="02020603050405020304" pitchFamily="18" charset="0"/>
              <a:cs typeface="Times New Roman" panose="02020603050405020304" pitchFamily="18" charset="0"/>
            </a:rPr>
            <a:t>uvádzať rozhodnutia parlamentu do praxe</a:t>
          </a:r>
          <a:endParaRPr lang="sk-SK" dirty="0"/>
        </a:p>
      </dgm:t>
    </dgm:pt>
    <dgm:pt modelId="{7186BE7F-B426-4872-8C09-B87CC22F7CDA}" type="parTrans" cxnId="{AB964176-0F00-4970-8F52-ACE881764E0F}">
      <dgm:prSet/>
      <dgm:spPr/>
      <dgm:t>
        <a:bodyPr/>
        <a:lstStyle/>
        <a:p>
          <a:endParaRPr lang="sk-SK"/>
        </a:p>
      </dgm:t>
    </dgm:pt>
    <dgm:pt modelId="{F3111371-4FA2-46A7-BC35-D9F99D1ECF48}" type="sibTrans" cxnId="{AB964176-0F00-4970-8F52-ACE881764E0F}">
      <dgm:prSet/>
      <dgm:spPr/>
      <dgm:t>
        <a:bodyPr/>
        <a:lstStyle/>
        <a:p>
          <a:endParaRPr lang="sk-SK"/>
        </a:p>
      </dgm:t>
    </dgm:pt>
    <dgm:pt modelId="{CF786869-B72B-474A-9331-E30F8BFCE2BC}">
      <dgm:prSet phldrT="[Text]"/>
      <dgm:spPr/>
      <dgm:t>
        <a:bodyPr/>
        <a:lstStyle/>
        <a:p>
          <a:r>
            <a:rPr lang="sk-SK" dirty="0">
              <a:effectLst/>
              <a:latin typeface="Weekly Free Light" panose="00000400000000000000" pitchFamily="50" charset="-18"/>
              <a:ea typeface="Times New Roman" panose="02020603050405020304" pitchFamily="18" charset="0"/>
              <a:cs typeface="Times New Roman" panose="02020603050405020304" pitchFamily="18" charset="0"/>
            </a:rPr>
            <a:t>pripravovať návrhy zákonov a predkladať ich parlamentu</a:t>
          </a:r>
          <a:endParaRPr lang="sk-SK" dirty="0"/>
        </a:p>
      </dgm:t>
    </dgm:pt>
    <dgm:pt modelId="{EA757EC5-5524-480F-AE4A-4365F1B60DEE}" type="parTrans" cxnId="{0DE4B551-7081-4759-8908-1D3C7CC4083C}">
      <dgm:prSet/>
      <dgm:spPr/>
      <dgm:t>
        <a:bodyPr/>
        <a:lstStyle/>
        <a:p>
          <a:endParaRPr lang="sk-SK"/>
        </a:p>
      </dgm:t>
    </dgm:pt>
    <dgm:pt modelId="{F995BFD4-1C84-4648-929B-32D35E993325}" type="sibTrans" cxnId="{0DE4B551-7081-4759-8908-1D3C7CC4083C}">
      <dgm:prSet/>
      <dgm:spPr/>
      <dgm:t>
        <a:bodyPr/>
        <a:lstStyle/>
        <a:p>
          <a:endParaRPr lang="sk-SK"/>
        </a:p>
      </dgm:t>
    </dgm:pt>
    <dgm:pt modelId="{596DBC3E-A14B-4782-86C5-03897DD8DF36}">
      <dgm:prSet/>
      <dgm:spPr/>
      <dgm:t>
        <a:bodyPr/>
        <a:lstStyle/>
        <a:p>
          <a:r>
            <a:rPr lang="sk-SK" dirty="0">
              <a:effectLst/>
              <a:latin typeface="Weekly Free Light" panose="00000400000000000000" pitchFamily="50" charset="-18"/>
              <a:ea typeface="Times New Roman" panose="02020603050405020304" pitchFamily="18" charset="0"/>
            </a:rPr>
            <a:t>pripraviť a predložiť parlamentu na schválenie programové vyhlásenie... </a:t>
          </a:r>
          <a:endParaRPr lang="sk-SK" dirty="0">
            <a:latin typeface="Weekly Free Light" panose="00000400000000000000" pitchFamily="50" charset="-18"/>
          </a:endParaRPr>
        </a:p>
      </dgm:t>
    </dgm:pt>
    <dgm:pt modelId="{E193F659-22FB-4F9D-B46B-089CFE779C26}" type="parTrans" cxnId="{CC6220E5-4D7F-47F8-B747-ECFED7E35345}">
      <dgm:prSet/>
      <dgm:spPr/>
      <dgm:t>
        <a:bodyPr/>
        <a:lstStyle/>
        <a:p>
          <a:endParaRPr lang="sk-SK"/>
        </a:p>
      </dgm:t>
    </dgm:pt>
    <dgm:pt modelId="{D1FFF12A-0CE1-4508-9282-9A1FD5C201E5}" type="sibTrans" cxnId="{CC6220E5-4D7F-47F8-B747-ECFED7E35345}">
      <dgm:prSet/>
      <dgm:spPr/>
      <dgm:t>
        <a:bodyPr/>
        <a:lstStyle/>
        <a:p>
          <a:endParaRPr lang="sk-SK"/>
        </a:p>
      </dgm:t>
    </dgm:pt>
    <dgm:pt modelId="{836DE075-BC89-42A3-A9B6-6BE58D89AAEF}" type="pres">
      <dgm:prSet presAssocID="{CCAA3D42-20C4-45EB-8061-069630F6974B}" presName="Name0" presStyleCnt="0">
        <dgm:presLayoutVars>
          <dgm:chMax val="7"/>
          <dgm:chPref val="7"/>
          <dgm:dir/>
        </dgm:presLayoutVars>
      </dgm:prSet>
      <dgm:spPr/>
    </dgm:pt>
    <dgm:pt modelId="{4EF30418-DF4B-49E1-B0AC-9E955C1B447C}" type="pres">
      <dgm:prSet presAssocID="{CCAA3D42-20C4-45EB-8061-069630F6974B}" presName="Name1" presStyleCnt="0"/>
      <dgm:spPr/>
    </dgm:pt>
    <dgm:pt modelId="{977A9619-81D2-46F8-B65C-DB823BE5D720}" type="pres">
      <dgm:prSet presAssocID="{CCAA3D42-20C4-45EB-8061-069630F6974B}" presName="cycle" presStyleCnt="0"/>
      <dgm:spPr/>
    </dgm:pt>
    <dgm:pt modelId="{C5C9E47F-7C57-4109-B584-DA0CE6809BC1}" type="pres">
      <dgm:prSet presAssocID="{CCAA3D42-20C4-45EB-8061-069630F6974B}" presName="srcNode" presStyleLbl="node1" presStyleIdx="0" presStyleCnt="4"/>
      <dgm:spPr/>
    </dgm:pt>
    <dgm:pt modelId="{48159854-FEBC-4456-9B1F-6DAD494915DF}" type="pres">
      <dgm:prSet presAssocID="{CCAA3D42-20C4-45EB-8061-069630F6974B}" presName="conn" presStyleLbl="parChTrans1D2" presStyleIdx="0" presStyleCnt="1"/>
      <dgm:spPr/>
    </dgm:pt>
    <dgm:pt modelId="{FA8C2D14-3C44-4072-860D-E70FE7D21F6D}" type="pres">
      <dgm:prSet presAssocID="{CCAA3D42-20C4-45EB-8061-069630F6974B}" presName="extraNode" presStyleLbl="node1" presStyleIdx="0" presStyleCnt="4"/>
      <dgm:spPr/>
    </dgm:pt>
    <dgm:pt modelId="{B47452B3-E434-4BA4-93B7-2331D72A630E}" type="pres">
      <dgm:prSet presAssocID="{CCAA3D42-20C4-45EB-8061-069630F6974B}" presName="dstNode" presStyleLbl="node1" presStyleIdx="0" presStyleCnt="4"/>
      <dgm:spPr/>
    </dgm:pt>
    <dgm:pt modelId="{613509EF-CAA1-470C-AC9A-D923D654D04D}" type="pres">
      <dgm:prSet presAssocID="{F2E501E1-ABB1-4E1F-81E6-09FCB4163A40}" presName="text_1" presStyleLbl="node1" presStyleIdx="0" presStyleCnt="4">
        <dgm:presLayoutVars>
          <dgm:bulletEnabled val="1"/>
        </dgm:presLayoutVars>
      </dgm:prSet>
      <dgm:spPr/>
    </dgm:pt>
    <dgm:pt modelId="{9A1AAD18-139F-450B-84EA-EB0F1263E7E6}" type="pres">
      <dgm:prSet presAssocID="{F2E501E1-ABB1-4E1F-81E6-09FCB4163A40}" presName="accent_1" presStyleCnt="0"/>
      <dgm:spPr/>
    </dgm:pt>
    <dgm:pt modelId="{CBA52923-F93E-429F-8CE6-DD4FA2F3BCE2}" type="pres">
      <dgm:prSet presAssocID="{F2E501E1-ABB1-4E1F-81E6-09FCB4163A40}" presName="accentRepeatNode" presStyleLbl="solidFgAcc1" presStyleIdx="0" presStyleCnt="4"/>
      <dgm:spPr/>
    </dgm:pt>
    <dgm:pt modelId="{D5AC530F-1790-4F11-8EA4-C09191B33E38}" type="pres">
      <dgm:prSet presAssocID="{052D5FBB-4ECB-42A2-8CE9-602AA1780861}" presName="text_2" presStyleLbl="node1" presStyleIdx="1" presStyleCnt="4">
        <dgm:presLayoutVars>
          <dgm:bulletEnabled val="1"/>
        </dgm:presLayoutVars>
      </dgm:prSet>
      <dgm:spPr/>
    </dgm:pt>
    <dgm:pt modelId="{26556FD3-2E26-42CD-BCB9-03D9130B334B}" type="pres">
      <dgm:prSet presAssocID="{052D5FBB-4ECB-42A2-8CE9-602AA1780861}" presName="accent_2" presStyleCnt="0"/>
      <dgm:spPr/>
    </dgm:pt>
    <dgm:pt modelId="{C8F52B3A-10D9-489A-8476-FF90E5DE6319}" type="pres">
      <dgm:prSet presAssocID="{052D5FBB-4ECB-42A2-8CE9-602AA1780861}" presName="accentRepeatNode" presStyleLbl="solidFgAcc1" presStyleIdx="1" presStyleCnt="4"/>
      <dgm:spPr/>
    </dgm:pt>
    <dgm:pt modelId="{6ABA9E1E-98FD-4434-9FD0-740653E34BD6}" type="pres">
      <dgm:prSet presAssocID="{CF786869-B72B-474A-9331-E30F8BFCE2BC}" presName="text_3" presStyleLbl="node1" presStyleIdx="2" presStyleCnt="4">
        <dgm:presLayoutVars>
          <dgm:bulletEnabled val="1"/>
        </dgm:presLayoutVars>
      </dgm:prSet>
      <dgm:spPr/>
    </dgm:pt>
    <dgm:pt modelId="{3851C6CB-4D3C-407E-A0C4-740F87A34659}" type="pres">
      <dgm:prSet presAssocID="{CF786869-B72B-474A-9331-E30F8BFCE2BC}" presName="accent_3" presStyleCnt="0"/>
      <dgm:spPr/>
    </dgm:pt>
    <dgm:pt modelId="{CC1DDC93-CA9D-4268-B4ED-48841FCF6E4B}" type="pres">
      <dgm:prSet presAssocID="{CF786869-B72B-474A-9331-E30F8BFCE2BC}" presName="accentRepeatNode" presStyleLbl="solidFgAcc1" presStyleIdx="2" presStyleCnt="4"/>
      <dgm:spPr/>
    </dgm:pt>
    <dgm:pt modelId="{B332EED6-5B43-4FC4-9628-1F8EE092E061}" type="pres">
      <dgm:prSet presAssocID="{596DBC3E-A14B-4782-86C5-03897DD8DF36}" presName="text_4" presStyleLbl="node1" presStyleIdx="3" presStyleCnt="4">
        <dgm:presLayoutVars>
          <dgm:bulletEnabled val="1"/>
        </dgm:presLayoutVars>
      </dgm:prSet>
      <dgm:spPr/>
    </dgm:pt>
    <dgm:pt modelId="{7D3685B1-2461-446C-A10A-3C531D49B54C}" type="pres">
      <dgm:prSet presAssocID="{596DBC3E-A14B-4782-86C5-03897DD8DF36}" presName="accent_4" presStyleCnt="0"/>
      <dgm:spPr/>
    </dgm:pt>
    <dgm:pt modelId="{E45E53E5-B10B-4DC3-9BDD-ED12DBFAB10A}" type="pres">
      <dgm:prSet presAssocID="{596DBC3E-A14B-4782-86C5-03897DD8DF36}" presName="accentRepeatNode" presStyleLbl="solidFgAcc1" presStyleIdx="3" presStyleCnt="4"/>
      <dgm:spPr/>
    </dgm:pt>
  </dgm:ptLst>
  <dgm:cxnLst>
    <dgm:cxn modelId="{D9FBD808-AF50-4E2E-B056-D7A71BCD2F46}" type="presOf" srcId="{CCAA3D42-20C4-45EB-8061-069630F6974B}" destId="{836DE075-BC89-42A3-A9B6-6BE58D89AAEF}" srcOrd="0" destOrd="0" presId="urn:microsoft.com/office/officeart/2008/layout/VerticalCurvedList"/>
    <dgm:cxn modelId="{AA46553B-59EF-4802-8133-ACF95C251686}" type="presOf" srcId="{CF786869-B72B-474A-9331-E30F8BFCE2BC}" destId="{6ABA9E1E-98FD-4434-9FD0-740653E34BD6}" srcOrd="0" destOrd="0" presId="urn:microsoft.com/office/officeart/2008/layout/VerticalCurvedList"/>
    <dgm:cxn modelId="{A9ED8B50-FD8D-49DE-B480-BA7CFEF7A956}" type="presOf" srcId="{F2E501E1-ABB1-4E1F-81E6-09FCB4163A40}" destId="{613509EF-CAA1-470C-AC9A-D923D654D04D}" srcOrd="0" destOrd="0" presId="urn:microsoft.com/office/officeart/2008/layout/VerticalCurvedList"/>
    <dgm:cxn modelId="{0DE4B551-7081-4759-8908-1D3C7CC4083C}" srcId="{CCAA3D42-20C4-45EB-8061-069630F6974B}" destId="{CF786869-B72B-474A-9331-E30F8BFCE2BC}" srcOrd="2" destOrd="0" parTransId="{EA757EC5-5524-480F-AE4A-4365F1B60DEE}" sibTransId="{F995BFD4-1C84-4648-929B-32D35E993325}"/>
    <dgm:cxn modelId="{F6E76A74-010A-4783-A8BE-E4EE2F485CD0}" type="presOf" srcId="{052D5FBB-4ECB-42A2-8CE9-602AA1780861}" destId="{D5AC530F-1790-4F11-8EA4-C09191B33E38}" srcOrd="0" destOrd="0" presId="urn:microsoft.com/office/officeart/2008/layout/VerticalCurvedList"/>
    <dgm:cxn modelId="{AB964176-0F00-4970-8F52-ACE881764E0F}" srcId="{CCAA3D42-20C4-45EB-8061-069630F6974B}" destId="{052D5FBB-4ECB-42A2-8CE9-602AA1780861}" srcOrd="1" destOrd="0" parTransId="{7186BE7F-B426-4872-8C09-B87CC22F7CDA}" sibTransId="{F3111371-4FA2-46A7-BC35-D9F99D1ECF48}"/>
    <dgm:cxn modelId="{6F5B4D8E-543A-405B-BE39-8BB5042FC080}" type="presOf" srcId="{3BFE75A3-6402-4C2C-8CDA-37FCA79FE6A7}" destId="{48159854-FEBC-4456-9B1F-6DAD494915DF}" srcOrd="0" destOrd="0" presId="urn:microsoft.com/office/officeart/2008/layout/VerticalCurvedList"/>
    <dgm:cxn modelId="{CD4CEEA6-A786-4313-9213-9E6EB272EA9F}" srcId="{CCAA3D42-20C4-45EB-8061-069630F6974B}" destId="{F2E501E1-ABB1-4E1F-81E6-09FCB4163A40}" srcOrd="0" destOrd="0" parTransId="{89A87F9F-D12C-4727-8614-CB2DFACAB9D9}" sibTransId="{3BFE75A3-6402-4C2C-8CDA-37FCA79FE6A7}"/>
    <dgm:cxn modelId="{5B50AFCC-C5DB-4B4E-94AF-38A9A912C422}" type="presOf" srcId="{596DBC3E-A14B-4782-86C5-03897DD8DF36}" destId="{B332EED6-5B43-4FC4-9628-1F8EE092E061}" srcOrd="0" destOrd="0" presId="urn:microsoft.com/office/officeart/2008/layout/VerticalCurvedList"/>
    <dgm:cxn modelId="{CC6220E5-4D7F-47F8-B747-ECFED7E35345}" srcId="{CCAA3D42-20C4-45EB-8061-069630F6974B}" destId="{596DBC3E-A14B-4782-86C5-03897DD8DF36}" srcOrd="3" destOrd="0" parTransId="{E193F659-22FB-4F9D-B46B-089CFE779C26}" sibTransId="{D1FFF12A-0CE1-4508-9282-9A1FD5C201E5}"/>
    <dgm:cxn modelId="{07AFFC3C-DECB-43A7-8C7C-C027B1368452}" type="presParOf" srcId="{836DE075-BC89-42A3-A9B6-6BE58D89AAEF}" destId="{4EF30418-DF4B-49E1-B0AC-9E955C1B447C}" srcOrd="0" destOrd="0" presId="urn:microsoft.com/office/officeart/2008/layout/VerticalCurvedList"/>
    <dgm:cxn modelId="{2E4477E8-CC23-4B7F-BFD9-05CBFB4B4160}" type="presParOf" srcId="{4EF30418-DF4B-49E1-B0AC-9E955C1B447C}" destId="{977A9619-81D2-46F8-B65C-DB823BE5D720}" srcOrd="0" destOrd="0" presId="urn:microsoft.com/office/officeart/2008/layout/VerticalCurvedList"/>
    <dgm:cxn modelId="{989CE70B-26B9-4D30-A0DE-69D7BBF19E00}" type="presParOf" srcId="{977A9619-81D2-46F8-B65C-DB823BE5D720}" destId="{C5C9E47F-7C57-4109-B584-DA0CE6809BC1}" srcOrd="0" destOrd="0" presId="urn:microsoft.com/office/officeart/2008/layout/VerticalCurvedList"/>
    <dgm:cxn modelId="{76BEC9FC-D22D-4BDE-B9C0-809CD37B6767}" type="presParOf" srcId="{977A9619-81D2-46F8-B65C-DB823BE5D720}" destId="{48159854-FEBC-4456-9B1F-6DAD494915DF}" srcOrd="1" destOrd="0" presId="urn:microsoft.com/office/officeart/2008/layout/VerticalCurvedList"/>
    <dgm:cxn modelId="{B0150A3A-B5A5-4861-AED9-03B9923BCA6E}" type="presParOf" srcId="{977A9619-81D2-46F8-B65C-DB823BE5D720}" destId="{FA8C2D14-3C44-4072-860D-E70FE7D21F6D}" srcOrd="2" destOrd="0" presId="urn:microsoft.com/office/officeart/2008/layout/VerticalCurvedList"/>
    <dgm:cxn modelId="{B8E85CF0-1AD5-4864-934A-A4E01A5FA5A4}" type="presParOf" srcId="{977A9619-81D2-46F8-B65C-DB823BE5D720}" destId="{B47452B3-E434-4BA4-93B7-2331D72A630E}" srcOrd="3" destOrd="0" presId="urn:microsoft.com/office/officeart/2008/layout/VerticalCurvedList"/>
    <dgm:cxn modelId="{ACE2127D-8D9B-49F5-8C88-02248C91B452}" type="presParOf" srcId="{4EF30418-DF4B-49E1-B0AC-9E955C1B447C}" destId="{613509EF-CAA1-470C-AC9A-D923D654D04D}" srcOrd="1" destOrd="0" presId="urn:microsoft.com/office/officeart/2008/layout/VerticalCurvedList"/>
    <dgm:cxn modelId="{2796919E-096D-4C43-8EE2-DACD43AFA548}" type="presParOf" srcId="{4EF30418-DF4B-49E1-B0AC-9E955C1B447C}" destId="{9A1AAD18-139F-450B-84EA-EB0F1263E7E6}" srcOrd="2" destOrd="0" presId="urn:microsoft.com/office/officeart/2008/layout/VerticalCurvedList"/>
    <dgm:cxn modelId="{D39ACD1F-4A56-408C-9902-17765C8EE1CA}" type="presParOf" srcId="{9A1AAD18-139F-450B-84EA-EB0F1263E7E6}" destId="{CBA52923-F93E-429F-8CE6-DD4FA2F3BCE2}" srcOrd="0" destOrd="0" presId="urn:microsoft.com/office/officeart/2008/layout/VerticalCurvedList"/>
    <dgm:cxn modelId="{57D0A2C0-AAA6-4942-AE3F-0103AF715AC8}" type="presParOf" srcId="{4EF30418-DF4B-49E1-B0AC-9E955C1B447C}" destId="{D5AC530F-1790-4F11-8EA4-C09191B33E38}" srcOrd="3" destOrd="0" presId="urn:microsoft.com/office/officeart/2008/layout/VerticalCurvedList"/>
    <dgm:cxn modelId="{3DB0A5B1-2027-4A83-8A4D-78BFF19BB7A3}" type="presParOf" srcId="{4EF30418-DF4B-49E1-B0AC-9E955C1B447C}" destId="{26556FD3-2E26-42CD-BCB9-03D9130B334B}" srcOrd="4" destOrd="0" presId="urn:microsoft.com/office/officeart/2008/layout/VerticalCurvedList"/>
    <dgm:cxn modelId="{A0ECED75-2653-47B7-B377-7979E1DC45CA}" type="presParOf" srcId="{26556FD3-2E26-42CD-BCB9-03D9130B334B}" destId="{C8F52B3A-10D9-489A-8476-FF90E5DE6319}" srcOrd="0" destOrd="0" presId="urn:microsoft.com/office/officeart/2008/layout/VerticalCurvedList"/>
    <dgm:cxn modelId="{9C6E4982-8B7F-44E2-9F8C-0BBABCCD889A}" type="presParOf" srcId="{4EF30418-DF4B-49E1-B0AC-9E955C1B447C}" destId="{6ABA9E1E-98FD-4434-9FD0-740653E34BD6}" srcOrd="5" destOrd="0" presId="urn:microsoft.com/office/officeart/2008/layout/VerticalCurvedList"/>
    <dgm:cxn modelId="{E1574B96-FD11-427B-AD31-A183A8D7B87F}" type="presParOf" srcId="{4EF30418-DF4B-49E1-B0AC-9E955C1B447C}" destId="{3851C6CB-4D3C-407E-A0C4-740F87A34659}" srcOrd="6" destOrd="0" presId="urn:microsoft.com/office/officeart/2008/layout/VerticalCurvedList"/>
    <dgm:cxn modelId="{F57F6061-1B66-4740-92CF-74761549AA9D}" type="presParOf" srcId="{3851C6CB-4D3C-407E-A0C4-740F87A34659}" destId="{CC1DDC93-CA9D-4268-B4ED-48841FCF6E4B}" srcOrd="0" destOrd="0" presId="urn:microsoft.com/office/officeart/2008/layout/VerticalCurvedList"/>
    <dgm:cxn modelId="{EA9DE5F5-0AF5-4462-BEBE-52B8634474A6}" type="presParOf" srcId="{4EF30418-DF4B-49E1-B0AC-9E955C1B447C}" destId="{B332EED6-5B43-4FC4-9628-1F8EE092E061}" srcOrd="7" destOrd="0" presId="urn:microsoft.com/office/officeart/2008/layout/VerticalCurvedList"/>
    <dgm:cxn modelId="{D9427DE7-89AE-4103-BA8B-B06187F47B2B}" type="presParOf" srcId="{4EF30418-DF4B-49E1-B0AC-9E955C1B447C}" destId="{7D3685B1-2461-446C-A10A-3C531D49B54C}" srcOrd="8" destOrd="0" presId="urn:microsoft.com/office/officeart/2008/layout/VerticalCurvedList"/>
    <dgm:cxn modelId="{667706F9-D2D8-4EF9-81C8-D5DD2AECABAA}" type="presParOf" srcId="{7D3685B1-2461-446C-A10A-3C531D49B54C}" destId="{E45E53E5-B10B-4DC3-9BDD-ED12DBFAB10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AA3D42-20C4-45EB-8061-069630F6974B}"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sk-SK"/>
        </a:p>
      </dgm:t>
    </dgm:pt>
    <dgm:pt modelId="{F2E501E1-ABB1-4E1F-81E6-09FCB4163A40}">
      <dgm:prSet phldrT="[Text]"/>
      <dgm:spPr/>
      <dgm:t>
        <a:bodyPr/>
        <a:lstStyle/>
        <a:p>
          <a:pPr>
            <a:buFont typeface="Wingdings" panose="05000000000000000000" pitchFamily="2" charset="2"/>
            <a:buChar char="§"/>
          </a:pPr>
          <a:r>
            <a:rPr lang="sk-SK" dirty="0">
              <a:effectLst/>
              <a:latin typeface="Weekly Free Light" panose="00000400000000000000" pitchFamily="50" charset="-18"/>
              <a:ea typeface="Times New Roman" panose="02020603050405020304" pitchFamily="18" charset="0"/>
              <a:cs typeface="Times New Roman" panose="02020603050405020304" pitchFamily="18" charset="0"/>
            </a:rPr>
            <a:t>reprezentuje štát vo vnútri i navonok</a:t>
          </a:r>
          <a:endParaRPr lang="sk-SK" dirty="0"/>
        </a:p>
      </dgm:t>
    </dgm:pt>
    <dgm:pt modelId="{89A87F9F-D12C-4727-8614-CB2DFACAB9D9}" type="parTrans" cxnId="{CD4CEEA6-A786-4313-9213-9E6EB272EA9F}">
      <dgm:prSet/>
      <dgm:spPr/>
      <dgm:t>
        <a:bodyPr/>
        <a:lstStyle/>
        <a:p>
          <a:endParaRPr lang="sk-SK"/>
        </a:p>
      </dgm:t>
    </dgm:pt>
    <dgm:pt modelId="{3BFE75A3-6402-4C2C-8CDA-37FCA79FE6A7}" type="sibTrans" cxnId="{CD4CEEA6-A786-4313-9213-9E6EB272EA9F}">
      <dgm:prSet/>
      <dgm:spPr/>
      <dgm:t>
        <a:bodyPr/>
        <a:lstStyle/>
        <a:p>
          <a:endParaRPr lang="sk-SK"/>
        </a:p>
      </dgm:t>
    </dgm:pt>
    <dgm:pt modelId="{052D5FBB-4ECB-42A2-8CE9-602AA1780861}">
      <dgm:prSet phldrT="[Text]"/>
      <dgm:spPr/>
      <dgm:t>
        <a:bodyPr/>
        <a:lstStyle/>
        <a:p>
          <a:pPr>
            <a:buFont typeface="Wingdings" panose="05000000000000000000" pitchFamily="2" charset="2"/>
            <a:buChar char="§"/>
          </a:pPr>
          <a:r>
            <a:rPr lang="sk-SK" dirty="0">
              <a:effectLst/>
              <a:latin typeface="Weekly Free Light" panose="00000400000000000000" pitchFamily="50" charset="-18"/>
              <a:ea typeface="Times New Roman" panose="02020603050405020304" pitchFamily="18" charset="0"/>
              <a:cs typeface="Times New Roman" panose="02020603050405020304" pitchFamily="18" charset="0"/>
            </a:rPr>
            <a:t>podpisuje zákony</a:t>
          </a:r>
          <a:endParaRPr lang="sk-SK" dirty="0"/>
        </a:p>
      </dgm:t>
    </dgm:pt>
    <dgm:pt modelId="{7186BE7F-B426-4872-8C09-B87CC22F7CDA}" type="parTrans" cxnId="{AB964176-0F00-4970-8F52-ACE881764E0F}">
      <dgm:prSet/>
      <dgm:spPr/>
      <dgm:t>
        <a:bodyPr/>
        <a:lstStyle/>
        <a:p>
          <a:endParaRPr lang="sk-SK"/>
        </a:p>
      </dgm:t>
    </dgm:pt>
    <dgm:pt modelId="{F3111371-4FA2-46A7-BC35-D9F99D1ECF48}" type="sibTrans" cxnId="{AB964176-0F00-4970-8F52-ACE881764E0F}">
      <dgm:prSet/>
      <dgm:spPr/>
      <dgm:t>
        <a:bodyPr/>
        <a:lstStyle/>
        <a:p>
          <a:endParaRPr lang="sk-SK"/>
        </a:p>
      </dgm:t>
    </dgm:pt>
    <dgm:pt modelId="{596DBC3E-A14B-4782-86C5-03897DD8DF36}">
      <dgm:prSet/>
      <dgm:spPr/>
      <dgm:t>
        <a:bodyPr/>
        <a:lstStyle/>
        <a:p>
          <a:r>
            <a:rPr lang="sk-SK" dirty="0">
              <a:effectLst/>
              <a:latin typeface="Weekly Free Light" panose="00000400000000000000" pitchFamily="50" charset="-18"/>
              <a:ea typeface="Times New Roman" panose="02020603050405020304" pitchFamily="18" charset="0"/>
              <a:cs typeface="Times New Roman" panose="02020603050405020304" pitchFamily="18" charset="0"/>
            </a:rPr>
            <a:t>je hlavný veliteľ ozbrojených síl</a:t>
          </a:r>
          <a:endParaRPr lang="sk-SK" dirty="0">
            <a:latin typeface="Weekly Free Light" panose="00000400000000000000" pitchFamily="50" charset="-18"/>
          </a:endParaRPr>
        </a:p>
      </dgm:t>
    </dgm:pt>
    <dgm:pt modelId="{E193F659-22FB-4F9D-B46B-089CFE779C26}" type="parTrans" cxnId="{CC6220E5-4D7F-47F8-B747-ECFED7E35345}">
      <dgm:prSet/>
      <dgm:spPr/>
      <dgm:t>
        <a:bodyPr/>
        <a:lstStyle/>
        <a:p>
          <a:endParaRPr lang="sk-SK"/>
        </a:p>
      </dgm:t>
    </dgm:pt>
    <dgm:pt modelId="{D1FFF12A-0CE1-4508-9282-9A1FD5C201E5}" type="sibTrans" cxnId="{CC6220E5-4D7F-47F8-B747-ECFED7E35345}">
      <dgm:prSet/>
      <dgm:spPr/>
      <dgm:t>
        <a:bodyPr/>
        <a:lstStyle/>
        <a:p>
          <a:endParaRPr lang="sk-SK"/>
        </a:p>
      </dgm:t>
    </dgm:pt>
    <dgm:pt modelId="{941CF37F-598D-4B8F-B9A3-8C0A33155590}">
      <dgm:prSet/>
      <dgm:spPr/>
      <dgm:t>
        <a:bodyPr/>
        <a:lstStyle/>
        <a:p>
          <a:r>
            <a:rPr lang="sk-SK">
              <a:effectLst/>
              <a:latin typeface="Weekly Free Light" panose="00000400000000000000" pitchFamily="50" charset="-18"/>
              <a:ea typeface="Times New Roman" panose="02020603050405020304" pitchFamily="18" charset="0"/>
              <a:cs typeface="Times New Roman" panose="02020603050405020304" pitchFamily="18" charset="0"/>
            </a:rPr>
            <a:t>uzatvára medzinárodné dohody</a:t>
          </a:r>
          <a:endParaRPr lang="sk-SK" dirty="0"/>
        </a:p>
      </dgm:t>
    </dgm:pt>
    <dgm:pt modelId="{8C311858-25A6-4B98-884B-757B947E80C3}" type="parTrans" cxnId="{F90416DD-7197-4BE4-8B21-EC4FB34C63D0}">
      <dgm:prSet/>
      <dgm:spPr/>
      <dgm:t>
        <a:bodyPr/>
        <a:lstStyle/>
        <a:p>
          <a:endParaRPr lang="sk-SK"/>
        </a:p>
      </dgm:t>
    </dgm:pt>
    <dgm:pt modelId="{CEB26C57-E62E-42F8-9866-F63216A39137}" type="sibTrans" cxnId="{F90416DD-7197-4BE4-8B21-EC4FB34C63D0}">
      <dgm:prSet/>
      <dgm:spPr/>
      <dgm:t>
        <a:bodyPr/>
        <a:lstStyle/>
        <a:p>
          <a:endParaRPr lang="sk-SK"/>
        </a:p>
      </dgm:t>
    </dgm:pt>
    <dgm:pt modelId="{31056EAA-F0CE-4194-B83C-FC928ABB4D92}">
      <dgm:prSet/>
      <dgm:spPr/>
      <dgm:t>
        <a:bodyPr/>
        <a:lstStyle/>
        <a:p>
          <a:r>
            <a:rPr lang="sk-SK" dirty="0">
              <a:latin typeface="Weekly Free Light" panose="00000400000000000000" pitchFamily="50" charset="-18"/>
            </a:rPr>
            <a:t>vyhlasuje referendum</a:t>
          </a:r>
        </a:p>
      </dgm:t>
    </dgm:pt>
    <dgm:pt modelId="{B2FDCAB3-31A1-4D91-BE51-5FAD55614EE3}" type="parTrans" cxnId="{F1E3E25A-997B-4CF4-BABE-43B4DAC6E2D6}">
      <dgm:prSet/>
      <dgm:spPr/>
      <dgm:t>
        <a:bodyPr/>
        <a:lstStyle/>
        <a:p>
          <a:endParaRPr lang="sk-SK"/>
        </a:p>
      </dgm:t>
    </dgm:pt>
    <dgm:pt modelId="{784E245C-69B7-4B02-8BD6-C5CEDD2C2637}" type="sibTrans" cxnId="{F1E3E25A-997B-4CF4-BABE-43B4DAC6E2D6}">
      <dgm:prSet/>
      <dgm:spPr/>
      <dgm:t>
        <a:bodyPr/>
        <a:lstStyle/>
        <a:p>
          <a:endParaRPr lang="sk-SK"/>
        </a:p>
      </dgm:t>
    </dgm:pt>
    <dgm:pt modelId="{96E3176A-9C43-4F12-9C86-CCD7F97366B8}" type="pres">
      <dgm:prSet presAssocID="{CCAA3D42-20C4-45EB-8061-069630F6974B}" presName="linear" presStyleCnt="0">
        <dgm:presLayoutVars>
          <dgm:dir/>
          <dgm:animLvl val="lvl"/>
          <dgm:resizeHandles val="exact"/>
        </dgm:presLayoutVars>
      </dgm:prSet>
      <dgm:spPr/>
    </dgm:pt>
    <dgm:pt modelId="{12CE36DB-47D9-485B-829C-F66C7BFD320B}" type="pres">
      <dgm:prSet presAssocID="{F2E501E1-ABB1-4E1F-81E6-09FCB4163A40}" presName="parentLin" presStyleCnt="0"/>
      <dgm:spPr/>
    </dgm:pt>
    <dgm:pt modelId="{350CC376-BF8F-4085-9C13-E0DF23526A9B}" type="pres">
      <dgm:prSet presAssocID="{F2E501E1-ABB1-4E1F-81E6-09FCB4163A40}" presName="parentLeftMargin" presStyleLbl="node1" presStyleIdx="0" presStyleCnt="5"/>
      <dgm:spPr/>
    </dgm:pt>
    <dgm:pt modelId="{D7A26132-2BE9-4869-A8A7-4933306F8300}" type="pres">
      <dgm:prSet presAssocID="{F2E501E1-ABB1-4E1F-81E6-09FCB4163A40}" presName="parentText" presStyleLbl="node1" presStyleIdx="0" presStyleCnt="5">
        <dgm:presLayoutVars>
          <dgm:chMax val="0"/>
          <dgm:bulletEnabled val="1"/>
        </dgm:presLayoutVars>
      </dgm:prSet>
      <dgm:spPr/>
    </dgm:pt>
    <dgm:pt modelId="{21745E85-498A-4C45-AEEF-82678BFD5F1A}" type="pres">
      <dgm:prSet presAssocID="{F2E501E1-ABB1-4E1F-81E6-09FCB4163A40}" presName="negativeSpace" presStyleCnt="0"/>
      <dgm:spPr/>
    </dgm:pt>
    <dgm:pt modelId="{CD7E77A0-79AC-4E24-BD22-FA682F3CCFA8}" type="pres">
      <dgm:prSet presAssocID="{F2E501E1-ABB1-4E1F-81E6-09FCB4163A40}" presName="childText" presStyleLbl="conFgAcc1" presStyleIdx="0" presStyleCnt="5">
        <dgm:presLayoutVars>
          <dgm:bulletEnabled val="1"/>
        </dgm:presLayoutVars>
      </dgm:prSet>
      <dgm:spPr/>
    </dgm:pt>
    <dgm:pt modelId="{2BA7C58B-6AF2-44DE-B213-160A8C8682EF}" type="pres">
      <dgm:prSet presAssocID="{3BFE75A3-6402-4C2C-8CDA-37FCA79FE6A7}" presName="spaceBetweenRectangles" presStyleCnt="0"/>
      <dgm:spPr/>
    </dgm:pt>
    <dgm:pt modelId="{A3B59173-B8EA-46CE-AB00-1DC84B39F08D}" type="pres">
      <dgm:prSet presAssocID="{941CF37F-598D-4B8F-B9A3-8C0A33155590}" presName="parentLin" presStyleCnt="0"/>
      <dgm:spPr/>
    </dgm:pt>
    <dgm:pt modelId="{47BCAA3C-F5BA-494F-B91B-F98292BE3490}" type="pres">
      <dgm:prSet presAssocID="{941CF37F-598D-4B8F-B9A3-8C0A33155590}" presName="parentLeftMargin" presStyleLbl="node1" presStyleIdx="0" presStyleCnt="5"/>
      <dgm:spPr/>
    </dgm:pt>
    <dgm:pt modelId="{E8C4C06D-146E-4806-92CA-B6A35BBA6973}" type="pres">
      <dgm:prSet presAssocID="{941CF37F-598D-4B8F-B9A3-8C0A33155590}" presName="parentText" presStyleLbl="node1" presStyleIdx="1" presStyleCnt="5">
        <dgm:presLayoutVars>
          <dgm:chMax val="0"/>
          <dgm:bulletEnabled val="1"/>
        </dgm:presLayoutVars>
      </dgm:prSet>
      <dgm:spPr/>
    </dgm:pt>
    <dgm:pt modelId="{62CDB09B-6741-43E0-B0C7-64EDF6914121}" type="pres">
      <dgm:prSet presAssocID="{941CF37F-598D-4B8F-B9A3-8C0A33155590}" presName="negativeSpace" presStyleCnt="0"/>
      <dgm:spPr/>
    </dgm:pt>
    <dgm:pt modelId="{366B923D-BC0F-4FEC-BC9B-8DCF9ECE9F2D}" type="pres">
      <dgm:prSet presAssocID="{941CF37F-598D-4B8F-B9A3-8C0A33155590}" presName="childText" presStyleLbl="conFgAcc1" presStyleIdx="1" presStyleCnt="5">
        <dgm:presLayoutVars>
          <dgm:bulletEnabled val="1"/>
        </dgm:presLayoutVars>
      </dgm:prSet>
      <dgm:spPr/>
    </dgm:pt>
    <dgm:pt modelId="{90F6419D-A929-41E9-998F-F189818A62C6}" type="pres">
      <dgm:prSet presAssocID="{CEB26C57-E62E-42F8-9866-F63216A39137}" presName="spaceBetweenRectangles" presStyleCnt="0"/>
      <dgm:spPr/>
    </dgm:pt>
    <dgm:pt modelId="{D551CF7A-11AF-4842-9210-CF71CD4E35E3}" type="pres">
      <dgm:prSet presAssocID="{052D5FBB-4ECB-42A2-8CE9-602AA1780861}" presName="parentLin" presStyleCnt="0"/>
      <dgm:spPr/>
    </dgm:pt>
    <dgm:pt modelId="{E06884A6-C625-42B1-AB30-9BEC6ED000E9}" type="pres">
      <dgm:prSet presAssocID="{052D5FBB-4ECB-42A2-8CE9-602AA1780861}" presName="parentLeftMargin" presStyleLbl="node1" presStyleIdx="1" presStyleCnt="5"/>
      <dgm:spPr/>
    </dgm:pt>
    <dgm:pt modelId="{FAAEEFE7-9C71-4567-B590-0EC86C1BFBA1}" type="pres">
      <dgm:prSet presAssocID="{052D5FBB-4ECB-42A2-8CE9-602AA1780861}" presName="parentText" presStyleLbl="node1" presStyleIdx="2" presStyleCnt="5">
        <dgm:presLayoutVars>
          <dgm:chMax val="0"/>
          <dgm:bulletEnabled val="1"/>
        </dgm:presLayoutVars>
      </dgm:prSet>
      <dgm:spPr/>
    </dgm:pt>
    <dgm:pt modelId="{F71488B8-608E-442C-8953-11A2F88ACFDF}" type="pres">
      <dgm:prSet presAssocID="{052D5FBB-4ECB-42A2-8CE9-602AA1780861}" presName="negativeSpace" presStyleCnt="0"/>
      <dgm:spPr/>
    </dgm:pt>
    <dgm:pt modelId="{382EBEEE-15BF-4CEC-95F0-C74328A3A25A}" type="pres">
      <dgm:prSet presAssocID="{052D5FBB-4ECB-42A2-8CE9-602AA1780861}" presName="childText" presStyleLbl="conFgAcc1" presStyleIdx="2" presStyleCnt="5">
        <dgm:presLayoutVars>
          <dgm:bulletEnabled val="1"/>
        </dgm:presLayoutVars>
      </dgm:prSet>
      <dgm:spPr/>
    </dgm:pt>
    <dgm:pt modelId="{6789DE90-C54E-43AD-B3F6-464B3F199E6A}" type="pres">
      <dgm:prSet presAssocID="{F3111371-4FA2-46A7-BC35-D9F99D1ECF48}" presName="spaceBetweenRectangles" presStyleCnt="0"/>
      <dgm:spPr/>
    </dgm:pt>
    <dgm:pt modelId="{90A01E6F-FC11-433F-833C-4D6E43CE5C98}" type="pres">
      <dgm:prSet presAssocID="{31056EAA-F0CE-4194-B83C-FC928ABB4D92}" presName="parentLin" presStyleCnt="0"/>
      <dgm:spPr/>
    </dgm:pt>
    <dgm:pt modelId="{F6E85CAE-CD91-464A-B1E3-B49CC0687368}" type="pres">
      <dgm:prSet presAssocID="{31056EAA-F0CE-4194-B83C-FC928ABB4D92}" presName="parentLeftMargin" presStyleLbl="node1" presStyleIdx="2" presStyleCnt="5"/>
      <dgm:spPr/>
    </dgm:pt>
    <dgm:pt modelId="{1A9C0887-F76C-42FB-B0A9-1C3129A1A2EF}" type="pres">
      <dgm:prSet presAssocID="{31056EAA-F0CE-4194-B83C-FC928ABB4D92}" presName="parentText" presStyleLbl="node1" presStyleIdx="3" presStyleCnt="5">
        <dgm:presLayoutVars>
          <dgm:chMax val="0"/>
          <dgm:bulletEnabled val="1"/>
        </dgm:presLayoutVars>
      </dgm:prSet>
      <dgm:spPr/>
    </dgm:pt>
    <dgm:pt modelId="{B01B5D62-26CB-4B71-80A9-FD1C2F6F15EF}" type="pres">
      <dgm:prSet presAssocID="{31056EAA-F0CE-4194-B83C-FC928ABB4D92}" presName="negativeSpace" presStyleCnt="0"/>
      <dgm:spPr/>
    </dgm:pt>
    <dgm:pt modelId="{4A106C86-856E-4D36-B323-429544CDDE71}" type="pres">
      <dgm:prSet presAssocID="{31056EAA-F0CE-4194-B83C-FC928ABB4D92}" presName="childText" presStyleLbl="conFgAcc1" presStyleIdx="3" presStyleCnt="5">
        <dgm:presLayoutVars>
          <dgm:bulletEnabled val="1"/>
        </dgm:presLayoutVars>
      </dgm:prSet>
      <dgm:spPr/>
    </dgm:pt>
    <dgm:pt modelId="{7CFE0DFE-D908-40A8-B096-89E01B11BE76}" type="pres">
      <dgm:prSet presAssocID="{784E245C-69B7-4B02-8BD6-C5CEDD2C2637}" presName="spaceBetweenRectangles" presStyleCnt="0"/>
      <dgm:spPr/>
    </dgm:pt>
    <dgm:pt modelId="{97106711-40D6-420C-820B-31562A6B565E}" type="pres">
      <dgm:prSet presAssocID="{596DBC3E-A14B-4782-86C5-03897DD8DF36}" presName="parentLin" presStyleCnt="0"/>
      <dgm:spPr/>
    </dgm:pt>
    <dgm:pt modelId="{01641535-4295-4CBE-9494-4FB5DF331495}" type="pres">
      <dgm:prSet presAssocID="{596DBC3E-A14B-4782-86C5-03897DD8DF36}" presName="parentLeftMargin" presStyleLbl="node1" presStyleIdx="3" presStyleCnt="5"/>
      <dgm:spPr/>
    </dgm:pt>
    <dgm:pt modelId="{5ED1F250-BA57-4D3C-9101-38DB5C58A9A7}" type="pres">
      <dgm:prSet presAssocID="{596DBC3E-A14B-4782-86C5-03897DD8DF36}" presName="parentText" presStyleLbl="node1" presStyleIdx="4" presStyleCnt="5">
        <dgm:presLayoutVars>
          <dgm:chMax val="0"/>
          <dgm:bulletEnabled val="1"/>
        </dgm:presLayoutVars>
      </dgm:prSet>
      <dgm:spPr/>
    </dgm:pt>
    <dgm:pt modelId="{A14099CA-5C1D-44BE-AE43-7EF4A2918B52}" type="pres">
      <dgm:prSet presAssocID="{596DBC3E-A14B-4782-86C5-03897DD8DF36}" presName="negativeSpace" presStyleCnt="0"/>
      <dgm:spPr/>
    </dgm:pt>
    <dgm:pt modelId="{F345C849-1271-44DF-A895-FA78801DF0FF}" type="pres">
      <dgm:prSet presAssocID="{596DBC3E-A14B-4782-86C5-03897DD8DF36}" presName="childText" presStyleLbl="conFgAcc1" presStyleIdx="4" presStyleCnt="5">
        <dgm:presLayoutVars>
          <dgm:bulletEnabled val="1"/>
        </dgm:presLayoutVars>
      </dgm:prSet>
      <dgm:spPr/>
    </dgm:pt>
  </dgm:ptLst>
  <dgm:cxnLst>
    <dgm:cxn modelId="{39001707-61A2-46B3-8FF5-34DAE7A237C8}" type="presOf" srcId="{F2E501E1-ABB1-4E1F-81E6-09FCB4163A40}" destId="{D7A26132-2BE9-4869-A8A7-4933306F8300}" srcOrd="1" destOrd="0" presId="urn:microsoft.com/office/officeart/2005/8/layout/list1"/>
    <dgm:cxn modelId="{201A4C1D-31D8-4914-9B0E-E28A52E956A2}" type="presOf" srcId="{596DBC3E-A14B-4782-86C5-03897DD8DF36}" destId="{01641535-4295-4CBE-9494-4FB5DF331495}" srcOrd="0" destOrd="0" presId="urn:microsoft.com/office/officeart/2005/8/layout/list1"/>
    <dgm:cxn modelId="{81F49328-8220-4AF6-BF8C-042A3BEFD7F5}" type="presOf" srcId="{941CF37F-598D-4B8F-B9A3-8C0A33155590}" destId="{E8C4C06D-146E-4806-92CA-B6A35BBA6973}" srcOrd="1" destOrd="0" presId="urn:microsoft.com/office/officeart/2005/8/layout/list1"/>
    <dgm:cxn modelId="{8711AB42-A954-49AE-9D82-C54D5C97523D}" type="presOf" srcId="{941CF37F-598D-4B8F-B9A3-8C0A33155590}" destId="{47BCAA3C-F5BA-494F-B91B-F98292BE3490}" srcOrd="0" destOrd="0" presId="urn:microsoft.com/office/officeart/2005/8/layout/list1"/>
    <dgm:cxn modelId="{AB935F4E-DAB5-4659-A326-14922E1FC935}" type="presOf" srcId="{052D5FBB-4ECB-42A2-8CE9-602AA1780861}" destId="{FAAEEFE7-9C71-4567-B590-0EC86C1BFBA1}" srcOrd="1" destOrd="0" presId="urn:microsoft.com/office/officeart/2005/8/layout/list1"/>
    <dgm:cxn modelId="{71B97371-06EB-4714-A967-A485D8FFBFE3}" type="presOf" srcId="{31056EAA-F0CE-4194-B83C-FC928ABB4D92}" destId="{1A9C0887-F76C-42FB-B0A9-1C3129A1A2EF}" srcOrd="1" destOrd="0" presId="urn:microsoft.com/office/officeart/2005/8/layout/list1"/>
    <dgm:cxn modelId="{AB964176-0F00-4970-8F52-ACE881764E0F}" srcId="{CCAA3D42-20C4-45EB-8061-069630F6974B}" destId="{052D5FBB-4ECB-42A2-8CE9-602AA1780861}" srcOrd="2" destOrd="0" parTransId="{7186BE7F-B426-4872-8C09-B87CC22F7CDA}" sibTransId="{F3111371-4FA2-46A7-BC35-D9F99D1ECF48}"/>
    <dgm:cxn modelId="{68775456-A2C8-48AF-AE7F-E7F811F829DB}" type="presOf" srcId="{052D5FBB-4ECB-42A2-8CE9-602AA1780861}" destId="{E06884A6-C625-42B1-AB30-9BEC6ED000E9}" srcOrd="0" destOrd="0" presId="urn:microsoft.com/office/officeart/2005/8/layout/list1"/>
    <dgm:cxn modelId="{F1E3E25A-997B-4CF4-BABE-43B4DAC6E2D6}" srcId="{CCAA3D42-20C4-45EB-8061-069630F6974B}" destId="{31056EAA-F0CE-4194-B83C-FC928ABB4D92}" srcOrd="3" destOrd="0" parTransId="{B2FDCAB3-31A1-4D91-BE51-5FAD55614EE3}" sibTransId="{784E245C-69B7-4B02-8BD6-C5CEDD2C2637}"/>
    <dgm:cxn modelId="{E7C62E97-4EE0-41EB-82D7-61A7AFF72A1C}" type="presOf" srcId="{596DBC3E-A14B-4782-86C5-03897DD8DF36}" destId="{5ED1F250-BA57-4D3C-9101-38DB5C58A9A7}" srcOrd="1" destOrd="0" presId="urn:microsoft.com/office/officeart/2005/8/layout/list1"/>
    <dgm:cxn modelId="{C5A75C98-7D6A-44D5-A031-AADC534C76C8}" type="presOf" srcId="{F2E501E1-ABB1-4E1F-81E6-09FCB4163A40}" destId="{350CC376-BF8F-4085-9C13-E0DF23526A9B}" srcOrd="0" destOrd="0" presId="urn:microsoft.com/office/officeart/2005/8/layout/list1"/>
    <dgm:cxn modelId="{CD4CEEA6-A786-4313-9213-9E6EB272EA9F}" srcId="{CCAA3D42-20C4-45EB-8061-069630F6974B}" destId="{F2E501E1-ABB1-4E1F-81E6-09FCB4163A40}" srcOrd="0" destOrd="0" parTransId="{89A87F9F-D12C-4727-8614-CB2DFACAB9D9}" sibTransId="{3BFE75A3-6402-4C2C-8CDA-37FCA79FE6A7}"/>
    <dgm:cxn modelId="{B579CCC5-5724-45CB-AAB2-B54FE3E59638}" type="presOf" srcId="{31056EAA-F0CE-4194-B83C-FC928ABB4D92}" destId="{F6E85CAE-CD91-464A-B1E3-B49CC0687368}" srcOrd="0" destOrd="0" presId="urn:microsoft.com/office/officeart/2005/8/layout/list1"/>
    <dgm:cxn modelId="{7AC56CCC-9C69-47DB-9666-D3394E525985}" type="presOf" srcId="{CCAA3D42-20C4-45EB-8061-069630F6974B}" destId="{96E3176A-9C43-4F12-9C86-CCD7F97366B8}" srcOrd="0" destOrd="0" presId="urn:microsoft.com/office/officeart/2005/8/layout/list1"/>
    <dgm:cxn modelId="{F90416DD-7197-4BE4-8B21-EC4FB34C63D0}" srcId="{CCAA3D42-20C4-45EB-8061-069630F6974B}" destId="{941CF37F-598D-4B8F-B9A3-8C0A33155590}" srcOrd="1" destOrd="0" parTransId="{8C311858-25A6-4B98-884B-757B947E80C3}" sibTransId="{CEB26C57-E62E-42F8-9866-F63216A39137}"/>
    <dgm:cxn modelId="{CC6220E5-4D7F-47F8-B747-ECFED7E35345}" srcId="{CCAA3D42-20C4-45EB-8061-069630F6974B}" destId="{596DBC3E-A14B-4782-86C5-03897DD8DF36}" srcOrd="4" destOrd="0" parTransId="{E193F659-22FB-4F9D-B46B-089CFE779C26}" sibTransId="{D1FFF12A-0CE1-4508-9282-9A1FD5C201E5}"/>
    <dgm:cxn modelId="{8D5BCC9E-7FB4-4BC0-8D9D-D57B7B64376D}" type="presParOf" srcId="{96E3176A-9C43-4F12-9C86-CCD7F97366B8}" destId="{12CE36DB-47D9-485B-829C-F66C7BFD320B}" srcOrd="0" destOrd="0" presId="urn:microsoft.com/office/officeart/2005/8/layout/list1"/>
    <dgm:cxn modelId="{B3A1AF98-7CA0-4167-9C88-1DE6339CF7C6}" type="presParOf" srcId="{12CE36DB-47D9-485B-829C-F66C7BFD320B}" destId="{350CC376-BF8F-4085-9C13-E0DF23526A9B}" srcOrd="0" destOrd="0" presId="urn:microsoft.com/office/officeart/2005/8/layout/list1"/>
    <dgm:cxn modelId="{C6AEA605-F967-484C-BF07-810625020FC9}" type="presParOf" srcId="{12CE36DB-47D9-485B-829C-F66C7BFD320B}" destId="{D7A26132-2BE9-4869-A8A7-4933306F8300}" srcOrd="1" destOrd="0" presId="urn:microsoft.com/office/officeart/2005/8/layout/list1"/>
    <dgm:cxn modelId="{5E401796-3E0D-495B-ABF1-AE210CA31DE7}" type="presParOf" srcId="{96E3176A-9C43-4F12-9C86-CCD7F97366B8}" destId="{21745E85-498A-4C45-AEEF-82678BFD5F1A}" srcOrd="1" destOrd="0" presId="urn:microsoft.com/office/officeart/2005/8/layout/list1"/>
    <dgm:cxn modelId="{D9E92DF1-71AC-454B-B3AD-E51782291469}" type="presParOf" srcId="{96E3176A-9C43-4F12-9C86-CCD7F97366B8}" destId="{CD7E77A0-79AC-4E24-BD22-FA682F3CCFA8}" srcOrd="2" destOrd="0" presId="urn:microsoft.com/office/officeart/2005/8/layout/list1"/>
    <dgm:cxn modelId="{97443072-6A52-46E0-B9FD-1AED5AE6D8CB}" type="presParOf" srcId="{96E3176A-9C43-4F12-9C86-CCD7F97366B8}" destId="{2BA7C58B-6AF2-44DE-B213-160A8C8682EF}" srcOrd="3" destOrd="0" presId="urn:microsoft.com/office/officeart/2005/8/layout/list1"/>
    <dgm:cxn modelId="{E751D98B-D7F4-46C8-A89F-32996FF68D7B}" type="presParOf" srcId="{96E3176A-9C43-4F12-9C86-CCD7F97366B8}" destId="{A3B59173-B8EA-46CE-AB00-1DC84B39F08D}" srcOrd="4" destOrd="0" presId="urn:microsoft.com/office/officeart/2005/8/layout/list1"/>
    <dgm:cxn modelId="{B9437187-A796-45F5-9E6A-BA278D4191B2}" type="presParOf" srcId="{A3B59173-B8EA-46CE-AB00-1DC84B39F08D}" destId="{47BCAA3C-F5BA-494F-B91B-F98292BE3490}" srcOrd="0" destOrd="0" presId="urn:microsoft.com/office/officeart/2005/8/layout/list1"/>
    <dgm:cxn modelId="{4A27FCCF-3A70-4138-989C-447885DD389D}" type="presParOf" srcId="{A3B59173-B8EA-46CE-AB00-1DC84B39F08D}" destId="{E8C4C06D-146E-4806-92CA-B6A35BBA6973}" srcOrd="1" destOrd="0" presId="urn:microsoft.com/office/officeart/2005/8/layout/list1"/>
    <dgm:cxn modelId="{833BEC2C-3258-41A2-A44C-E5A49F19CC36}" type="presParOf" srcId="{96E3176A-9C43-4F12-9C86-CCD7F97366B8}" destId="{62CDB09B-6741-43E0-B0C7-64EDF6914121}" srcOrd="5" destOrd="0" presId="urn:microsoft.com/office/officeart/2005/8/layout/list1"/>
    <dgm:cxn modelId="{4C30C00C-8B70-4973-9139-F1FA6FDBAD95}" type="presParOf" srcId="{96E3176A-9C43-4F12-9C86-CCD7F97366B8}" destId="{366B923D-BC0F-4FEC-BC9B-8DCF9ECE9F2D}" srcOrd="6" destOrd="0" presId="urn:microsoft.com/office/officeart/2005/8/layout/list1"/>
    <dgm:cxn modelId="{A72AA0B2-AA93-42BF-914B-55EDC84ADC99}" type="presParOf" srcId="{96E3176A-9C43-4F12-9C86-CCD7F97366B8}" destId="{90F6419D-A929-41E9-998F-F189818A62C6}" srcOrd="7" destOrd="0" presId="urn:microsoft.com/office/officeart/2005/8/layout/list1"/>
    <dgm:cxn modelId="{27E98FA9-7454-4C2D-8F0B-F220988BB236}" type="presParOf" srcId="{96E3176A-9C43-4F12-9C86-CCD7F97366B8}" destId="{D551CF7A-11AF-4842-9210-CF71CD4E35E3}" srcOrd="8" destOrd="0" presId="urn:microsoft.com/office/officeart/2005/8/layout/list1"/>
    <dgm:cxn modelId="{858D488A-0F72-497B-B7BC-D8F4E2BA9AA7}" type="presParOf" srcId="{D551CF7A-11AF-4842-9210-CF71CD4E35E3}" destId="{E06884A6-C625-42B1-AB30-9BEC6ED000E9}" srcOrd="0" destOrd="0" presId="urn:microsoft.com/office/officeart/2005/8/layout/list1"/>
    <dgm:cxn modelId="{EA7407AE-F9EF-40EB-A178-E22E72BD3E87}" type="presParOf" srcId="{D551CF7A-11AF-4842-9210-CF71CD4E35E3}" destId="{FAAEEFE7-9C71-4567-B590-0EC86C1BFBA1}" srcOrd="1" destOrd="0" presId="urn:microsoft.com/office/officeart/2005/8/layout/list1"/>
    <dgm:cxn modelId="{3690E92F-2C85-492B-BFF6-70DDC81E17DB}" type="presParOf" srcId="{96E3176A-9C43-4F12-9C86-CCD7F97366B8}" destId="{F71488B8-608E-442C-8953-11A2F88ACFDF}" srcOrd="9" destOrd="0" presId="urn:microsoft.com/office/officeart/2005/8/layout/list1"/>
    <dgm:cxn modelId="{B43F3A3A-7309-4EC8-820D-B41F63206FFA}" type="presParOf" srcId="{96E3176A-9C43-4F12-9C86-CCD7F97366B8}" destId="{382EBEEE-15BF-4CEC-95F0-C74328A3A25A}" srcOrd="10" destOrd="0" presId="urn:microsoft.com/office/officeart/2005/8/layout/list1"/>
    <dgm:cxn modelId="{8CEDDD77-B126-4356-B456-A654E3F2DB20}" type="presParOf" srcId="{96E3176A-9C43-4F12-9C86-CCD7F97366B8}" destId="{6789DE90-C54E-43AD-B3F6-464B3F199E6A}" srcOrd="11" destOrd="0" presId="urn:microsoft.com/office/officeart/2005/8/layout/list1"/>
    <dgm:cxn modelId="{30C384A8-1123-4AD0-80DB-0917A545449D}" type="presParOf" srcId="{96E3176A-9C43-4F12-9C86-CCD7F97366B8}" destId="{90A01E6F-FC11-433F-833C-4D6E43CE5C98}" srcOrd="12" destOrd="0" presId="urn:microsoft.com/office/officeart/2005/8/layout/list1"/>
    <dgm:cxn modelId="{6BE480FE-A45F-4C44-9F02-59AF8E48672C}" type="presParOf" srcId="{90A01E6F-FC11-433F-833C-4D6E43CE5C98}" destId="{F6E85CAE-CD91-464A-B1E3-B49CC0687368}" srcOrd="0" destOrd="0" presId="urn:microsoft.com/office/officeart/2005/8/layout/list1"/>
    <dgm:cxn modelId="{2B23853F-DEE0-4E1D-B759-A24C96CDE9D7}" type="presParOf" srcId="{90A01E6F-FC11-433F-833C-4D6E43CE5C98}" destId="{1A9C0887-F76C-42FB-B0A9-1C3129A1A2EF}" srcOrd="1" destOrd="0" presId="urn:microsoft.com/office/officeart/2005/8/layout/list1"/>
    <dgm:cxn modelId="{D3089AAA-D8F0-459A-B540-A76F5EEFF2EA}" type="presParOf" srcId="{96E3176A-9C43-4F12-9C86-CCD7F97366B8}" destId="{B01B5D62-26CB-4B71-80A9-FD1C2F6F15EF}" srcOrd="13" destOrd="0" presId="urn:microsoft.com/office/officeart/2005/8/layout/list1"/>
    <dgm:cxn modelId="{C614B350-D7FF-4F83-B5A3-74F2A55D2351}" type="presParOf" srcId="{96E3176A-9C43-4F12-9C86-CCD7F97366B8}" destId="{4A106C86-856E-4D36-B323-429544CDDE71}" srcOrd="14" destOrd="0" presId="urn:microsoft.com/office/officeart/2005/8/layout/list1"/>
    <dgm:cxn modelId="{23FB9C13-5F6C-4AE9-93FB-BB3A379E9AF6}" type="presParOf" srcId="{96E3176A-9C43-4F12-9C86-CCD7F97366B8}" destId="{7CFE0DFE-D908-40A8-B096-89E01B11BE76}" srcOrd="15" destOrd="0" presId="urn:microsoft.com/office/officeart/2005/8/layout/list1"/>
    <dgm:cxn modelId="{61D3C70F-929E-46AD-BCCA-C57AF165AE92}" type="presParOf" srcId="{96E3176A-9C43-4F12-9C86-CCD7F97366B8}" destId="{97106711-40D6-420C-820B-31562A6B565E}" srcOrd="16" destOrd="0" presId="urn:microsoft.com/office/officeart/2005/8/layout/list1"/>
    <dgm:cxn modelId="{2C5492EF-6275-4795-AAC5-9AA5E3FA0238}" type="presParOf" srcId="{97106711-40D6-420C-820B-31562A6B565E}" destId="{01641535-4295-4CBE-9494-4FB5DF331495}" srcOrd="0" destOrd="0" presId="urn:microsoft.com/office/officeart/2005/8/layout/list1"/>
    <dgm:cxn modelId="{2BD5B5BF-0CC2-409D-93E0-A8D84A883336}" type="presParOf" srcId="{97106711-40D6-420C-820B-31562A6B565E}" destId="{5ED1F250-BA57-4D3C-9101-38DB5C58A9A7}" srcOrd="1" destOrd="0" presId="urn:microsoft.com/office/officeart/2005/8/layout/list1"/>
    <dgm:cxn modelId="{F990996E-7CE0-4711-BA91-F5DCD6127D83}" type="presParOf" srcId="{96E3176A-9C43-4F12-9C86-CCD7F97366B8}" destId="{A14099CA-5C1D-44BE-AE43-7EF4A2918B52}" srcOrd="17" destOrd="0" presId="urn:microsoft.com/office/officeart/2005/8/layout/list1"/>
    <dgm:cxn modelId="{1B465784-9FC5-46B1-9E20-17C820D525B8}" type="presParOf" srcId="{96E3176A-9C43-4F12-9C86-CCD7F97366B8}" destId="{F345C849-1271-44DF-A895-FA78801DF0FF}"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7E7614-9182-4551-B2AB-E3AEEC01E0AC}" type="doc">
      <dgm:prSet loTypeId="urn:microsoft.com/office/officeart/2008/layout/VerticalCircleList" loCatId="list" qsTypeId="urn:microsoft.com/office/officeart/2005/8/quickstyle/simple4" qsCatId="simple" csTypeId="urn:microsoft.com/office/officeart/2005/8/colors/accent3_5" csCatId="accent3" phldr="1"/>
      <dgm:spPr/>
      <dgm:t>
        <a:bodyPr/>
        <a:lstStyle/>
        <a:p>
          <a:endParaRPr lang="sk-SK"/>
        </a:p>
      </dgm:t>
    </dgm:pt>
    <dgm:pt modelId="{5A464E49-6BD3-4255-96EA-D1693B9DE9B9}">
      <dgm:prSet phldrT="[Text]"/>
      <dgm:spPr/>
      <dgm:t>
        <a:bodyPr/>
        <a:lstStyle/>
        <a:p>
          <a:r>
            <a:rPr lang="sk-SK" b="1" dirty="0">
              <a:latin typeface="Weekly Free Light" panose="00000400000000000000" pitchFamily="50" charset="-18"/>
            </a:rPr>
            <a:t>Sústava súdov</a:t>
          </a:r>
        </a:p>
      </dgm:t>
    </dgm:pt>
    <dgm:pt modelId="{9F613156-6850-4945-97EF-9EFCA31DB05B}" type="parTrans" cxnId="{DCC53BD1-9F39-4540-8F62-A8C90CC40A5D}">
      <dgm:prSet/>
      <dgm:spPr/>
      <dgm:t>
        <a:bodyPr/>
        <a:lstStyle/>
        <a:p>
          <a:endParaRPr lang="sk-SK"/>
        </a:p>
      </dgm:t>
    </dgm:pt>
    <dgm:pt modelId="{4612C08B-C99E-4F23-BAE9-34A50E14BA8F}" type="sibTrans" cxnId="{DCC53BD1-9F39-4540-8F62-A8C90CC40A5D}">
      <dgm:prSet/>
      <dgm:spPr/>
      <dgm:t>
        <a:bodyPr/>
        <a:lstStyle/>
        <a:p>
          <a:endParaRPr lang="sk-SK"/>
        </a:p>
      </dgm:t>
    </dgm:pt>
    <dgm:pt modelId="{7FED4E77-CBE0-440D-9297-F0FAAC7D8CE6}">
      <dgm:prSet phldrT="[Text]"/>
      <dgm:spPr/>
      <dgm:t>
        <a:bodyPr/>
        <a:lstStyle/>
        <a:p>
          <a:r>
            <a:rPr lang="sk-SK" b="1" dirty="0">
              <a:latin typeface="Weekly Free Light" panose="00000400000000000000" pitchFamily="50" charset="-18"/>
            </a:rPr>
            <a:t>Ústavný súd</a:t>
          </a:r>
        </a:p>
      </dgm:t>
    </dgm:pt>
    <dgm:pt modelId="{430EB112-4702-4733-BB21-EE3EB11F1F1B}" type="parTrans" cxnId="{5EB17103-A289-4FF8-973A-804CE3481402}">
      <dgm:prSet/>
      <dgm:spPr/>
      <dgm:t>
        <a:bodyPr/>
        <a:lstStyle/>
        <a:p>
          <a:endParaRPr lang="sk-SK"/>
        </a:p>
      </dgm:t>
    </dgm:pt>
    <dgm:pt modelId="{BFA1883F-24E7-465F-903F-DE60A7B2A00C}" type="sibTrans" cxnId="{5EB17103-A289-4FF8-973A-804CE3481402}">
      <dgm:prSet/>
      <dgm:spPr/>
      <dgm:t>
        <a:bodyPr/>
        <a:lstStyle/>
        <a:p>
          <a:endParaRPr lang="sk-SK"/>
        </a:p>
      </dgm:t>
    </dgm:pt>
    <dgm:pt modelId="{61B8FCDF-930A-400B-8F05-9C7996E2F742}" type="pres">
      <dgm:prSet presAssocID="{587E7614-9182-4551-B2AB-E3AEEC01E0AC}" presName="Name0" presStyleCnt="0">
        <dgm:presLayoutVars>
          <dgm:dir/>
        </dgm:presLayoutVars>
      </dgm:prSet>
      <dgm:spPr/>
    </dgm:pt>
    <dgm:pt modelId="{A9B15322-EF41-4B7B-939F-45F75FAE2B71}" type="pres">
      <dgm:prSet presAssocID="{5A464E49-6BD3-4255-96EA-D1693B9DE9B9}" presName="noChildren" presStyleCnt="0"/>
      <dgm:spPr/>
    </dgm:pt>
    <dgm:pt modelId="{A2DEF74D-10B1-44C4-9198-E4936AE91881}" type="pres">
      <dgm:prSet presAssocID="{5A464E49-6BD3-4255-96EA-D1693B9DE9B9}" presName="gap" presStyleCnt="0"/>
      <dgm:spPr/>
    </dgm:pt>
    <dgm:pt modelId="{5182B5CD-E015-461F-BA97-3DE26BEAC1FB}" type="pres">
      <dgm:prSet presAssocID="{5A464E49-6BD3-4255-96EA-D1693B9DE9B9}" presName="medCircle2" presStyleLbl="vennNode1" presStyleIdx="0" presStyleCnt="2"/>
      <dgm:spPr/>
    </dgm:pt>
    <dgm:pt modelId="{AC27A46A-8067-4567-8B8A-60EAD7F57D5D}" type="pres">
      <dgm:prSet presAssocID="{5A464E49-6BD3-4255-96EA-D1693B9DE9B9}" presName="txLvlOnly1" presStyleLbl="revTx" presStyleIdx="0" presStyleCnt="2"/>
      <dgm:spPr/>
    </dgm:pt>
    <dgm:pt modelId="{75097A8C-AD3B-4876-8FAE-274C82CE59EB}" type="pres">
      <dgm:prSet presAssocID="{7FED4E77-CBE0-440D-9297-F0FAAC7D8CE6}" presName="noChildren" presStyleCnt="0"/>
      <dgm:spPr/>
    </dgm:pt>
    <dgm:pt modelId="{DD4237AE-8A08-4A83-921D-D736CDEAE541}" type="pres">
      <dgm:prSet presAssocID="{7FED4E77-CBE0-440D-9297-F0FAAC7D8CE6}" presName="gap" presStyleCnt="0"/>
      <dgm:spPr/>
    </dgm:pt>
    <dgm:pt modelId="{01508584-390A-42D0-9840-9AEF92521EA2}" type="pres">
      <dgm:prSet presAssocID="{7FED4E77-CBE0-440D-9297-F0FAAC7D8CE6}" presName="medCircle2" presStyleLbl="vennNode1" presStyleIdx="1" presStyleCnt="2"/>
      <dgm:spPr/>
    </dgm:pt>
    <dgm:pt modelId="{65155A56-023A-41C3-ABA4-010FCF9680D7}" type="pres">
      <dgm:prSet presAssocID="{7FED4E77-CBE0-440D-9297-F0FAAC7D8CE6}" presName="txLvlOnly1" presStyleLbl="revTx" presStyleIdx="1" presStyleCnt="2"/>
      <dgm:spPr/>
    </dgm:pt>
  </dgm:ptLst>
  <dgm:cxnLst>
    <dgm:cxn modelId="{5EB17103-A289-4FF8-973A-804CE3481402}" srcId="{587E7614-9182-4551-B2AB-E3AEEC01E0AC}" destId="{7FED4E77-CBE0-440D-9297-F0FAAC7D8CE6}" srcOrd="1" destOrd="0" parTransId="{430EB112-4702-4733-BB21-EE3EB11F1F1B}" sibTransId="{BFA1883F-24E7-465F-903F-DE60A7B2A00C}"/>
    <dgm:cxn modelId="{E9773B55-291F-403C-AC70-7F1161D1D6DD}" type="presOf" srcId="{587E7614-9182-4551-B2AB-E3AEEC01E0AC}" destId="{61B8FCDF-930A-400B-8F05-9C7996E2F742}" srcOrd="0" destOrd="0" presId="urn:microsoft.com/office/officeart/2008/layout/VerticalCircleList"/>
    <dgm:cxn modelId="{DCC53BD1-9F39-4540-8F62-A8C90CC40A5D}" srcId="{587E7614-9182-4551-B2AB-E3AEEC01E0AC}" destId="{5A464E49-6BD3-4255-96EA-D1693B9DE9B9}" srcOrd="0" destOrd="0" parTransId="{9F613156-6850-4945-97EF-9EFCA31DB05B}" sibTransId="{4612C08B-C99E-4F23-BAE9-34A50E14BA8F}"/>
    <dgm:cxn modelId="{14E82BE8-B28E-4661-B359-A567E3C7C439}" type="presOf" srcId="{5A464E49-6BD3-4255-96EA-D1693B9DE9B9}" destId="{AC27A46A-8067-4567-8B8A-60EAD7F57D5D}" srcOrd="0" destOrd="0" presId="urn:microsoft.com/office/officeart/2008/layout/VerticalCircleList"/>
    <dgm:cxn modelId="{7CF75FF3-B07F-4253-B317-F86E65E5233E}" type="presOf" srcId="{7FED4E77-CBE0-440D-9297-F0FAAC7D8CE6}" destId="{65155A56-023A-41C3-ABA4-010FCF9680D7}" srcOrd="0" destOrd="0" presId="urn:microsoft.com/office/officeart/2008/layout/VerticalCircleList"/>
    <dgm:cxn modelId="{684FA993-0F1F-44BE-A2CA-7C8041F52728}" type="presParOf" srcId="{61B8FCDF-930A-400B-8F05-9C7996E2F742}" destId="{A9B15322-EF41-4B7B-939F-45F75FAE2B71}" srcOrd="0" destOrd="0" presId="urn:microsoft.com/office/officeart/2008/layout/VerticalCircleList"/>
    <dgm:cxn modelId="{4B926ED4-9D96-42EC-9649-415123807D5A}" type="presParOf" srcId="{A9B15322-EF41-4B7B-939F-45F75FAE2B71}" destId="{A2DEF74D-10B1-44C4-9198-E4936AE91881}" srcOrd="0" destOrd="0" presId="urn:microsoft.com/office/officeart/2008/layout/VerticalCircleList"/>
    <dgm:cxn modelId="{A6696983-3A9A-4C48-BCB3-5B4CAFBFE848}" type="presParOf" srcId="{A9B15322-EF41-4B7B-939F-45F75FAE2B71}" destId="{5182B5CD-E015-461F-BA97-3DE26BEAC1FB}" srcOrd="1" destOrd="0" presId="urn:microsoft.com/office/officeart/2008/layout/VerticalCircleList"/>
    <dgm:cxn modelId="{6D98001C-DBA0-48C7-A009-5488730A13CA}" type="presParOf" srcId="{A9B15322-EF41-4B7B-939F-45F75FAE2B71}" destId="{AC27A46A-8067-4567-8B8A-60EAD7F57D5D}" srcOrd="2" destOrd="0" presId="urn:microsoft.com/office/officeart/2008/layout/VerticalCircleList"/>
    <dgm:cxn modelId="{83BB46F5-F714-4DB8-8692-B296593C1FBD}" type="presParOf" srcId="{61B8FCDF-930A-400B-8F05-9C7996E2F742}" destId="{75097A8C-AD3B-4876-8FAE-274C82CE59EB}" srcOrd="1" destOrd="0" presId="urn:microsoft.com/office/officeart/2008/layout/VerticalCircleList"/>
    <dgm:cxn modelId="{154D7F09-97DC-4649-BE28-D90BF60AF654}" type="presParOf" srcId="{75097A8C-AD3B-4876-8FAE-274C82CE59EB}" destId="{DD4237AE-8A08-4A83-921D-D736CDEAE541}" srcOrd="0" destOrd="0" presId="urn:microsoft.com/office/officeart/2008/layout/VerticalCircleList"/>
    <dgm:cxn modelId="{2FDCED91-6694-4193-BBAF-D576775F347F}" type="presParOf" srcId="{75097A8C-AD3B-4876-8FAE-274C82CE59EB}" destId="{01508584-390A-42D0-9840-9AEF92521EA2}" srcOrd="1" destOrd="0" presId="urn:microsoft.com/office/officeart/2008/layout/VerticalCircleList"/>
    <dgm:cxn modelId="{A0D55E03-C821-404B-876E-3B18B3DD12D0}" type="presParOf" srcId="{75097A8C-AD3B-4876-8FAE-274C82CE59EB}" destId="{65155A56-023A-41C3-ABA4-010FCF9680D7}"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9AD9F-27BF-4AAE-942D-0FC5FCEB9C14}">
      <dsp:nvSpPr>
        <dsp:cNvPr id="0" name=""/>
        <dsp:cNvSpPr/>
      </dsp:nvSpPr>
      <dsp:spPr>
        <a:xfrm>
          <a:off x="4549717" y="3288735"/>
          <a:ext cx="442471" cy="421561"/>
        </a:xfrm>
        <a:custGeom>
          <a:avLst/>
          <a:gdLst/>
          <a:ahLst/>
          <a:cxnLst/>
          <a:rect l="0" t="0" r="0" b="0"/>
          <a:pathLst>
            <a:path>
              <a:moveTo>
                <a:pt x="0" y="0"/>
              </a:moveTo>
              <a:lnTo>
                <a:pt x="221235" y="0"/>
              </a:lnTo>
              <a:lnTo>
                <a:pt x="221235" y="421561"/>
              </a:lnTo>
              <a:lnTo>
                <a:pt x="442471" y="421561"/>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k-SK" sz="500" kern="1200"/>
        </a:p>
      </dsp:txBody>
      <dsp:txXfrm>
        <a:off x="4755674" y="3484237"/>
        <a:ext cx="30557" cy="30557"/>
      </dsp:txXfrm>
    </dsp:sp>
    <dsp:sp modelId="{2AEFB67A-68C9-49DA-85B4-5A00522121FC}">
      <dsp:nvSpPr>
        <dsp:cNvPr id="0" name=""/>
        <dsp:cNvSpPr/>
      </dsp:nvSpPr>
      <dsp:spPr>
        <a:xfrm>
          <a:off x="4549717" y="2867173"/>
          <a:ext cx="442471" cy="421561"/>
        </a:xfrm>
        <a:custGeom>
          <a:avLst/>
          <a:gdLst/>
          <a:ahLst/>
          <a:cxnLst/>
          <a:rect l="0" t="0" r="0" b="0"/>
          <a:pathLst>
            <a:path>
              <a:moveTo>
                <a:pt x="0" y="421561"/>
              </a:moveTo>
              <a:lnTo>
                <a:pt x="221235" y="421561"/>
              </a:lnTo>
              <a:lnTo>
                <a:pt x="221235" y="0"/>
              </a:lnTo>
              <a:lnTo>
                <a:pt x="442471" y="0"/>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k-SK" sz="500" kern="1200"/>
        </a:p>
      </dsp:txBody>
      <dsp:txXfrm>
        <a:off x="4755674" y="3062675"/>
        <a:ext cx="30557" cy="30557"/>
      </dsp:txXfrm>
    </dsp:sp>
    <dsp:sp modelId="{84CCF44E-875C-4564-88C6-281AE8D5E2CE}">
      <dsp:nvSpPr>
        <dsp:cNvPr id="0" name=""/>
        <dsp:cNvSpPr/>
      </dsp:nvSpPr>
      <dsp:spPr>
        <a:xfrm>
          <a:off x="1894889" y="1813269"/>
          <a:ext cx="442471" cy="1475466"/>
        </a:xfrm>
        <a:custGeom>
          <a:avLst/>
          <a:gdLst/>
          <a:ahLst/>
          <a:cxnLst/>
          <a:rect l="0" t="0" r="0" b="0"/>
          <a:pathLst>
            <a:path>
              <a:moveTo>
                <a:pt x="0" y="0"/>
              </a:moveTo>
              <a:lnTo>
                <a:pt x="221235" y="0"/>
              </a:lnTo>
              <a:lnTo>
                <a:pt x="221235" y="1475466"/>
              </a:lnTo>
              <a:lnTo>
                <a:pt x="442471" y="1475466"/>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k-SK" sz="500" kern="1200"/>
        </a:p>
      </dsp:txBody>
      <dsp:txXfrm>
        <a:off x="2077615" y="2512492"/>
        <a:ext cx="77019" cy="77019"/>
      </dsp:txXfrm>
    </dsp:sp>
    <dsp:sp modelId="{9E81B236-E2E1-44DF-BCB4-1ECBED55C4A8}">
      <dsp:nvSpPr>
        <dsp:cNvPr id="0" name=""/>
        <dsp:cNvSpPr/>
      </dsp:nvSpPr>
      <dsp:spPr>
        <a:xfrm>
          <a:off x="4549717" y="1602488"/>
          <a:ext cx="442471" cy="421561"/>
        </a:xfrm>
        <a:custGeom>
          <a:avLst/>
          <a:gdLst/>
          <a:ahLst/>
          <a:cxnLst/>
          <a:rect l="0" t="0" r="0" b="0"/>
          <a:pathLst>
            <a:path>
              <a:moveTo>
                <a:pt x="0" y="0"/>
              </a:moveTo>
              <a:lnTo>
                <a:pt x="221235" y="0"/>
              </a:lnTo>
              <a:lnTo>
                <a:pt x="221235" y="421561"/>
              </a:lnTo>
              <a:lnTo>
                <a:pt x="442471" y="421561"/>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k-SK" sz="500" kern="1200"/>
        </a:p>
      </dsp:txBody>
      <dsp:txXfrm>
        <a:off x="4755674" y="1797990"/>
        <a:ext cx="30557" cy="30557"/>
      </dsp:txXfrm>
    </dsp:sp>
    <dsp:sp modelId="{467F1659-8345-4290-8368-FCFE2C5854DA}">
      <dsp:nvSpPr>
        <dsp:cNvPr id="0" name=""/>
        <dsp:cNvSpPr/>
      </dsp:nvSpPr>
      <dsp:spPr>
        <a:xfrm>
          <a:off x="4549717" y="1180926"/>
          <a:ext cx="442471" cy="421561"/>
        </a:xfrm>
        <a:custGeom>
          <a:avLst/>
          <a:gdLst/>
          <a:ahLst/>
          <a:cxnLst/>
          <a:rect l="0" t="0" r="0" b="0"/>
          <a:pathLst>
            <a:path>
              <a:moveTo>
                <a:pt x="0" y="421561"/>
              </a:moveTo>
              <a:lnTo>
                <a:pt x="221235" y="421561"/>
              </a:lnTo>
              <a:lnTo>
                <a:pt x="221235" y="0"/>
              </a:lnTo>
              <a:lnTo>
                <a:pt x="442471" y="0"/>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k-SK" sz="500" kern="1200"/>
        </a:p>
      </dsp:txBody>
      <dsp:txXfrm>
        <a:off x="4755674" y="1376428"/>
        <a:ext cx="30557" cy="30557"/>
      </dsp:txXfrm>
    </dsp:sp>
    <dsp:sp modelId="{56FF8768-6381-4D37-B024-CC3761EE8800}">
      <dsp:nvSpPr>
        <dsp:cNvPr id="0" name=""/>
        <dsp:cNvSpPr/>
      </dsp:nvSpPr>
      <dsp:spPr>
        <a:xfrm>
          <a:off x="1894889" y="1602488"/>
          <a:ext cx="442471" cy="210780"/>
        </a:xfrm>
        <a:custGeom>
          <a:avLst/>
          <a:gdLst/>
          <a:ahLst/>
          <a:cxnLst/>
          <a:rect l="0" t="0" r="0" b="0"/>
          <a:pathLst>
            <a:path>
              <a:moveTo>
                <a:pt x="0" y="210780"/>
              </a:moveTo>
              <a:lnTo>
                <a:pt x="221235" y="210780"/>
              </a:lnTo>
              <a:lnTo>
                <a:pt x="221235" y="0"/>
              </a:lnTo>
              <a:lnTo>
                <a:pt x="442471" y="0"/>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k-SK" sz="500" kern="1200"/>
        </a:p>
      </dsp:txBody>
      <dsp:txXfrm>
        <a:off x="2103872" y="1695625"/>
        <a:ext cx="24505" cy="24505"/>
      </dsp:txXfrm>
    </dsp:sp>
    <dsp:sp modelId="{FEE94405-D8F5-4A61-B496-34B33CB80563}">
      <dsp:nvSpPr>
        <dsp:cNvPr id="0" name=""/>
        <dsp:cNvSpPr/>
      </dsp:nvSpPr>
      <dsp:spPr>
        <a:xfrm>
          <a:off x="4549717" y="292082"/>
          <a:ext cx="442471" cy="91440"/>
        </a:xfrm>
        <a:custGeom>
          <a:avLst/>
          <a:gdLst/>
          <a:ahLst/>
          <a:cxnLst/>
          <a:rect l="0" t="0" r="0" b="0"/>
          <a:pathLst>
            <a:path>
              <a:moveTo>
                <a:pt x="0" y="45720"/>
              </a:moveTo>
              <a:lnTo>
                <a:pt x="442471" y="45720"/>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k-SK" sz="500" kern="1200"/>
        </a:p>
      </dsp:txBody>
      <dsp:txXfrm>
        <a:off x="4759891" y="326741"/>
        <a:ext cx="22123" cy="22123"/>
      </dsp:txXfrm>
    </dsp:sp>
    <dsp:sp modelId="{989F2A78-E9D9-4D91-A69B-7BF70D34FC2D}">
      <dsp:nvSpPr>
        <dsp:cNvPr id="0" name=""/>
        <dsp:cNvSpPr/>
      </dsp:nvSpPr>
      <dsp:spPr>
        <a:xfrm>
          <a:off x="1894889" y="337802"/>
          <a:ext cx="442471" cy="1475466"/>
        </a:xfrm>
        <a:custGeom>
          <a:avLst/>
          <a:gdLst/>
          <a:ahLst/>
          <a:cxnLst/>
          <a:rect l="0" t="0" r="0" b="0"/>
          <a:pathLst>
            <a:path>
              <a:moveTo>
                <a:pt x="0" y="1475466"/>
              </a:moveTo>
              <a:lnTo>
                <a:pt x="221235" y="1475466"/>
              </a:lnTo>
              <a:lnTo>
                <a:pt x="221235" y="0"/>
              </a:lnTo>
              <a:lnTo>
                <a:pt x="442471" y="0"/>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k-SK" sz="500" kern="1200"/>
        </a:p>
      </dsp:txBody>
      <dsp:txXfrm>
        <a:off x="2077615" y="1037026"/>
        <a:ext cx="77019" cy="77019"/>
      </dsp:txXfrm>
    </dsp:sp>
    <dsp:sp modelId="{B05B52DE-8764-4448-A924-548711DB1541}">
      <dsp:nvSpPr>
        <dsp:cNvPr id="0" name=""/>
        <dsp:cNvSpPr/>
      </dsp:nvSpPr>
      <dsp:spPr>
        <a:xfrm rot="16200000">
          <a:off x="-217356" y="1476019"/>
          <a:ext cx="3549993" cy="674498"/>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k-SK" sz="2800" kern="1200" dirty="0">
              <a:latin typeface="Weekly Free Light" panose="00000400000000000000" pitchFamily="50" charset="-18"/>
            </a:rPr>
            <a:t>ŠTÁTNA MOC</a:t>
          </a:r>
        </a:p>
      </dsp:txBody>
      <dsp:txXfrm>
        <a:off x="-217356" y="1476019"/>
        <a:ext cx="3549993" cy="674498"/>
      </dsp:txXfrm>
    </dsp:sp>
    <dsp:sp modelId="{A918401B-8EDC-4DC5-901F-B40FABF6E254}">
      <dsp:nvSpPr>
        <dsp:cNvPr id="0" name=""/>
        <dsp:cNvSpPr/>
      </dsp:nvSpPr>
      <dsp:spPr>
        <a:xfrm>
          <a:off x="2337361" y="553"/>
          <a:ext cx="2212356" cy="674498"/>
        </a:xfrm>
        <a:prstGeom prst="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sk-SK" sz="2300" kern="1200" dirty="0">
              <a:latin typeface="Weekly Free Light" panose="00000400000000000000" pitchFamily="50" charset="-18"/>
            </a:rPr>
            <a:t>Zákonodarná moc</a:t>
          </a:r>
        </a:p>
      </dsp:txBody>
      <dsp:txXfrm>
        <a:off x="2337361" y="553"/>
        <a:ext cx="2212356" cy="674498"/>
      </dsp:txXfrm>
    </dsp:sp>
    <dsp:sp modelId="{46B45260-7679-4B1E-9C09-162D22811E45}">
      <dsp:nvSpPr>
        <dsp:cNvPr id="0" name=""/>
        <dsp:cNvSpPr/>
      </dsp:nvSpPr>
      <dsp:spPr>
        <a:xfrm>
          <a:off x="4992188" y="553"/>
          <a:ext cx="2212356" cy="674498"/>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sk-SK" sz="2300" kern="1200" dirty="0">
              <a:latin typeface="Weekly Free Light" panose="00000400000000000000" pitchFamily="50" charset="-18"/>
            </a:rPr>
            <a:t>Parlament</a:t>
          </a:r>
          <a:r>
            <a:rPr lang="sk-SK" sz="2300" kern="1200" dirty="0"/>
            <a:t> </a:t>
          </a:r>
        </a:p>
      </dsp:txBody>
      <dsp:txXfrm>
        <a:off x="4992188" y="553"/>
        <a:ext cx="2212356" cy="674498"/>
      </dsp:txXfrm>
    </dsp:sp>
    <dsp:sp modelId="{647062BD-78E7-4D12-99AC-3D022642C159}">
      <dsp:nvSpPr>
        <dsp:cNvPr id="0" name=""/>
        <dsp:cNvSpPr/>
      </dsp:nvSpPr>
      <dsp:spPr>
        <a:xfrm>
          <a:off x="2337361" y="1265238"/>
          <a:ext cx="2212356" cy="674498"/>
        </a:xfrm>
        <a:prstGeom prst="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sk-SK" sz="2300" kern="1200" dirty="0">
              <a:latin typeface="Weekly Free Light" panose="00000400000000000000" pitchFamily="50" charset="-18"/>
            </a:rPr>
            <a:t>Výkonná</a:t>
          </a:r>
          <a:r>
            <a:rPr lang="sk-SK" sz="2300" kern="1200" dirty="0"/>
            <a:t> </a:t>
          </a:r>
          <a:r>
            <a:rPr lang="sk-SK" sz="2300" kern="1200" dirty="0">
              <a:latin typeface="Weekly Free Light" panose="00000400000000000000" pitchFamily="50" charset="-18"/>
            </a:rPr>
            <a:t>moc</a:t>
          </a:r>
        </a:p>
      </dsp:txBody>
      <dsp:txXfrm>
        <a:off x="2337361" y="1265238"/>
        <a:ext cx="2212356" cy="674498"/>
      </dsp:txXfrm>
    </dsp:sp>
    <dsp:sp modelId="{28DAB41E-11A4-4BBE-9C8C-4137DD398074}">
      <dsp:nvSpPr>
        <dsp:cNvPr id="0" name=""/>
        <dsp:cNvSpPr/>
      </dsp:nvSpPr>
      <dsp:spPr>
        <a:xfrm>
          <a:off x="4992188" y="843677"/>
          <a:ext cx="2212356" cy="674498"/>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sk-SK" sz="2300" kern="1200" dirty="0">
              <a:latin typeface="Weekly Free Light" panose="00000400000000000000" pitchFamily="50" charset="-18"/>
            </a:rPr>
            <a:t>Vláda</a:t>
          </a:r>
        </a:p>
      </dsp:txBody>
      <dsp:txXfrm>
        <a:off x="4992188" y="843677"/>
        <a:ext cx="2212356" cy="674498"/>
      </dsp:txXfrm>
    </dsp:sp>
    <dsp:sp modelId="{6B830B44-8C3C-409A-AD76-9528858AAD32}">
      <dsp:nvSpPr>
        <dsp:cNvPr id="0" name=""/>
        <dsp:cNvSpPr/>
      </dsp:nvSpPr>
      <dsp:spPr>
        <a:xfrm>
          <a:off x="4992188" y="1686800"/>
          <a:ext cx="2212356" cy="674498"/>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sk-SK" sz="2300" kern="1200" dirty="0">
              <a:latin typeface="Weekly Free Light" panose="00000400000000000000" pitchFamily="50" charset="-18"/>
            </a:rPr>
            <a:t>Prezident</a:t>
          </a:r>
        </a:p>
      </dsp:txBody>
      <dsp:txXfrm>
        <a:off x="4992188" y="1686800"/>
        <a:ext cx="2212356" cy="674498"/>
      </dsp:txXfrm>
    </dsp:sp>
    <dsp:sp modelId="{322CD6AD-988D-4DBF-BD1F-2D471D278554}">
      <dsp:nvSpPr>
        <dsp:cNvPr id="0" name=""/>
        <dsp:cNvSpPr/>
      </dsp:nvSpPr>
      <dsp:spPr>
        <a:xfrm>
          <a:off x="2337361" y="2951485"/>
          <a:ext cx="2212356" cy="674498"/>
        </a:xfrm>
        <a:prstGeom prst="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sk-SK" sz="2300" kern="1200" dirty="0">
              <a:latin typeface="Weekly Free Light" panose="00000400000000000000" pitchFamily="50" charset="-18"/>
            </a:rPr>
            <a:t>Súdna</a:t>
          </a:r>
          <a:r>
            <a:rPr lang="sk-SK" sz="2300" kern="1200" dirty="0"/>
            <a:t> </a:t>
          </a:r>
          <a:r>
            <a:rPr lang="sk-SK" sz="2300" kern="1200" dirty="0">
              <a:latin typeface="Weekly Free Light" panose="00000400000000000000" pitchFamily="50" charset="-18"/>
            </a:rPr>
            <a:t>moc</a:t>
          </a:r>
        </a:p>
      </dsp:txBody>
      <dsp:txXfrm>
        <a:off x="2337361" y="2951485"/>
        <a:ext cx="2212356" cy="674498"/>
      </dsp:txXfrm>
    </dsp:sp>
    <dsp:sp modelId="{691FC4A2-6760-4CAC-95E2-9849F777F33E}">
      <dsp:nvSpPr>
        <dsp:cNvPr id="0" name=""/>
        <dsp:cNvSpPr/>
      </dsp:nvSpPr>
      <dsp:spPr>
        <a:xfrm>
          <a:off x="4992188" y="2529924"/>
          <a:ext cx="2212356" cy="674498"/>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sk-SK" sz="2300" kern="1200" dirty="0">
              <a:latin typeface="Weekly Free Light" panose="00000400000000000000" pitchFamily="50" charset="-18"/>
            </a:rPr>
            <a:t>Ústavný</a:t>
          </a:r>
          <a:r>
            <a:rPr lang="sk-SK" sz="2300" kern="1200" dirty="0"/>
            <a:t> </a:t>
          </a:r>
          <a:r>
            <a:rPr lang="sk-SK" sz="2300" kern="1200" dirty="0">
              <a:latin typeface="Weekly Free Light" panose="00000400000000000000" pitchFamily="50" charset="-18"/>
            </a:rPr>
            <a:t>súd</a:t>
          </a:r>
          <a:r>
            <a:rPr lang="sk-SK" sz="2300" kern="1200" dirty="0"/>
            <a:t> </a:t>
          </a:r>
        </a:p>
      </dsp:txBody>
      <dsp:txXfrm>
        <a:off x="4992188" y="2529924"/>
        <a:ext cx="2212356" cy="674498"/>
      </dsp:txXfrm>
    </dsp:sp>
    <dsp:sp modelId="{8F6DF920-D739-4B30-9A0F-0AE3E60D21F5}">
      <dsp:nvSpPr>
        <dsp:cNvPr id="0" name=""/>
        <dsp:cNvSpPr/>
      </dsp:nvSpPr>
      <dsp:spPr>
        <a:xfrm>
          <a:off x="4992188" y="3373047"/>
          <a:ext cx="2212356" cy="674498"/>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sk-SK" sz="2300" kern="1200" dirty="0">
              <a:latin typeface="Weekly Free Light" panose="00000400000000000000" pitchFamily="50" charset="-18"/>
            </a:rPr>
            <a:t>Súdy</a:t>
          </a:r>
        </a:p>
      </dsp:txBody>
      <dsp:txXfrm>
        <a:off x="4992188" y="3373047"/>
        <a:ext cx="2212356" cy="6744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2B5CD-E015-461F-BA97-3DE26BEAC1FB}">
      <dsp:nvSpPr>
        <dsp:cNvPr id="0" name=""/>
        <dsp:cNvSpPr/>
      </dsp:nvSpPr>
      <dsp:spPr>
        <a:xfrm>
          <a:off x="199891" y="508259"/>
          <a:ext cx="762377" cy="762377"/>
        </a:xfrm>
        <a:prstGeom prst="ellipse">
          <a:avLst/>
        </a:prstGeom>
        <a:solidFill>
          <a:schemeClr val="accent5">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AC27A46A-8067-4567-8B8A-60EAD7F57D5D}">
      <dsp:nvSpPr>
        <dsp:cNvPr id="0" name=""/>
        <dsp:cNvSpPr/>
      </dsp:nvSpPr>
      <dsp:spPr>
        <a:xfrm>
          <a:off x="581080" y="508259"/>
          <a:ext cx="4067563" cy="762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8420" rIns="0" bIns="58420" numCol="1" spcCol="1270" anchor="ctr" anchorCtr="0">
          <a:noAutofit/>
        </a:bodyPr>
        <a:lstStyle/>
        <a:p>
          <a:pPr marL="0" lvl="0" indent="0" algn="l" defTabSz="2044700">
            <a:lnSpc>
              <a:spcPct val="90000"/>
            </a:lnSpc>
            <a:spcBef>
              <a:spcPct val="0"/>
            </a:spcBef>
            <a:spcAft>
              <a:spcPct val="35000"/>
            </a:spcAft>
            <a:buNone/>
          </a:pPr>
          <a:r>
            <a:rPr lang="sk-SK" sz="4600" b="1" kern="1200" dirty="0">
              <a:latin typeface="Weekly Free Light" panose="00000400000000000000" pitchFamily="50" charset="-18"/>
            </a:rPr>
            <a:t>Vláda</a:t>
          </a:r>
        </a:p>
      </dsp:txBody>
      <dsp:txXfrm>
        <a:off x="581080" y="508259"/>
        <a:ext cx="4067563" cy="762377"/>
      </dsp:txXfrm>
    </dsp:sp>
    <dsp:sp modelId="{01508584-390A-42D0-9840-9AEF92521EA2}">
      <dsp:nvSpPr>
        <dsp:cNvPr id="0" name=""/>
        <dsp:cNvSpPr/>
      </dsp:nvSpPr>
      <dsp:spPr>
        <a:xfrm>
          <a:off x="199891" y="1270637"/>
          <a:ext cx="762377" cy="762377"/>
        </a:xfrm>
        <a:prstGeom prst="ellipse">
          <a:avLst/>
        </a:prstGeom>
        <a:solidFill>
          <a:schemeClr val="accent5">
            <a:alpha val="50000"/>
            <a:hueOff val="-3357080"/>
            <a:satOff val="-2242"/>
            <a:lumOff val="19803"/>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65155A56-023A-41C3-ABA4-010FCF9680D7}">
      <dsp:nvSpPr>
        <dsp:cNvPr id="0" name=""/>
        <dsp:cNvSpPr/>
      </dsp:nvSpPr>
      <dsp:spPr>
        <a:xfrm>
          <a:off x="581080" y="1270637"/>
          <a:ext cx="4067563" cy="762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8420" rIns="0" bIns="58420" numCol="1" spcCol="1270" anchor="ctr" anchorCtr="0">
          <a:noAutofit/>
        </a:bodyPr>
        <a:lstStyle/>
        <a:p>
          <a:pPr marL="0" lvl="0" indent="0" algn="l" defTabSz="2044700">
            <a:lnSpc>
              <a:spcPct val="90000"/>
            </a:lnSpc>
            <a:spcBef>
              <a:spcPct val="0"/>
            </a:spcBef>
            <a:spcAft>
              <a:spcPct val="35000"/>
            </a:spcAft>
            <a:buNone/>
          </a:pPr>
          <a:r>
            <a:rPr lang="sk-SK" sz="4600" b="1" kern="1200" dirty="0">
              <a:latin typeface="Weekly Free Light" panose="00000400000000000000" pitchFamily="50" charset="-18"/>
            </a:rPr>
            <a:t>Hlava štátu</a:t>
          </a:r>
        </a:p>
      </dsp:txBody>
      <dsp:txXfrm>
        <a:off x="581080" y="1270637"/>
        <a:ext cx="4067563" cy="7623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59854-FEBC-4456-9B1F-6DAD494915DF}">
      <dsp:nvSpPr>
        <dsp:cNvPr id="0" name=""/>
        <dsp:cNvSpPr/>
      </dsp:nvSpPr>
      <dsp:spPr>
        <a:xfrm>
          <a:off x="-3988358" y="-612283"/>
          <a:ext cx="4752958" cy="4752958"/>
        </a:xfrm>
        <a:prstGeom prst="blockArc">
          <a:avLst>
            <a:gd name="adj1" fmla="val 18900000"/>
            <a:gd name="adj2" fmla="val 2700000"/>
            <a:gd name="adj3" fmla="val 454"/>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3509EF-CAA1-470C-AC9A-D923D654D04D}">
      <dsp:nvSpPr>
        <dsp:cNvPr id="0" name=""/>
        <dsp:cNvSpPr/>
      </dsp:nvSpPr>
      <dsp:spPr>
        <a:xfrm>
          <a:off x="400672" y="271262"/>
          <a:ext cx="5887839" cy="542807"/>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0854" tIns="40640" rIns="40640" bIns="40640" numCol="1" spcCol="1270" anchor="ctr"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sk-SK" sz="1600" kern="1200" dirty="0">
              <a:effectLst/>
              <a:latin typeface="Weekly Free Light" panose="00000400000000000000" pitchFamily="50" charset="-18"/>
              <a:ea typeface="Times New Roman" panose="02020603050405020304" pitchFamily="18" charset="0"/>
              <a:cs typeface="Times New Roman" panose="02020603050405020304" pitchFamily="18" charset="0"/>
            </a:rPr>
            <a:t>riadiť chod štátu </a:t>
          </a:r>
          <a:endParaRPr lang="sk-SK" sz="1600" kern="1200" dirty="0"/>
        </a:p>
      </dsp:txBody>
      <dsp:txXfrm>
        <a:off x="400672" y="271262"/>
        <a:ext cx="5887839" cy="542807"/>
      </dsp:txXfrm>
    </dsp:sp>
    <dsp:sp modelId="{CBA52923-F93E-429F-8CE6-DD4FA2F3BCE2}">
      <dsp:nvSpPr>
        <dsp:cNvPr id="0" name=""/>
        <dsp:cNvSpPr/>
      </dsp:nvSpPr>
      <dsp:spPr>
        <a:xfrm>
          <a:off x="61418" y="203411"/>
          <a:ext cx="678509" cy="67850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5AC530F-1790-4F11-8EA4-C09191B33E38}">
      <dsp:nvSpPr>
        <dsp:cNvPr id="0" name=""/>
        <dsp:cNvSpPr/>
      </dsp:nvSpPr>
      <dsp:spPr>
        <a:xfrm>
          <a:off x="711877" y="1085615"/>
          <a:ext cx="5576635" cy="542807"/>
        </a:xfrm>
        <a:prstGeom prst="rect">
          <a:avLst/>
        </a:prstGeom>
        <a:gradFill rotWithShape="0">
          <a:gsLst>
            <a:gs pos="0">
              <a:schemeClr val="accent4">
                <a:hueOff val="12325"/>
                <a:satOff val="-10"/>
                <a:lumOff val="2876"/>
                <a:alphaOff val="0"/>
                <a:tint val="50000"/>
                <a:satMod val="300000"/>
              </a:schemeClr>
            </a:gs>
            <a:gs pos="35000">
              <a:schemeClr val="accent4">
                <a:hueOff val="12325"/>
                <a:satOff val="-10"/>
                <a:lumOff val="2876"/>
                <a:alphaOff val="0"/>
                <a:tint val="37000"/>
                <a:satMod val="300000"/>
              </a:schemeClr>
            </a:gs>
            <a:gs pos="100000">
              <a:schemeClr val="accent4">
                <a:hueOff val="12325"/>
                <a:satOff val="-1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0854" tIns="40640" rIns="40640" bIns="40640" numCol="1" spcCol="1270" anchor="ctr"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sk-SK" sz="1600" kern="1200" dirty="0">
              <a:effectLst/>
              <a:latin typeface="Weekly Free Light" panose="00000400000000000000" pitchFamily="50" charset="-18"/>
              <a:ea typeface="Times New Roman" panose="02020603050405020304" pitchFamily="18" charset="0"/>
              <a:cs typeface="Times New Roman" panose="02020603050405020304" pitchFamily="18" charset="0"/>
            </a:rPr>
            <a:t>uvádzať rozhodnutia parlamentu do praxe</a:t>
          </a:r>
          <a:endParaRPr lang="sk-SK" sz="1600" kern="1200" dirty="0"/>
        </a:p>
      </dsp:txBody>
      <dsp:txXfrm>
        <a:off x="711877" y="1085615"/>
        <a:ext cx="5576635" cy="542807"/>
      </dsp:txXfrm>
    </dsp:sp>
    <dsp:sp modelId="{C8F52B3A-10D9-489A-8476-FF90E5DE6319}">
      <dsp:nvSpPr>
        <dsp:cNvPr id="0" name=""/>
        <dsp:cNvSpPr/>
      </dsp:nvSpPr>
      <dsp:spPr>
        <a:xfrm>
          <a:off x="372622" y="1017764"/>
          <a:ext cx="678509" cy="67850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12325"/>
              <a:satOff val="-10"/>
              <a:lumOff val="2876"/>
              <a:alphaOff val="0"/>
            </a:schemeClr>
          </a:solidFill>
          <a:prstDash val="solid"/>
        </a:ln>
        <a:effectLst/>
      </dsp:spPr>
      <dsp:style>
        <a:lnRef idx="1">
          <a:scrgbClr r="0" g="0" b="0"/>
        </a:lnRef>
        <a:fillRef idx="2">
          <a:scrgbClr r="0" g="0" b="0"/>
        </a:fillRef>
        <a:effectRef idx="0">
          <a:scrgbClr r="0" g="0" b="0"/>
        </a:effectRef>
        <a:fontRef idx="minor"/>
      </dsp:style>
    </dsp:sp>
    <dsp:sp modelId="{6ABA9E1E-98FD-4434-9FD0-740653E34BD6}">
      <dsp:nvSpPr>
        <dsp:cNvPr id="0" name=""/>
        <dsp:cNvSpPr/>
      </dsp:nvSpPr>
      <dsp:spPr>
        <a:xfrm>
          <a:off x="711877" y="1899968"/>
          <a:ext cx="5576635" cy="542807"/>
        </a:xfrm>
        <a:prstGeom prst="rect">
          <a:avLst/>
        </a:prstGeom>
        <a:gradFill rotWithShape="0">
          <a:gsLst>
            <a:gs pos="0">
              <a:schemeClr val="accent4">
                <a:hueOff val="24649"/>
                <a:satOff val="-19"/>
                <a:lumOff val="5753"/>
                <a:alphaOff val="0"/>
                <a:tint val="50000"/>
                <a:satMod val="300000"/>
              </a:schemeClr>
            </a:gs>
            <a:gs pos="35000">
              <a:schemeClr val="accent4">
                <a:hueOff val="24649"/>
                <a:satOff val="-19"/>
                <a:lumOff val="5753"/>
                <a:alphaOff val="0"/>
                <a:tint val="37000"/>
                <a:satMod val="300000"/>
              </a:schemeClr>
            </a:gs>
            <a:gs pos="100000">
              <a:schemeClr val="accent4">
                <a:hueOff val="24649"/>
                <a:satOff val="-19"/>
                <a:lumOff val="575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0854" tIns="40640" rIns="40640" bIns="40640" numCol="1" spcCol="1270" anchor="ctr" anchorCtr="0">
          <a:noAutofit/>
        </a:bodyPr>
        <a:lstStyle/>
        <a:p>
          <a:pPr marL="0" lvl="0" indent="0" algn="l" defTabSz="711200">
            <a:lnSpc>
              <a:spcPct val="90000"/>
            </a:lnSpc>
            <a:spcBef>
              <a:spcPct val="0"/>
            </a:spcBef>
            <a:spcAft>
              <a:spcPct val="35000"/>
            </a:spcAft>
            <a:buNone/>
          </a:pPr>
          <a:r>
            <a:rPr lang="sk-SK" sz="1600" kern="1200" dirty="0">
              <a:effectLst/>
              <a:latin typeface="Weekly Free Light" panose="00000400000000000000" pitchFamily="50" charset="-18"/>
              <a:ea typeface="Times New Roman" panose="02020603050405020304" pitchFamily="18" charset="0"/>
              <a:cs typeface="Times New Roman" panose="02020603050405020304" pitchFamily="18" charset="0"/>
            </a:rPr>
            <a:t>pripravovať návrhy zákonov a predkladať ich parlamentu</a:t>
          </a:r>
          <a:endParaRPr lang="sk-SK" sz="1600" kern="1200" dirty="0"/>
        </a:p>
      </dsp:txBody>
      <dsp:txXfrm>
        <a:off x="711877" y="1899968"/>
        <a:ext cx="5576635" cy="542807"/>
      </dsp:txXfrm>
    </dsp:sp>
    <dsp:sp modelId="{CC1DDC93-CA9D-4268-B4ED-48841FCF6E4B}">
      <dsp:nvSpPr>
        <dsp:cNvPr id="0" name=""/>
        <dsp:cNvSpPr/>
      </dsp:nvSpPr>
      <dsp:spPr>
        <a:xfrm>
          <a:off x="372622" y="1832117"/>
          <a:ext cx="678509" cy="67850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24649"/>
              <a:satOff val="-19"/>
              <a:lumOff val="5753"/>
              <a:alphaOff val="0"/>
            </a:schemeClr>
          </a:solidFill>
          <a:prstDash val="solid"/>
        </a:ln>
        <a:effectLst/>
      </dsp:spPr>
      <dsp:style>
        <a:lnRef idx="1">
          <a:scrgbClr r="0" g="0" b="0"/>
        </a:lnRef>
        <a:fillRef idx="2">
          <a:scrgbClr r="0" g="0" b="0"/>
        </a:fillRef>
        <a:effectRef idx="0">
          <a:scrgbClr r="0" g="0" b="0"/>
        </a:effectRef>
        <a:fontRef idx="minor"/>
      </dsp:style>
    </dsp:sp>
    <dsp:sp modelId="{B332EED6-5B43-4FC4-9628-1F8EE092E061}">
      <dsp:nvSpPr>
        <dsp:cNvPr id="0" name=""/>
        <dsp:cNvSpPr/>
      </dsp:nvSpPr>
      <dsp:spPr>
        <a:xfrm>
          <a:off x="400672" y="2714321"/>
          <a:ext cx="5887839" cy="542807"/>
        </a:xfrm>
        <a:prstGeom prst="rect">
          <a:avLst/>
        </a:prstGeom>
        <a:gradFill rotWithShape="0">
          <a:gsLst>
            <a:gs pos="0">
              <a:schemeClr val="accent4">
                <a:hueOff val="36974"/>
                <a:satOff val="-29"/>
                <a:lumOff val="8629"/>
                <a:alphaOff val="0"/>
                <a:tint val="50000"/>
                <a:satMod val="300000"/>
              </a:schemeClr>
            </a:gs>
            <a:gs pos="35000">
              <a:schemeClr val="accent4">
                <a:hueOff val="36974"/>
                <a:satOff val="-29"/>
                <a:lumOff val="8629"/>
                <a:alphaOff val="0"/>
                <a:tint val="37000"/>
                <a:satMod val="300000"/>
              </a:schemeClr>
            </a:gs>
            <a:gs pos="100000">
              <a:schemeClr val="accent4">
                <a:hueOff val="36974"/>
                <a:satOff val="-29"/>
                <a:lumOff val="862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0854" tIns="40640" rIns="40640" bIns="40640" numCol="1" spcCol="1270" anchor="ctr" anchorCtr="0">
          <a:noAutofit/>
        </a:bodyPr>
        <a:lstStyle/>
        <a:p>
          <a:pPr marL="0" lvl="0" indent="0" algn="l" defTabSz="711200">
            <a:lnSpc>
              <a:spcPct val="90000"/>
            </a:lnSpc>
            <a:spcBef>
              <a:spcPct val="0"/>
            </a:spcBef>
            <a:spcAft>
              <a:spcPct val="35000"/>
            </a:spcAft>
            <a:buNone/>
          </a:pPr>
          <a:r>
            <a:rPr lang="sk-SK" sz="1600" kern="1200" dirty="0">
              <a:effectLst/>
              <a:latin typeface="Weekly Free Light" panose="00000400000000000000" pitchFamily="50" charset="-18"/>
              <a:ea typeface="Times New Roman" panose="02020603050405020304" pitchFamily="18" charset="0"/>
            </a:rPr>
            <a:t>pripraviť a predložiť parlamentu na schválenie programové vyhlásenie... </a:t>
          </a:r>
          <a:endParaRPr lang="sk-SK" sz="1600" kern="1200" dirty="0">
            <a:latin typeface="Weekly Free Light" panose="00000400000000000000" pitchFamily="50" charset="-18"/>
          </a:endParaRPr>
        </a:p>
      </dsp:txBody>
      <dsp:txXfrm>
        <a:off x="400672" y="2714321"/>
        <a:ext cx="5887839" cy="542807"/>
      </dsp:txXfrm>
    </dsp:sp>
    <dsp:sp modelId="{E45E53E5-B10B-4DC3-9BDD-ED12DBFAB10A}">
      <dsp:nvSpPr>
        <dsp:cNvPr id="0" name=""/>
        <dsp:cNvSpPr/>
      </dsp:nvSpPr>
      <dsp:spPr>
        <a:xfrm>
          <a:off x="61418" y="2646470"/>
          <a:ext cx="678509" cy="67850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36974"/>
              <a:satOff val="-29"/>
              <a:lumOff val="8629"/>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E77A0-79AC-4E24-BD22-FA682F3CCFA8}">
      <dsp:nvSpPr>
        <dsp:cNvPr id="0" name=""/>
        <dsp:cNvSpPr/>
      </dsp:nvSpPr>
      <dsp:spPr>
        <a:xfrm>
          <a:off x="0" y="277021"/>
          <a:ext cx="6228809" cy="428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7A26132-2BE9-4869-A8A7-4933306F8300}">
      <dsp:nvSpPr>
        <dsp:cNvPr id="0" name=""/>
        <dsp:cNvSpPr/>
      </dsp:nvSpPr>
      <dsp:spPr>
        <a:xfrm>
          <a:off x="311440" y="26101"/>
          <a:ext cx="4360166" cy="50184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4804" tIns="0" rIns="164804" bIns="0" numCol="1" spcCol="1270" anchor="ctr" anchorCtr="0">
          <a:noAutofit/>
        </a:bodyPr>
        <a:lstStyle/>
        <a:p>
          <a:pPr marL="0" lvl="0" indent="0" algn="l" defTabSz="755650">
            <a:lnSpc>
              <a:spcPct val="90000"/>
            </a:lnSpc>
            <a:spcBef>
              <a:spcPct val="0"/>
            </a:spcBef>
            <a:spcAft>
              <a:spcPct val="35000"/>
            </a:spcAft>
            <a:buFont typeface="Wingdings" panose="05000000000000000000" pitchFamily="2" charset="2"/>
            <a:buNone/>
          </a:pPr>
          <a:r>
            <a:rPr lang="sk-SK" sz="1700" kern="1200" dirty="0">
              <a:effectLst/>
              <a:latin typeface="Weekly Free Light" panose="00000400000000000000" pitchFamily="50" charset="-18"/>
              <a:ea typeface="Times New Roman" panose="02020603050405020304" pitchFamily="18" charset="0"/>
              <a:cs typeface="Times New Roman" panose="02020603050405020304" pitchFamily="18" charset="0"/>
            </a:rPr>
            <a:t>reprezentuje štát vo vnútri i navonok</a:t>
          </a:r>
          <a:endParaRPr lang="sk-SK" sz="1700" kern="1200" dirty="0"/>
        </a:p>
      </dsp:txBody>
      <dsp:txXfrm>
        <a:off x="335938" y="50599"/>
        <a:ext cx="4311170" cy="452844"/>
      </dsp:txXfrm>
    </dsp:sp>
    <dsp:sp modelId="{366B923D-BC0F-4FEC-BC9B-8DCF9ECE9F2D}">
      <dsp:nvSpPr>
        <dsp:cNvPr id="0" name=""/>
        <dsp:cNvSpPr/>
      </dsp:nvSpPr>
      <dsp:spPr>
        <a:xfrm>
          <a:off x="0" y="1048141"/>
          <a:ext cx="6228809" cy="428400"/>
        </a:xfrm>
        <a:prstGeom prst="rect">
          <a:avLst/>
        </a:prstGeom>
        <a:solidFill>
          <a:schemeClr val="lt1">
            <a:alpha val="90000"/>
            <a:hueOff val="0"/>
            <a:satOff val="0"/>
            <a:lumOff val="0"/>
            <a:alphaOff val="0"/>
          </a:schemeClr>
        </a:solidFill>
        <a:ln w="9525" cap="flat" cmpd="sng" algn="ctr">
          <a:solidFill>
            <a:schemeClr val="accent5">
              <a:hueOff val="-839270"/>
              <a:satOff val="-560"/>
              <a:lumOff val="4951"/>
              <a:alphaOff val="0"/>
            </a:schemeClr>
          </a:solidFill>
          <a:prstDash val="solid"/>
        </a:ln>
        <a:effectLst/>
      </dsp:spPr>
      <dsp:style>
        <a:lnRef idx="1">
          <a:scrgbClr r="0" g="0" b="0"/>
        </a:lnRef>
        <a:fillRef idx="1">
          <a:scrgbClr r="0" g="0" b="0"/>
        </a:fillRef>
        <a:effectRef idx="0">
          <a:scrgbClr r="0" g="0" b="0"/>
        </a:effectRef>
        <a:fontRef idx="minor"/>
      </dsp:style>
    </dsp:sp>
    <dsp:sp modelId="{E8C4C06D-146E-4806-92CA-B6A35BBA6973}">
      <dsp:nvSpPr>
        <dsp:cNvPr id="0" name=""/>
        <dsp:cNvSpPr/>
      </dsp:nvSpPr>
      <dsp:spPr>
        <a:xfrm>
          <a:off x="311440" y="797221"/>
          <a:ext cx="4360166" cy="501840"/>
        </a:xfrm>
        <a:prstGeom prst="roundRect">
          <a:avLst/>
        </a:prstGeom>
        <a:gradFill rotWithShape="0">
          <a:gsLst>
            <a:gs pos="0">
              <a:schemeClr val="accent5">
                <a:hueOff val="-839270"/>
                <a:satOff val="-560"/>
                <a:lumOff val="4951"/>
                <a:alphaOff val="0"/>
                <a:tint val="50000"/>
                <a:satMod val="300000"/>
              </a:schemeClr>
            </a:gs>
            <a:gs pos="35000">
              <a:schemeClr val="accent5">
                <a:hueOff val="-839270"/>
                <a:satOff val="-560"/>
                <a:lumOff val="4951"/>
                <a:alphaOff val="0"/>
                <a:tint val="37000"/>
                <a:satMod val="300000"/>
              </a:schemeClr>
            </a:gs>
            <a:gs pos="100000">
              <a:schemeClr val="accent5">
                <a:hueOff val="-839270"/>
                <a:satOff val="-560"/>
                <a:lumOff val="495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4804" tIns="0" rIns="164804" bIns="0" numCol="1" spcCol="1270" anchor="ctr" anchorCtr="0">
          <a:noAutofit/>
        </a:bodyPr>
        <a:lstStyle/>
        <a:p>
          <a:pPr marL="0" lvl="0" indent="0" algn="l" defTabSz="755650">
            <a:lnSpc>
              <a:spcPct val="90000"/>
            </a:lnSpc>
            <a:spcBef>
              <a:spcPct val="0"/>
            </a:spcBef>
            <a:spcAft>
              <a:spcPct val="35000"/>
            </a:spcAft>
            <a:buNone/>
          </a:pPr>
          <a:r>
            <a:rPr lang="sk-SK" sz="1700" kern="1200">
              <a:effectLst/>
              <a:latin typeface="Weekly Free Light" panose="00000400000000000000" pitchFamily="50" charset="-18"/>
              <a:ea typeface="Times New Roman" panose="02020603050405020304" pitchFamily="18" charset="0"/>
              <a:cs typeface="Times New Roman" panose="02020603050405020304" pitchFamily="18" charset="0"/>
            </a:rPr>
            <a:t>uzatvára medzinárodné dohody</a:t>
          </a:r>
          <a:endParaRPr lang="sk-SK" sz="1700" kern="1200" dirty="0"/>
        </a:p>
      </dsp:txBody>
      <dsp:txXfrm>
        <a:off x="335938" y="821719"/>
        <a:ext cx="4311170" cy="452844"/>
      </dsp:txXfrm>
    </dsp:sp>
    <dsp:sp modelId="{382EBEEE-15BF-4CEC-95F0-C74328A3A25A}">
      <dsp:nvSpPr>
        <dsp:cNvPr id="0" name=""/>
        <dsp:cNvSpPr/>
      </dsp:nvSpPr>
      <dsp:spPr>
        <a:xfrm>
          <a:off x="0" y="1819262"/>
          <a:ext cx="6228809" cy="428400"/>
        </a:xfrm>
        <a:prstGeom prst="rect">
          <a:avLst/>
        </a:prstGeom>
        <a:solidFill>
          <a:schemeClr val="lt1">
            <a:alpha val="90000"/>
            <a:hueOff val="0"/>
            <a:satOff val="0"/>
            <a:lumOff val="0"/>
            <a:alphaOff val="0"/>
          </a:schemeClr>
        </a:solidFill>
        <a:ln w="9525" cap="flat" cmpd="sng" algn="ctr">
          <a:solidFill>
            <a:schemeClr val="accent5">
              <a:hueOff val="-1678540"/>
              <a:satOff val="-1121"/>
              <a:lumOff val="9901"/>
              <a:alphaOff val="0"/>
            </a:schemeClr>
          </a:solidFill>
          <a:prstDash val="solid"/>
        </a:ln>
        <a:effectLst/>
      </dsp:spPr>
      <dsp:style>
        <a:lnRef idx="1">
          <a:scrgbClr r="0" g="0" b="0"/>
        </a:lnRef>
        <a:fillRef idx="1">
          <a:scrgbClr r="0" g="0" b="0"/>
        </a:fillRef>
        <a:effectRef idx="0">
          <a:scrgbClr r="0" g="0" b="0"/>
        </a:effectRef>
        <a:fontRef idx="minor"/>
      </dsp:style>
    </dsp:sp>
    <dsp:sp modelId="{FAAEEFE7-9C71-4567-B590-0EC86C1BFBA1}">
      <dsp:nvSpPr>
        <dsp:cNvPr id="0" name=""/>
        <dsp:cNvSpPr/>
      </dsp:nvSpPr>
      <dsp:spPr>
        <a:xfrm>
          <a:off x="311440" y="1568341"/>
          <a:ext cx="4360166" cy="501840"/>
        </a:xfrm>
        <a:prstGeom prst="roundRect">
          <a:avLst/>
        </a:prstGeom>
        <a:gradFill rotWithShape="0">
          <a:gsLst>
            <a:gs pos="0">
              <a:schemeClr val="accent5">
                <a:hueOff val="-1678540"/>
                <a:satOff val="-1121"/>
                <a:lumOff val="9901"/>
                <a:alphaOff val="0"/>
                <a:tint val="50000"/>
                <a:satMod val="300000"/>
              </a:schemeClr>
            </a:gs>
            <a:gs pos="35000">
              <a:schemeClr val="accent5">
                <a:hueOff val="-1678540"/>
                <a:satOff val="-1121"/>
                <a:lumOff val="9901"/>
                <a:alphaOff val="0"/>
                <a:tint val="37000"/>
                <a:satMod val="300000"/>
              </a:schemeClr>
            </a:gs>
            <a:gs pos="100000">
              <a:schemeClr val="accent5">
                <a:hueOff val="-1678540"/>
                <a:satOff val="-1121"/>
                <a:lumOff val="99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4804" tIns="0" rIns="164804" bIns="0" numCol="1" spcCol="1270" anchor="ctr" anchorCtr="0">
          <a:noAutofit/>
        </a:bodyPr>
        <a:lstStyle/>
        <a:p>
          <a:pPr marL="0" lvl="0" indent="0" algn="l" defTabSz="755650">
            <a:lnSpc>
              <a:spcPct val="90000"/>
            </a:lnSpc>
            <a:spcBef>
              <a:spcPct val="0"/>
            </a:spcBef>
            <a:spcAft>
              <a:spcPct val="35000"/>
            </a:spcAft>
            <a:buFont typeface="Wingdings" panose="05000000000000000000" pitchFamily="2" charset="2"/>
            <a:buNone/>
          </a:pPr>
          <a:r>
            <a:rPr lang="sk-SK" sz="1700" kern="1200" dirty="0">
              <a:effectLst/>
              <a:latin typeface="Weekly Free Light" panose="00000400000000000000" pitchFamily="50" charset="-18"/>
              <a:ea typeface="Times New Roman" panose="02020603050405020304" pitchFamily="18" charset="0"/>
              <a:cs typeface="Times New Roman" panose="02020603050405020304" pitchFamily="18" charset="0"/>
            </a:rPr>
            <a:t>podpisuje zákony</a:t>
          </a:r>
          <a:endParaRPr lang="sk-SK" sz="1700" kern="1200" dirty="0"/>
        </a:p>
      </dsp:txBody>
      <dsp:txXfrm>
        <a:off x="335938" y="1592839"/>
        <a:ext cx="4311170" cy="452844"/>
      </dsp:txXfrm>
    </dsp:sp>
    <dsp:sp modelId="{4A106C86-856E-4D36-B323-429544CDDE71}">
      <dsp:nvSpPr>
        <dsp:cNvPr id="0" name=""/>
        <dsp:cNvSpPr/>
      </dsp:nvSpPr>
      <dsp:spPr>
        <a:xfrm>
          <a:off x="0" y="2590382"/>
          <a:ext cx="6228809" cy="428400"/>
        </a:xfrm>
        <a:prstGeom prst="rect">
          <a:avLst/>
        </a:prstGeom>
        <a:solidFill>
          <a:schemeClr val="lt1">
            <a:alpha val="90000"/>
            <a:hueOff val="0"/>
            <a:satOff val="0"/>
            <a:lumOff val="0"/>
            <a:alphaOff val="0"/>
          </a:schemeClr>
        </a:solidFill>
        <a:ln w="9525" cap="flat" cmpd="sng" algn="ctr">
          <a:solidFill>
            <a:schemeClr val="accent5">
              <a:hueOff val="-2517810"/>
              <a:satOff val="-1681"/>
              <a:lumOff val="14852"/>
              <a:alphaOff val="0"/>
            </a:schemeClr>
          </a:solidFill>
          <a:prstDash val="solid"/>
        </a:ln>
        <a:effectLst/>
      </dsp:spPr>
      <dsp:style>
        <a:lnRef idx="1">
          <a:scrgbClr r="0" g="0" b="0"/>
        </a:lnRef>
        <a:fillRef idx="1">
          <a:scrgbClr r="0" g="0" b="0"/>
        </a:fillRef>
        <a:effectRef idx="0">
          <a:scrgbClr r="0" g="0" b="0"/>
        </a:effectRef>
        <a:fontRef idx="minor"/>
      </dsp:style>
    </dsp:sp>
    <dsp:sp modelId="{1A9C0887-F76C-42FB-B0A9-1C3129A1A2EF}">
      <dsp:nvSpPr>
        <dsp:cNvPr id="0" name=""/>
        <dsp:cNvSpPr/>
      </dsp:nvSpPr>
      <dsp:spPr>
        <a:xfrm>
          <a:off x="311440" y="2339462"/>
          <a:ext cx="4360166" cy="501840"/>
        </a:xfrm>
        <a:prstGeom prst="roundRect">
          <a:avLst/>
        </a:prstGeom>
        <a:gradFill rotWithShape="0">
          <a:gsLst>
            <a:gs pos="0">
              <a:schemeClr val="accent5">
                <a:hueOff val="-2517810"/>
                <a:satOff val="-1681"/>
                <a:lumOff val="14852"/>
                <a:alphaOff val="0"/>
                <a:tint val="50000"/>
                <a:satMod val="300000"/>
              </a:schemeClr>
            </a:gs>
            <a:gs pos="35000">
              <a:schemeClr val="accent5">
                <a:hueOff val="-2517810"/>
                <a:satOff val="-1681"/>
                <a:lumOff val="14852"/>
                <a:alphaOff val="0"/>
                <a:tint val="37000"/>
                <a:satMod val="300000"/>
              </a:schemeClr>
            </a:gs>
            <a:gs pos="100000">
              <a:schemeClr val="accent5">
                <a:hueOff val="-2517810"/>
                <a:satOff val="-1681"/>
                <a:lumOff val="148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4804" tIns="0" rIns="164804" bIns="0" numCol="1" spcCol="1270" anchor="ctr" anchorCtr="0">
          <a:noAutofit/>
        </a:bodyPr>
        <a:lstStyle/>
        <a:p>
          <a:pPr marL="0" lvl="0" indent="0" algn="l" defTabSz="755650">
            <a:lnSpc>
              <a:spcPct val="90000"/>
            </a:lnSpc>
            <a:spcBef>
              <a:spcPct val="0"/>
            </a:spcBef>
            <a:spcAft>
              <a:spcPct val="35000"/>
            </a:spcAft>
            <a:buNone/>
          </a:pPr>
          <a:r>
            <a:rPr lang="sk-SK" sz="1700" kern="1200" dirty="0">
              <a:latin typeface="Weekly Free Light" panose="00000400000000000000" pitchFamily="50" charset="-18"/>
            </a:rPr>
            <a:t>vyhlasuje referendum</a:t>
          </a:r>
        </a:p>
      </dsp:txBody>
      <dsp:txXfrm>
        <a:off x="335938" y="2363960"/>
        <a:ext cx="4311170" cy="452844"/>
      </dsp:txXfrm>
    </dsp:sp>
    <dsp:sp modelId="{F345C849-1271-44DF-A895-FA78801DF0FF}">
      <dsp:nvSpPr>
        <dsp:cNvPr id="0" name=""/>
        <dsp:cNvSpPr/>
      </dsp:nvSpPr>
      <dsp:spPr>
        <a:xfrm>
          <a:off x="0" y="3361502"/>
          <a:ext cx="6228809" cy="428400"/>
        </a:xfrm>
        <a:prstGeom prst="rect">
          <a:avLst/>
        </a:prstGeom>
        <a:solidFill>
          <a:schemeClr val="lt1">
            <a:alpha val="90000"/>
            <a:hueOff val="0"/>
            <a:satOff val="0"/>
            <a:lumOff val="0"/>
            <a:alphaOff val="0"/>
          </a:schemeClr>
        </a:solidFill>
        <a:ln w="9525" cap="flat" cmpd="sng" algn="ctr">
          <a:solidFill>
            <a:schemeClr val="accent5">
              <a:hueOff val="-3357080"/>
              <a:satOff val="-2242"/>
              <a:lumOff val="19803"/>
              <a:alphaOff val="0"/>
            </a:schemeClr>
          </a:solidFill>
          <a:prstDash val="solid"/>
        </a:ln>
        <a:effectLst/>
      </dsp:spPr>
      <dsp:style>
        <a:lnRef idx="1">
          <a:scrgbClr r="0" g="0" b="0"/>
        </a:lnRef>
        <a:fillRef idx="1">
          <a:scrgbClr r="0" g="0" b="0"/>
        </a:fillRef>
        <a:effectRef idx="0">
          <a:scrgbClr r="0" g="0" b="0"/>
        </a:effectRef>
        <a:fontRef idx="minor"/>
      </dsp:style>
    </dsp:sp>
    <dsp:sp modelId="{5ED1F250-BA57-4D3C-9101-38DB5C58A9A7}">
      <dsp:nvSpPr>
        <dsp:cNvPr id="0" name=""/>
        <dsp:cNvSpPr/>
      </dsp:nvSpPr>
      <dsp:spPr>
        <a:xfrm>
          <a:off x="311440" y="3110581"/>
          <a:ext cx="4360166" cy="501840"/>
        </a:xfrm>
        <a:prstGeom prst="roundRect">
          <a:avLst/>
        </a:prstGeom>
        <a:gradFill rotWithShape="0">
          <a:gsLst>
            <a:gs pos="0">
              <a:schemeClr val="accent5">
                <a:hueOff val="-3357080"/>
                <a:satOff val="-2242"/>
                <a:lumOff val="19803"/>
                <a:alphaOff val="0"/>
                <a:tint val="50000"/>
                <a:satMod val="300000"/>
              </a:schemeClr>
            </a:gs>
            <a:gs pos="35000">
              <a:schemeClr val="accent5">
                <a:hueOff val="-3357080"/>
                <a:satOff val="-2242"/>
                <a:lumOff val="19803"/>
                <a:alphaOff val="0"/>
                <a:tint val="37000"/>
                <a:satMod val="300000"/>
              </a:schemeClr>
            </a:gs>
            <a:gs pos="100000">
              <a:schemeClr val="accent5">
                <a:hueOff val="-3357080"/>
                <a:satOff val="-2242"/>
                <a:lumOff val="1980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4804" tIns="0" rIns="164804" bIns="0" numCol="1" spcCol="1270" anchor="ctr" anchorCtr="0">
          <a:noAutofit/>
        </a:bodyPr>
        <a:lstStyle/>
        <a:p>
          <a:pPr marL="0" lvl="0" indent="0" algn="l" defTabSz="755650">
            <a:lnSpc>
              <a:spcPct val="90000"/>
            </a:lnSpc>
            <a:spcBef>
              <a:spcPct val="0"/>
            </a:spcBef>
            <a:spcAft>
              <a:spcPct val="35000"/>
            </a:spcAft>
            <a:buNone/>
          </a:pPr>
          <a:r>
            <a:rPr lang="sk-SK" sz="1700" kern="1200" dirty="0">
              <a:effectLst/>
              <a:latin typeface="Weekly Free Light" panose="00000400000000000000" pitchFamily="50" charset="-18"/>
              <a:ea typeface="Times New Roman" panose="02020603050405020304" pitchFamily="18" charset="0"/>
              <a:cs typeface="Times New Roman" panose="02020603050405020304" pitchFamily="18" charset="0"/>
            </a:rPr>
            <a:t>je hlavný veliteľ ozbrojených síl</a:t>
          </a:r>
          <a:endParaRPr lang="sk-SK" sz="1700" kern="1200" dirty="0">
            <a:latin typeface="Weekly Free Light" panose="00000400000000000000" pitchFamily="50" charset="-18"/>
          </a:endParaRPr>
        </a:p>
      </dsp:txBody>
      <dsp:txXfrm>
        <a:off x="335938" y="3135079"/>
        <a:ext cx="4311170"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2B5CD-E015-461F-BA97-3DE26BEAC1FB}">
      <dsp:nvSpPr>
        <dsp:cNvPr id="0" name=""/>
        <dsp:cNvSpPr/>
      </dsp:nvSpPr>
      <dsp:spPr>
        <a:xfrm>
          <a:off x="199891" y="508259"/>
          <a:ext cx="762377" cy="762377"/>
        </a:xfrm>
        <a:prstGeom prst="ellipse">
          <a:avLst/>
        </a:prstGeom>
        <a:gradFill rotWithShape="0">
          <a:gsLst>
            <a:gs pos="0">
              <a:schemeClr val="accent3">
                <a:shade val="80000"/>
                <a:alpha val="50000"/>
                <a:hueOff val="0"/>
                <a:satOff val="0"/>
                <a:lumOff val="0"/>
                <a:alphaOff val="0"/>
                <a:tint val="100000"/>
                <a:shade val="100000"/>
                <a:satMod val="130000"/>
              </a:schemeClr>
            </a:gs>
            <a:gs pos="100000">
              <a:schemeClr val="accent3">
                <a:shade val="80000"/>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AC27A46A-8067-4567-8B8A-60EAD7F57D5D}">
      <dsp:nvSpPr>
        <dsp:cNvPr id="0" name=""/>
        <dsp:cNvSpPr/>
      </dsp:nvSpPr>
      <dsp:spPr>
        <a:xfrm>
          <a:off x="581080" y="508259"/>
          <a:ext cx="4067563" cy="762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0" bIns="57150" numCol="1" spcCol="1270" anchor="ctr" anchorCtr="0">
          <a:noAutofit/>
        </a:bodyPr>
        <a:lstStyle/>
        <a:p>
          <a:pPr marL="0" lvl="0" indent="0" algn="l" defTabSz="2000250">
            <a:lnSpc>
              <a:spcPct val="90000"/>
            </a:lnSpc>
            <a:spcBef>
              <a:spcPct val="0"/>
            </a:spcBef>
            <a:spcAft>
              <a:spcPct val="35000"/>
            </a:spcAft>
            <a:buNone/>
          </a:pPr>
          <a:r>
            <a:rPr lang="sk-SK" sz="4500" b="1" kern="1200" dirty="0">
              <a:latin typeface="Weekly Free Light" panose="00000400000000000000" pitchFamily="50" charset="-18"/>
            </a:rPr>
            <a:t>Sústava súdov</a:t>
          </a:r>
        </a:p>
      </dsp:txBody>
      <dsp:txXfrm>
        <a:off x="581080" y="508259"/>
        <a:ext cx="4067563" cy="762377"/>
      </dsp:txXfrm>
    </dsp:sp>
    <dsp:sp modelId="{01508584-390A-42D0-9840-9AEF92521EA2}">
      <dsp:nvSpPr>
        <dsp:cNvPr id="0" name=""/>
        <dsp:cNvSpPr/>
      </dsp:nvSpPr>
      <dsp:spPr>
        <a:xfrm>
          <a:off x="199891" y="1270637"/>
          <a:ext cx="762377" cy="762377"/>
        </a:xfrm>
        <a:prstGeom prst="ellipse">
          <a:avLst/>
        </a:prstGeom>
        <a:gradFill rotWithShape="0">
          <a:gsLst>
            <a:gs pos="0">
              <a:schemeClr val="accent3">
                <a:shade val="80000"/>
                <a:alpha val="50000"/>
                <a:hueOff val="125"/>
                <a:satOff val="-2286"/>
                <a:lumOff val="1813"/>
                <a:alphaOff val="30000"/>
                <a:tint val="100000"/>
                <a:shade val="100000"/>
                <a:satMod val="130000"/>
              </a:schemeClr>
            </a:gs>
            <a:gs pos="100000">
              <a:schemeClr val="accent3">
                <a:shade val="80000"/>
                <a:alpha val="50000"/>
                <a:hueOff val="125"/>
                <a:satOff val="-2286"/>
                <a:lumOff val="1813"/>
                <a:alphaOff val="3000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65155A56-023A-41C3-ABA4-010FCF9680D7}">
      <dsp:nvSpPr>
        <dsp:cNvPr id="0" name=""/>
        <dsp:cNvSpPr/>
      </dsp:nvSpPr>
      <dsp:spPr>
        <a:xfrm>
          <a:off x="581080" y="1270637"/>
          <a:ext cx="4067563" cy="762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0" bIns="57150" numCol="1" spcCol="1270" anchor="ctr" anchorCtr="0">
          <a:noAutofit/>
        </a:bodyPr>
        <a:lstStyle/>
        <a:p>
          <a:pPr marL="0" lvl="0" indent="0" algn="l" defTabSz="2000250">
            <a:lnSpc>
              <a:spcPct val="90000"/>
            </a:lnSpc>
            <a:spcBef>
              <a:spcPct val="0"/>
            </a:spcBef>
            <a:spcAft>
              <a:spcPct val="35000"/>
            </a:spcAft>
            <a:buNone/>
          </a:pPr>
          <a:r>
            <a:rPr lang="sk-SK" sz="4500" b="1" kern="1200" dirty="0">
              <a:latin typeface="Weekly Free Light" panose="00000400000000000000" pitchFamily="50" charset="-18"/>
            </a:rPr>
            <a:t>Ústavný súd</a:t>
          </a:r>
        </a:p>
      </dsp:txBody>
      <dsp:txXfrm>
        <a:off x="581080" y="1270637"/>
        <a:ext cx="4067563" cy="76237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Google Shape;3;n">
            <a:extLst>
              <a:ext uri="{FF2B5EF4-FFF2-40B4-BE49-F238E27FC236}">
                <a16:creationId xmlns:a16="http://schemas.microsoft.com/office/drawing/2014/main" id="{2BEEA60B-3A82-49B5-9C7E-6387A1657F7D}"/>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7171" name="Google Shape;4;n">
            <a:extLst>
              <a:ext uri="{FF2B5EF4-FFF2-40B4-BE49-F238E27FC236}">
                <a16:creationId xmlns:a16="http://schemas.microsoft.com/office/drawing/2014/main" id="{1F8F93BF-DEAB-4E18-926B-8B2475AE8B21}"/>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106;g35f391192_00:notes">
            <a:extLst>
              <a:ext uri="{FF2B5EF4-FFF2-40B4-BE49-F238E27FC236}">
                <a16:creationId xmlns:a16="http://schemas.microsoft.com/office/drawing/2014/main" id="{4F93AD33-FF69-433A-AB85-CB546277651A}"/>
              </a:ext>
            </a:extLst>
          </p:cNvPr>
          <p:cNvSpPr>
            <a:spLocks noGrp="1" noRot="1" noChangeAspect="1" noTextEdit="1"/>
          </p:cNvSpPr>
          <p:nvPr>
            <p:ph type="sldImg" idx="2"/>
          </p:nvPr>
        </p:nvSpPr>
        <p:spPr>
          <a:ln>
            <a:miter lim="800000"/>
            <a:headEnd/>
            <a:tailEnd/>
          </a:ln>
        </p:spPr>
      </p:sp>
      <p:sp>
        <p:nvSpPr>
          <p:cNvPr id="9219" name="Google Shape;107;g35f391192_00:notes">
            <a:extLst>
              <a:ext uri="{FF2B5EF4-FFF2-40B4-BE49-F238E27FC236}">
                <a16:creationId xmlns:a16="http://schemas.microsoft.com/office/drawing/2014/main" id="{11A14B09-3AC8-4B90-A024-414C4BE8652F}"/>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51;g35f391192_09:notes">
            <a:extLst>
              <a:ext uri="{FF2B5EF4-FFF2-40B4-BE49-F238E27FC236}">
                <a16:creationId xmlns:a16="http://schemas.microsoft.com/office/drawing/2014/main" id="{5A637F23-46D7-4275-8278-9E1F8AAAD916}"/>
              </a:ext>
            </a:extLst>
          </p:cNvPr>
          <p:cNvSpPr>
            <a:spLocks noGrp="1" noRot="1" noChangeAspect="1" noTextEdit="1"/>
          </p:cNvSpPr>
          <p:nvPr>
            <p:ph type="sldImg" idx="2"/>
          </p:nvPr>
        </p:nvSpPr>
        <p:spPr>
          <a:ln>
            <a:miter lim="800000"/>
            <a:headEnd/>
            <a:tailEnd/>
          </a:ln>
        </p:spPr>
      </p:sp>
      <p:sp>
        <p:nvSpPr>
          <p:cNvPr id="11267" name="Google Shape;152;g35f391192_09:notes">
            <a:extLst>
              <a:ext uri="{FF2B5EF4-FFF2-40B4-BE49-F238E27FC236}">
                <a16:creationId xmlns:a16="http://schemas.microsoft.com/office/drawing/2014/main" id="{9CBC5441-282C-446B-85B1-34A8A4D2FF21}"/>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262;gcd36154fc_196_0:notes">
            <a:extLst>
              <a:ext uri="{FF2B5EF4-FFF2-40B4-BE49-F238E27FC236}">
                <a16:creationId xmlns:a16="http://schemas.microsoft.com/office/drawing/2014/main" id="{60B9D429-19B9-468E-B81E-CF2144F2574A}"/>
              </a:ext>
            </a:extLst>
          </p:cNvPr>
          <p:cNvSpPr>
            <a:spLocks noGrp="1" noRot="1" noChangeAspect="1" noTextEdit="1"/>
          </p:cNvSpPr>
          <p:nvPr>
            <p:ph type="sldImg" idx="2"/>
          </p:nvPr>
        </p:nvSpPr>
        <p:spPr>
          <a:ln>
            <a:miter lim="800000"/>
            <a:headEnd/>
            <a:tailEnd/>
          </a:ln>
        </p:spPr>
      </p:sp>
      <p:sp>
        <p:nvSpPr>
          <p:cNvPr id="13315" name="Google Shape;263;gcd36154fc_196_0:notes">
            <a:extLst>
              <a:ext uri="{FF2B5EF4-FFF2-40B4-BE49-F238E27FC236}">
                <a16:creationId xmlns:a16="http://schemas.microsoft.com/office/drawing/2014/main" id="{A8A55BAD-409C-4FC5-A3F4-D08256216BE6}"/>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3;g35f391192_029:notes">
            <a:extLst>
              <a:ext uri="{FF2B5EF4-FFF2-40B4-BE49-F238E27FC236}">
                <a16:creationId xmlns:a16="http://schemas.microsoft.com/office/drawing/2014/main" id="{711D8F77-CB52-4B63-AD6C-0D2B2F83A1AB}"/>
              </a:ext>
            </a:extLst>
          </p:cNvPr>
          <p:cNvSpPr>
            <a:spLocks noGrp="1" noRot="1" noChangeAspect="1" noTextEdit="1"/>
          </p:cNvSpPr>
          <p:nvPr>
            <p:ph type="sldImg" idx="2"/>
          </p:nvPr>
        </p:nvSpPr>
        <p:spPr>
          <a:ln>
            <a:miter lim="800000"/>
            <a:headEnd/>
            <a:tailEnd/>
          </a:ln>
        </p:spPr>
      </p:sp>
      <p:sp>
        <p:nvSpPr>
          <p:cNvPr id="15363" name="Google Shape;144;g35f391192_029:notes">
            <a:extLst>
              <a:ext uri="{FF2B5EF4-FFF2-40B4-BE49-F238E27FC236}">
                <a16:creationId xmlns:a16="http://schemas.microsoft.com/office/drawing/2014/main" id="{810CA666-EB96-47CA-BFE7-42D8BB09414A}"/>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43;g35f391192_029:notes">
            <a:extLst>
              <a:ext uri="{FF2B5EF4-FFF2-40B4-BE49-F238E27FC236}">
                <a16:creationId xmlns:a16="http://schemas.microsoft.com/office/drawing/2014/main" id="{689DC429-5102-4224-986A-1FD849FE8904}"/>
              </a:ext>
            </a:extLst>
          </p:cNvPr>
          <p:cNvSpPr>
            <a:spLocks noGrp="1" noRot="1" noChangeAspect="1" noTextEdit="1"/>
          </p:cNvSpPr>
          <p:nvPr>
            <p:ph type="sldImg" idx="2"/>
          </p:nvPr>
        </p:nvSpPr>
        <p:spPr>
          <a:ln>
            <a:miter lim="800000"/>
            <a:headEnd/>
            <a:tailEnd/>
          </a:ln>
        </p:spPr>
      </p:sp>
      <p:sp>
        <p:nvSpPr>
          <p:cNvPr id="18435" name="Google Shape;144;g35f391192_029:notes">
            <a:extLst>
              <a:ext uri="{FF2B5EF4-FFF2-40B4-BE49-F238E27FC236}">
                <a16:creationId xmlns:a16="http://schemas.microsoft.com/office/drawing/2014/main" id="{2CA13433-202D-4C5F-8D4A-76744EC1631D}"/>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43;g35f391192_029:notes">
            <a:extLst>
              <a:ext uri="{FF2B5EF4-FFF2-40B4-BE49-F238E27FC236}">
                <a16:creationId xmlns:a16="http://schemas.microsoft.com/office/drawing/2014/main" id="{5873C623-6B23-4664-82E4-A6035D461B55}"/>
              </a:ext>
            </a:extLst>
          </p:cNvPr>
          <p:cNvSpPr>
            <a:spLocks noGrp="1" noRot="1" noChangeAspect="1" noTextEdit="1"/>
          </p:cNvSpPr>
          <p:nvPr>
            <p:ph type="sldImg" idx="2"/>
          </p:nvPr>
        </p:nvSpPr>
        <p:spPr>
          <a:ln>
            <a:miter lim="800000"/>
            <a:headEnd/>
            <a:tailEnd/>
          </a:ln>
        </p:spPr>
      </p:sp>
      <p:sp>
        <p:nvSpPr>
          <p:cNvPr id="21507" name="Google Shape;144;g35f391192_029:notes">
            <a:extLst>
              <a:ext uri="{FF2B5EF4-FFF2-40B4-BE49-F238E27FC236}">
                <a16:creationId xmlns:a16="http://schemas.microsoft.com/office/drawing/2014/main" id="{B77CD1D8-CDC9-4B73-90C6-161FB635EAF2}"/>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135;g35f391192_04:notes">
            <a:extLst>
              <a:ext uri="{FF2B5EF4-FFF2-40B4-BE49-F238E27FC236}">
                <a16:creationId xmlns:a16="http://schemas.microsoft.com/office/drawing/2014/main" id="{EFB609EF-4AFA-4714-9190-F026517E597F}"/>
              </a:ext>
            </a:extLst>
          </p:cNvPr>
          <p:cNvSpPr>
            <a:spLocks noGrp="1" noRot="1" noChangeAspect="1" noTextEdit="1"/>
          </p:cNvSpPr>
          <p:nvPr>
            <p:ph type="sldImg" idx="2"/>
          </p:nvPr>
        </p:nvSpPr>
        <p:spPr>
          <a:ln>
            <a:miter lim="800000"/>
            <a:headEnd/>
            <a:tailEnd/>
          </a:ln>
        </p:spPr>
      </p:sp>
      <p:sp>
        <p:nvSpPr>
          <p:cNvPr id="29699" name="Google Shape;136;g35f391192_04:notes">
            <a:extLst>
              <a:ext uri="{FF2B5EF4-FFF2-40B4-BE49-F238E27FC236}">
                <a16:creationId xmlns:a16="http://schemas.microsoft.com/office/drawing/2014/main" id="{50E01085-A123-4F4C-B381-4A3A226C48C4}"/>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0040EE17-F966-4741-9998-1FC3F8C76FAC}"/>
              </a:ext>
            </a:extLst>
          </p:cNvPr>
          <p:cNvSpPr>
            <a:spLocks noChangeArrowheads="1"/>
          </p:cNvSpPr>
          <p:nvPr/>
        </p:nvSpPr>
        <p:spPr bwMode="auto">
          <a:xfrm>
            <a:off x="0" y="4287838"/>
            <a:ext cx="9144000" cy="247650"/>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11;p2">
            <a:extLst>
              <a:ext uri="{FF2B5EF4-FFF2-40B4-BE49-F238E27FC236}">
                <a16:creationId xmlns:a16="http://schemas.microsoft.com/office/drawing/2014/main" id="{C511E223-3DED-4714-9F5E-72D0DF783170}"/>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5" name="Google Shape;12;p2">
            <a:extLst>
              <a:ext uri="{FF2B5EF4-FFF2-40B4-BE49-F238E27FC236}">
                <a16:creationId xmlns:a16="http://schemas.microsoft.com/office/drawing/2014/main" id="{8C9938BB-EA71-4807-8D3F-B0C0407F4CBB}"/>
              </a:ext>
            </a:extLst>
          </p:cNvPr>
          <p:cNvSpPr>
            <a:spLocks noChangeArrowheads="1"/>
          </p:cNvSpPr>
          <p:nvPr/>
        </p:nvSpPr>
        <p:spPr bwMode="auto">
          <a:xfrm>
            <a:off x="0" y="500063"/>
            <a:ext cx="9144000" cy="382428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6" name="Google Shape;13;p2">
            <a:extLst>
              <a:ext uri="{FF2B5EF4-FFF2-40B4-BE49-F238E27FC236}">
                <a16:creationId xmlns:a16="http://schemas.microsoft.com/office/drawing/2014/main" id="{A3B8498E-098B-47D1-ABF0-9586B4601D5E}"/>
              </a:ext>
            </a:extLst>
          </p:cNvPr>
          <p:cNvSpPr>
            <a:spLocks noChangeArrowheads="1"/>
          </p:cNvSpPr>
          <p:nvPr/>
        </p:nvSpPr>
        <p:spPr bwMode="auto">
          <a:xfrm>
            <a:off x="0" y="4494213"/>
            <a:ext cx="9144000" cy="117475"/>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14;p2">
            <a:extLst>
              <a:ext uri="{FF2B5EF4-FFF2-40B4-BE49-F238E27FC236}">
                <a16:creationId xmlns:a16="http://schemas.microsoft.com/office/drawing/2014/main" id="{325917EF-80FD-4A94-BBD1-2C55A714F69F}"/>
              </a:ext>
            </a:extLst>
          </p:cNvPr>
          <p:cNvSpPr>
            <a:spLocks noChangeArrowheads="1"/>
          </p:cNvSpPr>
          <p:nvPr/>
        </p:nvSpPr>
        <p:spPr bwMode="auto">
          <a:xfrm>
            <a:off x="0" y="4584700"/>
            <a:ext cx="9144000" cy="558800"/>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111143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DB85A0C6-C1C6-46DC-BB0C-37C97AD724E9}"/>
              </a:ext>
            </a:extLst>
          </p:cNvPr>
          <p:cNvSpPr>
            <a:spLocks noChangeArrowheads="1"/>
          </p:cNvSpPr>
          <p:nvPr/>
        </p:nvSpPr>
        <p:spPr bwMode="auto">
          <a:xfrm>
            <a:off x="0" y="4287838"/>
            <a:ext cx="3475038" cy="247650"/>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5" name="Google Shape;20;p3">
            <a:extLst>
              <a:ext uri="{FF2B5EF4-FFF2-40B4-BE49-F238E27FC236}">
                <a16:creationId xmlns:a16="http://schemas.microsoft.com/office/drawing/2014/main" id="{CC8B9FB1-7E43-4821-85FD-8DF24C5CB41D}"/>
              </a:ext>
            </a:extLst>
          </p:cNvPr>
          <p:cNvSpPr>
            <a:spLocks noChangeArrowheads="1"/>
          </p:cNvSpPr>
          <p:nvPr/>
        </p:nvSpPr>
        <p:spPr bwMode="auto">
          <a:xfrm>
            <a:off x="0" y="0"/>
            <a:ext cx="3475038"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6" name="Google Shape;21;p3">
            <a:extLst>
              <a:ext uri="{FF2B5EF4-FFF2-40B4-BE49-F238E27FC236}">
                <a16:creationId xmlns:a16="http://schemas.microsoft.com/office/drawing/2014/main" id="{FD36CFB2-392A-4989-8313-FD5DDBC7D88E}"/>
              </a:ext>
            </a:extLst>
          </p:cNvPr>
          <p:cNvSpPr>
            <a:spLocks noChangeArrowheads="1"/>
          </p:cNvSpPr>
          <p:nvPr/>
        </p:nvSpPr>
        <p:spPr bwMode="auto">
          <a:xfrm>
            <a:off x="0" y="500063"/>
            <a:ext cx="3475038" cy="382428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22;p3">
            <a:extLst>
              <a:ext uri="{FF2B5EF4-FFF2-40B4-BE49-F238E27FC236}">
                <a16:creationId xmlns:a16="http://schemas.microsoft.com/office/drawing/2014/main" id="{F15129BE-3EF6-4ECE-B2FE-3EFE7D280F72}"/>
              </a:ext>
            </a:extLst>
          </p:cNvPr>
          <p:cNvSpPr>
            <a:spLocks noChangeArrowheads="1"/>
          </p:cNvSpPr>
          <p:nvPr/>
        </p:nvSpPr>
        <p:spPr bwMode="auto">
          <a:xfrm>
            <a:off x="0" y="4494213"/>
            <a:ext cx="3475038" cy="117475"/>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8" name="Google Shape;23;p3">
            <a:extLst>
              <a:ext uri="{FF2B5EF4-FFF2-40B4-BE49-F238E27FC236}">
                <a16:creationId xmlns:a16="http://schemas.microsoft.com/office/drawing/2014/main" id="{612FCFA7-2645-48FA-8F9F-CA54E6FC6B11}"/>
              </a:ext>
            </a:extLst>
          </p:cNvPr>
          <p:cNvSpPr>
            <a:spLocks noChangeArrowheads="1"/>
          </p:cNvSpPr>
          <p:nvPr/>
        </p:nvSpPr>
        <p:spPr bwMode="auto">
          <a:xfrm>
            <a:off x="0" y="4584700"/>
            <a:ext cx="3475038" cy="558800"/>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DA6288EE-DEB6-4568-98C0-19626E7BA10B}"/>
              </a:ext>
            </a:extLst>
          </p:cNvPr>
          <p:cNvSpPr txBox="1">
            <a:spLocks noGrp="1"/>
          </p:cNvSpPr>
          <p:nvPr>
            <p:ph type="sldNum" idx="10"/>
          </p:nvPr>
        </p:nvSpPr>
        <p:spPr/>
        <p:txBody>
          <a:bodyPr/>
          <a:lstStyle>
            <a:lvl1pPr>
              <a:defRPr/>
            </a:lvl1pPr>
          </a:lstStyle>
          <a:p>
            <a:pPr>
              <a:defRPr/>
            </a:pPr>
            <a:fld id="{BE4A7765-45C8-47CB-907B-411C6DDCAAF8}" type="slidenum">
              <a:rPr lang="sk-SK" altLang="sk-SK"/>
              <a:pPr>
                <a:defRPr/>
              </a:pPr>
              <a:t>‹#›</a:t>
            </a:fld>
            <a:endParaRPr lang="sk-SK" altLang="sk-SK"/>
          </a:p>
        </p:txBody>
      </p:sp>
    </p:spTree>
    <p:extLst>
      <p:ext uri="{BB962C8B-B14F-4D97-AF65-F5344CB8AC3E}">
        <p14:creationId xmlns:p14="http://schemas.microsoft.com/office/powerpoint/2010/main" val="833526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3" name="Google Shape;26;p4">
            <a:extLst>
              <a:ext uri="{FF2B5EF4-FFF2-40B4-BE49-F238E27FC236}">
                <a16:creationId xmlns:a16="http://schemas.microsoft.com/office/drawing/2014/main" id="{A12F32FB-C097-4B87-B1C0-51C781704309}"/>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27;p4">
            <a:extLst>
              <a:ext uri="{FF2B5EF4-FFF2-40B4-BE49-F238E27FC236}">
                <a16:creationId xmlns:a16="http://schemas.microsoft.com/office/drawing/2014/main" id="{ACB649E4-58B4-4C37-B4D3-6D51B69206E9}"/>
              </a:ext>
            </a:extLst>
          </p:cNvPr>
          <p:cNvSpPr/>
          <p:nvPr/>
        </p:nvSpPr>
        <p:spPr>
          <a:xfrm>
            <a:off x="3398538" y="1599538"/>
            <a:ext cx="2346925" cy="1944425"/>
          </a:xfrm>
          <a:prstGeom prst="rect">
            <a:avLst/>
          </a:prstGeom>
        </p:spPr>
        <p:txBody>
          <a:bodyPr>
            <a:prstTxWarp prst="textPlain">
              <a:avLst/>
            </a:prstTxWarp>
          </a:bodyPr>
          <a:lstStyle/>
          <a:p>
            <a:pPr algn="ctr" eaLnBrk="1" fontAlgn="auto" hangingPunct="1">
              <a:spcBef>
                <a:spcPts val="0"/>
              </a:spcBef>
              <a:spcAft>
                <a:spcPts val="0"/>
              </a:spcAft>
              <a:buClr>
                <a:srgbClr val="000000"/>
              </a:buClr>
              <a:buFont typeface="Arial"/>
              <a:buNone/>
              <a:defRPr/>
            </a:pPr>
            <a:r>
              <a:rPr kern="0">
                <a:solidFill>
                  <a:srgbClr val="0E3142">
                    <a:alpha val="20380"/>
                  </a:srgbClr>
                </a:solidFill>
                <a:latin typeface="Impact"/>
                <a:ea typeface="Arial"/>
                <a:cs typeface="Arial"/>
                <a:sym typeface="Arial"/>
              </a:rPr>
              <a:t>“</a:t>
            </a:r>
          </a:p>
        </p:txBody>
      </p:sp>
      <p:sp>
        <p:nvSpPr>
          <p:cNvPr id="5" name="Google Shape;28;p4">
            <a:extLst>
              <a:ext uri="{FF2B5EF4-FFF2-40B4-BE49-F238E27FC236}">
                <a16:creationId xmlns:a16="http://schemas.microsoft.com/office/drawing/2014/main" id="{C32CEAF9-1299-400E-955E-D3F6C01868F1}"/>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6" name="Google Shape;29;p4">
            <a:extLst>
              <a:ext uri="{FF2B5EF4-FFF2-40B4-BE49-F238E27FC236}">
                <a16:creationId xmlns:a16="http://schemas.microsoft.com/office/drawing/2014/main" id="{F57E6407-6C51-41BE-8B31-6CB15649C9B3}"/>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30;p4">
            <a:extLst>
              <a:ext uri="{FF2B5EF4-FFF2-40B4-BE49-F238E27FC236}">
                <a16:creationId xmlns:a16="http://schemas.microsoft.com/office/drawing/2014/main" id="{9A7B9D52-5D55-4971-9A34-6C6F7334A49D}"/>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8" name="Google Shape;31;p4">
            <a:extLst>
              <a:ext uri="{FF2B5EF4-FFF2-40B4-BE49-F238E27FC236}">
                <a16:creationId xmlns:a16="http://schemas.microsoft.com/office/drawing/2014/main" id="{B7816B02-8B78-4740-A600-D73EA0E99E5E}"/>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32" name="Google Shape;32;p4"/>
          <p:cNvSpPr txBox="1">
            <a:spLocks noGrp="1"/>
          </p:cNvSpPr>
          <p:nvPr>
            <p:ph type="body" idx="1"/>
          </p:nvPr>
        </p:nvSpPr>
        <p:spPr>
          <a:xfrm>
            <a:off x="1556175" y="2300275"/>
            <a:ext cx="6031800" cy="605100"/>
          </a:xfrm>
          <a:prstGeom prst="rect">
            <a:avLst/>
          </a:prstGeom>
        </p:spPr>
        <p:txBody>
          <a:bodyPr spcFirstLastPara="1" anchor="ctr">
            <a:noAutofit/>
          </a:bodyPr>
          <a:lstStyle>
            <a:lvl1pPr marL="457200" lvl="0" indent="-355600" algn="ctr" rtl="0">
              <a:spcBef>
                <a:spcPts val="600"/>
              </a:spcBef>
              <a:spcAft>
                <a:spcPts val="0"/>
              </a:spcAft>
              <a:buClr>
                <a:srgbClr val="FFFFFF"/>
              </a:buClr>
              <a:buSzPts val="2000"/>
              <a:buChar char="▪"/>
              <a:defRPr sz="2000">
                <a:solidFill>
                  <a:srgbClr val="FFFFFF"/>
                </a:solidFill>
              </a:defRPr>
            </a:lvl1pPr>
            <a:lvl2pPr marL="914400" lvl="1" indent="-355600" algn="ctr" rtl="0">
              <a:spcBef>
                <a:spcPts val="0"/>
              </a:spcBef>
              <a:spcAft>
                <a:spcPts val="0"/>
              </a:spcAft>
              <a:buClr>
                <a:srgbClr val="FFFFFF"/>
              </a:buClr>
              <a:buSzPts val="2000"/>
              <a:buChar char="▫"/>
              <a:defRPr sz="2000">
                <a:solidFill>
                  <a:srgbClr val="FFFFFF"/>
                </a:solidFill>
              </a:defRPr>
            </a:lvl2pPr>
            <a:lvl3pPr marL="1371600" lvl="2" indent="-355600" algn="ctr" rtl="0">
              <a:spcBef>
                <a:spcPts val="0"/>
              </a:spcBef>
              <a:spcAft>
                <a:spcPts val="0"/>
              </a:spcAft>
              <a:buClr>
                <a:srgbClr val="FFFFFF"/>
              </a:buClr>
              <a:buSzPts val="2000"/>
              <a:buChar char="■"/>
              <a:defRPr sz="2000">
                <a:solidFill>
                  <a:srgbClr val="FFFFFF"/>
                </a:solidFill>
              </a:defRPr>
            </a:lvl3pPr>
            <a:lvl4pPr marL="1828800" lvl="3" indent="-355600" algn="ctr" rtl="0">
              <a:spcBef>
                <a:spcPts val="0"/>
              </a:spcBef>
              <a:spcAft>
                <a:spcPts val="0"/>
              </a:spcAft>
              <a:buClr>
                <a:srgbClr val="FFFFFF"/>
              </a:buClr>
              <a:buSzPts val="2000"/>
              <a:buChar char="●"/>
              <a:defRPr sz="2000">
                <a:solidFill>
                  <a:srgbClr val="FFFFFF"/>
                </a:solidFill>
              </a:defRPr>
            </a:lvl4pPr>
            <a:lvl5pPr marL="2286000" lvl="4" indent="-355600" algn="ctr" rtl="0">
              <a:spcBef>
                <a:spcPts val="0"/>
              </a:spcBef>
              <a:spcAft>
                <a:spcPts val="0"/>
              </a:spcAft>
              <a:buClr>
                <a:srgbClr val="FFFFFF"/>
              </a:buClr>
              <a:buSzPts val="2000"/>
              <a:buChar char="○"/>
              <a:defRPr sz="2000">
                <a:solidFill>
                  <a:srgbClr val="FFFFFF"/>
                </a:solidFill>
              </a:defRPr>
            </a:lvl5pPr>
            <a:lvl6pPr marL="2743200" lvl="5" indent="-355600" algn="ctr" rtl="0">
              <a:spcBef>
                <a:spcPts val="0"/>
              </a:spcBef>
              <a:spcAft>
                <a:spcPts val="0"/>
              </a:spcAft>
              <a:buClr>
                <a:srgbClr val="FFFFFF"/>
              </a:buClr>
              <a:buSzPts val="2000"/>
              <a:buChar char="■"/>
              <a:defRPr sz="2000">
                <a:solidFill>
                  <a:srgbClr val="FFFFFF"/>
                </a:solidFill>
              </a:defRPr>
            </a:lvl6pPr>
            <a:lvl7pPr marL="3200400" lvl="6" indent="-355600" algn="ctr" rtl="0">
              <a:spcBef>
                <a:spcPts val="0"/>
              </a:spcBef>
              <a:spcAft>
                <a:spcPts val="0"/>
              </a:spcAft>
              <a:buClr>
                <a:srgbClr val="FFFFFF"/>
              </a:buClr>
              <a:buSzPts val="2000"/>
              <a:buChar char="●"/>
              <a:defRPr sz="2000">
                <a:solidFill>
                  <a:srgbClr val="FFFFFF"/>
                </a:solidFill>
              </a:defRPr>
            </a:lvl7pPr>
            <a:lvl8pPr marL="3657600" lvl="7" indent="-355600" algn="ctr" rtl="0">
              <a:spcBef>
                <a:spcPts val="0"/>
              </a:spcBef>
              <a:spcAft>
                <a:spcPts val="0"/>
              </a:spcAft>
              <a:buClr>
                <a:srgbClr val="FFFFFF"/>
              </a:buClr>
              <a:buSzPts val="2000"/>
              <a:buChar char="○"/>
              <a:defRPr sz="2000">
                <a:solidFill>
                  <a:srgbClr val="FFFFFF"/>
                </a:solidFill>
              </a:defRPr>
            </a:lvl8pPr>
            <a:lvl9pPr marL="4114800" lvl="8" indent="-355600" algn="ctr">
              <a:spcBef>
                <a:spcPts val="0"/>
              </a:spcBef>
              <a:spcAft>
                <a:spcPts val="0"/>
              </a:spcAft>
              <a:buClr>
                <a:srgbClr val="FFFFFF"/>
              </a:buClr>
              <a:buSzPts val="2000"/>
              <a:buChar char="■"/>
              <a:defRPr sz="2000">
                <a:solidFill>
                  <a:srgbClr val="FFFFFF"/>
                </a:solidFill>
              </a:defRPr>
            </a:lvl9pPr>
          </a:lstStyle>
          <a:p>
            <a:endParaRPr/>
          </a:p>
        </p:txBody>
      </p:sp>
      <p:sp>
        <p:nvSpPr>
          <p:cNvPr id="9" name="Google Shape;33;p4">
            <a:extLst>
              <a:ext uri="{FF2B5EF4-FFF2-40B4-BE49-F238E27FC236}">
                <a16:creationId xmlns:a16="http://schemas.microsoft.com/office/drawing/2014/main" id="{585D050A-5D2B-4968-8287-1615FE520382}"/>
              </a:ext>
            </a:extLst>
          </p:cNvPr>
          <p:cNvSpPr txBox="1">
            <a:spLocks noGrp="1"/>
          </p:cNvSpPr>
          <p:nvPr>
            <p:ph type="sldNum" idx="10"/>
          </p:nvPr>
        </p:nvSpPr>
        <p:spPr/>
        <p:txBody>
          <a:bodyPr/>
          <a:lstStyle>
            <a:lvl1pPr>
              <a:defRPr/>
            </a:lvl1pPr>
          </a:lstStyle>
          <a:p>
            <a:pPr>
              <a:defRPr/>
            </a:pPr>
            <a:fld id="{F4A52598-265E-46A5-A41D-4BC3D3E39D2F}" type="slidenum">
              <a:rPr lang="sk-SK" altLang="sk-SK"/>
              <a:pPr>
                <a:defRPr/>
              </a:pPr>
              <a:t>‹#›</a:t>
            </a:fld>
            <a:endParaRPr lang="sk-SK" altLang="sk-SK"/>
          </a:p>
        </p:txBody>
      </p:sp>
    </p:spTree>
    <p:extLst>
      <p:ext uri="{BB962C8B-B14F-4D97-AF65-F5344CB8AC3E}">
        <p14:creationId xmlns:p14="http://schemas.microsoft.com/office/powerpoint/2010/main" val="3401783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4BBEBB7E-848C-48CC-B57D-0FCF77A73436}"/>
              </a:ext>
            </a:extLst>
          </p:cNvPr>
          <p:cNvSpPr>
            <a:spLocks noChangeArrowheads="1"/>
          </p:cNvSpPr>
          <p:nvPr/>
        </p:nvSpPr>
        <p:spPr bwMode="auto">
          <a:xfrm>
            <a:off x="0" y="0"/>
            <a:ext cx="24765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3" name="Google Shape;86;p10">
            <a:extLst>
              <a:ext uri="{FF2B5EF4-FFF2-40B4-BE49-F238E27FC236}">
                <a16:creationId xmlns:a16="http://schemas.microsoft.com/office/drawing/2014/main" id="{B5BC8F83-1471-4EFE-B915-B5363813A85C}"/>
              </a:ext>
            </a:extLst>
          </p:cNvPr>
          <p:cNvSpPr>
            <a:spLocks noChangeArrowheads="1"/>
          </p:cNvSpPr>
          <p:nvPr/>
        </p:nvSpPr>
        <p:spPr bwMode="auto">
          <a:xfrm>
            <a:off x="0" y="500063"/>
            <a:ext cx="247650" cy="1058862"/>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87;p10">
            <a:extLst>
              <a:ext uri="{FF2B5EF4-FFF2-40B4-BE49-F238E27FC236}">
                <a16:creationId xmlns:a16="http://schemas.microsoft.com/office/drawing/2014/main" id="{7B527E0C-464F-4F05-B3DC-BD2191B51C54}"/>
              </a:ext>
            </a:extLst>
          </p:cNvPr>
          <p:cNvSpPr>
            <a:spLocks noChangeArrowheads="1"/>
          </p:cNvSpPr>
          <p:nvPr/>
        </p:nvSpPr>
        <p:spPr bwMode="auto">
          <a:xfrm>
            <a:off x="0" y="1554163"/>
            <a:ext cx="247650" cy="1531937"/>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5" name="Google Shape;88;p10">
            <a:extLst>
              <a:ext uri="{FF2B5EF4-FFF2-40B4-BE49-F238E27FC236}">
                <a16:creationId xmlns:a16="http://schemas.microsoft.com/office/drawing/2014/main" id="{ED39E6CE-9CA7-448F-B88D-2EF7D2C09E18}"/>
              </a:ext>
            </a:extLst>
          </p:cNvPr>
          <p:cNvSpPr>
            <a:spLocks noChangeArrowheads="1"/>
          </p:cNvSpPr>
          <p:nvPr/>
        </p:nvSpPr>
        <p:spPr bwMode="auto">
          <a:xfrm>
            <a:off x="0" y="3086100"/>
            <a:ext cx="247650" cy="604838"/>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6" name="Google Shape;89;p10">
            <a:extLst>
              <a:ext uri="{FF2B5EF4-FFF2-40B4-BE49-F238E27FC236}">
                <a16:creationId xmlns:a16="http://schemas.microsoft.com/office/drawing/2014/main" id="{642C3601-0E2E-43C5-B87A-350D2A3FB0C6}"/>
              </a:ext>
            </a:extLst>
          </p:cNvPr>
          <p:cNvSpPr>
            <a:spLocks noChangeArrowheads="1"/>
          </p:cNvSpPr>
          <p:nvPr/>
        </p:nvSpPr>
        <p:spPr bwMode="auto">
          <a:xfrm>
            <a:off x="0" y="3690938"/>
            <a:ext cx="247650" cy="1452562"/>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90;p10">
            <a:extLst>
              <a:ext uri="{FF2B5EF4-FFF2-40B4-BE49-F238E27FC236}">
                <a16:creationId xmlns:a16="http://schemas.microsoft.com/office/drawing/2014/main" id="{5397A0E4-775D-479C-9396-E66D1D37A8FE}"/>
              </a:ext>
            </a:extLst>
          </p:cNvPr>
          <p:cNvSpPr txBox="1">
            <a:spLocks noGrp="1"/>
          </p:cNvSpPr>
          <p:nvPr>
            <p:ph type="sldNum" idx="10"/>
          </p:nvPr>
        </p:nvSpPr>
        <p:spPr/>
        <p:txBody>
          <a:bodyPr/>
          <a:lstStyle>
            <a:lvl1pPr>
              <a:defRPr/>
            </a:lvl1pPr>
          </a:lstStyle>
          <a:p>
            <a:pPr>
              <a:defRPr/>
            </a:pPr>
            <a:fld id="{FF13EAC6-B955-44E1-B0F2-3881CAA479A2}" type="slidenum">
              <a:rPr lang="sk-SK" altLang="sk-SK"/>
              <a:pPr>
                <a:defRPr/>
              </a:pPr>
              <a:t>‹#›</a:t>
            </a:fld>
            <a:endParaRPr lang="sk-SK" altLang="sk-SK"/>
          </a:p>
        </p:txBody>
      </p:sp>
    </p:spTree>
    <p:extLst>
      <p:ext uri="{BB962C8B-B14F-4D97-AF65-F5344CB8AC3E}">
        <p14:creationId xmlns:p14="http://schemas.microsoft.com/office/powerpoint/2010/main" val="2663158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1FAAF035-DDE6-49AA-B8D9-5C6AA7C3A1D8}"/>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DA36B91C-7CFC-470D-AA44-F954D0121480}"/>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5CEF3AA5-20F2-46AA-963B-3E235C6EF78C}"/>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07D64430-3618-48FC-A0D7-FAE370A9929D}"/>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2A1B1CC3-7DDE-4CBD-9E66-550F1ED26B5D}"/>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34965167-2CEF-4DB0-BEC6-6CEE68E712FF}"/>
              </a:ext>
            </a:extLst>
          </p:cNvPr>
          <p:cNvSpPr txBox="1">
            <a:spLocks noGrp="1"/>
          </p:cNvSpPr>
          <p:nvPr>
            <p:ph type="sldNum" idx="10"/>
          </p:nvPr>
        </p:nvSpPr>
        <p:spPr/>
        <p:txBody>
          <a:bodyPr/>
          <a:lstStyle>
            <a:lvl1pPr>
              <a:defRPr/>
            </a:lvl1pPr>
          </a:lstStyle>
          <a:p>
            <a:pPr>
              <a:defRPr/>
            </a:pPr>
            <a:fld id="{BF1FB988-83A0-4B27-9823-D316B2CF8B86}" type="slidenum">
              <a:rPr lang="sk-SK" altLang="sk-SK"/>
              <a:pPr>
                <a:defRPr/>
              </a:pPr>
              <a:t>‹#›</a:t>
            </a:fld>
            <a:endParaRPr lang="sk-SK" altLang="sk-SK"/>
          </a:p>
        </p:txBody>
      </p:sp>
    </p:spTree>
    <p:extLst>
      <p:ext uri="{BB962C8B-B14F-4D97-AF65-F5344CB8AC3E}">
        <p14:creationId xmlns:p14="http://schemas.microsoft.com/office/powerpoint/2010/main" val="36519923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99B461E6-EEC3-4495-A884-F7DD058D9D2D}"/>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sk-SK" altLang="sk-SK">
              <a:sym typeface="Arial" panose="020B0604020202020204" pitchFamily="34" charset="0"/>
            </a:endParaRPr>
          </a:p>
        </p:txBody>
      </p:sp>
      <p:sp>
        <p:nvSpPr>
          <p:cNvPr id="1027" name="Google Shape;7;p1">
            <a:extLst>
              <a:ext uri="{FF2B5EF4-FFF2-40B4-BE49-F238E27FC236}">
                <a16:creationId xmlns:a16="http://schemas.microsoft.com/office/drawing/2014/main" id="{CF636E8B-B25B-4E31-A6ED-BD3C2FA1E1D0}"/>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
        <p:nvSpPr>
          <p:cNvPr id="1028" name="Google Shape;8;p1">
            <a:extLst>
              <a:ext uri="{FF2B5EF4-FFF2-40B4-BE49-F238E27FC236}">
                <a16:creationId xmlns:a16="http://schemas.microsoft.com/office/drawing/2014/main" id="{7179B51B-B562-4905-B2C2-AAC0717C5A74}"/>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eaLnBrk="1" hangingPunct="1">
              <a:buClr>
                <a:srgbClr val="000000"/>
              </a:buClr>
              <a:buFont typeface="Arial" panose="020B0604020202020204" pitchFamily="34" charset="0"/>
              <a:buNone/>
              <a:defRPr sz="800">
                <a:solidFill>
                  <a:srgbClr val="FFFFFF"/>
                </a:solidFill>
                <a:latin typeface="Roboto Slab" charset="0"/>
                <a:sym typeface="Roboto Slab" charset="0"/>
              </a:defRPr>
            </a:lvl1pPr>
          </a:lstStyle>
          <a:p>
            <a:pPr>
              <a:defRPr/>
            </a:pPr>
            <a:fld id="{49543B89-09BD-41E2-A277-292B24CE9DF8}" type="slidenum">
              <a:rPr lang="sk-SK" altLang="sk-SK"/>
              <a:pPr>
                <a:defRPr/>
              </a:pPr>
              <a:t>‹#›</a:t>
            </a:fld>
            <a:endParaRPr lang="sk-SK" altLang="sk-SK"/>
          </a:p>
        </p:txBody>
      </p:sp>
    </p:spTree>
  </p:cSld>
  <p:clrMap bg1="lt1" tx1="dk1" bg2="dk2" tx2="lt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jamboard.google.com/d/1I_Z65stWXnGTSSDjAbZQycK3guEzqXjcPKvdt6yBVpI/viewer?f=2"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drive.google.com/drive/folders/1hj1c_WKIdjQFJ6ElxBMhNwmBbO-BboDy" TargetMode="External"/><Relationship Id="rId3" Type="http://schemas.openxmlformats.org/officeDocument/2006/relationships/hyperlink" Target="https://jamboard.google.com/d/1z44VkUpoJqyEealF7KHi2AwlzZDxAslQxdOWUOq9nGA/viewer?f=0" TargetMode="External"/><Relationship Id="rId7" Type="http://schemas.openxmlformats.org/officeDocument/2006/relationships/hyperlink" Target="https://wordwall.net/resource/19630105" TargetMode="External"/><Relationship Id="rId2" Type="http://schemas.openxmlformats.org/officeDocument/2006/relationships/hyperlink" Target="https://learningapps.org/display?v=pqqz8tdm321" TargetMode="External"/><Relationship Id="rId1" Type="http://schemas.openxmlformats.org/officeDocument/2006/relationships/slideLayout" Target="../slideLayouts/slideLayout4.xml"/><Relationship Id="rId6" Type="http://schemas.openxmlformats.org/officeDocument/2006/relationships/hyperlink" Target="https://jamboard.google.com/d/1z44VkUpoJqyEealF7KHi2AwlzZDxAslQxdOWUOq9nGA/viewer?f=1" TargetMode="External"/><Relationship Id="rId5" Type="http://schemas.openxmlformats.org/officeDocument/2006/relationships/hyperlink" Target="https://learningapps.org/display?v=p4q846zok21" TargetMode="External"/><Relationship Id="rId10" Type="http://schemas.openxmlformats.org/officeDocument/2006/relationships/image" Target="../media/image7.png"/><Relationship Id="rId4" Type="http://schemas.openxmlformats.org/officeDocument/2006/relationships/hyperlink" Target="https://jamboard.google.com/d/1I_Z65stWXnGTSSDjAbZQycK3guEzqXjcPKvdt6yBVpI/viewer?f=2" TargetMode="External"/><Relationship Id="rId9"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learningapps.org/display?v=pqqz8tdm32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Google Shape;109;p13">
            <a:extLst>
              <a:ext uri="{FF2B5EF4-FFF2-40B4-BE49-F238E27FC236}">
                <a16:creationId xmlns:a16="http://schemas.microsoft.com/office/drawing/2014/main" id="{53A3DE6A-3C2D-4BBA-A62F-7E915DDB870B}"/>
              </a:ext>
            </a:extLst>
          </p:cNvPr>
          <p:cNvSpPr txBox="1">
            <a:spLocks noGrp="1"/>
          </p:cNvSpPr>
          <p:nvPr>
            <p:ph type="ctrTitle"/>
          </p:nvPr>
        </p:nvSpPr>
        <p:spPr>
          <a:xfrm>
            <a:off x="161193" y="1851571"/>
            <a:ext cx="8821613" cy="1878509"/>
          </a:xfrm>
        </p:spPr>
        <p:txBody>
          <a:bodyPr/>
          <a:lstStyle/>
          <a:p>
            <a:pPr algn="ctr" eaLnBrk="1" hangingPunct="1">
              <a:spcBef>
                <a:spcPct val="0"/>
              </a:spcBef>
              <a:spcAft>
                <a:spcPct val="0"/>
              </a:spcAft>
              <a:buClr>
                <a:srgbClr val="FFFFFF"/>
              </a:buClr>
              <a:buFont typeface="Roboto Slab" pitchFamily="2" charset="0"/>
              <a:buNone/>
            </a:pPr>
            <a:r>
              <a:rPr lang="sk-SK" altLang="sk-SK" b="1" dirty="0" err="1">
                <a:solidFill>
                  <a:srgbClr val="FFFFFF"/>
                </a:solidFill>
                <a:latin typeface="Roboto Slab" pitchFamily="2" charset="0"/>
                <a:cs typeface="Arial" panose="020B0604020202020204" pitchFamily="34" charset="0"/>
                <a:sym typeface="Roboto Slab" pitchFamily="2" charset="0"/>
              </a:rPr>
              <a:t>Digi</a:t>
            </a:r>
            <a:r>
              <a:rPr lang="sk-SK" altLang="sk-SK" b="1" dirty="0">
                <a:solidFill>
                  <a:srgbClr val="FFFFFF"/>
                </a:solidFill>
                <a:latin typeface="Roboto Slab" pitchFamily="2" charset="0"/>
                <a:cs typeface="Arial" panose="020B0604020202020204" pitchFamily="34" charset="0"/>
                <a:sym typeface="Roboto Slab" pitchFamily="2" charset="0"/>
              </a:rPr>
              <a:t> Škola Občianska náuka</a:t>
            </a:r>
            <a:br>
              <a:rPr lang="sk-SK" altLang="sk-SK" b="1" dirty="0">
                <a:solidFill>
                  <a:srgbClr val="FFFFFF"/>
                </a:solidFill>
                <a:latin typeface="Roboto Slab" pitchFamily="2" charset="0"/>
                <a:cs typeface="Arial" panose="020B0604020202020204" pitchFamily="34" charset="0"/>
                <a:sym typeface="Roboto Slab" pitchFamily="2" charset="0"/>
              </a:rPr>
            </a:br>
            <a:r>
              <a:rPr lang="sk-SK" altLang="sk-SK" b="1" dirty="0">
                <a:solidFill>
                  <a:srgbClr val="FFFFFF"/>
                </a:solidFill>
                <a:latin typeface="Roboto Slab" pitchFamily="2" charset="0"/>
                <a:cs typeface="Arial" panose="020B0604020202020204" pitchFamily="34" charset="0"/>
                <a:sym typeface="Roboto Slab" pitchFamily="2" charset="0"/>
              </a:rPr>
              <a:t>Deľba štátnej moci</a:t>
            </a:r>
            <a:br>
              <a:rPr lang="sk-SK" altLang="sk-SK" b="1" dirty="0">
                <a:solidFill>
                  <a:srgbClr val="FFFFFF"/>
                </a:solidFill>
                <a:latin typeface="Roboto Slab" pitchFamily="2" charset="0"/>
                <a:cs typeface="Arial" panose="020B0604020202020204" pitchFamily="34" charset="0"/>
                <a:sym typeface="Roboto Slab" pitchFamily="2" charset="0"/>
              </a:rPr>
            </a:br>
            <a:r>
              <a:rPr lang="sk-SK" altLang="sk-SK" b="1" dirty="0">
                <a:solidFill>
                  <a:srgbClr val="FFFFFF"/>
                </a:solidFill>
                <a:latin typeface="Roboto Slab" pitchFamily="2" charset="0"/>
                <a:cs typeface="Arial" panose="020B0604020202020204" pitchFamily="34" charset="0"/>
                <a:sym typeface="Roboto Slab" pitchFamily="2" charset="0"/>
              </a:rPr>
              <a:t>výkonná a súdna moc</a:t>
            </a:r>
          </a:p>
        </p:txBody>
      </p:sp>
      <p:pic>
        <p:nvPicPr>
          <p:cNvPr id="8195" name="Obrázok 6" descr="Erasmus+ logo EN.jpg">
            <a:extLst>
              <a:ext uri="{FF2B5EF4-FFF2-40B4-BE49-F238E27FC236}">
                <a16:creationId xmlns:a16="http://schemas.microsoft.com/office/drawing/2014/main" id="{B7958383-ABB4-4A0A-9927-F29C77763A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8575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Obdĺžnik 12">
            <a:extLst>
              <a:ext uri="{FF2B5EF4-FFF2-40B4-BE49-F238E27FC236}">
                <a16:creationId xmlns:a16="http://schemas.microsoft.com/office/drawing/2014/main" id="{DC03772A-CA5B-4D3B-90E4-B97C54D9567B}"/>
              </a:ext>
            </a:extLst>
          </p:cNvPr>
          <p:cNvSpPr>
            <a:spLocks noChangeArrowheads="1"/>
          </p:cNvSpPr>
          <p:nvPr/>
        </p:nvSpPr>
        <p:spPr bwMode="auto">
          <a:xfrm>
            <a:off x="428625" y="4643438"/>
            <a:ext cx="5080000" cy="400050"/>
          </a:xfrm>
          <a:prstGeom prst="rect">
            <a:avLst/>
          </a:prstGeom>
          <a:noFill/>
          <a:ln>
            <a:noFill/>
          </a:ln>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defRPr/>
            </a:pPr>
            <a:r>
              <a:rPr lang="sk-SK" altLang="sk-SK" sz="2000" b="1" dirty="0">
                <a:solidFill>
                  <a:schemeClr val="accent4"/>
                </a:solidFill>
              </a:rPr>
              <a:t>2020-1-SK01-KA226-SCH-094350</a:t>
            </a:r>
            <a:r>
              <a:rPr lang="sk-SK" altLang="sk-SK" sz="2000" b="1" dirty="0">
                <a:solidFill>
                  <a:schemeClr val="bg1"/>
                </a:solidFill>
              </a:rPr>
              <a:t>  </a:t>
            </a:r>
          </a:p>
        </p:txBody>
      </p:sp>
      <p:pic>
        <p:nvPicPr>
          <p:cNvPr id="2" name="Obrázok 1">
            <a:extLst>
              <a:ext uri="{FF2B5EF4-FFF2-40B4-BE49-F238E27FC236}">
                <a16:creationId xmlns:a16="http://schemas.microsoft.com/office/drawing/2014/main" id="{E6962BC6-3DF7-4CFB-92DF-CB53754C84EE}"/>
              </a:ext>
            </a:extLst>
          </p:cNvPr>
          <p:cNvPicPr>
            <a:picLocks noChangeAspect="1"/>
          </p:cNvPicPr>
          <p:nvPr/>
        </p:nvPicPr>
        <p:blipFill>
          <a:blip r:embed="rId4"/>
          <a:stretch>
            <a:fillRect/>
          </a:stretch>
        </p:blipFill>
        <p:spPr>
          <a:xfrm>
            <a:off x="2968625" y="151761"/>
            <a:ext cx="981541" cy="786452"/>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objekt pre číslo snímky 1">
            <a:extLst>
              <a:ext uri="{FF2B5EF4-FFF2-40B4-BE49-F238E27FC236}">
                <a16:creationId xmlns:a16="http://schemas.microsoft.com/office/drawing/2014/main" id="{01195BE3-334F-4D96-BAE0-CF3DF975E5D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9DC59AD4-038C-4551-B137-3253A9DBFF80}"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10</a:t>
            </a:fld>
            <a:endParaRPr lang="sk-SK" altLang="sk-SK" sz="800">
              <a:solidFill>
                <a:srgbClr val="FFFFFF"/>
              </a:solidFill>
              <a:latin typeface="Roboto Slab" pitchFamily="2" charset="0"/>
              <a:sym typeface="Roboto Slab" pitchFamily="2" charset="0"/>
            </a:endParaRPr>
          </a:p>
        </p:txBody>
      </p:sp>
      <p:pic>
        <p:nvPicPr>
          <p:cNvPr id="16389" name="Obrázok 6" descr="Erasmus+ logo EN.jpg">
            <a:extLst>
              <a:ext uri="{FF2B5EF4-FFF2-40B4-BE49-F238E27FC236}">
                <a16:creationId xmlns:a16="http://schemas.microsoft.com/office/drawing/2014/main" id="{D7240548-3BEE-4404-8146-F6832BE49E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0163"/>
            <a:ext cx="22764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47;p16">
            <a:extLst>
              <a:ext uri="{FF2B5EF4-FFF2-40B4-BE49-F238E27FC236}">
                <a16:creationId xmlns:a16="http://schemas.microsoft.com/office/drawing/2014/main" id="{AD66FBC2-829E-40AD-B23E-68768BD3A4E8}"/>
              </a:ext>
            </a:extLst>
          </p:cNvPr>
          <p:cNvSpPr txBox="1">
            <a:spLocks/>
          </p:cNvSpPr>
          <p:nvPr/>
        </p:nvSpPr>
        <p:spPr>
          <a:xfrm>
            <a:off x="118722" y="4762500"/>
            <a:ext cx="3065564" cy="381000"/>
          </a:xfrm>
          <a:prstGeom prst="rect">
            <a:avLst/>
          </a:prstGeom>
        </p:spPr>
        <p:txBody>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ctr" eaLnBrk="1" hangingPunct="1">
              <a:buClrTx/>
              <a:buNone/>
              <a:defRPr/>
            </a:pPr>
            <a:r>
              <a:rPr lang="sk-SK" altLang="sk-SK" sz="1200" kern="0" dirty="0">
                <a:solidFill>
                  <a:schemeClr val="tx1"/>
                </a:solidFill>
                <a:latin typeface="Arial" panose="020B0604020202020204" pitchFamily="34" charset="0"/>
                <a:cs typeface="Arial" panose="020B0604020202020204" pitchFamily="34" charset="0"/>
              </a:rPr>
              <a:t>2020-1-SK01-KA226-SCH-094350</a:t>
            </a:r>
          </a:p>
        </p:txBody>
      </p:sp>
      <p:sp>
        <p:nvSpPr>
          <p:cNvPr id="9" name="BlokTextu 8">
            <a:extLst>
              <a:ext uri="{FF2B5EF4-FFF2-40B4-BE49-F238E27FC236}">
                <a16:creationId xmlns:a16="http://schemas.microsoft.com/office/drawing/2014/main" id="{C535FE33-767F-4385-9A07-DE44EB6E3BB5}"/>
              </a:ext>
            </a:extLst>
          </p:cNvPr>
          <p:cNvSpPr txBox="1"/>
          <p:nvPr/>
        </p:nvSpPr>
        <p:spPr>
          <a:xfrm>
            <a:off x="683567" y="531813"/>
            <a:ext cx="8209607" cy="311496"/>
          </a:xfrm>
          <a:prstGeom prst="rect">
            <a:avLst/>
          </a:prstGeom>
          <a:noFill/>
        </p:spPr>
        <p:txBody>
          <a:bodyPr wrap="square">
            <a:spAutoFit/>
          </a:bodyPr>
          <a:lstStyle/>
          <a:p>
            <a:pPr algn="just">
              <a:lnSpc>
                <a:spcPct val="107000"/>
              </a:lnSpc>
              <a:spcAft>
                <a:spcPts val="0"/>
              </a:spcAft>
            </a:pPr>
            <a:r>
              <a:rPr lang="sk-SK" sz="1400" b="1" dirty="0">
                <a:effectLst/>
                <a:latin typeface="Times New Roman" panose="02020603050405020304" pitchFamily="18" charset="0"/>
                <a:ea typeface="Times New Roman" panose="02020603050405020304" pitchFamily="18" charset="0"/>
                <a:cs typeface="Wingdings" panose="05000000000000000000" pitchFamily="2" charset="2"/>
              </a:rPr>
              <a:t>	</a:t>
            </a:r>
            <a:endParaRPr lang="sk-SK" sz="1200" dirty="0">
              <a:effectLst/>
              <a:latin typeface="Calibri" panose="020F0502020204030204" pitchFamily="34" charset="0"/>
              <a:ea typeface="Calibri" panose="020F0502020204030204" pitchFamily="34" charset="0"/>
              <a:cs typeface="Wingdings" panose="05000000000000000000" pitchFamily="2" charset="2"/>
            </a:endParaRPr>
          </a:p>
        </p:txBody>
      </p:sp>
      <p:sp>
        <p:nvSpPr>
          <p:cNvPr id="8" name="BlokTextu 7">
            <a:extLst>
              <a:ext uri="{FF2B5EF4-FFF2-40B4-BE49-F238E27FC236}">
                <a16:creationId xmlns:a16="http://schemas.microsoft.com/office/drawing/2014/main" id="{DDA446FC-6039-4B52-B9B1-1139084176AF}"/>
              </a:ext>
            </a:extLst>
          </p:cNvPr>
          <p:cNvSpPr txBox="1"/>
          <p:nvPr/>
        </p:nvSpPr>
        <p:spPr>
          <a:xfrm>
            <a:off x="467544" y="531813"/>
            <a:ext cx="8425630" cy="3221523"/>
          </a:xfrm>
          <a:prstGeom prst="rect">
            <a:avLst/>
          </a:prstGeom>
          <a:noFill/>
        </p:spPr>
        <p:txBody>
          <a:bodyPr wrap="square">
            <a:spAutoFit/>
          </a:bodyPr>
          <a:lstStyle/>
          <a:p>
            <a:pPr marL="342900" lvl="0" indent="-342900" algn="just">
              <a:lnSpc>
                <a:spcPct val="107000"/>
              </a:lnSpc>
              <a:spcAft>
                <a:spcPts val="800"/>
              </a:spcAft>
              <a:buFont typeface="Wingdings" panose="05000000000000000000" pitchFamily="2" charset="2"/>
              <a:buChar char="Ø"/>
              <a:tabLst>
                <a:tab pos="457200" algn="l"/>
              </a:tabLst>
            </a:pPr>
            <a:r>
              <a:rPr lang="sk-SK" sz="2000" b="1" dirty="0">
                <a:latin typeface="Weekly Free Light" panose="00000400000000000000" pitchFamily="50" charset="-18"/>
                <a:ea typeface="Times New Roman" panose="02020603050405020304" pitchFamily="18" charset="0"/>
                <a:cs typeface="Wingdings" panose="05000000000000000000" pitchFamily="2" charset="2"/>
              </a:rPr>
              <a:t>H</a:t>
            </a:r>
            <a:r>
              <a:rPr lang="sk-SK" sz="2000" b="1" dirty="0">
                <a:effectLst/>
                <a:latin typeface="Weekly Free Light" panose="00000400000000000000" pitchFamily="50" charset="-18"/>
                <a:ea typeface="Times New Roman" panose="02020603050405020304" pitchFamily="18" charset="0"/>
                <a:cs typeface="Wingdings" panose="05000000000000000000" pitchFamily="2" charset="2"/>
              </a:rPr>
              <a:t>lava štátu – </a:t>
            </a:r>
            <a:r>
              <a:rPr lang="sk-SK" sz="2000" dirty="0">
                <a:effectLst/>
                <a:latin typeface="Weekly Free Light" panose="00000400000000000000" pitchFamily="50" charset="-18"/>
                <a:ea typeface="Times New Roman" panose="02020603050405020304" pitchFamily="18" charset="0"/>
                <a:cs typeface="Wingdings" panose="05000000000000000000" pitchFamily="2" charset="2"/>
              </a:rPr>
              <a:t>prezident (republika) alebo panovník (monarchia);</a:t>
            </a:r>
          </a:p>
          <a:p>
            <a:pPr marL="342900" lvl="0" indent="-342900" algn="just">
              <a:lnSpc>
                <a:spcPct val="107000"/>
              </a:lnSpc>
              <a:spcAft>
                <a:spcPts val="800"/>
              </a:spcAft>
              <a:buFont typeface="Wingdings" panose="05000000000000000000" pitchFamily="2" charset="2"/>
              <a:buChar char="Ø"/>
              <a:tabLst>
                <a:tab pos="457200" algn="l"/>
              </a:tabLst>
            </a:pPr>
            <a:endParaRPr lang="sk-SK" sz="2000" dirty="0">
              <a:latin typeface="Weekly Free Light" panose="00000400000000000000" pitchFamily="50" charset="-18"/>
              <a:ea typeface="Calibri" panose="020F0502020204030204" pitchFamily="34" charset="0"/>
              <a:cs typeface="Wingdings" panose="05000000000000000000" pitchFamily="2" charset="2"/>
            </a:endParaRPr>
          </a:p>
          <a:p>
            <a:pPr marL="342900" lvl="0" indent="-342900" algn="just">
              <a:lnSpc>
                <a:spcPct val="107000"/>
              </a:lnSpc>
              <a:spcAft>
                <a:spcPts val="800"/>
              </a:spcAft>
              <a:buFont typeface="Wingdings" panose="05000000000000000000" pitchFamily="2" charset="2"/>
              <a:buChar char="Ø"/>
              <a:tabLst>
                <a:tab pos="457200" algn="l"/>
              </a:tabLst>
            </a:pPr>
            <a:endParaRPr lang="sk-SK" sz="2000" dirty="0">
              <a:effectLst/>
              <a:latin typeface="Weekly Free Light" panose="00000400000000000000" pitchFamily="50" charset="-18"/>
              <a:ea typeface="Calibri" panose="020F0502020204030204" pitchFamily="34" charset="0"/>
              <a:cs typeface="Wingdings" panose="05000000000000000000" pitchFamily="2" charset="2"/>
            </a:endParaRPr>
          </a:p>
          <a:p>
            <a:pPr marL="342900" lvl="0" indent="-342900" algn="just">
              <a:lnSpc>
                <a:spcPct val="107000"/>
              </a:lnSpc>
              <a:spcAft>
                <a:spcPts val="800"/>
              </a:spcAft>
              <a:buFont typeface="Wingdings" panose="05000000000000000000" pitchFamily="2" charset="2"/>
              <a:buChar char="Ø"/>
              <a:tabLst>
                <a:tab pos="457200" algn="l"/>
              </a:tabLst>
            </a:pPr>
            <a:endParaRPr lang="sk-SK" sz="2000" dirty="0">
              <a:latin typeface="Weekly Free Light" panose="00000400000000000000" pitchFamily="50" charset="-18"/>
              <a:ea typeface="Calibri" panose="020F0502020204030204" pitchFamily="34" charset="0"/>
              <a:cs typeface="Wingdings" panose="05000000000000000000" pitchFamily="2" charset="2"/>
            </a:endParaRPr>
          </a:p>
          <a:p>
            <a:pPr marL="342900" lvl="0" indent="-342900" algn="just">
              <a:lnSpc>
                <a:spcPct val="107000"/>
              </a:lnSpc>
              <a:spcAft>
                <a:spcPts val="800"/>
              </a:spcAft>
              <a:buFont typeface="Wingdings" panose="05000000000000000000" pitchFamily="2" charset="2"/>
              <a:buChar char="Ø"/>
              <a:tabLst>
                <a:tab pos="457200" algn="l"/>
              </a:tabLst>
            </a:pPr>
            <a:endParaRPr lang="sk-SK" sz="800" dirty="0">
              <a:latin typeface="Weekly Free Light" panose="00000400000000000000" pitchFamily="50" charset="-18"/>
              <a:ea typeface="Calibri" panose="020F0502020204030204" pitchFamily="34" charset="0"/>
              <a:cs typeface="Wingdings" panose="05000000000000000000" pitchFamily="2" charset="2"/>
            </a:endParaRPr>
          </a:p>
          <a:p>
            <a:pPr marL="342900" lvl="0" indent="-342900" algn="just">
              <a:lnSpc>
                <a:spcPct val="107000"/>
              </a:lnSpc>
              <a:spcAft>
                <a:spcPts val="800"/>
              </a:spcAft>
              <a:buFont typeface="Wingdings" panose="05000000000000000000" pitchFamily="2" charset="2"/>
              <a:buChar char="Ø"/>
              <a:tabLst>
                <a:tab pos="457200" algn="l"/>
              </a:tabLst>
            </a:pPr>
            <a:r>
              <a:rPr lang="sk-SK" sz="2000" b="1" dirty="0">
                <a:effectLst/>
                <a:latin typeface="Weekly Free Light" panose="00000400000000000000" pitchFamily="50" charset="-18"/>
                <a:ea typeface="Times New Roman" panose="02020603050405020304" pitchFamily="18" charset="0"/>
                <a:cs typeface="Wingdings" panose="05000000000000000000" pitchFamily="2" charset="2"/>
              </a:rPr>
              <a:t>Právomoci </a:t>
            </a:r>
          </a:p>
          <a:p>
            <a:pPr lvl="0" algn="just">
              <a:lnSpc>
                <a:spcPct val="107000"/>
              </a:lnSpc>
              <a:spcAft>
                <a:spcPts val="800"/>
              </a:spcAft>
              <a:tabLst>
                <a:tab pos="457200" algn="l"/>
              </a:tabLst>
            </a:pPr>
            <a:r>
              <a:rPr lang="sk-SK" sz="2000" b="1" dirty="0">
                <a:latin typeface="Weekly Free Light" panose="00000400000000000000" pitchFamily="50" charset="-18"/>
                <a:ea typeface="Times New Roman" panose="02020603050405020304" pitchFamily="18" charset="0"/>
                <a:cs typeface="Wingdings" panose="05000000000000000000" pitchFamily="2" charset="2"/>
              </a:rPr>
              <a:t>     </a:t>
            </a:r>
            <a:r>
              <a:rPr lang="sk-SK" sz="2000" b="1" dirty="0">
                <a:effectLst/>
                <a:latin typeface="Weekly Free Light" panose="00000400000000000000" pitchFamily="50" charset="-18"/>
                <a:ea typeface="Times New Roman" panose="02020603050405020304" pitchFamily="18" charset="0"/>
                <a:cs typeface="Wingdings" panose="05000000000000000000" pitchFamily="2" charset="2"/>
              </a:rPr>
              <a:t>hlavy štátu:</a:t>
            </a:r>
            <a:endParaRPr lang="sk-SK" sz="2000" dirty="0">
              <a:effectLst/>
              <a:latin typeface="Weekly Free Light" panose="00000400000000000000" pitchFamily="50" charset="-18"/>
              <a:ea typeface="Calibri" panose="020F0502020204030204" pitchFamily="34" charset="0"/>
              <a:cs typeface="Wingdings" panose="05000000000000000000" pitchFamily="2" charset="2"/>
            </a:endParaRPr>
          </a:p>
          <a:p>
            <a:pPr lvl="1" algn="just">
              <a:lnSpc>
                <a:spcPct val="107000"/>
              </a:lnSpc>
              <a:spcAft>
                <a:spcPts val="800"/>
              </a:spcAft>
              <a:tabLst>
                <a:tab pos="914400" algn="l"/>
              </a:tabLst>
            </a:pPr>
            <a:endParaRPr lang="sk-SK" sz="2000" dirty="0">
              <a:effectLst/>
              <a:latin typeface="Weekly Free Light" panose="00000400000000000000" pitchFamily="50" charset="-18"/>
              <a:ea typeface="Calibri" panose="020F0502020204030204" pitchFamily="34" charset="0"/>
              <a:cs typeface="Times New Roman" panose="02020603050405020304" pitchFamily="18" charset="0"/>
            </a:endParaRPr>
          </a:p>
        </p:txBody>
      </p:sp>
      <p:graphicFrame>
        <p:nvGraphicFramePr>
          <p:cNvPr id="10" name="Diagram 9">
            <a:extLst>
              <a:ext uri="{FF2B5EF4-FFF2-40B4-BE49-F238E27FC236}">
                <a16:creationId xmlns:a16="http://schemas.microsoft.com/office/drawing/2014/main" id="{91E5B225-237A-4E88-8EBA-E63F5C662A88}"/>
              </a:ext>
            </a:extLst>
          </p:cNvPr>
          <p:cNvGraphicFramePr/>
          <p:nvPr>
            <p:extLst>
              <p:ext uri="{D42A27DB-BD31-4B8C-83A1-F6EECF244321}">
                <p14:modId xmlns:p14="http://schemas.microsoft.com/office/powerpoint/2010/main" val="144696318"/>
              </p:ext>
            </p:extLst>
          </p:nvPr>
        </p:nvGraphicFramePr>
        <p:xfrm>
          <a:off x="2680613" y="996810"/>
          <a:ext cx="6228809" cy="3816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124111"/>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2">
            <a:extLst>
              <a:ext uri="{FF2B5EF4-FFF2-40B4-BE49-F238E27FC236}">
                <a16:creationId xmlns:a16="http://schemas.microsoft.com/office/drawing/2014/main" id="{CE5857F2-2B1E-4C9A-A5AC-710B9D051069}"/>
              </a:ext>
            </a:extLst>
          </p:cNvPr>
          <p:cNvSpPr txBox="1">
            <a:spLocks noGrp="1"/>
          </p:cNvSpPr>
          <p:nvPr>
            <p:ph type="ctrTitle"/>
          </p:nvPr>
        </p:nvSpPr>
        <p:spPr>
          <a:xfrm>
            <a:off x="3553594" y="1832769"/>
            <a:ext cx="5580112" cy="1160462"/>
          </a:xfrm>
        </p:spPr>
        <p:txBody>
          <a:bodyPr/>
          <a:lstStyle/>
          <a:p>
            <a:pPr algn="ctr">
              <a:spcBef>
                <a:spcPct val="0"/>
              </a:spcBef>
              <a:spcAft>
                <a:spcPct val="0"/>
              </a:spcAft>
            </a:pPr>
            <a:r>
              <a:rPr lang="sk-SK" altLang="sk-SK" b="1" dirty="0">
                <a:latin typeface="Roboto Slab" pitchFamily="2" charset="0"/>
                <a:ea typeface="Roboto Slab" pitchFamily="2" charset="0"/>
                <a:cs typeface="Arial" panose="020B0604020202020204" pitchFamily="34" charset="0"/>
              </a:rPr>
              <a:t>Súdna moc</a:t>
            </a:r>
          </a:p>
        </p:txBody>
      </p:sp>
      <p:sp>
        <p:nvSpPr>
          <p:cNvPr id="25603" name="Zástupný objekt pre číslo snímky 1">
            <a:extLst>
              <a:ext uri="{FF2B5EF4-FFF2-40B4-BE49-F238E27FC236}">
                <a16:creationId xmlns:a16="http://schemas.microsoft.com/office/drawing/2014/main" id="{E10F96D6-C919-4714-B3B6-60347CEF1264}"/>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8F8F4F9A-AF74-49D0-9992-68F9DE7E12AF}"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11</a:t>
            </a:fld>
            <a:endParaRPr lang="sk-SK" altLang="sk-SK" sz="800">
              <a:solidFill>
                <a:srgbClr val="FFFFFF"/>
              </a:solidFill>
              <a:latin typeface="Roboto Slab" pitchFamily="2" charset="0"/>
              <a:sym typeface="Roboto Slab" pitchFamily="2" charset="0"/>
            </a:endParaRPr>
          </a:p>
        </p:txBody>
      </p:sp>
      <p:sp>
        <p:nvSpPr>
          <p:cNvPr id="25604" name="Google Shape;148;p16">
            <a:extLst>
              <a:ext uri="{FF2B5EF4-FFF2-40B4-BE49-F238E27FC236}">
                <a16:creationId xmlns:a16="http://schemas.microsoft.com/office/drawing/2014/main" id="{B0318657-EF32-4AE3-9EA9-7046187B84E3}"/>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4</a:t>
            </a:r>
          </a:p>
        </p:txBody>
      </p:sp>
      <p:pic>
        <p:nvPicPr>
          <p:cNvPr id="25606" name="Obrázok 6" descr="Erasmus+ logo EN.jpg">
            <a:extLst>
              <a:ext uri="{FF2B5EF4-FFF2-40B4-BE49-F238E27FC236}">
                <a16:creationId xmlns:a16="http://schemas.microsoft.com/office/drawing/2014/main" id="{201968D0-F80A-4CD9-9CF2-24340C0F5E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575" y="50800"/>
            <a:ext cx="2489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132;p14">
            <a:extLst>
              <a:ext uri="{FF2B5EF4-FFF2-40B4-BE49-F238E27FC236}">
                <a16:creationId xmlns:a16="http://schemas.microsoft.com/office/drawing/2014/main" id="{65878038-5357-4AED-9B17-85EF9FE0B331}"/>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objekt pre číslo snímky 1">
            <a:extLst>
              <a:ext uri="{FF2B5EF4-FFF2-40B4-BE49-F238E27FC236}">
                <a16:creationId xmlns:a16="http://schemas.microsoft.com/office/drawing/2014/main" id="{01195BE3-334F-4D96-BAE0-CF3DF975E5D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9DC59AD4-038C-4551-B137-3253A9DBFF80}"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12</a:t>
            </a:fld>
            <a:endParaRPr lang="sk-SK" altLang="sk-SK" sz="800">
              <a:solidFill>
                <a:srgbClr val="FFFFFF"/>
              </a:solidFill>
              <a:latin typeface="Roboto Slab" pitchFamily="2" charset="0"/>
              <a:sym typeface="Roboto Slab" pitchFamily="2" charset="0"/>
            </a:endParaRPr>
          </a:p>
        </p:txBody>
      </p:sp>
      <p:pic>
        <p:nvPicPr>
          <p:cNvPr id="16389" name="Obrázok 6" descr="Erasmus+ logo EN.jpg">
            <a:extLst>
              <a:ext uri="{FF2B5EF4-FFF2-40B4-BE49-F238E27FC236}">
                <a16:creationId xmlns:a16="http://schemas.microsoft.com/office/drawing/2014/main" id="{D7240548-3BEE-4404-8146-F6832BE49E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0163"/>
            <a:ext cx="22764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47;p16">
            <a:extLst>
              <a:ext uri="{FF2B5EF4-FFF2-40B4-BE49-F238E27FC236}">
                <a16:creationId xmlns:a16="http://schemas.microsoft.com/office/drawing/2014/main" id="{AD66FBC2-829E-40AD-B23E-68768BD3A4E8}"/>
              </a:ext>
            </a:extLst>
          </p:cNvPr>
          <p:cNvSpPr txBox="1">
            <a:spLocks/>
          </p:cNvSpPr>
          <p:nvPr/>
        </p:nvSpPr>
        <p:spPr>
          <a:xfrm>
            <a:off x="-149225" y="4659313"/>
            <a:ext cx="3744913" cy="381000"/>
          </a:xfrm>
          <a:prstGeom prst="rect">
            <a:avLst/>
          </a:prstGeom>
        </p:spPr>
        <p:txBody>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ctr" eaLnBrk="1" hangingPunct="1">
              <a:buClrTx/>
              <a:buNone/>
              <a:defRPr/>
            </a:pPr>
            <a:r>
              <a:rPr lang="sk-SK" altLang="sk-SK" sz="1200" kern="0" dirty="0">
                <a:solidFill>
                  <a:schemeClr val="tx1"/>
                </a:solidFill>
                <a:latin typeface="Arial" panose="020B0604020202020204" pitchFamily="34" charset="0"/>
                <a:cs typeface="Arial" panose="020B0604020202020204" pitchFamily="34" charset="0"/>
              </a:rPr>
              <a:t>2020-1-SK01-KA226-SCH-094350</a:t>
            </a:r>
          </a:p>
        </p:txBody>
      </p:sp>
      <p:sp>
        <p:nvSpPr>
          <p:cNvPr id="9" name="BlokTextu 8">
            <a:extLst>
              <a:ext uri="{FF2B5EF4-FFF2-40B4-BE49-F238E27FC236}">
                <a16:creationId xmlns:a16="http://schemas.microsoft.com/office/drawing/2014/main" id="{C535FE33-767F-4385-9A07-DE44EB6E3BB5}"/>
              </a:ext>
            </a:extLst>
          </p:cNvPr>
          <p:cNvSpPr txBox="1"/>
          <p:nvPr/>
        </p:nvSpPr>
        <p:spPr>
          <a:xfrm>
            <a:off x="467196" y="699542"/>
            <a:ext cx="8425284" cy="877035"/>
          </a:xfrm>
          <a:prstGeom prst="rect">
            <a:avLst/>
          </a:prstGeom>
          <a:noFill/>
        </p:spPr>
        <p:txBody>
          <a:bodyPr wrap="square">
            <a:spAutoFit/>
          </a:bodyPr>
          <a:lstStyle/>
          <a:p>
            <a:pPr lvl="0" algn="just">
              <a:lnSpc>
                <a:spcPct val="107000"/>
              </a:lnSpc>
              <a:spcAft>
                <a:spcPts val="800"/>
              </a:spcAft>
            </a:pPr>
            <a:endParaRPr lang="sk-SK" sz="1200" b="1" dirty="0">
              <a:effectLst/>
              <a:latin typeface="Times New Roman" panose="02020603050405020304" pitchFamily="18" charset="0"/>
              <a:ea typeface="Calibri" panose="020F0502020204030204" pitchFamily="34" charset="0"/>
              <a:cs typeface="Wingdings" panose="05000000000000000000" pitchFamily="2" charset="2"/>
            </a:endParaRPr>
          </a:p>
          <a:p>
            <a:pPr lvl="0" algn="just">
              <a:lnSpc>
                <a:spcPct val="107000"/>
              </a:lnSpc>
              <a:spcAft>
                <a:spcPts val="800"/>
              </a:spcAft>
            </a:pPr>
            <a:endParaRPr lang="sk-SK" sz="1200" b="1" dirty="0">
              <a:effectLst/>
              <a:latin typeface="Times New Roman" panose="02020603050405020304" pitchFamily="18" charset="0"/>
              <a:ea typeface="Calibri" panose="020F0502020204030204" pitchFamily="34" charset="0"/>
              <a:cs typeface="Wingdings" panose="05000000000000000000" pitchFamily="2" charset="2"/>
            </a:endParaRPr>
          </a:p>
          <a:p>
            <a:pPr lvl="0" algn="just">
              <a:lnSpc>
                <a:spcPct val="107000"/>
              </a:lnSpc>
              <a:spcAft>
                <a:spcPts val="800"/>
              </a:spcAft>
            </a:pPr>
            <a:endParaRPr lang="sk-SK" sz="1200" b="1" dirty="0">
              <a:latin typeface="Times New Roman" panose="02020603050405020304" pitchFamily="18" charset="0"/>
              <a:ea typeface="Calibri" panose="020F0502020204030204" pitchFamily="34" charset="0"/>
              <a:cs typeface="Wingdings" panose="05000000000000000000" pitchFamily="2" charset="2"/>
            </a:endParaRPr>
          </a:p>
        </p:txBody>
      </p:sp>
      <p:sp>
        <p:nvSpPr>
          <p:cNvPr id="7" name="BlokTextu 6">
            <a:extLst>
              <a:ext uri="{FF2B5EF4-FFF2-40B4-BE49-F238E27FC236}">
                <a16:creationId xmlns:a16="http://schemas.microsoft.com/office/drawing/2014/main" id="{935E5E83-D6F5-4FBC-824D-DD52CC9CE97E}"/>
              </a:ext>
            </a:extLst>
          </p:cNvPr>
          <p:cNvSpPr txBox="1"/>
          <p:nvPr/>
        </p:nvSpPr>
        <p:spPr>
          <a:xfrm>
            <a:off x="467196" y="627534"/>
            <a:ext cx="8425284" cy="1844736"/>
          </a:xfrm>
          <a:prstGeom prst="rect">
            <a:avLst/>
          </a:prstGeom>
          <a:noFill/>
        </p:spPr>
        <p:txBody>
          <a:bodyPr wrap="square">
            <a:spAutoFit/>
          </a:bodyPr>
          <a:lstStyle/>
          <a:p>
            <a:pPr marL="342900" lvl="0" indent="-342900" algn="just">
              <a:lnSpc>
                <a:spcPct val="107000"/>
              </a:lnSpc>
              <a:spcAft>
                <a:spcPts val="0"/>
              </a:spcAft>
              <a:buFont typeface="Wingdings" panose="05000000000000000000" pitchFamily="2" charset="2"/>
              <a:buChar char="Ø"/>
            </a:pPr>
            <a:r>
              <a:rPr lang="sk-SK" sz="2000" b="1" dirty="0">
                <a:effectLst/>
                <a:latin typeface="Weekly Free Light" panose="00000400000000000000" pitchFamily="50" charset="-18"/>
                <a:ea typeface="Times New Roman" panose="02020603050405020304" pitchFamily="18" charset="0"/>
                <a:cs typeface="Wingdings" panose="05000000000000000000" pitchFamily="2" charset="2"/>
              </a:rPr>
              <a:t>Súdna moc (jurisdikcia)</a:t>
            </a:r>
          </a:p>
          <a:p>
            <a:pPr marL="342900" lvl="0" indent="-342900" algn="just">
              <a:lnSpc>
                <a:spcPct val="107000"/>
              </a:lnSpc>
              <a:spcAft>
                <a:spcPts val="0"/>
              </a:spcAft>
              <a:buFont typeface="Wingdings" panose="05000000000000000000" pitchFamily="2" charset="2"/>
              <a:buChar char="Ø"/>
            </a:pPr>
            <a:endParaRPr lang="sk-SK" sz="800" dirty="0">
              <a:effectLst/>
              <a:latin typeface="Weekly Free Light" panose="00000400000000000000" pitchFamily="50" charset="-18"/>
              <a:ea typeface="Calibri" panose="020F0502020204030204" pitchFamily="34" charset="0"/>
              <a:cs typeface="Wingdings" panose="05000000000000000000" pitchFamily="2" charset="2"/>
            </a:endParaRPr>
          </a:p>
          <a:p>
            <a:pPr marL="892175" lvl="0" indent="-446088" algn="just">
              <a:lnSpc>
                <a:spcPct val="107000"/>
              </a:lnSpc>
              <a:spcAft>
                <a:spcPts val="0"/>
              </a:spcAft>
              <a:buFont typeface="Wingdings" panose="05000000000000000000" pitchFamily="2" charset="2"/>
              <a:buChar char=""/>
            </a:pPr>
            <a:r>
              <a:rPr lang="sk-SK" sz="2000" b="1" dirty="0">
                <a:effectLst/>
                <a:latin typeface="Weekly Free Light" panose="00000400000000000000" pitchFamily="50" charset="-18"/>
                <a:ea typeface="Times New Roman" panose="02020603050405020304" pitchFamily="18" charset="0"/>
                <a:cs typeface="Wingdings" panose="05000000000000000000" pitchFamily="2" charset="2"/>
              </a:rPr>
              <a:t>cieľ:</a:t>
            </a:r>
            <a:r>
              <a:rPr lang="sk-SK" sz="2000" dirty="0">
                <a:effectLst/>
                <a:latin typeface="Weekly Free Light" panose="00000400000000000000" pitchFamily="50" charset="-18"/>
                <a:ea typeface="Times New Roman" panose="02020603050405020304" pitchFamily="18" charset="0"/>
                <a:cs typeface="Wingdings" panose="05000000000000000000" pitchFamily="2" charset="2"/>
              </a:rPr>
              <a:t> kontroluje dodržiavanie zákonov;</a:t>
            </a:r>
          </a:p>
          <a:p>
            <a:pPr marL="446087" lvl="0" algn="just">
              <a:lnSpc>
                <a:spcPct val="107000"/>
              </a:lnSpc>
              <a:spcAft>
                <a:spcPts val="0"/>
              </a:spcAft>
            </a:pPr>
            <a:r>
              <a:rPr lang="sk-SK" sz="2000" dirty="0">
                <a:effectLst/>
                <a:latin typeface="Weekly Free Light" panose="00000400000000000000" pitchFamily="50" charset="-18"/>
                <a:ea typeface="Times New Roman" panose="02020603050405020304" pitchFamily="18" charset="0"/>
                <a:cs typeface="Wingdings" panose="05000000000000000000" pitchFamily="2" charset="2"/>
              </a:rPr>
              <a:t>                kontroluje zákonodarnú a výkonnú moc;</a:t>
            </a:r>
            <a:endParaRPr lang="sk-SK" sz="2000" dirty="0">
              <a:effectLst/>
              <a:latin typeface="Weekly Free Light" panose="00000400000000000000" pitchFamily="50" charset="-18"/>
              <a:ea typeface="Calibri" panose="020F0502020204030204" pitchFamily="34" charset="0"/>
              <a:cs typeface="Wingdings" panose="05000000000000000000" pitchFamily="2" charset="2"/>
            </a:endParaRPr>
          </a:p>
          <a:p>
            <a:pPr marL="342900" lvl="0" indent="-342900" algn="just">
              <a:lnSpc>
                <a:spcPct val="107000"/>
              </a:lnSpc>
              <a:spcAft>
                <a:spcPts val="0"/>
              </a:spcAft>
              <a:buFont typeface="Wingdings" panose="05000000000000000000" pitchFamily="2" charset="2"/>
              <a:buChar char=""/>
            </a:pPr>
            <a:endParaRPr lang="sk-SK" sz="2000" dirty="0">
              <a:effectLst/>
              <a:latin typeface="Weekly Free Light" panose="00000400000000000000" pitchFamily="50" charset="-18"/>
              <a:ea typeface="Times New Roman" panose="02020603050405020304" pitchFamily="18" charset="0"/>
              <a:cs typeface="Wingdings" panose="05000000000000000000" pitchFamily="2" charset="2"/>
            </a:endParaRPr>
          </a:p>
          <a:p>
            <a:pPr marL="342900" lvl="0" indent="-342900" algn="just">
              <a:lnSpc>
                <a:spcPct val="107000"/>
              </a:lnSpc>
              <a:spcAft>
                <a:spcPts val="0"/>
              </a:spcAft>
              <a:buFont typeface="Wingdings" panose="05000000000000000000" pitchFamily="2" charset="2"/>
              <a:buChar char="Ø"/>
            </a:pPr>
            <a:r>
              <a:rPr lang="sk-SK" sz="2000" dirty="0">
                <a:latin typeface="Weekly Free Light" panose="00000400000000000000" pitchFamily="50" charset="-18"/>
                <a:ea typeface="Times New Roman" panose="02020603050405020304" pitchFamily="18" charset="0"/>
                <a:cs typeface="Wingdings" panose="05000000000000000000" pitchFamily="2" charset="2"/>
              </a:rPr>
              <a:t>Súdnu moc </a:t>
            </a:r>
            <a:r>
              <a:rPr lang="sk-SK" sz="2000" dirty="0">
                <a:effectLst/>
                <a:latin typeface="Weekly Free Light" panose="00000400000000000000" pitchFamily="50" charset="-18"/>
                <a:ea typeface="Times New Roman" panose="02020603050405020304" pitchFamily="18" charset="0"/>
                <a:cs typeface="Wingdings" panose="05000000000000000000" pitchFamily="2" charset="2"/>
              </a:rPr>
              <a:t>reprezentujú:</a:t>
            </a:r>
            <a:endParaRPr lang="sk-SK" sz="2000" dirty="0">
              <a:effectLst/>
              <a:latin typeface="Weekly Free Light" panose="00000400000000000000" pitchFamily="50" charset="-18"/>
              <a:ea typeface="Calibri" panose="020F0502020204030204" pitchFamily="34" charset="0"/>
              <a:cs typeface="Wingdings" panose="05000000000000000000" pitchFamily="2" charset="2"/>
            </a:endParaRPr>
          </a:p>
        </p:txBody>
      </p:sp>
      <p:graphicFrame>
        <p:nvGraphicFramePr>
          <p:cNvPr id="8" name="Diagram 7">
            <a:extLst>
              <a:ext uri="{FF2B5EF4-FFF2-40B4-BE49-F238E27FC236}">
                <a16:creationId xmlns:a16="http://schemas.microsoft.com/office/drawing/2014/main" id="{344D5D1E-26B1-4AAC-A18B-309693AE5AEA}"/>
              </a:ext>
            </a:extLst>
          </p:cNvPr>
          <p:cNvGraphicFramePr/>
          <p:nvPr>
            <p:extLst>
              <p:ext uri="{D42A27DB-BD31-4B8C-83A1-F6EECF244321}">
                <p14:modId xmlns:p14="http://schemas.microsoft.com/office/powerpoint/2010/main" val="2906827726"/>
              </p:ext>
            </p:extLst>
          </p:nvPr>
        </p:nvGraphicFramePr>
        <p:xfrm>
          <a:off x="3851920" y="1974691"/>
          <a:ext cx="4648644" cy="254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ázok 3">
            <a:extLst>
              <a:ext uri="{FF2B5EF4-FFF2-40B4-BE49-F238E27FC236}">
                <a16:creationId xmlns:a16="http://schemas.microsoft.com/office/drawing/2014/main" id="{4F605AA8-426D-4092-9EAE-E173A5DB81A0}"/>
              </a:ext>
            </a:extLst>
          </p:cNvPr>
          <p:cNvPicPr>
            <a:picLocks noChangeAspect="1"/>
          </p:cNvPicPr>
          <p:nvPr/>
        </p:nvPicPr>
        <p:blipFill>
          <a:blip r:embed="rId8"/>
          <a:stretch>
            <a:fillRect/>
          </a:stretch>
        </p:blipFill>
        <p:spPr>
          <a:xfrm>
            <a:off x="445058" y="2567991"/>
            <a:ext cx="3429000" cy="1905000"/>
          </a:xfrm>
          <a:prstGeom prst="rect">
            <a:avLst/>
          </a:prstGeom>
          <a:ln>
            <a:noFill/>
          </a:ln>
          <a:effectLst>
            <a:softEdge rad="112500"/>
          </a:effectLst>
        </p:spPr>
      </p:pic>
      <p:sp>
        <p:nvSpPr>
          <p:cNvPr id="12" name="BlokTextu 11">
            <a:extLst>
              <a:ext uri="{FF2B5EF4-FFF2-40B4-BE49-F238E27FC236}">
                <a16:creationId xmlns:a16="http://schemas.microsoft.com/office/drawing/2014/main" id="{6CA81908-D16C-43F1-AB0C-44768398F976}"/>
              </a:ext>
            </a:extLst>
          </p:cNvPr>
          <p:cNvSpPr txBox="1"/>
          <p:nvPr/>
        </p:nvSpPr>
        <p:spPr>
          <a:xfrm>
            <a:off x="4139952" y="4680536"/>
            <a:ext cx="4646294" cy="338554"/>
          </a:xfrm>
          <a:prstGeom prst="rect">
            <a:avLst/>
          </a:prstGeom>
          <a:noFill/>
        </p:spPr>
        <p:txBody>
          <a:bodyPr wrap="square">
            <a:spAutoFit/>
          </a:bodyPr>
          <a:lstStyle/>
          <a:p>
            <a:r>
              <a:rPr lang="sk-SK" sz="800" dirty="0">
                <a:latin typeface="Weekly Free Light" panose="00000400000000000000" pitchFamily="50" charset="-18"/>
              </a:rPr>
              <a:t>https://res.cloudinary.com/zmudri/image/upload/v1600247008/online%20platform/0%20-%20Home%20page/Course%20card%20images/sudna-moc_tbbtsh.png</a:t>
            </a:r>
          </a:p>
        </p:txBody>
      </p:sp>
    </p:spTree>
    <p:extLst>
      <p:ext uri="{BB962C8B-B14F-4D97-AF65-F5344CB8AC3E}">
        <p14:creationId xmlns:p14="http://schemas.microsoft.com/office/powerpoint/2010/main" val="2768693346"/>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objekt pre číslo snímky 1">
            <a:extLst>
              <a:ext uri="{FF2B5EF4-FFF2-40B4-BE49-F238E27FC236}">
                <a16:creationId xmlns:a16="http://schemas.microsoft.com/office/drawing/2014/main" id="{01195BE3-334F-4D96-BAE0-CF3DF975E5D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9DC59AD4-038C-4551-B137-3253A9DBFF80}"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13</a:t>
            </a:fld>
            <a:endParaRPr lang="sk-SK" altLang="sk-SK" sz="800">
              <a:solidFill>
                <a:srgbClr val="FFFFFF"/>
              </a:solidFill>
              <a:latin typeface="Roboto Slab" pitchFamily="2" charset="0"/>
              <a:sym typeface="Roboto Slab" pitchFamily="2" charset="0"/>
            </a:endParaRPr>
          </a:p>
        </p:txBody>
      </p:sp>
      <p:pic>
        <p:nvPicPr>
          <p:cNvPr id="16389" name="Obrázok 6" descr="Erasmus+ logo EN.jpg">
            <a:extLst>
              <a:ext uri="{FF2B5EF4-FFF2-40B4-BE49-F238E27FC236}">
                <a16:creationId xmlns:a16="http://schemas.microsoft.com/office/drawing/2014/main" id="{D7240548-3BEE-4404-8146-F6832BE49E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0163"/>
            <a:ext cx="22764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47;p16">
            <a:extLst>
              <a:ext uri="{FF2B5EF4-FFF2-40B4-BE49-F238E27FC236}">
                <a16:creationId xmlns:a16="http://schemas.microsoft.com/office/drawing/2014/main" id="{AD66FBC2-829E-40AD-B23E-68768BD3A4E8}"/>
              </a:ext>
            </a:extLst>
          </p:cNvPr>
          <p:cNvSpPr txBox="1">
            <a:spLocks/>
          </p:cNvSpPr>
          <p:nvPr/>
        </p:nvSpPr>
        <p:spPr>
          <a:xfrm>
            <a:off x="-149225" y="4659313"/>
            <a:ext cx="3744913" cy="381000"/>
          </a:xfrm>
          <a:prstGeom prst="rect">
            <a:avLst/>
          </a:prstGeom>
        </p:spPr>
        <p:txBody>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ctr" eaLnBrk="1" hangingPunct="1">
              <a:buClrTx/>
              <a:buNone/>
              <a:defRPr/>
            </a:pPr>
            <a:r>
              <a:rPr lang="sk-SK" altLang="sk-SK" sz="1200" kern="0" dirty="0">
                <a:solidFill>
                  <a:schemeClr val="tx1"/>
                </a:solidFill>
                <a:latin typeface="Arial" panose="020B0604020202020204" pitchFamily="34" charset="0"/>
                <a:cs typeface="Arial" panose="020B0604020202020204" pitchFamily="34" charset="0"/>
              </a:rPr>
              <a:t>2020-1-SK01-KA226-SCH-094350</a:t>
            </a:r>
          </a:p>
        </p:txBody>
      </p:sp>
      <p:sp>
        <p:nvSpPr>
          <p:cNvPr id="9" name="BlokTextu 8">
            <a:extLst>
              <a:ext uri="{FF2B5EF4-FFF2-40B4-BE49-F238E27FC236}">
                <a16:creationId xmlns:a16="http://schemas.microsoft.com/office/drawing/2014/main" id="{C535FE33-767F-4385-9A07-DE44EB6E3BB5}"/>
              </a:ext>
            </a:extLst>
          </p:cNvPr>
          <p:cNvSpPr txBox="1"/>
          <p:nvPr/>
        </p:nvSpPr>
        <p:spPr>
          <a:xfrm>
            <a:off x="467196" y="699542"/>
            <a:ext cx="8425284" cy="877035"/>
          </a:xfrm>
          <a:prstGeom prst="rect">
            <a:avLst/>
          </a:prstGeom>
          <a:noFill/>
        </p:spPr>
        <p:txBody>
          <a:bodyPr wrap="square">
            <a:spAutoFit/>
          </a:bodyPr>
          <a:lstStyle/>
          <a:p>
            <a:pPr lvl="0" algn="just">
              <a:lnSpc>
                <a:spcPct val="107000"/>
              </a:lnSpc>
              <a:spcAft>
                <a:spcPts val="800"/>
              </a:spcAft>
            </a:pPr>
            <a:endParaRPr lang="sk-SK" sz="1200" b="1" dirty="0">
              <a:effectLst/>
              <a:latin typeface="Times New Roman" panose="02020603050405020304" pitchFamily="18" charset="0"/>
              <a:ea typeface="Calibri" panose="020F0502020204030204" pitchFamily="34" charset="0"/>
              <a:cs typeface="Wingdings" panose="05000000000000000000" pitchFamily="2" charset="2"/>
            </a:endParaRPr>
          </a:p>
          <a:p>
            <a:pPr lvl="0" algn="just">
              <a:lnSpc>
                <a:spcPct val="107000"/>
              </a:lnSpc>
              <a:spcAft>
                <a:spcPts val="800"/>
              </a:spcAft>
            </a:pPr>
            <a:endParaRPr lang="sk-SK" sz="1200" b="1" dirty="0">
              <a:effectLst/>
              <a:latin typeface="Times New Roman" panose="02020603050405020304" pitchFamily="18" charset="0"/>
              <a:ea typeface="Calibri" panose="020F0502020204030204" pitchFamily="34" charset="0"/>
              <a:cs typeface="Wingdings" panose="05000000000000000000" pitchFamily="2" charset="2"/>
            </a:endParaRPr>
          </a:p>
          <a:p>
            <a:pPr lvl="0" algn="just">
              <a:lnSpc>
                <a:spcPct val="107000"/>
              </a:lnSpc>
              <a:spcAft>
                <a:spcPts val="800"/>
              </a:spcAft>
            </a:pPr>
            <a:endParaRPr lang="sk-SK" sz="1200" b="1" dirty="0">
              <a:latin typeface="Times New Roman" panose="02020603050405020304" pitchFamily="18" charset="0"/>
              <a:ea typeface="Calibri" panose="020F0502020204030204" pitchFamily="34" charset="0"/>
              <a:cs typeface="Wingdings" panose="05000000000000000000" pitchFamily="2" charset="2"/>
            </a:endParaRPr>
          </a:p>
        </p:txBody>
      </p:sp>
      <p:sp>
        <p:nvSpPr>
          <p:cNvPr id="7" name="BlokTextu 6">
            <a:extLst>
              <a:ext uri="{FF2B5EF4-FFF2-40B4-BE49-F238E27FC236}">
                <a16:creationId xmlns:a16="http://schemas.microsoft.com/office/drawing/2014/main" id="{935E5E83-D6F5-4FBC-824D-DD52CC9CE97E}"/>
              </a:ext>
            </a:extLst>
          </p:cNvPr>
          <p:cNvSpPr txBox="1"/>
          <p:nvPr/>
        </p:nvSpPr>
        <p:spPr>
          <a:xfrm>
            <a:off x="467196" y="783708"/>
            <a:ext cx="8425284" cy="1155957"/>
          </a:xfrm>
          <a:prstGeom prst="rect">
            <a:avLst/>
          </a:prstGeom>
          <a:noFill/>
        </p:spPr>
        <p:txBody>
          <a:bodyPr wrap="square">
            <a:spAutoFit/>
          </a:bodyPr>
          <a:lstStyle/>
          <a:p>
            <a:pPr marL="342900" lvl="0" indent="-342900">
              <a:buFont typeface="Wingdings" panose="05000000000000000000" pitchFamily="2" charset="2"/>
              <a:buChar char="Ø"/>
            </a:pPr>
            <a:r>
              <a:rPr lang="sk-SK" sz="2000" b="1" dirty="0">
                <a:solidFill>
                  <a:schemeClr val="tx2">
                    <a:lumMod val="10000"/>
                  </a:schemeClr>
                </a:solidFill>
                <a:latin typeface="Weekly Free Light" panose="00000400000000000000" pitchFamily="50" charset="-18"/>
                <a:hlinkClick r:id="rId3">
                  <a:extLst>
                    <a:ext uri="{A12FA001-AC4F-418D-AE19-62706E023703}">
                      <ahyp:hlinkClr xmlns:ahyp="http://schemas.microsoft.com/office/drawing/2018/hyperlinkcolor" val="tx"/>
                    </a:ext>
                  </a:extLst>
                </a:hlinkClick>
              </a:rPr>
              <a:t>Sústava súdov</a:t>
            </a:r>
            <a:endParaRPr lang="sk-SK" sz="2000" b="1" dirty="0">
              <a:solidFill>
                <a:schemeClr val="tx2">
                  <a:lumMod val="10000"/>
                </a:schemeClr>
              </a:solidFill>
              <a:latin typeface="Weekly Free Light" panose="00000400000000000000" pitchFamily="50" charset="-18"/>
            </a:endParaRPr>
          </a:p>
          <a:p>
            <a:pPr lvl="0"/>
            <a:endParaRPr lang="sk-SK" sz="800" b="1" dirty="0">
              <a:latin typeface="Weekly Free Light" panose="00000400000000000000" pitchFamily="50" charset="-18"/>
            </a:endParaRPr>
          </a:p>
          <a:p>
            <a:pPr marL="892175" lvl="0" indent="-446088" algn="just">
              <a:lnSpc>
                <a:spcPct val="107000"/>
              </a:lnSpc>
              <a:spcAft>
                <a:spcPts val="0"/>
              </a:spcAft>
              <a:buFont typeface="Wingdings" panose="05000000000000000000" pitchFamily="2" charset="2"/>
              <a:buChar char=""/>
              <a:tabLst>
                <a:tab pos="457200" algn="l"/>
              </a:tabLst>
            </a:pPr>
            <a:r>
              <a:rPr lang="sk-SK" sz="2000" dirty="0">
                <a:effectLst/>
                <a:latin typeface="Weekly Free Light" panose="00000400000000000000" pitchFamily="50" charset="-18"/>
                <a:ea typeface="Times New Roman" panose="02020603050405020304" pitchFamily="18" charset="0"/>
                <a:cs typeface="Wingdings" panose="05000000000000000000" pitchFamily="2" charset="2"/>
              </a:rPr>
              <a:t>nezávislosť súdnictva</a:t>
            </a:r>
            <a:endParaRPr lang="sk-SK" sz="800" dirty="0">
              <a:latin typeface="Weekly Free Light" panose="00000400000000000000" pitchFamily="50" charset="-18"/>
              <a:ea typeface="Times New Roman" panose="02020603050405020304" pitchFamily="18" charset="0"/>
              <a:cs typeface="Wingdings" panose="05000000000000000000" pitchFamily="2" charset="2"/>
            </a:endParaRPr>
          </a:p>
          <a:p>
            <a:pPr marL="342900" lvl="0" indent="-342900" algn="just">
              <a:lnSpc>
                <a:spcPct val="107000"/>
              </a:lnSpc>
              <a:spcAft>
                <a:spcPts val="0"/>
              </a:spcAft>
              <a:buFont typeface="Wingdings" panose="05000000000000000000" pitchFamily="2" charset="2"/>
              <a:buChar char="Ø"/>
            </a:pPr>
            <a:endParaRPr lang="sk-SK" sz="2000" dirty="0">
              <a:effectLst/>
              <a:latin typeface="Weekly Free Light" panose="00000400000000000000" pitchFamily="50" charset="-18"/>
              <a:ea typeface="Calibri" panose="020F0502020204030204" pitchFamily="34" charset="0"/>
              <a:cs typeface="Wingdings" panose="05000000000000000000" pitchFamily="2" charset="2"/>
            </a:endParaRPr>
          </a:p>
        </p:txBody>
      </p:sp>
      <p:sp>
        <p:nvSpPr>
          <p:cNvPr id="3" name="BlokTextu 2">
            <a:extLst>
              <a:ext uri="{FF2B5EF4-FFF2-40B4-BE49-F238E27FC236}">
                <a16:creationId xmlns:a16="http://schemas.microsoft.com/office/drawing/2014/main" id="{327A8E05-1775-4E72-B939-BED2FC176E27}"/>
              </a:ext>
            </a:extLst>
          </p:cNvPr>
          <p:cNvSpPr txBox="1"/>
          <p:nvPr/>
        </p:nvSpPr>
        <p:spPr>
          <a:xfrm>
            <a:off x="475095" y="1779874"/>
            <a:ext cx="3744913" cy="2182970"/>
          </a:xfrm>
          <a:prstGeom prst="rect">
            <a:avLst/>
          </a:prstGeom>
          <a:noFill/>
        </p:spPr>
        <p:txBody>
          <a:bodyPr wrap="square" rtlCol="0">
            <a:spAutoFit/>
          </a:bodyPr>
          <a:lstStyle/>
          <a:p>
            <a:pPr marL="342900" indent="-342900" algn="just">
              <a:lnSpc>
                <a:spcPct val="107000"/>
              </a:lnSpc>
              <a:spcAft>
                <a:spcPts val="0"/>
              </a:spcAft>
              <a:buFont typeface="Wingdings" panose="05000000000000000000" pitchFamily="2" charset="2"/>
              <a:buChar char="Ø"/>
            </a:pPr>
            <a:r>
              <a:rPr lang="sk-SK" sz="2000" b="1" dirty="0">
                <a:latin typeface="Weekly Free Light" panose="00000400000000000000" pitchFamily="50" charset="-18"/>
              </a:rPr>
              <a:t>Ústavný súd</a:t>
            </a:r>
          </a:p>
          <a:p>
            <a:pPr marL="342900" indent="-342900" algn="just">
              <a:lnSpc>
                <a:spcPct val="107000"/>
              </a:lnSpc>
              <a:spcAft>
                <a:spcPts val="0"/>
              </a:spcAft>
              <a:buFont typeface="Wingdings" panose="05000000000000000000" pitchFamily="2" charset="2"/>
              <a:buChar char="Ø"/>
            </a:pPr>
            <a:endParaRPr lang="sk-SK" sz="800" b="1" dirty="0">
              <a:latin typeface="Weekly Free Light" panose="00000400000000000000" pitchFamily="50" charset="-18"/>
            </a:endParaRPr>
          </a:p>
          <a:p>
            <a:pPr marL="892175" lvl="2" indent="-355600" algn="just">
              <a:lnSpc>
                <a:spcPct val="107000"/>
              </a:lnSpc>
              <a:spcAft>
                <a:spcPts val="0"/>
              </a:spcAft>
              <a:buFont typeface="Wingdings" panose="05000000000000000000" pitchFamily="2" charset="2"/>
              <a:buChar char="§"/>
              <a:tabLst>
                <a:tab pos="1371600" algn="l"/>
              </a:tabLst>
            </a:pPr>
            <a:r>
              <a:rPr lang="sk-SK" sz="2000" dirty="0">
                <a:effectLst/>
                <a:latin typeface="Weekly Free Light" panose="00000400000000000000" pitchFamily="50" charset="-18"/>
                <a:ea typeface="Times New Roman" panose="02020603050405020304" pitchFamily="18" charset="0"/>
                <a:cs typeface="Times New Roman" panose="02020603050405020304" pitchFamily="18" charset="0"/>
              </a:rPr>
              <a:t>nezávislý súdny orgán ochrany ústavnosti; </a:t>
            </a:r>
          </a:p>
          <a:p>
            <a:pPr marL="892175" lvl="2" indent="-355600" algn="just">
              <a:lnSpc>
                <a:spcPct val="107000"/>
              </a:lnSpc>
              <a:spcAft>
                <a:spcPts val="0"/>
              </a:spcAft>
              <a:buFont typeface="Wingdings" panose="05000000000000000000" pitchFamily="2" charset="2"/>
              <a:buChar char="§"/>
              <a:tabLst>
                <a:tab pos="1371600" algn="l"/>
              </a:tabLst>
            </a:pPr>
            <a:r>
              <a:rPr lang="sk-SK" sz="2000" dirty="0">
                <a:effectLst/>
                <a:latin typeface="Weekly Free Light" panose="00000400000000000000" pitchFamily="50" charset="-18"/>
                <a:ea typeface="Times New Roman" panose="02020603050405020304" pitchFamily="18" charset="0"/>
              </a:rPr>
              <a:t>rozhoduje o súlade prijatých právnych noriem s ústavou...</a:t>
            </a:r>
            <a:endParaRPr lang="sk-SK" sz="2000" dirty="0">
              <a:effectLst/>
              <a:latin typeface="Weekly Free Light" panose="00000400000000000000" pitchFamily="50" charset="-18"/>
              <a:ea typeface="Calibri" panose="020F0502020204030204" pitchFamily="34" charset="0"/>
              <a:cs typeface="Times New Roman" panose="02020603050405020304" pitchFamily="18" charset="0"/>
            </a:endParaRPr>
          </a:p>
        </p:txBody>
      </p:sp>
      <p:pic>
        <p:nvPicPr>
          <p:cNvPr id="4" name="Obrázok 3">
            <a:extLst>
              <a:ext uri="{FF2B5EF4-FFF2-40B4-BE49-F238E27FC236}">
                <a16:creationId xmlns:a16="http://schemas.microsoft.com/office/drawing/2014/main" id="{C937F076-E4B4-4748-8B04-29D0FA565DB9}"/>
              </a:ext>
            </a:extLst>
          </p:cNvPr>
          <p:cNvPicPr>
            <a:picLocks noChangeAspect="1"/>
          </p:cNvPicPr>
          <p:nvPr/>
        </p:nvPicPr>
        <p:blipFill>
          <a:blip r:embed="rId4"/>
          <a:stretch>
            <a:fillRect/>
          </a:stretch>
        </p:blipFill>
        <p:spPr>
          <a:xfrm>
            <a:off x="4321773" y="857734"/>
            <a:ext cx="4570707" cy="3428031"/>
          </a:xfrm>
          <a:prstGeom prst="rect">
            <a:avLst/>
          </a:prstGeom>
          <a:ln>
            <a:noFill/>
          </a:ln>
          <a:effectLst>
            <a:softEdge rad="112500"/>
          </a:effectLst>
        </p:spPr>
      </p:pic>
      <p:sp>
        <p:nvSpPr>
          <p:cNvPr id="12" name="BlokTextu 11">
            <a:extLst>
              <a:ext uri="{FF2B5EF4-FFF2-40B4-BE49-F238E27FC236}">
                <a16:creationId xmlns:a16="http://schemas.microsoft.com/office/drawing/2014/main" id="{E9F050E5-9697-4BD1-89CE-A742773FA8DC}"/>
              </a:ext>
            </a:extLst>
          </p:cNvPr>
          <p:cNvSpPr txBox="1"/>
          <p:nvPr/>
        </p:nvSpPr>
        <p:spPr>
          <a:xfrm>
            <a:off x="4629167" y="4604206"/>
            <a:ext cx="4263313" cy="215444"/>
          </a:xfrm>
          <a:prstGeom prst="rect">
            <a:avLst/>
          </a:prstGeom>
          <a:noFill/>
        </p:spPr>
        <p:txBody>
          <a:bodyPr wrap="square">
            <a:spAutoFit/>
          </a:bodyPr>
          <a:lstStyle/>
          <a:p>
            <a:r>
              <a:rPr lang="sk-SK" sz="800" dirty="0">
                <a:latin typeface="Weekly Free Light" panose="00000400000000000000" pitchFamily="50" charset="-18"/>
              </a:rPr>
              <a:t>http://www.blogovisko.sk/wp-content/uploads/hammer-802301_6401-300x225.jpg</a:t>
            </a:r>
          </a:p>
        </p:txBody>
      </p:sp>
    </p:spTree>
    <p:extLst>
      <p:ext uri="{BB962C8B-B14F-4D97-AF65-F5344CB8AC3E}">
        <p14:creationId xmlns:p14="http://schemas.microsoft.com/office/powerpoint/2010/main" val="3048288093"/>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a:extLst>
              <a:ext uri="{FF2B5EF4-FFF2-40B4-BE49-F238E27FC236}">
                <a16:creationId xmlns:a16="http://schemas.microsoft.com/office/drawing/2014/main" id="{D9570FF0-D62E-4F86-8773-0FE5EB188D58}"/>
              </a:ext>
            </a:extLst>
          </p:cNvPr>
          <p:cNvSpPr txBox="1">
            <a:spLocks noGrp="1"/>
          </p:cNvSpPr>
          <p:nvPr>
            <p:ph type="ctrTitle"/>
          </p:nvPr>
        </p:nvSpPr>
        <p:spPr>
          <a:xfrm>
            <a:off x="3505442" y="1992312"/>
            <a:ext cx="5531054" cy="1158875"/>
          </a:xfrm>
        </p:spPr>
        <p:txBody>
          <a:bodyPr/>
          <a:lstStyle/>
          <a:p>
            <a:pPr algn="ctr">
              <a:spcBef>
                <a:spcPct val="0"/>
              </a:spcBef>
              <a:spcAft>
                <a:spcPct val="0"/>
              </a:spcAft>
            </a:pPr>
            <a:r>
              <a:rPr lang="sk-SK" altLang="sk-SK" b="1" dirty="0">
                <a:latin typeface="Roboto Slab" pitchFamily="2" charset="0"/>
                <a:ea typeface="Roboto Slab" pitchFamily="2" charset="0"/>
                <a:cs typeface="Arial" panose="020B0604020202020204" pitchFamily="34" charset="0"/>
              </a:rPr>
              <a:t>Vzdelávacie materiály</a:t>
            </a:r>
          </a:p>
        </p:txBody>
      </p:sp>
      <p:sp>
        <p:nvSpPr>
          <p:cNvPr id="26628" name="Zástupný objekt pre číslo snímky 3">
            <a:extLst>
              <a:ext uri="{FF2B5EF4-FFF2-40B4-BE49-F238E27FC236}">
                <a16:creationId xmlns:a16="http://schemas.microsoft.com/office/drawing/2014/main" id="{CF8A6117-5F42-4031-9675-3F9BD711A5A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2799AABB-A38F-4EE0-BED2-972CFAEAF8E6}"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14</a:t>
            </a:fld>
            <a:endParaRPr lang="sk-SK" altLang="sk-SK" sz="800">
              <a:solidFill>
                <a:srgbClr val="FFFFFF"/>
              </a:solidFill>
              <a:latin typeface="Roboto Slab" pitchFamily="2" charset="0"/>
              <a:sym typeface="Roboto Slab" pitchFamily="2" charset="0"/>
            </a:endParaRPr>
          </a:p>
        </p:txBody>
      </p:sp>
      <p:sp>
        <p:nvSpPr>
          <p:cNvPr id="26629" name="Google Shape;148;p16">
            <a:extLst>
              <a:ext uri="{FF2B5EF4-FFF2-40B4-BE49-F238E27FC236}">
                <a16:creationId xmlns:a16="http://schemas.microsoft.com/office/drawing/2014/main" id="{FB65BACE-5A14-4CD7-964A-691987CD98E7}"/>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5</a:t>
            </a:r>
          </a:p>
        </p:txBody>
      </p:sp>
      <p:pic>
        <p:nvPicPr>
          <p:cNvPr id="26630" name="Obrázok 6" descr="Erasmus+ logo EN.jpg">
            <a:extLst>
              <a:ext uri="{FF2B5EF4-FFF2-40B4-BE49-F238E27FC236}">
                <a16:creationId xmlns:a16="http://schemas.microsoft.com/office/drawing/2014/main" id="{9D2F7ABD-ABB0-4ED7-9A44-AE981EFDC4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 y="111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Google Shape;132;p14">
            <a:extLst>
              <a:ext uri="{FF2B5EF4-FFF2-40B4-BE49-F238E27FC236}">
                <a16:creationId xmlns:a16="http://schemas.microsoft.com/office/drawing/2014/main" id="{5B716D7C-0EEF-4895-BEC1-DCAEFB1CA2F2}"/>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objekt pre číslo snímky 1">
            <a:extLst>
              <a:ext uri="{FF2B5EF4-FFF2-40B4-BE49-F238E27FC236}">
                <a16:creationId xmlns:a16="http://schemas.microsoft.com/office/drawing/2014/main" id="{DA89DA71-D80F-4C0E-AE88-88F1A2F7F3A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FEFBA34D-0CFF-4462-9814-235113FAD9F0}"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15</a:t>
            </a:fld>
            <a:endParaRPr lang="sk-SK" altLang="sk-SK" sz="800">
              <a:solidFill>
                <a:srgbClr val="FFFFFF"/>
              </a:solidFill>
              <a:latin typeface="Roboto Slab" pitchFamily="2" charset="0"/>
              <a:sym typeface="Roboto Slab" pitchFamily="2" charset="0"/>
            </a:endParaRPr>
          </a:p>
        </p:txBody>
      </p:sp>
      <p:sp>
        <p:nvSpPr>
          <p:cNvPr id="27651" name="Podnadpis 2">
            <a:extLst>
              <a:ext uri="{FF2B5EF4-FFF2-40B4-BE49-F238E27FC236}">
                <a16:creationId xmlns:a16="http://schemas.microsoft.com/office/drawing/2014/main" id="{751D20DF-7995-476F-873F-E93C90D4AD69}"/>
              </a:ext>
            </a:extLst>
          </p:cNvPr>
          <p:cNvSpPr txBox="1">
            <a:spLocks noChangeArrowheads="1"/>
          </p:cNvSpPr>
          <p:nvPr/>
        </p:nvSpPr>
        <p:spPr bwMode="auto">
          <a:xfrm>
            <a:off x="555647" y="1058761"/>
            <a:ext cx="8257991" cy="368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rPr>
              <a:t>1. </a:t>
            </a: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hlinkClick r:id="rId2">
                  <a:extLst>
                    <a:ext uri="{A12FA001-AC4F-418D-AE19-62706E023703}">
                      <ahyp:hlinkClr xmlns:ahyp="http://schemas.microsoft.com/office/drawing/2018/hyperlinkcolor" val="tx"/>
                    </a:ext>
                  </a:extLst>
                </a:hlinkClick>
              </a:rPr>
              <a:t>Deľba štátnej moci - opakovanie</a:t>
            </a:r>
            <a:endPar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altLang="sk-SK" sz="1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rPr>
              <a:t>2. </a:t>
            </a: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hlinkClick r:id="rId3">
                  <a:extLst>
                    <a:ext uri="{A12FA001-AC4F-418D-AE19-62706E023703}">
                      <ahyp:hlinkClr xmlns:ahyp="http://schemas.microsoft.com/office/drawing/2018/hyperlinkcolor" val="tx"/>
                    </a:ext>
                  </a:extLst>
                </a:hlinkClick>
              </a:rPr>
              <a:t>Výkonná moc</a:t>
            </a:r>
            <a:endPar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altLang="sk-SK" sz="1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rPr>
              <a:t>3. </a:t>
            </a: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hlinkClick r:id="rId4">
                  <a:extLst>
                    <a:ext uri="{A12FA001-AC4F-418D-AE19-62706E023703}">
                      <ahyp:hlinkClr xmlns:ahyp="http://schemas.microsoft.com/office/drawing/2018/hyperlinkcolor" val="tx"/>
                    </a:ext>
                  </a:extLst>
                </a:hlinkClick>
              </a:rPr>
              <a:t>Súdna</a:t>
            </a:r>
            <a:r>
              <a:rPr kumimoji="0" lang="sk-SK" altLang="sk-SK" sz="2000" b="0" i="0" u="none" strike="noStrike" kern="0" cap="none" spc="0" normalizeH="0" baseline="0" noProof="0" dirty="0">
                <a:ln>
                  <a:noFill/>
                </a:ln>
                <a:solidFill>
                  <a:srgbClr val="6611CC"/>
                </a:solidFill>
                <a:effectLst/>
                <a:uLnTx/>
                <a:uFillTx/>
                <a:latin typeface="Weekly Free Light" panose="00000400000000000000" pitchFamily="50" charset="-18"/>
                <a:ea typeface="Roboto Slab" pitchFamily="2" charset="0"/>
                <a:sym typeface="Arial" panose="020B0604020202020204" pitchFamily="34" charset="0"/>
                <a:hlinkClick r:id="rId4">
                  <a:extLst>
                    <a:ext uri="{A12FA001-AC4F-418D-AE19-62706E023703}">
                      <ahyp:hlinkClr xmlns:ahyp="http://schemas.microsoft.com/office/drawing/2018/hyperlinkcolor" val="tx"/>
                    </a:ext>
                  </a:extLst>
                </a:hlinkClick>
              </a:rPr>
              <a:t> </a:t>
            </a: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hlinkClick r:id="rId4">
                  <a:extLst>
                    <a:ext uri="{A12FA001-AC4F-418D-AE19-62706E023703}">
                      <ahyp:hlinkClr xmlns:ahyp="http://schemas.microsoft.com/office/drawing/2018/hyperlinkcolor" val="tx"/>
                    </a:ext>
                  </a:extLst>
                </a:hlinkClick>
              </a:rPr>
              <a:t>moc</a:t>
            </a: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lang="sk-SK" altLang="sk-SK" sz="1000" kern="0" dirty="0">
              <a:solidFill>
                <a:schemeClr val="accent2">
                  <a:lumMod val="50000"/>
                </a:schemeClr>
              </a:solidFill>
              <a:latin typeface="Weekly Free Light" panose="00000400000000000000" pitchFamily="50" charset="-18"/>
              <a:ea typeface="Roboto Slab" pitchFamily="2" charset="0"/>
            </a:endParaRPr>
          </a:p>
          <a:p>
            <a:pPr>
              <a:buClrTx/>
              <a:buNone/>
              <a:defRPr/>
            </a:pP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rPr>
              <a:t>4. </a:t>
            </a: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hlinkClick r:id="rId5">
                  <a:extLst>
                    <a:ext uri="{A12FA001-AC4F-418D-AE19-62706E023703}">
                      <ahyp:hlinkClr xmlns:ahyp="http://schemas.microsoft.com/office/drawing/2018/hyperlinkcolor" val="tx"/>
                    </a:ext>
                  </a:extLst>
                </a:hlinkClick>
              </a:rPr>
              <a:t>Deľba štátnej moci</a:t>
            </a: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rPr>
              <a:t> I.</a:t>
            </a:r>
          </a:p>
          <a:p>
            <a:pPr>
              <a:buClrTx/>
              <a:buNone/>
              <a:defRPr/>
            </a:pPr>
            <a:endParaRPr lang="sk-SK" altLang="sk-SK" sz="1000" kern="0" dirty="0">
              <a:solidFill>
                <a:schemeClr val="accent2">
                  <a:lumMod val="50000"/>
                </a:schemeClr>
              </a:solidFill>
              <a:latin typeface="Weekly Free Light" panose="00000400000000000000" pitchFamily="50" charset="-18"/>
              <a:ea typeface="Roboto Slab" pitchFamily="2" charset="0"/>
            </a:endParaRPr>
          </a:p>
          <a:p>
            <a:pPr>
              <a:buClrTx/>
              <a:buNone/>
              <a:defRPr/>
            </a:pP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rPr>
              <a:t>5. </a:t>
            </a: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hlinkClick r:id="rId6">
                  <a:extLst>
                    <a:ext uri="{A12FA001-AC4F-418D-AE19-62706E023703}">
                      <ahyp:hlinkClr xmlns:ahyp="http://schemas.microsoft.com/office/drawing/2018/hyperlinkcolor" val="tx"/>
                    </a:ext>
                  </a:extLst>
                </a:hlinkClick>
              </a:rPr>
              <a:t>Deľba štátnej moci </a:t>
            </a: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rPr>
              <a:t>II.</a:t>
            </a:r>
          </a:p>
          <a:p>
            <a:pPr>
              <a:buClrTx/>
              <a:buNone/>
              <a:defRPr/>
            </a:pPr>
            <a:endParaRPr lang="sk-SK" altLang="sk-SK" sz="1000" kern="0" dirty="0">
              <a:solidFill>
                <a:schemeClr val="accent2">
                  <a:lumMod val="50000"/>
                </a:schemeClr>
              </a:solidFill>
              <a:latin typeface="Weekly Free Light" panose="00000400000000000000" pitchFamily="50" charset="-18"/>
              <a:ea typeface="Roboto Slab" pitchFamily="2" charset="0"/>
            </a:endParaRPr>
          </a:p>
          <a:p>
            <a:pPr>
              <a:buClrTx/>
              <a:buNone/>
              <a:defRPr/>
            </a:pP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rPr>
              <a:t>6. </a:t>
            </a: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hlinkClick r:id="rId7">
                  <a:extLst>
                    <a:ext uri="{A12FA001-AC4F-418D-AE19-62706E023703}">
                      <ahyp:hlinkClr xmlns:ahyp="http://schemas.microsoft.com/office/drawing/2018/hyperlinkcolor" val="tx"/>
                    </a:ext>
                  </a:extLst>
                </a:hlinkClick>
              </a:rPr>
              <a:t>Deľba štátnej moci </a:t>
            </a: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rPr>
              <a:t>III.</a:t>
            </a:r>
          </a:p>
          <a:p>
            <a:pPr marL="0" marR="0" lvl="0" indent="0" algn="l" defTabSz="914400" rtl="0" eaLnBrk="0" fontAlgn="base" latinLnBrk="0" hangingPunct="0">
              <a:lnSpc>
                <a:spcPct val="100000"/>
              </a:lnSpc>
              <a:spcBef>
                <a:spcPct val="0"/>
              </a:spcBef>
              <a:spcAft>
                <a:spcPct val="0"/>
              </a:spcAft>
              <a:buClrTx/>
              <a:buSzTx/>
              <a:buFontTx/>
              <a:buNone/>
              <a:tabLst/>
              <a:defRPr/>
            </a:pPr>
            <a:endParaRPr lang="sk-SK" altLang="sk-SK" sz="1000" kern="0" dirty="0">
              <a:solidFill>
                <a:schemeClr val="accent2">
                  <a:lumMod val="50000"/>
                </a:schemeClr>
              </a:solidFill>
              <a:latin typeface="Weekly Free Light" panose="00000400000000000000" pitchFamily="50" charset="-18"/>
              <a:ea typeface="Roboto Slab" pitchFamily="2"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rPr>
              <a:t>7. </a:t>
            </a:r>
            <a:r>
              <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hlinkClick r:id="rId8">
                  <a:extLst>
                    <a:ext uri="{A12FA001-AC4F-418D-AE19-62706E023703}">
                      <ahyp:hlinkClr xmlns:ahyp="http://schemas.microsoft.com/office/drawing/2018/hyperlinkcolor" val="tx"/>
                    </a:ext>
                  </a:extLst>
                </a:hlinkClick>
              </a:rPr>
              <a:t>Deľba štátnej moci – výkonná a súdna moc - poznámky</a:t>
            </a:r>
            <a:endParaRPr kumimoji="0" lang="sk-SK" altLang="sk-SK" sz="2000" b="0" i="0" u="none" strike="noStrike" kern="0" cap="none" spc="0" normalizeH="0" baseline="0" noProof="0" dirty="0">
              <a:ln>
                <a:noFill/>
              </a:ln>
              <a:solidFill>
                <a:schemeClr val="accent2">
                  <a:lumMod val="50000"/>
                </a:schemeClr>
              </a:solidFill>
              <a:effectLst/>
              <a:uLnTx/>
              <a:uFillTx/>
              <a:latin typeface="Weekly Free Light" panose="00000400000000000000" pitchFamily="50" charset="-18"/>
              <a:ea typeface="Roboto Slab" pitchFamily="2" charset="0"/>
              <a:sym typeface="Arial" panose="020B0604020202020204" pitchFamily="34" charset="0"/>
            </a:endParaRPr>
          </a:p>
          <a:p>
            <a:pPr>
              <a:buClr>
                <a:srgbClr val="94BF6E"/>
              </a:buClr>
              <a:buSzPts val="1800"/>
              <a:buFont typeface="Arial" panose="020B0604020202020204" pitchFamily="34" charset="0"/>
              <a:buNone/>
            </a:pPr>
            <a:endParaRPr lang="sk-SK" altLang="sk-SK" sz="1200" dirty="0">
              <a:solidFill>
                <a:srgbClr val="94BF6E"/>
              </a:solidFill>
              <a:latin typeface="Weekly Free Light" panose="00000400000000000000" pitchFamily="50" charset="-18"/>
            </a:endParaRPr>
          </a:p>
          <a:p>
            <a:pPr>
              <a:buClr>
                <a:srgbClr val="94BF6E"/>
              </a:buClr>
              <a:buSzPts val="1800"/>
              <a:buFont typeface="Arial" panose="020B0604020202020204" pitchFamily="34" charset="0"/>
              <a:buNone/>
            </a:pPr>
            <a:endParaRPr lang="sk-SK" altLang="sk-SK" sz="800" b="1" dirty="0">
              <a:latin typeface="Weekly Free Light" panose="00000400000000000000" pitchFamily="50" charset="-18"/>
            </a:endParaRPr>
          </a:p>
          <a:p>
            <a:pPr>
              <a:buClr>
                <a:srgbClr val="94BF6E"/>
              </a:buClr>
              <a:buSzPts val="1800"/>
              <a:buFont typeface="Arial" panose="020B0604020202020204" pitchFamily="34" charset="0"/>
              <a:buNone/>
            </a:pPr>
            <a:r>
              <a:rPr lang="sk-SK" altLang="sk-SK" sz="800" b="1" dirty="0">
                <a:latin typeface="Weekly Free Light" panose="00000400000000000000" pitchFamily="50" charset="-18"/>
              </a:rPr>
              <a:t>                  </a:t>
            </a:r>
          </a:p>
          <a:p>
            <a:pPr>
              <a:buClr>
                <a:srgbClr val="94BF6E"/>
              </a:buClr>
              <a:buSzPts val="1800"/>
              <a:buFont typeface="Arial" panose="020B0604020202020204" pitchFamily="34" charset="0"/>
              <a:buNone/>
            </a:pPr>
            <a:r>
              <a:rPr lang="sk-SK" altLang="sk-SK" sz="800" b="1" dirty="0">
                <a:latin typeface="Weekly Free Light" panose="00000400000000000000" pitchFamily="50" charset="-18"/>
              </a:rPr>
              <a:t>              </a:t>
            </a:r>
          </a:p>
        </p:txBody>
      </p:sp>
      <p:pic>
        <p:nvPicPr>
          <p:cNvPr id="27652" name="Obrázok 4" descr="Erasmus+ logo EN.jpg">
            <a:extLst>
              <a:ext uri="{FF2B5EF4-FFF2-40B4-BE49-F238E27FC236}">
                <a16:creationId xmlns:a16="http://schemas.microsoft.com/office/drawing/2014/main" id="{03DDE39D-6FAF-4FB7-AD12-2320BD82B92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8450" y="111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47;p16">
            <a:extLst>
              <a:ext uri="{FF2B5EF4-FFF2-40B4-BE49-F238E27FC236}">
                <a16:creationId xmlns:a16="http://schemas.microsoft.com/office/drawing/2014/main" id="{6ADBC018-DD13-4E7F-BEF1-D699A7DF2F9F}"/>
              </a:ext>
            </a:extLst>
          </p:cNvPr>
          <p:cNvSpPr txBox="1">
            <a:spLocks/>
          </p:cNvSpPr>
          <p:nvPr/>
        </p:nvSpPr>
        <p:spPr>
          <a:xfrm>
            <a:off x="123825" y="4881563"/>
            <a:ext cx="2768600" cy="220662"/>
          </a:xfrm>
          <a:prstGeom prst="rect">
            <a:avLst/>
          </a:prstGeom>
        </p:spPr>
        <p:txBody>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ctr" eaLnBrk="1" hangingPunct="1">
              <a:buClrTx/>
              <a:buFont typeface="Arial" panose="020B0604020202020204" pitchFamily="34" charset="0"/>
              <a:buNone/>
              <a:defRPr/>
            </a:pPr>
            <a:r>
              <a:rPr lang="sk-SK" altLang="sk-SK" sz="1200" kern="0" dirty="0">
                <a:solidFill>
                  <a:schemeClr val="tx1"/>
                </a:solidFill>
                <a:latin typeface="Arial" panose="020B0604020202020204" pitchFamily="34" charset="0"/>
                <a:cs typeface="Arial" panose="020B0604020202020204" pitchFamily="34" charset="0"/>
              </a:rPr>
              <a:t>2020-1-SK01-KA226-SCH-094350</a:t>
            </a:r>
          </a:p>
        </p:txBody>
      </p:sp>
      <p:sp>
        <p:nvSpPr>
          <p:cNvPr id="2" name="BlokTextu 1">
            <a:extLst>
              <a:ext uri="{FF2B5EF4-FFF2-40B4-BE49-F238E27FC236}">
                <a16:creationId xmlns:a16="http://schemas.microsoft.com/office/drawing/2014/main" id="{8A18BCF7-6738-4B12-AD73-AEE84B3FBEC7}"/>
              </a:ext>
            </a:extLst>
          </p:cNvPr>
          <p:cNvSpPr txBox="1"/>
          <p:nvPr/>
        </p:nvSpPr>
        <p:spPr>
          <a:xfrm>
            <a:off x="315620" y="487261"/>
            <a:ext cx="8738046" cy="461665"/>
          </a:xfrm>
          <a:prstGeom prst="rect">
            <a:avLst/>
          </a:prstGeom>
          <a:noFill/>
        </p:spPr>
        <p:txBody>
          <a:bodyPr wrap="square" rtlCol="0">
            <a:spAutoFit/>
          </a:bodyPr>
          <a:lstStyle/>
          <a:p>
            <a:pPr algn="ctr"/>
            <a:r>
              <a:rPr kumimoji="0" lang="sk-SK" altLang="sk-SK" sz="2400" b="1" i="0" u="none" strike="noStrike" kern="0" cap="none" spc="0" normalizeH="0" baseline="0" noProof="0" dirty="0">
                <a:ln>
                  <a:noFill/>
                </a:ln>
                <a:solidFill>
                  <a:srgbClr val="000000"/>
                </a:solidFill>
                <a:effectLst/>
                <a:uLnTx/>
                <a:uFillTx/>
                <a:latin typeface="Weekly Free Light" panose="00000400000000000000" pitchFamily="50" charset="-18"/>
                <a:ea typeface="Roboto Slab" pitchFamily="2" charset="0"/>
                <a:cs typeface="Arial" panose="020B0604020202020204" pitchFamily="34" charset="0"/>
                <a:sym typeface="Arial" panose="020B0604020202020204" pitchFamily="34" charset="0"/>
              </a:rPr>
              <a:t>Vzdelávacie materiály</a:t>
            </a:r>
            <a:endParaRPr lang="sk-SK" dirty="0"/>
          </a:p>
        </p:txBody>
      </p:sp>
      <p:sp>
        <p:nvSpPr>
          <p:cNvPr id="7" name="BlokTextu 6">
            <a:extLst>
              <a:ext uri="{FF2B5EF4-FFF2-40B4-BE49-F238E27FC236}">
                <a16:creationId xmlns:a16="http://schemas.microsoft.com/office/drawing/2014/main" id="{05A895E3-D6AC-40C6-9D78-703CC548EE83}"/>
              </a:ext>
            </a:extLst>
          </p:cNvPr>
          <p:cNvSpPr txBox="1"/>
          <p:nvPr/>
        </p:nvSpPr>
        <p:spPr>
          <a:xfrm>
            <a:off x="5359582" y="4588817"/>
            <a:ext cx="3784418" cy="461665"/>
          </a:xfrm>
          <a:prstGeom prst="rect">
            <a:avLst/>
          </a:prstGeom>
          <a:noFill/>
        </p:spPr>
        <p:txBody>
          <a:bodyPr wrap="square" rtlCol="0">
            <a:spAutoFit/>
          </a:bodyPr>
          <a:lstStyle/>
          <a:p>
            <a:r>
              <a:rPr lang="sk-SK" altLang="sk-SK" sz="800" b="1" dirty="0">
                <a:latin typeface="Weekly Free Light" panose="00000400000000000000" pitchFamily="50" charset="-18"/>
              </a:rPr>
              <a:t>https://encrypted-tbn0.gstatic.com/images?q=tbn:ANd9GcSxT9UvCW7sdI9dhvFQ_SSMZiRYSUSM7sWcjwMHdv3B9FSqdW7MhAz59luMNcYoRWjiUHc&amp;usqp=CAU</a:t>
            </a:r>
            <a:endParaRPr lang="sk-SK" sz="800" dirty="0"/>
          </a:p>
        </p:txBody>
      </p:sp>
      <p:pic>
        <p:nvPicPr>
          <p:cNvPr id="4" name="Obrázok 3">
            <a:extLst>
              <a:ext uri="{FF2B5EF4-FFF2-40B4-BE49-F238E27FC236}">
                <a16:creationId xmlns:a16="http://schemas.microsoft.com/office/drawing/2014/main" id="{862D6BB6-BF58-47F9-B339-49B6B1CDE9C5}"/>
              </a:ext>
            </a:extLst>
          </p:cNvPr>
          <p:cNvPicPr>
            <a:picLocks noChangeAspect="1"/>
          </p:cNvPicPr>
          <p:nvPr/>
        </p:nvPicPr>
        <p:blipFill>
          <a:blip r:embed="rId10"/>
          <a:stretch>
            <a:fillRect/>
          </a:stretch>
        </p:blipFill>
        <p:spPr>
          <a:xfrm>
            <a:off x="5677720" y="1275606"/>
            <a:ext cx="3110746" cy="2592288"/>
          </a:xfrm>
          <a:prstGeom prst="rect">
            <a:avLst/>
          </a:prstGeom>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objekt pre číslo snímky 1">
            <a:extLst>
              <a:ext uri="{FF2B5EF4-FFF2-40B4-BE49-F238E27FC236}">
                <a16:creationId xmlns:a16="http://schemas.microsoft.com/office/drawing/2014/main" id="{DA89DA71-D80F-4C0E-AE88-88F1A2F7F3A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FEFBA34D-0CFF-4462-9814-235113FAD9F0}"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16</a:t>
            </a:fld>
            <a:endParaRPr lang="sk-SK" altLang="sk-SK" sz="800">
              <a:solidFill>
                <a:srgbClr val="FFFFFF"/>
              </a:solidFill>
              <a:latin typeface="Roboto Slab" pitchFamily="2" charset="0"/>
              <a:sym typeface="Roboto Slab" pitchFamily="2" charset="0"/>
            </a:endParaRPr>
          </a:p>
        </p:txBody>
      </p:sp>
      <p:sp>
        <p:nvSpPr>
          <p:cNvPr id="27651" name="Podnadpis 2">
            <a:extLst>
              <a:ext uri="{FF2B5EF4-FFF2-40B4-BE49-F238E27FC236}">
                <a16:creationId xmlns:a16="http://schemas.microsoft.com/office/drawing/2014/main" id="{751D20DF-7995-476F-873F-E93C90D4AD69}"/>
              </a:ext>
            </a:extLst>
          </p:cNvPr>
          <p:cNvSpPr txBox="1">
            <a:spLocks noChangeArrowheads="1"/>
          </p:cNvSpPr>
          <p:nvPr/>
        </p:nvSpPr>
        <p:spPr bwMode="auto">
          <a:xfrm>
            <a:off x="684213" y="700088"/>
            <a:ext cx="8064251"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
                <a:srgbClr val="94BF6E"/>
              </a:buClr>
              <a:buSzPts val="1800"/>
              <a:buFont typeface="Arial" panose="020B0604020202020204" pitchFamily="34" charset="0"/>
              <a:buNone/>
            </a:pPr>
            <a:r>
              <a:rPr lang="sk-SK" altLang="sk-SK" sz="2400" b="1" dirty="0">
                <a:solidFill>
                  <a:schemeClr val="tx2">
                    <a:lumMod val="10000"/>
                  </a:schemeClr>
                </a:solidFill>
                <a:latin typeface="Weekly Free Light" panose="00000400000000000000" pitchFamily="50" charset="-18"/>
                <a:ea typeface="Roboto Slab" pitchFamily="2" charset="0"/>
              </a:rPr>
              <a:t>Zdroje:</a:t>
            </a:r>
          </a:p>
          <a:p>
            <a:pPr>
              <a:buClr>
                <a:srgbClr val="94BF6E"/>
              </a:buClr>
              <a:buSzPts val="1800"/>
              <a:buFont typeface="Arial" panose="020B0604020202020204" pitchFamily="34" charset="0"/>
              <a:buNone/>
            </a:pPr>
            <a:endParaRPr lang="sk-SK" altLang="sk-SK" sz="1600" dirty="0">
              <a:solidFill>
                <a:srgbClr val="94BF6E"/>
              </a:solidFill>
              <a:latin typeface="Weekly Free Light" panose="00000400000000000000" pitchFamily="50" charset="-18"/>
            </a:endParaRPr>
          </a:p>
          <a:p>
            <a:pPr algn="just">
              <a:buClr>
                <a:srgbClr val="94BF6E"/>
              </a:buClr>
              <a:buSzPts val="1800"/>
              <a:buFont typeface="Arial" panose="020B0604020202020204" pitchFamily="34" charset="0"/>
              <a:buNone/>
            </a:pPr>
            <a:r>
              <a:rPr lang="sk-SK" altLang="sk-SK" sz="1800" dirty="0" err="1">
                <a:solidFill>
                  <a:schemeClr val="tx2">
                    <a:lumMod val="10000"/>
                  </a:schemeClr>
                </a:solidFill>
                <a:latin typeface="Weekly Free Light" panose="00000400000000000000" pitchFamily="50" charset="-18"/>
                <a:ea typeface="Roboto Slab" pitchFamily="2" charset="0"/>
              </a:rPr>
              <a:t>Bojnák</a:t>
            </a:r>
            <a:r>
              <a:rPr lang="sk-SK" altLang="sk-SK" sz="1800" dirty="0">
                <a:solidFill>
                  <a:schemeClr val="tx2">
                    <a:lumMod val="10000"/>
                  </a:schemeClr>
                </a:solidFill>
                <a:latin typeface="Weekly Free Light" panose="00000400000000000000" pitchFamily="50" charset="-18"/>
                <a:ea typeface="Roboto Slab" pitchFamily="2" charset="0"/>
              </a:rPr>
              <a:t>, Š.: Občianska náuka pre stredné školy I. časť. Bratislava: Orbis </a:t>
            </a:r>
            <a:r>
              <a:rPr lang="sk-SK" altLang="sk-SK" sz="1800" dirty="0" err="1">
                <a:solidFill>
                  <a:schemeClr val="tx2">
                    <a:lumMod val="10000"/>
                  </a:schemeClr>
                </a:solidFill>
                <a:latin typeface="Weekly Free Light" panose="00000400000000000000" pitchFamily="50" charset="-18"/>
                <a:ea typeface="Roboto Slab" pitchFamily="2" charset="0"/>
              </a:rPr>
              <a:t>Pictus</a:t>
            </a:r>
            <a:r>
              <a:rPr lang="sk-SK" altLang="sk-SK" sz="1800" dirty="0">
                <a:solidFill>
                  <a:schemeClr val="tx2">
                    <a:lumMod val="10000"/>
                  </a:schemeClr>
                </a:solidFill>
                <a:latin typeface="Weekly Free Light" panose="00000400000000000000" pitchFamily="50" charset="-18"/>
                <a:ea typeface="Roboto Slab" pitchFamily="2" charset="0"/>
              </a:rPr>
              <a:t> </a:t>
            </a:r>
            <a:r>
              <a:rPr lang="sk-SK" altLang="sk-SK" sz="1800" dirty="0" err="1">
                <a:solidFill>
                  <a:schemeClr val="tx2">
                    <a:lumMod val="10000"/>
                  </a:schemeClr>
                </a:solidFill>
                <a:latin typeface="Weekly Free Light" panose="00000400000000000000" pitchFamily="50" charset="-18"/>
                <a:ea typeface="Roboto Slab" pitchFamily="2" charset="0"/>
              </a:rPr>
              <a:t>Istropolitána</a:t>
            </a:r>
            <a:r>
              <a:rPr lang="sk-SK" altLang="sk-SK" sz="1800" dirty="0">
                <a:solidFill>
                  <a:schemeClr val="tx2">
                    <a:lumMod val="10000"/>
                  </a:schemeClr>
                </a:solidFill>
                <a:latin typeface="Weekly Free Light" panose="00000400000000000000" pitchFamily="50" charset="-18"/>
                <a:ea typeface="Roboto Slab" pitchFamily="2" charset="0"/>
              </a:rPr>
              <a:t>, 2018. ISBN 978-80-8120-671-9.</a:t>
            </a:r>
          </a:p>
          <a:p>
            <a:pPr algn="just">
              <a:buClr>
                <a:srgbClr val="94BF6E"/>
              </a:buClr>
              <a:buSzPts val="1800"/>
              <a:buFont typeface="Arial" panose="020B0604020202020204" pitchFamily="34" charset="0"/>
              <a:buNone/>
            </a:pPr>
            <a:endParaRPr lang="sk-SK" altLang="sk-SK" sz="1800" dirty="0">
              <a:solidFill>
                <a:schemeClr val="tx2">
                  <a:lumMod val="10000"/>
                </a:schemeClr>
              </a:solidFill>
              <a:latin typeface="Weekly Free Light" panose="00000400000000000000" pitchFamily="50" charset="-18"/>
              <a:ea typeface="Roboto Slab" pitchFamily="2" charset="0"/>
            </a:endParaRPr>
          </a:p>
          <a:p>
            <a:pPr algn="just">
              <a:buClr>
                <a:srgbClr val="94BF6E"/>
              </a:buClr>
              <a:buSzPts val="1800"/>
              <a:buFont typeface="Arial" panose="020B0604020202020204" pitchFamily="34" charset="0"/>
              <a:buNone/>
            </a:pPr>
            <a:r>
              <a:rPr lang="sk-SK" altLang="sk-SK" sz="1800" dirty="0" err="1">
                <a:solidFill>
                  <a:schemeClr val="tx2">
                    <a:lumMod val="10000"/>
                  </a:schemeClr>
                </a:solidFill>
                <a:latin typeface="Weekly Free Light" panose="00000400000000000000" pitchFamily="50" charset="-18"/>
                <a:ea typeface="Roboto Slab" pitchFamily="2" charset="0"/>
              </a:rPr>
              <a:t>Ďurajková</a:t>
            </a:r>
            <a:r>
              <a:rPr lang="sk-SK" altLang="sk-SK" sz="1800" dirty="0">
                <a:solidFill>
                  <a:schemeClr val="tx2">
                    <a:lumMod val="10000"/>
                  </a:schemeClr>
                </a:solidFill>
                <a:latin typeface="Weekly Free Light" panose="00000400000000000000" pitchFamily="50" charset="-18"/>
                <a:ea typeface="Roboto Slab" pitchFamily="2" charset="0"/>
              </a:rPr>
              <a:t>, D. a kol.: Občianska náuka pre 3. ročník gymnázia. Bratislava: SPN, 2011. ISBN 978-80-10-02052-2.</a:t>
            </a:r>
          </a:p>
          <a:p>
            <a:pPr algn="just">
              <a:buClr>
                <a:srgbClr val="94BF6E"/>
              </a:buClr>
              <a:buSzPts val="1800"/>
              <a:buFont typeface="Arial" panose="020B0604020202020204" pitchFamily="34" charset="0"/>
              <a:buNone/>
            </a:pPr>
            <a:endParaRPr lang="sk-SK" altLang="sk-SK" sz="1800" dirty="0">
              <a:solidFill>
                <a:schemeClr val="tx2">
                  <a:lumMod val="10000"/>
                </a:schemeClr>
              </a:solidFill>
              <a:latin typeface="Weekly Free Light" panose="00000400000000000000" pitchFamily="50" charset="-18"/>
              <a:ea typeface="Roboto Slab" pitchFamily="2" charset="0"/>
            </a:endParaRPr>
          </a:p>
          <a:p>
            <a:pPr algn="just">
              <a:buClr>
                <a:srgbClr val="94BF6E"/>
              </a:buClr>
              <a:buSzPts val="1800"/>
              <a:buNone/>
            </a:pPr>
            <a:r>
              <a:rPr lang="sk-SK" altLang="sk-SK" sz="1800" dirty="0">
                <a:solidFill>
                  <a:srgbClr val="131618"/>
                </a:solidFill>
                <a:latin typeface="Weekly Free Light" panose="00000400000000000000" pitchFamily="50" charset="-18"/>
              </a:rPr>
              <a:t>Vávrová Martinská, A.: Maturita z občianskej náuky. Bratislava: </a:t>
            </a:r>
            <a:r>
              <a:rPr lang="sk-SK" altLang="sk-SK" sz="1800" dirty="0" err="1">
                <a:solidFill>
                  <a:srgbClr val="131618"/>
                </a:solidFill>
                <a:latin typeface="Weekly Free Light" panose="00000400000000000000" pitchFamily="50" charset="-18"/>
              </a:rPr>
              <a:t>Ikar</a:t>
            </a:r>
            <a:r>
              <a:rPr lang="sk-SK" altLang="sk-SK" sz="1800" dirty="0">
                <a:solidFill>
                  <a:srgbClr val="131618"/>
                </a:solidFill>
                <a:latin typeface="Weekly Free Light" panose="00000400000000000000" pitchFamily="50" charset="-18"/>
              </a:rPr>
              <a:t>, 2016. ISBN </a:t>
            </a:r>
            <a:r>
              <a:rPr lang="sk-SK" altLang="sk-SK" sz="1800" dirty="0">
                <a:latin typeface="Weekly Free Light" panose="00000400000000000000" pitchFamily="50" charset="-18"/>
              </a:rPr>
              <a:t>978-80-55-15000-0.</a:t>
            </a:r>
          </a:p>
          <a:p>
            <a:pPr algn="just">
              <a:buClr>
                <a:srgbClr val="94BF6E"/>
              </a:buClr>
              <a:buSzPts val="1800"/>
              <a:buFont typeface="Arial" panose="020B0604020202020204" pitchFamily="34" charset="0"/>
              <a:buNone/>
            </a:pPr>
            <a:endParaRPr lang="sk-SK" altLang="sk-SK" sz="1800" dirty="0">
              <a:solidFill>
                <a:schemeClr val="bg2">
                  <a:lumMod val="50000"/>
                </a:schemeClr>
              </a:solidFill>
              <a:latin typeface="Weekly Free Light" panose="00000400000000000000" pitchFamily="50" charset="-18"/>
              <a:ea typeface="Roboto Slab" pitchFamily="2" charset="0"/>
            </a:endParaRPr>
          </a:p>
          <a:p>
            <a:pPr algn="just">
              <a:buClr>
                <a:srgbClr val="94BF6E"/>
              </a:buClr>
              <a:buSzPts val="1800"/>
              <a:buFont typeface="Arial" panose="020B0604020202020204" pitchFamily="34" charset="0"/>
              <a:buNone/>
            </a:pPr>
            <a:r>
              <a:rPr lang="sk-SK" altLang="sk-SK" sz="1800" dirty="0">
                <a:solidFill>
                  <a:schemeClr val="bg2">
                    <a:lumMod val="50000"/>
                  </a:schemeClr>
                </a:solidFill>
                <a:latin typeface="Weekly Free Light" panose="00000400000000000000" pitchFamily="50" charset="-18"/>
                <a:ea typeface="Roboto Slab" pitchFamily="2" charset="0"/>
              </a:rPr>
              <a:t>https://oskole.detiamy.sk/clanok/delba-statnej-moci</a:t>
            </a:r>
            <a:endParaRPr lang="sk-SK" altLang="sk-SK" sz="1800" dirty="0">
              <a:solidFill>
                <a:schemeClr val="tx2">
                  <a:lumMod val="10000"/>
                </a:schemeClr>
              </a:solidFill>
              <a:latin typeface="Weekly Free Light" panose="00000400000000000000" pitchFamily="50" charset="-18"/>
              <a:ea typeface="Roboto Slab" pitchFamily="2" charset="0"/>
            </a:endParaRPr>
          </a:p>
          <a:p>
            <a:pPr>
              <a:buClr>
                <a:srgbClr val="94BF6E"/>
              </a:buClr>
              <a:buSzPts val="1800"/>
              <a:buFont typeface="Arial" panose="020B0604020202020204" pitchFamily="34" charset="0"/>
              <a:buNone/>
            </a:pPr>
            <a:endParaRPr lang="sk-SK" altLang="sk-SK" sz="1800" dirty="0">
              <a:solidFill>
                <a:srgbClr val="94BF6E"/>
              </a:solidFill>
            </a:endParaRPr>
          </a:p>
          <a:p>
            <a:pPr>
              <a:buClr>
                <a:srgbClr val="94BF6E"/>
              </a:buClr>
              <a:buSzPts val="1800"/>
              <a:buFont typeface="Arial" panose="020B0604020202020204" pitchFamily="34" charset="0"/>
              <a:buNone/>
            </a:pPr>
            <a:endParaRPr lang="sk-SK" altLang="sk-SK" sz="1800" b="1" dirty="0">
              <a:solidFill>
                <a:srgbClr val="94BF6E"/>
              </a:solidFill>
            </a:endParaRPr>
          </a:p>
        </p:txBody>
      </p:sp>
      <p:pic>
        <p:nvPicPr>
          <p:cNvPr id="27652" name="Obrázok 4" descr="Erasmus+ logo EN.jpg">
            <a:extLst>
              <a:ext uri="{FF2B5EF4-FFF2-40B4-BE49-F238E27FC236}">
                <a16:creationId xmlns:a16="http://schemas.microsoft.com/office/drawing/2014/main" id="{03DDE39D-6FAF-4FB7-AD12-2320BD82B9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 y="111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47;p16">
            <a:extLst>
              <a:ext uri="{FF2B5EF4-FFF2-40B4-BE49-F238E27FC236}">
                <a16:creationId xmlns:a16="http://schemas.microsoft.com/office/drawing/2014/main" id="{6ADBC018-DD13-4E7F-BEF1-D699A7DF2F9F}"/>
              </a:ext>
            </a:extLst>
          </p:cNvPr>
          <p:cNvSpPr txBox="1">
            <a:spLocks/>
          </p:cNvSpPr>
          <p:nvPr/>
        </p:nvSpPr>
        <p:spPr>
          <a:xfrm>
            <a:off x="123825" y="4881563"/>
            <a:ext cx="2768600" cy="220662"/>
          </a:xfrm>
          <a:prstGeom prst="rect">
            <a:avLst/>
          </a:prstGeom>
        </p:spPr>
        <p:txBody>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ctr" eaLnBrk="1" hangingPunct="1">
              <a:buClrTx/>
              <a:buFont typeface="Arial" panose="020B0604020202020204" pitchFamily="34" charset="0"/>
              <a:buNone/>
              <a:defRPr/>
            </a:pPr>
            <a:r>
              <a:rPr lang="sk-SK" altLang="sk-SK" sz="1200" kern="0" dirty="0">
                <a:solidFill>
                  <a:schemeClr val="tx1"/>
                </a:solidFill>
                <a:latin typeface="Arial" panose="020B0604020202020204" pitchFamily="34" charset="0"/>
                <a:cs typeface="Arial" panose="020B0604020202020204" pitchFamily="34" charset="0"/>
              </a:rPr>
              <a:t>2020-1-SK01-KA226-SCH-094350</a:t>
            </a:r>
          </a:p>
        </p:txBody>
      </p:sp>
    </p:spTree>
    <p:extLst>
      <p:ext uri="{BB962C8B-B14F-4D97-AF65-F5344CB8AC3E}">
        <p14:creationId xmlns:p14="http://schemas.microsoft.com/office/powerpoint/2010/main" val="1023313597"/>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Google Shape;139;p15">
            <a:extLst>
              <a:ext uri="{FF2B5EF4-FFF2-40B4-BE49-F238E27FC236}">
                <a16:creationId xmlns:a16="http://schemas.microsoft.com/office/drawing/2014/main" id="{8CCAE114-C9A1-4A79-81F1-A80C92CE3D22}"/>
              </a:ext>
            </a:extLst>
          </p:cNvPr>
          <p:cNvSpPr txBox="1">
            <a:spLocks noGrp="1"/>
          </p:cNvSpPr>
          <p:nvPr>
            <p:ph type="subTitle" idx="4294967295"/>
          </p:nvPr>
        </p:nvSpPr>
        <p:spPr>
          <a:xfrm>
            <a:off x="214313" y="1428750"/>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en-US" altLang="sk-SK" sz="1200">
                <a:solidFill>
                  <a:schemeClr val="bg1"/>
                </a:solidFill>
                <a:latin typeface="Arial" panose="020B0604020202020204" pitchFamily="34" charset="0"/>
                <a:cs typeface="Arial" panose="020B0604020202020204" pitchFamily="34" charset="0"/>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sk-SK" altLang="sk-SK" sz="2400" b="1">
              <a:solidFill>
                <a:schemeClr val="bg1"/>
              </a:solidFill>
              <a:latin typeface="Nixie One" charset="0"/>
              <a:cs typeface="Arial" panose="020B0604020202020204" pitchFamily="34" charset="0"/>
              <a:sym typeface="Nixie One" charset="0"/>
            </a:endParaRPr>
          </a:p>
        </p:txBody>
      </p:sp>
      <p:sp>
        <p:nvSpPr>
          <p:cNvPr id="28675" name="Google Shape;141;p15">
            <a:extLst>
              <a:ext uri="{FF2B5EF4-FFF2-40B4-BE49-F238E27FC236}">
                <a16:creationId xmlns:a16="http://schemas.microsoft.com/office/drawing/2014/main" id="{8C76F76B-80E7-4350-9BFD-9A01564AF6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7559EF03-2169-49A4-A3BF-37610A9619BA}"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17</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0B50B6A1-CDDC-4409-A3C2-68A9F478A72F}"/>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28677" name="Obrázok 7" descr="Erasmus+ logo EN.jpg">
            <a:extLst>
              <a:ext uri="{FF2B5EF4-FFF2-40B4-BE49-F238E27FC236}">
                <a16:creationId xmlns:a16="http://schemas.microsoft.com/office/drawing/2014/main" id="{5B287173-C3FE-48BB-B1B3-46F22AD148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BlokTextu 9">
            <a:extLst>
              <a:ext uri="{FF2B5EF4-FFF2-40B4-BE49-F238E27FC236}">
                <a16:creationId xmlns:a16="http://schemas.microsoft.com/office/drawing/2014/main" id="{20723998-B313-4F74-A312-6D77E2B746C2}"/>
              </a:ext>
            </a:extLst>
          </p:cNvPr>
          <p:cNvSpPr txBox="1">
            <a:spLocks noChangeArrowheads="1"/>
          </p:cNvSpPr>
          <p:nvPr/>
        </p:nvSpPr>
        <p:spPr bwMode="auto">
          <a:xfrm>
            <a:off x="214313" y="2643188"/>
            <a:ext cx="5143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200">
                <a:solidFill>
                  <a:schemeClr val="bg1"/>
                </a:solidFill>
              </a:rPr>
              <a:t>SK Podpora Európskej komisie na výrobu tejto publikácie nepredstavuje súhlas s obsahom, ktorý odráža len názory autorov, a Komisia nemôže byť zodpovedná za prípadné použitie informácií, ktoré sú v nej obsiahnuté. </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Google Shape;154;p17">
            <a:extLst>
              <a:ext uri="{FF2B5EF4-FFF2-40B4-BE49-F238E27FC236}">
                <a16:creationId xmlns:a16="http://schemas.microsoft.com/office/drawing/2014/main" id="{F60DDA0F-F3BA-4B83-91CA-4DB0AF81D591}"/>
              </a:ext>
            </a:extLst>
          </p:cNvPr>
          <p:cNvSpPr txBox="1">
            <a:spLocks noGrp="1"/>
          </p:cNvSpPr>
          <p:nvPr>
            <p:ph type="body" idx="1"/>
          </p:nvPr>
        </p:nvSpPr>
        <p:spPr>
          <a:xfrm>
            <a:off x="467544" y="1851025"/>
            <a:ext cx="8242116" cy="1441450"/>
          </a:xfrm>
        </p:spPr>
        <p:txBody>
          <a:bodyPr/>
          <a:lstStyle/>
          <a:p>
            <a:pPr marL="342900" indent="-342900" algn="l" eaLnBrk="1" hangingPunct="1">
              <a:spcAft>
                <a:spcPct val="0"/>
              </a:spcAft>
              <a:buFont typeface="Wingdings" panose="05000000000000000000" pitchFamily="2" charset="2"/>
              <a:buChar char="§"/>
            </a:pPr>
            <a:r>
              <a:rPr lang="sk-SK" altLang="sk-SK" dirty="0">
                <a:latin typeface="Weekly Free Light" panose="00000400000000000000" pitchFamily="50" charset="-18"/>
                <a:ea typeface="Roboto Slab" pitchFamily="2" charset="0"/>
                <a:cs typeface="Arial" panose="020B0604020202020204" pitchFamily="34" charset="0"/>
                <a:sym typeface="Nixie One" charset="0"/>
              </a:rPr>
              <a:t>Predmet: Občianska náuka</a:t>
            </a:r>
          </a:p>
          <a:p>
            <a:pPr marL="342900" indent="-342900" algn="l" eaLnBrk="1" hangingPunct="1">
              <a:spcAft>
                <a:spcPct val="0"/>
              </a:spcAft>
              <a:buFont typeface="Wingdings" panose="05000000000000000000" pitchFamily="2" charset="2"/>
              <a:buChar char="§"/>
            </a:pPr>
            <a:r>
              <a:rPr lang="sk-SK" altLang="sk-SK" dirty="0">
                <a:latin typeface="Weekly Free Light" panose="00000400000000000000" pitchFamily="50" charset="-18"/>
                <a:ea typeface="Roboto Slab" pitchFamily="2" charset="0"/>
                <a:cs typeface="Arial" panose="020B0604020202020204" pitchFamily="34" charset="0"/>
                <a:sym typeface="Nixie One" charset="0"/>
              </a:rPr>
              <a:t>Špecifikácia: Spoločenskovedný seminár</a:t>
            </a:r>
          </a:p>
          <a:p>
            <a:pPr marL="342900" indent="-342900" algn="l" eaLnBrk="1" hangingPunct="1">
              <a:spcAft>
                <a:spcPct val="0"/>
              </a:spcAft>
              <a:buFont typeface="Wingdings" panose="05000000000000000000" pitchFamily="2" charset="2"/>
              <a:buChar char="§"/>
            </a:pPr>
            <a:r>
              <a:rPr lang="sk-SK" altLang="sk-SK" dirty="0">
                <a:latin typeface="Weekly Free Light" panose="00000400000000000000" pitchFamily="50" charset="-18"/>
                <a:ea typeface="Roboto Slab" pitchFamily="2" charset="0"/>
                <a:cs typeface="Arial" panose="020B0604020202020204" pitchFamily="34" charset="0"/>
                <a:sym typeface="Nixie One" charset="0"/>
              </a:rPr>
              <a:t>Vek študentov: 17-19</a:t>
            </a:r>
          </a:p>
          <a:p>
            <a:pPr marL="342900" indent="-342900" algn="l" eaLnBrk="1" hangingPunct="1">
              <a:spcAft>
                <a:spcPct val="0"/>
              </a:spcAft>
              <a:buFont typeface="Wingdings" panose="05000000000000000000" pitchFamily="2" charset="2"/>
              <a:buChar char="§"/>
            </a:pPr>
            <a:r>
              <a:rPr lang="sk-SK" altLang="sk-SK" dirty="0">
                <a:latin typeface="Weekly Free Light" panose="00000400000000000000" pitchFamily="50" charset="-18"/>
                <a:ea typeface="Roboto Slab" pitchFamily="2" charset="0"/>
                <a:cs typeface="Arial" panose="020B0604020202020204" pitchFamily="34" charset="0"/>
                <a:sym typeface="Nixie One" charset="0"/>
              </a:rPr>
              <a:t>Vyučovacia hodina: 45 minút</a:t>
            </a:r>
          </a:p>
          <a:p>
            <a:pPr marL="342900" indent="-342900" algn="l" eaLnBrk="1" hangingPunct="1">
              <a:spcAft>
                <a:spcPct val="0"/>
              </a:spcAft>
              <a:buFont typeface="Wingdings" panose="05000000000000000000" pitchFamily="2" charset="2"/>
              <a:buChar char="§"/>
            </a:pPr>
            <a:endParaRPr lang="sk-SK" altLang="sk-SK" dirty="0">
              <a:latin typeface="Weekly Free Light" panose="00000400000000000000" pitchFamily="50" charset="-18"/>
              <a:cs typeface="Arial" panose="020B0604020202020204" pitchFamily="34" charset="0"/>
              <a:sym typeface="Nixie One" charset="0"/>
            </a:endParaRPr>
          </a:p>
        </p:txBody>
      </p:sp>
      <p:sp>
        <p:nvSpPr>
          <p:cNvPr id="10243" name="Google Shape;155;p17">
            <a:extLst>
              <a:ext uri="{FF2B5EF4-FFF2-40B4-BE49-F238E27FC236}">
                <a16:creationId xmlns:a16="http://schemas.microsoft.com/office/drawing/2014/main" id="{9BD00481-6C28-457B-83DE-7CA3605DD79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3009D37-4E66-4935-957D-1A266498E6C1}"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2</a:t>
            </a:fld>
            <a:endParaRPr lang="sk-SK" altLang="sk-SK" sz="800">
              <a:solidFill>
                <a:srgbClr val="FFFFFF"/>
              </a:solidFill>
              <a:latin typeface="Roboto Slab" pitchFamily="2" charset="0"/>
              <a:sym typeface="Roboto Slab" pitchFamily="2" charset="0"/>
            </a:endParaRPr>
          </a:p>
        </p:txBody>
      </p:sp>
      <p:sp>
        <p:nvSpPr>
          <p:cNvPr id="10244" name="BlokTextu 4">
            <a:extLst>
              <a:ext uri="{FF2B5EF4-FFF2-40B4-BE49-F238E27FC236}">
                <a16:creationId xmlns:a16="http://schemas.microsoft.com/office/drawing/2014/main" id="{2C5C47BE-E1A9-498B-92AB-5D99B23CD57C}"/>
              </a:ext>
            </a:extLst>
          </p:cNvPr>
          <p:cNvSpPr txBox="1">
            <a:spLocks noChangeArrowheads="1"/>
          </p:cNvSpPr>
          <p:nvPr/>
        </p:nvSpPr>
        <p:spPr bwMode="auto">
          <a:xfrm>
            <a:off x="539750" y="4538663"/>
            <a:ext cx="3960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000" b="1">
                <a:solidFill>
                  <a:schemeClr val="bg1"/>
                </a:solidFill>
              </a:rPr>
              <a:t>2020-1-SK01-KA226-SCH-094350</a:t>
            </a:r>
          </a:p>
        </p:txBody>
      </p:sp>
      <p:pic>
        <p:nvPicPr>
          <p:cNvPr id="10245" name="Obrázok 3">
            <a:extLst>
              <a:ext uri="{FF2B5EF4-FFF2-40B4-BE49-F238E27FC236}">
                <a16:creationId xmlns:a16="http://schemas.microsoft.com/office/drawing/2014/main" id="{DFEE5187-188B-4D3D-8B84-460F06D71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627063"/>
            <a:ext cx="18161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Google Shape;274;p25">
            <a:extLst>
              <a:ext uri="{FF2B5EF4-FFF2-40B4-BE49-F238E27FC236}">
                <a16:creationId xmlns:a16="http://schemas.microsoft.com/office/drawing/2014/main" id="{D851D342-2BA6-4034-B3C0-F677990D7B86}"/>
              </a:ext>
            </a:extLst>
          </p:cNvPr>
          <p:cNvSpPr>
            <a:spLocks noChangeArrowheads="1"/>
          </p:cNvSpPr>
          <p:nvPr/>
        </p:nvSpPr>
        <p:spPr bwMode="auto">
          <a:xfrm rot="10800000">
            <a:off x="2022475" y="4167188"/>
            <a:ext cx="877888" cy="941387"/>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565"/>
                </a:lnTo>
                <a:lnTo>
                  <a:pt x="120000" y="120000"/>
                </a:lnTo>
                <a:lnTo>
                  <a:pt x="313" y="105130"/>
                </a:lnTo>
                <a:cubicBezTo>
                  <a:pt x="499" y="70173"/>
                  <a:pt x="-152" y="34956"/>
                  <a:pt x="33" y="0"/>
                </a:cubicBezTo>
                <a:close/>
              </a:path>
            </a:pathLst>
          </a:custGeom>
          <a:ln>
            <a:noFill/>
          </a:ln>
        </p:spPr>
        <p:style>
          <a:lnRef idx="2">
            <a:schemeClr val="accent6">
              <a:shade val="50000"/>
            </a:schemeClr>
          </a:lnRef>
          <a:fillRef idx="1">
            <a:schemeClr val="accent6"/>
          </a:fillRef>
          <a:effectRef idx="0">
            <a:schemeClr val="accent6"/>
          </a:effectRef>
          <a:fontRef idx="minor">
            <a:schemeClr val="lt1"/>
          </a:fontRef>
        </p:style>
        <p:txBody>
          <a:bodyPr lIns="91425" tIns="45700" rIns="91425" bIns="45700" anchor="ctr"/>
          <a:lstStyle/>
          <a:p>
            <a:pPr>
              <a:defRPr/>
            </a:pPr>
            <a:endParaRPr lang="sk-SK"/>
          </a:p>
        </p:txBody>
      </p:sp>
      <p:sp>
        <p:nvSpPr>
          <p:cNvPr id="60" name="Google Shape;273;p25">
            <a:extLst>
              <a:ext uri="{FF2B5EF4-FFF2-40B4-BE49-F238E27FC236}">
                <a16:creationId xmlns:a16="http://schemas.microsoft.com/office/drawing/2014/main" id="{2615CC2D-4671-4E5D-B758-1D0FFD223AB9}"/>
              </a:ext>
            </a:extLst>
          </p:cNvPr>
          <p:cNvSpPr>
            <a:spLocks noChangeArrowheads="1"/>
          </p:cNvSpPr>
          <p:nvPr/>
        </p:nvSpPr>
        <p:spPr bwMode="auto">
          <a:xfrm rot="10800000" flipH="1">
            <a:off x="2884488" y="4154488"/>
            <a:ext cx="887412" cy="939800"/>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277" y="0"/>
                </a:moveTo>
                <a:lnTo>
                  <a:pt x="120000" y="25882"/>
                </a:lnTo>
                <a:lnTo>
                  <a:pt x="120000" y="120000"/>
                </a:lnTo>
                <a:lnTo>
                  <a:pt x="0" y="105098"/>
                </a:lnTo>
                <a:cubicBezTo>
                  <a:pt x="184" y="70065"/>
                  <a:pt x="92" y="35032"/>
                  <a:pt x="277" y="0"/>
                </a:cubicBezTo>
                <a:close/>
              </a:path>
            </a:pathLst>
          </a:custGeom>
          <a:ln>
            <a:noFill/>
          </a:ln>
        </p:spPr>
        <p:style>
          <a:lnRef idx="2">
            <a:schemeClr val="accent6">
              <a:shade val="50000"/>
            </a:schemeClr>
          </a:lnRef>
          <a:fillRef idx="1">
            <a:schemeClr val="accent6"/>
          </a:fillRef>
          <a:effectRef idx="0">
            <a:schemeClr val="accent6"/>
          </a:effectRef>
          <a:fontRef idx="minor">
            <a:schemeClr val="lt1"/>
          </a:fontRef>
        </p:style>
        <p:txBody>
          <a:bodyPr lIns="91425" tIns="45700" rIns="91425" bIns="45700" anchor="ctr"/>
          <a:lstStyle/>
          <a:p>
            <a:pPr>
              <a:defRPr/>
            </a:pPr>
            <a:endParaRPr lang="sk-SK"/>
          </a:p>
        </p:txBody>
      </p:sp>
      <p:sp>
        <p:nvSpPr>
          <p:cNvPr id="67" name="Google Shape;266;p25">
            <a:extLst>
              <a:ext uri="{FF2B5EF4-FFF2-40B4-BE49-F238E27FC236}">
                <a16:creationId xmlns:a16="http://schemas.microsoft.com/office/drawing/2014/main" id="{D5A57C4E-8A6D-4087-8101-F3FE78E69289}"/>
              </a:ext>
            </a:extLst>
          </p:cNvPr>
          <p:cNvSpPr>
            <a:spLocks noChangeArrowheads="1"/>
          </p:cNvSpPr>
          <p:nvPr/>
        </p:nvSpPr>
        <p:spPr bwMode="auto">
          <a:xfrm>
            <a:off x="3770313" y="4135438"/>
            <a:ext cx="3322637" cy="749300"/>
          </a:xfrm>
          <a:prstGeom prst="homePlate">
            <a:avLst>
              <a:gd name="adj" fmla="val 35442"/>
            </a:avLst>
          </a:prstGeom>
          <a:ln>
            <a:noFill/>
          </a:ln>
        </p:spPr>
        <p:style>
          <a:lnRef idx="2">
            <a:schemeClr val="accent6">
              <a:shade val="50000"/>
            </a:schemeClr>
          </a:lnRef>
          <a:fillRef idx="1">
            <a:schemeClr val="accent6"/>
          </a:fillRef>
          <a:effectRef idx="0">
            <a:schemeClr val="accent6"/>
          </a:effectRef>
          <a:fontRef idx="minor">
            <a:schemeClr val="lt1"/>
          </a:fontRef>
        </p:style>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defRPr/>
            </a:pPr>
            <a:endParaRPr lang="sk-SK" altLang="sk-SK"/>
          </a:p>
        </p:txBody>
      </p:sp>
      <p:sp>
        <p:nvSpPr>
          <p:cNvPr id="12293" name="Google Shape;265;p25">
            <a:extLst>
              <a:ext uri="{FF2B5EF4-FFF2-40B4-BE49-F238E27FC236}">
                <a16:creationId xmlns:a16="http://schemas.microsoft.com/office/drawing/2014/main" id="{848742E4-8969-48FF-9217-D06F52C4671E}"/>
              </a:ext>
            </a:extLst>
          </p:cNvPr>
          <p:cNvSpPr txBox="1">
            <a:spLocks noGrp="1"/>
          </p:cNvSpPr>
          <p:nvPr>
            <p:ph type="title" idx="4294967295"/>
          </p:nvPr>
        </p:nvSpPr>
        <p:spPr>
          <a:xfrm>
            <a:off x="387350" y="366713"/>
            <a:ext cx="2759075" cy="476250"/>
          </a:xfrm>
        </p:spPr>
        <p:txBody>
          <a:bodyPr anchor="t"/>
          <a:lstStyle/>
          <a:p>
            <a:pPr eaLnBrk="1" hangingPunct="1">
              <a:buClr>
                <a:srgbClr val="FFFFFF"/>
              </a:buClr>
              <a:buSzPts val="1800"/>
              <a:buFont typeface="Roboto Slab" pitchFamily="2" charset="0"/>
              <a:buNone/>
            </a:pPr>
            <a:endParaRPr lang="sk-SK" altLang="sk-SK" sz="1800" b="1">
              <a:solidFill>
                <a:srgbClr val="124057"/>
              </a:solidFill>
              <a:latin typeface="Roboto Slab" pitchFamily="2" charset="0"/>
              <a:cs typeface="Arial" panose="020B0604020202020204" pitchFamily="34" charset="0"/>
              <a:sym typeface="Roboto Slab" pitchFamily="2" charset="0"/>
            </a:endParaRPr>
          </a:p>
        </p:txBody>
      </p:sp>
      <p:sp>
        <p:nvSpPr>
          <p:cNvPr id="12294" name="Google Shape;266;p25">
            <a:extLst>
              <a:ext uri="{FF2B5EF4-FFF2-40B4-BE49-F238E27FC236}">
                <a16:creationId xmlns:a16="http://schemas.microsoft.com/office/drawing/2014/main" id="{227DBBB9-9BA0-4417-A9CC-EE8A8CA9A462}"/>
              </a:ext>
            </a:extLst>
          </p:cNvPr>
          <p:cNvSpPr>
            <a:spLocks noChangeArrowheads="1"/>
          </p:cNvSpPr>
          <p:nvPr/>
        </p:nvSpPr>
        <p:spPr bwMode="auto">
          <a:xfrm>
            <a:off x="3759200" y="3411538"/>
            <a:ext cx="3549650" cy="749300"/>
          </a:xfrm>
          <a:prstGeom prst="homePlate">
            <a:avLst>
              <a:gd name="adj" fmla="val 35442"/>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5" name="Google Shape;267;p25">
            <a:extLst>
              <a:ext uri="{FF2B5EF4-FFF2-40B4-BE49-F238E27FC236}">
                <a16:creationId xmlns:a16="http://schemas.microsoft.com/office/drawing/2014/main" id="{E4E56DD4-32AF-4C26-A2BB-592FC879A767}"/>
              </a:ext>
            </a:extLst>
          </p:cNvPr>
          <p:cNvSpPr>
            <a:spLocks noChangeArrowheads="1"/>
          </p:cNvSpPr>
          <p:nvPr/>
        </p:nvSpPr>
        <p:spPr bwMode="auto">
          <a:xfrm>
            <a:off x="3759200" y="2676525"/>
            <a:ext cx="3189288" cy="749300"/>
          </a:xfrm>
          <a:prstGeom prst="homePlate">
            <a:avLst>
              <a:gd name="adj" fmla="val 35450"/>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6" name="Google Shape;268;p25">
            <a:extLst>
              <a:ext uri="{FF2B5EF4-FFF2-40B4-BE49-F238E27FC236}">
                <a16:creationId xmlns:a16="http://schemas.microsoft.com/office/drawing/2014/main" id="{32DF94ED-DC0F-465D-BA53-765F2B6FF62A}"/>
              </a:ext>
            </a:extLst>
          </p:cNvPr>
          <p:cNvSpPr>
            <a:spLocks noChangeArrowheads="1"/>
          </p:cNvSpPr>
          <p:nvPr/>
        </p:nvSpPr>
        <p:spPr bwMode="auto">
          <a:xfrm>
            <a:off x="3759200" y="1931988"/>
            <a:ext cx="3692525" cy="749300"/>
          </a:xfrm>
          <a:prstGeom prst="homePlate">
            <a:avLst>
              <a:gd name="adj" fmla="val 35431"/>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7" name="Google Shape;269;p25">
            <a:extLst>
              <a:ext uri="{FF2B5EF4-FFF2-40B4-BE49-F238E27FC236}">
                <a16:creationId xmlns:a16="http://schemas.microsoft.com/office/drawing/2014/main" id="{3AF2C3A8-926F-410C-AD25-5B47A46677D6}"/>
              </a:ext>
            </a:extLst>
          </p:cNvPr>
          <p:cNvSpPr>
            <a:spLocks noChangeArrowheads="1"/>
          </p:cNvSpPr>
          <p:nvPr/>
        </p:nvSpPr>
        <p:spPr bwMode="auto">
          <a:xfrm>
            <a:off x="3759200" y="1181100"/>
            <a:ext cx="3116263" cy="750888"/>
          </a:xfrm>
          <a:prstGeom prst="homePlate">
            <a:avLst>
              <a:gd name="adj" fmla="val 35353"/>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8" name="Google Shape;270;p25">
            <a:extLst>
              <a:ext uri="{FF2B5EF4-FFF2-40B4-BE49-F238E27FC236}">
                <a16:creationId xmlns:a16="http://schemas.microsoft.com/office/drawing/2014/main" id="{1E61E0C3-BC2E-4E58-B627-5D0D5134FF53}"/>
              </a:ext>
            </a:extLst>
          </p:cNvPr>
          <p:cNvSpPr>
            <a:spLocks noChangeArrowheads="1"/>
          </p:cNvSpPr>
          <p:nvPr/>
        </p:nvSpPr>
        <p:spPr bwMode="auto">
          <a:xfrm>
            <a:off x="2889250" y="993775"/>
            <a:ext cx="882650" cy="954088"/>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9" name="Google Shape;271;p25">
            <a:extLst>
              <a:ext uri="{FF2B5EF4-FFF2-40B4-BE49-F238E27FC236}">
                <a16:creationId xmlns:a16="http://schemas.microsoft.com/office/drawing/2014/main" id="{3C532CDE-8BD9-44D7-95DF-DA830BB630EE}"/>
              </a:ext>
            </a:extLst>
          </p:cNvPr>
          <p:cNvSpPr>
            <a:spLocks noChangeArrowheads="1"/>
          </p:cNvSpPr>
          <p:nvPr/>
        </p:nvSpPr>
        <p:spPr bwMode="auto">
          <a:xfrm>
            <a:off x="2892425" y="1804988"/>
            <a:ext cx="889000" cy="879475"/>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0" name="Google Shape;272;p25">
            <a:extLst>
              <a:ext uri="{FF2B5EF4-FFF2-40B4-BE49-F238E27FC236}">
                <a16:creationId xmlns:a16="http://schemas.microsoft.com/office/drawing/2014/main" id="{EBF5E4F4-F87A-4F26-AA78-3A23370F0DFF}"/>
              </a:ext>
            </a:extLst>
          </p:cNvPr>
          <p:cNvSpPr>
            <a:spLocks noChangeArrowheads="1"/>
          </p:cNvSpPr>
          <p:nvPr/>
        </p:nvSpPr>
        <p:spPr bwMode="auto">
          <a:xfrm rot="10800000" flipH="1">
            <a:off x="2892425" y="2681288"/>
            <a:ext cx="889000" cy="874712"/>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1" name="Google Shape;273;p25">
            <a:extLst>
              <a:ext uri="{FF2B5EF4-FFF2-40B4-BE49-F238E27FC236}">
                <a16:creationId xmlns:a16="http://schemas.microsoft.com/office/drawing/2014/main" id="{7B4B0663-5ACF-4362-AD39-5BA46A1681F3}"/>
              </a:ext>
            </a:extLst>
          </p:cNvPr>
          <p:cNvSpPr>
            <a:spLocks noChangeArrowheads="1"/>
          </p:cNvSpPr>
          <p:nvPr/>
        </p:nvSpPr>
        <p:spPr bwMode="auto">
          <a:xfrm rot="10800000" flipH="1">
            <a:off x="2894013" y="3424238"/>
            <a:ext cx="887412" cy="939800"/>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2" name="Google Shape;274;p25">
            <a:extLst>
              <a:ext uri="{FF2B5EF4-FFF2-40B4-BE49-F238E27FC236}">
                <a16:creationId xmlns:a16="http://schemas.microsoft.com/office/drawing/2014/main" id="{9BA476ED-A439-4DB7-8639-65336AAECA5E}"/>
              </a:ext>
            </a:extLst>
          </p:cNvPr>
          <p:cNvSpPr>
            <a:spLocks noChangeArrowheads="1"/>
          </p:cNvSpPr>
          <p:nvPr/>
        </p:nvSpPr>
        <p:spPr bwMode="auto">
          <a:xfrm rot="10800000">
            <a:off x="2022475" y="3421063"/>
            <a:ext cx="877888" cy="941387"/>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3" name="Google Shape;275;p25">
            <a:extLst>
              <a:ext uri="{FF2B5EF4-FFF2-40B4-BE49-F238E27FC236}">
                <a16:creationId xmlns:a16="http://schemas.microsoft.com/office/drawing/2014/main" id="{3DF2CB8C-08B5-4DA0-809A-F8890B07FC8F}"/>
              </a:ext>
            </a:extLst>
          </p:cNvPr>
          <p:cNvSpPr>
            <a:spLocks noChangeArrowheads="1"/>
          </p:cNvSpPr>
          <p:nvPr/>
        </p:nvSpPr>
        <p:spPr bwMode="auto">
          <a:xfrm flipH="1">
            <a:off x="2017713" y="1800225"/>
            <a:ext cx="884237" cy="8763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4" name="Google Shape;276;p25">
            <a:extLst>
              <a:ext uri="{FF2B5EF4-FFF2-40B4-BE49-F238E27FC236}">
                <a16:creationId xmlns:a16="http://schemas.microsoft.com/office/drawing/2014/main" id="{37529FDB-6DD8-490F-878C-8D60F5404E2E}"/>
              </a:ext>
            </a:extLst>
          </p:cNvPr>
          <p:cNvSpPr>
            <a:spLocks noChangeArrowheads="1"/>
          </p:cNvSpPr>
          <p:nvPr/>
        </p:nvSpPr>
        <p:spPr bwMode="auto">
          <a:xfrm flipH="1">
            <a:off x="2016125" y="987425"/>
            <a:ext cx="887413" cy="9398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5" name="Google Shape;277;p25">
            <a:extLst>
              <a:ext uri="{FF2B5EF4-FFF2-40B4-BE49-F238E27FC236}">
                <a16:creationId xmlns:a16="http://schemas.microsoft.com/office/drawing/2014/main" id="{77957A13-5E11-42D4-8412-7D365E1D4724}"/>
              </a:ext>
            </a:extLst>
          </p:cNvPr>
          <p:cNvSpPr>
            <a:spLocks noChangeArrowheads="1"/>
          </p:cNvSpPr>
          <p:nvPr/>
        </p:nvSpPr>
        <p:spPr bwMode="auto">
          <a:xfrm rot="10800000">
            <a:off x="2020888" y="2676525"/>
            <a:ext cx="877887" cy="871538"/>
          </a:xfrm>
          <a:custGeom>
            <a:avLst/>
            <a:gdLst>
              <a:gd name="T0" fmla="*/ 2147483646 w 120000"/>
              <a:gd name="T1" fmla="*/ 2147483646 h 120000"/>
              <a:gd name="T2" fmla="*/ 2147483646 w 120000"/>
              <a:gd name="T3" fmla="*/ 2147483646 h 120000"/>
              <a:gd name="T4" fmla="*/ 2147483646 w 120000"/>
              <a:gd name="T5" fmla="*/ 0 h 120000"/>
              <a:gd name="T6" fmla="*/ 2147483646 w 120000"/>
              <a:gd name="T7" fmla="*/ 2147483646 h 120000"/>
              <a:gd name="T8" fmla="*/ 2147483646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6" name="Google Shape;278;p25">
            <a:extLst>
              <a:ext uri="{FF2B5EF4-FFF2-40B4-BE49-F238E27FC236}">
                <a16:creationId xmlns:a16="http://schemas.microsoft.com/office/drawing/2014/main" id="{4B3751F7-6CB1-4479-852B-67B2B9BB1812}"/>
              </a:ext>
            </a:extLst>
          </p:cNvPr>
          <p:cNvSpPr>
            <a:spLocks noChangeArrowheads="1"/>
          </p:cNvSpPr>
          <p:nvPr/>
        </p:nvSpPr>
        <p:spPr bwMode="auto">
          <a:xfrm>
            <a:off x="2386697" y="993775"/>
            <a:ext cx="6052452" cy="3933825"/>
          </a:xfrm>
          <a:custGeom>
            <a:avLst/>
            <a:gdLst>
              <a:gd name="T0" fmla="*/ 0 w 120000"/>
              <a:gd name="T1" fmla="*/ 2147483646 h 120000"/>
              <a:gd name="T2" fmla="*/ 0 w 120000"/>
              <a:gd name="T3" fmla="*/ 2147483646 h 120000"/>
              <a:gd name="T4" fmla="*/ 2147483646 w 120000"/>
              <a:gd name="T5" fmla="*/ 0 h 120000"/>
              <a:gd name="T6" fmla="*/ 2147483646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7" name="Google Shape;279;p25">
            <a:extLst>
              <a:ext uri="{FF2B5EF4-FFF2-40B4-BE49-F238E27FC236}">
                <a16:creationId xmlns:a16="http://schemas.microsoft.com/office/drawing/2014/main" id="{C689FF7B-1C31-49BA-AD3B-E490FFA94D99}"/>
              </a:ext>
            </a:extLst>
          </p:cNvPr>
          <p:cNvSpPr txBox="1">
            <a:spLocks noChangeArrowheads="1"/>
          </p:cNvSpPr>
          <p:nvPr/>
        </p:nvSpPr>
        <p:spPr bwMode="auto">
          <a:xfrm>
            <a:off x="3878263" y="1327150"/>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dirty="0">
                <a:solidFill>
                  <a:srgbClr val="FFFFFF"/>
                </a:solidFill>
                <a:latin typeface="Nixie One" charset="0"/>
                <a:sym typeface="Nixie One" charset="0"/>
              </a:rPr>
              <a:t>01</a:t>
            </a:r>
          </a:p>
        </p:txBody>
      </p:sp>
      <p:cxnSp>
        <p:nvCxnSpPr>
          <p:cNvPr id="12308" name="Google Shape;280;p25">
            <a:extLst>
              <a:ext uri="{FF2B5EF4-FFF2-40B4-BE49-F238E27FC236}">
                <a16:creationId xmlns:a16="http://schemas.microsoft.com/office/drawing/2014/main" id="{1D83F562-BA56-47E0-A4A3-BC59B2236EA6}"/>
              </a:ext>
            </a:extLst>
          </p:cNvPr>
          <p:cNvCxnSpPr>
            <a:cxnSpLocks noChangeShapeType="1"/>
          </p:cNvCxnSpPr>
          <p:nvPr/>
        </p:nvCxnSpPr>
        <p:spPr bwMode="auto">
          <a:xfrm>
            <a:off x="4476750" y="1355725"/>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9" name="Google Shape;281;p25">
            <a:extLst>
              <a:ext uri="{FF2B5EF4-FFF2-40B4-BE49-F238E27FC236}">
                <a16:creationId xmlns:a16="http://schemas.microsoft.com/office/drawing/2014/main" id="{57981321-9D47-463A-9371-378A31492A35}"/>
              </a:ext>
            </a:extLst>
          </p:cNvPr>
          <p:cNvSpPr txBox="1">
            <a:spLocks noChangeArrowheads="1"/>
          </p:cNvSpPr>
          <p:nvPr/>
        </p:nvSpPr>
        <p:spPr bwMode="auto">
          <a:xfrm>
            <a:off x="4532312" y="1339850"/>
            <a:ext cx="205590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dirty="0">
                <a:solidFill>
                  <a:srgbClr val="FFFFFF"/>
                </a:solidFill>
                <a:latin typeface="Weekly Free Light" panose="00000400000000000000" pitchFamily="50" charset="-18"/>
                <a:sym typeface="Nixie One" charset="0"/>
              </a:rPr>
              <a:t>Deľba štátnej moci - opakovanie</a:t>
            </a:r>
            <a:endParaRPr lang="sk-SK" altLang="sk-SK" dirty="0">
              <a:solidFill>
                <a:srgbClr val="FFFFFF"/>
              </a:solidFill>
              <a:latin typeface="Weekly Free Light" panose="00000400000000000000" pitchFamily="50" charset="-18"/>
              <a:sym typeface="Nixie One" charset="0"/>
            </a:endParaRPr>
          </a:p>
        </p:txBody>
      </p:sp>
      <p:sp>
        <p:nvSpPr>
          <p:cNvPr id="12310" name="Google Shape;282;p25">
            <a:extLst>
              <a:ext uri="{FF2B5EF4-FFF2-40B4-BE49-F238E27FC236}">
                <a16:creationId xmlns:a16="http://schemas.microsoft.com/office/drawing/2014/main" id="{3A11CE06-52CC-4E2A-9385-AECBCD9FB4CE}"/>
              </a:ext>
            </a:extLst>
          </p:cNvPr>
          <p:cNvSpPr txBox="1">
            <a:spLocks noChangeArrowheads="1"/>
          </p:cNvSpPr>
          <p:nvPr/>
        </p:nvSpPr>
        <p:spPr bwMode="auto">
          <a:xfrm>
            <a:off x="3878263" y="206533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02</a:t>
            </a:r>
            <a:endParaRPr lang="sk-SK" altLang="sk-SK" sz="2400" b="1">
              <a:latin typeface="Nixie One" charset="0"/>
              <a:sym typeface="Nixie One" charset="0"/>
            </a:endParaRPr>
          </a:p>
        </p:txBody>
      </p:sp>
      <p:cxnSp>
        <p:nvCxnSpPr>
          <p:cNvPr id="12311" name="Google Shape;283;p25">
            <a:extLst>
              <a:ext uri="{FF2B5EF4-FFF2-40B4-BE49-F238E27FC236}">
                <a16:creationId xmlns:a16="http://schemas.microsoft.com/office/drawing/2014/main" id="{E0FFCA91-7C31-4BA7-B48B-B2B512F2F748}"/>
              </a:ext>
            </a:extLst>
          </p:cNvPr>
          <p:cNvCxnSpPr>
            <a:cxnSpLocks noChangeShapeType="1"/>
          </p:cNvCxnSpPr>
          <p:nvPr/>
        </p:nvCxnSpPr>
        <p:spPr bwMode="auto">
          <a:xfrm>
            <a:off x="4476750" y="209391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2" name="Google Shape;284;p25">
            <a:extLst>
              <a:ext uri="{FF2B5EF4-FFF2-40B4-BE49-F238E27FC236}">
                <a16:creationId xmlns:a16="http://schemas.microsoft.com/office/drawing/2014/main" id="{6FDA6392-8B12-4E3D-A01E-71F352472287}"/>
              </a:ext>
            </a:extLst>
          </p:cNvPr>
          <p:cNvSpPr txBox="1">
            <a:spLocks noChangeArrowheads="1"/>
          </p:cNvSpPr>
          <p:nvPr/>
        </p:nvSpPr>
        <p:spPr bwMode="auto">
          <a:xfrm>
            <a:off x="4532312" y="2082800"/>
            <a:ext cx="2593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dirty="0">
                <a:solidFill>
                  <a:srgbClr val="FFFFFF"/>
                </a:solidFill>
                <a:latin typeface="Weekly Free Light" panose="00000400000000000000" pitchFamily="50" charset="-18"/>
                <a:sym typeface="Nixie One" charset="0"/>
              </a:rPr>
              <a:t>Horizontálne delenie štátnej moci</a:t>
            </a:r>
          </a:p>
        </p:txBody>
      </p:sp>
      <p:sp>
        <p:nvSpPr>
          <p:cNvPr id="12313" name="Google Shape;285;p25">
            <a:extLst>
              <a:ext uri="{FF2B5EF4-FFF2-40B4-BE49-F238E27FC236}">
                <a16:creationId xmlns:a16="http://schemas.microsoft.com/office/drawing/2014/main" id="{FDB2433B-A124-4472-A045-803E005D0908}"/>
              </a:ext>
            </a:extLst>
          </p:cNvPr>
          <p:cNvSpPr txBox="1">
            <a:spLocks noChangeArrowheads="1"/>
          </p:cNvSpPr>
          <p:nvPr/>
        </p:nvSpPr>
        <p:spPr bwMode="auto">
          <a:xfrm>
            <a:off x="3878263" y="28241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03</a:t>
            </a:r>
          </a:p>
        </p:txBody>
      </p:sp>
      <p:cxnSp>
        <p:nvCxnSpPr>
          <p:cNvPr id="12314" name="Google Shape;286;p25">
            <a:extLst>
              <a:ext uri="{FF2B5EF4-FFF2-40B4-BE49-F238E27FC236}">
                <a16:creationId xmlns:a16="http://schemas.microsoft.com/office/drawing/2014/main" id="{EBD55C62-24CE-4BD9-A5D0-0B9E04EE5398}"/>
              </a:ext>
            </a:extLst>
          </p:cNvPr>
          <p:cNvCxnSpPr>
            <a:cxnSpLocks noChangeShapeType="1"/>
          </p:cNvCxnSpPr>
          <p:nvPr/>
        </p:nvCxnSpPr>
        <p:spPr bwMode="auto">
          <a:xfrm>
            <a:off x="4476750" y="285273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5" name="Google Shape;287;p25">
            <a:extLst>
              <a:ext uri="{FF2B5EF4-FFF2-40B4-BE49-F238E27FC236}">
                <a16:creationId xmlns:a16="http://schemas.microsoft.com/office/drawing/2014/main" id="{C2AD2BBB-B9AA-465D-AD18-DC361C39FB6D}"/>
              </a:ext>
            </a:extLst>
          </p:cNvPr>
          <p:cNvSpPr txBox="1">
            <a:spLocks noChangeArrowheads="1"/>
          </p:cNvSpPr>
          <p:nvPr/>
        </p:nvSpPr>
        <p:spPr bwMode="auto">
          <a:xfrm>
            <a:off x="4497387" y="2747963"/>
            <a:ext cx="209083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dirty="0">
                <a:solidFill>
                  <a:srgbClr val="FFFFFF"/>
                </a:solidFill>
                <a:latin typeface="Weekly Free Light" panose="00000400000000000000" pitchFamily="50" charset="-18"/>
                <a:sym typeface="Nixie One" charset="0"/>
              </a:rPr>
              <a:t>Výkonná moc</a:t>
            </a:r>
            <a:endParaRPr lang="sk-SK" altLang="sk-SK" dirty="0">
              <a:solidFill>
                <a:srgbClr val="FFFFFF"/>
              </a:solidFill>
              <a:latin typeface="Weekly Free Light" panose="00000400000000000000" pitchFamily="50" charset="-18"/>
              <a:sym typeface="Nixie One" charset="0"/>
            </a:endParaRPr>
          </a:p>
        </p:txBody>
      </p:sp>
      <p:sp>
        <p:nvSpPr>
          <p:cNvPr id="12316" name="Google Shape;288;p25">
            <a:extLst>
              <a:ext uri="{FF2B5EF4-FFF2-40B4-BE49-F238E27FC236}">
                <a16:creationId xmlns:a16="http://schemas.microsoft.com/office/drawing/2014/main" id="{25115539-B799-4D11-9899-568C26F4DC21}"/>
              </a:ext>
            </a:extLst>
          </p:cNvPr>
          <p:cNvSpPr txBox="1">
            <a:spLocks noChangeArrowheads="1"/>
          </p:cNvSpPr>
          <p:nvPr/>
        </p:nvSpPr>
        <p:spPr bwMode="auto">
          <a:xfrm>
            <a:off x="3878263" y="355441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04</a:t>
            </a:r>
          </a:p>
        </p:txBody>
      </p:sp>
      <p:cxnSp>
        <p:nvCxnSpPr>
          <p:cNvPr id="12317" name="Google Shape;289;p25">
            <a:extLst>
              <a:ext uri="{FF2B5EF4-FFF2-40B4-BE49-F238E27FC236}">
                <a16:creationId xmlns:a16="http://schemas.microsoft.com/office/drawing/2014/main" id="{F9487C4A-2779-4CF4-BC51-7AED7B4C48F1}"/>
              </a:ext>
            </a:extLst>
          </p:cNvPr>
          <p:cNvCxnSpPr>
            <a:cxnSpLocks noChangeShapeType="1"/>
          </p:cNvCxnSpPr>
          <p:nvPr/>
        </p:nvCxnSpPr>
        <p:spPr bwMode="auto">
          <a:xfrm>
            <a:off x="4476750" y="3582988"/>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8" name="Google Shape;290;p25">
            <a:extLst>
              <a:ext uri="{FF2B5EF4-FFF2-40B4-BE49-F238E27FC236}">
                <a16:creationId xmlns:a16="http://schemas.microsoft.com/office/drawing/2014/main" id="{D96160DF-832E-4656-A758-F20C08D1D6B3}"/>
              </a:ext>
            </a:extLst>
          </p:cNvPr>
          <p:cNvSpPr txBox="1">
            <a:spLocks noChangeArrowheads="1"/>
          </p:cNvSpPr>
          <p:nvPr/>
        </p:nvSpPr>
        <p:spPr bwMode="auto">
          <a:xfrm>
            <a:off x="4572000" y="3609660"/>
            <a:ext cx="1824036" cy="40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endParaRPr lang="sk-SK" altLang="sk-SK" sz="1200" dirty="0">
              <a:solidFill>
                <a:srgbClr val="FFFFFF"/>
              </a:solidFill>
              <a:latin typeface="Weekly Free Light" panose="00000400000000000000" pitchFamily="50" charset="-18"/>
              <a:sym typeface="Nixie One" charset="0"/>
            </a:endParaRPr>
          </a:p>
          <a:p>
            <a:pPr eaLnBrk="1" hangingPunct="1">
              <a:lnSpc>
                <a:spcPct val="83000"/>
              </a:lnSpc>
              <a:buFont typeface="Arial" panose="020B0604020202020204" pitchFamily="34" charset="0"/>
              <a:buNone/>
            </a:pPr>
            <a:r>
              <a:rPr lang="sk-SK" altLang="sk-SK" sz="1200" dirty="0">
                <a:solidFill>
                  <a:srgbClr val="FFFFFF"/>
                </a:solidFill>
                <a:latin typeface="Weekly Free Light" panose="00000400000000000000" pitchFamily="50" charset="-18"/>
                <a:sym typeface="Nixie One" charset="0"/>
              </a:rPr>
              <a:t>Súdna moc</a:t>
            </a:r>
          </a:p>
          <a:p>
            <a:pPr eaLnBrk="1" hangingPunct="1">
              <a:lnSpc>
                <a:spcPct val="83000"/>
              </a:lnSpc>
              <a:buFont typeface="Arial" panose="020B0604020202020204" pitchFamily="34" charset="0"/>
              <a:buNone/>
            </a:pPr>
            <a:endParaRPr lang="sk-SK" altLang="sk-SK" dirty="0">
              <a:solidFill>
                <a:srgbClr val="FFFFFF"/>
              </a:solidFill>
              <a:latin typeface="Nixie One" charset="0"/>
              <a:sym typeface="Nixie One" charset="0"/>
            </a:endParaRPr>
          </a:p>
        </p:txBody>
      </p:sp>
      <p:sp>
        <p:nvSpPr>
          <p:cNvPr id="12319" name="Google Shape;292;p25">
            <a:extLst>
              <a:ext uri="{FF2B5EF4-FFF2-40B4-BE49-F238E27FC236}">
                <a16:creationId xmlns:a16="http://schemas.microsoft.com/office/drawing/2014/main" id="{6CA94233-32D3-4E34-A794-CFD3C447ADE6}"/>
              </a:ext>
            </a:extLst>
          </p:cNvPr>
          <p:cNvSpPr txBox="1">
            <a:spLocks noChangeArrowheads="1"/>
          </p:cNvSpPr>
          <p:nvPr/>
        </p:nvSpPr>
        <p:spPr bwMode="auto">
          <a:xfrm>
            <a:off x="298450" y="4710113"/>
            <a:ext cx="37115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ts val="600"/>
              </a:spcBef>
              <a:buFont typeface="Arial" panose="020B0604020202020204" pitchFamily="34" charset="0"/>
              <a:buNone/>
            </a:pPr>
            <a:endParaRPr lang="sk-SK" altLang="sk-SK" sz="1200" b="1">
              <a:solidFill>
                <a:srgbClr val="18637B"/>
              </a:solidFill>
              <a:latin typeface="Nixie One" charset="0"/>
              <a:sym typeface="Nixie One" charset="0"/>
            </a:endParaRPr>
          </a:p>
        </p:txBody>
      </p:sp>
      <p:sp>
        <p:nvSpPr>
          <p:cNvPr id="12320" name="Google Shape;312;p25">
            <a:extLst>
              <a:ext uri="{FF2B5EF4-FFF2-40B4-BE49-F238E27FC236}">
                <a16:creationId xmlns:a16="http://schemas.microsoft.com/office/drawing/2014/main" id="{BCA172DA-E5CC-49C1-B237-4D696821E3B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C9D7124D-49A6-4228-BCB0-F8D1AB2702D3}"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3</a:t>
            </a:fld>
            <a:endParaRPr lang="sk-SK" altLang="sk-SK" sz="800">
              <a:solidFill>
                <a:srgbClr val="FFFFFF"/>
              </a:solidFill>
              <a:latin typeface="Roboto Slab" pitchFamily="2" charset="0"/>
              <a:sym typeface="Roboto Slab" pitchFamily="2" charset="0"/>
            </a:endParaRPr>
          </a:p>
        </p:txBody>
      </p:sp>
      <p:sp>
        <p:nvSpPr>
          <p:cNvPr id="12321" name="Google Shape;292;p25">
            <a:extLst>
              <a:ext uri="{FF2B5EF4-FFF2-40B4-BE49-F238E27FC236}">
                <a16:creationId xmlns:a16="http://schemas.microsoft.com/office/drawing/2014/main" id="{18349926-3615-4764-B790-B1CDAAD22ACF}"/>
              </a:ext>
            </a:extLst>
          </p:cNvPr>
          <p:cNvSpPr txBox="1">
            <a:spLocks noChangeArrowheads="1"/>
          </p:cNvSpPr>
          <p:nvPr/>
        </p:nvSpPr>
        <p:spPr bwMode="auto">
          <a:xfrm>
            <a:off x="0" y="4808538"/>
            <a:ext cx="2565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rPr>
              <a:t>2020-1-SK01-KA226-SCH-094350</a:t>
            </a:r>
          </a:p>
        </p:txBody>
      </p:sp>
      <p:pic>
        <p:nvPicPr>
          <p:cNvPr id="12322" name="Obrázok 2">
            <a:extLst>
              <a:ext uri="{FF2B5EF4-FFF2-40B4-BE49-F238E27FC236}">
                <a16:creationId xmlns:a16="http://schemas.microsoft.com/office/drawing/2014/main" id="{3F7C631C-76FF-419F-A3EF-97218A5FEC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357188"/>
            <a:ext cx="3181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23" name="Google Shape;506;p40">
            <a:extLst>
              <a:ext uri="{FF2B5EF4-FFF2-40B4-BE49-F238E27FC236}">
                <a16:creationId xmlns:a16="http://schemas.microsoft.com/office/drawing/2014/main" id="{A06A2698-E3E9-4697-9B07-0EEB0CC3EB04}"/>
              </a:ext>
            </a:extLst>
          </p:cNvPr>
          <p:cNvGrpSpPr>
            <a:grpSpLocks/>
          </p:cNvGrpSpPr>
          <p:nvPr/>
        </p:nvGrpSpPr>
        <p:grpSpPr bwMode="auto">
          <a:xfrm>
            <a:off x="3275013" y="1374775"/>
            <a:ext cx="296862" cy="252413"/>
            <a:chOff x="1934025" y="1001650"/>
            <a:chExt cx="415300" cy="355600"/>
          </a:xfrm>
        </p:grpSpPr>
        <p:sp>
          <p:nvSpPr>
            <p:cNvPr id="12354" name="Google Shape;507;p40">
              <a:extLst>
                <a:ext uri="{FF2B5EF4-FFF2-40B4-BE49-F238E27FC236}">
                  <a16:creationId xmlns:a16="http://schemas.microsoft.com/office/drawing/2014/main" id="{FD5D6416-2C1E-4524-ADAE-E98F9290F01D}"/>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5" name="Google Shape;508;p40">
              <a:extLst>
                <a:ext uri="{FF2B5EF4-FFF2-40B4-BE49-F238E27FC236}">
                  <a16:creationId xmlns:a16="http://schemas.microsoft.com/office/drawing/2014/main" id="{C7BFF7A8-A1CD-4381-A8A3-FFF397CEB3B7}"/>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6" name="Google Shape;509;p40">
              <a:extLst>
                <a:ext uri="{FF2B5EF4-FFF2-40B4-BE49-F238E27FC236}">
                  <a16:creationId xmlns:a16="http://schemas.microsoft.com/office/drawing/2014/main" id="{197B236E-B6E8-4005-BE8E-6AD3C2ADE6DE}"/>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7" name="Google Shape;510;p40">
              <a:extLst>
                <a:ext uri="{FF2B5EF4-FFF2-40B4-BE49-F238E27FC236}">
                  <a16:creationId xmlns:a16="http://schemas.microsoft.com/office/drawing/2014/main" id="{A6B43824-A9CC-45A1-BC39-3DC3D325B368}"/>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4" name="Google Shape;506;p40">
            <a:extLst>
              <a:ext uri="{FF2B5EF4-FFF2-40B4-BE49-F238E27FC236}">
                <a16:creationId xmlns:a16="http://schemas.microsoft.com/office/drawing/2014/main" id="{CC5EED8D-C0E0-4EC0-AD5B-DE000695675C}"/>
              </a:ext>
            </a:extLst>
          </p:cNvPr>
          <p:cNvGrpSpPr>
            <a:grpSpLocks/>
          </p:cNvGrpSpPr>
          <p:nvPr/>
        </p:nvGrpSpPr>
        <p:grpSpPr bwMode="auto">
          <a:xfrm>
            <a:off x="1579563" y="1096963"/>
            <a:ext cx="296862" cy="252412"/>
            <a:chOff x="1934025" y="1001650"/>
            <a:chExt cx="415300" cy="355600"/>
          </a:xfrm>
        </p:grpSpPr>
        <p:sp>
          <p:nvSpPr>
            <p:cNvPr id="12350" name="Google Shape;507;p40">
              <a:extLst>
                <a:ext uri="{FF2B5EF4-FFF2-40B4-BE49-F238E27FC236}">
                  <a16:creationId xmlns:a16="http://schemas.microsoft.com/office/drawing/2014/main" id="{A3CA676A-F4B7-4EEF-9544-E6B18AE7AC97}"/>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1" name="Google Shape;508;p40">
              <a:extLst>
                <a:ext uri="{FF2B5EF4-FFF2-40B4-BE49-F238E27FC236}">
                  <a16:creationId xmlns:a16="http://schemas.microsoft.com/office/drawing/2014/main" id="{32B3DEA7-3D57-436A-BE38-CB2228C6D23F}"/>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2" name="Google Shape;509;p40">
              <a:extLst>
                <a:ext uri="{FF2B5EF4-FFF2-40B4-BE49-F238E27FC236}">
                  <a16:creationId xmlns:a16="http://schemas.microsoft.com/office/drawing/2014/main" id="{B866F06A-2544-4287-BB1E-5774633B2310}"/>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53" name="Google Shape;510;p40">
              <a:extLst>
                <a:ext uri="{FF2B5EF4-FFF2-40B4-BE49-F238E27FC236}">
                  <a16:creationId xmlns:a16="http://schemas.microsoft.com/office/drawing/2014/main" id="{36A1CCD2-64CE-41A8-B5CE-9F4A502F70DE}"/>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5" name="Google Shape;506;p40">
            <a:extLst>
              <a:ext uri="{FF2B5EF4-FFF2-40B4-BE49-F238E27FC236}">
                <a16:creationId xmlns:a16="http://schemas.microsoft.com/office/drawing/2014/main" id="{40E36A68-5C79-4470-AE87-CA5F9083EB7F}"/>
              </a:ext>
            </a:extLst>
          </p:cNvPr>
          <p:cNvGrpSpPr>
            <a:grpSpLocks/>
          </p:cNvGrpSpPr>
          <p:nvPr/>
        </p:nvGrpSpPr>
        <p:grpSpPr bwMode="auto">
          <a:xfrm>
            <a:off x="3233738" y="2124075"/>
            <a:ext cx="296862" cy="252413"/>
            <a:chOff x="1934025" y="1001650"/>
            <a:chExt cx="415300" cy="355600"/>
          </a:xfrm>
        </p:grpSpPr>
        <p:sp>
          <p:nvSpPr>
            <p:cNvPr id="12346" name="Google Shape;507;p40">
              <a:extLst>
                <a:ext uri="{FF2B5EF4-FFF2-40B4-BE49-F238E27FC236}">
                  <a16:creationId xmlns:a16="http://schemas.microsoft.com/office/drawing/2014/main" id="{193CE5ED-E6E1-4A0E-A214-573807511F4A}"/>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7" name="Google Shape;508;p40">
              <a:extLst>
                <a:ext uri="{FF2B5EF4-FFF2-40B4-BE49-F238E27FC236}">
                  <a16:creationId xmlns:a16="http://schemas.microsoft.com/office/drawing/2014/main" id="{518BBF2D-DFEB-4D6F-898B-3BBD9E962ACE}"/>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8" name="Google Shape;509;p40">
              <a:extLst>
                <a:ext uri="{FF2B5EF4-FFF2-40B4-BE49-F238E27FC236}">
                  <a16:creationId xmlns:a16="http://schemas.microsoft.com/office/drawing/2014/main" id="{E5093E38-5DA8-488E-B530-FB41261BBFE2}"/>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9" name="Google Shape;510;p40">
              <a:extLst>
                <a:ext uri="{FF2B5EF4-FFF2-40B4-BE49-F238E27FC236}">
                  <a16:creationId xmlns:a16="http://schemas.microsoft.com/office/drawing/2014/main" id="{4FB18354-0B92-4730-8E61-D834EA8D2AC6}"/>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6" name="Google Shape;506;p40">
            <a:extLst>
              <a:ext uri="{FF2B5EF4-FFF2-40B4-BE49-F238E27FC236}">
                <a16:creationId xmlns:a16="http://schemas.microsoft.com/office/drawing/2014/main" id="{DABC673D-427B-4823-A5B1-699B1BB6FA1B}"/>
              </a:ext>
            </a:extLst>
          </p:cNvPr>
          <p:cNvGrpSpPr>
            <a:grpSpLocks/>
          </p:cNvGrpSpPr>
          <p:nvPr/>
        </p:nvGrpSpPr>
        <p:grpSpPr bwMode="auto">
          <a:xfrm>
            <a:off x="3233738" y="2921000"/>
            <a:ext cx="296862" cy="252413"/>
            <a:chOff x="1934025" y="1001650"/>
            <a:chExt cx="415300" cy="355600"/>
          </a:xfrm>
        </p:grpSpPr>
        <p:sp>
          <p:nvSpPr>
            <p:cNvPr id="12342" name="Google Shape;507;p40">
              <a:extLst>
                <a:ext uri="{FF2B5EF4-FFF2-40B4-BE49-F238E27FC236}">
                  <a16:creationId xmlns:a16="http://schemas.microsoft.com/office/drawing/2014/main" id="{40FC125A-A5CB-416E-8144-DA8CA7ECB0E2}"/>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3" name="Google Shape;508;p40">
              <a:extLst>
                <a:ext uri="{FF2B5EF4-FFF2-40B4-BE49-F238E27FC236}">
                  <a16:creationId xmlns:a16="http://schemas.microsoft.com/office/drawing/2014/main" id="{7867A79D-06F4-4529-BE63-200987646B0D}"/>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4" name="Google Shape;509;p40">
              <a:extLst>
                <a:ext uri="{FF2B5EF4-FFF2-40B4-BE49-F238E27FC236}">
                  <a16:creationId xmlns:a16="http://schemas.microsoft.com/office/drawing/2014/main" id="{63D4BCCC-5D40-49F1-ACE2-7074E8A275D3}"/>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5" name="Google Shape;510;p40">
              <a:extLst>
                <a:ext uri="{FF2B5EF4-FFF2-40B4-BE49-F238E27FC236}">
                  <a16:creationId xmlns:a16="http://schemas.microsoft.com/office/drawing/2014/main" id="{0ABEDA9D-E150-409B-950C-E12DB6DBE777}"/>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7" name="Google Shape;506;p40">
            <a:extLst>
              <a:ext uri="{FF2B5EF4-FFF2-40B4-BE49-F238E27FC236}">
                <a16:creationId xmlns:a16="http://schemas.microsoft.com/office/drawing/2014/main" id="{7584F699-354E-46F9-AAC7-CD3EC72CC0BB}"/>
              </a:ext>
            </a:extLst>
          </p:cNvPr>
          <p:cNvGrpSpPr>
            <a:grpSpLocks/>
          </p:cNvGrpSpPr>
          <p:nvPr/>
        </p:nvGrpSpPr>
        <p:grpSpPr bwMode="auto">
          <a:xfrm>
            <a:off x="3221038" y="3697288"/>
            <a:ext cx="296862" cy="252412"/>
            <a:chOff x="1934025" y="1001650"/>
            <a:chExt cx="415300" cy="355600"/>
          </a:xfrm>
        </p:grpSpPr>
        <p:sp>
          <p:nvSpPr>
            <p:cNvPr id="12338" name="Google Shape;507;p40">
              <a:extLst>
                <a:ext uri="{FF2B5EF4-FFF2-40B4-BE49-F238E27FC236}">
                  <a16:creationId xmlns:a16="http://schemas.microsoft.com/office/drawing/2014/main" id="{4E37A0F5-E059-403E-971C-A41B3010745A}"/>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9" name="Google Shape;508;p40">
              <a:extLst>
                <a:ext uri="{FF2B5EF4-FFF2-40B4-BE49-F238E27FC236}">
                  <a16:creationId xmlns:a16="http://schemas.microsoft.com/office/drawing/2014/main" id="{61129D49-C0A7-4590-BF8F-2E44115713D0}"/>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0" name="Google Shape;509;p40">
              <a:extLst>
                <a:ext uri="{FF2B5EF4-FFF2-40B4-BE49-F238E27FC236}">
                  <a16:creationId xmlns:a16="http://schemas.microsoft.com/office/drawing/2014/main" id="{72D03519-778C-4A40-89AA-965BE989E18C}"/>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1" name="Google Shape;510;p40">
              <a:extLst>
                <a:ext uri="{FF2B5EF4-FFF2-40B4-BE49-F238E27FC236}">
                  <a16:creationId xmlns:a16="http://schemas.microsoft.com/office/drawing/2014/main" id="{8593B55F-2111-48AD-A7E6-C7C22C94A563}"/>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12328" name="BlokTextu 58">
            <a:extLst>
              <a:ext uri="{FF2B5EF4-FFF2-40B4-BE49-F238E27FC236}">
                <a16:creationId xmlns:a16="http://schemas.microsoft.com/office/drawing/2014/main" id="{90BAAEE5-7935-4E77-89BE-1BC63238C6B9}"/>
              </a:ext>
            </a:extLst>
          </p:cNvPr>
          <p:cNvSpPr txBox="1">
            <a:spLocks noChangeArrowheads="1"/>
          </p:cNvSpPr>
          <p:nvPr/>
        </p:nvSpPr>
        <p:spPr bwMode="auto">
          <a:xfrm>
            <a:off x="704851" y="1223963"/>
            <a:ext cx="1316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sz="2000" b="1" dirty="0">
                <a:solidFill>
                  <a:srgbClr val="124057"/>
                </a:solidFill>
                <a:latin typeface="Roboto Slab" pitchFamily="2" charset="0"/>
                <a:ea typeface="Roboto Slab" pitchFamily="2" charset="0"/>
              </a:rPr>
              <a:t>OBSAH</a:t>
            </a:r>
            <a:endParaRPr lang="sk-SK" altLang="sk-SK" sz="2000" b="1" dirty="0">
              <a:latin typeface="Roboto Slab" pitchFamily="2" charset="0"/>
              <a:ea typeface="Roboto Slab" pitchFamily="2" charset="0"/>
            </a:endParaRPr>
          </a:p>
        </p:txBody>
      </p:sp>
      <p:grpSp>
        <p:nvGrpSpPr>
          <p:cNvPr id="12329" name="Google Shape;506;p40">
            <a:extLst>
              <a:ext uri="{FF2B5EF4-FFF2-40B4-BE49-F238E27FC236}">
                <a16:creationId xmlns:a16="http://schemas.microsoft.com/office/drawing/2014/main" id="{7AF634EA-1425-40FE-ADEC-2343BDC9EBA3}"/>
              </a:ext>
            </a:extLst>
          </p:cNvPr>
          <p:cNvGrpSpPr>
            <a:grpSpLocks/>
          </p:cNvGrpSpPr>
          <p:nvPr/>
        </p:nvGrpSpPr>
        <p:grpSpPr bwMode="auto">
          <a:xfrm>
            <a:off x="3200400" y="4410075"/>
            <a:ext cx="296863" cy="252413"/>
            <a:chOff x="1934025" y="1001650"/>
            <a:chExt cx="415300" cy="355600"/>
          </a:xfrm>
        </p:grpSpPr>
        <p:sp>
          <p:nvSpPr>
            <p:cNvPr id="12334" name="Google Shape;507;p40">
              <a:extLst>
                <a:ext uri="{FF2B5EF4-FFF2-40B4-BE49-F238E27FC236}">
                  <a16:creationId xmlns:a16="http://schemas.microsoft.com/office/drawing/2014/main" id="{905BE9F1-2571-4D72-A56F-558C7091EE85}"/>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5" name="Google Shape;508;p40">
              <a:extLst>
                <a:ext uri="{FF2B5EF4-FFF2-40B4-BE49-F238E27FC236}">
                  <a16:creationId xmlns:a16="http://schemas.microsoft.com/office/drawing/2014/main" id="{97C197A3-6551-4F2F-9F9C-E0562836B165}"/>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6" name="Google Shape;509;p40">
              <a:extLst>
                <a:ext uri="{FF2B5EF4-FFF2-40B4-BE49-F238E27FC236}">
                  <a16:creationId xmlns:a16="http://schemas.microsoft.com/office/drawing/2014/main" id="{300ECC2C-834F-4905-8B5D-BCF7A91020B3}"/>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7" name="Google Shape;510;p40">
              <a:extLst>
                <a:ext uri="{FF2B5EF4-FFF2-40B4-BE49-F238E27FC236}">
                  <a16:creationId xmlns:a16="http://schemas.microsoft.com/office/drawing/2014/main" id="{37495FFE-CCC4-4137-8084-D44E4D611F85}"/>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12330" name="Google Shape;288;p25">
            <a:extLst>
              <a:ext uri="{FF2B5EF4-FFF2-40B4-BE49-F238E27FC236}">
                <a16:creationId xmlns:a16="http://schemas.microsoft.com/office/drawing/2014/main" id="{EE137DCB-9799-4BBB-B92E-2A92EA4AFDBD}"/>
              </a:ext>
            </a:extLst>
          </p:cNvPr>
          <p:cNvSpPr txBox="1">
            <a:spLocks noChangeArrowheads="1"/>
          </p:cNvSpPr>
          <p:nvPr/>
        </p:nvSpPr>
        <p:spPr bwMode="auto">
          <a:xfrm>
            <a:off x="3929063" y="421481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05</a:t>
            </a:r>
          </a:p>
        </p:txBody>
      </p:sp>
      <p:cxnSp>
        <p:nvCxnSpPr>
          <p:cNvPr id="12331" name="Google Shape;289;p25">
            <a:extLst>
              <a:ext uri="{FF2B5EF4-FFF2-40B4-BE49-F238E27FC236}">
                <a16:creationId xmlns:a16="http://schemas.microsoft.com/office/drawing/2014/main" id="{F3281AD5-A522-40C0-9C71-C7781C1FFD11}"/>
              </a:ext>
            </a:extLst>
          </p:cNvPr>
          <p:cNvCxnSpPr>
            <a:cxnSpLocks noChangeShapeType="1"/>
          </p:cNvCxnSpPr>
          <p:nvPr/>
        </p:nvCxnSpPr>
        <p:spPr bwMode="auto">
          <a:xfrm>
            <a:off x="4491038" y="4268788"/>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32" name="Google Shape;290;p25">
            <a:extLst>
              <a:ext uri="{FF2B5EF4-FFF2-40B4-BE49-F238E27FC236}">
                <a16:creationId xmlns:a16="http://schemas.microsoft.com/office/drawing/2014/main" id="{5A54D4FF-F3E4-4D38-BE68-50EE123D31DA}"/>
              </a:ext>
            </a:extLst>
          </p:cNvPr>
          <p:cNvSpPr txBox="1">
            <a:spLocks noChangeArrowheads="1"/>
          </p:cNvSpPr>
          <p:nvPr/>
        </p:nvSpPr>
        <p:spPr bwMode="auto">
          <a:xfrm>
            <a:off x="4581524" y="4268789"/>
            <a:ext cx="215071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endParaRPr lang="sk-SK" altLang="sk-SK" sz="1200" dirty="0">
              <a:solidFill>
                <a:srgbClr val="FFFFFF"/>
              </a:solidFill>
              <a:latin typeface="Weekly Free Light" panose="00000400000000000000" pitchFamily="50" charset="-18"/>
              <a:sym typeface="Nixie One" charset="0"/>
            </a:endParaRPr>
          </a:p>
          <a:p>
            <a:pPr eaLnBrk="1" hangingPunct="1">
              <a:lnSpc>
                <a:spcPct val="83000"/>
              </a:lnSpc>
              <a:buFont typeface="Arial" panose="020B0604020202020204" pitchFamily="34" charset="0"/>
              <a:buNone/>
            </a:pPr>
            <a:r>
              <a:rPr lang="sk-SK" altLang="sk-SK" sz="1200" dirty="0">
                <a:solidFill>
                  <a:srgbClr val="FFFFFF"/>
                </a:solidFill>
                <a:latin typeface="Weekly Free Light" panose="00000400000000000000" pitchFamily="50" charset="-18"/>
                <a:sym typeface="Nixie One" charset="0"/>
              </a:rPr>
              <a:t>Vzdelávacie materiály</a:t>
            </a:r>
          </a:p>
          <a:p>
            <a:pPr eaLnBrk="1" hangingPunct="1">
              <a:lnSpc>
                <a:spcPct val="83000"/>
              </a:lnSpc>
              <a:buFont typeface="Arial" panose="020B0604020202020204" pitchFamily="34" charset="0"/>
              <a:buNone/>
            </a:pPr>
            <a:endParaRPr lang="sk-SK" altLang="sk-SK" dirty="0">
              <a:solidFill>
                <a:srgbClr val="FFFFFF"/>
              </a:solidFill>
              <a:latin typeface="Nixie One" charset="0"/>
              <a:sym typeface="Nixie One" charset="0"/>
            </a:endParaRPr>
          </a:p>
        </p:txBody>
      </p:sp>
      <p:sp>
        <p:nvSpPr>
          <p:cNvPr id="12333" name="Google Shape;291;p25">
            <a:extLst>
              <a:ext uri="{FF2B5EF4-FFF2-40B4-BE49-F238E27FC236}">
                <a16:creationId xmlns:a16="http://schemas.microsoft.com/office/drawing/2014/main" id="{23024917-7F16-466B-98D0-0EAC09B0C856}"/>
              </a:ext>
            </a:extLst>
          </p:cNvPr>
          <p:cNvSpPr>
            <a:spLocks noChangeArrowheads="1"/>
          </p:cNvSpPr>
          <p:nvPr/>
        </p:nvSpPr>
        <p:spPr bwMode="auto">
          <a:xfrm flipH="1">
            <a:off x="3779838" y="1182688"/>
            <a:ext cx="98425" cy="3702050"/>
          </a:xfrm>
          <a:custGeom>
            <a:avLst/>
            <a:gdLst>
              <a:gd name="T0" fmla="*/ 0 w 120000"/>
              <a:gd name="T1" fmla="*/ 2147483646 h 120000"/>
              <a:gd name="T2" fmla="*/ 0 w 120000"/>
              <a:gd name="T3" fmla="*/ 2147483646 h 120000"/>
              <a:gd name="T4" fmla="*/ 327 w 120000"/>
              <a:gd name="T5" fmla="*/ 0 h 120000"/>
              <a:gd name="T6" fmla="*/ 327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47;p16">
            <a:extLst>
              <a:ext uri="{FF2B5EF4-FFF2-40B4-BE49-F238E27FC236}">
                <a16:creationId xmlns:a16="http://schemas.microsoft.com/office/drawing/2014/main" id="{66C947AC-B01D-4951-A367-064E37F1D8DA}"/>
              </a:ext>
            </a:extLst>
          </p:cNvPr>
          <p:cNvSpPr txBox="1">
            <a:spLocks noGrp="1"/>
          </p:cNvSpPr>
          <p:nvPr>
            <p:ph type="subTitle" idx="1"/>
          </p:nvPr>
        </p:nvSpPr>
        <p:spPr>
          <a:xfrm>
            <a:off x="-149225" y="4659313"/>
            <a:ext cx="3744913" cy="381000"/>
          </a:xfrm>
        </p:spPr>
        <p:txBody>
          <a:bodyPr/>
          <a:lstStyle/>
          <a:p>
            <a:pPr algn="ctr" eaLnBrk="1" hangingPunct="1">
              <a:spcBef>
                <a:spcPct val="0"/>
              </a:spcBef>
              <a:spcAft>
                <a:spcPct val="0"/>
              </a:spcAft>
              <a:buClrTx/>
            </a:pPr>
            <a:r>
              <a:rPr lang="sk-SK" altLang="sk-SK" sz="1200">
                <a:solidFill>
                  <a:schemeClr val="tx1"/>
                </a:solidFill>
                <a:latin typeface="Arial" panose="020B0604020202020204" pitchFamily="34" charset="0"/>
                <a:cs typeface="Arial" panose="020B0604020202020204" pitchFamily="34" charset="0"/>
              </a:rPr>
              <a:t>2020-1-SK01-KA226-SCH-094350</a:t>
            </a:r>
          </a:p>
        </p:txBody>
      </p:sp>
      <p:sp>
        <p:nvSpPr>
          <p:cNvPr id="14339" name="Google Shape;148;p16">
            <a:extLst>
              <a:ext uri="{FF2B5EF4-FFF2-40B4-BE49-F238E27FC236}">
                <a16:creationId xmlns:a16="http://schemas.microsoft.com/office/drawing/2014/main" id="{CDECE7DD-8EE1-4F19-B41A-D66871054CE5}"/>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1</a:t>
            </a:r>
          </a:p>
        </p:txBody>
      </p:sp>
      <p:sp>
        <p:nvSpPr>
          <p:cNvPr id="14340" name="Google Shape;149;p16">
            <a:extLst>
              <a:ext uri="{FF2B5EF4-FFF2-40B4-BE49-F238E27FC236}">
                <a16:creationId xmlns:a16="http://schemas.microsoft.com/office/drawing/2014/main" id="{DE0A8FE0-5626-4686-92B3-A1D39803DAB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7942C83C-2C21-428F-92B5-1EF4A50F5F54}"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4</a:t>
            </a:fld>
            <a:endParaRPr lang="sk-SK" altLang="sk-SK" sz="800">
              <a:solidFill>
                <a:srgbClr val="FFFFFF"/>
              </a:solidFill>
              <a:latin typeface="Roboto Slab" pitchFamily="2" charset="0"/>
              <a:sym typeface="Roboto Slab" pitchFamily="2" charset="0"/>
            </a:endParaRPr>
          </a:p>
        </p:txBody>
      </p:sp>
      <p:pic>
        <p:nvPicPr>
          <p:cNvPr id="14341" name="Obrázok 2">
            <a:extLst>
              <a:ext uri="{FF2B5EF4-FFF2-40B4-BE49-F238E27FC236}">
                <a16:creationId xmlns:a16="http://schemas.microsoft.com/office/drawing/2014/main" id="{EF64A785-BF75-4BB9-A025-D587455EE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3338"/>
            <a:ext cx="261778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Nadpis 1">
            <a:extLst>
              <a:ext uri="{FF2B5EF4-FFF2-40B4-BE49-F238E27FC236}">
                <a16:creationId xmlns:a16="http://schemas.microsoft.com/office/drawing/2014/main" id="{E7E69450-86BB-418B-A68D-04A2E390A3E8}"/>
              </a:ext>
            </a:extLst>
          </p:cNvPr>
          <p:cNvSpPr txBox="1">
            <a:spLocks noGrp="1"/>
          </p:cNvSpPr>
          <p:nvPr>
            <p:ph type="ctrTitle"/>
          </p:nvPr>
        </p:nvSpPr>
        <p:spPr>
          <a:xfrm>
            <a:off x="3471863" y="1832769"/>
            <a:ext cx="5672137" cy="1160462"/>
          </a:xfrm>
        </p:spPr>
        <p:txBody>
          <a:bodyPr/>
          <a:lstStyle/>
          <a:p>
            <a:pPr algn="ctr">
              <a:spcBef>
                <a:spcPct val="0"/>
              </a:spcBef>
              <a:spcAft>
                <a:spcPct val="0"/>
              </a:spcAft>
            </a:pPr>
            <a:r>
              <a:rPr lang="sk-SK" altLang="sk-SK" b="1" dirty="0">
                <a:latin typeface="Roboto Slab" pitchFamily="2" charset="0"/>
                <a:cs typeface="Arial" panose="020B0604020202020204" pitchFamily="34" charset="0"/>
              </a:rPr>
              <a:t>Deľba štátnej moci</a:t>
            </a:r>
          </a:p>
        </p:txBody>
      </p:sp>
      <p:sp>
        <p:nvSpPr>
          <p:cNvPr id="2" name="BlokTextu 1">
            <a:extLst>
              <a:ext uri="{FF2B5EF4-FFF2-40B4-BE49-F238E27FC236}">
                <a16:creationId xmlns:a16="http://schemas.microsoft.com/office/drawing/2014/main" id="{B5DF0582-86DA-48E3-BF62-7DEB42C83AA7}"/>
              </a:ext>
            </a:extLst>
          </p:cNvPr>
          <p:cNvSpPr txBox="1"/>
          <p:nvPr/>
        </p:nvSpPr>
        <p:spPr>
          <a:xfrm>
            <a:off x="3471863" y="3226107"/>
            <a:ext cx="5672137" cy="400110"/>
          </a:xfrm>
          <a:prstGeom prst="rect">
            <a:avLst/>
          </a:prstGeom>
          <a:noFill/>
        </p:spPr>
        <p:txBody>
          <a:bodyPr wrap="square" rtlCol="0">
            <a:spAutoFit/>
          </a:bodyPr>
          <a:lstStyle/>
          <a:p>
            <a:pPr algn="ctr"/>
            <a:r>
              <a:rPr lang="sk-SK" sz="2000" b="1" dirty="0">
                <a:latin typeface="Weekly Free Light" panose="00000400000000000000" pitchFamily="50" charset="-18"/>
                <a:hlinkClick r:id="rId4"/>
              </a:rPr>
              <a:t>Opakovanie</a:t>
            </a:r>
            <a:endParaRPr lang="sk-SK" sz="2000" b="1" dirty="0">
              <a:latin typeface="Weekly Free Light" panose="00000400000000000000" pitchFamily="50" charset="-18"/>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Google Shape;147;p16">
            <a:extLst>
              <a:ext uri="{FF2B5EF4-FFF2-40B4-BE49-F238E27FC236}">
                <a16:creationId xmlns:a16="http://schemas.microsoft.com/office/drawing/2014/main" id="{9182E7B9-CE1F-49C8-9B19-63663683753F}"/>
              </a:ext>
            </a:extLst>
          </p:cNvPr>
          <p:cNvSpPr txBox="1">
            <a:spLocks noGrp="1"/>
          </p:cNvSpPr>
          <p:nvPr>
            <p:ph type="subTitle" idx="1"/>
          </p:nvPr>
        </p:nvSpPr>
        <p:spPr>
          <a:xfrm>
            <a:off x="3635375" y="4011613"/>
            <a:ext cx="4983163" cy="784225"/>
          </a:xfrm>
        </p:spPr>
        <p:txBody>
          <a:bodyPr/>
          <a:lstStyle/>
          <a:p>
            <a:pPr marL="0" indent="0" eaLnBrk="1" hangingPunct="1">
              <a:spcBef>
                <a:spcPct val="0"/>
              </a:spcBef>
              <a:spcAft>
                <a:spcPct val="0"/>
              </a:spcAft>
              <a:buFont typeface="Nixie One" charset="0"/>
              <a:buNone/>
            </a:pPr>
            <a:endParaRPr lang="sk-SK" altLang="sk-SK">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spcBef>
                <a:spcPct val="0"/>
              </a:spcBef>
              <a:spcAft>
                <a:spcPct val="0"/>
              </a:spcAft>
              <a:buFont typeface="Nixie One" charset="0"/>
              <a:buNone/>
            </a:pPr>
            <a:endParaRPr lang="sk-SK" altLang="sk-SK">
              <a:latin typeface="Nixie One" charset="0"/>
              <a:ea typeface="Calibri" panose="020F0502020204030204" pitchFamily="34" charset="0"/>
              <a:cs typeface="Times New Roman" panose="02020603050405020304" pitchFamily="18" charset="0"/>
              <a:sym typeface="Nixie One" charset="0"/>
            </a:endParaRPr>
          </a:p>
        </p:txBody>
      </p:sp>
      <p:sp>
        <p:nvSpPr>
          <p:cNvPr id="17411" name="Google Shape;148;p16">
            <a:extLst>
              <a:ext uri="{FF2B5EF4-FFF2-40B4-BE49-F238E27FC236}">
                <a16:creationId xmlns:a16="http://schemas.microsoft.com/office/drawing/2014/main" id="{B5331947-FFC7-4A53-9922-08FF69E011B5}"/>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2</a:t>
            </a:r>
          </a:p>
        </p:txBody>
      </p:sp>
      <p:sp>
        <p:nvSpPr>
          <p:cNvPr id="17412" name="Google Shape;149;p16">
            <a:extLst>
              <a:ext uri="{FF2B5EF4-FFF2-40B4-BE49-F238E27FC236}">
                <a16:creationId xmlns:a16="http://schemas.microsoft.com/office/drawing/2014/main" id="{6AC622B0-C9A0-4280-BFD5-A85908240A1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F6E2679-5489-4271-B79B-FFB59BE01361}"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5</a:t>
            </a:fld>
            <a:endParaRPr lang="sk-SK" altLang="sk-SK" sz="800">
              <a:solidFill>
                <a:srgbClr val="FFFFFF"/>
              </a:solidFill>
              <a:latin typeface="Roboto Slab" pitchFamily="2" charset="0"/>
              <a:sym typeface="Roboto Slab" pitchFamily="2" charset="0"/>
            </a:endParaRPr>
          </a:p>
        </p:txBody>
      </p:sp>
      <p:pic>
        <p:nvPicPr>
          <p:cNvPr id="17413" name="Obrázok 2">
            <a:extLst>
              <a:ext uri="{FF2B5EF4-FFF2-40B4-BE49-F238E27FC236}">
                <a16:creationId xmlns:a16="http://schemas.microsoft.com/office/drawing/2014/main" id="{3168E19A-C8B3-450C-A492-7BF26E6DB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350"/>
            <a:ext cx="2305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BlokTextu 9">
            <a:extLst>
              <a:ext uri="{FF2B5EF4-FFF2-40B4-BE49-F238E27FC236}">
                <a16:creationId xmlns:a16="http://schemas.microsoft.com/office/drawing/2014/main" id="{16CF7756-2927-49B7-BD64-88841B8A09F0}"/>
              </a:ext>
            </a:extLst>
          </p:cNvPr>
          <p:cNvSpPr txBox="1">
            <a:spLocks noChangeArrowheads="1"/>
          </p:cNvSpPr>
          <p:nvPr/>
        </p:nvSpPr>
        <p:spPr bwMode="auto">
          <a:xfrm>
            <a:off x="-601663" y="4702175"/>
            <a:ext cx="473075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t>2020-1-SK01-KA226-SCH-094350</a:t>
            </a:r>
          </a:p>
        </p:txBody>
      </p:sp>
      <p:sp>
        <p:nvSpPr>
          <p:cNvPr id="17415" name="Nadpis 1">
            <a:extLst>
              <a:ext uri="{FF2B5EF4-FFF2-40B4-BE49-F238E27FC236}">
                <a16:creationId xmlns:a16="http://schemas.microsoft.com/office/drawing/2014/main" id="{0E896D6D-2070-4366-A96A-A6B9B63B135E}"/>
              </a:ext>
            </a:extLst>
          </p:cNvPr>
          <p:cNvSpPr txBox="1">
            <a:spLocks noGrp="1"/>
          </p:cNvSpPr>
          <p:nvPr>
            <p:ph type="ctrTitle"/>
          </p:nvPr>
        </p:nvSpPr>
        <p:spPr>
          <a:xfrm>
            <a:off x="3507279" y="2382148"/>
            <a:ext cx="5672137" cy="1160462"/>
          </a:xfrm>
        </p:spPr>
        <p:txBody>
          <a:bodyPr/>
          <a:lstStyle/>
          <a:p>
            <a:pPr algn="ctr">
              <a:spcBef>
                <a:spcPct val="0"/>
              </a:spcBef>
              <a:spcAft>
                <a:spcPct val="0"/>
              </a:spcAft>
            </a:pPr>
            <a:r>
              <a:rPr lang="sk-SK" altLang="sk-SK" b="1" dirty="0">
                <a:latin typeface="Roboto Slab" pitchFamily="2" charset="0"/>
                <a:cs typeface="Arial" panose="020B0604020202020204" pitchFamily="34" charset="0"/>
              </a:rPr>
              <a:t>Horizontálne delenie</a:t>
            </a:r>
            <a:br>
              <a:rPr lang="sk-SK" altLang="sk-SK" b="1" dirty="0">
                <a:latin typeface="Roboto Slab" pitchFamily="2" charset="0"/>
                <a:cs typeface="Arial" panose="020B0604020202020204" pitchFamily="34" charset="0"/>
              </a:rPr>
            </a:br>
            <a:r>
              <a:rPr lang="sk-SK" altLang="sk-SK" b="1" dirty="0">
                <a:latin typeface="Roboto Slab" pitchFamily="2" charset="0"/>
                <a:cs typeface="Arial" panose="020B0604020202020204" pitchFamily="34" charset="0"/>
              </a:rPr>
              <a:t>štátnej moci</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objekt pre číslo snímky 1">
            <a:extLst>
              <a:ext uri="{FF2B5EF4-FFF2-40B4-BE49-F238E27FC236}">
                <a16:creationId xmlns:a16="http://schemas.microsoft.com/office/drawing/2014/main" id="{01195BE3-334F-4D96-BAE0-CF3DF975E5D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9DC59AD4-038C-4551-B137-3253A9DBFF80}"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6</a:t>
            </a:fld>
            <a:endParaRPr lang="sk-SK" altLang="sk-SK" sz="800">
              <a:solidFill>
                <a:srgbClr val="FFFFFF"/>
              </a:solidFill>
              <a:latin typeface="Roboto Slab" pitchFamily="2" charset="0"/>
              <a:sym typeface="Roboto Slab" pitchFamily="2" charset="0"/>
            </a:endParaRPr>
          </a:p>
        </p:txBody>
      </p:sp>
      <p:pic>
        <p:nvPicPr>
          <p:cNvPr id="16389" name="Obrázok 6" descr="Erasmus+ logo EN.jpg">
            <a:extLst>
              <a:ext uri="{FF2B5EF4-FFF2-40B4-BE49-F238E27FC236}">
                <a16:creationId xmlns:a16="http://schemas.microsoft.com/office/drawing/2014/main" id="{D7240548-3BEE-4404-8146-F6832BE49E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0163"/>
            <a:ext cx="22764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47;p16">
            <a:extLst>
              <a:ext uri="{FF2B5EF4-FFF2-40B4-BE49-F238E27FC236}">
                <a16:creationId xmlns:a16="http://schemas.microsoft.com/office/drawing/2014/main" id="{AD66FBC2-829E-40AD-B23E-68768BD3A4E8}"/>
              </a:ext>
            </a:extLst>
          </p:cNvPr>
          <p:cNvSpPr txBox="1">
            <a:spLocks/>
          </p:cNvSpPr>
          <p:nvPr/>
        </p:nvSpPr>
        <p:spPr>
          <a:xfrm>
            <a:off x="-149225" y="4659313"/>
            <a:ext cx="3744913" cy="381000"/>
          </a:xfrm>
          <a:prstGeom prst="rect">
            <a:avLst/>
          </a:prstGeom>
        </p:spPr>
        <p:txBody>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ctr" eaLnBrk="1" hangingPunct="1">
              <a:buClrTx/>
              <a:buNone/>
              <a:defRPr/>
            </a:pPr>
            <a:r>
              <a:rPr lang="sk-SK" altLang="sk-SK" sz="1200" kern="0" dirty="0">
                <a:solidFill>
                  <a:schemeClr val="tx1"/>
                </a:solidFill>
                <a:latin typeface="Arial" panose="020B0604020202020204" pitchFamily="34" charset="0"/>
                <a:cs typeface="Arial" panose="020B0604020202020204" pitchFamily="34" charset="0"/>
              </a:rPr>
              <a:t>2020-1-SK01-KA226-SCH-094350</a:t>
            </a:r>
          </a:p>
        </p:txBody>
      </p:sp>
      <p:sp>
        <p:nvSpPr>
          <p:cNvPr id="8" name="BlokTextu 7">
            <a:extLst>
              <a:ext uri="{FF2B5EF4-FFF2-40B4-BE49-F238E27FC236}">
                <a16:creationId xmlns:a16="http://schemas.microsoft.com/office/drawing/2014/main" id="{22F5C60E-91C0-4AEB-AB54-24D53044AB3D}"/>
              </a:ext>
            </a:extLst>
          </p:cNvPr>
          <p:cNvSpPr txBox="1"/>
          <p:nvPr/>
        </p:nvSpPr>
        <p:spPr>
          <a:xfrm>
            <a:off x="611560" y="543263"/>
            <a:ext cx="8424936" cy="725070"/>
          </a:xfrm>
          <a:prstGeom prst="rect">
            <a:avLst/>
          </a:prstGeom>
          <a:noFill/>
        </p:spPr>
        <p:txBody>
          <a:bodyPr wrap="square">
            <a:spAutoFit/>
          </a:bodyPr>
          <a:lstStyle/>
          <a:p>
            <a:pPr marL="446088" indent="-446088" algn="just">
              <a:lnSpc>
                <a:spcPct val="107000"/>
              </a:lnSpc>
              <a:buFont typeface="Wingdings" panose="05000000000000000000" pitchFamily="2" charset="2"/>
              <a:buChar char="Ø"/>
              <a:tabLst>
                <a:tab pos="446088" algn="l"/>
              </a:tabLst>
            </a:pPr>
            <a:endParaRPr lang="sk-SK" sz="2000" b="1" dirty="0">
              <a:effectLst/>
              <a:latin typeface="Weekly Free Light" panose="00000400000000000000" pitchFamily="50" charset="-18"/>
              <a:ea typeface="Calibri" panose="020F0502020204030204" pitchFamily="34" charset="0"/>
              <a:cs typeface="Times New Roman" panose="02020603050405020304" pitchFamily="18" charset="0"/>
            </a:endParaRPr>
          </a:p>
          <a:p>
            <a:pPr marL="536575" lvl="0" algn="just">
              <a:lnSpc>
                <a:spcPct val="107000"/>
              </a:lnSpc>
              <a:spcAft>
                <a:spcPts val="800"/>
              </a:spcAft>
              <a:tabLst>
                <a:tab pos="446088" algn="l"/>
              </a:tabLst>
            </a:pPr>
            <a:endParaRPr lang="sk-SK" sz="2000" dirty="0">
              <a:effectLst/>
              <a:latin typeface="Weekly Free Light" panose="00000400000000000000" pitchFamily="50" charset="-18"/>
              <a:ea typeface="Calibri" panose="020F0502020204030204" pitchFamily="34"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68E8E1AA-79CD-409A-9476-9DB6314FFE72}"/>
              </a:ext>
            </a:extLst>
          </p:cNvPr>
          <p:cNvGraphicFramePr/>
          <p:nvPr>
            <p:extLst>
              <p:ext uri="{D42A27DB-BD31-4B8C-83A1-F6EECF244321}">
                <p14:modId xmlns:p14="http://schemas.microsoft.com/office/powerpoint/2010/main" val="4028656585"/>
              </p:ext>
            </p:extLst>
          </p:nvPr>
        </p:nvGraphicFramePr>
        <p:xfrm>
          <a:off x="298450" y="681050"/>
          <a:ext cx="8424936" cy="404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Google Shape;148;p16">
            <a:extLst>
              <a:ext uri="{FF2B5EF4-FFF2-40B4-BE49-F238E27FC236}">
                <a16:creationId xmlns:a16="http://schemas.microsoft.com/office/drawing/2014/main" id="{ABE9FA0B-CA22-41B9-B6A6-C7D84BB71546}"/>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3</a:t>
            </a:r>
          </a:p>
        </p:txBody>
      </p:sp>
      <p:sp>
        <p:nvSpPr>
          <p:cNvPr id="20484" name="Google Shape;149;p16">
            <a:extLst>
              <a:ext uri="{FF2B5EF4-FFF2-40B4-BE49-F238E27FC236}">
                <a16:creationId xmlns:a16="http://schemas.microsoft.com/office/drawing/2014/main" id="{2192C6B3-8978-43B7-998F-92F0EC4E88A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80DAC24B-D546-470B-9E53-33A612228D86}"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7</a:t>
            </a:fld>
            <a:endParaRPr lang="sk-SK" altLang="sk-SK" sz="800">
              <a:solidFill>
                <a:srgbClr val="FFFFFF"/>
              </a:solidFill>
              <a:latin typeface="Roboto Slab" pitchFamily="2" charset="0"/>
              <a:sym typeface="Roboto Slab" pitchFamily="2" charset="0"/>
            </a:endParaRPr>
          </a:p>
        </p:txBody>
      </p:sp>
      <p:pic>
        <p:nvPicPr>
          <p:cNvPr id="20485" name="Obrázok 2">
            <a:extLst>
              <a:ext uri="{FF2B5EF4-FFF2-40B4-BE49-F238E27FC236}">
                <a16:creationId xmlns:a16="http://schemas.microsoft.com/office/drawing/2014/main" id="{20CB61DD-4B33-440C-B4E9-D8B55C3FB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350"/>
            <a:ext cx="2305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BlokTextu 9">
            <a:extLst>
              <a:ext uri="{FF2B5EF4-FFF2-40B4-BE49-F238E27FC236}">
                <a16:creationId xmlns:a16="http://schemas.microsoft.com/office/drawing/2014/main" id="{405FB58E-FF88-4647-B04E-EF3E01C760AE}"/>
              </a:ext>
            </a:extLst>
          </p:cNvPr>
          <p:cNvSpPr txBox="1">
            <a:spLocks noChangeArrowheads="1"/>
          </p:cNvSpPr>
          <p:nvPr/>
        </p:nvSpPr>
        <p:spPr bwMode="auto">
          <a:xfrm>
            <a:off x="-601663" y="4702175"/>
            <a:ext cx="473075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t>2020-1-SK01-KA226-SCH-094350</a:t>
            </a:r>
          </a:p>
        </p:txBody>
      </p:sp>
      <p:sp>
        <p:nvSpPr>
          <p:cNvPr id="20487" name="Nadpis 1">
            <a:extLst>
              <a:ext uri="{FF2B5EF4-FFF2-40B4-BE49-F238E27FC236}">
                <a16:creationId xmlns:a16="http://schemas.microsoft.com/office/drawing/2014/main" id="{AC4CBE26-63C9-4525-A8A3-E71931470824}"/>
              </a:ext>
            </a:extLst>
          </p:cNvPr>
          <p:cNvSpPr txBox="1">
            <a:spLocks noGrp="1"/>
          </p:cNvSpPr>
          <p:nvPr>
            <p:ph type="ctrTitle"/>
          </p:nvPr>
        </p:nvSpPr>
        <p:spPr>
          <a:xfrm>
            <a:off x="3471863" y="1831975"/>
            <a:ext cx="5672137" cy="1162050"/>
          </a:xfrm>
        </p:spPr>
        <p:txBody>
          <a:bodyPr/>
          <a:lstStyle/>
          <a:p>
            <a:pPr algn="ctr">
              <a:spcBef>
                <a:spcPct val="0"/>
              </a:spcBef>
              <a:spcAft>
                <a:spcPct val="0"/>
              </a:spcAft>
            </a:pPr>
            <a:r>
              <a:rPr lang="sk-SK" altLang="sk-SK" b="1" dirty="0">
                <a:latin typeface="Roboto Slab" pitchFamily="2" charset="0"/>
                <a:cs typeface="Arial" panose="020B0604020202020204" pitchFamily="34" charset="0"/>
              </a:rPr>
              <a:t>Výkonná moc</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objekt pre číslo snímky 1">
            <a:extLst>
              <a:ext uri="{FF2B5EF4-FFF2-40B4-BE49-F238E27FC236}">
                <a16:creationId xmlns:a16="http://schemas.microsoft.com/office/drawing/2014/main" id="{3FA8AC86-95BE-4A43-B663-33D7CBBB643B}"/>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10C8F209-F9F6-403C-9B23-79FA2DBC8A6E}"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8</a:t>
            </a:fld>
            <a:endParaRPr lang="sk-SK" altLang="sk-SK" sz="800">
              <a:solidFill>
                <a:srgbClr val="FFFFFF"/>
              </a:solidFill>
              <a:latin typeface="Roboto Slab" pitchFamily="2" charset="0"/>
              <a:sym typeface="Roboto Slab" pitchFamily="2" charset="0"/>
            </a:endParaRPr>
          </a:p>
        </p:txBody>
      </p:sp>
      <p:pic>
        <p:nvPicPr>
          <p:cNvPr id="19478" name="Obrázok 6" descr="Erasmus+ logo EN.jpg">
            <a:extLst>
              <a:ext uri="{FF2B5EF4-FFF2-40B4-BE49-F238E27FC236}">
                <a16:creationId xmlns:a16="http://schemas.microsoft.com/office/drawing/2014/main" id="{486719AF-B4BD-438C-80DB-FB71B692F5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 y="5556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Google Shape;147;p16">
            <a:extLst>
              <a:ext uri="{FF2B5EF4-FFF2-40B4-BE49-F238E27FC236}">
                <a16:creationId xmlns:a16="http://schemas.microsoft.com/office/drawing/2014/main" id="{9E818E6C-59C7-4775-A4AA-BCFBE6741CEE}"/>
              </a:ext>
            </a:extLst>
          </p:cNvPr>
          <p:cNvSpPr txBox="1">
            <a:spLocks/>
          </p:cNvSpPr>
          <p:nvPr/>
        </p:nvSpPr>
        <p:spPr>
          <a:xfrm>
            <a:off x="123825" y="4881563"/>
            <a:ext cx="2768600" cy="220662"/>
          </a:xfrm>
          <a:prstGeom prst="rect">
            <a:avLst/>
          </a:prstGeom>
        </p:spPr>
        <p:txBody>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ctr" eaLnBrk="1" hangingPunct="1">
              <a:buClrTx/>
              <a:buFont typeface="Arial" panose="020B0604020202020204" pitchFamily="34" charset="0"/>
              <a:buNone/>
              <a:defRPr/>
            </a:pPr>
            <a:r>
              <a:rPr lang="sk-SK" altLang="sk-SK" sz="1200" kern="0" dirty="0">
                <a:solidFill>
                  <a:schemeClr val="tx1"/>
                </a:solidFill>
                <a:latin typeface="Arial" panose="020B0604020202020204" pitchFamily="34" charset="0"/>
                <a:cs typeface="Arial" panose="020B0604020202020204" pitchFamily="34" charset="0"/>
              </a:rPr>
              <a:t>2020-1-SK01-KA226-SCH-094350</a:t>
            </a:r>
          </a:p>
        </p:txBody>
      </p:sp>
      <p:sp>
        <p:nvSpPr>
          <p:cNvPr id="12" name="BlokTextu 11">
            <a:extLst>
              <a:ext uri="{FF2B5EF4-FFF2-40B4-BE49-F238E27FC236}">
                <a16:creationId xmlns:a16="http://schemas.microsoft.com/office/drawing/2014/main" id="{387E1952-87F5-43F9-BBA2-D3D5035BE89F}"/>
              </a:ext>
            </a:extLst>
          </p:cNvPr>
          <p:cNvSpPr txBox="1"/>
          <p:nvPr/>
        </p:nvSpPr>
        <p:spPr>
          <a:xfrm>
            <a:off x="298450" y="4628019"/>
            <a:ext cx="4089402" cy="215444"/>
          </a:xfrm>
          <a:prstGeom prst="rect">
            <a:avLst/>
          </a:prstGeom>
          <a:noFill/>
        </p:spPr>
        <p:txBody>
          <a:bodyPr wrap="square">
            <a:spAutoFit/>
          </a:bodyPr>
          <a:lstStyle/>
          <a:p>
            <a:r>
              <a:rPr lang="sk-SK" sz="800" dirty="0">
                <a:latin typeface="Weekly Free Light" panose="00000400000000000000" pitchFamily="50" charset="-18"/>
              </a:rPr>
              <a:t>https://orbispictus.sk/wp-content/uploads/2018/10/29_vertikalna_delba_moci.pdf</a:t>
            </a:r>
          </a:p>
        </p:txBody>
      </p:sp>
      <p:pic>
        <p:nvPicPr>
          <p:cNvPr id="3" name="Obrázok 2">
            <a:extLst>
              <a:ext uri="{FF2B5EF4-FFF2-40B4-BE49-F238E27FC236}">
                <a16:creationId xmlns:a16="http://schemas.microsoft.com/office/drawing/2014/main" id="{08283ACC-41C5-4C1A-BBE6-AF57C5BEBA83}"/>
              </a:ext>
            </a:extLst>
          </p:cNvPr>
          <p:cNvPicPr>
            <a:picLocks noChangeAspect="1"/>
          </p:cNvPicPr>
          <p:nvPr/>
        </p:nvPicPr>
        <p:blipFill>
          <a:blip r:embed="rId3"/>
          <a:stretch>
            <a:fillRect/>
          </a:stretch>
        </p:blipFill>
        <p:spPr>
          <a:xfrm>
            <a:off x="534667" y="2571750"/>
            <a:ext cx="2413017" cy="2037219"/>
          </a:xfrm>
          <a:prstGeom prst="rect">
            <a:avLst/>
          </a:prstGeom>
        </p:spPr>
      </p:pic>
      <p:sp>
        <p:nvSpPr>
          <p:cNvPr id="8" name="BlokTextu 7">
            <a:extLst>
              <a:ext uri="{FF2B5EF4-FFF2-40B4-BE49-F238E27FC236}">
                <a16:creationId xmlns:a16="http://schemas.microsoft.com/office/drawing/2014/main" id="{8A942518-AC1E-4F17-9A81-E25CFCBAD5AF}"/>
              </a:ext>
            </a:extLst>
          </p:cNvPr>
          <p:cNvSpPr txBox="1"/>
          <p:nvPr/>
        </p:nvSpPr>
        <p:spPr>
          <a:xfrm>
            <a:off x="594994" y="703822"/>
            <a:ext cx="8297485" cy="1647118"/>
          </a:xfrm>
          <a:prstGeom prst="rect">
            <a:avLst/>
          </a:prstGeom>
          <a:noFill/>
        </p:spPr>
        <p:txBody>
          <a:bodyPr wrap="square">
            <a:spAutoFit/>
          </a:bodyPr>
          <a:lstStyle/>
          <a:p>
            <a:pPr marL="342900" lvl="0" indent="-342900" algn="just">
              <a:lnSpc>
                <a:spcPct val="107000"/>
              </a:lnSpc>
              <a:spcAft>
                <a:spcPts val="0"/>
              </a:spcAft>
              <a:buFont typeface="Wingdings" panose="05000000000000000000" pitchFamily="2" charset="2"/>
              <a:buChar char="Ø"/>
              <a:tabLst>
                <a:tab pos="457200" algn="l"/>
              </a:tabLst>
            </a:pPr>
            <a:r>
              <a:rPr lang="sk-SK" sz="2000" b="1" dirty="0">
                <a:effectLst/>
                <a:latin typeface="Weekly Free Light" panose="00000400000000000000" pitchFamily="50" charset="-18"/>
                <a:ea typeface="Times New Roman" panose="02020603050405020304" pitchFamily="18" charset="0"/>
                <a:cs typeface="Wingdings" panose="05000000000000000000" pitchFamily="2" charset="2"/>
              </a:rPr>
              <a:t>Výkonná moc (exekutíva)</a:t>
            </a:r>
          </a:p>
          <a:p>
            <a:pPr lvl="0" algn="just">
              <a:lnSpc>
                <a:spcPct val="107000"/>
              </a:lnSpc>
              <a:spcAft>
                <a:spcPts val="0"/>
              </a:spcAft>
              <a:tabLst>
                <a:tab pos="457200" algn="l"/>
              </a:tabLst>
            </a:pPr>
            <a:endParaRPr lang="sk-SK" sz="800" dirty="0">
              <a:effectLst/>
              <a:latin typeface="Weekly Free Light" panose="00000400000000000000" pitchFamily="50" charset="-18"/>
              <a:ea typeface="Calibri" panose="020F0502020204030204" pitchFamily="34" charset="0"/>
              <a:cs typeface="Wingdings" panose="05000000000000000000" pitchFamily="2" charset="2"/>
            </a:endParaRPr>
          </a:p>
          <a:p>
            <a:pPr marL="892175" lvl="0" indent="-446088" algn="just">
              <a:lnSpc>
                <a:spcPct val="107000"/>
              </a:lnSpc>
              <a:spcAft>
                <a:spcPts val="0"/>
              </a:spcAft>
              <a:buFont typeface="Wingdings" panose="05000000000000000000" pitchFamily="2" charset="2"/>
              <a:buChar char=""/>
              <a:tabLst>
                <a:tab pos="457200" algn="l"/>
              </a:tabLst>
            </a:pPr>
            <a:r>
              <a:rPr lang="sk-SK" sz="2000" b="1" dirty="0">
                <a:effectLst/>
                <a:latin typeface="Weekly Free Light" panose="00000400000000000000" pitchFamily="50" charset="-18"/>
                <a:ea typeface="Times New Roman" panose="02020603050405020304" pitchFamily="18" charset="0"/>
                <a:cs typeface="Wingdings" panose="05000000000000000000" pitchFamily="2" charset="2"/>
              </a:rPr>
              <a:t>cieľ:</a:t>
            </a:r>
            <a:r>
              <a:rPr lang="sk-SK" sz="2000" dirty="0">
                <a:effectLst/>
                <a:latin typeface="Weekly Free Light" panose="00000400000000000000" pitchFamily="50" charset="-18"/>
                <a:ea typeface="Times New Roman" panose="02020603050405020304" pitchFamily="18" charset="0"/>
                <a:cs typeface="Wingdings" panose="05000000000000000000" pitchFamily="2" charset="2"/>
              </a:rPr>
              <a:t> vykonáva parlamentom prijaté zákony; </a:t>
            </a:r>
          </a:p>
          <a:p>
            <a:pPr marL="446087" lvl="0" algn="just">
              <a:lnSpc>
                <a:spcPct val="107000"/>
              </a:lnSpc>
              <a:spcAft>
                <a:spcPts val="0"/>
              </a:spcAft>
              <a:tabLst>
                <a:tab pos="457200" algn="l"/>
              </a:tabLst>
            </a:pPr>
            <a:r>
              <a:rPr lang="sk-SK" sz="2000" dirty="0">
                <a:latin typeface="Weekly Free Light" panose="00000400000000000000" pitchFamily="50" charset="-18"/>
                <a:ea typeface="Times New Roman" panose="02020603050405020304" pitchFamily="18" charset="0"/>
                <a:cs typeface="Wingdings" panose="05000000000000000000" pitchFamily="2" charset="2"/>
              </a:rPr>
              <a:t>                </a:t>
            </a:r>
            <a:r>
              <a:rPr lang="sk-SK" sz="2000" dirty="0">
                <a:effectLst/>
                <a:latin typeface="Weekly Free Light" panose="00000400000000000000" pitchFamily="50" charset="-18"/>
                <a:ea typeface="Times New Roman" panose="02020603050405020304" pitchFamily="18" charset="0"/>
                <a:cs typeface="Wingdings" panose="05000000000000000000" pitchFamily="2" charset="2"/>
              </a:rPr>
              <a:t>zabezpečuje chod štátu a jeho bezpečnosť;</a:t>
            </a:r>
          </a:p>
          <a:p>
            <a:pPr marL="892175" lvl="0" indent="-446088" algn="just">
              <a:lnSpc>
                <a:spcPct val="107000"/>
              </a:lnSpc>
              <a:spcAft>
                <a:spcPts val="0"/>
              </a:spcAft>
              <a:buFont typeface="Wingdings" panose="05000000000000000000" pitchFamily="2" charset="2"/>
              <a:buChar char=""/>
              <a:tabLst>
                <a:tab pos="457200" algn="l"/>
              </a:tabLst>
            </a:pPr>
            <a:endParaRPr lang="sk-SK" sz="800" dirty="0">
              <a:effectLst/>
              <a:latin typeface="Weekly Free Light" panose="00000400000000000000" pitchFamily="50" charset="-18"/>
              <a:ea typeface="Calibri" panose="020F0502020204030204" pitchFamily="34" charset="0"/>
              <a:cs typeface="Wingdings" panose="05000000000000000000" pitchFamily="2" charset="2"/>
            </a:endParaRPr>
          </a:p>
          <a:p>
            <a:pPr marL="892175" lvl="0" indent="-446088" algn="just">
              <a:lnSpc>
                <a:spcPct val="107000"/>
              </a:lnSpc>
              <a:spcAft>
                <a:spcPts val="0"/>
              </a:spcAft>
              <a:buFont typeface="Wingdings" panose="05000000000000000000" pitchFamily="2" charset="2"/>
              <a:buChar char=""/>
              <a:tabLst>
                <a:tab pos="457200" algn="l"/>
              </a:tabLst>
            </a:pPr>
            <a:r>
              <a:rPr lang="sk-SK" sz="2000" dirty="0">
                <a:effectLst/>
                <a:latin typeface="Weekly Free Light" panose="00000400000000000000" pitchFamily="50" charset="-18"/>
                <a:ea typeface="Times New Roman" panose="02020603050405020304" pitchFamily="18" charset="0"/>
                <a:cs typeface="Wingdings" panose="05000000000000000000" pitchFamily="2" charset="2"/>
              </a:rPr>
              <a:t>Výkonnú moc reprezentujú:</a:t>
            </a:r>
            <a:endParaRPr lang="sk-SK" sz="2000" dirty="0">
              <a:effectLst/>
              <a:latin typeface="Weekly Free Light" panose="00000400000000000000" pitchFamily="50" charset="-18"/>
              <a:ea typeface="Calibri" panose="020F0502020204030204" pitchFamily="34" charset="0"/>
              <a:cs typeface="Wingdings" panose="05000000000000000000" pitchFamily="2" charset="2"/>
            </a:endParaRPr>
          </a:p>
        </p:txBody>
      </p:sp>
      <p:graphicFrame>
        <p:nvGraphicFramePr>
          <p:cNvPr id="13" name="Diagram 12">
            <a:extLst>
              <a:ext uri="{FF2B5EF4-FFF2-40B4-BE49-F238E27FC236}">
                <a16:creationId xmlns:a16="http://schemas.microsoft.com/office/drawing/2014/main" id="{563CA0D3-99E4-4BE9-911A-AA9AB4432B78}"/>
              </a:ext>
            </a:extLst>
          </p:cNvPr>
          <p:cNvGraphicFramePr/>
          <p:nvPr>
            <p:extLst>
              <p:ext uri="{D42A27DB-BD31-4B8C-83A1-F6EECF244321}">
                <p14:modId xmlns:p14="http://schemas.microsoft.com/office/powerpoint/2010/main" val="112516076"/>
              </p:ext>
            </p:extLst>
          </p:nvPr>
        </p:nvGraphicFramePr>
        <p:xfrm>
          <a:off x="4387852" y="2067693"/>
          <a:ext cx="4648644" cy="2541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objekt pre číslo snímky 1">
            <a:extLst>
              <a:ext uri="{FF2B5EF4-FFF2-40B4-BE49-F238E27FC236}">
                <a16:creationId xmlns:a16="http://schemas.microsoft.com/office/drawing/2014/main" id="{3B6862A8-F713-46F7-9BEB-463AF512DCCD}"/>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332C9AD-6A6F-491E-8FC4-B709E8F9BC16}"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9</a:t>
            </a:fld>
            <a:endParaRPr lang="sk-SK" altLang="sk-SK" sz="800">
              <a:solidFill>
                <a:srgbClr val="FFFFFF"/>
              </a:solidFill>
              <a:latin typeface="Roboto Slab" pitchFamily="2" charset="0"/>
              <a:sym typeface="Roboto Slab" pitchFamily="2" charset="0"/>
            </a:endParaRPr>
          </a:p>
        </p:txBody>
      </p:sp>
      <p:pic>
        <p:nvPicPr>
          <p:cNvPr id="23556" name="Obrázok 6" descr="Erasmus+ logo EN.jpg">
            <a:extLst>
              <a:ext uri="{FF2B5EF4-FFF2-40B4-BE49-F238E27FC236}">
                <a16:creationId xmlns:a16="http://schemas.microsoft.com/office/drawing/2014/main" id="{ED6D406B-441A-4A12-A143-697CAD6798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100" y="14446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147;p16">
            <a:extLst>
              <a:ext uri="{FF2B5EF4-FFF2-40B4-BE49-F238E27FC236}">
                <a16:creationId xmlns:a16="http://schemas.microsoft.com/office/drawing/2014/main" id="{99024455-3353-4F1B-B096-62FC7D00D4A7}"/>
              </a:ext>
            </a:extLst>
          </p:cNvPr>
          <p:cNvSpPr txBox="1">
            <a:spLocks/>
          </p:cNvSpPr>
          <p:nvPr/>
        </p:nvSpPr>
        <p:spPr>
          <a:xfrm>
            <a:off x="180975" y="4811712"/>
            <a:ext cx="2705100" cy="339725"/>
          </a:xfrm>
          <a:prstGeom prst="rect">
            <a:avLst/>
          </a:prstGeom>
        </p:spPr>
        <p:txBody>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ctr" eaLnBrk="1" hangingPunct="1">
              <a:buClrTx/>
              <a:buFont typeface="Arial" panose="020B0604020202020204" pitchFamily="34" charset="0"/>
              <a:buNone/>
              <a:defRPr/>
            </a:pPr>
            <a:r>
              <a:rPr lang="sk-SK" altLang="sk-SK" sz="1200" kern="0" dirty="0">
                <a:solidFill>
                  <a:schemeClr val="tx1"/>
                </a:solidFill>
                <a:latin typeface="Arial" panose="020B0604020202020204" pitchFamily="34" charset="0"/>
                <a:cs typeface="Arial" panose="020B0604020202020204" pitchFamily="34" charset="0"/>
              </a:rPr>
              <a:t>2020-1-SK01-KA226-SCH-094350</a:t>
            </a:r>
          </a:p>
        </p:txBody>
      </p:sp>
      <p:sp>
        <p:nvSpPr>
          <p:cNvPr id="2" name="BlokTextu 1">
            <a:extLst>
              <a:ext uri="{FF2B5EF4-FFF2-40B4-BE49-F238E27FC236}">
                <a16:creationId xmlns:a16="http://schemas.microsoft.com/office/drawing/2014/main" id="{1A1B53C9-5FF1-4D81-A08F-1540163CD3DF}"/>
              </a:ext>
            </a:extLst>
          </p:cNvPr>
          <p:cNvSpPr txBox="1"/>
          <p:nvPr/>
        </p:nvSpPr>
        <p:spPr>
          <a:xfrm>
            <a:off x="467544" y="706305"/>
            <a:ext cx="8208912" cy="2914644"/>
          </a:xfrm>
          <a:prstGeom prst="rect">
            <a:avLst/>
          </a:prstGeom>
          <a:noFill/>
        </p:spPr>
        <p:txBody>
          <a:bodyPr wrap="square" rtlCol="0">
            <a:spAutoFit/>
          </a:bodyPr>
          <a:lstStyle/>
          <a:p>
            <a:pPr marL="342900" indent="-342900" algn="just">
              <a:spcAft>
                <a:spcPts val="0"/>
              </a:spcAft>
              <a:buFont typeface="Wingdings" panose="05000000000000000000" pitchFamily="2" charset="2"/>
              <a:buChar char="Ø"/>
            </a:pPr>
            <a:r>
              <a:rPr lang="sk-SK" sz="2000" b="1" dirty="0">
                <a:latin typeface="Weekly Free Light" panose="00000400000000000000" pitchFamily="50" charset="-18"/>
              </a:rPr>
              <a:t>Vláda</a:t>
            </a:r>
            <a:r>
              <a:rPr lang="sk-SK" sz="2000" dirty="0">
                <a:latin typeface="Weekly Free Light" panose="00000400000000000000" pitchFamily="50" charset="-18"/>
              </a:rPr>
              <a:t> - zbor ministrov na čele s premiérom;</a:t>
            </a:r>
          </a:p>
          <a:p>
            <a:pPr algn="just">
              <a:spcAft>
                <a:spcPts val="0"/>
              </a:spcAft>
            </a:pPr>
            <a:endParaRPr lang="sk-SK" sz="800" dirty="0">
              <a:latin typeface="Weekly Free Light" panose="00000400000000000000" pitchFamily="50" charset="-18"/>
            </a:endParaRPr>
          </a:p>
          <a:p>
            <a:pPr marL="355600" algn="just">
              <a:spcAft>
                <a:spcPts val="0"/>
              </a:spcAft>
            </a:pPr>
            <a:r>
              <a:rPr lang="sk-SK" sz="2000" b="1" dirty="0">
                <a:effectLst/>
                <a:latin typeface="Weekly Free Light" panose="00000400000000000000" pitchFamily="50" charset="-18"/>
                <a:ea typeface="Times New Roman" panose="02020603050405020304" pitchFamily="18" charset="0"/>
              </a:rPr>
              <a:t>vláda - je kolektívny orgán;</a:t>
            </a:r>
            <a:r>
              <a:rPr lang="sk-SK" sz="2000" dirty="0">
                <a:effectLst/>
                <a:latin typeface="Weekly Free Light" panose="00000400000000000000" pitchFamily="50" charset="-18"/>
                <a:ea typeface="Times New Roman" panose="02020603050405020304" pitchFamily="18" charset="0"/>
              </a:rPr>
              <a:t> </a:t>
            </a:r>
            <a:endParaRPr lang="sk-SK" sz="2000" dirty="0">
              <a:latin typeface="Weekly Free Light" panose="00000400000000000000" pitchFamily="50" charset="-18"/>
            </a:endParaRPr>
          </a:p>
          <a:p>
            <a:pPr algn="just">
              <a:spcAft>
                <a:spcPts val="0"/>
              </a:spcAft>
            </a:pPr>
            <a:endParaRPr lang="sk-SK" sz="2000" dirty="0">
              <a:latin typeface="Weekly Free Light" panose="00000400000000000000" pitchFamily="50" charset="-18"/>
            </a:endParaRPr>
          </a:p>
          <a:p>
            <a:pPr algn="just">
              <a:spcAft>
                <a:spcPts val="0"/>
              </a:spcAft>
            </a:pPr>
            <a:endParaRPr lang="sk-SK" sz="2000" dirty="0">
              <a:latin typeface="Weekly Free Light" panose="00000400000000000000" pitchFamily="50" charset="-18"/>
            </a:endParaRPr>
          </a:p>
          <a:p>
            <a:pPr algn="just">
              <a:spcAft>
                <a:spcPts val="0"/>
              </a:spcAft>
            </a:pPr>
            <a:endParaRPr lang="sk-SK" sz="2000" dirty="0">
              <a:latin typeface="Weekly Free Light" panose="00000400000000000000" pitchFamily="50" charset="-18"/>
            </a:endParaRPr>
          </a:p>
          <a:p>
            <a:pPr algn="just">
              <a:spcAft>
                <a:spcPts val="0"/>
              </a:spcAft>
            </a:pPr>
            <a:endParaRPr lang="sk-SK" sz="2000" dirty="0">
              <a:latin typeface="Weekly Free Light" panose="00000400000000000000" pitchFamily="50" charset="-18"/>
            </a:endParaRPr>
          </a:p>
          <a:p>
            <a:pPr algn="just">
              <a:spcAft>
                <a:spcPts val="0"/>
              </a:spcAft>
            </a:pPr>
            <a:endParaRPr lang="sk-SK" sz="2000" dirty="0">
              <a:latin typeface="Weekly Free Light" panose="00000400000000000000" pitchFamily="50" charset="-18"/>
            </a:endParaRPr>
          </a:p>
          <a:p>
            <a:pPr marL="342900" lvl="0" indent="-342900" algn="just">
              <a:lnSpc>
                <a:spcPct val="107000"/>
              </a:lnSpc>
              <a:spcAft>
                <a:spcPts val="0"/>
              </a:spcAft>
              <a:buFont typeface="Wingdings" panose="05000000000000000000" pitchFamily="2" charset="2"/>
              <a:buChar char="Ø"/>
              <a:tabLst>
                <a:tab pos="457200" algn="l"/>
              </a:tabLst>
            </a:pPr>
            <a:r>
              <a:rPr lang="sk-SK" sz="2000" b="1" dirty="0">
                <a:effectLst/>
                <a:latin typeface="Weekly Free Light" panose="00000400000000000000" pitchFamily="50" charset="-18"/>
                <a:ea typeface="Times New Roman" panose="02020603050405020304" pitchFamily="18" charset="0"/>
                <a:cs typeface="Wingdings" panose="05000000000000000000" pitchFamily="2" charset="2"/>
              </a:rPr>
              <a:t>Úlohy vlády:</a:t>
            </a:r>
            <a:endParaRPr lang="sk-SK" sz="2000" dirty="0">
              <a:effectLst/>
              <a:latin typeface="Weekly Free Light" panose="00000400000000000000" pitchFamily="50" charset="-18"/>
              <a:ea typeface="Calibri" panose="020F0502020204030204" pitchFamily="34" charset="0"/>
              <a:cs typeface="Wingdings" panose="05000000000000000000" pitchFamily="2" charset="2"/>
            </a:endParaRPr>
          </a:p>
          <a:p>
            <a:endParaRPr lang="sk-SK" dirty="0"/>
          </a:p>
        </p:txBody>
      </p:sp>
      <p:graphicFrame>
        <p:nvGraphicFramePr>
          <p:cNvPr id="4" name="Diagram 3">
            <a:extLst>
              <a:ext uri="{FF2B5EF4-FFF2-40B4-BE49-F238E27FC236}">
                <a16:creationId xmlns:a16="http://schemas.microsoft.com/office/drawing/2014/main" id="{4B2E41F7-C4C2-44C1-B0AD-F22C678640A4}"/>
              </a:ext>
            </a:extLst>
          </p:cNvPr>
          <p:cNvGraphicFramePr/>
          <p:nvPr>
            <p:extLst>
              <p:ext uri="{D42A27DB-BD31-4B8C-83A1-F6EECF244321}">
                <p14:modId xmlns:p14="http://schemas.microsoft.com/office/powerpoint/2010/main" val="3412144683"/>
              </p:ext>
            </p:extLst>
          </p:nvPr>
        </p:nvGraphicFramePr>
        <p:xfrm>
          <a:off x="2627785" y="1347614"/>
          <a:ext cx="6335240"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1812</TotalTime>
  <Words>578</Words>
  <Application>Microsoft Office PowerPoint</Application>
  <PresentationFormat>Prezentácia na obrazovke (16:9)</PresentationFormat>
  <Paragraphs>155</Paragraphs>
  <Slides>17</Slides>
  <Notes>7</Notes>
  <HiddenSlides>0</HiddenSlides>
  <MMClips>0</MMClips>
  <ScaleCrop>false</ScaleCrop>
  <HeadingPairs>
    <vt:vector size="6" baseType="variant">
      <vt:variant>
        <vt:lpstr>Použité písma</vt:lpstr>
      </vt:variant>
      <vt:variant>
        <vt:i4>8</vt:i4>
      </vt:variant>
      <vt:variant>
        <vt:lpstr>Motív</vt:lpstr>
      </vt:variant>
      <vt:variant>
        <vt:i4>1</vt:i4>
      </vt:variant>
      <vt:variant>
        <vt:lpstr>Nadpisy snímok</vt:lpstr>
      </vt:variant>
      <vt:variant>
        <vt:i4>17</vt:i4>
      </vt:variant>
    </vt:vector>
  </HeadingPairs>
  <TitlesOfParts>
    <vt:vector size="26" baseType="lpstr">
      <vt:lpstr>Roboto Slab</vt:lpstr>
      <vt:lpstr>Weekly Free Light</vt:lpstr>
      <vt:lpstr>Arial</vt:lpstr>
      <vt:lpstr>Calibri</vt:lpstr>
      <vt:lpstr>Wingdings</vt:lpstr>
      <vt:lpstr>Nixie One</vt:lpstr>
      <vt:lpstr>Impact</vt:lpstr>
      <vt:lpstr>Times New Roman</vt:lpstr>
      <vt:lpstr>Warwick template</vt:lpstr>
      <vt:lpstr>Digi Škola Občianska náuka Deľba štátnej moci výkonná a súdna moc</vt:lpstr>
      <vt:lpstr>Prezentácia programu PowerPoint</vt:lpstr>
      <vt:lpstr>Prezentácia programu PowerPoint</vt:lpstr>
      <vt:lpstr>Deľba štátnej moci</vt:lpstr>
      <vt:lpstr>Horizontálne delenie štátnej moci</vt:lpstr>
      <vt:lpstr>Prezentácia programu PowerPoint</vt:lpstr>
      <vt:lpstr>Výkonná moc</vt:lpstr>
      <vt:lpstr>Prezentácia programu PowerPoint</vt:lpstr>
      <vt:lpstr>Prezentácia programu PowerPoint</vt:lpstr>
      <vt:lpstr>Prezentácia programu PowerPoint</vt:lpstr>
      <vt:lpstr>Súdna moc</vt:lpstr>
      <vt:lpstr>Prezentácia programu PowerPoint</vt:lpstr>
      <vt:lpstr>Prezentácia programu PowerPoint</vt:lpstr>
      <vt:lpstr>Vzdelávacie materiály</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Ľuboslava Hrešková</cp:lastModifiedBy>
  <cp:revision>94</cp:revision>
  <dcterms:modified xsi:type="dcterms:W3CDTF">2021-10-17T18:02:36Z</dcterms:modified>
</cp:coreProperties>
</file>