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Impact" panose="020B0806030902050204" pitchFamily="34" charset="0"/>
      <p:regular r:id="rId20"/>
    </p:embeddedFont>
    <p:embeddedFont>
      <p:font typeface="Nixie One" panose="020B0604020202020204" charset="0"/>
      <p:regular r:id="rId21"/>
    </p:embeddedFont>
    <p:embeddedFont>
      <p:font typeface="Roboto Slab" panose="020B0604020202020204"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jodOPu1gNbxRq7iv6/sD6RNeMxx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 name="Google Shape;5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5" name="Google Shape;21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8" name="Google Shape;5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6" name="Google Shape;6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7" name="Google Shape;12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8" name="Google Shape;14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7" name="Google Shape;16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15"/>
          <p:cNvSpPr/>
          <p:nvPr/>
        </p:nvSpPr>
        <p:spPr>
          <a:xfrm>
            <a:off x="0" y="4287838"/>
            <a:ext cx="9144000" cy="247650"/>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5"/>
          <p:cNvSpPr/>
          <p:nvPr/>
        </p:nvSpPr>
        <p:spPr>
          <a:xfrm>
            <a:off x="0" y="0"/>
            <a:ext cx="914400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114454"/>
              </a:solidFill>
              <a:latin typeface="Arial"/>
              <a:ea typeface="Arial"/>
              <a:cs typeface="Arial"/>
              <a:sym typeface="Arial"/>
            </a:endParaRPr>
          </a:p>
        </p:txBody>
      </p:sp>
      <p:sp>
        <p:nvSpPr>
          <p:cNvPr id="12" name="Google Shape;12;p15"/>
          <p:cNvSpPr/>
          <p:nvPr/>
        </p:nvSpPr>
        <p:spPr>
          <a:xfrm>
            <a:off x="0" y="500063"/>
            <a:ext cx="9144000" cy="3824287"/>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5"/>
          <p:cNvSpPr/>
          <p:nvPr/>
        </p:nvSpPr>
        <p:spPr>
          <a:xfrm>
            <a:off x="0" y="4494213"/>
            <a:ext cx="9144000" cy="117475"/>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5"/>
          <p:cNvSpPr/>
          <p:nvPr/>
        </p:nvSpPr>
        <p:spPr>
          <a:xfrm>
            <a:off x="0" y="4584700"/>
            <a:ext cx="9144000" cy="558800"/>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5"/>
          <p:cNvSpPr txBox="1">
            <a:spLocks noGrp="1"/>
          </p:cNvSpPr>
          <p:nvPr>
            <p:ph type="ctrTitle"/>
          </p:nvPr>
        </p:nvSpPr>
        <p:spPr>
          <a:xfrm>
            <a:off x="685800" y="2601425"/>
            <a:ext cx="5810400" cy="1159800"/>
          </a:xfrm>
          <a:prstGeom prst="rect">
            <a:avLst/>
          </a:prstGeom>
          <a:noFill/>
          <a:ln>
            <a:noFill/>
          </a:ln>
        </p:spPr>
        <p:txBody>
          <a:bodyPr spcFirstLastPara="1" wrap="square" lIns="91425" tIns="91425" rIns="91425" bIns="91425" anchor="b" anchorCtr="0">
            <a:noAutofit/>
          </a:bodyPr>
          <a:lstStyle>
            <a:lvl1pPr lvl="0" algn="l">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6"/>
        <p:cNvGrpSpPr/>
        <p:nvPr/>
      </p:nvGrpSpPr>
      <p:grpSpPr>
        <a:xfrm>
          <a:off x="0" y="0"/>
          <a:ext cx="0" cy="0"/>
          <a:chOff x="0" y="0"/>
          <a:chExt cx="0" cy="0"/>
        </a:xfrm>
      </p:grpSpPr>
      <p:sp>
        <p:nvSpPr>
          <p:cNvPr id="17" name="Google Shape;17;p16"/>
          <p:cNvSpPr/>
          <p:nvPr/>
        </p:nvSpPr>
        <p:spPr>
          <a:xfrm>
            <a:off x="0" y="1147763"/>
            <a:ext cx="9144000" cy="2847975"/>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16"/>
          <p:cNvSpPr/>
          <p:nvPr/>
        </p:nvSpPr>
        <p:spPr>
          <a:xfrm>
            <a:off x="3398538" y="1599538"/>
            <a:ext cx="2346925" cy="1944425"/>
          </a:xfrm>
          <a:prstGeom prst="rect">
            <a:avLst/>
          </a:prstGeom>
        </p:spPr>
        <p:txBody>
          <a:bodyPr>
            <a:prstTxWarp prst="textPlain">
              <a:avLst/>
            </a:prstTxWarp>
          </a:bodyPr>
          <a:lstStyle/>
          <a:p>
            <a:pPr lvl="0" algn="ctr"/>
            <a:r>
              <a:rPr b="0" i="0">
                <a:ln>
                  <a:noFill/>
                </a:ln>
                <a:solidFill>
                  <a:srgbClr val="0E3142">
                    <a:alpha val="20000"/>
                  </a:srgbClr>
                </a:solidFill>
                <a:latin typeface="Impact"/>
              </a:rPr>
              <a:t>“</a:t>
            </a:r>
          </a:p>
        </p:txBody>
      </p:sp>
      <p:sp>
        <p:nvSpPr>
          <p:cNvPr id="19" name="Google Shape;19;p16"/>
          <p:cNvSpPr/>
          <p:nvPr/>
        </p:nvSpPr>
        <p:spPr>
          <a:xfrm>
            <a:off x="0" y="0"/>
            <a:ext cx="914400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114454"/>
              </a:solidFill>
              <a:latin typeface="Arial"/>
              <a:ea typeface="Arial"/>
              <a:cs typeface="Arial"/>
              <a:sym typeface="Arial"/>
            </a:endParaRPr>
          </a:p>
        </p:txBody>
      </p:sp>
      <p:sp>
        <p:nvSpPr>
          <p:cNvPr id="20" name="Google Shape;20;p16"/>
          <p:cNvSpPr/>
          <p:nvPr/>
        </p:nvSpPr>
        <p:spPr>
          <a:xfrm>
            <a:off x="0" y="500063"/>
            <a:ext cx="9144000" cy="731837"/>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16"/>
          <p:cNvSpPr/>
          <p:nvPr/>
        </p:nvSpPr>
        <p:spPr>
          <a:xfrm>
            <a:off x="0" y="3962400"/>
            <a:ext cx="9144000" cy="369888"/>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16"/>
          <p:cNvSpPr/>
          <p:nvPr/>
        </p:nvSpPr>
        <p:spPr>
          <a:xfrm>
            <a:off x="0" y="4333875"/>
            <a:ext cx="9144000" cy="809625"/>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16"/>
          <p:cNvSpPr txBox="1">
            <a:spLocks noGrp="1"/>
          </p:cNvSpPr>
          <p:nvPr>
            <p:ph type="body" idx="1"/>
          </p:nvPr>
        </p:nvSpPr>
        <p:spPr>
          <a:xfrm>
            <a:off x="1556175" y="2300275"/>
            <a:ext cx="6031800" cy="605100"/>
          </a:xfrm>
          <a:prstGeom prst="rect">
            <a:avLst/>
          </a:prstGeom>
          <a:noFill/>
          <a:ln>
            <a:noFill/>
          </a:ln>
        </p:spPr>
        <p:txBody>
          <a:bodyPr spcFirstLastPara="1" wrap="square" lIns="91425" tIns="91425" rIns="91425" bIns="91425" anchor="ctr" anchorCtr="0">
            <a:noAutofit/>
          </a:bodyPr>
          <a:lstStyle>
            <a:lvl1pPr marL="457200" lvl="0" indent="-355600" algn="ctr">
              <a:spcBef>
                <a:spcPts val="600"/>
              </a:spcBef>
              <a:spcAft>
                <a:spcPts val="0"/>
              </a:spcAft>
              <a:buClr>
                <a:srgbClr val="FFFFFF"/>
              </a:buClr>
              <a:buSzPts val="2000"/>
              <a:buChar char="▪"/>
              <a:defRPr sz="2000">
                <a:solidFill>
                  <a:srgbClr val="FFFFFF"/>
                </a:solidFill>
              </a:defRPr>
            </a:lvl1pPr>
            <a:lvl2pPr marL="914400" lvl="1" indent="-355600" algn="ctr">
              <a:spcBef>
                <a:spcPts val="0"/>
              </a:spcBef>
              <a:spcAft>
                <a:spcPts val="0"/>
              </a:spcAft>
              <a:buClr>
                <a:srgbClr val="FFFFFF"/>
              </a:buClr>
              <a:buSzPts val="2000"/>
              <a:buChar char="▫"/>
              <a:defRPr sz="2000">
                <a:solidFill>
                  <a:srgbClr val="FFFFFF"/>
                </a:solidFill>
              </a:defRPr>
            </a:lvl2pPr>
            <a:lvl3pPr marL="1371600" lvl="2" indent="-355600" algn="ctr">
              <a:spcBef>
                <a:spcPts val="0"/>
              </a:spcBef>
              <a:spcAft>
                <a:spcPts val="0"/>
              </a:spcAft>
              <a:buClr>
                <a:srgbClr val="FFFFFF"/>
              </a:buClr>
              <a:buSzPts val="2000"/>
              <a:buChar char="■"/>
              <a:defRPr sz="2000">
                <a:solidFill>
                  <a:srgbClr val="FFFFFF"/>
                </a:solidFill>
              </a:defRPr>
            </a:lvl3pPr>
            <a:lvl4pPr marL="1828800" lvl="3" indent="-355600" algn="ctr">
              <a:spcBef>
                <a:spcPts val="0"/>
              </a:spcBef>
              <a:spcAft>
                <a:spcPts val="0"/>
              </a:spcAft>
              <a:buClr>
                <a:srgbClr val="FFFFFF"/>
              </a:buClr>
              <a:buSzPts val="2000"/>
              <a:buChar char="●"/>
              <a:defRPr sz="2000">
                <a:solidFill>
                  <a:srgbClr val="FFFFFF"/>
                </a:solidFill>
              </a:defRPr>
            </a:lvl4pPr>
            <a:lvl5pPr marL="2286000" lvl="4" indent="-355600" algn="ctr">
              <a:spcBef>
                <a:spcPts val="0"/>
              </a:spcBef>
              <a:spcAft>
                <a:spcPts val="0"/>
              </a:spcAft>
              <a:buClr>
                <a:srgbClr val="FFFFFF"/>
              </a:buClr>
              <a:buSzPts val="2000"/>
              <a:buChar char="○"/>
              <a:defRPr sz="2000">
                <a:solidFill>
                  <a:srgbClr val="FFFFFF"/>
                </a:solidFill>
              </a:defRPr>
            </a:lvl5pPr>
            <a:lvl6pPr marL="2743200" lvl="5" indent="-355600" algn="ctr">
              <a:lnSpc>
                <a:spcPct val="100000"/>
              </a:lnSpc>
              <a:spcBef>
                <a:spcPts val="0"/>
              </a:spcBef>
              <a:spcAft>
                <a:spcPts val="0"/>
              </a:spcAft>
              <a:buClr>
                <a:srgbClr val="FFFFFF"/>
              </a:buClr>
              <a:buSzPts val="2000"/>
              <a:buChar char="■"/>
              <a:defRPr sz="2000">
                <a:solidFill>
                  <a:srgbClr val="FFFFFF"/>
                </a:solidFill>
              </a:defRPr>
            </a:lvl6pPr>
            <a:lvl7pPr marL="3200400" lvl="6" indent="-355600" algn="ctr">
              <a:lnSpc>
                <a:spcPct val="100000"/>
              </a:lnSpc>
              <a:spcBef>
                <a:spcPts val="0"/>
              </a:spcBef>
              <a:spcAft>
                <a:spcPts val="0"/>
              </a:spcAft>
              <a:buClr>
                <a:srgbClr val="FFFFFF"/>
              </a:buClr>
              <a:buSzPts val="2000"/>
              <a:buChar char="●"/>
              <a:defRPr sz="2000">
                <a:solidFill>
                  <a:srgbClr val="FFFFFF"/>
                </a:solidFill>
              </a:defRPr>
            </a:lvl7pPr>
            <a:lvl8pPr marL="3657600" lvl="7" indent="-355600" algn="ctr">
              <a:lnSpc>
                <a:spcPct val="100000"/>
              </a:lnSpc>
              <a:spcBef>
                <a:spcPts val="0"/>
              </a:spcBef>
              <a:spcAft>
                <a:spcPts val="0"/>
              </a:spcAft>
              <a:buClr>
                <a:srgbClr val="FFFFFF"/>
              </a:buClr>
              <a:buSzPts val="2000"/>
              <a:buChar char="○"/>
              <a:defRPr sz="2000">
                <a:solidFill>
                  <a:srgbClr val="FFFFFF"/>
                </a:solidFill>
              </a:defRPr>
            </a:lvl8pPr>
            <a:lvl9pPr marL="4114800" lvl="8" indent="-355600" algn="ctr">
              <a:lnSpc>
                <a:spcPct val="100000"/>
              </a:lnSpc>
              <a:spcBef>
                <a:spcPts val="0"/>
              </a:spcBef>
              <a:spcAft>
                <a:spcPts val="0"/>
              </a:spcAft>
              <a:buClr>
                <a:srgbClr val="FFFFFF"/>
              </a:buClr>
              <a:buSzPts val="2000"/>
              <a:buChar char="■"/>
              <a:defRPr sz="2000">
                <a:solidFill>
                  <a:srgbClr val="FFFFFF"/>
                </a:solidFill>
              </a:defRPr>
            </a:lvl9pPr>
          </a:lstStyle>
          <a:p>
            <a:endParaRPr/>
          </a:p>
        </p:txBody>
      </p:sp>
      <p:sp>
        <p:nvSpPr>
          <p:cNvPr id="24" name="Google Shape;24;p16"/>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marR="0" lvl="0" indent="0" algn="ctr">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1pPr>
            <a:lvl2pPr marL="0" marR="0" lvl="1" indent="0" algn="ctr">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2pPr>
            <a:lvl3pPr marL="0" marR="0" lvl="2" indent="0" algn="ctr">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3pPr>
            <a:lvl4pPr marL="0" marR="0" lvl="3" indent="0" algn="ctr">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4pPr>
            <a:lvl5pPr marL="0" marR="0" lvl="4" indent="0" algn="ctr">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5pPr>
            <a:lvl6pPr marL="0" marR="0" lvl="5" indent="0" algn="ctr">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6pPr>
            <a:lvl7pPr marL="0" marR="0" lvl="6" indent="0" algn="ctr">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7pPr>
            <a:lvl8pPr marL="0" marR="0" lvl="7" indent="0" algn="ctr">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8pPr>
            <a:lvl9pPr marL="0" marR="0" lvl="8" indent="0" algn="ctr">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sk-SK"/>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
        <p:cNvGrpSpPr/>
        <p:nvPr/>
      </p:nvGrpSpPr>
      <p:grpSpPr>
        <a:xfrm>
          <a:off x="0" y="0"/>
          <a:ext cx="0" cy="0"/>
          <a:chOff x="0" y="0"/>
          <a:chExt cx="0" cy="0"/>
        </a:xfrm>
      </p:grpSpPr>
      <p:sp>
        <p:nvSpPr>
          <p:cNvPr id="26" name="Google Shape;26;p17"/>
          <p:cNvSpPr/>
          <p:nvPr/>
        </p:nvSpPr>
        <p:spPr>
          <a:xfrm>
            <a:off x="0" y="0"/>
            <a:ext cx="24765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114454"/>
              </a:solidFill>
              <a:latin typeface="Arial"/>
              <a:ea typeface="Arial"/>
              <a:cs typeface="Arial"/>
              <a:sym typeface="Arial"/>
            </a:endParaRPr>
          </a:p>
        </p:txBody>
      </p:sp>
      <p:sp>
        <p:nvSpPr>
          <p:cNvPr id="27" name="Google Shape;27;p17"/>
          <p:cNvSpPr/>
          <p:nvPr/>
        </p:nvSpPr>
        <p:spPr>
          <a:xfrm>
            <a:off x="0" y="500063"/>
            <a:ext cx="247650" cy="1058862"/>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17"/>
          <p:cNvSpPr/>
          <p:nvPr/>
        </p:nvSpPr>
        <p:spPr>
          <a:xfrm>
            <a:off x="0" y="1554163"/>
            <a:ext cx="247650" cy="1531937"/>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7"/>
          <p:cNvSpPr/>
          <p:nvPr/>
        </p:nvSpPr>
        <p:spPr>
          <a:xfrm>
            <a:off x="0" y="3086100"/>
            <a:ext cx="247650" cy="604838"/>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7"/>
          <p:cNvSpPr/>
          <p:nvPr/>
        </p:nvSpPr>
        <p:spPr>
          <a:xfrm>
            <a:off x="0" y="3690938"/>
            <a:ext cx="247650" cy="1452562"/>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17"/>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marR="0" lvl="0" indent="0" algn="ctr">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1pPr>
            <a:lvl2pPr marL="0" marR="0" lvl="1" indent="0" algn="ctr">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2pPr>
            <a:lvl3pPr marL="0" marR="0" lvl="2" indent="0" algn="ctr">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3pPr>
            <a:lvl4pPr marL="0" marR="0" lvl="3" indent="0" algn="ctr">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4pPr>
            <a:lvl5pPr marL="0" marR="0" lvl="4" indent="0" algn="ctr">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5pPr>
            <a:lvl6pPr marL="0" marR="0" lvl="5" indent="0" algn="ctr">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6pPr>
            <a:lvl7pPr marL="0" marR="0" lvl="6" indent="0" algn="ctr">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7pPr>
            <a:lvl8pPr marL="0" marR="0" lvl="7" indent="0" algn="ctr">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8pPr>
            <a:lvl9pPr marL="0" marR="0" lvl="8" indent="0" algn="ctr">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sk-SK"/>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32"/>
        <p:cNvGrpSpPr/>
        <p:nvPr/>
      </p:nvGrpSpPr>
      <p:grpSpPr>
        <a:xfrm>
          <a:off x="0" y="0"/>
          <a:ext cx="0" cy="0"/>
          <a:chOff x="0" y="0"/>
          <a:chExt cx="0" cy="0"/>
        </a:xfrm>
      </p:grpSpPr>
      <p:sp>
        <p:nvSpPr>
          <p:cNvPr id="33" name="Google Shape;33;p18"/>
          <p:cNvSpPr/>
          <p:nvPr/>
        </p:nvSpPr>
        <p:spPr>
          <a:xfrm>
            <a:off x="0" y="4287838"/>
            <a:ext cx="3475038" cy="247650"/>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4" name="Google Shape;34;p18"/>
          <p:cNvSpPr/>
          <p:nvPr/>
        </p:nvSpPr>
        <p:spPr>
          <a:xfrm>
            <a:off x="0" y="0"/>
            <a:ext cx="3475038"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114454"/>
              </a:solidFill>
              <a:latin typeface="Arial"/>
              <a:ea typeface="Arial"/>
              <a:cs typeface="Arial"/>
              <a:sym typeface="Arial"/>
            </a:endParaRPr>
          </a:p>
        </p:txBody>
      </p:sp>
      <p:sp>
        <p:nvSpPr>
          <p:cNvPr id="35" name="Google Shape;35;p18"/>
          <p:cNvSpPr/>
          <p:nvPr/>
        </p:nvSpPr>
        <p:spPr>
          <a:xfrm>
            <a:off x="0" y="500063"/>
            <a:ext cx="3475038" cy="3824287"/>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6" name="Google Shape;36;p18"/>
          <p:cNvSpPr/>
          <p:nvPr/>
        </p:nvSpPr>
        <p:spPr>
          <a:xfrm>
            <a:off x="0" y="4494213"/>
            <a:ext cx="3475038" cy="117475"/>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7" name="Google Shape;37;p18"/>
          <p:cNvSpPr/>
          <p:nvPr/>
        </p:nvSpPr>
        <p:spPr>
          <a:xfrm>
            <a:off x="0" y="4584700"/>
            <a:ext cx="3475038" cy="558800"/>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8" name="Google Shape;38;p18"/>
          <p:cNvSpPr txBox="1">
            <a:spLocks noGrp="1"/>
          </p:cNvSpPr>
          <p:nvPr>
            <p:ph type="ctrTitle"/>
          </p:nvPr>
        </p:nvSpPr>
        <p:spPr>
          <a:xfrm>
            <a:off x="4113600" y="2878750"/>
            <a:ext cx="4505700" cy="1159800"/>
          </a:xfrm>
          <a:prstGeom prst="rect">
            <a:avLst/>
          </a:prstGeom>
          <a:noFill/>
          <a:ln>
            <a:noFill/>
          </a:ln>
        </p:spPr>
        <p:txBody>
          <a:bodyPr spcFirstLastPara="1" wrap="square" lIns="91425" tIns="91425" rIns="91425" bIns="91425" anchor="b" anchorCtr="0">
            <a:noAutofit/>
          </a:bodyPr>
          <a:lstStyle>
            <a:lvl1pPr lvl="0" algn="l">
              <a:spcBef>
                <a:spcPts val="0"/>
              </a:spcBef>
              <a:spcAft>
                <a:spcPts val="0"/>
              </a:spcAft>
              <a:buClr>
                <a:srgbClr val="114454"/>
              </a:buClr>
              <a:buSzPts val="4800"/>
              <a:buNone/>
              <a:defRPr sz="4800">
                <a:solidFill>
                  <a:srgbClr val="114454"/>
                </a:solidFill>
              </a:defRPr>
            </a:lvl1pPr>
            <a:lvl2pPr lvl="1" algn="l">
              <a:spcBef>
                <a:spcPts val="0"/>
              </a:spcBef>
              <a:spcAft>
                <a:spcPts val="0"/>
              </a:spcAft>
              <a:buClr>
                <a:srgbClr val="114454"/>
              </a:buClr>
              <a:buSzPts val="4800"/>
              <a:buNone/>
              <a:defRPr sz="4800">
                <a:solidFill>
                  <a:srgbClr val="114454"/>
                </a:solidFill>
              </a:defRPr>
            </a:lvl2pPr>
            <a:lvl3pPr lvl="2" algn="l">
              <a:spcBef>
                <a:spcPts val="0"/>
              </a:spcBef>
              <a:spcAft>
                <a:spcPts val="0"/>
              </a:spcAft>
              <a:buClr>
                <a:srgbClr val="114454"/>
              </a:buClr>
              <a:buSzPts val="4800"/>
              <a:buNone/>
              <a:defRPr sz="4800">
                <a:solidFill>
                  <a:srgbClr val="114454"/>
                </a:solidFill>
              </a:defRPr>
            </a:lvl3pPr>
            <a:lvl4pPr lvl="3" algn="l">
              <a:spcBef>
                <a:spcPts val="0"/>
              </a:spcBef>
              <a:spcAft>
                <a:spcPts val="0"/>
              </a:spcAft>
              <a:buClr>
                <a:srgbClr val="114454"/>
              </a:buClr>
              <a:buSzPts val="4800"/>
              <a:buNone/>
              <a:defRPr sz="4800">
                <a:solidFill>
                  <a:srgbClr val="114454"/>
                </a:solidFill>
              </a:defRPr>
            </a:lvl4pPr>
            <a:lvl5pPr lvl="4" algn="l">
              <a:spcBef>
                <a:spcPts val="0"/>
              </a:spcBef>
              <a:spcAft>
                <a:spcPts val="0"/>
              </a:spcAft>
              <a:buClr>
                <a:srgbClr val="114454"/>
              </a:buClr>
              <a:buSzPts val="4800"/>
              <a:buNone/>
              <a:defRPr sz="4800">
                <a:solidFill>
                  <a:srgbClr val="114454"/>
                </a:solidFill>
              </a:defRPr>
            </a:lvl5pPr>
            <a:lvl6pPr lvl="5" algn="l">
              <a:lnSpc>
                <a:spcPct val="100000"/>
              </a:lnSpc>
              <a:spcBef>
                <a:spcPts val="0"/>
              </a:spcBef>
              <a:spcAft>
                <a:spcPts val="0"/>
              </a:spcAft>
              <a:buClr>
                <a:srgbClr val="114454"/>
              </a:buClr>
              <a:buSzPts val="4800"/>
              <a:buNone/>
              <a:defRPr sz="4800">
                <a:solidFill>
                  <a:srgbClr val="114454"/>
                </a:solidFill>
              </a:defRPr>
            </a:lvl6pPr>
            <a:lvl7pPr lvl="6" algn="l">
              <a:lnSpc>
                <a:spcPct val="100000"/>
              </a:lnSpc>
              <a:spcBef>
                <a:spcPts val="0"/>
              </a:spcBef>
              <a:spcAft>
                <a:spcPts val="0"/>
              </a:spcAft>
              <a:buClr>
                <a:srgbClr val="114454"/>
              </a:buClr>
              <a:buSzPts val="4800"/>
              <a:buNone/>
              <a:defRPr sz="4800">
                <a:solidFill>
                  <a:srgbClr val="114454"/>
                </a:solidFill>
              </a:defRPr>
            </a:lvl7pPr>
            <a:lvl8pPr lvl="7" algn="l">
              <a:lnSpc>
                <a:spcPct val="100000"/>
              </a:lnSpc>
              <a:spcBef>
                <a:spcPts val="0"/>
              </a:spcBef>
              <a:spcAft>
                <a:spcPts val="0"/>
              </a:spcAft>
              <a:buClr>
                <a:srgbClr val="114454"/>
              </a:buClr>
              <a:buSzPts val="4800"/>
              <a:buNone/>
              <a:defRPr sz="4800">
                <a:solidFill>
                  <a:srgbClr val="114454"/>
                </a:solidFill>
              </a:defRPr>
            </a:lvl8pPr>
            <a:lvl9pPr lvl="8" algn="l">
              <a:lnSpc>
                <a:spcPct val="100000"/>
              </a:lnSpc>
              <a:spcBef>
                <a:spcPts val="0"/>
              </a:spcBef>
              <a:spcAft>
                <a:spcPts val="0"/>
              </a:spcAft>
              <a:buClr>
                <a:srgbClr val="114454"/>
              </a:buClr>
              <a:buSzPts val="4800"/>
              <a:buNone/>
              <a:defRPr sz="4800">
                <a:solidFill>
                  <a:srgbClr val="114454"/>
                </a:solidFill>
              </a:defRPr>
            </a:lvl9pPr>
          </a:lstStyle>
          <a:p>
            <a:endParaRPr/>
          </a:p>
        </p:txBody>
      </p:sp>
      <p:sp>
        <p:nvSpPr>
          <p:cNvPr id="39" name="Google Shape;39;p18"/>
          <p:cNvSpPr txBox="1">
            <a:spLocks noGrp="1"/>
          </p:cNvSpPr>
          <p:nvPr>
            <p:ph type="subTitle" idx="1"/>
          </p:nvPr>
        </p:nvSpPr>
        <p:spPr>
          <a:xfrm>
            <a:off x="4113600" y="3983050"/>
            <a:ext cx="4505700" cy="7848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Clr>
                <a:srgbClr val="94BF6E"/>
              </a:buClr>
              <a:buSzPts val="1800"/>
              <a:buNone/>
              <a:defRPr sz="1800" b="1">
                <a:solidFill>
                  <a:srgbClr val="94BF6E"/>
                </a:solidFill>
              </a:defRPr>
            </a:lvl1pPr>
            <a:lvl2pPr lvl="1" algn="l">
              <a:spcBef>
                <a:spcPts val="0"/>
              </a:spcBef>
              <a:spcAft>
                <a:spcPts val="0"/>
              </a:spcAft>
              <a:buClr>
                <a:srgbClr val="94BF6E"/>
              </a:buClr>
              <a:buSzPts val="1800"/>
              <a:buNone/>
              <a:defRPr sz="1800" b="1">
                <a:solidFill>
                  <a:srgbClr val="94BF6E"/>
                </a:solidFill>
              </a:defRPr>
            </a:lvl2pPr>
            <a:lvl3pPr lvl="2" algn="l">
              <a:spcBef>
                <a:spcPts val="0"/>
              </a:spcBef>
              <a:spcAft>
                <a:spcPts val="0"/>
              </a:spcAft>
              <a:buClr>
                <a:srgbClr val="94BF6E"/>
              </a:buClr>
              <a:buSzPts val="1800"/>
              <a:buNone/>
              <a:defRPr sz="1800" b="1">
                <a:solidFill>
                  <a:srgbClr val="94BF6E"/>
                </a:solidFill>
              </a:defRPr>
            </a:lvl3pPr>
            <a:lvl4pPr lvl="3" algn="l">
              <a:spcBef>
                <a:spcPts val="0"/>
              </a:spcBef>
              <a:spcAft>
                <a:spcPts val="0"/>
              </a:spcAft>
              <a:buClr>
                <a:srgbClr val="94BF6E"/>
              </a:buClr>
              <a:buSzPts val="1800"/>
              <a:buNone/>
              <a:defRPr b="1">
                <a:solidFill>
                  <a:srgbClr val="94BF6E"/>
                </a:solidFill>
              </a:defRPr>
            </a:lvl4pPr>
            <a:lvl5pPr lvl="4" algn="l">
              <a:spcBef>
                <a:spcPts val="0"/>
              </a:spcBef>
              <a:spcAft>
                <a:spcPts val="0"/>
              </a:spcAft>
              <a:buClr>
                <a:srgbClr val="94BF6E"/>
              </a:buClr>
              <a:buSzPts val="1800"/>
              <a:buNone/>
              <a:defRPr b="1">
                <a:solidFill>
                  <a:srgbClr val="94BF6E"/>
                </a:solidFill>
              </a:defRPr>
            </a:lvl5pPr>
            <a:lvl6pPr lvl="5" algn="l">
              <a:lnSpc>
                <a:spcPct val="100000"/>
              </a:lnSpc>
              <a:spcBef>
                <a:spcPts val="0"/>
              </a:spcBef>
              <a:spcAft>
                <a:spcPts val="0"/>
              </a:spcAft>
              <a:buClr>
                <a:srgbClr val="94BF6E"/>
              </a:buClr>
              <a:buSzPts val="1800"/>
              <a:buNone/>
              <a:defRPr b="1">
                <a:solidFill>
                  <a:srgbClr val="94BF6E"/>
                </a:solidFill>
              </a:defRPr>
            </a:lvl6pPr>
            <a:lvl7pPr lvl="6" algn="l">
              <a:lnSpc>
                <a:spcPct val="100000"/>
              </a:lnSpc>
              <a:spcBef>
                <a:spcPts val="0"/>
              </a:spcBef>
              <a:spcAft>
                <a:spcPts val="0"/>
              </a:spcAft>
              <a:buClr>
                <a:srgbClr val="94BF6E"/>
              </a:buClr>
              <a:buSzPts val="1800"/>
              <a:buNone/>
              <a:defRPr b="1">
                <a:solidFill>
                  <a:srgbClr val="94BF6E"/>
                </a:solidFill>
              </a:defRPr>
            </a:lvl7pPr>
            <a:lvl8pPr lvl="7" algn="l">
              <a:lnSpc>
                <a:spcPct val="100000"/>
              </a:lnSpc>
              <a:spcBef>
                <a:spcPts val="0"/>
              </a:spcBef>
              <a:spcAft>
                <a:spcPts val="0"/>
              </a:spcAft>
              <a:buClr>
                <a:srgbClr val="94BF6E"/>
              </a:buClr>
              <a:buSzPts val="1800"/>
              <a:buNone/>
              <a:defRPr b="1">
                <a:solidFill>
                  <a:srgbClr val="94BF6E"/>
                </a:solidFill>
              </a:defRPr>
            </a:lvl8pPr>
            <a:lvl9pPr lvl="8" algn="l">
              <a:lnSpc>
                <a:spcPct val="100000"/>
              </a:lnSpc>
              <a:spcBef>
                <a:spcPts val="0"/>
              </a:spcBef>
              <a:spcAft>
                <a:spcPts val="0"/>
              </a:spcAft>
              <a:buClr>
                <a:srgbClr val="94BF6E"/>
              </a:buClr>
              <a:buSzPts val="1800"/>
              <a:buNone/>
              <a:defRPr b="1">
                <a:solidFill>
                  <a:srgbClr val="94BF6E"/>
                </a:solidFill>
              </a:defRPr>
            </a:lvl9pPr>
          </a:lstStyle>
          <a:p>
            <a:endParaRPr/>
          </a:p>
        </p:txBody>
      </p:sp>
      <p:sp>
        <p:nvSpPr>
          <p:cNvPr id="40" name="Google Shape;40;p18"/>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marR="0" lvl="0" indent="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1pPr>
            <a:lvl2pPr marL="0" marR="0" lvl="1" indent="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2pPr>
            <a:lvl3pPr marL="0" marR="0" lvl="2" indent="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3pPr>
            <a:lvl4pPr marL="0" marR="0" lvl="3" indent="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4pPr>
            <a:lvl5pPr marL="0" marR="0" lvl="4" indent="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5pPr>
            <a:lvl6pPr marL="0" marR="0" lvl="5" indent="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6pPr>
            <a:lvl7pPr marL="0" marR="0" lvl="6" indent="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7pPr>
            <a:lvl8pPr marL="0" marR="0" lvl="7" indent="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8pPr>
            <a:lvl9pPr marL="0" marR="0" lvl="8" indent="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sk-SK"/>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41"/>
        <p:cNvGrpSpPr/>
        <p:nvPr/>
      </p:nvGrpSpPr>
      <p:grpSpPr>
        <a:xfrm>
          <a:off x="0" y="0"/>
          <a:ext cx="0" cy="0"/>
          <a:chOff x="0" y="0"/>
          <a:chExt cx="0" cy="0"/>
        </a:xfrm>
      </p:grpSpPr>
      <p:sp>
        <p:nvSpPr>
          <p:cNvPr id="42" name="Google Shape;42;p19"/>
          <p:cNvSpPr/>
          <p:nvPr/>
        </p:nvSpPr>
        <p:spPr>
          <a:xfrm>
            <a:off x="0" y="1147763"/>
            <a:ext cx="9144000" cy="2847975"/>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3" name="Google Shape;43;p19"/>
          <p:cNvSpPr/>
          <p:nvPr/>
        </p:nvSpPr>
        <p:spPr>
          <a:xfrm>
            <a:off x="0" y="0"/>
            <a:ext cx="914400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114454"/>
              </a:solidFill>
              <a:latin typeface="Arial"/>
              <a:ea typeface="Arial"/>
              <a:cs typeface="Arial"/>
              <a:sym typeface="Arial"/>
            </a:endParaRPr>
          </a:p>
        </p:txBody>
      </p:sp>
      <p:sp>
        <p:nvSpPr>
          <p:cNvPr id="44" name="Google Shape;44;p19"/>
          <p:cNvSpPr/>
          <p:nvPr/>
        </p:nvSpPr>
        <p:spPr>
          <a:xfrm>
            <a:off x="0" y="500063"/>
            <a:ext cx="9144000" cy="731837"/>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5" name="Google Shape;45;p19"/>
          <p:cNvSpPr/>
          <p:nvPr/>
        </p:nvSpPr>
        <p:spPr>
          <a:xfrm>
            <a:off x="0" y="3962400"/>
            <a:ext cx="9144000" cy="369888"/>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6" name="Google Shape;46;p19"/>
          <p:cNvSpPr/>
          <p:nvPr/>
        </p:nvSpPr>
        <p:spPr>
          <a:xfrm>
            <a:off x="0" y="4333875"/>
            <a:ext cx="9144000" cy="809625"/>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7" name="Google Shape;47;p19"/>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marR="0" lvl="0" indent="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1pPr>
            <a:lvl2pPr marL="0" marR="0" lvl="1" indent="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2pPr>
            <a:lvl3pPr marL="0" marR="0" lvl="2" indent="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3pPr>
            <a:lvl4pPr marL="0" marR="0" lvl="3" indent="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4pPr>
            <a:lvl5pPr marL="0" marR="0" lvl="4" indent="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5pPr>
            <a:lvl6pPr marL="0" marR="0" lvl="5" indent="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6pPr>
            <a:lvl7pPr marL="0" marR="0" lvl="6" indent="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7pPr>
            <a:lvl8pPr marL="0" marR="0" lvl="7" indent="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8pPr>
            <a:lvl9pPr marL="0" marR="0" lvl="8" indent="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sk-SK"/>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1146175" y="530225"/>
            <a:ext cx="3208338" cy="10287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 name="Google Shape;7;p14"/>
          <p:cNvSpPr txBox="1">
            <a:spLocks noGrp="1"/>
          </p:cNvSpPr>
          <p:nvPr>
            <p:ph type="body" idx="1"/>
          </p:nvPr>
        </p:nvSpPr>
        <p:spPr>
          <a:xfrm>
            <a:off x="1146175" y="1766888"/>
            <a:ext cx="7540625" cy="3159125"/>
          </a:xfrm>
          <a:prstGeom prst="rect">
            <a:avLst/>
          </a:prstGeom>
          <a:noFill/>
          <a:ln>
            <a:noFill/>
          </a:ln>
        </p:spPr>
        <p:txBody>
          <a:bodyPr spcFirstLastPara="1" wrap="square" lIns="91425" tIns="91425" rIns="91425" bIns="91425" anchor="t" anchorCtr="0">
            <a:noAutofit/>
          </a:bodyPr>
          <a:lstStyle>
            <a:lvl1pPr marL="457200" marR="0" lvl="0" indent="-317500" algn="l" rtl="0">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 name="Google Shape;8;p14"/>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marR="0" lvl="0"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1pPr>
            <a:lvl2pPr marL="0" marR="0" lvl="1"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2pPr>
            <a:lvl3pPr marL="0" marR="0" lvl="2"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3pPr>
            <a:lvl4pPr marL="0" marR="0" lvl="3"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4pPr>
            <a:lvl5pPr marL="0" marR="0" lvl="4"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5pPr>
            <a:lvl6pPr marL="0" marR="0" lvl="5"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6pPr>
            <a:lvl7pPr marL="0" marR="0" lvl="6"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7pPr>
            <a:lvl8pPr marL="0" marR="0" lvl="7"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8pPr>
            <a:lvl9pPr marL="0" marR="0" lvl="8"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sk-SK"/>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hyperlink" Target="https://docs.google.com/document/d/1xGYJBqlUo1Wkck-c42SWHwTE0unVgkMn/edit" TargetMode="External"/><Relationship Id="rId3" Type="http://schemas.openxmlformats.org/officeDocument/2006/relationships/hyperlink" Target="https://learningapps.org/display?v=poi2hi79n21" TargetMode="External"/><Relationship Id="rId7" Type="http://schemas.openxmlformats.org/officeDocument/2006/relationships/hyperlink" Target="https://wordwall.net/cs/resource/26665494"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wordwall.net/cs/resource/26664920" TargetMode="External"/><Relationship Id="rId5" Type="http://schemas.openxmlformats.org/officeDocument/2006/relationships/hyperlink" Target="https://jamboard.google.com/d/1eWCIK5m1OVgy36HaylAQuGwsbrUPzZ-LXOTCYV5FOSE/edit?usp=sharing" TargetMode="External"/><Relationship Id="rId10" Type="http://schemas.openxmlformats.org/officeDocument/2006/relationships/image" Target="../media/image6.png"/><Relationship Id="rId4" Type="http://schemas.openxmlformats.org/officeDocument/2006/relationships/hyperlink" Target="https://jamboard.google.com/d/1kiDak3vcEH2TZsjP5-C7ILAO7knQGrre4WR5GBFrgfA/edit?usp=sharing" TargetMode="External"/><Relationship Id="rId9"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1"/>
          <p:cNvSpPr txBox="1">
            <a:spLocks noGrp="1"/>
          </p:cNvSpPr>
          <p:nvPr>
            <p:ph type="ctrTitle"/>
          </p:nvPr>
        </p:nvSpPr>
        <p:spPr>
          <a:xfrm>
            <a:off x="428625" y="1347614"/>
            <a:ext cx="8319839" cy="2238549"/>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Clr>
                <a:srgbClr val="FFFFFF"/>
              </a:buClr>
              <a:buSzPts val="4800"/>
              <a:buFont typeface="Roboto Slab"/>
              <a:buNone/>
            </a:pPr>
            <a:r>
              <a:rPr lang="sk-SK" b="1" dirty="0">
                <a:solidFill>
                  <a:srgbClr val="FFFFFF"/>
                </a:solidFill>
                <a:latin typeface="Roboto Slab"/>
                <a:ea typeface="Roboto Slab"/>
                <a:cs typeface="Roboto Slab"/>
                <a:sym typeface="Roboto Slab"/>
              </a:rPr>
              <a:t>Digi</a:t>
            </a:r>
            <a:r>
              <a:rPr lang="it-IT" b="1" dirty="0">
                <a:solidFill>
                  <a:srgbClr val="FFFFFF"/>
                </a:solidFill>
                <a:latin typeface="Roboto Slab"/>
                <a:ea typeface="Roboto Slab"/>
                <a:cs typeface="Roboto Slab"/>
                <a:sym typeface="Roboto Slab"/>
              </a:rPr>
              <a:t>s</a:t>
            </a:r>
            <a:r>
              <a:rPr lang="sk-SK" b="1" dirty="0">
                <a:solidFill>
                  <a:srgbClr val="FFFFFF"/>
                </a:solidFill>
                <a:latin typeface="Roboto Slab"/>
                <a:ea typeface="Roboto Slab"/>
                <a:cs typeface="Roboto Slab"/>
                <a:sym typeface="Roboto Slab"/>
              </a:rPr>
              <a:t>chool Civics </a:t>
            </a:r>
            <a:br>
              <a:rPr lang="sk-SK" b="1" dirty="0">
                <a:solidFill>
                  <a:srgbClr val="FFFFFF"/>
                </a:solidFill>
                <a:latin typeface="Roboto Slab"/>
                <a:ea typeface="Roboto Slab"/>
                <a:cs typeface="Roboto Slab"/>
                <a:sym typeface="Roboto Slab"/>
              </a:rPr>
            </a:br>
            <a:r>
              <a:rPr lang="sk-SK" b="1" dirty="0">
                <a:solidFill>
                  <a:srgbClr val="FFFFFF"/>
                </a:solidFill>
                <a:latin typeface="Roboto Slab"/>
                <a:ea typeface="Roboto Slab"/>
                <a:cs typeface="Roboto Slab"/>
                <a:sym typeface="Roboto Slab"/>
              </a:rPr>
              <a:t>Democracy and its Principles</a:t>
            </a:r>
            <a:endParaRPr b="1" dirty="0">
              <a:solidFill>
                <a:srgbClr val="FFFFFF"/>
              </a:solidFill>
              <a:latin typeface="Roboto Slab"/>
              <a:ea typeface="Roboto Slab"/>
              <a:cs typeface="Roboto Slab"/>
              <a:sym typeface="Roboto Slab"/>
            </a:endParaRPr>
          </a:p>
        </p:txBody>
      </p:sp>
      <p:pic>
        <p:nvPicPr>
          <p:cNvPr id="53" name="Google Shape;53;p1" descr="Erasmus+ logo EN.jpg"/>
          <p:cNvPicPr preferRelativeResize="0"/>
          <p:nvPr/>
        </p:nvPicPr>
        <p:blipFill rotWithShape="1">
          <a:blip r:embed="rId3">
            <a:alphaModFix/>
          </a:blip>
          <a:srcRect/>
          <a:stretch/>
        </p:blipFill>
        <p:spPr>
          <a:xfrm>
            <a:off x="142875" y="285750"/>
            <a:ext cx="2593975" cy="571500"/>
          </a:xfrm>
          <a:prstGeom prst="rect">
            <a:avLst/>
          </a:prstGeom>
          <a:noFill/>
          <a:ln>
            <a:noFill/>
          </a:ln>
        </p:spPr>
      </p:pic>
      <p:sp>
        <p:nvSpPr>
          <p:cNvPr id="54" name="Google Shape;54;p1"/>
          <p:cNvSpPr/>
          <p:nvPr/>
        </p:nvSpPr>
        <p:spPr>
          <a:xfrm>
            <a:off x="428625" y="4643438"/>
            <a:ext cx="4143375" cy="4000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Arial"/>
              <a:buNone/>
            </a:pPr>
            <a:r>
              <a:rPr lang="sk-SK" sz="2000" b="1" i="0" u="none" strike="noStrike" cap="none">
                <a:solidFill>
                  <a:schemeClr val="dk1"/>
                </a:solidFill>
                <a:latin typeface="Arial"/>
                <a:ea typeface="Arial"/>
                <a:cs typeface="Arial"/>
                <a:sym typeface="Arial"/>
              </a:rPr>
              <a:t>2020-1-SK01-KA226-SCH-094350  </a:t>
            </a:r>
            <a:endParaRPr/>
          </a:p>
        </p:txBody>
      </p:sp>
      <p:pic>
        <p:nvPicPr>
          <p:cNvPr id="55" name="Google Shape;55;p1"/>
          <p:cNvPicPr preferRelativeResize="0"/>
          <p:nvPr/>
        </p:nvPicPr>
        <p:blipFill rotWithShape="1">
          <a:blip r:embed="rId4">
            <a:alphaModFix/>
          </a:blip>
          <a:srcRect/>
          <a:stretch/>
        </p:blipFill>
        <p:spPr>
          <a:xfrm>
            <a:off x="2987824" y="178274"/>
            <a:ext cx="981541" cy="786452"/>
          </a:xfrm>
          <a:prstGeom prst="rect">
            <a:avLst/>
          </a:prstGeom>
          <a:noFill/>
          <a:ln>
            <a:noFill/>
          </a:ln>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0"/>
          <p:cNvSpPr txBox="1">
            <a:spLocks noGrp="1"/>
          </p:cNvSpPr>
          <p:nvPr>
            <p:ph type="ctrTitle"/>
          </p:nvPr>
        </p:nvSpPr>
        <p:spPr>
          <a:xfrm>
            <a:off x="3707904" y="1667917"/>
            <a:ext cx="5185221" cy="1490166"/>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SzPts val="4800"/>
              <a:buNone/>
            </a:pPr>
            <a:r>
              <a:rPr lang="sk-SK" b="1">
                <a:latin typeface="Roboto Slab"/>
                <a:ea typeface="Roboto Slab"/>
                <a:cs typeface="Roboto Slab"/>
                <a:sym typeface="Roboto Slab"/>
              </a:rPr>
              <a:t>Teaching Materials</a:t>
            </a:r>
            <a:endParaRPr b="1">
              <a:latin typeface="Roboto Slab"/>
              <a:ea typeface="Roboto Slab"/>
              <a:cs typeface="Roboto Slab"/>
              <a:sym typeface="Roboto Slab"/>
            </a:endParaRPr>
          </a:p>
        </p:txBody>
      </p:sp>
      <p:sp>
        <p:nvSpPr>
          <p:cNvPr id="190" name="Google Shape;190;p10"/>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10</a:t>
            </a:fld>
            <a:endParaRPr sz="800">
              <a:solidFill>
                <a:srgbClr val="FFFFFF"/>
              </a:solidFill>
              <a:latin typeface="Roboto Slab"/>
              <a:ea typeface="Roboto Slab"/>
              <a:cs typeface="Roboto Slab"/>
              <a:sym typeface="Roboto Slab"/>
            </a:endParaRPr>
          </a:p>
        </p:txBody>
      </p:sp>
      <p:sp>
        <p:nvSpPr>
          <p:cNvPr id="191" name="Google Shape;191;p10"/>
          <p:cNvSpPr txBox="1"/>
          <p:nvPr/>
        </p:nvSpPr>
        <p:spPr>
          <a:xfrm>
            <a:off x="0" y="503238"/>
            <a:ext cx="3471863" cy="3819525"/>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4</a:t>
            </a:r>
            <a:endParaRPr/>
          </a:p>
        </p:txBody>
      </p:sp>
      <p:pic>
        <p:nvPicPr>
          <p:cNvPr id="192" name="Google Shape;192;p10" descr="Erasmus+ logo EN.jpg"/>
          <p:cNvPicPr preferRelativeResize="0"/>
          <p:nvPr/>
        </p:nvPicPr>
        <p:blipFill rotWithShape="1">
          <a:blip r:embed="rId3">
            <a:alphaModFix/>
          </a:blip>
          <a:srcRect/>
          <a:stretch/>
        </p:blipFill>
        <p:spPr>
          <a:xfrm>
            <a:off x="395288" y="217488"/>
            <a:ext cx="2593975" cy="571500"/>
          </a:xfrm>
          <a:prstGeom prst="rect">
            <a:avLst/>
          </a:prstGeom>
          <a:noFill/>
          <a:ln>
            <a:noFill/>
          </a:ln>
        </p:spPr>
      </p:pic>
      <p:sp>
        <p:nvSpPr>
          <p:cNvPr id="193" name="Google Shape;193;p10"/>
          <p:cNvSpPr txBox="1"/>
          <p:nvPr/>
        </p:nvSpPr>
        <p:spPr>
          <a:xfrm>
            <a:off x="-174625" y="4705350"/>
            <a:ext cx="3711575" cy="415925"/>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000"/>
              <a:buFont typeface="Arial"/>
              <a:buNone/>
            </a:pPr>
            <a:r>
              <a:rPr lang="sk-SK" sz="1000" b="1">
                <a:solidFill>
                  <a:schemeClr val="dk1"/>
                </a:solidFill>
                <a:latin typeface="Arial"/>
                <a:ea typeface="Arial"/>
                <a:cs typeface="Arial"/>
                <a:sym typeface="Arial"/>
              </a:rPr>
              <a:t>2020-1-SK01-KA226-SCH-094350</a:t>
            </a:r>
            <a:endParaRP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1"/>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11</a:t>
            </a:fld>
            <a:endParaRPr sz="800">
              <a:solidFill>
                <a:srgbClr val="FFFFFF"/>
              </a:solidFill>
              <a:latin typeface="Roboto Slab"/>
              <a:ea typeface="Roboto Slab"/>
              <a:cs typeface="Roboto Slab"/>
              <a:sym typeface="Roboto Slab"/>
            </a:endParaRPr>
          </a:p>
        </p:txBody>
      </p:sp>
      <p:sp>
        <p:nvSpPr>
          <p:cNvPr id="199" name="Google Shape;199;p11"/>
          <p:cNvSpPr txBox="1">
            <a:spLocks noGrp="1"/>
          </p:cNvSpPr>
          <p:nvPr>
            <p:ph type="ctrTitle" idx="4294967295"/>
          </p:nvPr>
        </p:nvSpPr>
        <p:spPr>
          <a:xfrm>
            <a:off x="298450" y="695034"/>
            <a:ext cx="8738046" cy="698078"/>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sk-SK" sz="2400" b="1" i="0" u="none" strike="noStrike" cap="none">
                <a:solidFill>
                  <a:srgbClr val="000000"/>
                </a:solidFill>
                <a:latin typeface="Arial"/>
                <a:ea typeface="Arial"/>
                <a:cs typeface="Arial"/>
                <a:sym typeface="Arial"/>
              </a:rPr>
              <a:t>Teaching Material</a:t>
            </a:r>
            <a:endParaRPr sz="2400" b="1" i="0" u="none" strike="noStrike" cap="none">
              <a:solidFill>
                <a:srgbClr val="000000"/>
              </a:solidFill>
              <a:latin typeface="Arial"/>
              <a:ea typeface="Arial"/>
              <a:cs typeface="Arial"/>
              <a:sym typeface="Arial"/>
            </a:endParaRPr>
          </a:p>
        </p:txBody>
      </p:sp>
      <p:sp>
        <p:nvSpPr>
          <p:cNvPr id="200" name="Google Shape;200;p11">
            <a:hlinkClick r:id="rId3"/>
          </p:cNvPr>
          <p:cNvSpPr txBox="1"/>
          <p:nvPr/>
        </p:nvSpPr>
        <p:spPr>
          <a:xfrm>
            <a:off x="597309" y="1393112"/>
            <a:ext cx="8140328" cy="3218356"/>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rgbClr val="94BF6E"/>
              </a:buClr>
              <a:buSzPts val="1800"/>
              <a:buFont typeface="Arial"/>
              <a:buNone/>
            </a:pPr>
            <a:r>
              <a:rPr lang="sk-SK" sz="1800" b="1" u="sng" dirty="0">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1</a:t>
            </a:r>
            <a:r>
              <a:rPr lang="sk-SK" sz="1800" b="1" u="sng" dirty="0">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 Democracy</a:t>
            </a:r>
            <a:endParaRPr sz="1800" b="1" dirty="0">
              <a:solidFill>
                <a:schemeClr val="dk1"/>
              </a:solidFill>
              <a:latin typeface="Arial"/>
              <a:ea typeface="Arial"/>
              <a:cs typeface="Arial"/>
              <a:sym typeface="Arial"/>
            </a:endParaRPr>
          </a:p>
          <a:p>
            <a:pPr marL="342900" marR="0" lvl="0" indent="-228600" algn="l" rtl="0">
              <a:spcBef>
                <a:spcPts val="0"/>
              </a:spcBef>
              <a:spcAft>
                <a:spcPts val="0"/>
              </a:spcAft>
              <a:buClr>
                <a:srgbClr val="94BF6E"/>
              </a:buClr>
              <a:buSzPts val="1800"/>
              <a:buFont typeface="Arial"/>
              <a:buNone/>
            </a:pPr>
            <a:endParaRPr sz="1800" b="1" dirty="0">
              <a:solidFill>
                <a:schemeClr val="dk1"/>
              </a:solidFill>
              <a:latin typeface="Arial"/>
              <a:ea typeface="Arial"/>
              <a:cs typeface="Arial"/>
              <a:sym typeface="Arial"/>
            </a:endParaRPr>
          </a:p>
          <a:p>
            <a:pPr marL="342900" marR="0" lvl="0" indent="-342900" algn="l" rtl="0">
              <a:spcBef>
                <a:spcPts val="0"/>
              </a:spcBef>
              <a:spcAft>
                <a:spcPts val="0"/>
              </a:spcAft>
              <a:buClr>
                <a:srgbClr val="94BF6E"/>
              </a:buClr>
              <a:buSzPts val="1800"/>
              <a:buFont typeface="Arial"/>
              <a:buNone/>
            </a:pPr>
            <a:r>
              <a:rPr lang="sk-SK" sz="1800" b="1" u="sng" dirty="0">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2. Principles of democracy</a:t>
            </a:r>
            <a:endParaRPr sz="1800" b="1" dirty="0">
              <a:solidFill>
                <a:schemeClr val="dk1"/>
              </a:solidFill>
              <a:latin typeface="Arial"/>
              <a:ea typeface="Arial"/>
              <a:cs typeface="Arial"/>
              <a:sym typeface="Arial"/>
            </a:endParaRPr>
          </a:p>
          <a:p>
            <a:pPr marL="342900" marR="0" lvl="0" indent="-342900" algn="l" rtl="0">
              <a:spcBef>
                <a:spcPts val="0"/>
              </a:spcBef>
              <a:spcAft>
                <a:spcPts val="0"/>
              </a:spcAft>
              <a:buClr>
                <a:srgbClr val="94BF6E"/>
              </a:buClr>
              <a:buSzPts val="1800"/>
              <a:buFont typeface="Arial"/>
              <a:buNone/>
            </a:pPr>
            <a:endParaRPr sz="1800" b="1" dirty="0">
              <a:solidFill>
                <a:schemeClr val="dk1"/>
              </a:solidFill>
              <a:latin typeface="Arial"/>
              <a:ea typeface="Arial"/>
              <a:cs typeface="Arial"/>
              <a:sym typeface="Arial"/>
            </a:endParaRPr>
          </a:p>
          <a:p>
            <a:pPr marL="342900" marR="0" lvl="0" indent="-342900" algn="l" rtl="0">
              <a:spcBef>
                <a:spcPts val="0"/>
              </a:spcBef>
              <a:spcAft>
                <a:spcPts val="0"/>
              </a:spcAft>
              <a:buClr>
                <a:srgbClr val="94BF6E"/>
              </a:buClr>
              <a:buSzPts val="1800"/>
              <a:buFont typeface="Arial"/>
              <a:buNone/>
            </a:pPr>
            <a:r>
              <a:rPr lang="sk-SK" sz="1800" b="1" u="sng" dirty="0">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3. </a:t>
            </a:r>
            <a:r>
              <a:rPr lang="it-IT" sz="1800" b="1" u="sng" dirty="0">
                <a:solidFill>
                  <a:schemeClr val="dk1"/>
                </a:solidFill>
                <a:latin typeface="Arial"/>
                <a:ea typeface="Arial"/>
                <a:cs typeface="Arial"/>
                <a:sym typeface="Arial"/>
              </a:rPr>
              <a:t>D</a:t>
            </a:r>
            <a:r>
              <a:rPr lang="sk-SK" sz="1800" b="1" u="sng" dirty="0">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emo</a:t>
            </a:r>
            <a:r>
              <a:rPr lang="it-IT" sz="1800" b="1" u="sng" dirty="0" err="1">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cratic</a:t>
            </a:r>
            <a:r>
              <a:rPr lang="it-IT" sz="1800" b="1" u="sng" dirty="0">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 institutions</a:t>
            </a:r>
            <a:endParaRPr sz="1800" b="1" dirty="0">
              <a:solidFill>
                <a:schemeClr val="dk1"/>
              </a:solidFill>
              <a:latin typeface="Arial"/>
              <a:ea typeface="Arial"/>
              <a:cs typeface="Arial"/>
              <a:sym typeface="Arial"/>
            </a:endParaRPr>
          </a:p>
          <a:p>
            <a:pPr marL="342900" marR="0" lvl="0" indent="-342900" algn="l" rtl="0">
              <a:spcBef>
                <a:spcPts val="0"/>
              </a:spcBef>
              <a:spcAft>
                <a:spcPts val="0"/>
              </a:spcAft>
              <a:buClr>
                <a:srgbClr val="94BF6E"/>
              </a:buClr>
              <a:buSzPts val="1800"/>
              <a:buFont typeface="Arial"/>
              <a:buNone/>
            </a:pPr>
            <a:endParaRPr sz="1800" b="1" dirty="0">
              <a:solidFill>
                <a:schemeClr val="dk1"/>
              </a:solidFill>
              <a:latin typeface="Arial"/>
              <a:ea typeface="Arial"/>
              <a:cs typeface="Arial"/>
              <a:sym typeface="Arial"/>
            </a:endParaRPr>
          </a:p>
          <a:p>
            <a:pPr marL="342900" marR="0" lvl="0" indent="-342900" algn="l" rtl="0">
              <a:spcBef>
                <a:spcPts val="0"/>
              </a:spcBef>
              <a:spcAft>
                <a:spcPts val="0"/>
              </a:spcAft>
              <a:buClr>
                <a:srgbClr val="94BF6E"/>
              </a:buClr>
              <a:buSzPts val="1800"/>
              <a:buFont typeface="Arial"/>
              <a:buNone/>
            </a:pPr>
            <a:r>
              <a:rPr lang="sk-SK" sz="1800" b="1" u="sng" dirty="0">
                <a:solidFill>
                  <a:srgbClr val="0C313D"/>
                </a:solidFill>
                <a:latin typeface="Arial"/>
                <a:ea typeface="Arial"/>
                <a:cs typeface="Arial"/>
                <a:sym typeface="Arial"/>
                <a:hlinkClick r:id="rId8">
                  <a:extLst>
                    <a:ext uri="{A12FA001-AC4F-418D-AE19-62706E023703}">
                      <ahyp:hlinkClr xmlns:ahyp="http://schemas.microsoft.com/office/drawing/2018/hyperlinkcolor" val="tx"/>
                    </a:ext>
                  </a:extLst>
                </a:hlinkClick>
              </a:rPr>
              <a:t>4. Democracy – notes</a:t>
            </a:r>
            <a:endParaRPr sz="1800" b="1" dirty="0">
              <a:solidFill>
                <a:srgbClr val="0C313D"/>
              </a:solidFill>
              <a:latin typeface="Arial"/>
              <a:ea typeface="Arial"/>
              <a:cs typeface="Arial"/>
              <a:sym typeface="Arial"/>
            </a:endParaRPr>
          </a:p>
          <a:p>
            <a:pPr marL="342900" marR="0" lvl="0" indent="-342900" algn="l" rtl="0">
              <a:spcBef>
                <a:spcPts val="0"/>
              </a:spcBef>
              <a:spcAft>
                <a:spcPts val="0"/>
              </a:spcAft>
              <a:buClr>
                <a:srgbClr val="94BF6E"/>
              </a:buClr>
              <a:buSzPts val="1800"/>
              <a:buFont typeface="Arial"/>
              <a:buNone/>
            </a:pPr>
            <a:endParaRPr sz="1800" b="1" dirty="0">
              <a:solidFill>
                <a:srgbClr val="94BF6E"/>
              </a:solidFill>
              <a:latin typeface="Arial"/>
              <a:ea typeface="Arial"/>
              <a:cs typeface="Arial"/>
              <a:sym typeface="Arial"/>
            </a:endParaRPr>
          </a:p>
          <a:p>
            <a:pPr marL="342900" marR="0" lvl="0" indent="-342900" algn="l" rtl="0">
              <a:spcBef>
                <a:spcPts val="0"/>
              </a:spcBef>
              <a:spcAft>
                <a:spcPts val="0"/>
              </a:spcAft>
              <a:buClr>
                <a:srgbClr val="94BF6E"/>
              </a:buClr>
              <a:buSzPts val="1800"/>
              <a:buFont typeface="Arial"/>
              <a:buNone/>
            </a:pPr>
            <a:endParaRPr sz="1800" b="1" dirty="0">
              <a:solidFill>
                <a:srgbClr val="94BF6E"/>
              </a:solidFill>
              <a:latin typeface="Arial"/>
              <a:ea typeface="Arial"/>
              <a:cs typeface="Arial"/>
              <a:sym typeface="Arial"/>
            </a:endParaRPr>
          </a:p>
          <a:p>
            <a:pPr marL="342900" marR="0" lvl="0" indent="-342900" algn="l" rtl="0">
              <a:spcBef>
                <a:spcPts val="0"/>
              </a:spcBef>
              <a:spcAft>
                <a:spcPts val="0"/>
              </a:spcAft>
              <a:buClr>
                <a:srgbClr val="94BF6E"/>
              </a:buClr>
              <a:buSzPts val="1800"/>
              <a:buFont typeface="Arial"/>
              <a:buNone/>
            </a:pPr>
            <a:endParaRPr sz="1800" b="1" dirty="0">
              <a:solidFill>
                <a:srgbClr val="94BF6E"/>
              </a:solidFill>
              <a:latin typeface="Arial"/>
              <a:ea typeface="Arial"/>
              <a:cs typeface="Arial"/>
              <a:sym typeface="Arial"/>
            </a:endParaRPr>
          </a:p>
          <a:p>
            <a:pPr marL="342900" marR="0" lvl="0" indent="-342900" algn="l" rtl="0">
              <a:spcBef>
                <a:spcPts val="0"/>
              </a:spcBef>
              <a:spcAft>
                <a:spcPts val="0"/>
              </a:spcAft>
              <a:buClr>
                <a:srgbClr val="94BF6E"/>
              </a:buClr>
              <a:buSzPts val="1800"/>
              <a:buFont typeface="Arial"/>
              <a:buNone/>
            </a:pPr>
            <a:endParaRPr sz="1800" b="1" dirty="0">
              <a:solidFill>
                <a:srgbClr val="94BF6E"/>
              </a:solidFill>
              <a:latin typeface="Arial"/>
              <a:ea typeface="Arial"/>
              <a:cs typeface="Arial"/>
              <a:sym typeface="Arial"/>
            </a:endParaRPr>
          </a:p>
          <a:p>
            <a:pPr marL="342900" marR="0" lvl="0" indent="-342900" algn="l" rtl="0">
              <a:spcBef>
                <a:spcPts val="0"/>
              </a:spcBef>
              <a:spcAft>
                <a:spcPts val="0"/>
              </a:spcAft>
              <a:buClr>
                <a:srgbClr val="94BF6E"/>
              </a:buClr>
              <a:buSzPts val="1800"/>
              <a:buFont typeface="Arial"/>
              <a:buNone/>
            </a:pPr>
            <a:endParaRPr sz="1800" b="1" dirty="0">
              <a:solidFill>
                <a:srgbClr val="94BF6E"/>
              </a:solidFill>
              <a:latin typeface="Arial"/>
              <a:ea typeface="Arial"/>
              <a:cs typeface="Arial"/>
              <a:sym typeface="Arial"/>
            </a:endParaRPr>
          </a:p>
        </p:txBody>
      </p:sp>
      <p:pic>
        <p:nvPicPr>
          <p:cNvPr id="201" name="Google Shape;201;p11" descr="Erasmus+ logo EN.jpg"/>
          <p:cNvPicPr preferRelativeResize="0"/>
          <p:nvPr/>
        </p:nvPicPr>
        <p:blipFill rotWithShape="1">
          <a:blip r:embed="rId9">
            <a:alphaModFix/>
          </a:blip>
          <a:srcRect/>
          <a:stretch/>
        </p:blipFill>
        <p:spPr>
          <a:xfrm>
            <a:off x="395288" y="217488"/>
            <a:ext cx="2593975" cy="571500"/>
          </a:xfrm>
          <a:prstGeom prst="rect">
            <a:avLst/>
          </a:prstGeom>
          <a:noFill/>
          <a:ln>
            <a:noFill/>
          </a:ln>
        </p:spPr>
      </p:pic>
      <p:sp>
        <p:nvSpPr>
          <p:cNvPr id="202" name="Google Shape;202;p11"/>
          <p:cNvSpPr txBox="1"/>
          <p:nvPr/>
        </p:nvSpPr>
        <p:spPr>
          <a:xfrm>
            <a:off x="-174625" y="4705350"/>
            <a:ext cx="3711575" cy="415925"/>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000"/>
              <a:buFont typeface="Arial"/>
              <a:buNone/>
            </a:pPr>
            <a:r>
              <a:rPr lang="sk-SK" sz="1000" b="1">
                <a:solidFill>
                  <a:schemeClr val="dk1"/>
                </a:solidFill>
                <a:latin typeface="Arial"/>
                <a:ea typeface="Arial"/>
                <a:cs typeface="Arial"/>
                <a:sym typeface="Arial"/>
              </a:rPr>
              <a:t>2020-1-SK01-KA226-SCH-094350</a:t>
            </a:r>
            <a:endParaRPr/>
          </a:p>
        </p:txBody>
      </p:sp>
      <p:pic>
        <p:nvPicPr>
          <p:cNvPr id="203" name="Google Shape;203;p11"/>
          <p:cNvPicPr preferRelativeResize="0"/>
          <p:nvPr/>
        </p:nvPicPr>
        <p:blipFill rotWithShape="1">
          <a:blip r:embed="rId10">
            <a:alphaModFix/>
          </a:blip>
          <a:srcRect/>
          <a:stretch/>
        </p:blipFill>
        <p:spPr>
          <a:xfrm>
            <a:off x="4356739" y="1462209"/>
            <a:ext cx="4679757" cy="3119838"/>
          </a:xfrm>
          <a:prstGeom prst="rect">
            <a:avLst/>
          </a:prstGeom>
          <a:noFill/>
          <a:ln>
            <a:noFill/>
          </a:ln>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2"/>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12</a:t>
            </a:fld>
            <a:endParaRPr sz="800">
              <a:solidFill>
                <a:srgbClr val="FFFFFF"/>
              </a:solidFill>
              <a:latin typeface="Roboto Slab"/>
              <a:ea typeface="Roboto Slab"/>
              <a:cs typeface="Roboto Slab"/>
              <a:sym typeface="Roboto Slab"/>
            </a:endParaRPr>
          </a:p>
        </p:txBody>
      </p:sp>
      <p:sp>
        <p:nvSpPr>
          <p:cNvPr id="210" name="Google Shape;210;p12"/>
          <p:cNvSpPr txBox="1"/>
          <p:nvPr/>
        </p:nvSpPr>
        <p:spPr>
          <a:xfrm>
            <a:off x="467544" y="987425"/>
            <a:ext cx="8568951" cy="370363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94BF6E"/>
              </a:buClr>
              <a:buSzPts val="1800"/>
              <a:buFont typeface="Arial"/>
              <a:buNone/>
            </a:pPr>
            <a:r>
              <a:rPr lang="sk-SK" sz="2400" b="1" i="0" u="none" strike="noStrike" cap="none" dirty="0">
                <a:solidFill>
                  <a:srgbClr val="121617"/>
                </a:solidFill>
                <a:latin typeface="Arial"/>
                <a:ea typeface="Arial"/>
                <a:cs typeface="Arial"/>
                <a:sym typeface="Arial"/>
              </a:rPr>
              <a:t>Sources:</a:t>
            </a:r>
            <a:endParaRPr sz="2400" b="1" i="0" u="none" strike="noStrike" cap="none" dirty="0">
              <a:solidFill>
                <a:srgbClr val="121617"/>
              </a:solidFill>
              <a:latin typeface="Arial"/>
              <a:ea typeface="Arial"/>
              <a:cs typeface="Arial"/>
              <a:sym typeface="Arial"/>
            </a:endParaRPr>
          </a:p>
          <a:p>
            <a:pPr marL="0" marR="0" lvl="0" indent="0" algn="l" rtl="0">
              <a:lnSpc>
                <a:spcPct val="100000"/>
              </a:lnSpc>
              <a:spcBef>
                <a:spcPts val="0"/>
              </a:spcBef>
              <a:spcAft>
                <a:spcPts val="0"/>
              </a:spcAft>
              <a:buClr>
                <a:srgbClr val="94BF6E"/>
              </a:buClr>
              <a:buSzPts val="1800"/>
              <a:buFont typeface="Arial"/>
              <a:buNone/>
            </a:pPr>
            <a:endParaRPr sz="1600" b="0" i="0" u="none" strike="noStrike" cap="none" dirty="0">
              <a:solidFill>
                <a:srgbClr val="94BF6E"/>
              </a:solidFill>
              <a:latin typeface="Arial"/>
              <a:ea typeface="Arial"/>
              <a:cs typeface="Arial"/>
              <a:sym typeface="Arial"/>
            </a:endParaRPr>
          </a:p>
          <a:p>
            <a:pPr marL="0" marR="0" lvl="0" indent="0" algn="just" rtl="0">
              <a:lnSpc>
                <a:spcPct val="100000"/>
              </a:lnSpc>
              <a:spcBef>
                <a:spcPts val="0"/>
              </a:spcBef>
              <a:spcAft>
                <a:spcPts val="0"/>
              </a:spcAft>
              <a:buClr>
                <a:srgbClr val="94BF6E"/>
              </a:buClr>
              <a:buSzPts val="1800"/>
              <a:buFont typeface="Arial"/>
              <a:buNone/>
            </a:pPr>
            <a:r>
              <a:rPr lang="sk-SK" sz="1800" b="0" i="0" u="none" strike="noStrike" cap="none" dirty="0">
                <a:solidFill>
                  <a:srgbClr val="121617"/>
                </a:solidFill>
                <a:latin typeface="Arial"/>
                <a:ea typeface="Arial"/>
                <a:cs typeface="Arial"/>
                <a:sym typeface="Arial"/>
              </a:rPr>
              <a:t>Bojnák, Š.: Občianska náuka pre stredné školy I. časť. Bratislava: Orbis Pictus Istropolitána, 2018. ISBN 978-80-8120-671-9.</a:t>
            </a:r>
            <a:endParaRPr dirty="0"/>
          </a:p>
          <a:p>
            <a:pPr marL="0" marR="0" lvl="0" indent="0" algn="just" rtl="0">
              <a:lnSpc>
                <a:spcPct val="100000"/>
              </a:lnSpc>
              <a:spcBef>
                <a:spcPts val="0"/>
              </a:spcBef>
              <a:spcAft>
                <a:spcPts val="0"/>
              </a:spcAft>
              <a:buClr>
                <a:srgbClr val="94BF6E"/>
              </a:buClr>
              <a:buSzPts val="1800"/>
              <a:buFont typeface="Arial"/>
              <a:buNone/>
            </a:pPr>
            <a:endParaRPr sz="1800" b="0" i="0" u="none" strike="noStrike" cap="none" dirty="0">
              <a:solidFill>
                <a:srgbClr val="121617"/>
              </a:solidFill>
              <a:latin typeface="Arial"/>
              <a:ea typeface="Arial"/>
              <a:cs typeface="Arial"/>
              <a:sym typeface="Arial"/>
            </a:endParaRPr>
          </a:p>
          <a:p>
            <a:pPr marL="0" marR="0" lvl="0" indent="0" algn="just" rtl="0">
              <a:lnSpc>
                <a:spcPct val="100000"/>
              </a:lnSpc>
              <a:spcBef>
                <a:spcPts val="0"/>
              </a:spcBef>
              <a:spcAft>
                <a:spcPts val="0"/>
              </a:spcAft>
              <a:buClr>
                <a:srgbClr val="94BF6E"/>
              </a:buClr>
              <a:buSzPts val="1800"/>
              <a:buFont typeface="Arial"/>
              <a:buNone/>
            </a:pPr>
            <a:r>
              <a:rPr lang="sk-SK" sz="1800" b="0" i="0" u="none" strike="noStrike" cap="none" dirty="0">
                <a:solidFill>
                  <a:srgbClr val="121617"/>
                </a:solidFill>
                <a:latin typeface="Arial"/>
                <a:ea typeface="Arial"/>
                <a:cs typeface="Arial"/>
                <a:sym typeface="Arial"/>
              </a:rPr>
              <a:t>Ďurajková, D. a kol.: Občianska náuka pre 3. ročník gymnázia. Bratislava: SPN, 2011. ISBN 978-80-10-02052-2.</a:t>
            </a:r>
            <a:endParaRPr dirty="0"/>
          </a:p>
          <a:p>
            <a:pPr marL="0" marR="0" lvl="0" indent="0" algn="just" rtl="0">
              <a:spcBef>
                <a:spcPts val="0"/>
              </a:spcBef>
              <a:spcAft>
                <a:spcPts val="0"/>
              </a:spcAft>
              <a:buClr>
                <a:srgbClr val="94BF6E"/>
              </a:buClr>
              <a:buSzPts val="1800"/>
              <a:buFont typeface="Arial"/>
              <a:buNone/>
            </a:pPr>
            <a:endParaRPr sz="1800" dirty="0">
              <a:solidFill>
                <a:srgbClr val="121617"/>
              </a:solidFill>
              <a:latin typeface="Arial"/>
              <a:ea typeface="Arial"/>
              <a:cs typeface="Arial"/>
              <a:sym typeface="Arial"/>
            </a:endParaRPr>
          </a:p>
          <a:p>
            <a:pPr marL="0" marR="0" lvl="0" indent="0" algn="just" rtl="0">
              <a:spcBef>
                <a:spcPts val="0"/>
              </a:spcBef>
              <a:spcAft>
                <a:spcPts val="0"/>
              </a:spcAft>
              <a:buClr>
                <a:srgbClr val="94BF6E"/>
              </a:buClr>
              <a:buSzPts val="1800"/>
              <a:buFont typeface="Arial"/>
              <a:buNone/>
            </a:pPr>
            <a:r>
              <a:rPr lang="sk-SK" sz="1800" dirty="0">
                <a:solidFill>
                  <a:srgbClr val="2F3637"/>
                </a:solidFill>
                <a:latin typeface="Arial"/>
                <a:ea typeface="Arial"/>
                <a:cs typeface="Arial"/>
                <a:sym typeface="Arial"/>
              </a:rPr>
              <a:t>https://oskole.detiamy.sk/clanok/demokracia</a:t>
            </a:r>
            <a:endParaRPr dirty="0"/>
          </a:p>
          <a:p>
            <a:pPr marL="0" marR="0" lvl="0" indent="0" algn="l" rtl="0">
              <a:spcBef>
                <a:spcPts val="0"/>
              </a:spcBef>
              <a:spcAft>
                <a:spcPts val="0"/>
              </a:spcAft>
              <a:buClr>
                <a:srgbClr val="94BF6E"/>
              </a:buClr>
              <a:buSzPts val="1800"/>
              <a:buFont typeface="Arial"/>
              <a:buNone/>
            </a:pPr>
            <a:endParaRPr sz="1200" b="1" dirty="0">
              <a:solidFill>
                <a:srgbClr val="94BF6E"/>
              </a:solidFill>
              <a:latin typeface="Arial"/>
              <a:ea typeface="Arial"/>
              <a:cs typeface="Arial"/>
              <a:sym typeface="Arial"/>
            </a:endParaRPr>
          </a:p>
          <a:p>
            <a:pPr marL="0" marR="0" lvl="0" indent="0" algn="l" rtl="0">
              <a:spcBef>
                <a:spcPts val="0"/>
              </a:spcBef>
              <a:spcAft>
                <a:spcPts val="0"/>
              </a:spcAft>
              <a:buClr>
                <a:srgbClr val="94BF6E"/>
              </a:buClr>
              <a:buSzPts val="1800"/>
              <a:buFont typeface="Arial"/>
              <a:buNone/>
            </a:pPr>
            <a:endParaRPr sz="1800" b="1" dirty="0">
              <a:solidFill>
                <a:srgbClr val="94BF6E"/>
              </a:solidFill>
              <a:latin typeface="Arial"/>
              <a:ea typeface="Arial"/>
              <a:cs typeface="Arial"/>
              <a:sym typeface="Arial"/>
            </a:endParaRPr>
          </a:p>
        </p:txBody>
      </p:sp>
      <p:pic>
        <p:nvPicPr>
          <p:cNvPr id="211" name="Google Shape;211;p12" descr="Erasmus+ logo EN.jpg"/>
          <p:cNvPicPr preferRelativeResize="0"/>
          <p:nvPr/>
        </p:nvPicPr>
        <p:blipFill rotWithShape="1">
          <a:blip r:embed="rId3">
            <a:alphaModFix/>
          </a:blip>
          <a:srcRect/>
          <a:stretch/>
        </p:blipFill>
        <p:spPr>
          <a:xfrm>
            <a:off x="319088" y="166688"/>
            <a:ext cx="2593975" cy="571500"/>
          </a:xfrm>
          <a:prstGeom prst="rect">
            <a:avLst/>
          </a:prstGeom>
          <a:noFill/>
          <a:ln>
            <a:noFill/>
          </a:ln>
        </p:spPr>
      </p:pic>
      <p:sp>
        <p:nvSpPr>
          <p:cNvPr id="212" name="Google Shape;212;p12"/>
          <p:cNvSpPr txBox="1"/>
          <p:nvPr/>
        </p:nvSpPr>
        <p:spPr>
          <a:xfrm>
            <a:off x="-174625" y="4705350"/>
            <a:ext cx="3711575" cy="415925"/>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000"/>
              <a:buFont typeface="Arial"/>
              <a:buNone/>
            </a:pPr>
            <a:r>
              <a:rPr lang="sk-SK" sz="1000" b="1">
                <a:solidFill>
                  <a:schemeClr val="dk1"/>
                </a:solidFill>
                <a:latin typeface="Arial"/>
                <a:ea typeface="Arial"/>
                <a:cs typeface="Arial"/>
                <a:sym typeface="Arial"/>
              </a:rPr>
              <a:t>2020-1-SK01-KA226-SCH-094350</a:t>
            </a:r>
            <a:endParaRP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3"/>
          <p:cNvSpPr txBox="1">
            <a:spLocks noGrp="1"/>
          </p:cNvSpPr>
          <p:nvPr>
            <p:ph type="subTitle" idx="4294967295"/>
          </p:nvPr>
        </p:nvSpPr>
        <p:spPr>
          <a:xfrm>
            <a:off x="214313" y="1428750"/>
            <a:ext cx="5500687" cy="11430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114454"/>
              </a:buClr>
              <a:buSzPts val="3000"/>
              <a:buFont typeface="Arial"/>
              <a:buNone/>
            </a:pPr>
            <a:r>
              <a:rPr lang="sk-SK" sz="1200" b="0" i="0" u="none" strike="noStrike" cap="none">
                <a:solidFill>
                  <a:schemeClr val="lt1"/>
                </a:solidFill>
                <a:latin typeface="Arial"/>
                <a:ea typeface="Arial"/>
                <a:cs typeface="Arial"/>
                <a:sym typeface="Arial"/>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sz="2400" b="1" i="0" u="none" strike="noStrike" cap="none">
              <a:solidFill>
                <a:schemeClr val="lt1"/>
              </a:solidFill>
              <a:latin typeface="Nixie One"/>
              <a:ea typeface="Nixie One"/>
              <a:cs typeface="Nixie One"/>
              <a:sym typeface="Nixie One"/>
            </a:endParaRPr>
          </a:p>
        </p:txBody>
      </p:sp>
      <p:sp>
        <p:nvSpPr>
          <p:cNvPr id="218" name="Google Shape;218;p13"/>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13</a:t>
            </a:fld>
            <a:endParaRPr sz="800">
              <a:solidFill>
                <a:srgbClr val="FFFFFF"/>
              </a:solidFill>
              <a:latin typeface="Roboto Slab"/>
              <a:ea typeface="Roboto Slab"/>
              <a:cs typeface="Roboto Slab"/>
              <a:sym typeface="Roboto Slab"/>
            </a:endParaRPr>
          </a:p>
        </p:txBody>
      </p:sp>
      <p:sp>
        <p:nvSpPr>
          <p:cNvPr id="219" name="Google Shape;219;p13"/>
          <p:cNvSpPr txBox="1"/>
          <p:nvPr/>
        </p:nvSpPr>
        <p:spPr>
          <a:xfrm>
            <a:off x="500063" y="4643438"/>
            <a:ext cx="2711450" cy="327025"/>
          </a:xfrm>
          <a:prstGeom prst="rect">
            <a:avLst/>
          </a:prstGeom>
          <a:solidFill>
            <a:srgbClr val="6E9C45"/>
          </a:solid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sk-SK" sz="1000" b="1">
                <a:solidFill>
                  <a:srgbClr val="000000"/>
                </a:solidFill>
                <a:latin typeface="Arial"/>
                <a:ea typeface="Arial"/>
                <a:cs typeface="Arial"/>
                <a:sym typeface="Arial"/>
              </a:rPr>
              <a:t>2020-1-SK01-KA226-SCH-094350</a:t>
            </a:r>
            <a:endParaRPr/>
          </a:p>
          <a:p>
            <a:pPr marL="0" marR="0" lvl="0" indent="0" algn="l" rtl="0">
              <a:spcBef>
                <a:spcPts val="1000"/>
              </a:spcBef>
              <a:spcAft>
                <a:spcPts val="0"/>
              </a:spcAft>
              <a:buClr>
                <a:srgbClr val="000000"/>
              </a:buClr>
              <a:buSzPts val="900"/>
              <a:buFont typeface="Arial"/>
              <a:buNone/>
            </a:pPr>
            <a:endParaRPr sz="900" b="1">
              <a:solidFill>
                <a:srgbClr val="114454"/>
              </a:solidFill>
              <a:latin typeface="Nixie One"/>
              <a:ea typeface="Nixie One"/>
              <a:cs typeface="Nixie One"/>
              <a:sym typeface="Nixie One"/>
            </a:endParaRPr>
          </a:p>
          <a:p>
            <a:pPr marL="0" marR="0" lvl="0" indent="0" algn="l" rtl="0">
              <a:spcBef>
                <a:spcPts val="1000"/>
              </a:spcBef>
              <a:spcAft>
                <a:spcPts val="0"/>
              </a:spcAft>
              <a:buClr>
                <a:srgbClr val="000000"/>
              </a:buClr>
              <a:buSzPts val="900"/>
              <a:buFont typeface="Arial"/>
              <a:buNone/>
            </a:pPr>
            <a:endParaRPr sz="900" b="1">
              <a:solidFill>
                <a:srgbClr val="114454"/>
              </a:solidFill>
              <a:latin typeface="Nixie One"/>
              <a:ea typeface="Nixie One"/>
              <a:cs typeface="Nixie One"/>
              <a:sym typeface="Nixie One"/>
            </a:endParaRPr>
          </a:p>
        </p:txBody>
      </p:sp>
      <p:pic>
        <p:nvPicPr>
          <p:cNvPr id="220" name="Google Shape;220;p13" descr="Erasmus+ logo EN.jpg"/>
          <p:cNvPicPr preferRelativeResize="0"/>
          <p:nvPr/>
        </p:nvPicPr>
        <p:blipFill rotWithShape="1">
          <a:blip r:embed="rId3">
            <a:alphaModFix/>
          </a:blip>
          <a:srcRect/>
          <a:stretch/>
        </p:blipFill>
        <p:spPr>
          <a:xfrm>
            <a:off x="142875" y="142875"/>
            <a:ext cx="2593975" cy="571500"/>
          </a:xfrm>
          <a:prstGeom prst="rect">
            <a:avLst/>
          </a:prstGeom>
          <a:noFill/>
          <a:ln>
            <a:noFill/>
          </a:ln>
        </p:spPr>
      </p:pic>
      <p:sp>
        <p:nvSpPr>
          <p:cNvPr id="221" name="Google Shape;221;p13"/>
          <p:cNvSpPr txBox="1"/>
          <p:nvPr/>
        </p:nvSpPr>
        <p:spPr>
          <a:xfrm>
            <a:off x="214313" y="2643188"/>
            <a:ext cx="5143500" cy="8302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200"/>
              <a:buFont typeface="Arial"/>
              <a:buNone/>
            </a:pPr>
            <a:r>
              <a:rPr lang="sk-SK" sz="1200">
                <a:solidFill>
                  <a:schemeClr val="lt1"/>
                </a:solidFill>
                <a:latin typeface="Arial"/>
                <a:ea typeface="Arial"/>
                <a:cs typeface="Arial"/>
                <a:sym typeface="Arial"/>
              </a:rPr>
              <a:t>SK Podpora Európskej komisie na výrobu tejto publikácie nepredstavuje súhlas s obsahom, ktorý odráža len názory autorov, a Komisia nemôže byť zodpovedná za prípadné použitie informácií, ktoré sú v nej obsiahnuté. </a:t>
            </a:r>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2"/>
          <p:cNvSpPr txBox="1">
            <a:spLocks noGrp="1"/>
          </p:cNvSpPr>
          <p:nvPr>
            <p:ph type="body" idx="1"/>
          </p:nvPr>
        </p:nvSpPr>
        <p:spPr>
          <a:xfrm>
            <a:off x="683568" y="1779662"/>
            <a:ext cx="7848872" cy="1944861"/>
          </a:xfrm>
          <a:prstGeom prst="rect">
            <a:avLst/>
          </a:prstGeom>
          <a:noFill/>
          <a:ln>
            <a:noFill/>
          </a:ln>
        </p:spPr>
        <p:txBody>
          <a:bodyPr spcFirstLastPara="1" wrap="square" lIns="91425" tIns="91425" rIns="91425" bIns="91425" anchor="ctr" anchorCtr="0">
            <a:noAutofit/>
          </a:bodyPr>
          <a:lstStyle/>
          <a:p>
            <a:pPr marL="342900" lvl="0" indent="-342900" algn="l" rtl="0">
              <a:spcBef>
                <a:spcPts val="600"/>
              </a:spcBef>
              <a:spcAft>
                <a:spcPts val="0"/>
              </a:spcAft>
              <a:buSzPts val="2000"/>
              <a:buFont typeface="Noto Sans Symbols"/>
              <a:buChar char="▪"/>
            </a:pPr>
            <a:r>
              <a:rPr lang="sk-SK">
                <a:latin typeface="Arial"/>
                <a:ea typeface="Arial"/>
                <a:cs typeface="Arial"/>
                <a:sym typeface="Arial"/>
              </a:rPr>
              <a:t>Subject: Civics</a:t>
            </a:r>
            <a:endParaRPr/>
          </a:p>
          <a:p>
            <a:pPr marL="342900" lvl="0" indent="-342900" algn="l" rtl="0">
              <a:spcBef>
                <a:spcPts val="600"/>
              </a:spcBef>
              <a:spcAft>
                <a:spcPts val="0"/>
              </a:spcAft>
              <a:buSzPts val="2000"/>
              <a:buFont typeface="Noto Sans Symbols"/>
              <a:buChar char="▪"/>
            </a:pPr>
            <a:r>
              <a:rPr lang="sk-SK">
                <a:latin typeface="Arial"/>
                <a:ea typeface="Arial"/>
                <a:cs typeface="Arial"/>
                <a:sym typeface="Arial"/>
              </a:rPr>
              <a:t>Specification: Civics Seminar</a:t>
            </a:r>
            <a:endParaRPr/>
          </a:p>
          <a:p>
            <a:pPr marL="342900" lvl="0" indent="-342900" algn="l" rtl="0">
              <a:spcBef>
                <a:spcPts val="600"/>
              </a:spcBef>
              <a:spcAft>
                <a:spcPts val="0"/>
              </a:spcAft>
              <a:buSzPts val="2000"/>
              <a:buFont typeface="Noto Sans Symbols"/>
              <a:buChar char="▪"/>
            </a:pPr>
            <a:r>
              <a:rPr lang="sk-SK">
                <a:latin typeface="Arial"/>
                <a:ea typeface="Arial"/>
                <a:cs typeface="Arial"/>
                <a:sym typeface="Arial"/>
              </a:rPr>
              <a:t>Age group: 17-19</a:t>
            </a:r>
            <a:endParaRPr/>
          </a:p>
          <a:p>
            <a:pPr marL="342900" lvl="0" indent="-342900" algn="l" rtl="0">
              <a:spcBef>
                <a:spcPts val="600"/>
              </a:spcBef>
              <a:spcAft>
                <a:spcPts val="0"/>
              </a:spcAft>
              <a:buSzPts val="2000"/>
              <a:buFont typeface="Noto Sans Symbols"/>
              <a:buChar char="▪"/>
            </a:pPr>
            <a:r>
              <a:rPr lang="sk-SK">
                <a:latin typeface="Arial"/>
                <a:ea typeface="Arial"/>
                <a:cs typeface="Arial"/>
                <a:sym typeface="Arial"/>
              </a:rPr>
              <a:t>Lesson: 45 minutes</a:t>
            </a:r>
            <a:endParaRPr/>
          </a:p>
          <a:p>
            <a:pPr marL="342900" lvl="0" indent="-215900" algn="l" rtl="0">
              <a:spcBef>
                <a:spcPts val="600"/>
              </a:spcBef>
              <a:spcAft>
                <a:spcPts val="0"/>
              </a:spcAft>
              <a:buSzPts val="2000"/>
              <a:buFont typeface="Noto Sans Symbols"/>
              <a:buNone/>
            </a:pPr>
            <a:endParaRPr>
              <a:latin typeface="Nixie One"/>
              <a:ea typeface="Nixie One"/>
              <a:cs typeface="Nixie One"/>
              <a:sym typeface="Nixie One"/>
            </a:endParaRPr>
          </a:p>
        </p:txBody>
      </p:sp>
      <p:sp>
        <p:nvSpPr>
          <p:cNvPr id="61" name="Google Shape;61;p2"/>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b="0" i="0" u="none" strike="noStrike" cap="none">
                <a:solidFill>
                  <a:srgbClr val="FFFFFF"/>
                </a:solidFill>
                <a:latin typeface="Roboto Slab"/>
                <a:ea typeface="Roboto Slab"/>
                <a:cs typeface="Roboto Slab"/>
                <a:sym typeface="Roboto Slab"/>
              </a:rPr>
              <a:t>2</a:t>
            </a:fld>
            <a:endParaRPr sz="800" b="0" i="0" u="none" strike="noStrike" cap="none">
              <a:solidFill>
                <a:srgbClr val="FFFFFF"/>
              </a:solidFill>
              <a:latin typeface="Roboto Slab"/>
              <a:ea typeface="Roboto Slab"/>
              <a:cs typeface="Roboto Slab"/>
              <a:sym typeface="Roboto Slab"/>
            </a:endParaRPr>
          </a:p>
        </p:txBody>
      </p:sp>
      <p:sp>
        <p:nvSpPr>
          <p:cNvPr id="62" name="Google Shape;62;p2"/>
          <p:cNvSpPr txBox="1"/>
          <p:nvPr/>
        </p:nvSpPr>
        <p:spPr>
          <a:xfrm>
            <a:off x="539750" y="4538663"/>
            <a:ext cx="3960813" cy="2460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000"/>
              <a:buFont typeface="Arial"/>
              <a:buNone/>
            </a:pPr>
            <a:r>
              <a:rPr lang="sk-SK" sz="1000" b="1" i="0" u="none" strike="noStrike" cap="none">
                <a:solidFill>
                  <a:schemeClr val="lt1"/>
                </a:solidFill>
                <a:latin typeface="Arial"/>
                <a:ea typeface="Arial"/>
                <a:cs typeface="Arial"/>
                <a:sym typeface="Arial"/>
              </a:rPr>
              <a:t>2020-1-SK01-KA226-SCH-094350</a:t>
            </a:r>
            <a:endParaRPr/>
          </a:p>
        </p:txBody>
      </p:sp>
      <p:pic>
        <p:nvPicPr>
          <p:cNvPr id="63" name="Google Shape;63;p2"/>
          <p:cNvPicPr preferRelativeResize="0"/>
          <p:nvPr/>
        </p:nvPicPr>
        <p:blipFill rotWithShape="1">
          <a:blip r:embed="rId3">
            <a:alphaModFix/>
          </a:blip>
          <a:srcRect/>
          <a:stretch/>
        </p:blipFill>
        <p:spPr>
          <a:xfrm>
            <a:off x="92075" y="627063"/>
            <a:ext cx="1792288" cy="576262"/>
          </a:xfrm>
          <a:prstGeom prst="rect">
            <a:avLst/>
          </a:prstGeom>
          <a:noFill/>
          <a:ln>
            <a:noFill/>
          </a:ln>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3"/>
          <p:cNvSpPr txBox="1">
            <a:spLocks noGrp="1"/>
          </p:cNvSpPr>
          <p:nvPr>
            <p:ph type="title" idx="4294967295"/>
          </p:nvPr>
        </p:nvSpPr>
        <p:spPr>
          <a:xfrm>
            <a:off x="387350" y="366713"/>
            <a:ext cx="2759075" cy="4762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FFFFFF"/>
              </a:buClr>
              <a:buSzPts val="1800"/>
              <a:buFont typeface="Roboto Slab"/>
              <a:buNone/>
            </a:pPr>
            <a:endParaRPr sz="1800" b="1">
              <a:solidFill>
                <a:srgbClr val="124057"/>
              </a:solidFill>
              <a:latin typeface="Roboto Slab"/>
              <a:ea typeface="Roboto Slab"/>
              <a:cs typeface="Roboto Slab"/>
              <a:sym typeface="Roboto Slab"/>
            </a:endParaRPr>
          </a:p>
        </p:txBody>
      </p:sp>
      <p:sp>
        <p:nvSpPr>
          <p:cNvPr id="69" name="Google Shape;69;p3"/>
          <p:cNvSpPr/>
          <p:nvPr/>
        </p:nvSpPr>
        <p:spPr>
          <a:xfrm>
            <a:off x="3759200" y="3738563"/>
            <a:ext cx="2794000" cy="749300"/>
          </a:xfrm>
          <a:prstGeom prst="homePlate">
            <a:avLst>
              <a:gd name="adj" fmla="val 35441"/>
            </a:avLst>
          </a:prstGeom>
          <a:solidFill>
            <a:srgbClr val="124057"/>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70" name="Google Shape;70;p3"/>
          <p:cNvSpPr/>
          <p:nvPr/>
        </p:nvSpPr>
        <p:spPr>
          <a:xfrm>
            <a:off x="3759200" y="3003550"/>
            <a:ext cx="3189288" cy="749300"/>
          </a:xfrm>
          <a:prstGeom prst="homePlate">
            <a:avLst>
              <a:gd name="adj" fmla="val 35450"/>
            </a:avLst>
          </a:prstGeom>
          <a:solidFill>
            <a:srgbClr val="3B8D6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71" name="Google Shape;71;p3"/>
          <p:cNvSpPr/>
          <p:nvPr/>
        </p:nvSpPr>
        <p:spPr>
          <a:xfrm>
            <a:off x="3759200" y="2259013"/>
            <a:ext cx="2900363" cy="749300"/>
          </a:xfrm>
          <a:prstGeom prst="homePlate">
            <a:avLst>
              <a:gd name="adj" fmla="val 35446"/>
            </a:avLst>
          </a:prstGeom>
          <a:solidFill>
            <a:srgbClr val="16575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72" name="Google Shape;72;p3"/>
          <p:cNvSpPr/>
          <p:nvPr/>
        </p:nvSpPr>
        <p:spPr>
          <a:xfrm>
            <a:off x="3759200" y="1508125"/>
            <a:ext cx="3116263" cy="750888"/>
          </a:xfrm>
          <a:prstGeom prst="homePlate">
            <a:avLst>
              <a:gd name="adj" fmla="val 35353"/>
            </a:avLst>
          </a:prstGeom>
          <a:solidFill>
            <a:srgbClr val="94BF6E"/>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73" name="Google Shape;73;p3"/>
          <p:cNvSpPr/>
          <p:nvPr/>
        </p:nvSpPr>
        <p:spPr>
          <a:xfrm>
            <a:off x="2889250" y="1320800"/>
            <a:ext cx="882650" cy="954088"/>
          </a:xfrm>
          <a:custGeom>
            <a:avLst/>
            <a:gdLst/>
            <a:ahLst/>
            <a:cxnLst/>
            <a:rect l="l" t="t" r="r" b="b"/>
            <a:pathLst>
              <a:path w="120000" h="120000" extrusionOk="0">
                <a:moveTo>
                  <a:pt x="33" y="0"/>
                </a:moveTo>
                <a:lnTo>
                  <a:pt x="120000" y="25236"/>
                </a:lnTo>
                <a:lnTo>
                  <a:pt x="120000" y="120000"/>
                </a:lnTo>
                <a:lnTo>
                  <a:pt x="311" y="103519"/>
                </a:lnTo>
                <a:cubicBezTo>
                  <a:pt x="497" y="69012"/>
                  <a:pt x="-151" y="34506"/>
                  <a:pt x="33" y="0"/>
                </a:cubicBezTo>
                <a:close/>
              </a:path>
            </a:pathLst>
          </a:custGeom>
          <a:solidFill>
            <a:srgbClr val="87AF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74" name="Google Shape;74;p3"/>
          <p:cNvSpPr/>
          <p:nvPr/>
        </p:nvSpPr>
        <p:spPr>
          <a:xfrm>
            <a:off x="2892425" y="2132013"/>
            <a:ext cx="889000" cy="879475"/>
          </a:xfrm>
          <a:custGeom>
            <a:avLst/>
            <a:gdLst/>
            <a:ahLst/>
            <a:cxnLst/>
            <a:rect l="l" t="t" r="r" b="b"/>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75" name="Google Shape;75;p3"/>
          <p:cNvSpPr/>
          <p:nvPr/>
        </p:nvSpPr>
        <p:spPr>
          <a:xfrm rot="10800000" flipH="1">
            <a:off x="2892425" y="3008313"/>
            <a:ext cx="889000" cy="874712"/>
          </a:xfrm>
          <a:custGeom>
            <a:avLst/>
            <a:gdLst/>
            <a:ahLst/>
            <a:cxnLst/>
            <a:rect l="l" t="t" r="r" b="b"/>
            <a:pathLst>
              <a:path w="120000" h="120000" extrusionOk="0">
                <a:moveTo>
                  <a:pt x="577" y="0"/>
                </a:moveTo>
                <a:lnTo>
                  <a:pt x="120000" y="17383"/>
                </a:lnTo>
                <a:lnTo>
                  <a:pt x="120000" y="120000"/>
                </a:lnTo>
                <a:lnTo>
                  <a:pt x="24" y="120000"/>
                </a:lnTo>
                <a:cubicBezTo>
                  <a:pt x="-159" y="80000"/>
                  <a:pt x="761" y="40000"/>
                  <a:pt x="577" y="0"/>
                </a:cubicBezTo>
                <a:close/>
              </a:path>
            </a:pathLst>
          </a:custGeom>
          <a:solidFill>
            <a:srgbClr val="2E6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76" name="Google Shape;76;p3"/>
          <p:cNvSpPr/>
          <p:nvPr/>
        </p:nvSpPr>
        <p:spPr>
          <a:xfrm rot="10800000" flipH="1">
            <a:off x="2894013" y="3751263"/>
            <a:ext cx="887412" cy="939800"/>
          </a:xfrm>
          <a:custGeom>
            <a:avLst/>
            <a:gdLst/>
            <a:ahLst/>
            <a:cxnLst/>
            <a:rect l="l" t="t" r="r" b="b"/>
            <a:pathLst>
              <a:path w="120000" h="120000" extrusionOk="0">
                <a:moveTo>
                  <a:pt x="277" y="0"/>
                </a:moveTo>
                <a:lnTo>
                  <a:pt x="120000" y="25882"/>
                </a:lnTo>
                <a:lnTo>
                  <a:pt x="120000" y="120000"/>
                </a:lnTo>
                <a:lnTo>
                  <a:pt x="0" y="105098"/>
                </a:lnTo>
                <a:cubicBezTo>
                  <a:pt x="184" y="70065"/>
                  <a:pt x="92" y="35032"/>
                  <a:pt x="277" y="0"/>
                </a:cubicBezTo>
                <a:close/>
              </a:path>
            </a:pathLst>
          </a:custGeom>
          <a:solidFill>
            <a:srgbClr val="0B293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77" name="Google Shape;77;p3"/>
          <p:cNvSpPr/>
          <p:nvPr/>
        </p:nvSpPr>
        <p:spPr>
          <a:xfrm rot="10800000">
            <a:off x="2022475" y="3748088"/>
            <a:ext cx="877888" cy="941387"/>
          </a:xfrm>
          <a:custGeom>
            <a:avLst/>
            <a:gdLst/>
            <a:ahLst/>
            <a:cxnLst/>
            <a:rect l="l" t="t" r="r" b="b"/>
            <a:pathLst>
              <a:path w="120000" h="120000" extrusionOk="0">
                <a:moveTo>
                  <a:pt x="33" y="0"/>
                </a:moveTo>
                <a:lnTo>
                  <a:pt x="120000" y="25565"/>
                </a:lnTo>
                <a:lnTo>
                  <a:pt x="120000" y="120000"/>
                </a:lnTo>
                <a:lnTo>
                  <a:pt x="313" y="105130"/>
                </a:lnTo>
                <a:cubicBezTo>
                  <a:pt x="499" y="70173"/>
                  <a:pt x="-152" y="34956"/>
                  <a:pt x="33" y="0"/>
                </a:cubicBezTo>
                <a:close/>
              </a:path>
            </a:pathLst>
          </a:custGeom>
          <a:solidFill>
            <a:srgbClr val="1240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78" name="Google Shape;78;p3"/>
          <p:cNvSpPr/>
          <p:nvPr/>
        </p:nvSpPr>
        <p:spPr>
          <a:xfrm flipH="1">
            <a:off x="2017713" y="2127250"/>
            <a:ext cx="884237" cy="876300"/>
          </a:xfrm>
          <a:custGeom>
            <a:avLst/>
            <a:gdLst/>
            <a:ahLst/>
            <a:cxnLst/>
            <a:rect l="l" t="t" r="r" b="b"/>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79" name="Google Shape;79;p3"/>
          <p:cNvSpPr/>
          <p:nvPr/>
        </p:nvSpPr>
        <p:spPr>
          <a:xfrm flipH="1">
            <a:off x="2016125" y="1314450"/>
            <a:ext cx="887413" cy="939800"/>
          </a:xfrm>
          <a:custGeom>
            <a:avLst/>
            <a:gdLst/>
            <a:ahLst/>
            <a:cxnLst/>
            <a:rect l="l" t="t" r="r" b="b"/>
            <a:pathLst>
              <a:path w="120000" h="120000" extrusionOk="0">
                <a:moveTo>
                  <a:pt x="33" y="0"/>
                </a:moveTo>
                <a:lnTo>
                  <a:pt x="120000" y="25359"/>
                </a:lnTo>
                <a:lnTo>
                  <a:pt x="120000" y="120000"/>
                </a:lnTo>
                <a:lnTo>
                  <a:pt x="310" y="104052"/>
                </a:lnTo>
                <a:cubicBezTo>
                  <a:pt x="495" y="69019"/>
                  <a:pt x="-151" y="35032"/>
                  <a:pt x="33" y="0"/>
                </a:cubicBezTo>
                <a:close/>
              </a:path>
            </a:pathLst>
          </a:custGeom>
          <a:solidFill>
            <a:srgbClr val="94BF6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80" name="Google Shape;80;p3"/>
          <p:cNvSpPr/>
          <p:nvPr/>
        </p:nvSpPr>
        <p:spPr>
          <a:xfrm rot="10800000">
            <a:off x="2020888" y="3003550"/>
            <a:ext cx="877887" cy="871538"/>
          </a:xfrm>
          <a:custGeom>
            <a:avLst/>
            <a:gdLst/>
            <a:ahLst/>
            <a:cxnLst/>
            <a:rect l="l" t="t" r="r" b="b"/>
            <a:pathLst>
              <a:path w="120000" h="120000" extrusionOk="0">
                <a:moveTo>
                  <a:pt x="120000" y="120000"/>
                </a:moveTo>
                <a:lnTo>
                  <a:pt x="54" y="120000"/>
                </a:lnTo>
                <a:cubicBezTo>
                  <a:pt x="240" y="79812"/>
                  <a:pt x="-132" y="40187"/>
                  <a:pt x="53" y="0"/>
                </a:cubicBezTo>
                <a:lnTo>
                  <a:pt x="120000" y="16766"/>
                </a:lnTo>
                <a:lnTo>
                  <a:pt x="120000" y="120000"/>
                </a:lnTo>
                <a:close/>
              </a:path>
            </a:pathLst>
          </a:custGeom>
          <a:solidFill>
            <a:srgbClr val="3B8D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81" name="Google Shape;81;p3"/>
          <p:cNvSpPr/>
          <p:nvPr/>
        </p:nvSpPr>
        <p:spPr>
          <a:xfrm>
            <a:off x="1985963" y="1412875"/>
            <a:ext cx="477837" cy="3290888"/>
          </a:xfrm>
          <a:custGeom>
            <a:avLst/>
            <a:gdLst/>
            <a:ahLst/>
            <a:cxnLst/>
            <a:rect l="l" t="t" r="r" b="b"/>
            <a:pathLst>
              <a:path w="120000" h="120000" extrusionOk="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82" name="Google Shape;82;p3"/>
          <p:cNvSpPr txBox="1"/>
          <p:nvPr/>
        </p:nvSpPr>
        <p:spPr>
          <a:xfrm>
            <a:off x="3878263" y="1654175"/>
            <a:ext cx="596900" cy="4492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r>
              <a:rPr lang="sk-SK" sz="2400" b="1" u="none">
                <a:solidFill>
                  <a:srgbClr val="FFFFFF"/>
                </a:solidFill>
                <a:latin typeface="Nixie One"/>
                <a:ea typeface="Nixie One"/>
                <a:cs typeface="Nixie One"/>
                <a:sym typeface="Nixie One"/>
              </a:rPr>
              <a:t>01</a:t>
            </a:r>
            <a:endParaRPr/>
          </a:p>
        </p:txBody>
      </p:sp>
      <p:cxnSp>
        <p:nvCxnSpPr>
          <p:cNvPr id="83" name="Google Shape;83;p3"/>
          <p:cNvCxnSpPr/>
          <p:nvPr/>
        </p:nvCxnSpPr>
        <p:spPr>
          <a:xfrm>
            <a:off x="4476750" y="1682750"/>
            <a:ext cx="0" cy="392113"/>
          </a:xfrm>
          <a:prstGeom prst="straightConnector1">
            <a:avLst/>
          </a:prstGeom>
          <a:noFill/>
          <a:ln w="9525" cap="rnd" cmpd="sng">
            <a:solidFill>
              <a:srgbClr val="FFFFFF"/>
            </a:solidFill>
            <a:prstDash val="solid"/>
            <a:round/>
            <a:headEnd type="none" w="sm" len="sm"/>
            <a:tailEnd type="none" w="sm" len="sm"/>
          </a:ln>
        </p:spPr>
      </p:cxnSp>
      <p:sp>
        <p:nvSpPr>
          <p:cNvPr id="84" name="Google Shape;84;p3"/>
          <p:cNvSpPr txBox="1"/>
          <p:nvPr/>
        </p:nvSpPr>
        <p:spPr>
          <a:xfrm>
            <a:off x="4532313" y="1666875"/>
            <a:ext cx="1839912" cy="446088"/>
          </a:xfrm>
          <a:prstGeom prst="rect">
            <a:avLst/>
          </a:prstGeom>
          <a:noFill/>
          <a:ln>
            <a:noFill/>
          </a:ln>
        </p:spPr>
        <p:txBody>
          <a:bodyPr spcFirstLastPara="1" wrap="square" lIns="91425" tIns="45700" rIns="91425" bIns="45700" anchor="ctr" anchorCtr="0">
            <a:noAutofit/>
          </a:bodyPr>
          <a:lstStyle/>
          <a:p>
            <a:pPr marL="0" marR="0" lvl="0" indent="0" algn="l" rtl="0">
              <a:lnSpc>
                <a:spcPct val="83000"/>
              </a:lnSpc>
              <a:spcBef>
                <a:spcPts val="0"/>
              </a:spcBef>
              <a:spcAft>
                <a:spcPts val="0"/>
              </a:spcAft>
              <a:buClr>
                <a:srgbClr val="000000"/>
              </a:buClr>
              <a:buSzPts val="1400"/>
              <a:buFont typeface="Arial"/>
              <a:buNone/>
            </a:pPr>
            <a:r>
              <a:rPr lang="sk-SK" sz="1400" b="0" u="none">
                <a:solidFill>
                  <a:srgbClr val="FFFFFF"/>
                </a:solidFill>
                <a:latin typeface="Arial"/>
                <a:ea typeface="Arial"/>
                <a:cs typeface="Arial"/>
                <a:sym typeface="Arial"/>
              </a:rPr>
              <a:t>Democracy</a:t>
            </a:r>
            <a:endParaRPr sz="1400" b="0" u="none">
              <a:solidFill>
                <a:srgbClr val="FFFFFF"/>
              </a:solidFill>
              <a:latin typeface="Arial"/>
              <a:ea typeface="Arial"/>
              <a:cs typeface="Arial"/>
              <a:sym typeface="Arial"/>
            </a:endParaRPr>
          </a:p>
        </p:txBody>
      </p:sp>
      <p:sp>
        <p:nvSpPr>
          <p:cNvPr id="85" name="Google Shape;85;p3"/>
          <p:cNvSpPr txBox="1"/>
          <p:nvPr/>
        </p:nvSpPr>
        <p:spPr>
          <a:xfrm>
            <a:off x="3878263" y="2392363"/>
            <a:ext cx="596900" cy="4492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r>
              <a:rPr lang="sk-SK" sz="2400" b="1" u="none">
                <a:solidFill>
                  <a:srgbClr val="FFFFFF"/>
                </a:solidFill>
                <a:latin typeface="Nixie One"/>
                <a:ea typeface="Nixie One"/>
                <a:cs typeface="Nixie One"/>
                <a:sym typeface="Nixie One"/>
              </a:rPr>
              <a:t>02</a:t>
            </a:r>
            <a:endParaRPr sz="2400" b="1" u="none">
              <a:solidFill>
                <a:srgbClr val="000000"/>
              </a:solidFill>
              <a:latin typeface="Nixie One"/>
              <a:ea typeface="Nixie One"/>
              <a:cs typeface="Nixie One"/>
              <a:sym typeface="Nixie One"/>
            </a:endParaRPr>
          </a:p>
        </p:txBody>
      </p:sp>
      <p:cxnSp>
        <p:nvCxnSpPr>
          <p:cNvPr id="86" name="Google Shape;86;p3"/>
          <p:cNvCxnSpPr/>
          <p:nvPr/>
        </p:nvCxnSpPr>
        <p:spPr>
          <a:xfrm>
            <a:off x="4476750" y="2420938"/>
            <a:ext cx="0" cy="392112"/>
          </a:xfrm>
          <a:prstGeom prst="straightConnector1">
            <a:avLst/>
          </a:prstGeom>
          <a:noFill/>
          <a:ln w="9525" cap="rnd" cmpd="sng">
            <a:solidFill>
              <a:srgbClr val="FFFFFF"/>
            </a:solidFill>
            <a:prstDash val="solid"/>
            <a:round/>
            <a:headEnd type="none" w="sm" len="sm"/>
            <a:tailEnd type="none" w="sm" len="sm"/>
          </a:ln>
        </p:spPr>
      </p:cxnSp>
      <p:sp>
        <p:nvSpPr>
          <p:cNvPr id="87" name="Google Shape;87;p3"/>
          <p:cNvSpPr txBox="1"/>
          <p:nvPr/>
        </p:nvSpPr>
        <p:spPr>
          <a:xfrm>
            <a:off x="4532313" y="2409825"/>
            <a:ext cx="1768475" cy="460375"/>
          </a:xfrm>
          <a:prstGeom prst="rect">
            <a:avLst/>
          </a:prstGeom>
          <a:noFill/>
          <a:ln>
            <a:noFill/>
          </a:ln>
        </p:spPr>
        <p:txBody>
          <a:bodyPr spcFirstLastPara="1" wrap="square" lIns="91425" tIns="45700" rIns="91425" bIns="45700" anchor="ctr" anchorCtr="0">
            <a:noAutofit/>
          </a:bodyPr>
          <a:lstStyle/>
          <a:p>
            <a:pPr marL="0" marR="0" lvl="0" indent="0" algn="l" rtl="0">
              <a:lnSpc>
                <a:spcPct val="83000"/>
              </a:lnSpc>
              <a:spcBef>
                <a:spcPts val="0"/>
              </a:spcBef>
              <a:spcAft>
                <a:spcPts val="0"/>
              </a:spcAft>
              <a:buClr>
                <a:srgbClr val="000000"/>
              </a:buClr>
              <a:buSzPts val="1400"/>
              <a:buFont typeface="Arial"/>
              <a:buNone/>
            </a:pPr>
            <a:r>
              <a:rPr lang="sk-SK" sz="1400" b="0" u="none">
                <a:solidFill>
                  <a:srgbClr val="FFFFFF"/>
                </a:solidFill>
                <a:latin typeface="Arial"/>
                <a:ea typeface="Arial"/>
                <a:cs typeface="Arial"/>
                <a:sym typeface="Arial"/>
              </a:rPr>
              <a:t>Basic Principles of Democracy</a:t>
            </a:r>
            <a:endParaRPr sz="1400" b="0" u="none">
              <a:solidFill>
                <a:srgbClr val="000000"/>
              </a:solidFill>
              <a:latin typeface="Arial"/>
              <a:ea typeface="Arial"/>
              <a:cs typeface="Arial"/>
              <a:sym typeface="Arial"/>
            </a:endParaRPr>
          </a:p>
        </p:txBody>
      </p:sp>
      <p:sp>
        <p:nvSpPr>
          <p:cNvPr id="88" name="Google Shape;88;p3"/>
          <p:cNvSpPr txBox="1"/>
          <p:nvPr/>
        </p:nvSpPr>
        <p:spPr>
          <a:xfrm>
            <a:off x="3878263" y="3151188"/>
            <a:ext cx="596900" cy="4492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r>
              <a:rPr lang="sk-SK" sz="2400" b="1" u="none">
                <a:solidFill>
                  <a:srgbClr val="FFFFFF"/>
                </a:solidFill>
                <a:latin typeface="Nixie One"/>
                <a:ea typeface="Nixie One"/>
                <a:cs typeface="Nixie One"/>
                <a:sym typeface="Nixie One"/>
              </a:rPr>
              <a:t>03</a:t>
            </a:r>
            <a:endParaRPr/>
          </a:p>
        </p:txBody>
      </p:sp>
      <p:cxnSp>
        <p:nvCxnSpPr>
          <p:cNvPr id="89" name="Google Shape;89;p3"/>
          <p:cNvCxnSpPr/>
          <p:nvPr/>
        </p:nvCxnSpPr>
        <p:spPr>
          <a:xfrm>
            <a:off x="4476750" y="3179763"/>
            <a:ext cx="0" cy="392112"/>
          </a:xfrm>
          <a:prstGeom prst="straightConnector1">
            <a:avLst/>
          </a:prstGeom>
          <a:noFill/>
          <a:ln w="9525" cap="rnd" cmpd="sng">
            <a:solidFill>
              <a:srgbClr val="FFFFFF"/>
            </a:solidFill>
            <a:prstDash val="solid"/>
            <a:round/>
            <a:headEnd type="none" w="sm" len="sm"/>
            <a:tailEnd type="none" w="sm" len="sm"/>
          </a:ln>
        </p:spPr>
      </p:cxnSp>
      <p:sp>
        <p:nvSpPr>
          <p:cNvPr id="90" name="Google Shape;90;p3"/>
          <p:cNvSpPr txBox="1"/>
          <p:nvPr/>
        </p:nvSpPr>
        <p:spPr>
          <a:xfrm>
            <a:off x="4497388" y="3074988"/>
            <a:ext cx="2055812" cy="574675"/>
          </a:xfrm>
          <a:prstGeom prst="rect">
            <a:avLst/>
          </a:prstGeom>
          <a:noFill/>
          <a:ln>
            <a:noFill/>
          </a:ln>
        </p:spPr>
        <p:txBody>
          <a:bodyPr spcFirstLastPara="1" wrap="square" lIns="91425" tIns="45700" rIns="91425" bIns="45700" anchor="ctr" anchorCtr="0">
            <a:noAutofit/>
          </a:bodyPr>
          <a:lstStyle/>
          <a:p>
            <a:pPr marL="0" marR="0" lvl="0" indent="0" algn="l" rtl="0">
              <a:lnSpc>
                <a:spcPct val="83000"/>
              </a:lnSpc>
              <a:spcBef>
                <a:spcPts val="0"/>
              </a:spcBef>
              <a:spcAft>
                <a:spcPts val="0"/>
              </a:spcAft>
              <a:buClr>
                <a:srgbClr val="000000"/>
              </a:buClr>
              <a:buSzPts val="1400"/>
              <a:buFont typeface="Arial"/>
              <a:buNone/>
            </a:pPr>
            <a:r>
              <a:rPr lang="sk-SK" sz="1400" b="0" u="none">
                <a:solidFill>
                  <a:srgbClr val="FFFFFF"/>
                </a:solidFill>
                <a:latin typeface="Arial"/>
                <a:ea typeface="Arial"/>
                <a:cs typeface="Arial"/>
                <a:sym typeface="Arial"/>
              </a:rPr>
              <a:t>Forms of Democracy</a:t>
            </a:r>
            <a:endParaRPr sz="1400" b="0" u="none">
              <a:solidFill>
                <a:srgbClr val="FFFFFF"/>
              </a:solidFill>
              <a:latin typeface="Arial"/>
              <a:ea typeface="Arial"/>
              <a:cs typeface="Arial"/>
              <a:sym typeface="Arial"/>
            </a:endParaRPr>
          </a:p>
        </p:txBody>
      </p:sp>
      <p:sp>
        <p:nvSpPr>
          <p:cNvPr id="91" name="Google Shape;91;p3"/>
          <p:cNvSpPr txBox="1"/>
          <p:nvPr/>
        </p:nvSpPr>
        <p:spPr>
          <a:xfrm>
            <a:off x="3878263" y="3881438"/>
            <a:ext cx="596900" cy="4492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r>
              <a:rPr lang="sk-SK" sz="2400" b="1" u="none">
                <a:solidFill>
                  <a:srgbClr val="FFFFFF"/>
                </a:solidFill>
                <a:latin typeface="Nixie One"/>
                <a:ea typeface="Nixie One"/>
                <a:cs typeface="Nixie One"/>
                <a:sym typeface="Nixie One"/>
              </a:rPr>
              <a:t>04</a:t>
            </a:r>
            <a:endParaRPr/>
          </a:p>
        </p:txBody>
      </p:sp>
      <p:cxnSp>
        <p:nvCxnSpPr>
          <p:cNvPr id="92" name="Google Shape;92;p3"/>
          <p:cNvCxnSpPr/>
          <p:nvPr/>
        </p:nvCxnSpPr>
        <p:spPr>
          <a:xfrm>
            <a:off x="4476750" y="3910013"/>
            <a:ext cx="0" cy="393700"/>
          </a:xfrm>
          <a:prstGeom prst="straightConnector1">
            <a:avLst/>
          </a:prstGeom>
          <a:noFill/>
          <a:ln w="9525" cap="rnd" cmpd="sng">
            <a:solidFill>
              <a:srgbClr val="FFFFFF"/>
            </a:solidFill>
            <a:prstDash val="solid"/>
            <a:round/>
            <a:headEnd type="none" w="sm" len="sm"/>
            <a:tailEnd type="none" w="sm" len="sm"/>
          </a:ln>
        </p:spPr>
      </p:cxnSp>
      <p:sp>
        <p:nvSpPr>
          <p:cNvPr id="93" name="Google Shape;93;p3"/>
          <p:cNvSpPr txBox="1"/>
          <p:nvPr/>
        </p:nvSpPr>
        <p:spPr>
          <a:xfrm>
            <a:off x="4573588" y="3844925"/>
            <a:ext cx="1798637" cy="593725"/>
          </a:xfrm>
          <a:prstGeom prst="rect">
            <a:avLst/>
          </a:prstGeom>
          <a:noFill/>
          <a:ln>
            <a:noFill/>
          </a:ln>
        </p:spPr>
        <p:txBody>
          <a:bodyPr spcFirstLastPara="1" wrap="square" lIns="91425" tIns="45700" rIns="91425" bIns="45700" anchor="ctr" anchorCtr="0">
            <a:noAutofit/>
          </a:bodyPr>
          <a:lstStyle/>
          <a:p>
            <a:pPr marL="0" marR="0" lvl="0" indent="0" algn="l" rtl="0">
              <a:lnSpc>
                <a:spcPct val="83000"/>
              </a:lnSpc>
              <a:spcBef>
                <a:spcPts val="0"/>
              </a:spcBef>
              <a:spcAft>
                <a:spcPts val="0"/>
              </a:spcAft>
              <a:buClr>
                <a:srgbClr val="000000"/>
              </a:buClr>
              <a:buSzPts val="1200"/>
              <a:buFont typeface="Arial"/>
              <a:buNone/>
            </a:pPr>
            <a:endParaRPr sz="1200" b="0" u="none">
              <a:solidFill>
                <a:srgbClr val="FFFFFF"/>
              </a:solidFill>
              <a:latin typeface="Arial"/>
              <a:ea typeface="Arial"/>
              <a:cs typeface="Arial"/>
              <a:sym typeface="Arial"/>
            </a:endParaRPr>
          </a:p>
          <a:p>
            <a:pPr marL="0" marR="0" lvl="0" indent="0" algn="l" rtl="0">
              <a:lnSpc>
                <a:spcPct val="83000"/>
              </a:lnSpc>
              <a:spcBef>
                <a:spcPts val="0"/>
              </a:spcBef>
              <a:spcAft>
                <a:spcPts val="0"/>
              </a:spcAft>
              <a:buClr>
                <a:srgbClr val="000000"/>
              </a:buClr>
              <a:buSzPts val="1400"/>
              <a:buFont typeface="Arial"/>
              <a:buNone/>
            </a:pPr>
            <a:r>
              <a:rPr lang="sk-SK" sz="1400" b="0" u="none">
                <a:solidFill>
                  <a:srgbClr val="FFFFFF"/>
                </a:solidFill>
                <a:latin typeface="Arial"/>
                <a:ea typeface="Arial"/>
                <a:cs typeface="Arial"/>
                <a:sym typeface="Arial"/>
              </a:rPr>
              <a:t>Teaching Materials</a:t>
            </a:r>
            <a:endParaRPr/>
          </a:p>
          <a:p>
            <a:pPr marL="0" marR="0" lvl="0" indent="0" algn="l" rtl="0">
              <a:lnSpc>
                <a:spcPct val="83000"/>
              </a:lnSpc>
              <a:spcBef>
                <a:spcPts val="0"/>
              </a:spcBef>
              <a:spcAft>
                <a:spcPts val="0"/>
              </a:spcAft>
              <a:buClr>
                <a:srgbClr val="000000"/>
              </a:buClr>
              <a:buSzPts val="1400"/>
              <a:buFont typeface="Arial"/>
              <a:buNone/>
            </a:pPr>
            <a:endParaRPr sz="1400" b="0" u="none">
              <a:solidFill>
                <a:srgbClr val="FFFFFF"/>
              </a:solidFill>
              <a:latin typeface="Nixie One"/>
              <a:ea typeface="Nixie One"/>
              <a:cs typeface="Nixie One"/>
              <a:sym typeface="Nixie One"/>
            </a:endParaRPr>
          </a:p>
        </p:txBody>
      </p:sp>
      <p:sp>
        <p:nvSpPr>
          <p:cNvPr id="94" name="Google Shape;94;p3"/>
          <p:cNvSpPr/>
          <p:nvPr/>
        </p:nvSpPr>
        <p:spPr>
          <a:xfrm flipH="1">
            <a:off x="3787775" y="1509713"/>
            <a:ext cx="90488" cy="2978150"/>
          </a:xfrm>
          <a:custGeom>
            <a:avLst/>
            <a:gdLst/>
            <a:ahLst/>
            <a:cxnLst/>
            <a:rect l="l" t="t" r="r" b="b"/>
            <a:pathLst>
              <a:path w="120000" h="120000" extrusionOk="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95" name="Google Shape;95;p3"/>
          <p:cNvSpPr txBox="1"/>
          <p:nvPr/>
        </p:nvSpPr>
        <p:spPr>
          <a:xfrm>
            <a:off x="298450" y="4710113"/>
            <a:ext cx="3711575" cy="417512"/>
          </a:xfrm>
          <a:prstGeom prst="rect">
            <a:avLst/>
          </a:prstGeom>
          <a:noFill/>
          <a:ln>
            <a:noFill/>
          </a:ln>
        </p:spPr>
        <p:txBody>
          <a:bodyPr spcFirstLastPara="1" wrap="square" lIns="91425" tIns="91425" rIns="91425" bIns="91425" anchor="ctr" anchorCtr="0">
            <a:noAutofit/>
          </a:bodyPr>
          <a:lstStyle/>
          <a:p>
            <a:pPr marL="0" marR="0" lvl="0" indent="0" algn="r" rtl="0">
              <a:spcBef>
                <a:spcPts val="0"/>
              </a:spcBef>
              <a:spcAft>
                <a:spcPts val="0"/>
              </a:spcAft>
              <a:buClr>
                <a:srgbClr val="000000"/>
              </a:buClr>
              <a:buSzPts val="1200"/>
              <a:buFont typeface="Arial"/>
              <a:buNone/>
            </a:pPr>
            <a:endParaRPr sz="1200" b="1" u="none">
              <a:solidFill>
                <a:srgbClr val="18637B"/>
              </a:solidFill>
              <a:latin typeface="Nixie One"/>
              <a:ea typeface="Nixie One"/>
              <a:cs typeface="Nixie One"/>
              <a:sym typeface="Nixie One"/>
            </a:endParaRPr>
          </a:p>
        </p:txBody>
      </p:sp>
      <p:sp>
        <p:nvSpPr>
          <p:cNvPr id="96" name="Google Shape;96;p3"/>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b="0" i="0" u="none" strike="noStrike" cap="none">
                <a:solidFill>
                  <a:srgbClr val="FFFFFF"/>
                </a:solidFill>
                <a:latin typeface="Roboto Slab"/>
                <a:ea typeface="Roboto Slab"/>
                <a:cs typeface="Roboto Slab"/>
                <a:sym typeface="Roboto Slab"/>
              </a:rPr>
              <a:t>3</a:t>
            </a:fld>
            <a:endParaRPr sz="800" b="0" i="0" u="none" strike="noStrike" cap="none">
              <a:solidFill>
                <a:srgbClr val="FFFFFF"/>
              </a:solidFill>
              <a:latin typeface="Roboto Slab"/>
              <a:ea typeface="Roboto Slab"/>
              <a:cs typeface="Roboto Slab"/>
              <a:sym typeface="Roboto Slab"/>
            </a:endParaRPr>
          </a:p>
        </p:txBody>
      </p:sp>
      <p:sp>
        <p:nvSpPr>
          <p:cNvPr id="97" name="Google Shape;97;p3"/>
          <p:cNvSpPr txBox="1"/>
          <p:nvPr/>
        </p:nvSpPr>
        <p:spPr>
          <a:xfrm>
            <a:off x="-174625" y="4705350"/>
            <a:ext cx="3711575" cy="415925"/>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000"/>
              <a:buFont typeface="Arial"/>
              <a:buNone/>
            </a:pPr>
            <a:r>
              <a:rPr lang="sk-SK" sz="1000" b="1" u="none">
                <a:solidFill>
                  <a:schemeClr val="dk1"/>
                </a:solidFill>
                <a:latin typeface="Arial"/>
                <a:ea typeface="Arial"/>
                <a:cs typeface="Arial"/>
                <a:sym typeface="Arial"/>
              </a:rPr>
              <a:t>2020-1-SK01-KA226-SCH-094350</a:t>
            </a:r>
            <a:endParaRPr/>
          </a:p>
        </p:txBody>
      </p:sp>
      <p:pic>
        <p:nvPicPr>
          <p:cNvPr id="98" name="Google Shape;98;p3"/>
          <p:cNvPicPr preferRelativeResize="0"/>
          <p:nvPr/>
        </p:nvPicPr>
        <p:blipFill rotWithShape="1">
          <a:blip r:embed="rId3">
            <a:alphaModFix/>
          </a:blip>
          <a:srcRect/>
          <a:stretch/>
        </p:blipFill>
        <p:spPr>
          <a:xfrm>
            <a:off x="298450" y="357188"/>
            <a:ext cx="3181350" cy="701675"/>
          </a:xfrm>
          <a:prstGeom prst="rect">
            <a:avLst/>
          </a:prstGeom>
          <a:noFill/>
          <a:ln>
            <a:noFill/>
          </a:ln>
        </p:spPr>
      </p:pic>
      <p:grpSp>
        <p:nvGrpSpPr>
          <p:cNvPr id="99" name="Google Shape;99;p3"/>
          <p:cNvGrpSpPr/>
          <p:nvPr/>
        </p:nvGrpSpPr>
        <p:grpSpPr>
          <a:xfrm>
            <a:off x="3275013" y="1701800"/>
            <a:ext cx="296862" cy="252413"/>
            <a:chOff x="1934025" y="1001650"/>
            <a:chExt cx="415300" cy="355600"/>
          </a:xfrm>
        </p:grpSpPr>
        <p:sp>
          <p:nvSpPr>
            <p:cNvPr id="100" name="Google Shape;100;p3"/>
            <p:cNvSpPr/>
            <p:nvPr/>
          </p:nvSpPr>
          <p:spPr>
            <a:xfrm>
              <a:off x="1934025" y="1303650"/>
              <a:ext cx="207650" cy="53600"/>
            </a:xfrm>
            <a:custGeom>
              <a:avLst/>
              <a:gdLst/>
              <a:ahLst/>
              <a:cxnLst/>
              <a:rect l="l" t="t" r="r" b="b"/>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01" name="Google Shape;101;p3"/>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02" name="Google Shape;102;p3"/>
            <p:cNvSpPr/>
            <p:nvPr/>
          </p:nvSpPr>
          <p:spPr>
            <a:xfrm>
              <a:off x="1934025" y="1001650"/>
              <a:ext cx="207650" cy="331250"/>
            </a:xfrm>
            <a:custGeom>
              <a:avLst/>
              <a:gdLst/>
              <a:ahLst/>
              <a:cxnLst/>
              <a:rect l="l" t="t" r="r" b="b"/>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03" name="Google Shape;103;p3"/>
            <p:cNvSpPr/>
            <p:nvPr/>
          </p:nvSpPr>
          <p:spPr>
            <a:xfrm>
              <a:off x="2141650" y="1001650"/>
              <a:ext cx="207675" cy="331250"/>
            </a:xfrm>
            <a:custGeom>
              <a:avLst/>
              <a:gdLst/>
              <a:ahLst/>
              <a:cxnLst/>
              <a:rect l="l" t="t" r="r" b="b"/>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grpSp>
      <p:grpSp>
        <p:nvGrpSpPr>
          <p:cNvPr id="104" name="Google Shape;104;p3"/>
          <p:cNvGrpSpPr/>
          <p:nvPr/>
        </p:nvGrpSpPr>
        <p:grpSpPr>
          <a:xfrm>
            <a:off x="1579563" y="1096963"/>
            <a:ext cx="296862" cy="252412"/>
            <a:chOff x="1934025" y="1001650"/>
            <a:chExt cx="415300" cy="355600"/>
          </a:xfrm>
        </p:grpSpPr>
        <p:sp>
          <p:nvSpPr>
            <p:cNvPr id="105" name="Google Shape;105;p3"/>
            <p:cNvSpPr/>
            <p:nvPr/>
          </p:nvSpPr>
          <p:spPr>
            <a:xfrm>
              <a:off x="1934025" y="1303650"/>
              <a:ext cx="207650" cy="53600"/>
            </a:xfrm>
            <a:custGeom>
              <a:avLst/>
              <a:gdLst/>
              <a:ahLst/>
              <a:cxnLst/>
              <a:rect l="l" t="t" r="r" b="b"/>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06" name="Google Shape;106;p3"/>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07" name="Google Shape;107;p3"/>
            <p:cNvSpPr/>
            <p:nvPr/>
          </p:nvSpPr>
          <p:spPr>
            <a:xfrm>
              <a:off x="1934025" y="1001650"/>
              <a:ext cx="207650" cy="331250"/>
            </a:xfrm>
            <a:custGeom>
              <a:avLst/>
              <a:gdLst/>
              <a:ahLst/>
              <a:cxnLst/>
              <a:rect l="l" t="t" r="r" b="b"/>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08" name="Google Shape;108;p3"/>
            <p:cNvSpPr/>
            <p:nvPr/>
          </p:nvSpPr>
          <p:spPr>
            <a:xfrm>
              <a:off x="2141650" y="1001650"/>
              <a:ext cx="207675" cy="331250"/>
            </a:xfrm>
            <a:custGeom>
              <a:avLst/>
              <a:gdLst/>
              <a:ahLst/>
              <a:cxnLst/>
              <a:rect l="l" t="t" r="r" b="b"/>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grpSp>
      <p:grpSp>
        <p:nvGrpSpPr>
          <p:cNvPr id="109" name="Google Shape;109;p3"/>
          <p:cNvGrpSpPr/>
          <p:nvPr/>
        </p:nvGrpSpPr>
        <p:grpSpPr>
          <a:xfrm>
            <a:off x="3233738" y="2451100"/>
            <a:ext cx="296862" cy="252413"/>
            <a:chOff x="1934025" y="1001650"/>
            <a:chExt cx="415300" cy="355600"/>
          </a:xfrm>
        </p:grpSpPr>
        <p:sp>
          <p:nvSpPr>
            <p:cNvPr id="110" name="Google Shape;110;p3"/>
            <p:cNvSpPr/>
            <p:nvPr/>
          </p:nvSpPr>
          <p:spPr>
            <a:xfrm>
              <a:off x="1934025" y="1303650"/>
              <a:ext cx="207650" cy="53600"/>
            </a:xfrm>
            <a:custGeom>
              <a:avLst/>
              <a:gdLst/>
              <a:ahLst/>
              <a:cxnLst/>
              <a:rect l="l" t="t" r="r" b="b"/>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11" name="Google Shape;111;p3"/>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12" name="Google Shape;112;p3"/>
            <p:cNvSpPr/>
            <p:nvPr/>
          </p:nvSpPr>
          <p:spPr>
            <a:xfrm>
              <a:off x="1934025" y="1001650"/>
              <a:ext cx="207650" cy="331250"/>
            </a:xfrm>
            <a:custGeom>
              <a:avLst/>
              <a:gdLst/>
              <a:ahLst/>
              <a:cxnLst/>
              <a:rect l="l" t="t" r="r" b="b"/>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13" name="Google Shape;113;p3"/>
            <p:cNvSpPr/>
            <p:nvPr/>
          </p:nvSpPr>
          <p:spPr>
            <a:xfrm>
              <a:off x="2141650" y="1001650"/>
              <a:ext cx="207675" cy="331250"/>
            </a:xfrm>
            <a:custGeom>
              <a:avLst/>
              <a:gdLst/>
              <a:ahLst/>
              <a:cxnLst/>
              <a:rect l="l" t="t" r="r" b="b"/>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grpSp>
      <p:grpSp>
        <p:nvGrpSpPr>
          <p:cNvPr id="114" name="Google Shape;114;p3"/>
          <p:cNvGrpSpPr/>
          <p:nvPr/>
        </p:nvGrpSpPr>
        <p:grpSpPr>
          <a:xfrm>
            <a:off x="3233738" y="3248025"/>
            <a:ext cx="296862" cy="252413"/>
            <a:chOff x="1934025" y="1001650"/>
            <a:chExt cx="415300" cy="355600"/>
          </a:xfrm>
        </p:grpSpPr>
        <p:sp>
          <p:nvSpPr>
            <p:cNvPr id="115" name="Google Shape;115;p3"/>
            <p:cNvSpPr/>
            <p:nvPr/>
          </p:nvSpPr>
          <p:spPr>
            <a:xfrm>
              <a:off x="1934025" y="1303650"/>
              <a:ext cx="207650" cy="53600"/>
            </a:xfrm>
            <a:custGeom>
              <a:avLst/>
              <a:gdLst/>
              <a:ahLst/>
              <a:cxnLst/>
              <a:rect l="l" t="t" r="r" b="b"/>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16" name="Google Shape;116;p3"/>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17" name="Google Shape;117;p3"/>
            <p:cNvSpPr/>
            <p:nvPr/>
          </p:nvSpPr>
          <p:spPr>
            <a:xfrm>
              <a:off x="1934025" y="1001650"/>
              <a:ext cx="207650" cy="331250"/>
            </a:xfrm>
            <a:custGeom>
              <a:avLst/>
              <a:gdLst/>
              <a:ahLst/>
              <a:cxnLst/>
              <a:rect l="l" t="t" r="r" b="b"/>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18" name="Google Shape;118;p3"/>
            <p:cNvSpPr/>
            <p:nvPr/>
          </p:nvSpPr>
          <p:spPr>
            <a:xfrm>
              <a:off x="2141650" y="1001650"/>
              <a:ext cx="207675" cy="331250"/>
            </a:xfrm>
            <a:custGeom>
              <a:avLst/>
              <a:gdLst/>
              <a:ahLst/>
              <a:cxnLst/>
              <a:rect l="l" t="t" r="r" b="b"/>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grpSp>
      <p:grpSp>
        <p:nvGrpSpPr>
          <p:cNvPr id="119" name="Google Shape;119;p3"/>
          <p:cNvGrpSpPr/>
          <p:nvPr/>
        </p:nvGrpSpPr>
        <p:grpSpPr>
          <a:xfrm>
            <a:off x="3221038" y="4024313"/>
            <a:ext cx="296862" cy="252412"/>
            <a:chOff x="1934025" y="1001650"/>
            <a:chExt cx="415300" cy="355600"/>
          </a:xfrm>
        </p:grpSpPr>
        <p:sp>
          <p:nvSpPr>
            <p:cNvPr id="120" name="Google Shape;120;p3"/>
            <p:cNvSpPr/>
            <p:nvPr/>
          </p:nvSpPr>
          <p:spPr>
            <a:xfrm>
              <a:off x="1934025" y="1303650"/>
              <a:ext cx="207650" cy="53600"/>
            </a:xfrm>
            <a:custGeom>
              <a:avLst/>
              <a:gdLst/>
              <a:ahLst/>
              <a:cxnLst/>
              <a:rect l="l" t="t" r="r" b="b"/>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21" name="Google Shape;121;p3"/>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22" name="Google Shape;122;p3"/>
            <p:cNvSpPr/>
            <p:nvPr/>
          </p:nvSpPr>
          <p:spPr>
            <a:xfrm>
              <a:off x="1934025" y="1001650"/>
              <a:ext cx="207650" cy="331250"/>
            </a:xfrm>
            <a:custGeom>
              <a:avLst/>
              <a:gdLst/>
              <a:ahLst/>
              <a:cxnLst/>
              <a:rect l="l" t="t" r="r" b="b"/>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23" name="Google Shape;123;p3"/>
            <p:cNvSpPr/>
            <p:nvPr/>
          </p:nvSpPr>
          <p:spPr>
            <a:xfrm>
              <a:off x="2141650" y="1001650"/>
              <a:ext cx="207675" cy="331250"/>
            </a:xfrm>
            <a:custGeom>
              <a:avLst/>
              <a:gdLst/>
              <a:ahLst/>
              <a:cxnLst/>
              <a:rect l="l" t="t" r="r" b="b"/>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grpSp>
      <p:sp>
        <p:nvSpPr>
          <p:cNvPr id="124" name="Google Shape;124;p3"/>
          <p:cNvSpPr txBox="1"/>
          <p:nvPr/>
        </p:nvSpPr>
        <p:spPr>
          <a:xfrm>
            <a:off x="387350" y="1332091"/>
            <a:ext cx="465931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124057"/>
              </a:buClr>
              <a:buSzPts val="2000"/>
              <a:buFont typeface="Arial"/>
              <a:buNone/>
            </a:pPr>
            <a:r>
              <a:rPr lang="sk-SK" sz="2000" b="1" u="none">
                <a:solidFill>
                  <a:srgbClr val="124057"/>
                </a:solidFill>
                <a:latin typeface="Roboto Slab"/>
                <a:ea typeface="Roboto Slab"/>
                <a:cs typeface="Roboto Slab"/>
                <a:sym typeface="Roboto Slab"/>
              </a:rPr>
              <a:t>Content</a:t>
            </a:r>
            <a:endParaRPr sz="2000" b="1" u="none">
              <a:solidFill>
                <a:srgbClr val="000000"/>
              </a:solidFill>
              <a:latin typeface="Roboto Slab"/>
              <a:ea typeface="Roboto Slab"/>
              <a:cs typeface="Roboto Slab"/>
              <a:sym typeface="Roboto Slab"/>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
          <p:cNvSpPr txBox="1">
            <a:spLocks noGrp="1"/>
          </p:cNvSpPr>
          <p:nvPr>
            <p:ph type="subTitle" idx="1"/>
          </p:nvPr>
        </p:nvSpPr>
        <p:spPr>
          <a:xfrm>
            <a:off x="-149225" y="4659313"/>
            <a:ext cx="3744913" cy="381000"/>
          </a:xfrm>
          <a:prstGeom prst="rect">
            <a:avLst/>
          </a:prstGeom>
          <a:noFill/>
          <a:ln>
            <a:noFill/>
          </a:ln>
        </p:spPr>
        <p:txBody>
          <a:bodyPr spcFirstLastPara="1" wrap="square" lIns="91425" tIns="91425" rIns="91425" bIns="91425" anchor="t" anchorCtr="0">
            <a:noAutofit/>
          </a:bodyPr>
          <a:lstStyle/>
          <a:p>
            <a:pPr marL="342900" lvl="0" indent="-342900" algn="ctr" rtl="0">
              <a:spcBef>
                <a:spcPts val="0"/>
              </a:spcBef>
              <a:spcAft>
                <a:spcPts val="0"/>
              </a:spcAft>
              <a:buClr>
                <a:schemeClr val="dk1"/>
              </a:buClr>
              <a:buSzPts val="1800"/>
              <a:buNone/>
            </a:pPr>
            <a:r>
              <a:rPr lang="sk-SK" sz="1200">
                <a:solidFill>
                  <a:schemeClr val="dk1"/>
                </a:solidFill>
                <a:latin typeface="Arial"/>
                <a:ea typeface="Arial"/>
                <a:cs typeface="Arial"/>
                <a:sym typeface="Arial"/>
              </a:rPr>
              <a:t>2020-1-SK01-KA226-SCH-094350</a:t>
            </a:r>
            <a:endParaRPr/>
          </a:p>
        </p:txBody>
      </p:sp>
      <p:sp>
        <p:nvSpPr>
          <p:cNvPr id="130" name="Google Shape;130;p4"/>
          <p:cNvSpPr txBox="1"/>
          <p:nvPr/>
        </p:nvSpPr>
        <p:spPr>
          <a:xfrm>
            <a:off x="0" y="503238"/>
            <a:ext cx="3471863" cy="3819525"/>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1</a:t>
            </a:r>
            <a:endParaRPr/>
          </a:p>
        </p:txBody>
      </p:sp>
      <p:sp>
        <p:nvSpPr>
          <p:cNvPr id="131" name="Google Shape;131;p4"/>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4</a:t>
            </a:fld>
            <a:endParaRPr sz="800">
              <a:solidFill>
                <a:srgbClr val="FFFFFF"/>
              </a:solidFill>
              <a:latin typeface="Roboto Slab"/>
              <a:ea typeface="Roboto Slab"/>
              <a:cs typeface="Roboto Slab"/>
              <a:sym typeface="Roboto Slab"/>
            </a:endParaRPr>
          </a:p>
        </p:txBody>
      </p:sp>
      <p:pic>
        <p:nvPicPr>
          <p:cNvPr id="132" name="Google Shape;132;p4"/>
          <p:cNvPicPr preferRelativeResize="0"/>
          <p:nvPr/>
        </p:nvPicPr>
        <p:blipFill rotWithShape="1">
          <a:blip r:embed="rId3">
            <a:alphaModFix/>
          </a:blip>
          <a:srcRect/>
          <a:stretch/>
        </p:blipFill>
        <p:spPr>
          <a:xfrm>
            <a:off x="468313" y="33338"/>
            <a:ext cx="2617787" cy="455612"/>
          </a:xfrm>
          <a:prstGeom prst="rect">
            <a:avLst/>
          </a:prstGeom>
          <a:noFill/>
          <a:ln>
            <a:noFill/>
          </a:ln>
        </p:spPr>
      </p:pic>
      <p:sp>
        <p:nvSpPr>
          <p:cNvPr id="133" name="Google Shape;133;p4"/>
          <p:cNvSpPr txBox="1">
            <a:spLocks noGrp="1"/>
          </p:cNvSpPr>
          <p:nvPr>
            <p:ph type="ctrTitle"/>
          </p:nvPr>
        </p:nvSpPr>
        <p:spPr>
          <a:xfrm>
            <a:off x="3945125" y="2823883"/>
            <a:ext cx="4505325" cy="1160462"/>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SzPts val="4800"/>
              <a:buNone/>
            </a:pPr>
            <a:r>
              <a:rPr lang="sk-SK" b="1" dirty="0">
                <a:solidFill>
                  <a:srgbClr val="121617"/>
                </a:solidFill>
                <a:latin typeface="Roboto Slab"/>
                <a:ea typeface="Roboto Slab"/>
                <a:cs typeface="Roboto Slab"/>
                <a:sym typeface="Roboto Slab"/>
              </a:rPr>
              <a:t>Democracy</a:t>
            </a:r>
            <a:endParaRPr b="1" dirty="0">
              <a:solidFill>
                <a:srgbClr val="121617"/>
              </a:solidFill>
              <a:latin typeface="Roboto Slab"/>
              <a:ea typeface="Roboto Slab"/>
              <a:cs typeface="Roboto Slab"/>
              <a:sym typeface="Roboto Slab"/>
            </a:endParaRPr>
          </a:p>
        </p:txBody>
      </p:sp>
      <p:pic>
        <p:nvPicPr>
          <p:cNvPr id="134" name="Google Shape;134;p4"/>
          <p:cNvPicPr preferRelativeResize="0"/>
          <p:nvPr/>
        </p:nvPicPr>
        <p:blipFill rotWithShape="1">
          <a:blip r:embed="rId4">
            <a:alphaModFix/>
          </a:blip>
          <a:srcRect/>
          <a:stretch/>
        </p:blipFill>
        <p:spPr>
          <a:xfrm>
            <a:off x="4318000" y="277763"/>
            <a:ext cx="3824194" cy="2041855"/>
          </a:xfrm>
          <a:prstGeom prst="rect">
            <a:avLst/>
          </a:prstGeom>
          <a:noFill/>
          <a:ln>
            <a:noFill/>
          </a:ln>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5</a:t>
            </a:fld>
            <a:endParaRPr sz="800">
              <a:solidFill>
                <a:srgbClr val="FFFFFF"/>
              </a:solidFill>
              <a:latin typeface="Roboto Slab"/>
              <a:ea typeface="Roboto Slab"/>
              <a:cs typeface="Roboto Slab"/>
              <a:sym typeface="Roboto Slab"/>
            </a:endParaRPr>
          </a:p>
        </p:txBody>
      </p:sp>
      <p:pic>
        <p:nvPicPr>
          <p:cNvPr id="141" name="Google Shape;141;p5" descr="Erasmus+ logo EN.jpg"/>
          <p:cNvPicPr preferRelativeResize="0"/>
          <p:nvPr/>
        </p:nvPicPr>
        <p:blipFill rotWithShape="1">
          <a:blip r:embed="rId3">
            <a:alphaModFix/>
          </a:blip>
          <a:srcRect/>
          <a:stretch/>
        </p:blipFill>
        <p:spPr>
          <a:xfrm>
            <a:off x="395288" y="195263"/>
            <a:ext cx="2593975" cy="571500"/>
          </a:xfrm>
          <a:prstGeom prst="rect">
            <a:avLst/>
          </a:prstGeom>
          <a:noFill/>
          <a:ln>
            <a:noFill/>
          </a:ln>
        </p:spPr>
      </p:pic>
      <p:sp>
        <p:nvSpPr>
          <p:cNvPr id="142" name="Google Shape;142;p5"/>
          <p:cNvSpPr txBox="1"/>
          <p:nvPr/>
        </p:nvSpPr>
        <p:spPr>
          <a:xfrm>
            <a:off x="-174625" y="4705350"/>
            <a:ext cx="3711575" cy="415925"/>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000"/>
              <a:buFont typeface="Arial"/>
              <a:buNone/>
            </a:pPr>
            <a:r>
              <a:rPr lang="sk-SK" sz="1000" b="1">
                <a:solidFill>
                  <a:schemeClr val="dk1"/>
                </a:solidFill>
                <a:latin typeface="Arial"/>
                <a:ea typeface="Arial"/>
                <a:cs typeface="Arial"/>
                <a:sym typeface="Arial"/>
              </a:rPr>
              <a:t>2020-1-SK01-KA226-SCH-094350</a:t>
            </a:r>
            <a:endParaRPr/>
          </a:p>
        </p:txBody>
      </p:sp>
      <p:sp>
        <p:nvSpPr>
          <p:cNvPr id="143" name="Google Shape;143;p5"/>
          <p:cNvSpPr txBox="1"/>
          <p:nvPr/>
        </p:nvSpPr>
        <p:spPr>
          <a:xfrm>
            <a:off x="378098" y="2583185"/>
            <a:ext cx="8666038" cy="1980799"/>
          </a:xfrm>
          <a:prstGeom prst="rect">
            <a:avLst/>
          </a:prstGeom>
          <a:noFill/>
          <a:ln>
            <a:noFill/>
          </a:ln>
        </p:spPr>
        <p:txBody>
          <a:bodyPr spcFirstLastPara="1" wrap="square" lIns="91425" tIns="45700" rIns="91425" bIns="45700" anchor="t" anchorCtr="0">
            <a:spAutoFit/>
          </a:bodyPr>
          <a:lstStyle/>
          <a:p>
            <a:pPr marL="342900" marR="0" lvl="0" indent="-215900" algn="just" rtl="0">
              <a:lnSpc>
                <a:spcPct val="107000"/>
              </a:lnSpc>
              <a:spcBef>
                <a:spcPts val="0"/>
              </a:spcBef>
              <a:spcAft>
                <a:spcPts val="0"/>
              </a:spcAft>
              <a:buClr>
                <a:srgbClr val="000000"/>
              </a:buClr>
              <a:buSzPts val="2000"/>
              <a:buFont typeface="Noto Sans Symbols"/>
              <a:buNone/>
            </a:pPr>
            <a:endParaRPr sz="2000" b="1" dirty="0">
              <a:solidFill>
                <a:srgbClr val="121617"/>
              </a:solidFill>
              <a:latin typeface="Roboto Slab"/>
              <a:ea typeface="Roboto Slab"/>
              <a:cs typeface="Roboto Slab"/>
              <a:sym typeface="Roboto Slab"/>
            </a:endParaRPr>
          </a:p>
          <a:p>
            <a:pPr marL="0" marR="0" lvl="0" indent="0" algn="just" rtl="0">
              <a:lnSpc>
                <a:spcPct val="107000"/>
              </a:lnSpc>
              <a:spcBef>
                <a:spcPts val="0"/>
              </a:spcBef>
              <a:spcAft>
                <a:spcPts val="0"/>
              </a:spcAft>
              <a:buNone/>
            </a:pPr>
            <a:endParaRPr sz="800" dirty="0">
              <a:solidFill>
                <a:srgbClr val="121617"/>
              </a:solidFill>
              <a:latin typeface="Roboto Slab"/>
              <a:ea typeface="Roboto Slab"/>
              <a:cs typeface="Roboto Slab"/>
              <a:sym typeface="Roboto Slab"/>
            </a:endParaRPr>
          </a:p>
          <a:p>
            <a:pPr marL="0" marR="0" lvl="0" indent="0" algn="just" rtl="0">
              <a:lnSpc>
                <a:spcPct val="107000"/>
              </a:lnSpc>
              <a:spcBef>
                <a:spcPts val="800"/>
              </a:spcBef>
              <a:spcAft>
                <a:spcPts val="0"/>
              </a:spcAft>
              <a:buNone/>
            </a:pPr>
            <a:endParaRPr sz="800" dirty="0">
              <a:solidFill>
                <a:srgbClr val="121617"/>
              </a:solidFill>
              <a:latin typeface="Roboto Slab"/>
              <a:ea typeface="Roboto Slab"/>
              <a:cs typeface="Roboto Slab"/>
              <a:sym typeface="Roboto Slab"/>
            </a:endParaRPr>
          </a:p>
          <a:p>
            <a:pPr marL="342900" marR="0" lvl="0" indent="-342900" algn="just" rtl="0">
              <a:lnSpc>
                <a:spcPct val="107000"/>
              </a:lnSpc>
              <a:spcBef>
                <a:spcPts val="800"/>
              </a:spcBef>
              <a:spcAft>
                <a:spcPts val="0"/>
              </a:spcAft>
              <a:buClr>
                <a:srgbClr val="121617"/>
              </a:buClr>
              <a:buSzPts val="2000"/>
              <a:buFont typeface="Noto Sans Symbols"/>
              <a:buChar char="⮚"/>
            </a:pPr>
            <a:r>
              <a:rPr lang="sk-SK" sz="2000" b="1" i="0" u="none" strike="noStrike" cap="none" dirty="0">
                <a:solidFill>
                  <a:srgbClr val="121617"/>
                </a:solidFill>
                <a:latin typeface="Arial"/>
                <a:ea typeface="Arial"/>
                <a:cs typeface="Arial"/>
                <a:sym typeface="Arial"/>
              </a:rPr>
              <a:t>Democracy</a:t>
            </a:r>
            <a:r>
              <a:rPr lang="sk-SK" sz="2000" b="0" i="0" u="none" strike="noStrike" cap="none" dirty="0">
                <a:solidFill>
                  <a:srgbClr val="121617"/>
                </a:solidFill>
                <a:latin typeface="Arial"/>
                <a:ea typeface="Arial"/>
                <a:cs typeface="Arial"/>
                <a:sym typeface="Arial"/>
              </a:rPr>
              <a:t> – </a:t>
            </a:r>
            <a:r>
              <a:rPr lang="it-IT" sz="2000" b="0" i="0" u="none" strike="noStrike" cap="none" dirty="0">
                <a:solidFill>
                  <a:srgbClr val="121617"/>
                </a:solidFill>
                <a:latin typeface="Arial"/>
                <a:ea typeface="Arial"/>
                <a:cs typeface="Arial"/>
                <a:sym typeface="Arial"/>
              </a:rPr>
              <a:t>a </a:t>
            </a:r>
            <a:r>
              <a:rPr lang="sk-SK" sz="2000" b="0" i="0" u="none" strike="noStrike" cap="none" dirty="0">
                <a:solidFill>
                  <a:srgbClr val="121617"/>
                </a:solidFill>
                <a:latin typeface="Arial"/>
                <a:ea typeface="Arial"/>
                <a:cs typeface="Arial"/>
                <a:sym typeface="Arial"/>
              </a:rPr>
              <a:t>form of political establishment, that enables the citizens </a:t>
            </a:r>
            <a:r>
              <a:rPr lang="it-IT" sz="2000" b="0" i="0" u="none" strike="noStrike" cap="none" dirty="0">
                <a:solidFill>
                  <a:srgbClr val="121617"/>
                </a:solidFill>
                <a:latin typeface="Arial"/>
                <a:ea typeface="Arial"/>
                <a:cs typeface="Arial"/>
                <a:sym typeface="Arial"/>
              </a:rPr>
              <a:t>to </a:t>
            </a:r>
            <a:r>
              <a:rPr lang="it-IT" sz="2000" b="0" i="0" u="none" strike="noStrike" cap="none" dirty="0" err="1">
                <a:solidFill>
                  <a:srgbClr val="121617"/>
                </a:solidFill>
                <a:latin typeface="Arial"/>
                <a:ea typeface="Arial"/>
                <a:cs typeface="Arial"/>
                <a:sym typeface="Arial"/>
              </a:rPr>
              <a:t>enjoy</a:t>
            </a:r>
            <a:r>
              <a:rPr lang="sk-SK" sz="2000" b="0" i="0" u="none" strike="noStrike" cap="none" dirty="0">
                <a:solidFill>
                  <a:srgbClr val="121617"/>
                </a:solidFill>
                <a:latin typeface="Arial"/>
                <a:ea typeface="Arial"/>
                <a:cs typeface="Arial"/>
                <a:sym typeface="Arial"/>
              </a:rPr>
              <a:t> the full right to participate in the running of the state.</a:t>
            </a:r>
            <a:endParaRPr dirty="0"/>
          </a:p>
          <a:p>
            <a:pPr marL="342900" marR="0" lvl="0" indent="-215900" algn="just" rtl="0">
              <a:lnSpc>
                <a:spcPct val="107000"/>
              </a:lnSpc>
              <a:spcBef>
                <a:spcPts val="800"/>
              </a:spcBef>
              <a:spcAft>
                <a:spcPts val="0"/>
              </a:spcAft>
              <a:buClr>
                <a:srgbClr val="000000"/>
              </a:buClr>
              <a:buSzPts val="2000"/>
              <a:buFont typeface="Noto Sans Symbols"/>
              <a:buNone/>
            </a:pPr>
            <a:endParaRPr sz="2000" dirty="0">
              <a:solidFill>
                <a:srgbClr val="121617"/>
              </a:solidFill>
              <a:latin typeface="Roboto Slab"/>
              <a:ea typeface="Roboto Slab"/>
              <a:cs typeface="Roboto Slab"/>
              <a:sym typeface="Roboto Slab"/>
            </a:endParaRPr>
          </a:p>
        </p:txBody>
      </p:sp>
      <p:sp>
        <p:nvSpPr>
          <p:cNvPr id="144" name="Google Shape;144;p5"/>
          <p:cNvSpPr txBox="1"/>
          <p:nvPr/>
        </p:nvSpPr>
        <p:spPr>
          <a:xfrm>
            <a:off x="335236" y="899705"/>
            <a:ext cx="8708900" cy="750934"/>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7000"/>
              </a:lnSpc>
              <a:spcBef>
                <a:spcPts val="0"/>
              </a:spcBef>
              <a:spcAft>
                <a:spcPts val="0"/>
              </a:spcAft>
              <a:buClr>
                <a:srgbClr val="121617"/>
              </a:buClr>
              <a:buSzPts val="2000"/>
              <a:buFont typeface="Noto Sans Symbols"/>
              <a:buChar char="⮚"/>
            </a:pPr>
            <a:r>
              <a:rPr lang="sk-SK" sz="2000" b="1" i="0" u="none" strike="noStrike" cap="none" dirty="0">
                <a:solidFill>
                  <a:srgbClr val="121617"/>
                </a:solidFill>
                <a:latin typeface="Arial"/>
                <a:ea typeface="Arial"/>
                <a:cs typeface="Arial"/>
                <a:sym typeface="Arial"/>
              </a:rPr>
              <a:t>Origins of </a:t>
            </a:r>
            <a:r>
              <a:rPr lang="sk-SK" sz="2000" b="1" dirty="0">
                <a:solidFill>
                  <a:srgbClr val="121617"/>
                </a:solidFill>
                <a:latin typeface="Arial"/>
                <a:ea typeface="Arial"/>
                <a:cs typeface="Arial"/>
                <a:sym typeface="Arial"/>
              </a:rPr>
              <a:t>d</a:t>
            </a:r>
            <a:r>
              <a:rPr lang="sk-SK" sz="2000" b="1" i="0" u="none" strike="noStrike" cap="none" dirty="0">
                <a:solidFill>
                  <a:srgbClr val="121617"/>
                </a:solidFill>
                <a:latin typeface="Arial"/>
                <a:ea typeface="Arial"/>
                <a:cs typeface="Arial"/>
                <a:sym typeface="Arial"/>
              </a:rPr>
              <a:t>emocracy </a:t>
            </a:r>
            <a:r>
              <a:rPr lang="sk-SK" sz="2000" b="0" i="0" u="none" strike="noStrike" cap="none" dirty="0">
                <a:solidFill>
                  <a:srgbClr val="121617"/>
                </a:solidFill>
                <a:latin typeface="Arial"/>
                <a:ea typeface="Arial"/>
                <a:cs typeface="Arial"/>
                <a:sym typeface="Arial"/>
              </a:rPr>
              <a:t>– in ancient Greece – </a:t>
            </a:r>
            <a:r>
              <a:rPr lang="it-IT" sz="2000" b="0" i="0" u="none" strike="noStrike" cap="none" dirty="0" err="1">
                <a:solidFill>
                  <a:srgbClr val="121617"/>
                </a:solidFill>
                <a:latin typeface="Arial"/>
                <a:ea typeface="Arial"/>
                <a:cs typeface="Arial"/>
                <a:sym typeface="Arial"/>
              </a:rPr>
              <a:t>between</a:t>
            </a:r>
            <a:r>
              <a:rPr lang="sk-SK" sz="2000" b="0" i="0" u="none" strike="noStrike" cap="none" dirty="0">
                <a:solidFill>
                  <a:srgbClr val="121617"/>
                </a:solidFill>
                <a:latin typeface="Arial"/>
                <a:ea typeface="Arial"/>
                <a:cs typeface="Arial"/>
                <a:sym typeface="Arial"/>
              </a:rPr>
              <a:t> 6th – 4th century BC</a:t>
            </a:r>
            <a:endParaRPr sz="2000" b="0" i="0" u="none" strike="noStrike" cap="none" dirty="0">
              <a:solidFill>
                <a:srgbClr val="121617"/>
              </a:solidFill>
              <a:latin typeface="Arial"/>
              <a:ea typeface="Arial"/>
              <a:cs typeface="Arial"/>
              <a:sym typeface="Arial"/>
            </a:endParaRPr>
          </a:p>
        </p:txBody>
      </p:sp>
      <p:sp>
        <p:nvSpPr>
          <p:cNvPr id="145" name="Google Shape;145;p5"/>
          <p:cNvSpPr txBox="1"/>
          <p:nvPr/>
        </p:nvSpPr>
        <p:spPr>
          <a:xfrm>
            <a:off x="335236" y="1613291"/>
            <a:ext cx="8672114" cy="1409617"/>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7000"/>
              </a:lnSpc>
              <a:spcBef>
                <a:spcPts val="0"/>
              </a:spcBef>
              <a:spcAft>
                <a:spcPts val="0"/>
              </a:spcAft>
              <a:buClr>
                <a:srgbClr val="121617"/>
              </a:buClr>
              <a:buSzPts val="2000"/>
              <a:buFont typeface="Noto Sans Symbols"/>
              <a:buChar char="⮚"/>
            </a:pPr>
            <a:r>
              <a:rPr lang="sk-SK" sz="2000" b="1" i="0" u="none" strike="noStrike" cap="none" dirty="0">
                <a:solidFill>
                  <a:srgbClr val="121617"/>
                </a:solidFill>
                <a:latin typeface="Arial"/>
                <a:ea typeface="Arial"/>
                <a:cs typeface="Arial"/>
                <a:sym typeface="Arial"/>
              </a:rPr>
              <a:t>Democracy</a:t>
            </a:r>
            <a:r>
              <a:rPr lang="sk-SK" sz="2000" b="0" i="0" u="none" strike="noStrike" cap="none" dirty="0">
                <a:solidFill>
                  <a:srgbClr val="121617"/>
                </a:solidFill>
                <a:latin typeface="Arial"/>
                <a:ea typeface="Arial"/>
                <a:cs typeface="Arial"/>
                <a:sym typeface="Arial"/>
              </a:rPr>
              <a:t> – the notion consists of two Greek words:  </a:t>
            </a:r>
            <a:endParaRPr dirty="0"/>
          </a:p>
          <a:p>
            <a:pPr marL="0" marR="0" lvl="0" indent="0" algn="just" rtl="0">
              <a:lnSpc>
                <a:spcPct val="107000"/>
              </a:lnSpc>
              <a:spcBef>
                <a:spcPts val="0"/>
              </a:spcBef>
              <a:spcAft>
                <a:spcPts val="0"/>
              </a:spcAft>
              <a:buClr>
                <a:srgbClr val="121617"/>
              </a:buClr>
              <a:buSzPts val="2000"/>
              <a:buFont typeface="Arial"/>
              <a:buNone/>
            </a:pPr>
            <a:r>
              <a:rPr lang="sk-SK" sz="2000" b="0" i="0" u="none" strike="noStrike" cap="none" dirty="0">
                <a:solidFill>
                  <a:srgbClr val="121617"/>
                </a:solidFill>
                <a:latin typeface="Arial"/>
                <a:ea typeface="Arial"/>
                <a:cs typeface="Arial"/>
                <a:sym typeface="Arial"/>
              </a:rPr>
              <a:t>      demos = people,</a:t>
            </a:r>
            <a:endParaRPr dirty="0"/>
          </a:p>
          <a:p>
            <a:pPr marL="0" marR="0" lvl="0" indent="0" algn="just" rtl="0">
              <a:lnSpc>
                <a:spcPct val="107000"/>
              </a:lnSpc>
              <a:spcBef>
                <a:spcPts val="0"/>
              </a:spcBef>
              <a:spcAft>
                <a:spcPts val="0"/>
              </a:spcAft>
              <a:buClr>
                <a:srgbClr val="121617"/>
              </a:buClr>
              <a:buSzPts val="2000"/>
              <a:buFont typeface="Arial"/>
              <a:buNone/>
            </a:pPr>
            <a:r>
              <a:rPr lang="sk-SK" sz="2000" b="0" i="0" u="none" strike="noStrike" cap="none" dirty="0">
                <a:solidFill>
                  <a:srgbClr val="121617"/>
                </a:solidFill>
                <a:latin typeface="Arial"/>
                <a:ea typeface="Arial"/>
                <a:cs typeface="Arial"/>
                <a:sym typeface="Arial"/>
              </a:rPr>
              <a:t>      kratos = to rule</a:t>
            </a:r>
            <a:endParaRPr dirty="0"/>
          </a:p>
          <a:p>
            <a:pPr marL="0" marR="0" lvl="0" indent="0" algn="just" rtl="0">
              <a:lnSpc>
                <a:spcPct val="107000"/>
              </a:lnSpc>
              <a:spcBef>
                <a:spcPts val="0"/>
              </a:spcBef>
              <a:spcAft>
                <a:spcPts val="0"/>
              </a:spcAft>
              <a:buClr>
                <a:srgbClr val="121617"/>
              </a:buClr>
              <a:buSzPts val="2000"/>
              <a:buFont typeface="Arial"/>
              <a:buNone/>
            </a:pPr>
            <a:r>
              <a:rPr lang="sk-SK" sz="2000" b="0" i="0" u="none" strike="noStrike" cap="none" dirty="0">
                <a:solidFill>
                  <a:srgbClr val="121617"/>
                </a:solidFill>
                <a:latin typeface="Arial"/>
                <a:ea typeface="Arial"/>
                <a:cs typeface="Arial"/>
                <a:sym typeface="Arial"/>
              </a:rPr>
              <a:t>     literal translation = </a:t>
            </a:r>
            <a:r>
              <a:rPr lang="it-IT" sz="2000" dirty="0">
                <a:solidFill>
                  <a:srgbClr val="121617"/>
                </a:solidFill>
              </a:rPr>
              <a:t>"</a:t>
            </a:r>
            <a:r>
              <a:rPr lang="sk-SK" sz="2000" b="0" i="0" u="none" strike="noStrike" cap="none" dirty="0">
                <a:solidFill>
                  <a:srgbClr val="121617"/>
                </a:solidFill>
                <a:latin typeface="Arial"/>
                <a:ea typeface="Arial"/>
                <a:cs typeface="Arial"/>
                <a:sym typeface="Arial"/>
              </a:rPr>
              <a:t>rule of the people</a:t>
            </a:r>
            <a:r>
              <a:rPr lang="it-IT" sz="2000" b="0" i="0" u="none" strike="noStrike" cap="none" dirty="0">
                <a:solidFill>
                  <a:srgbClr val="121617"/>
                </a:solidFill>
                <a:latin typeface="Arial"/>
                <a:ea typeface="Arial"/>
                <a:cs typeface="Arial"/>
                <a:sym typeface="Arial"/>
              </a:rPr>
              <a:t>"</a:t>
            </a:r>
            <a:r>
              <a:rPr lang="sk-SK" sz="2000" b="0" i="0" u="none" strike="noStrike" cap="none" dirty="0">
                <a:solidFill>
                  <a:srgbClr val="121617"/>
                </a:solidFill>
                <a:latin typeface="Arial"/>
                <a:ea typeface="Arial"/>
                <a:cs typeface="Arial"/>
                <a:sym typeface="Arial"/>
              </a:rPr>
              <a:t>.</a:t>
            </a:r>
            <a:endParaRPr sz="2000" b="0" i="0" u="none" strike="noStrike" cap="none" dirty="0">
              <a:solidFill>
                <a:srgbClr val="121617"/>
              </a:solidFill>
              <a:latin typeface="Arial"/>
              <a:ea typeface="Arial"/>
              <a:cs typeface="Arial"/>
              <a:sym typeface="Arial"/>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6"/>
          <p:cNvSpPr txBox="1">
            <a:spLocks noGrp="1"/>
          </p:cNvSpPr>
          <p:nvPr>
            <p:ph type="subTitle" idx="1"/>
          </p:nvPr>
        </p:nvSpPr>
        <p:spPr>
          <a:xfrm>
            <a:off x="3635375" y="4011613"/>
            <a:ext cx="4983163" cy="7842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800"/>
              <a:buFont typeface="Nixie One"/>
              <a:buNone/>
            </a:pPr>
            <a:endParaRPr>
              <a:latin typeface="Calibri"/>
              <a:ea typeface="Calibri"/>
              <a:cs typeface="Calibri"/>
              <a:sym typeface="Calibri"/>
            </a:endParaRPr>
          </a:p>
          <a:p>
            <a:pPr marL="0" lvl="0" indent="0" algn="l" rtl="0">
              <a:spcBef>
                <a:spcPts val="0"/>
              </a:spcBef>
              <a:spcAft>
                <a:spcPts val="0"/>
              </a:spcAft>
              <a:buSzPts val="1800"/>
              <a:buFont typeface="Nixie One"/>
              <a:buNone/>
            </a:pPr>
            <a:endParaRPr>
              <a:latin typeface="Nixie One"/>
              <a:ea typeface="Nixie One"/>
              <a:cs typeface="Nixie One"/>
              <a:sym typeface="Nixie One"/>
            </a:endParaRPr>
          </a:p>
        </p:txBody>
      </p:sp>
      <p:sp>
        <p:nvSpPr>
          <p:cNvPr id="151" name="Google Shape;151;p6"/>
          <p:cNvSpPr txBox="1"/>
          <p:nvPr/>
        </p:nvSpPr>
        <p:spPr>
          <a:xfrm>
            <a:off x="0" y="503238"/>
            <a:ext cx="3471863" cy="3819525"/>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2</a:t>
            </a:r>
            <a:endParaRPr/>
          </a:p>
        </p:txBody>
      </p:sp>
      <p:sp>
        <p:nvSpPr>
          <p:cNvPr id="152" name="Google Shape;152;p6"/>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6</a:t>
            </a:fld>
            <a:endParaRPr sz="800">
              <a:solidFill>
                <a:srgbClr val="FFFFFF"/>
              </a:solidFill>
              <a:latin typeface="Roboto Slab"/>
              <a:ea typeface="Roboto Slab"/>
              <a:cs typeface="Roboto Slab"/>
              <a:sym typeface="Roboto Slab"/>
            </a:endParaRPr>
          </a:p>
        </p:txBody>
      </p:sp>
      <p:pic>
        <p:nvPicPr>
          <p:cNvPr id="153" name="Google Shape;153;p6"/>
          <p:cNvPicPr preferRelativeResize="0"/>
          <p:nvPr/>
        </p:nvPicPr>
        <p:blipFill rotWithShape="1">
          <a:blip r:embed="rId3">
            <a:alphaModFix/>
          </a:blip>
          <a:srcRect/>
          <a:stretch/>
        </p:blipFill>
        <p:spPr>
          <a:xfrm>
            <a:off x="611188" y="6350"/>
            <a:ext cx="2305050" cy="508000"/>
          </a:xfrm>
          <a:prstGeom prst="rect">
            <a:avLst/>
          </a:prstGeom>
          <a:noFill/>
          <a:ln>
            <a:noFill/>
          </a:ln>
        </p:spPr>
      </p:pic>
      <p:sp>
        <p:nvSpPr>
          <p:cNvPr id="154" name="Google Shape;154;p6"/>
          <p:cNvSpPr txBox="1"/>
          <p:nvPr/>
        </p:nvSpPr>
        <p:spPr>
          <a:xfrm>
            <a:off x="-601663" y="4702175"/>
            <a:ext cx="4730751" cy="2460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0000"/>
              </a:buClr>
              <a:buSzPts val="1000"/>
              <a:buFont typeface="Arial"/>
              <a:buNone/>
            </a:pPr>
            <a:r>
              <a:rPr lang="sk-SK" sz="1000" b="1">
                <a:solidFill>
                  <a:srgbClr val="000000"/>
                </a:solidFill>
                <a:latin typeface="Arial"/>
                <a:ea typeface="Arial"/>
                <a:cs typeface="Arial"/>
                <a:sym typeface="Arial"/>
              </a:rPr>
              <a:t>2020-1-SK01-KA226-SCH-094350</a:t>
            </a:r>
            <a:endParaRPr/>
          </a:p>
        </p:txBody>
      </p:sp>
      <p:sp>
        <p:nvSpPr>
          <p:cNvPr id="155" name="Google Shape;155;p6"/>
          <p:cNvSpPr txBox="1">
            <a:spLocks noGrp="1"/>
          </p:cNvSpPr>
          <p:nvPr>
            <p:ph type="ctrTitle"/>
          </p:nvPr>
        </p:nvSpPr>
        <p:spPr>
          <a:xfrm>
            <a:off x="3214678" y="1357304"/>
            <a:ext cx="5636641" cy="2232248"/>
          </a:xfrm>
          <a:prstGeom prst="rect">
            <a:avLst/>
          </a:prstGeom>
          <a:noFill/>
          <a:ln>
            <a:noFill/>
          </a:ln>
        </p:spPr>
        <p:txBody>
          <a:bodyPr spcFirstLastPara="1" wrap="square" lIns="91425" tIns="91425" rIns="91425" bIns="91425" anchor="b" anchorCtr="0">
            <a:noAutofit/>
          </a:bodyPr>
          <a:lstStyle/>
          <a:p>
            <a:pPr marL="0" lvl="0" indent="0" algn="ctr" rtl="0">
              <a:lnSpc>
                <a:spcPct val="83000"/>
              </a:lnSpc>
              <a:spcBef>
                <a:spcPts val="0"/>
              </a:spcBef>
              <a:spcAft>
                <a:spcPts val="0"/>
              </a:spcAft>
              <a:buSzPts val="4800"/>
              <a:buFont typeface="Arial"/>
              <a:buNone/>
            </a:pPr>
            <a:r>
              <a:rPr lang="sk-SK" sz="4800" b="1">
                <a:solidFill>
                  <a:srgbClr val="121617"/>
                </a:solidFill>
                <a:latin typeface="Roboto Slab"/>
                <a:ea typeface="Roboto Slab"/>
                <a:cs typeface="Roboto Slab"/>
                <a:sym typeface="Roboto Slab"/>
              </a:rPr>
              <a:t>Basic </a:t>
            </a:r>
            <a:br>
              <a:rPr lang="sk-SK" sz="4800" b="1">
                <a:solidFill>
                  <a:srgbClr val="121617"/>
                </a:solidFill>
                <a:latin typeface="Roboto Slab"/>
                <a:ea typeface="Roboto Slab"/>
                <a:cs typeface="Roboto Slab"/>
                <a:sym typeface="Roboto Slab"/>
              </a:rPr>
            </a:br>
            <a:r>
              <a:rPr lang="sk-SK" sz="4800" b="1">
                <a:solidFill>
                  <a:srgbClr val="121617"/>
                </a:solidFill>
                <a:latin typeface="Roboto Slab"/>
                <a:ea typeface="Roboto Slab"/>
                <a:cs typeface="Roboto Slab"/>
                <a:sym typeface="Roboto Slab"/>
              </a:rPr>
              <a:t>Principles of Democracy</a:t>
            </a:r>
            <a:endParaRPr b="1">
              <a:solidFill>
                <a:srgbClr val="121617"/>
              </a:solidFill>
              <a:latin typeface="Roboto Slab"/>
              <a:ea typeface="Roboto Slab"/>
              <a:cs typeface="Roboto Slab"/>
              <a:sym typeface="Roboto Slab"/>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7"/>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7</a:t>
            </a:fld>
            <a:endParaRPr sz="800">
              <a:solidFill>
                <a:srgbClr val="FFFFFF"/>
              </a:solidFill>
              <a:latin typeface="Roboto Slab"/>
              <a:ea typeface="Roboto Slab"/>
              <a:cs typeface="Roboto Slab"/>
              <a:sym typeface="Roboto Slab"/>
            </a:endParaRPr>
          </a:p>
        </p:txBody>
      </p:sp>
      <p:sp>
        <p:nvSpPr>
          <p:cNvPr id="161" name="Google Shape;161;p7"/>
          <p:cNvSpPr txBox="1"/>
          <p:nvPr/>
        </p:nvSpPr>
        <p:spPr>
          <a:xfrm>
            <a:off x="827584" y="1528202"/>
            <a:ext cx="7632848" cy="26776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800"/>
              <a:buFont typeface="Arial"/>
              <a:buNone/>
            </a:pPr>
            <a:endParaRPr sz="800">
              <a:solidFill>
                <a:srgbClr val="000000"/>
              </a:solidFill>
              <a:latin typeface="Roboto Slab"/>
              <a:ea typeface="Roboto Slab"/>
              <a:cs typeface="Roboto Slab"/>
              <a:sym typeface="Roboto Slab"/>
            </a:endParaRPr>
          </a:p>
          <a:p>
            <a:pPr marL="342900" marR="0" lvl="0" indent="-342900" algn="l" rtl="0">
              <a:spcBef>
                <a:spcPts val="0"/>
              </a:spcBef>
              <a:spcAft>
                <a:spcPts val="0"/>
              </a:spcAft>
              <a:buClr>
                <a:srgbClr val="000000"/>
              </a:buClr>
              <a:buSzPts val="2000"/>
              <a:buFont typeface="Arial"/>
              <a:buAutoNum type="arabicPeriod"/>
            </a:pPr>
            <a:r>
              <a:rPr lang="sk-SK" sz="2000">
                <a:solidFill>
                  <a:srgbClr val="000000"/>
                </a:solidFill>
                <a:latin typeface="Arial"/>
                <a:ea typeface="Arial"/>
                <a:cs typeface="Arial"/>
                <a:sym typeface="Arial"/>
              </a:rPr>
              <a:t>Guarantee of basic human rights and civil liberties;</a:t>
            </a:r>
            <a:endParaRPr/>
          </a:p>
          <a:p>
            <a:pPr marL="342900" marR="0" lvl="0" indent="-342900" algn="l" rtl="0">
              <a:spcBef>
                <a:spcPts val="0"/>
              </a:spcBef>
              <a:spcAft>
                <a:spcPts val="0"/>
              </a:spcAft>
              <a:buClr>
                <a:srgbClr val="000000"/>
              </a:buClr>
              <a:buSzPts val="2000"/>
              <a:buFont typeface="Arial"/>
              <a:buAutoNum type="arabicPeriod"/>
            </a:pPr>
            <a:r>
              <a:rPr lang="sk-SK" sz="2000">
                <a:solidFill>
                  <a:srgbClr val="000000"/>
                </a:solidFill>
                <a:latin typeface="Arial"/>
                <a:ea typeface="Arial"/>
                <a:cs typeface="Arial"/>
                <a:sym typeface="Arial"/>
              </a:rPr>
              <a:t>Sovereignty of people;</a:t>
            </a:r>
            <a:endParaRPr/>
          </a:p>
          <a:p>
            <a:pPr marL="342900" marR="0" lvl="0" indent="-342900" algn="l" rtl="0">
              <a:spcBef>
                <a:spcPts val="0"/>
              </a:spcBef>
              <a:spcAft>
                <a:spcPts val="0"/>
              </a:spcAft>
              <a:buClr>
                <a:srgbClr val="000000"/>
              </a:buClr>
              <a:buSzPts val="2000"/>
              <a:buFont typeface="Arial"/>
              <a:buAutoNum type="arabicPeriod"/>
            </a:pPr>
            <a:r>
              <a:rPr lang="sk-SK" sz="2000">
                <a:solidFill>
                  <a:srgbClr val="000000"/>
                </a:solidFill>
                <a:latin typeface="Arial"/>
                <a:ea typeface="Arial"/>
                <a:cs typeface="Arial"/>
                <a:sym typeface="Arial"/>
              </a:rPr>
              <a:t>Government of the majority;</a:t>
            </a:r>
            <a:endParaRPr/>
          </a:p>
          <a:p>
            <a:pPr marL="342900" marR="0" lvl="0" indent="-342900" algn="l" rtl="0">
              <a:spcBef>
                <a:spcPts val="0"/>
              </a:spcBef>
              <a:spcAft>
                <a:spcPts val="0"/>
              </a:spcAft>
              <a:buClr>
                <a:srgbClr val="000000"/>
              </a:buClr>
              <a:buSzPts val="2000"/>
              <a:buFont typeface="Arial"/>
              <a:buAutoNum type="arabicPeriod"/>
            </a:pPr>
            <a:r>
              <a:rPr lang="sk-SK" sz="2000">
                <a:solidFill>
                  <a:srgbClr val="000000"/>
                </a:solidFill>
                <a:latin typeface="Arial"/>
                <a:ea typeface="Arial"/>
                <a:cs typeface="Arial"/>
                <a:sym typeface="Arial"/>
              </a:rPr>
              <a:t>Division of the state power; </a:t>
            </a:r>
            <a:endParaRPr/>
          </a:p>
          <a:p>
            <a:pPr marL="342900" marR="0" lvl="0" indent="-342900" algn="l" rtl="0">
              <a:spcBef>
                <a:spcPts val="0"/>
              </a:spcBef>
              <a:spcAft>
                <a:spcPts val="0"/>
              </a:spcAft>
              <a:buClr>
                <a:srgbClr val="000000"/>
              </a:buClr>
              <a:buSzPts val="2000"/>
              <a:buFont typeface="Arial"/>
              <a:buAutoNum type="arabicPeriod"/>
            </a:pPr>
            <a:r>
              <a:rPr lang="sk-SK" sz="2000">
                <a:solidFill>
                  <a:srgbClr val="000000"/>
                </a:solidFill>
                <a:latin typeface="Arial"/>
                <a:ea typeface="Arial"/>
                <a:cs typeface="Arial"/>
                <a:sym typeface="Arial"/>
              </a:rPr>
              <a:t>Regular free elections;</a:t>
            </a:r>
            <a:endParaRPr/>
          </a:p>
          <a:p>
            <a:pPr marL="342900" marR="0" lvl="0" indent="-342900" algn="l" rtl="0">
              <a:spcBef>
                <a:spcPts val="0"/>
              </a:spcBef>
              <a:spcAft>
                <a:spcPts val="0"/>
              </a:spcAft>
              <a:buClr>
                <a:srgbClr val="000000"/>
              </a:buClr>
              <a:buSzPts val="2000"/>
              <a:buFont typeface="Arial"/>
              <a:buAutoNum type="arabicPeriod"/>
            </a:pPr>
            <a:r>
              <a:rPr lang="sk-SK" sz="2000">
                <a:solidFill>
                  <a:srgbClr val="000000"/>
                </a:solidFill>
                <a:latin typeface="Arial"/>
                <a:ea typeface="Arial"/>
                <a:cs typeface="Arial"/>
                <a:sym typeface="Arial"/>
              </a:rPr>
              <a:t>Right to be part of public administration;</a:t>
            </a:r>
            <a:endParaRPr/>
          </a:p>
          <a:p>
            <a:pPr marL="342900" marR="0" lvl="0" indent="-342900" algn="l" rtl="0">
              <a:spcBef>
                <a:spcPts val="0"/>
              </a:spcBef>
              <a:spcAft>
                <a:spcPts val="0"/>
              </a:spcAft>
              <a:buClr>
                <a:srgbClr val="000000"/>
              </a:buClr>
              <a:buSzPts val="2000"/>
              <a:buFont typeface="Arial"/>
              <a:buAutoNum type="arabicPeriod"/>
            </a:pPr>
            <a:r>
              <a:rPr lang="sk-SK" sz="2000">
                <a:solidFill>
                  <a:srgbClr val="000000"/>
                </a:solidFill>
                <a:latin typeface="Arial"/>
                <a:ea typeface="Arial"/>
                <a:cs typeface="Arial"/>
                <a:sym typeface="Arial"/>
              </a:rPr>
              <a:t>Political pluralism;</a:t>
            </a:r>
            <a:endParaRPr/>
          </a:p>
          <a:p>
            <a:pPr marL="342900" marR="0" lvl="0" indent="-342900" algn="l" rtl="0">
              <a:spcBef>
                <a:spcPts val="0"/>
              </a:spcBef>
              <a:spcAft>
                <a:spcPts val="0"/>
              </a:spcAft>
              <a:buClr>
                <a:srgbClr val="000000"/>
              </a:buClr>
              <a:buSzPts val="2000"/>
              <a:buFont typeface="Arial"/>
              <a:buAutoNum type="arabicPeriod"/>
            </a:pPr>
            <a:r>
              <a:rPr lang="sk-SK" sz="2000">
                <a:solidFill>
                  <a:srgbClr val="000000"/>
                </a:solidFill>
                <a:latin typeface="Arial"/>
                <a:ea typeface="Arial"/>
                <a:cs typeface="Arial"/>
                <a:sym typeface="Arial"/>
              </a:rPr>
              <a:t>Economic pluralism.</a:t>
            </a:r>
            <a:endParaRPr sz="2000">
              <a:solidFill>
                <a:srgbClr val="000000"/>
              </a:solidFill>
              <a:latin typeface="Arial"/>
              <a:ea typeface="Arial"/>
              <a:cs typeface="Arial"/>
              <a:sym typeface="Arial"/>
            </a:endParaRPr>
          </a:p>
        </p:txBody>
      </p:sp>
      <p:pic>
        <p:nvPicPr>
          <p:cNvPr id="162" name="Google Shape;162;p7" descr="Erasmus+ logo EN.jpg"/>
          <p:cNvPicPr preferRelativeResize="0"/>
          <p:nvPr/>
        </p:nvPicPr>
        <p:blipFill rotWithShape="1">
          <a:blip r:embed="rId3">
            <a:alphaModFix/>
          </a:blip>
          <a:srcRect/>
          <a:stretch/>
        </p:blipFill>
        <p:spPr>
          <a:xfrm>
            <a:off x="298450" y="177800"/>
            <a:ext cx="2593975" cy="571500"/>
          </a:xfrm>
          <a:prstGeom prst="rect">
            <a:avLst/>
          </a:prstGeom>
          <a:noFill/>
          <a:ln>
            <a:noFill/>
          </a:ln>
        </p:spPr>
      </p:pic>
      <p:sp>
        <p:nvSpPr>
          <p:cNvPr id="163" name="Google Shape;163;p7"/>
          <p:cNvSpPr txBox="1"/>
          <p:nvPr/>
        </p:nvSpPr>
        <p:spPr>
          <a:xfrm>
            <a:off x="-174625" y="4705350"/>
            <a:ext cx="3711575" cy="415925"/>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000"/>
              <a:buFont typeface="Arial"/>
              <a:buNone/>
            </a:pPr>
            <a:r>
              <a:rPr lang="sk-SK" sz="1000" b="1">
                <a:solidFill>
                  <a:schemeClr val="dk1"/>
                </a:solidFill>
                <a:latin typeface="Arial"/>
                <a:ea typeface="Arial"/>
                <a:cs typeface="Arial"/>
                <a:sym typeface="Arial"/>
              </a:rPr>
              <a:t>2020-1-SK01-KA226-SCH-094350</a:t>
            </a:r>
            <a:endParaRPr/>
          </a:p>
        </p:txBody>
      </p:sp>
      <p:sp>
        <p:nvSpPr>
          <p:cNvPr id="164" name="Google Shape;164;p7"/>
          <p:cNvSpPr txBox="1"/>
          <p:nvPr/>
        </p:nvSpPr>
        <p:spPr>
          <a:xfrm>
            <a:off x="815634" y="948533"/>
            <a:ext cx="781920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sk-SK" sz="2800" b="1" i="0" u="none" strike="noStrike" cap="none">
                <a:solidFill>
                  <a:srgbClr val="000000"/>
                </a:solidFill>
                <a:latin typeface="Arial"/>
                <a:ea typeface="Arial"/>
                <a:cs typeface="Arial"/>
                <a:sym typeface="Arial"/>
              </a:rPr>
              <a:t>Basic Principles of Democracy:</a:t>
            </a:r>
            <a:endParaRPr sz="2800" b="1"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8"/>
          <p:cNvSpPr txBox="1">
            <a:spLocks noGrp="1"/>
          </p:cNvSpPr>
          <p:nvPr>
            <p:ph type="subTitle" idx="1"/>
          </p:nvPr>
        </p:nvSpPr>
        <p:spPr>
          <a:xfrm>
            <a:off x="3635375" y="4011613"/>
            <a:ext cx="4983163" cy="7842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800"/>
              <a:buFont typeface="Nixie One"/>
              <a:buNone/>
            </a:pPr>
            <a:endParaRPr>
              <a:latin typeface="Calibri"/>
              <a:ea typeface="Calibri"/>
              <a:cs typeface="Calibri"/>
              <a:sym typeface="Calibri"/>
            </a:endParaRPr>
          </a:p>
          <a:p>
            <a:pPr marL="0" lvl="0" indent="0" algn="l" rtl="0">
              <a:spcBef>
                <a:spcPts val="0"/>
              </a:spcBef>
              <a:spcAft>
                <a:spcPts val="0"/>
              </a:spcAft>
              <a:buSzPts val="1800"/>
              <a:buFont typeface="Nixie One"/>
              <a:buNone/>
            </a:pPr>
            <a:endParaRPr>
              <a:latin typeface="Nixie One"/>
              <a:ea typeface="Nixie One"/>
              <a:cs typeface="Nixie One"/>
              <a:sym typeface="Nixie One"/>
            </a:endParaRPr>
          </a:p>
        </p:txBody>
      </p:sp>
      <p:sp>
        <p:nvSpPr>
          <p:cNvPr id="170" name="Google Shape;170;p8"/>
          <p:cNvSpPr txBox="1"/>
          <p:nvPr/>
        </p:nvSpPr>
        <p:spPr>
          <a:xfrm>
            <a:off x="0" y="503238"/>
            <a:ext cx="3471863" cy="3819525"/>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3</a:t>
            </a:r>
            <a:endParaRPr/>
          </a:p>
        </p:txBody>
      </p:sp>
      <p:sp>
        <p:nvSpPr>
          <p:cNvPr id="171" name="Google Shape;171;p8"/>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8</a:t>
            </a:fld>
            <a:endParaRPr sz="800">
              <a:solidFill>
                <a:srgbClr val="FFFFFF"/>
              </a:solidFill>
              <a:latin typeface="Roboto Slab"/>
              <a:ea typeface="Roboto Slab"/>
              <a:cs typeface="Roboto Slab"/>
              <a:sym typeface="Roboto Slab"/>
            </a:endParaRPr>
          </a:p>
        </p:txBody>
      </p:sp>
      <p:pic>
        <p:nvPicPr>
          <p:cNvPr id="172" name="Google Shape;172;p8"/>
          <p:cNvPicPr preferRelativeResize="0"/>
          <p:nvPr/>
        </p:nvPicPr>
        <p:blipFill rotWithShape="1">
          <a:blip r:embed="rId3">
            <a:alphaModFix/>
          </a:blip>
          <a:srcRect/>
          <a:stretch/>
        </p:blipFill>
        <p:spPr>
          <a:xfrm>
            <a:off x="611188" y="6350"/>
            <a:ext cx="2305050" cy="508000"/>
          </a:xfrm>
          <a:prstGeom prst="rect">
            <a:avLst/>
          </a:prstGeom>
          <a:noFill/>
          <a:ln>
            <a:noFill/>
          </a:ln>
        </p:spPr>
      </p:pic>
      <p:sp>
        <p:nvSpPr>
          <p:cNvPr id="173" name="Google Shape;173;p8"/>
          <p:cNvSpPr txBox="1"/>
          <p:nvPr/>
        </p:nvSpPr>
        <p:spPr>
          <a:xfrm>
            <a:off x="-601663" y="4702175"/>
            <a:ext cx="4730751" cy="2460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0000"/>
              </a:buClr>
              <a:buSzPts val="1000"/>
              <a:buFont typeface="Arial"/>
              <a:buNone/>
            </a:pPr>
            <a:r>
              <a:rPr lang="sk-SK" sz="1000" b="1">
                <a:solidFill>
                  <a:srgbClr val="000000"/>
                </a:solidFill>
                <a:latin typeface="Arial"/>
                <a:ea typeface="Arial"/>
                <a:cs typeface="Arial"/>
                <a:sym typeface="Arial"/>
              </a:rPr>
              <a:t>2020-1-SK01-KA226-SCH-094350</a:t>
            </a:r>
            <a:endParaRPr/>
          </a:p>
        </p:txBody>
      </p:sp>
      <p:sp>
        <p:nvSpPr>
          <p:cNvPr id="174" name="Google Shape;174;p8"/>
          <p:cNvSpPr txBox="1">
            <a:spLocks noGrp="1"/>
          </p:cNvSpPr>
          <p:nvPr>
            <p:ph type="ctrTitle"/>
          </p:nvPr>
        </p:nvSpPr>
        <p:spPr>
          <a:xfrm>
            <a:off x="3635375" y="1635647"/>
            <a:ext cx="5185097" cy="2318816"/>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SzPts val="4800"/>
              <a:buNone/>
            </a:pPr>
            <a:r>
              <a:rPr lang="sk-SK" sz="4800" b="1">
                <a:solidFill>
                  <a:srgbClr val="121617"/>
                </a:solidFill>
                <a:latin typeface="Roboto Slab"/>
                <a:ea typeface="Roboto Slab"/>
                <a:cs typeface="Roboto Slab"/>
                <a:sym typeface="Roboto Slab"/>
              </a:rPr>
              <a:t>Forms of Democracy</a:t>
            </a:r>
            <a:br>
              <a:rPr lang="sk-SK" b="1">
                <a:solidFill>
                  <a:srgbClr val="121617"/>
                </a:solidFill>
                <a:latin typeface="Roboto Slab"/>
                <a:ea typeface="Roboto Slab"/>
                <a:cs typeface="Roboto Slab"/>
                <a:sym typeface="Roboto Slab"/>
              </a:rPr>
            </a:br>
            <a:endParaRPr b="1">
              <a:solidFill>
                <a:srgbClr val="121617"/>
              </a:solidFill>
              <a:latin typeface="Roboto Slab"/>
              <a:ea typeface="Roboto Slab"/>
              <a:cs typeface="Roboto Slab"/>
              <a:sym typeface="Roboto Slab"/>
            </a:endParaRPr>
          </a:p>
        </p:txBody>
      </p:sp>
      <p:sp>
        <p:nvSpPr>
          <p:cNvPr id="175" name="Google Shape;175;p8"/>
          <p:cNvSpPr txBox="1"/>
          <p:nvPr/>
        </p:nvSpPr>
        <p:spPr>
          <a:xfrm>
            <a:off x="4113213" y="3983038"/>
            <a:ext cx="4505325" cy="784225"/>
          </a:xfrm>
          <a:prstGeom prst="rect">
            <a:avLst/>
          </a:prstGeom>
          <a:noFill/>
          <a:ln>
            <a:noFill/>
          </a:ln>
        </p:spPr>
        <p:txBody>
          <a:bodyPr spcFirstLastPara="1" wrap="square" lIns="91425" tIns="91425" rIns="91425" bIns="91425" anchor="t" anchorCtr="0">
            <a:noAutofit/>
          </a:bodyPr>
          <a:lstStyle/>
          <a:p>
            <a:pPr marL="342900" marR="0" lvl="0" indent="-342900" algn="l" rtl="0">
              <a:spcBef>
                <a:spcPts val="0"/>
              </a:spcBef>
              <a:spcAft>
                <a:spcPts val="0"/>
              </a:spcAft>
              <a:buClr>
                <a:srgbClr val="94BF6E"/>
              </a:buClr>
              <a:buSzPts val="1800"/>
              <a:buFont typeface="Arial"/>
              <a:buNone/>
            </a:pPr>
            <a:endParaRPr sz="1800" b="1">
              <a:solidFill>
                <a:srgbClr val="94BF6E"/>
              </a:solidFill>
              <a:latin typeface="Arial"/>
              <a:ea typeface="Arial"/>
              <a:cs typeface="Arial"/>
              <a:sym typeface="Arial"/>
            </a:endParaRP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9"/>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9</a:t>
            </a:fld>
            <a:endParaRPr sz="800">
              <a:solidFill>
                <a:srgbClr val="FFFFFF"/>
              </a:solidFill>
              <a:latin typeface="Roboto Slab"/>
              <a:ea typeface="Roboto Slab"/>
              <a:cs typeface="Roboto Slab"/>
              <a:sym typeface="Roboto Slab"/>
            </a:endParaRPr>
          </a:p>
        </p:txBody>
      </p:sp>
      <p:sp>
        <p:nvSpPr>
          <p:cNvPr id="181" name="Google Shape;181;p9"/>
          <p:cNvSpPr txBox="1"/>
          <p:nvPr/>
        </p:nvSpPr>
        <p:spPr>
          <a:xfrm>
            <a:off x="1042988" y="700088"/>
            <a:ext cx="7345362"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rgbClr val="000000"/>
              </a:buClr>
              <a:buSzPts val="1400"/>
              <a:buFont typeface="Arial"/>
              <a:buNone/>
            </a:pPr>
            <a:br>
              <a:rPr lang="sk-SK" sz="1400">
                <a:solidFill>
                  <a:srgbClr val="000000"/>
                </a:solidFill>
                <a:latin typeface="Arial"/>
                <a:ea typeface="Arial"/>
                <a:cs typeface="Arial"/>
                <a:sym typeface="Arial"/>
              </a:rPr>
            </a:br>
            <a:endParaRPr sz="1400">
              <a:solidFill>
                <a:srgbClr val="000000"/>
              </a:solidFill>
              <a:latin typeface="Arial"/>
              <a:ea typeface="Arial"/>
              <a:cs typeface="Arial"/>
              <a:sym typeface="Arial"/>
            </a:endParaRPr>
          </a:p>
        </p:txBody>
      </p:sp>
      <p:pic>
        <p:nvPicPr>
          <p:cNvPr id="182" name="Google Shape;182;p9" descr="Erasmus+ logo EN.jpg"/>
          <p:cNvPicPr preferRelativeResize="0"/>
          <p:nvPr/>
        </p:nvPicPr>
        <p:blipFill rotWithShape="1">
          <a:blip r:embed="rId3">
            <a:alphaModFix/>
          </a:blip>
          <a:srcRect/>
          <a:stretch/>
        </p:blipFill>
        <p:spPr>
          <a:xfrm>
            <a:off x="266700" y="0"/>
            <a:ext cx="2593975" cy="571500"/>
          </a:xfrm>
          <a:prstGeom prst="rect">
            <a:avLst/>
          </a:prstGeom>
          <a:noFill/>
          <a:ln>
            <a:noFill/>
          </a:ln>
        </p:spPr>
      </p:pic>
      <p:sp>
        <p:nvSpPr>
          <p:cNvPr id="183" name="Google Shape;183;p9"/>
          <p:cNvSpPr txBox="1"/>
          <p:nvPr/>
        </p:nvSpPr>
        <p:spPr>
          <a:xfrm>
            <a:off x="298450" y="700088"/>
            <a:ext cx="8738100" cy="3035400"/>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7000"/>
              </a:lnSpc>
              <a:spcBef>
                <a:spcPts val="0"/>
              </a:spcBef>
              <a:spcAft>
                <a:spcPts val="0"/>
              </a:spcAft>
              <a:buClr>
                <a:srgbClr val="000000"/>
              </a:buClr>
              <a:buSzPts val="2000"/>
              <a:buFont typeface="Noto Sans Symbols"/>
              <a:buChar char="⮚"/>
            </a:pPr>
            <a:r>
              <a:rPr lang="sk-SK" sz="2000" b="1">
                <a:solidFill>
                  <a:srgbClr val="000000"/>
                </a:solidFill>
                <a:latin typeface="Arial"/>
                <a:ea typeface="Arial"/>
                <a:cs typeface="Arial"/>
                <a:sym typeface="Arial"/>
              </a:rPr>
              <a:t>Direct democracy – </a:t>
            </a:r>
            <a:r>
              <a:rPr lang="sk-SK" sz="2000">
                <a:solidFill>
                  <a:srgbClr val="000000"/>
                </a:solidFill>
                <a:latin typeface="Arial"/>
                <a:ea typeface="Arial"/>
                <a:cs typeface="Arial"/>
                <a:sym typeface="Arial"/>
              </a:rPr>
              <a:t>direct attendance in political decision-making.</a:t>
            </a:r>
            <a:r>
              <a:rPr lang="sk-SK" sz="2000" b="1" i="1">
                <a:solidFill>
                  <a:srgbClr val="000000"/>
                </a:solidFill>
                <a:latin typeface="Arial"/>
                <a:ea typeface="Arial"/>
                <a:cs typeface="Arial"/>
                <a:sym typeface="Arial"/>
              </a:rPr>
              <a:t>      </a:t>
            </a:r>
            <a:endParaRPr/>
          </a:p>
          <a:p>
            <a:pPr marL="0" marR="0" lvl="0" indent="0" algn="just" rtl="0">
              <a:lnSpc>
                <a:spcPct val="107000"/>
              </a:lnSpc>
              <a:spcBef>
                <a:spcPts val="0"/>
              </a:spcBef>
              <a:spcAft>
                <a:spcPts val="0"/>
              </a:spcAft>
              <a:buNone/>
            </a:pPr>
            <a:r>
              <a:rPr lang="sk-SK" sz="2000" b="1" i="1">
                <a:solidFill>
                  <a:srgbClr val="000000"/>
                </a:solidFill>
                <a:latin typeface="Arial"/>
                <a:ea typeface="Arial"/>
                <a:cs typeface="Arial"/>
                <a:sym typeface="Arial"/>
              </a:rPr>
              <a:t>      </a:t>
            </a:r>
            <a:endParaRPr/>
          </a:p>
          <a:p>
            <a:pPr marL="0" marR="0" lvl="0" indent="0" algn="just" rtl="0">
              <a:lnSpc>
                <a:spcPct val="107000"/>
              </a:lnSpc>
              <a:spcBef>
                <a:spcPts val="0"/>
              </a:spcBef>
              <a:spcAft>
                <a:spcPts val="0"/>
              </a:spcAft>
              <a:buNone/>
            </a:pPr>
            <a:r>
              <a:rPr lang="sk-SK" sz="2000" b="1" i="1">
                <a:solidFill>
                  <a:srgbClr val="000000"/>
                </a:solidFill>
                <a:latin typeface="Arial"/>
                <a:ea typeface="Arial"/>
                <a:cs typeface="Arial"/>
                <a:sym typeface="Arial"/>
              </a:rPr>
              <a:t>    </a:t>
            </a:r>
            <a:r>
              <a:rPr lang="sk-SK" sz="2000" b="1" i="1" u="sng">
                <a:solidFill>
                  <a:srgbClr val="000000"/>
                </a:solidFill>
                <a:latin typeface="Arial"/>
                <a:ea typeface="Arial"/>
                <a:cs typeface="Arial"/>
                <a:sym typeface="Arial"/>
              </a:rPr>
              <a:t>Forms of direct democracy:</a:t>
            </a:r>
            <a:endParaRPr sz="2000" b="1" i="1">
              <a:solidFill>
                <a:srgbClr val="000000"/>
              </a:solidFill>
              <a:latin typeface="Arial"/>
              <a:ea typeface="Arial"/>
              <a:cs typeface="Arial"/>
              <a:sym typeface="Arial"/>
            </a:endParaRPr>
          </a:p>
          <a:p>
            <a:pPr marL="892175" marR="0" lvl="0" indent="-342900" algn="just" rtl="0">
              <a:lnSpc>
                <a:spcPct val="107000"/>
              </a:lnSpc>
              <a:spcBef>
                <a:spcPts val="0"/>
              </a:spcBef>
              <a:spcAft>
                <a:spcPts val="0"/>
              </a:spcAft>
              <a:buClr>
                <a:srgbClr val="000000"/>
              </a:buClr>
              <a:buSzPts val="2000"/>
              <a:buFont typeface="Noto Sans Symbols"/>
              <a:buChar char="▪"/>
            </a:pPr>
            <a:r>
              <a:rPr lang="sk-SK" sz="2000">
                <a:solidFill>
                  <a:srgbClr val="000000"/>
                </a:solidFill>
                <a:latin typeface="Arial"/>
                <a:ea typeface="Arial"/>
                <a:cs typeface="Arial"/>
                <a:sym typeface="Arial"/>
              </a:rPr>
              <a:t>Referendum</a:t>
            </a:r>
            <a:endParaRPr/>
          </a:p>
          <a:p>
            <a:pPr marL="892175" marR="0" lvl="0" indent="-342900" algn="just" rtl="0">
              <a:lnSpc>
                <a:spcPct val="107000"/>
              </a:lnSpc>
              <a:spcBef>
                <a:spcPts val="0"/>
              </a:spcBef>
              <a:spcAft>
                <a:spcPts val="0"/>
              </a:spcAft>
              <a:buClr>
                <a:srgbClr val="000000"/>
              </a:buClr>
              <a:buSzPts val="2000"/>
              <a:buFont typeface="Noto Sans Symbols"/>
              <a:buChar char="▪"/>
            </a:pPr>
            <a:r>
              <a:rPr lang="sk-SK" sz="2000">
                <a:solidFill>
                  <a:srgbClr val="000000"/>
                </a:solidFill>
                <a:latin typeface="Arial"/>
                <a:ea typeface="Arial"/>
                <a:cs typeface="Arial"/>
                <a:sym typeface="Arial"/>
              </a:rPr>
              <a:t>Plebiscite </a:t>
            </a:r>
            <a:endParaRPr/>
          </a:p>
          <a:p>
            <a:pPr marL="892175" marR="0" lvl="0" indent="-342900" algn="just" rtl="0">
              <a:lnSpc>
                <a:spcPct val="107000"/>
              </a:lnSpc>
              <a:spcBef>
                <a:spcPts val="0"/>
              </a:spcBef>
              <a:spcAft>
                <a:spcPts val="0"/>
              </a:spcAft>
              <a:buClr>
                <a:srgbClr val="000000"/>
              </a:buClr>
              <a:buSzPts val="2000"/>
              <a:buFont typeface="Noto Sans Symbols"/>
              <a:buChar char="▪"/>
            </a:pPr>
            <a:r>
              <a:rPr lang="sk-SK" sz="2000">
                <a:solidFill>
                  <a:srgbClr val="000000"/>
                </a:solidFill>
                <a:latin typeface="Arial"/>
                <a:ea typeface="Arial"/>
                <a:cs typeface="Arial"/>
                <a:sym typeface="Arial"/>
              </a:rPr>
              <a:t>Initiative</a:t>
            </a:r>
            <a:endParaRPr/>
          </a:p>
          <a:p>
            <a:pPr marL="285750" marR="0" lvl="0" indent="-158750" algn="just" rtl="0">
              <a:lnSpc>
                <a:spcPct val="107000"/>
              </a:lnSpc>
              <a:spcBef>
                <a:spcPts val="0"/>
              </a:spcBef>
              <a:spcAft>
                <a:spcPts val="0"/>
              </a:spcAft>
              <a:buClr>
                <a:srgbClr val="000000"/>
              </a:buClr>
              <a:buSzPts val="2000"/>
              <a:buFont typeface="Noto Sans Symbols"/>
              <a:buNone/>
            </a:pPr>
            <a:endParaRPr sz="2000" b="1">
              <a:solidFill>
                <a:srgbClr val="000000"/>
              </a:solidFill>
              <a:latin typeface="Arial"/>
              <a:ea typeface="Arial"/>
              <a:cs typeface="Arial"/>
              <a:sym typeface="Arial"/>
            </a:endParaRPr>
          </a:p>
          <a:p>
            <a:pPr marL="285750" marR="0" lvl="0" indent="-285750" algn="just" rtl="0">
              <a:lnSpc>
                <a:spcPct val="107000"/>
              </a:lnSpc>
              <a:spcBef>
                <a:spcPts val="0"/>
              </a:spcBef>
              <a:spcAft>
                <a:spcPts val="0"/>
              </a:spcAft>
              <a:buClr>
                <a:srgbClr val="000000"/>
              </a:buClr>
              <a:buSzPts val="2000"/>
              <a:buFont typeface="Noto Sans Symbols"/>
              <a:buChar char="⮚"/>
            </a:pPr>
            <a:r>
              <a:rPr lang="sk-SK" sz="2000" b="1" i="1">
                <a:solidFill>
                  <a:srgbClr val="000000"/>
                </a:solidFill>
                <a:latin typeface="Arial"/>
                <a:ea typeface="Arial"/>
                <a:cs typeface="Arial"/>
                <a:sym typeface="Arial"/>
              </a:rPr>
              <a:t>Indirect democracy</a:t>
            </a:r>
            <a:r>
              <a:rPr lang="sk-SK" sz="2000" b="1">
                <a:solidFill>
                  <a:srgbClr val="000000"/>
                </a:solidFill>
                <a:latin typeface="Arial"/>
                <a:ea typeface="Arial"/>
                <a:cs typeface="Arial"/>
                <a:sym typeface="Arial"/>
              </a:rPr>
              <a:t>  - </a:t>
            </a:r>
            <a:r>
              <a:rPr lang="sk-SK" sz="2000">
                <a:solidFill>
                  <a:srgbClr val="000000"/>
                </a:solidFill>
                <a:latin typeface="Arial"/>
                <a:ea typeface="Arial"/>
                <a:cs typeface="Arial"/>
                <a:sym typeface="Arial"/>
              </a:rPr>
              <a:t>the citizens take p</a:t>
            </a:r>
            <a:r>
              <a:rPr lang="sk-SK" sz="2000"/>
              <a:t>a</a:t>
            </a:r>
            <a:r>
              <a:rPr lang="sk-SK" sz="2000">
                <a:solidFill>
                  <a:srgbClr val="000000"/>
                </a:solidFill>
                <a:latin typeface="Arial"/>
                <a:ea typeface="Arial"/>
                <a:cs typeface="Arial"/>
                <a:sym typeface="Arial"/>
              </a:rPr>
              <a:t>rt in decision-making indirectly through chosen officials (deputies).</a:t>
            </a:r>
            <a:endParaRPr sz="2000">
              <a:solidFill>
                <a:srgbClr val="000000"/>
              </a:solidFill>
              <a:latin typeface="Arial"/>
              <a:ea typeface="Arial"/>
              <a:cs typeface="Arial"/>
              <a:sym typeface="Arial"/>
            </a:endParaRPr>
          </a:p>
        </p:txBody>
      </p:sp>
      <p:pic>
        <p:nvPicPr>
          <p:cNvPr id="184" name="Google Shape;184;p9"/>
          <p:cNvPicPr preferRelativeResize="0"/>
          <p:nvPr/>
        </p:nvPicPr>
        <p:blipFill rotWithShape="1">
          <a:blip r:embed="rId4">
            <a:alphaModFix/>
          </a:blip>
          <a:srcRect/>
          <a:stretch/>
        </p:blipFill>
        <p:spPr>
          <a:xfrm>
            <a:off x="395536" y="4858069"/>
            <a:ext cx="2139881" cy="274344"/>
          </a:xfrm>
          <a:prstGeom prst="rect">
            <a:avLst/>
          </a:prstGeom>
          <a:noFill/>
          <a:ln>
            <a:noFill/>
          </a:ln>
        </p:spPr>
      </p:pic>
    </p:spTree>
  </p:cSld>
  <p:clrMapOvr>
    <a:masterClrMapping/>
  </p:clrMapOvr>
  <p:transition>
    <p:fade thruBlk="1"/>
  </p:transition>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399</Words>
  <Application>Microsoft Office PowerPoint</Application>
  <PresentationFormat>Presentazione su schermo (16:9)</PresentationFormat>
  <Paragraphs>95</Paragraphs>
  <Slides>13</Slides>
  <Notes>13</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13</vt:i4>
      </vt:variant>
    </vt:vector>
  </HeadingPairs>
  <TitlesOfParts>
    <vt:vector size="20" baseType="lpstr">
      <vt:lpstr>Noto Sans Symbols</vt:lpstr>
      <vt:lpstr>Calibri</vt:lpstr>
      <vt:lpstr>Roboto Slab</vt:lpstr>
      <vt:lpstr>Nixie One</vt:lpstr>
      <vt:lpstr>Arial</vt:lpstr>
      <vt:lpstr>Impact</vt:lpstr>
      <vt:lpstr>Warwick template</vt:lpstr>
      <vt:lpstr>Digischool Civics  Democracy and its Principles</vt:lpstr>
      <vt:lpstr>Presentazione standard di PowerPoint</vt:lpstr>
      <vt:lpstr>Presentazione standard di PowerPoint</vt:lpstr>
      <vt:lpstr>Democracy</vt:lpstr>
      <vt:lpstr>Presentazione standard di PowerPoint</vt:lpstr>
      <vt:lpstr>Basic  Principles of Democracy</vt:lpstr>
      <vt:lpstr>Presentazione standard di PowerPoint</vt:lpstr>
      <vt:lpstr>Forms of Democracy </vt:lpstr>
      <vt:lpstr>Presentazione standard di PowerPoint</vt:lpstr>
      <vt:lpstr>Teaching Materials</vt:lpstr>
      <vt:lpstr>Teaching Material</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 School Civics  Democracy and its Principles</dc:title>
  <dc:creator>Vivien Bielikova</dc:creator>
  <cp:lastModifiedBy>Elena Berizzi - Europass</cp:lastModifiedBy>
  <cp:revision>2</cp:revision>
  <dcterms:modified xsi:type="dcterms:W3CDTF">2022-06-24T10:24:05Z</dcterms:modified>
</cp:coreProperties>
</file>