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88" r:id="rId3"/>
    <p:sldId id="268" r:id="rId4"/>
    <p:sldId id="286" r:id="rId5"/>
    <p:sldId id="290" r:id="rId6"/>
    <p:sldId id="287" r:id="rId7"/>
    <p:sldId id="261" r:id="rId8"/>
    <p:sldId id="292" r:id="rId9"/>
    <p:sldId id="293" r:id="rId10"/>
    <p:sldId id="264" r:id="rId11"/>
    <p:sldId id="289" r:id="rId12"/>
    <p:sldId id="294" r:id="rId13"/>
  </p:sldIdLst>
  <p:sldSz cx="9144000" cy="5143500" type="screen16x9"/>
  <p:notesSz cx="6858000" cy="9144000"/>
  <p:embeddedFontLst>
    <p:embeddedFont>
      <p:font typeface="Nixie One" panose="020B0604020202020204" charset="0"/>
      <p:regular r:id="rId15"/>
    </p:embeddedFont>
    <p:embeddedFont>
      <p:font typeface="Roboto Slab" panose="020B0604020202020204" pitchFamily="2" charset="0"/>
      <p:regular r:id="rId16"/>
      <p:bold r:id="rId17"/>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71919030-8C15-46ED-AA68-7C864D355614}"/>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8195" name="Google Shape;4;n">
            <a:extLst>
              <a:ext uri="{FF2B5EF4-FFF2-40B4-BE49-F238E27FC236}">
                <a16:creationId xmlns:a16="http://schemas.microsoft.com/office/drawing/2014/main" id="{7B6BB18B-B08D-443C-8050-54F3DD62A03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06;g35f391192_00:notes">
            <a:extLst>
              <a:ext uri="{FF2B5EF4-FFF2-40B4-BE49-F238E27FC236}">
                <a16:creationId xmlns:a16="http://schemas.microsoft.com/office/drawing/2014/main" id="{8478631C-6CC3-456B-ACA3-1A1E9203E295}"/>
              </a:ext>
            </a:extLst>
          </p:cNvPr>
          <p:cNvSpPr>
            <a:spLocks noGrp="1" noRot="1" noChangeAspect="1" noTextEdit="1"/>
          </p:cNvSpPr>
          <p:nvPr>
            <p:ph type="sldImg" idx="2"/>
          </p:nvPr>
        </p:nvSpPr>
        <p:spPr>
          <a:ln>
            <a:miter lim="800000"/>
            <a:headEnd/>
            <a:tailEnd/>
          </a:ln>
        </p:spPr>
      </p:sp>
      <p:sp>
        <p:nvSpPr>
          <p:cNvPr id="10243" name="Google Shape;107;g35f391192_00:notes">
            <a:extLst>
              <a:ext uri="{FF2B5EF4-FFF2-40B4-BE49-F238E27FC236}">
                <a16:creationId xmlns:a16="http://schemas.microsoft.com/office/drawing/2014/main" id="{40588F70-9717-4BF4-A10E-559059D9EFB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204;g35f391192_045:notes">
            <a:extLst>
              <a:ext uri="{FF2B5EF4-FFF2-40B4-BE49-F238E27FC236}">
                <a16:creationId xmlns:a16="http://schemas.microsoft.com/office/drawing/2014/main" id="{FA1D229F-843B-4C2C-A406-136CC8793B16}"/>
              </a:ext>
            </a:extLst>
          </p:cNvPr>
          <p:cNvSpPr>
            <a:spLocks noGrp="1" noRot="1" noChangeAspect="1" noTextEdit="1"/>
          </p:cNvSpPr>
          <p:nvPr>
            <p:ph type="sldImg" idx="2"/>
          </p:nvPr>
        </p:nvSpPr>
        <p:spPr>
          <a:ln>
            <a:miter lim="800000"/>
            <a:headEnd/>
            <a:tailEnd/>
          </a:ln>
        </p:spPr>
      </p:sp>
      <p:sp>
        <p:nvSpPr>
          <p:cNvPr id="28675" name="Google Shape;205;g35f391192_045:notes">
            <a:extLst>
              <a:ext uri="{FF2B5EF4-FFF2-40B4-BE49-F238E27FC236}">
                <a16:creationId xmlns:a16="http://schemas.microsoft.com/office/drawing/2014/main" id="{EB6BB8A1-1854-4B96-B2CA-FEDFFDFF035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35;g35f391192_04:notes">
            <a:extLst>
              <a:ext uri="{FF2B5EF4-FFF2-40B4-BE49-F238E27FC236}">
                <a16:creationId xmlns:a16="http://schemas.microsoft.com/office/drawing/2014/main" id="{07D027B2-4CDB-40AC-9AEF-AF189A97E675}"/>
              </a:ext>
            </a:extLst>
          </p:cNvPr>
          <p:cNvSpPr>
            <a:spLocks noGrp="1" noRot="1" noChangeAspect="1" noTextEdit="1"/>
          </p:cNvSpPr>
          <p:nvPr>
            <p:ph type="sldImg" idx="2"/>
          </p:nvPr>
        </p:nvSpPr>
        <p:spPr>
          <a:ln>
            <a:miter lim="800000"/>
            <a:headEnd/>
            <a:tailEnd/>
          </a:ln>
        </p:spPr>
      </p:sp>
      <p:sp>
        <p:nvSpPr>
          <p:cNvPr id="30723" name="Google Shape;136;g35f391192_04:notes">
            <a:extLst>
              <a:ext uri="{FF2B5EF4-FFF2-40B4-BE49-F238E27FC236}">
                <a16:creationId xmlns:a16="http://schemas.microsoft.com/office/drawing/2014/main" id="{C0A5176C-A3CF-44F5-A908-28C0ED0BDAC9}"/>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35;g35f391192_04:notes">
            <a:extLst>
              <a:ext uri="{FF2B5EF4-FFF2-40B4-BE49-F238E27FC236}">
                <a16:creationId xmlns:a16="http://schemas.microsoft.com/office/drawing/2014/main" id="{ECE3C4A9-DDD7-49A5-9D07-EC42EC0A8DDE}"/>
              </a:ext>
            </a:extLst>
          </p:cNvPr>
          <p:cNvSpPr>
            <a:spLocks noGrp="1" noRot="1" noChangeAspect="1" noTextEdit="1"/>
          </p:cNvSpPr>
          <p:nvPr>
            <p:ph type="sldImg" idx="2"/>
          </p:nvPr>
        </p:nvSpPr>
        <p:spPr>
          <a:ln>
            <a:miter lim="800000"/>
            <a:headEnd/>
            <a:tailEnd/>
          </a:ln>
        </p:spPr>
      </p:sp>
      <p:sp>
        <p:nvSpPr>
          <p:cNvPr id="32771" name="Google Shape;136;g35f391192_04:notes">
            <a:extLst>
              <a:ext uri="{FF2B5EF4-FFF2-40B4-BE49-F238E27FC236}">
                <a16:creationId xmlns:a16="http://schemas.microsoft.com/office/drawing/2014/main" id="{17636998-D75E-4AB8-A4AC-B7A539B6DDF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35;g35f391192_04:notes">
            <a:extLst>
              <a:ext uri="{FF2B5EF4-FFF2-40B4-BE49-F238E27FC236}">
                <a16:creationId xmlns:a16="http://schemas.microsoft.com/office/drawing/2014/main" id="{1D87F939-C056-413E-9A9C-212DF3766BA8}"/>
              </a:ext>
            </a:extLst>
          </p:cNvPr>
          <p:cNvSpPr>
            <a:spLocks noGrp="1" noRot="1" noChangeAspect="1" noTextEdit="1"/>
          </p:cNvSpPr>
          <p:nvPr>
            <p:ph type="sldImg" idx="2"/>
          </p:nvPr>
        </p:nvSpPr>
        <p:spPr>
          <a:ln>
            <a:miter lim="800000"/>
            <a:headEnd/>
            <a:tailEnd/>
          </a:ln>
        </p:spPr>
      </p:sp>
      <p:sp>
        <p:nvSpPr>
          <p:cNvPr id="12291" name="Google Shape;136;g35f391192_04:notes">
            <a:extLst>
              <a:ext uri="{FF2B5EF4-FFF2-40B4-BE49-F238E27FC236}">
                <a16:creationId xmlns:a16="http://schemas.microsoft.com/office/drawing/2014/main" id="{C6CDAEC4-15FC-402E-B65D-200E52A9C65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262;gcd36154fc_196_0:notes">
            <a:extLst>
              <a:ext uri="{FF2B5EF4-FFF2-40B4-BE49-F238E27FC236}">
                <a16:creationId xmlns:a16="http://schemas.microsoft.com/office/drawing/2014/main" id="{F29F55BD-172B-4328-9D9C-C002CDC6B8FA}"/>
              </a:ext>
            </a:extLst>
          </p:cNvPr>
          <p:cNvSpPr>
            <a:spLocks noGrp="1" noRot="1" noChangeAspect="1" noTextEdit="1"/>
          </p:cNvSpPr>
          <p:nvPr>
            <p:ph type="sldImg" idx="2"/>
          </p:nvPr>
        </p:nvSpPr>
        <p:spPr>
          <a:ln>
            <a:miter lim="800000"/>
            <a:headEnd/>
            <a:tailEnd/>
          </a:ln>
        </p:spPr>
      </p:sp>
      <p:sp>
        <p:nvSpPr>
          <p:cNvPr id="14339" name="Google Shape;263;gcd36154fc_196_0:notes">
            <a:extLst>
              <a:ext uri="{FF2B5EF4-FFF2-40B4-BE49-F238E27FC236}">
                <a16:creationId xmlns:a16="http://schemas.microsoft.com/office/drawing/2014/main" id="{E1F03680-CBBE-47B7-BE4A-D0DFE5F8F45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43;g35f391192_029:notes">
            <a:extLst>
              <a:ext uri="{FF2B5EF4-FFF2-40B4-BE49-F238E27FC236}">
                <a16:creationId xmlns:a16="http://schemas.microsoft.com/office/drawing/2014/main" id="{D89CE5B2-2CBE-48FD-AE10-FA19EAF4230C}"/>
              </a:ext>
            </a:extLst>
          </p:cNvPr>
          <p:cNvSpPr>
            <a:spLocks noGrp="1" noRot="1" noChangeAspect="1" noTextEdit="1"/>
          </p:cNvSpPr>
          <p:nvPr>
            <p:ph type="sldImg" idx="2"/>
          </p:nvPr>
        </p:nvSpPr>
        <p:spPr>
          <a:ln>
            <a:miter lim="800000"/>
            <a:headEnd/>
            <a:tailEnd/>
          </a:ln>
        </p:spPr>
      </p:sp>
      <p:sp>
        <p:nvSpPr>
          <p:cNvPr id="16387" name="Google Shape;144;g35f391192_029:notes">
            <a:extLst>
              <a:ext uri="{FF2B5EF4-FFF2-40B4-BE49-F238E27FC236}">
                <a16:creationId xmlns:a16="http://schemas.microsoft.com/office/drawing/2014/main" id="{63D46750-3959-41F5-967E-26B7F0DDF51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57;p:notes">
            <a:extLst>
              <a:ext uri="{FF2B5EF4-FFF2-40B4-BE49-F238E27FC236}">
                <a16:creationId xmlns:a16="http://schemas.microsoft.com/office/drawing/2014/main" id="{5C1AA97F-A515-4A0F-81B9-B4FD8738920F}"/>
              </a:ext>
            </a:extLst>
          </p:cNvPr>
          <p:cNvSpPr>
            <a:spLocks noGrp="1" noRot="1" noChangeAspect="1" noTextEdit="1"/>
          </p:cNvSpPr>
          <p:nvPr>
            <p:ph type="sldImg" idx="2"/>
          </p:nvPr>
        </p:nvSpPr>
        <p:spPr>
          <a:ln>
            <a:miter lim="800000"/>
            <a:headEnd/>
            <a:tailEnd/>
          </a:ln>
        </p:spPr>
      </p:sp>
      <p:sp>
        <p:nvSpPr>
          <p:cNvPr id="18435" name="Google Shape;158;p:notes">
            <a:extLst>
              <a:ext uri="{FF2B5EF4-FFF2-40B4-BE49-F238E27FC236}">
                <a16:creationId xmlns:a16="http://schemas.microsoft.com/office/drawing/2014/main" id="{D390E30D-67C1-4716-A7DD-BC1D0729181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43;g35f391192_029:notes">
            <a:extLst>
              <a:ext uri="{FF2B5EF4-FFF2-40B4-BE49-F238E27FC236}">
                <a16:creationId xmlns:a16="http://schemas.microsoft.com/office/drawing/2014/main" id="{29B72DF4-1755-41E5-9616-EE475F9F25B5}"/>
              </a:ext>
            </a:extLst>
          </p:cNvPr>
          <p:cNvSpPr>
            <a:spLocks noGrp="1" noRot="1" noChangeAspect="1" noTextEdit="1"/>
          </p:cNvSpPr>
          <p:nvPr>
            <p:ph type="sldImg" idx="2"/>
          </p:nvPr>
        </p:nvSpPr>
        <p:spPr>
          <a:ln>
            <a:miter lim="800000"/>
            <a:headEnd/>
            <a:tailEnd/>
          </a:ln>
        </p:spPr>
      </p:sp>
      <p:sp>
        <p:nvSpPr>
          <p:cNvPr id="20483" name="Google Shape;144;g35f391192_029:notes">
            <a:extLst>
              <a:ext uri="{FF2B5EF4-FFF2-40B4-BE49-F238E27FC236}">
                <a16:creationId xmlns:a16="http://schemas.microsoft.com/office/drawing/2014/main" id="{3665F1C1-1172-45A3-AD50-FAB4FAE21B0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57;p:notes">
            <a:extLst>
              <a:ext uri="{FF2B5EF4-FFF2-40B4-BE49-F238E27FC236}">
                <a16:creationId xmlns:a16="http://schemas.microsoft.com/office/drawing/2014/main" id="{B0C879F4-ADE2-41E1-97AF-8A864DFD2278}"/>
              </a:ext>
            </a:extLst>
          </p:cNvPr>
          <p:cNvSpPr>
            <a:spLocks noGrp="1" noRot="1" noChangeAspect="1" noTextEdit="1"/>
          </p:cNvSpPr>
          <p:nvPr>
            <p:ph type="sldImg" idx="2"/>
          </p:nvPr>
        </p:nvSpPr>
        <p:spPr>
          <a:ln>
            <a:miter lim="800000"/>
            <a:headEnd/>
            <a:tailEnd/>
          </a:ln>
        </p:spPr>
      </p:sp>
      <p:sp>
        <p:nvSpPr>
          <p:cNvPr id="22531" name="Google Shape;158;p:notes">
            <a:extLst>
              <a:ext uri="{FF2B5EF4-FFF2-40B4-BE49-F238E27FC236}">
                <a16:creationId xmlns:a16="http://schemas.microsoft.com/office/drawing/2014/main" id="{EC6CDDD2-F5AF-4975-A5E9-B5784C80269C}"/>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43;g35f391192_029:notes">
            <a:extLst>
              <a:ext uri="{FF2B5EF4-FFF2-40B4-BE49-F238E27FC236}">
                <a16:creationId xmlns:a16="http://schemas.microsoft.com/office/drawing/2014/main" id="{E950F885-7023-4693-A625-0DC28C5E2E16}"/>
              </a:ext>
            </a:extLst>
          </p:cNvPr>
          <p:cNvSpPr>
            <a:spLocks noGrp="1" noRot="1" noChangeAspect="1" noTextEdit="1"/>
          </p:cNvSpPr>
          <p:nvPr>
            <p:ph type="sldImg" idx="2"/>
          </p:nvPr>
        </p:nvSpPr>
        <p:spPr>
          <a:ln>
            <a:miter lim="800000"/>
            <a:headEnd/>
            <a:tailEnd/>
          </a:ln>
        </p:spPr>
      </p:sp>
      <p:sp>
        <p:nvSpPr>
          <p:cNvPr id="24579" name="Google Shape;144;g35f391192_029:notes">
            <a:extLst>
              <a:ext uri="{FF2B5EF4-FFF2-40B4-BE49-F238E27FC236}">
                <a16:creationId xmlns:a16="http://schemas.microsoft.com/office/drawing/2014/main" id="{EAD89E22-33E7-40C4-99C0-755238FBAA4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57;p:notes">
            <a:extLst>
              <a:ext uri="{FF2B5EF4-FFF2-40B4-BE49-F238E27FC236}">
                <a16:creationId xmlns:a16="http://schemas.microsoft.com/office/drawing/2014/main" id="{777C767C-014C-4388-8140-62FCAE4997AF}"/>
              </a:ext>
            </a:extLst>
          </p:cNvPr>
          <p:cNvSpPr>
            <a:spLocks noGrp="1" noRot="1" noChangeAspect="1" noTextEdit="1"/>
          </p:cNvSpPr>
          <p:nvPr>
            <p:ph type="sldImg" idx="2"/>
          </p:nvPr>
        </p:nvSpPr>
        <p:spPr>
          <a:ln>
            <a:miter lim="800000"/>
            <a:headEnd/>
            <a:tailEnd/>
          </a:ln>
        </p:spPr>
      </p:sp>
      <p:sp>
        <p:nvSpPr>
          <p:cNvPr id="26627" name="Google Shape;158;p:notes">
            <a:extLst>
              <a:ext uri="{FF2B5EF4-FFF2-40B4-BE49-F238E27FC236}">
                <a16:creationId xmlns:a16="http://schemas.microsoft.com/office/drawing/2014/main" id="{773D8FF4-DBBE-42AB-8853-0B650DA195F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A890F096-415F-4960-A7B4-41E15680DB12}"/>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11;p2">
            <a:extLst>
              <a:ext uri="{FF2B5EF4-FFF2-40B4-BE49-F238E27FC236}">
                <a16:creationId xmlns:a16="http://schemas.microsoft.com/office/drawing/2014/main" id="{881762D6-1AA4-40B2-BA34-DB1F142DA034}"/>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6FD8B9CA-7A22-4B8F-8A12-5228455BA437}"/>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13;p2">
            <a:extLst>
              <a:ext uri="{FF2B5EF4-FFF2-40B4-BE49-F238E27FC236}">
                <a16:creationId xmlns:a16="http://schemas.microsoft.com/office/drawing/2014/main" id="{935F2519-D8B7-4742-A268-7425D7BBA384}"/>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14;p2">
            <a:extLst>
              <a:ext uri="{FF2B5EF4-FFF2-40B4-BE49-F238E27FC236}">
                <a16:creationId xmlns:a16="http://schemas.microsoft.com/office/drawing/2014/main" id="{AC524D25-6BA0-4556-97F8-C5CF1BA2A2CC}"/>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13564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EFD08F55-856D-44B3-94B0-0CA1B21284CB}"/>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20;p3">
            <a:extLst>
              <a:ext uri="{FF2B5EF4-FFF2-40B4-BE49-F238E27FC236}">
                <a16:creationId xmlns:a16="http://schemas.microsoft.com/office/drawing/2014/main" id="{F13A0650-DEF0-41E8-9AEF-87FDD3BBF025}"/>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3C546688-385F-4319-8CE3-63E139822F64}"/>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22;p3">
            <a:extLst>
              <a:ext uri="{FF2B5EF4-FFF2-40B4-BE49-F238E27FC236}">
                <a16:creationId xmlns:a16="http://schemas.microsoft.com/office/drawing/2014/main" id="{C5B1FF2D-F821-48EA-A7BD-E8235739DC3F}"/>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23;p3">
            <a:extLst>
              <a:ext uri="{FF2B5EF4-FFF2-40B4-BE49-F238E27FC236}">
                <a16:creationId xmlns:a16="http://schemas.microsoft.com/office/drawing/2014/main" id="{2C67C202-E246-4B66-BBF8-B2EA9418BA7C}"/>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D38A7235-16F0-4567-A023-806AFD3A5054}"/>
              </a:ext>
            </a:extLst>
          </p:cNvPr>
          <p:cNvSpPr txBox="1">
            <a:spLocks noGrp="1"/>
          </p:cNvSpPr>
          <p:nvPr>
            <p:ph type="sldNum" idx="10"/>
          </p:nvPr>
        </p:nvSpPr>
        <p:spPr/>
        <p:txBody>
          <a:bodyPr/>
          <a:lstStyle>
            <a:lvl1pPr>
              <a:defRPr/>
            </a:lvl1pPr>
          </a:lstStyle>
          <a:p>
            <a:pPr>
              <a:defRPr/>
            </a:pPr>
            <a:fld id="{0AA98210-7F60-4D84-928A-21B1D7AC47CC}" type="slidenum">
              <a:rPr lang="sk-SK" altLang="sk-SK"/>
              <a:pPr>
                <a:defRPr/>
              </a:pPr>
              <a:t>‹#›</a:t>
            </a:fld>
            <a:endParaRPr lang="sk-SK" altLang="sk-SK"/>
          </a:p>
        </p:txBody>
      </p:sp>
    </p:spTree>
    <p:extLst>
      <p:ext uri="{BB962C8B-B14F-4D97-AF65-F5344CB8AC3E}">
        <p14:creationId xmlns:p14="http://schemas.microsoft.com/office/powerpoint/2010/main" val="149560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02BDD0E6-5DC3-470E-AD3C-E6EF19C5EF04}"/>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36;p5">
            <a:extLst>
              <a:ext uri="{FF2B5EF4-FFF2-40B4-BE49-F238E27FC236}">
                <a16:creationId xmlns:a16="http://schemas.microsoft.com/office/drawing/2014/main" id="{0C97C29B-977D-4167-916C-ADAA28D27176}"/>
              </a:ext>
            </a:extLst>
          </p:cNvPr>
          <p:cNvSpPr>
            <a:spLocks noChangeArrowheads="1"/>
          </p:cNvSpPr>
          <p:nvPr/>
        </p:nvSpPr>
        <p:spPr bwMode="auto">
          <a:xfrm>
            <a:off x="0" y="500063"/>
            <a:ext cx="457200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37;p5">
            <a:extLst>
              <a:ext uri="{FF2B5EF4-FFF2-40B4-BE49-F238E27FC236}">
                <a16:creationId xmlns:a16="http://schemas.microsoft.com/office/drawing/2014/main" id="{FF750DED-0C1D-4067-9B01-8E249466B087}"/>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38;p5">
            <a:extLst>
              <a:ext uri="{FF2B5EF4-FFF2-40B4-BE49-F238E27FC236}">
                <a16:creationId xmlns:a16="http://schemas.microsoft.com/office/drawing/2014/main" id="{532DA33B-7312-438C-B078-0933F93C83D0}"/>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39;p5">
            <a:extLst>
              <a:ext uri="{FF2B5EF4-FFF2-40B4-BE49-F238E27FC236}">
                <a16:creationId xmlns:a16="http://schemas.microsoft.com/office/drawing/2014/main" id="{7F221235-AFD7-493A-91FB-4888E58D14F7}"/>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cxnSp>
        <p:nvCxnSpPr>
          <p:cNvPr id="9" name="Google Shape;40;p5">
            <a:extLst>
              <a:ext uri="{FF2B5EF4-FFF2-40B4-BE49-F238E27FC236}">
                <a16:creationId xmlns:a16="http://schemas.microsoft.com/office/drawing/2014/main" id="{19DA51F6-1F1C-4E85-9B07-9A0611C9680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AA1FC9C8-C983-4988-9750-A711C061D299}"/>
              </a:ext>
            </a:extLst>
          </p:cNvPr>
          <p:cNvSpPr txBox="1">
            <a:spLocks noGrp="1"/>
          </p:cNvSpPr>
          <p:nvPr>
            <p:ph type="sldNum" idx="10"/>
          </p:nvPr>
        </p:nvSpPr>
        <p:spPr/>
        <p:txBody>
          <a:bodyPr/>
          <a:lstStyle>
            <a:lvl1pPr>
              <a:defRPr/>
            </a:lvl1pPr>
          </a:lstStyle>
          <a:p>
            <a:pPr>
              <a:defRPr/>
            </a:pPr>
            <a:fld id="{C3BD8BD8-F5A2-4A79-BFB0-E237C87A7654}" type="slidenum">
              <a:rPr lang="sk-SK" altLang="sk-SK"/>
              <a:pPr>
                <a:defRPr/>
              </a:pPr>
              <a:t>‹#›</a:t>
            </a:fld>
            <a:endParaRPr lang="sk-SK" altLang="sk-SK"/>
          </a:p>
        </p:txBody>
      </p:sp>
    </p:spTree>
    <p:extLst>
      <p:ext uri="{BB962C8B-B14F-4D97-AF65-F5344CB8AC3E}">
        <p14:creationId xmlns:p14="http://schemas.microsoft.com/office/powerpoint/2010/main" val="6999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sp>
        <p:nvSpPr>
          <p:cNvPr id="6" name="Google Shape;56;p7">
            <a:extLst>
              <a:ext uri="{FF2B5EF4-FFF2-40B4-BE49-F238E27FC236}">
                <a16:creationId xmlns:a16="http://schemas.microsoft.com/office/drawing/2014/main" id="{CEB97C6A-3A28-4B9B-BAF7-D8C50B13E6D0}"/>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7" name="Google Shape;57;p7">
            <a:extLst>
              <a:ext uri="{FF2B5EF4-FFF2-40B4-BE49-F238E27FC236}">
                <a16:creationId xmlns:a16="http://schemas.microsoft.com/office/drawing/2014/main" id="{B9251E53-7E2A-4201-BBFF-4339294E7E7A}"/>
              </a:ext>
            </a:extLst>
          </p:cNvPr>
          <p:cNvSpPr>
            <a:spLocks noChangeArrowheads="1"/>
          </p:cNvSpPr>
          <p:nvPr/>
        </p:nvSpPr>
        <p:spPr bwMode="auto">
          <a:xfrm>
            <a:off x="0" y="500063"/>
            <a:ext cx="457200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58;p7">
            <a:extLst>
              <a:ext uri="{FF2B5EF4-FFF2-40B4-BE49-F238E27FC236}">
                <a16:creationId xmlns:a16="http://schemas.microsoft.com/office/drawing/2014/main" id="{BF402B3E-DFBE-4A14-8F81-478CD8BDD7FB}"/>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9" name="Google Shape;59;p7">
            <a:extLst>
              <a:ext uri="{FF2B5EF4-FFF2-40B4-BE49-F238E27FC236}">
                <a16:creationId xmlns:a16="http://schemas.microsoft.com/office/drawing/2014/main" id="{27B1EBE3-8A98-44E0-A897-8ABDABA7DAF5}"/>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0" name="Google Shape;60;p7">
            <a:extLst>
              <a:ext uri="{FF2B5EF4-FFF2-40B4-BE49-F238E27FC236}">
                <a16:creationId xmlns:a16="http://schemas.microsoft.com/office/drawing/2014/main" id="{C79785A8-F077-4B47-A44D-A107120B99AF}"/>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cxnSp>
        <p:nvCxnSpPr>
          <p:cNvPr id="11" name="Google Shape;61;p7">
            <a:extLst>
              <a:ext uri="{FF2B5EF4-FFF2-40B4-BE49-F238E27FC236}">
                <a16:creationId xmlns:a16="http://schemas.microsoft.com/office/drawing/2014/main" id="{522A6DF4-A3D3-4BD7-892F-2ABF63BFA93D}"/>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62" name="Google Shape;62;p7"/>
          <p:cNvSpPr txBox="1">
            <a:spLocks noGrp="1"/>
          </p:cNvSpPr>
          <p:nvPr>
            <p:ph type="title"/>
          </p:nvPr>
        </p:nvSpPr>
        <p:spPr>
          <a:xfrm>
            <a:off x="1146025" y="530725"/>
            <a:ext cx="3208800" cy="1028700"/>
          </a:xfrm>
          <a:prstGeom prst="rect">
            <a:avLst/>
          </a:prstGeom>
        </p:spPr>
        <p:txBody>
          <a:bodyPr spcFirstLastPara="1">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 name="Google Shape;66;p7">
            <a:extLst>
              <a:ext uri="{FF2B5EF4-FFF2-40B4-BE49-F238E27FC236}">
                <a16:creationId xmlns:a16="http://schemas.microsoft.com/office/drawing/2014/main" id="{91E92118-B4AE-4F0C-93A7-66B74594D184}"/>
              </a:ext>
            </a:extLst>
          </p:cNvPr>
          <p:cNvSpPr txBox="1">
            <a:spLocks noGrp="1"/>
          </p:cNvSpPr>
          <p:nvPr>
            <p:ph type="sldNum" idx="10"/>
          </p:nvPr>
        </p:nvSpPr>
        <p:spPr/>
        <p:txBody>
          <a:bodyPr/>
          <a:lstStyle>
            <a:lvl1pPr>
              <a:defRPr/>
            </a:lvl1pPr>
          </a:lstStyle>
          <a:p>
            <a:pPr>
              <a:defRPr/>
            </a:pPr>
            <a:fld id="{931B08F5-8ACB-40F2-A531-CCCF2D7C86AD}" type="slidenum">
              <a:rPr lang="sk-SK" altLang="sk-SK"/>
              <a:pPr>
                <a:defRPr/>
              </a:pPr>
              <a:t>‹#›</a:t>
            </a:fld>
            <a:endParaRPr lang="sk-SK" altLang="sk-SK"/>
          </a:p>
        </p:txBody>
      </p:sp>
    </p:spTree>
    <p:extLst>
      <p:ext uri="{BB962C8B-B14F-4D97-AF65-F5344CB8AC3E}">
        <p14:creationId xmlns:p14="http://schemas.microsoft.com/office/powerpoint/2010/main" val="336909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EBB921C-E501-435E-AAF5-66B415C80244}"/>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3F56DA5F-3696-4644-850C-1F3F3BE6C6EF}"/>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87;p10">
            <a:extLst>
              <a:ext uri="{FF2B5EF4-FFF2-40B4-BE49-F238E27FC236}">
                <a16:creationId xmlns:a16="http://schemas.microsoft.com/office/drawing/2014/main" id="{6B14E79A-21AD-476F-B0A7-D18D3C815E91}"/>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88;p10">
            <a:extLst>
              <a:ext uri="{FF2B5EF4-FFF2-40B4-BE49-F238E27FC236}">
                <a16:creationId xmlns:a16="http://schemas.microsoft.com/office/drawing/2014/main" id="{ED89FBC3-36E7-4B2E-8B6D-002A1E2E6DFA}"/>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89;p10">
            <a:extLst>
              <a:ext uri="{FF2B5EF4-FFF2-40B4-BE49-F238E27FC236}">
                <a16:creationId xmlns:a16="http://schemas.microsoft.com/office/drawing/2014/main" id="{FB5AD2B3-EBA3-4D43-A3E2-F4D00E18CF48}"/>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0;p10">
            <a:extLst>
              <a:ext uri="{FF2B5EF4-FFF2-40B4-BE49-F238E27FC236}">
                <a16:creationId xmlns:a16="http://schemas.microsoft.com/office/drawing/2014/main" id="{F9580BFA-7833-41E1-B589-564DDC73A5BB}"/>
              </a:ext>
            </a:extLst>
          </p:cNvPr>
          <p:cNvSpPr txBox="1">
            <a:spLocks noGrp="1"/>
          </p:cNvSpPr>
          <p:nvPr>
            <p:ph type="sldNum" idx="10"/>
          </p:nvPr>
        </p:nvSpPr>
        <p:spPr/>
        <p:txBody>
          <a:bodyPr/>
          <a:lstStyle>
            <a:lvl1pPr>
              <a:defRPr/>
            </a:lvl1pPr>
          </a:lstStyle>
          <a:p>
            <a:pPr>
              <a:defRPr/>
            </a:pPr>
            <a:fld id="{2EFC056A-A69C-48A2-931B-DB183B5482E0}" type="slidenum">
              <a:rPr lang="sk-SK" altLang="sk-SK"/>
              <a:pPr>
                <a:defRPr/>
              </a:pPr>
              <a:t>‹#›</a:t>
            </a:fld>
            <a:endParaRPr lang="sk-SK" altLang="sk-SK"/>
          </a:p>
        </p:txBody>
      </p:sp>
    </p:spTree>
    <p:extLst>
      <p:ext uri="{BB962C8B-B14F-4D97-AF65-F5344CB8AC3E}">
        <p14:creationId xmlns:p14="http://schemas.microsoft.com/office/powerpoint/2010/main" val="428346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AAAE4F5A-E799-4FAA-A59C-4B6475F23A3F}"/>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288891E7-FCD5-4567-9F5B-DAE253AD29F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0906AA3B-7F81-4887-97B5-735FF1CF0F8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4E0B08DA-54E3-4985-B6F1-922735D7944C}"/>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F6FDB908-0FF0-4005-8BE1-99B23C6789F1}"/>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13C79405-01B7-4FFD-B128-CB205391660E}"/>
              </a:ext>
            </a:extLst>
          </p:cNvPr>
          <p:cNvSpPr txBox="1">
            <a:spLocks noGrp="1"/>
          </p:cNvSpPr>
          <p:nvPr>
            <p:ph type="sldNum" idx="10"/>
          </p:nvPr>
        </p:nvSpPr>
        <p:spPr/>
        <p:txBody>
          <a:bodyPr/>
          <a:lstStyle>
            <a:lvl1pPr>
              <a:defRPr/>
            </a:lvl1pPr>
          </a:lstStyle>
          <a:p>
            <a:pPr>
              <a:defRPr/>
            </a:pPr>
            <a:fld id="{B3B881CF-7DD3-4CE9-8B27-5B1C66706EF2}" type="slidenum">
              <a:rPr lang="sk-SK" altLang="sk-SK"/>
              <a:pPr>
                <a:defRPr/>
              </a:pPr>
              <a:t>‹#›</a:t>
            </a:fld>
            <a:endParaRPr lang="sk-SK" altLang="sk-SK"/>
          </a:p>
        </p:txBody>
      </p:sp>
    </p:spTree>
    <p:extLst>
      <p:ext uri="{BB962C8B-B14F-4D97-AF65-F5344CB8AC3E}">
        <p14:creationId xmlns:p14="http://schemas.microsoft.com/office/powerpoint/2010/main" val="901652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5C9DA50C-FCA6-4668-8C13-225BE23589AC}"/>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26E254EE-8F52-41F6-85D5-D25BF2DD1CA1}"/>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3E19175B-F326-4737-A0B9-DB70BFC68C6B}"/>
              </a:ext>
            </a:extLst>
          </p:cNvPr>
          <p:cNvSpPr txBox="1">
            <a:spLocks noGrp="1"/>
          </p:cNvSpPr>
          <p:nvPr>
            <p:ph type="sldNum" idx="12"/>
          </p:nvPr>
        </p:nvSpPr>
        <p:spPr bwMode="auto">
          <a:xfrm>
            <a:off x="-50800" y="4819650"/>
            <a:ext cx="349250" cy="32385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5E5AB022-EA6F-4021-A0EB-3DA8E77BDE6C}"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ordwall.net/cs/resource/22598679" TargetMode="External"/><Relationship Id="rId7" Type="http://schemas.openxmlformats.org/officeDocument/2006/relationships/hyperlink" Target="https://learningapps.org/view21477552"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5.png"/><Relationship Id="rId4" Type="http://schemas.openxmlformats.org/officeDocument/2006/relationships/hyperlink" Target="https://www.loom.com/share/9644f29a157d46a4b263af2c4fd0bf5d" TargetMode="External"/><Relationship Id="rId9" Type="http://schemas.openxmlformats.org/officeDocument/2006/relationships/hyperlink" Target="https://youtu.be/DGklvcxKO3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ixO4zDzhhn3rMZUQQYhF08PqPA3SF_Kt/edit?usp=sharing&amp;ouid=106368243515045485075&amp;rtpof=true&amp;sd=tru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109;p13">
            <a:extLst>
              <a:ext uri="{FF2B5EF4-FFF2-40B4-BE49-F238E27FC236}">
                <a16:creationId xmlns:a16="http://schemas.microsoft.com/office/drawing/2014/main" id="{A9A72956-928E-4381-90C3-B9239BB88D31}"/>
              </a:ext>
            </a:extLst>
          </p:cNvPr>
          <p:cNvSpPr txBox="1">
            <a:spLocks noGrp="1"/>
          </p:cNvSpPr>
          <p:nvPr>
            <p:ph type="ctrTitle"/>
          </p:nvPr>
        </p:nvSpPr>
        <p:spPr>
          <a:xfrm>
            <a:off x="685800" y="2601913"/>
            <a:ext cx="6407150" cy="1158875"/>
          </a:xfrm>
        </p:spPr>
        <p:txBody>
          <a:bodyPr/>
          <a:lstStyle/>
          <a:p>
            <a:pPr eaLnBrk="1" hangingPunct="1">
              <a:spcBef>
                <a:spcPct val="0"/>
              </a:spcBef>
              <a:spcAft>
                <a:spcPct val="0"/>
              </a:spcAft>
              <a:buClr>
                <a:srgbClr val="FFFFFF"/>
              </a:buClr>
              <a:buFont typeface="Roboto Slab" pitchFamily="2" charset="0"/>
              <a:buNone/>
            </a:pPr>
            <a:r>
              <a:rPr lang="sk-SK" altLang="sk-SK" b="1">
                <a:solidFill>
                  <a:srgbClr val="FFFFFF"/>
                </a:solidFill>
                <a:latin typeface="Roboto Slab" pitchFamily="2" charset="0"/>
                <a:cs typeface="Arial" panose="020B0604020202020204" pitchFamily="34" charset="0"/>
                <a:sym typeface="Roboto Slab" pitchFamily="2" charset="0"/>
              </a:rPr>
              <a:t>Digi </a:t>
            </a:r>
            <a:r>
              <a:rPr lang="en-US" altLang="sk-SK" b="1">
                <a:solidFill>
                  <a:srgbClr val="FFFFFF"/>
                </a:solidFill>
                <a:latin typeface="Roboto Slab" pitchFamily="2" charset="0"/>
                <a:cs typeface="Arial" panose="020B0604020202020204" pitchFamily="34" charset="0"/>
                <a:sym typeface="Roboto Slab" pitchFamily="2" charset="0"/>
              </a:rPr>
              <a:t>S</a:t>
            </a:r>
            <a:r>
              <a:rPr lang="sk-SK" altLang="sk-SK" b="1">
                <a:solidFill>
                  <a:srgbClr val="FFFFFF"/>
                </a:solidFill>
                <a:latin typeface="Roboto Slab" pitchFamily="2" charset="0"/>
                <a:cs typeface="Arial" panose="020B0604020202020204" pitchFamily="34" charset="0"/>
                <a:sym typeface="Roboto Slab" pitchFamily="2" charset="0"/>
              </a:rPr>
              <a:t>chool </a:t>
            </a:r>
            <a:r>
              <a:rPr lang="en-US" altLang="sk-SK" b="1">
                <a:solidFill>
                  <a:srgbClr val="FFFFFF"/>
                </a:solidFill>
                <a:latin typeface="Roboto Slab" pitchFamily="2" charset="0"/>
                <a:cs typeface="Arial" panose="020B0604020202020204" pitchFamily="34" charset="0"/>
                <a:sym typeface="Roboto Slab" pitchFamily="2" charset="0"/>
              </a:rPr>
              <a:t>Chemistry</a:t>
            </a:r>
            <a:br>
              <a:rPr lang="sk-SK" altLang="sk-SK" b="1">
                <a:solidFill>
                  <a:srgbClr val="FFFFFF"/>
                </a:solidFill>
                <a:latin typeface="Roboto Slab" pitchFamily="2" charset="0"/>
                <a:cs typeface="Arial" panose="020B0604020202020204" pitchFamily="34" charset="0"/>
                <a:sym typeface="Roboto Slab" pitchFamily="2" charset="0"/>
              </a:rPr>
            </a:br>
            <a:r>
              <a:rPr lang="sk-SK" altLang="sk-SK" b="1">
                <a:solidFill>
                  <a:srgbClr val="FFFFFF"/>
                </a:solidFill>
                <a:latin typeface="Roboto Slab" pitchFamily="2" charset="0"/>
                <a:cs typeface="Arial" panose="020B0604020202020204" pitchFamily="34" charset="0"/>
                <a:sym typeface="Roboto Slab" pitchFamily="2" charset="0"/>
              </a:rPr>
              <a:t>Chemic</a:t>
            </a:r>
            <a:r>
              <a:rPr lang="en-US" altLang="sk-SK" b="1">
                <a:solidFill>
                  <a:srgbClr val="FFFFFF"/>
                </a:solidFill>
                <a:latin typeface="Roboto Slab" pitchFamily="2" charset="0"/>
                <a:cs typeface="Arial" panose="020B0604020202020204" pitchFamily="34" charset="0"/>
                <a:sym typeface="Roboto Slab" pitchFamily="2" charset="0"/>
              </a:rPr>
              <a:t>al Substances</a:t>
            </a:r>
            <a:endParaRPr lang="sk-SK" altLang="sk-SK" b="1">
              <a:solidFill>
                <a:srgbClr val="FFFFFF"/>
              </a:solidFill>
              <a:latin typeface="Roboto Slab" pitchFamily="2" charset="0"/>
              <a:cs typeface="Arial" panose="020B0604020202020204" pitchFamily="34" charset="0"/>
              <a:sym typeface="Roboto Slab" pitchFamily="2" charset="0"/>
            </a:endParaRPr>
          </a:p>
        </p:txBody>
      </p:sp>
      <p:pic>
        <p:nvPicPr>
          <p:cNvPr id="9219" name="Obrázok 2">
            <a:extLst>
              <a:ext uri="{FF2B5EF4-FFF2-40B4-BE49-F238E27FC236}">
                <a16:creationId xmlns:a16="http://schemas.microsoft.com/office/drawing/2014/main" id="{20204040-3617-4891-98F6-EC4D7D0E9C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785813"/>
            <a:ext cx="1158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ĺžnik 4">
            <a:extLst>
              <a:ext uri="{FF2B5EF4-FFF2-40B4-BE49-F238E27FC236}">
                <a16:creationId xmlns:a16="http://schemas.microsoft.com/office/drawing/2014/main" id="{624ECBEF-B48B-46CD-8BBE-3EF56914FF0E}"/>
              </a:ext>
            </a:extLst>
          </p:cNvPr>
          <p:cNvSpPr/>
          <p:nvPr/>
        </p:nvSpPr>
        <p:spPr>
          <a:xfrm>
            <a:off x="212725" y="4638675"/>
            <a:ext cx="4535488" cy="504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sk-SK" sz="2000" b="1" dirty="0">
                <a:cs typeface="Arial" pitchFamily="34" charset="0"/>
                <a:sym typeface="Arial" charset="0"/>
              </a:rPr>
              <a:t>2020-1-SK01-KA226-SCH-094350</a:t>
            </a:r>
          </a:p>
        </p:txBody>
      </p:sp>
      <p:pic>
        <p:nvPicPr>
          <p:cNvPr id="9221" name="Obrázok 6" descr="Erasmus+ logo EN.jpg">
            <a:extLst>
              <a:ext uri="{FF2B5EF4-FFF2-40B4-BE49-F238E27FC236}">
                <a16:creationId xmlns:a16="http://schemas.microsoft.com/office/drawing/2014/main" id="{96132796-B8C9-4306-90EE-8EFF08CC3A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7858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207;p21">
            <a:extLst>
              <a:ext uri="{FF2B5EF4-FFF2-40B4-BE49-F238E27FC236}">
                <a16:creationId xmlns:a16="http://schemas.microsoft.com/office/drawing/2014/main" id="{9D57B438-2240-4885-8ECB-467B8F2E63B2}"/>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US" altLang="sk-SK" sz="1800" b="1">
                <a:solidFill>
                  <a:srgbClr val="FFFFFF"/>
                </a:solidFill>
                <a:latin typeface="Roboto Slab" pitchFamily="2" charset="0"/>
                <a:cs typeface="Arial" panose="020B0604020202020204" pitchFamily="34" charset="0"/>
                <a:sym typeface="Roboto Slab" pitchFamily="2" charset="0"/>
              </a:rPr>
              <a:t>TEACHING MATERIALS</a:t>
            </a:r>
            <a:endParaRPr lang="sk-SK" altLang="sk-SK" sz="1800" b="1">
              <a:solidFill>
                <a:srgbClr val="FFFFFF"/>
              </a:solidFill>
              <a:latin typeface="Roboto Slab" pitchFamily="2" charset="0"/>
              <a:cs typeface="Arial" panose="020B0604020202020204" pitchFamily="34" charset="0"/>
              <a:sym typeface="Roboto Slab" pitchFamily="2" charset="0"/>
            </a:endParaRPr>
          </a:p>
        </p:txBody>
      </p:sp>
      <p:sp>
        <p:nvSpPr>
          <p:cNvPr id="27651" name="Google Shape;208;p21">
            <a:extLst>
              <a:ext uri="{FF2B5EF4-FFF2-40B4-BE49-F238E27FC236}">
                <a16:creationId xmlns:a16="http://schemas.microsoft.com/office/drawing/2014/main" id="{C9165296-EB1A-4503-9D2F-FA44FC7D223F}"/>
              </a:ext>
            </a:extLst>
          </p:cNvPr>
          <p:cNvSpPr txBox="1">
            <a:spLocks noGrp="1"/>
          </p:cNvSpPr>
          <p:nvPr>
            <p:ph type="body" idx="1"/>
          </p:nvPr>
        </p:nvSpPr>
        <p:spPr>
          <a:xfrm>
            <a:off x="684213" y="1708150"/>
            <a:ext cx="2409825" cy="3152775"/>
          </a:xfrm>
        </p:spPr>
        <p:txBody>
          <a:bodyPr/>
          <a:lstStyle/>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p:txBody>
      </p:sp>
      <p:sp>
        <p:nvSpPr>
          <p:cNvPr id="27652" name="Google Shape;209;p21">
            <a:extLst>
              <a:ext uri="{FF2B5EF4-FFF2-40B4-BE49-F238E27FC236}">
                <a16:creationId xmlns:a16="http://schemas.microsoft.com/office/drawing/2014/main" id="{D7BE1D51-9F70-478C-B5BD-52F8D1DD9A11}"/>
              </a:ext>
            </a:extLst>
          </p:cNvPr>
          <p:cNvSpPr txBox="1">
            <a:spLocks noGrp="1"/>
          </p:cNvSpPr>
          <p:nvPr>
            <p:ph type="body" idx="2"/>
          </p:nvPr>
        </p:nvSpPr>
        <p:spPr>
          <a:xfrm>
            <a:off x="3132138" y="1460500"/>
            <a:ext cx="2409825" cy="3152775"/>
          </a:xfrm>
        </p:spPr>
        <p:txBody>
          <a:bodyPr/>
          <a:lstStyle/>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3"/>
            </a:endParaRPr>
          </a:p>
        </p:txBody>
      </p:sp>
      <p:sp>
        <p:nvSpPr>
          <p:cNvPr id="27653" name="Google Shape;210;p21">
            <a:extLst>
              <a:ext uri="{FF2B5EF4-FFF2-40B4-BE49-F238E27FC236}">
                <a16:creationId xmlns:a16="http://schemas.microsoft.com/office/drawing/2014/main" id="{DFB33A2A-BB92-4DCE-9A28-CFC2C6C9F0BB}"/>
              </a:ext>
            </a:extLst>
          </p:cNvPr>
          <p:cNvSpPr txBox="1">
            <a:spLocks noGrp="1"/>
          </p:cNvSpPr>
          <p:nvPr>
            <p:ph type="body" idx="3"/>
          </p:nvPr>
        </p:nvSpPr>
        <p:spPr>
          <a:xfrm>
            <a:off x="10371138" y="4686300"/>
            <a:ext cx="2409825" cy="3152775"/>
          </a:xfrm>
        </p:spPr>
        <p:txBody>
          <a:bodyPr/>
          <a:lstStyle/>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hlinkClick r:id="rId4"/>
            </a:endParaRPr>
          </a:p>
          <a:p>
            <a:pPr marL="0" indent="0" eaLnBrk="1" hangingPunct="1">
              <a:spcAft>
                <a:spcPct val="0"/>
              </a:spcAft>
              <a:buClr>
                <a:srgbClr val="114454"/>
              </a:buClr>
              <a:buFont typeface="Nixie One" charset="0"/>
              <a:buNone/>
            </a:pPr>
            <a:r>
              <a:rPr lang="sk-SK" altLang="sk-SK">
                <a:solidFill>
                  <a:srgbClr val="114454"/>
                </a:solidFill>
                <a:latin typeface="Nixie One" charset="0"/>
                <a:cs typeface="Arial" panose="020B0604020202020204" pitchFamily="34" charset="0"/>
                <a:sym typeface="Nixie One" charset="0"/>
                <a:hlinkClick r:id="rId4"/>
              </a:rPr>
              <a:t> </a:t>
            </a: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endParaRPr lang="sk-SK" altLang="sk-SK">
              <a:solidFill>
                <a:srgbClr val="114454"/>
              </a:solidFill>
              <a:latin typeface="Nixie One" charset="0"/>
              <a:cs typeface="Arial" panose="020B0604020202020204" pitchFamily="34" charset="0"/>
              <a:sym typeface="Nixie One" charset="0"/>
            </a:endParaRPr>
          </a:p>
        </p:txBody>
      </p:sp>
      <p:sp>
        <p:nvSpPr>
          <p:cNvPr id="27654" name="Google Shape;218;p21">
            <a:extLst>
              <a:ext uri="{FF2B5EF4-FFF2-40B4-BE49-F238E27FC236}">
                <a16:creationId xmlns:a16="http://schemas.microsoft.com/office/drawing/2014/main" id="{1D29BE95-8295-4D91-9799-FFAB94B05E0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231DA00-A1D2-4768-B442-0C8454FF2A5C}"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grpSp>
        <p:nvGrpSpPr>
          <p:cNvPr id="27655" name="Google Shape;1193;p41">
            <a:extLst>
              <a:ext uri="{FF2B5EF4-FFF2-40B4-BE49-F238E27FC236}">
                <a16:creationId xmlns:a16="http://schemas.microsoft.com/office/drawing/2014/main" id="{3CF56DFD-8E33-43E1-A108-66B2273EEE83}"/>
              </a:ext>
            </a:extLst>
          </p:cNvPr>
          <p:cNvGrpSpPr>
            <a:grpSpLocks/>
          </p:cNvGrpSpPr>
          <p:nvPr/>
        </p:nvGrpSpPr>
        <p:grpSpPr bwMode="auto">
          <a:xfrm>
            <a:off x="395288" y="842963"/>
            <a:ext cx="446087" cy="446087"/>
            <a:chOff x="1674084" y="3214987"/>
            <a:chExt cx="720142" cy="720027"/>
          </a:xfrm>
        </p:grpSpPr>
        <p:sp>
          <p:nvSpPr>
            <p:cNvPr id="27661" name="Google Shape;1194;p41">
              <a:extLst>
                <a:ext uri="{FF2B5EF4-FFF2-40B4-BE49-F238E27FC236}">
                  <a16:creationId xmlns:a16="http://schemas.microsoft.com/office/drawing/2014/main" id="{0CD22C64-BD48-4572-BFFB-82C804629631}"/>
                </a:ext>
              </a:extLst>
            </p:cNvPr>
            <p:cNvSpPr>
              <a:spLocks noChangeArrowheads="1"/>
            </p:cNvSpPr>
            <p:nvPr/>
          </p:nvSpPr>
          <p:spPr bwMode="auto">
            <a:xfrm>
              <a:off x="1674084" y="3354958"/>
              <a:ext cx="179880" cy="21321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2147483646 h 242"/>
                <a:gd name="T12" fmla="*/ 2147483646 w 204"/>
                <a:gd name="T13" fmla="*/ 2147483646 h 242"/>
                <a:gd name="T14" fmla="*/ 2147483646 w 204"/>
                <a:gd name="T15" fmla="*/ 2147483646 h 242"/>
                <a:gd name="T16" fmla="*/ 2147483646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0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0 w 204"/>
                <a:gd name="T45" fmla="*/ 2147483646 h 242"/>
                <a:gd name="T46" fmla="*/ 0 w 204"/>
                <a:gd name="T47" fmla="*/ 2147483646 h 242"/>
                <a:gd name="T48" fmla="*/ 2147483646 w 204"/>
                <a:gd name="T49" fmla="*/ 2147483646 h 242"/>
                <a:gd name="T50" fmla="*/ 2147483646 w 204"/>
                <a:gd name="T51" fmla="*/ 2147483646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2" name="Google Shape;1195;p41">
              <a:extLst>
                <a:ext uri="{FF2B5EF4-FFF2-40B4-BE49-F238E27FC236}">
                  <a16:creationId xmlns:a16="http://schemas.microsoft.com/office/drawing/2014/main" id="{3A979679-2F4E-4532-B91D-B179805B07CB}"/>
                </a:ext>
              </a:extLst>
            </p:cNvPr>
            <p:cNvSpPr>
              <a:spLocks noChangeArrowheads="1"/>
            </p:cNvSpPr>
            <p:nvPr/>
          </p:nvSpPr>
          <p:spPr bwMode="auto">
            <a:xfrm>
              <a:off x="1674084" y="3534654"/>
              <a:ext cx="179880" cy="21352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2147483646 h 242"/>
                <a:gd name="T12" fmla="*/ 2147483646 w 204"/>
                <a:gd name="T13" fmla="*/ 2147483646 h 242"/>
                <a:gd name="T14" fmla="*/ 2147483646 w 204"/>
                <a:gd name="T15" fmla="*/ 2147483646 h 242"/>
                <a:gd name="T16" fmla="*/ 2147483646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0 w 204"/>
                <a:gd name="T45" fmla="*/ 2147483646 h 242"/>
                <a:gd name="T46" fmla="*/ 0 w 204"/>
                <a:gd name="T47" fmla="*/ 2147483646 h 242"/>
                <a:gd name="T48" fmla="*/ 2147483646 w 204"/>
                <a:gd name="T49" fmla="*/ 2147483646 h 242"/>
                <a:gd name="T50" fmla="*/ 2147483646 w 204"/>
                <a:gd name="T51" fmla="*/ 2147483646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3" name="Google Shape;1196;p41">
              <a:extLst>
                <a:ext uri="{FF2B5EF4-FFF2-40B4-BE49-F238E27FC236}">
                  <a16:creationId xmlns:a16="http://schemas.microsoft.com/office/drawing/2014/main" id="{21FEADFB-E8E6-4EC7-A8DC-8C43BEA04FFE}"/>
                </a:ext>
              </a:extLst>
            </p:cNvPr>
            <p:cNvSpPr>
              <a:spLocks noChangeArrowheads="1"/>
            </p:cNvSpPr>
            <p:nvPr/>
          </p:nvSpPr>
          <p:spPr bwMode="auto">
            <a:xfrm>
              <a:off x="1861110" y="3214987"/>
              <a:ext cx="212190" cy="179696"/>
            </a:xfrm>
            <a:custGeom>
              <a:avLst/>
              <a:gdLst>
                <a:gd name="T0" fmla="*/ 2147483646 w 241"/>
                <a:gd name="T1" fmla="*/ 2147483646 h 204"/>
                <a:gd name="T2" fmla="*/ 2147483646 w 241"/>
                <a:gd name="T3" fmla="*/ 2147483646 h 204"/>
                <a:gd name="T4" fmla="*/ 2147483646 w 241"/>
                <a:gd name="T5" fmla="*/ 2147483646 h 204"/>
                <a:gd name="T6" fmla="*/ 2147483646 w 241"/>
                <a:gd name="T7" fmla="*/ 2147483646 h 204"/>
                <a:gd name="T8" fmla="*/ 2147483646 w 241"/>
                <a:gd name="T9" fmla="*/ 2147483646 h 204"/>
                <a:gd name="T10" fmla="*/ 0 w 241"/>
                <a:gd name="T11" fmla="*/ 2147483646 h 204"/>
                <a:gd name="T12" fmla="*/ 0 w 241"/>
                <a:gd name="T13" fmla="*/ 2147483646 h 204"/>
                <a:gd name="T14" fmla="*/ 2147483646 w 241"/>
                <a:gd name="T15" fmla="*/ 2147483646 h 204"/>
                <a:gd name="T16" fmla="*/ 2147483646 w 241"/>
                <a:gd name="T17" fmla="*/ 2147483646 h 204"/>
                <a:gd name="T18" fmla="*/ 2147483646 w 241"/>
                <a:gd name="T19" fmla="*/ 2147483646 h 204"/>
                <a:gd name="T20" fmla="*/ 2147483646 w 241"/>
                <a:gd name="T21" fmla="*/ 2147483646 h 204"/>
                <a:gd name="T22" fmla="*/ 2147483646 w 241"/>
                <a:gd name="T23" fmla="*/ 2147483646 h 204"/>
                <a:gd name="T24" fmla="*/ 2147483646 w 241"/>
                <a:gd name="T25" fmla="*/ 2147483646 h 204"/>
                <a:gd name="T26" fmla="*/ 2147483646 w 241"/>
                <a:gd name="T27" fmla="*/ 2147483646 h 204"/>
                <a:gd name="T28" fmla="*/ 2147483646 w 241"/>
                <a:gd name="T29" fmla="*/ 2147483646 h 204"/>
                <a:gd name="T30" fmla="*/ 2147483646 w 241"/>
                <a:gd name="T31" fmla="*/ 2147483646 h 204"/>
                <a:gd name="T32" fmla="*/ 2147483646 w 241"/>
                <a:gd name="T33" fmla="*/ 2147483646 h 204"/>
                <a:gd name="T34" fmla="*/ 2147483646 w 241"/>
                <a:gd name="T35" fmla="*/ 2147483646 h 204"/>
                <a:gd name="T36" fmla="*/ 2147483646 w 241"/>
                <a:gd name="T37" fmla="*/ 2147483646 h 204"/>
                <a:gd name="T38" fmla="*/ 2147483646 w 241"/>
                <a:gd name="T39" fmla="*/ 2147483646 h 204"/>
                <a:gd name="T40" fmla="*/ 2147483646 w 241"/>
                <a:gd name="T41" fmla="*/ 2147483646 h 204"/>
                <a:gd name="T42" fmla="*/ 2147483646 w 241"/>
                <a:gd name="T43" fmla="*/ 2147483646 h 204"/>
                <a:gd name="T44" fmla="*/ 2147483646 w 241"/>
                <a:gd name="T45" fmla="*/ 0 h 204"/>
                <a:gd name="T46" fmla="*/ 2147483646 w 241"/>
                <a:gd name="T47" fmla="*/ 0 h 204"/>
                <a:gd name="T48" fmla="*/ 0 w 241"/>
                <a:gd name="T49" fmla="*/ 2147483646 h 204"/>
                <a:gd name="T50" fmla="*/ 0 w 241"/>
                <a:gd name="T51" fmla="*/ 2147483646 h 204"/>
                <a:gd name="T52" fmla="*/ 2147483646 w 241"/>
                <a:gd name="T53" fmla="*/ 2147483646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204"/>
                <a:gd name="T83" fmla="*/ 241 w 241"/>
                <a:gd name="T84" fmla="*/ 204 h 2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4" name="Google Shape;1197;p41">
              <a:extLst>
                <a:ext uri="{FF2B5EF4-FFF2-40B4-BE49-F238E27FC236}">
                  <a16:creationId xmlns:a16="http://schemas.microsoft.com/office/drawing/2014/main" id="{C9B19317-2479-43D2-9808-191193D86CF0}"/>
                </a:ext>
              </a:extLst>
            </p:cNvPr>
            <p:cNvSpPr>
              <a:spLocks noChangeArrowheads="1"/>
            </p:cNvSpPr>
            <p:nvPr/>
          </p:nvSpPr>
          <p:spPr bwMode="auto">
            <a:xfrm>
              <a:off x="2040679" y="3214987"/>
              <a:ext cx="213433" cy="179696"/>
            </a:xfrm>
            <a:custGeom>
              <a:avLst/>
              <a:gdLst>
                <a:gd name="T0" fmla="*/ 2147483646 w 242"/>
                <a:gd name="T1" fmla="*/ 2147483646 h 204"/>
                <a:gd name="T2" fmla="*/ 2147483646 w 242"/>
                <a:gd name="T3" fmla="*/ 2147483646 h 204"/>
                <a:gd name="T4" fmla="*/ 2147483646 w 242"/>
                <a:gd name="T5" fmla="*/ 2147483646 h 204"/>
                <a:gd name="T6" fmla="*/ 2147483646 w 242"/>
                <a:gd name="T7" fmla="*/ 2147483646 h 204"/>
                <a:gd name="T8" fmla="*/ 2147483646 w 242"/>
                <a:gd name="T9" fmla="*/ 2147483646 h 204"/>
                <a:gd name="T10" fmla="*/ 0 w 242"/>
                <a:gd name="T11" fmla="*/ 2147483646 h 204"/>
                <a:gd name="T12" fmla="*/ 0 w 242"/>
                <a:gd name="T13" fmla="*/ 2147483646 h 204"/>
                <a:gd name="T14" fmla="*/ 2147483646 w 242"/>
                <a:gd name="T15" fmla="*/ 2147483646 h 204"/>
                <a:gd name="T16" fmla="*/ 2147483646 w 242"/>
                <a:gd name="T17" fmla="*/ 2147483646 h 204"/>
                <a:gd name="T18" fmla="*/ 2147483646 w 242"/>
                <a:gd name="T19" fmla="*/ 2147483646 h 204"/>
                <a:gd name="T20" fmla="*/ 2147483646 w 242"/>
                <a:gd name="T21" fmla="*/ 2147483646 h 204"/>
                <a:gd name="T22" fmla="*/ 2147483646 w 242"/>
                <a:gd name="T23" fmla="*/ 2147483646 h 204"/>
                <a:gd name="T24" fmla="*/ 2147483646 w 242"/>
                <a:gd name="T25" fmla="*/ 2147483646 h 204"/>
                <a:gd name="T26" fmla="*/ 2147483646 w 242"/>
                <a:gd name="T27" fmla="*/ 2147483646 h 204"/>
                <a:gd name="T28" fmla="*/ 2147483646 w 242"/>
                <a:gd name="T29" fmla="*/ 2147483646 h 204"/>
                <a:gd name="T30" fmla="*/ 2147483646 w 242"/>
                <a:gd name="T31" fmla="*/ 2147483646 h 204"/>
                <a:gd name="T32" fmla="*/ 2147483646 w 242"/>
                <a:gd name="T33" fmla="*/ 2147483646 h 204"/>
                <a:gd name="T34" fmla="*/ 2147483646 w 242"/>
                <a:gd name="T35" fmla="*/ 2147483646 h 204"/>
                <a:gd name="T36" fmla="*/ 2147483646 w 242"/>
                <a:gd name="T37" fmla="*/ 2147483646 h 204"/>
                <a:gd name="T38" fmla="*/ 2147483646 w 242"/>
                <a:gd name="T39" fmla="*/ 2147483646 h 204"/>
                <a:gd name="T40" fmla="*/ 2147483646 w 242"/>
                <a:gd name="T41" fmla="*/ 2147483646 h 204"/>
                <a:gd name="T42" fmla="*/ 2147483646 w 242"/>
                <a:gd name="T43" fmla="*/ 2147483646 h 204"/>
                <a:gd name="T44" fmla="*/ 2147483646 w 242"/>
                <a:gd name="T45" fmla="*/ 0 h 204"/>
                <a:gd name="T46" fmla="*/ 2147483646 w 242"/>
                <a:gd name="T47" fmla="*/ 0 h 204"/>
                <a:gd name="T48" fmla="*/ 0 w 242"/>
                <a:gd name="T49" fmla="*/ 2147483646 h 204"/>
                <a:gd name="T50" fmla="*/ 0 w 242"/>
                <a:gd name="T51" fmla="*/ 2147483646 h 204"/>
                <a:gd name="T52" fmla="*/ 2147483646 w 242"/>
                <a:gd name="T53" fmla="*/ 2147483646 h 2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204"/>
                <a:gd name="T83" fmla="*/ 242 w 242"/>
                <a:gd name="T84" fmla="*/ 204 h 2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5" name="Google Shape;1198;p41">
              <a:extLst>
                <a:ext uri="{FF2B5EF4-FFF2-40B4-BE49-F238E27FC236}">
                  <a16:creationId xmlns:a16="http://schemas.microsoft.com/office/drawing/2014/main" id="{FA1A5827-69BC-41F8-BE08-3FFA0A771DB4}"/>
                </a:ext>
              </a:extLst>
            </p:cNvPr>
            <p:cNvSpPr>
              <a:spLocks noChangeArrowheads="1"/>
            </p:cNvSpPr>
            <p:nvPr/>
          </p:nvSpPr>
          <p:spPr bwMode="auto">
            <a:xfrm>
              <a:off x="1674084" y="3714660"/>
              <a:ext cx="173666" cy="220353"/>
            </a:xfrm>
            <a:custGeom>
              <a:avLst/>
              <a:gdLst>
                <a:gd name="T0" fmla="*/ 2147483646 w 197"/>
                <a:gd name="T1" fmla="*/ 2147483646 h 250"/>
                <a:gd name="T2" fmla="*/ 2147483646 w 197"/>
                <a:gd name="T3" fmla="*/ 2147483646 h 250"/>
                <a:gd name="T4" fmla="*/ 2147483646 w 197"/>
                <a:gd name="T5" fmla="*/ 2147483646 h 250"/>
                <a:gd name="T6" fmla="*/ 2147483646 w 197"/>
                <a:gd name="T7" fmla="*/ 2147483646 h 250"/>
                <a:gd name="T8" fmla="*/ 2147483646 w 197"/>
                <a:gd name="T9" fmla="*/ 2147483646 h 250"/>
                <a:gd name="T10" fmla="*/ 2147483646 w 197"/>
                <a:gd name="T11" fmla="*/ 2147483646 h 250"/>
                <a:gd name="T12" fmla="*/ 2147483646 w 197"/>
                <a:gd name="T13" fmla="*/ 2147483646 h 250"/>
                <a:gd name="T14" fmla="*/ 2147483646 w 197"/>
                <a:gd name="T15" fmla="*/ 2147483646 h 250"/>
                <a:gd name="T16" fmla="*/ 2147483646 w 197"/>
                <a:gd name="T17" fmla="*/ 2147483646 h 250"/>
                <a:gd name="T18" fmla="*/ 2147483646 w 197"/>
                <a:gd name="T19" fmla="*/ 2147483646 h 250"/>
                <a:gd name="T20" fmla="*/ 2147483646 w 197"/>
                <a:gd name="T21" fmla="*/ 2147483646 h 250"/>
                <a:gd name="T22" fmla="*/ 2147483646 w 197"/>
                <a:gd name="T23" fmla="*/ 2147483646 h 250"/>
                <a:gd name="T24" fmla="*/ 2147483646 w 197"/>
                <a:gd name="T25" fmla="*/ 2147483646 h 250"/>
                <a:gd name="T26" fmla="*/ 2147483646 w 197"/>
                <a:gd name="T27" fmla="*/ 2147483646 h 250"/>
                <a:gd name="T28" fmla="*/ 2147483646 w 197"/>
                <a:gd name="T29" fmla="*/ 2147483646 h 250"/>
                <a:gd name="T30" fmla="*/ 2147483646 w 197"/>
                <a:gd name="T31" fmla="*/ 2147483646 h 250"/>
                <a:gd name="T32" fmla="*/ 2147483646 w 197"/>
                <a:gd name="T33" fmla="*/ 2147483646 h 250"/>
                <a:gd name="T34" fmla="*/ 2147483646 w 197"/>
                <a:gd name="T35" fmla="*/ 2147483646 h 250"/>
                <a:gd name="T36" fmla="*/ 2147483646 w 197"/>
                <a:gd name="T37" fmla="*/ 2147483646 h 250"/>
                <a:gd name="T38" fmla="*/ 2147483646 w 197"/>
                <a:gd name="T39" fmla="*/ 2147483646 h 250"/>
                <a:gd name="T40" fmla="*/ 0 w 197"/>
                <a:gd name="T41" fmla="*/ 2147483646 h 250"/>
                <a:gd name="T42" fmla="*/ 0 w 197"/>
                <a:gd name="T43" fmla="*/ 2147483646 h 250"/>
                <a:gd name="T44" fmla="*/ 2147483646 w 197"/>
                <a:gd name="T45" fmla="*/ 2147483646 h 250"/>
                <a:gd name="T46" fmla="*/ 2147483646 w 197"/>
                <a:gd name="T47" fmla="*/ 2147483646 h 250"/>
                <a:gd name="T48" fmla="*/ 2147483646 w 197"/>
                <a:gd name="T49" fmla="*/ 2147483646 h 250"/>
                <a:gd name="T50" fmla="*/ 2147483646 w 197"/>
                <a:gd name="T51" fmla="*/ 2147483646 h 250"/>
                <a:gd name="T52" fmla="*/ 2147483646 w 197"/>
                <a:gd name="T53" fmla="*/ 2147483646 h 2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250"/>
                <a:gd name="T83" fmla="*/ 197 w 197"/>
                <a:gd name="T84" fmla="*/ 250 h 2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6" name="Google Shape;1199;p41">
              <a:extLst>
                <a:ext uri="{FF2B5EF4-FFF2-40B4-BE49-F238E27FC236}">
                  <a16:creationId xmlns:a16="http://schemas.microsoft.com/office/drawing/2014/main" id="{F5130985-D864-4F2B-AC2D-6D75E2DACDF8}"/>
                </a:ext>
              </a:extLst>
            </p:cNvPr>
            <p:cNvSpPr>
              <a:spLocks noChangeArrowheads="1"/>
            </p:cNvSpPr>
            <p:nvPr/>
          </p:nvSpPr>
          <p:spPr bwMode="auto">
            <a:xfrm>
              <a:off x="1674084" y="3214987"/>
              <a:ext cx="219646" cy="173489"/>
            </a:xfrm>
            <a:custGeom>
              <a:avLst/>
              <a:gdLst>
                <a:gd name="T0" fmla="*/ 2147483646 w 249"/>
                <a:gd name="T1" fmla="*/ 2147483646 h 197"/>
                <a:gd name="T2" fmla="*/ 2147483646 w 249"/>
                <a:gd name="T3" fmla="*/ 2147483646 h 197"/>
                <a:gd name="T4" fmla="*/ 2147483646 w 249"/>
                <a:gd name="T5" fmla="*/ 2147483646 h 197"/>
                <a:gd name="T6" fmla="*/ 2147483646 w 249"/>
                <a:gd name="T7" fmla="*/ 2147483646 h 197"/>
                <a:gd name="T8" fmla="*/ 2147483646 w 249"/>
                <a:gd name="T9" fmla="*/ 2147483646 h 197"/>
                <a:gd name="T10" fmla="*/ 2147483646 w 249"/>
                <a:gd name="T11" fmla="*/ 2147483646 h 197"/>
                <a:gd name="T12" fmla="*/ 2147483646 w 249"/>
                <a:gd name="T13" fmla="*/ 2147483646 h 197"/>
                <a:gd name="T14" fmla="*/ 2147483646 w 249"/>
                <a:gd name="T15" fmla="*/ 2147483646 h 197"/>
                <a:gd name="T16" fmla="*/ 2147483646 w 249"/>
                <a:gd name="T17" fmla="*/ 2147483646 h 197"/>
                <a:gd name="T18" fmla="*/ 2147483646 w 249"/>
                <a:gd name="T19" fmla="*/ 2147483646 h 197"/>
                <a:gd name="T20" fmla="*/ 2147483646 w 249"/>
                <a:gd name="T21" fmla="*/ 2147483646 h 197"/>
                <a:gd name="T22" fmla="*/ 2147483646 w 249"/>
                <a:gd name="T23" fmla="*/ 2147483646 h 197"/>
                <a:gd name="T24" fmla="*/ 2147483646 w 249"/>
                <a:gd name="T25" fmla="*/ 2147483646 h 197"/>
                <a:gd name="T26" fmla="*/ 2147483646 w 249"/>
                <a:gd name="T27" fmla="*/ 2147483646 h 197"/>
                <a:gd name="T28" fmla="*/ 2147483646 w 249"/>
                <a:gd name="T29" fmla="*/ 2147483646 h 197"/>
                <a:gd name="T30" fmla="*/ 2147483646 w 249"/>
                <a:gd name="T31" fmla="*/ 2147483646 h 197"/>
                <a:gd name="T32" fmla="*/ 2147483646 w 249"/>
                <a:gd name="T33" fmla="*/ 2147483646 h 197"/>
                <a:gd name="T34" fmla="*/ 2147483646 w 249"/>
                <a:gd name="T35" fmla="*/ 2147483646 h 197"/>
                <a:gd name="T36" fmla="*/ 2147483646 w 249"/>
                <a:gd name="T37" fmla="*/ 2147483646 h 197"/>
                <a:gd name="T38" fmla="*/ 2147483646 w 249"/>
                <a:gd name="T39" fmla="*/ 2147483646 h 197"/>
                <a:gd name="T40" fmla="*/ 2147483646 w 249"/>
                <a:gd name="T41" fmla="*/ 0 h 197"/>
                <a:gd name="T42" fmla="*/ 2147483646 w 249"/>
                <a:gd name="T43" fmla="*/ 0 h 197"/>
                <a:gd name="T44" fmla="*/ 0 w 249"/>
                <a:gd name="T45" fmla="*/ 2147483646 h 197"/>
                <a:gd name="T46" fmla="*/ 0 w 249"/>
                <a:gd name="T47" fmla="*/ 2147483646 h 197"/>
                <a:gd name="T48" fmla="*/ 2147483646 w 249"/>
                <a:gd name="T49" fmla="*/ 2147483646 h 197"/>
                <a:gd name="T50" fmla="*/ 2147483646 w 249"/>
                <a:gd name="T51" fmla="*/ 2147483646 h 197"/>
                <a:gd name="T52" fmla="*/ 2147483646 w 249"/>
                <a:gd name="T53" fmla="*/ 2147483646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197"/>
                <a:gd name="T83" fmla="*/ 249 w 249"/>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7" name="Google Shape;1200;p41">
              <a:extLst>
                <a:ext uri="{FF2B5EF4-FFF2-40B4-BE49-F238E27FC236}">
                  <a16:creationId xmlns:a16="http://schemas.microsoft.com/office/drawing/2014/main" id="{69C31899-88DC-40A0-A683-3AC6DAE7B399}"/>
                </a:ext>
              </a:extLst>
            </p:cNvPr>
            <p:cNvSpPr>
              <a:spLocks noChangeArrowheads="1"/>
            </p:cNvSpPr>
            <p:nvPr/>
          </p:nvSpPr>
          <p:spPr bwMode="auto">
            <a:xfrm>
              <a:off x="1995010" y="3754076"/>
              <a:ext cx="212501" cy="180938"/>
            </a:xfrm>
            <a:custGeom>
              <a:avLst/>
              <a:gdLst>
                <a:gd name="T0" fmla="*/ 2147483646 w 241"/>
                <a:gd name="T1" fmla="*/ 2147483646 h 205"/>
                <a:gd name="T2" fmla="*/ 2147483646 w 241"/>
                <a:gd name="T3" fmla="*/ 2147483646 h 205"/>
                <a:gd name="T4" fmla="*/ 2147483646 w 241"/>
                <a:gd name="T5" fmla="*/ 2147483646 h 205"/>
                <a:gd name="T6" fmla="*/ 2147483646 w 241"/>
                <a:gd name="T7" fmla="*/ 2147483646 h 205"/>
                <a:gd name="T8" fmla="*/ 2147483646 w 241"/>
                <a:gd name="T9" fmla="*/ 2147483646 h 205"/>
                <a:gd name="T10" fmla="*/ 2147483646 w 241"/>
                <a:gd name="T11" fmla="*/ 2147483646 h 205"/>
                <a:gd name="T12" fmla="*/ 2147483646 w 241"/>
                <a:gd name="T13" fmla="*/ 2147483646 h 205"/>
                <a:gd name="T14" fmla="*/ 2147483646 w 241"/>
                <a:gd name="T15" fmla="*/ 0 h 205"/>
                <a:gd name="T16" fmla="*/ 2147483646 w 241"/>
                <a:gd name="T17" fmla="*/ 0 h 205"/>
                <a:gd name="T18" fmla="*/ 2147483646 w 241"/>
                <a:gd name="T19" fmla="*/ 2147483646 h 205"/>
                <a:gd name="T20" fmla="*/ 2147483646 w 241"/>
                <a:gd name="T21" fmla="*/ 2147483646 h 205"/>
                <a:gd name="T22" fmla="*/ 2147483646 w 241"/>
                <a:gd name="T23" fmla="*/ 2147483646 h 205"/>
                <a:gd name="T24" fmla="*/ 2147483646 w 241"/>
                <a:gd name="T25" fmla="*/ 2147483646 h 205"/>
                <a:gd name="T26" fmla="*/ 2147483646 w 241"/>
                <a:gd name="T27" fmla="*/ 2147483646 h 205"/>
                <a:gd name="T28" fmla="*/ 2147483646 w 241"/>
                <a:gd name="T29" fmla="*/ 2147483646 h 205"/>
                <a:gd name="T30" fmla="*/ 0 w 241"/>
                <a:gd name="T31" fmla="*/ 2147483646 h 205"/>
                <a:gd name="T32" fmla="*/ 2147483646 w 241"/>
                <a:gd name="T33" fmla="*/ 2147483646 h 205"/>
                <a:gd name="T34" fmla="*/ 2147483646 w 241"/>
                <a:gd name="T35" fmla="*/ 2147483646 h 205"/>
                <a:gd name="T36" fmla="*/ 2147483646 w 241"/>
                <a:gd name="T37" fmla="*/ 2147483646 h 205"/>
                <a:gd name="T38" fmla="*/ 2147483646 w 241"/>
                <a:gd name="T39" fmla="*/ 2147483646 h 205"/>
                <a:gd name="T40" fmla="*/ 2147483646 w 241"/>
                <a:gd name="T41" fmla="*/ 2147483646 h 205"/>
                <a:gd name="T42" fmla="*/ 2147483646 w 241"/>
                <a:gd name="T43" fmla="*/ 2147483646 h 205"/>
                <a:gd name="T44" fmla="*/ 2147483646 w 241"/>
                <a:gd name="T45" fmla="*/ 2147483646 h 205"/>
                <a:gd name="T46" fmla="*/ 2147483646 w 241"/>
                <a:gd name="T47" fmla="*/ 2147483646 h 205"/>
                <a:gd name="T48" fmla="*/ 2147483646 w 241"/>
                <a:gd name="T49" fmla="*/ 2147483646 h 205"/>
                <a:gd name="T50" fmla="*/ 2147483646 w 241"/>
                <a:gd name="T51" fmla="*/ 2147483646 h 205"/>
                <a:gd name="T52" fmla="*/ 2147483646 w 241"/>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205"/>
                <a:gd name="T83" fmla="*/ 241 w 241"/>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8" name="Google Shape;1201;p41">
              <a:extLst>
                <a:ext uri="{FF2B5EF4-FFF2-40B4-BE49-F238E27FC236}">
                  <a16:creationId xmlns:a16="http://schemas.microsoft.com/office/drawing/2014/main" id="{BA0888AE-ED73-4077-BFDD-9FE6FAD612FD}"/>
                </a:ext>
              </a:extLst>
            </p:cNvPr>
            <p:cNvSpPr>
              <a:spLocks noChangeArrowheads="1"/>
            </p:cNvSpPr>
            <p:nvPr/>
          </p:nvSpPr>
          <p:spPr bwMode="auto">
            <a:xfrm>
              <a:off x="2220560" y="3214987"/>
              <a:ext cx="173666" cy="219422"/>
            </a:xfrm>
            <a:custGeom>
              <a:avLst/>
              <a:gdLst>
                <a:gd name="T0" fmla="*/ 0 w 197"/>
                <a:gd name="T1" fmla="*/ 2147483646 h 249"/>
                <a:gd name="T2" fmla="*/ 0 w 197"/>
                <a:gd name="T3" fmla="*/ 2147483646 h 249"/>
                <a:gd name="T4" fmla="*/ 2147483646 w 197"/>
                <a:gd name="T5" fmla="*/ 2147483646 h 249"/>
                <a:gd name="T6" fmla="*/ 2147483646 w 197"/>
                <a:gd name="T7" fmla="*/ 2147483646 h 249"/>
                <a:gd name="T8" fmla="*/ 2147483646 w 197"/>
                <a:gd name="T9" fmla="*/ 2147483646 h 249"/>
                <a:gd name="T10" fmla="*/ 2147483646 w 197"/>
                <a:gd name="T11" fmla="*/ 2147483646 h 249"/>
                <a:gd name="T12" fmla="*/ 2147483646 w 197"/>
                <a:gd name="T13" fmla="*/ 2147483646 h 249"/>
                <a:gd name="T14" fmla="*/ 0 w 197"/>
                <a:gd name="T15" fmla="*/ 2147483646 h 249"/>
                <a:gd name="T16" fmla="*/ 0 w 197"/>
                <a:gd name="T17" fmla="*/ 2147483646 h 249"/>
                <a:gd name="T18" fmla="*/ 2147483646 w 197"/>
                <a:gd name="T19" fmla="*/ 2147483646 h 249"/>
                <a:gd name="T20" fmla="*/ 2147483646 w 197"/>
                <a:gd name="T21" fmla="*/ 2147483646 h 249"/>
                <a:gd name="T22" fmla="*/ 2147483646 w 197"/>
                <a:gd name="T23" fmla="*/ 2147483646 h 249"/>
                <a:gd name="T24" fmla="*/ 2147483646 w 197"/>
                <a:gd name="T25" fmla="*/ 2147483646 h 249"/>
                <a:gd name="T26" fmla="*/ 2147483646 w 197"/>
                <a:gd name="T27" fmla="*/ 2147483646 h 249"/>
                <a:gd name="T28" fmla="*/ 2147483646 w 197"/>
                <a:gd name="T29" fmla="*/ 2147483646 h 249"/>
                <a:gd name="T30" fmla="*/ 2147483646 w 197"/>
                <a:gd name="T31" fmla="*/ 2147483646 h 249"/>
                <a:gd name="T32" fmla="*/ 2147483646 w 197"/>
                <a:gd name="T33" fmla="*/ 2147483646 h 249"/>
                <a:gd name="T34" fmla="*/ 2147483646 w 197"/>
                <a:gd name="T35" fmla="*/ 2147483646 h 249"/>
                <a:gd name="T36" fmla="*/ 2147483646 w 197"/>
                <a:gd name="T37" fmla="*/ 2147483646 h 249"/>
                <a:gd name="T38" fmla="*/ 2147483646 w 197"/>
                <a:gd name="T39" fmla="*/ 2147483646 h 249"/>
                <a:gd name="T40" fmla="*/ 2147483646 w 197"/>
                <a:gd name="T41" fmla="*/ 2147483646 h 249"/>
                <a:gd name="T42" fmla="*/ 2147483646 w 197"/>
                <a:gd name="T43" fmla="*/ 2147483646 h 249"/>
                <a:gd name="T44" fmla="*/ 2147483646 w 197"/>
                <a:gd name="T45" fmla="*/ 2147483646 h 249"/>
                <a:gd name="T46" fmla="*/ 2147483646 w 197"/>
                <a:gd name="T47" fmla="*/ 2147483646 h 249"/>
                <a:gd name="T48" fmla="*/ 2147483646 w 197"/>
                <a:gd name="T49" fmla="*/ 0 h 249"/>
                <a:gd name="T50" fmla="*/ 2147483646 w 197"/>
                <a:gd name="T51" fmla="*/ 0 h 249"/>
                <a:gd name="T52" fmla="*/ 0 w 197"/>
                <a:gd name="T53" fmla="*/ 2147483646 h 2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249"/>
                <a:gd name="T83" fmla="*/ 197 w 197"/>
                <a:gd name="T84" fmla="*/ 249 h 2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69" name="Google Shape;1202;p41">
              <a:extLst>
                <a:ext uri="{FF2B5EF4-FFF2-40B4-BE49-F238E27FC236}">
                  <a16:creationId xmlns:a16="http://schemas.microsoft.com/office/drawing/2014/main" id="{95D47FD5-742B-4582-9A59-20FF6F71F45B}"/>
                </a:ext>
              </a:extLst>
            </p:cNvPr>
            <p:cNvSpPr>
              <a:spLocks noChangeArrowheads="1"/>
            </p:cNvSpPr>
            <p:nvPr/>
          </p:nvSpPr>
          <p:spPr bwMode="auto">
            <a:xfrm>
              <a:off x="2214346" y="3400890"/>
              <a:ext cx="179880" cy="21321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0 h 242"/>
                <a:gd name="T12" fmla="*/ 2147483646 w 204"/>
                <a:gd name="T13" fmla="*/ 0 h 242"/>
                <a:gd name="T14" fmla="*/ 0 w 204"/>
                <a:gd name="T15" fmla="*/ 2147483646 h 242"/>
                <a:gd name="T16" fmla="*/ 0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2147483646 w 204"/>
                <a:gd name="T45" fmla="*/ 2147483646 h 242"/>
                <a:gd name="T46" fmla="*/ 2147483646 w 204"/>
                <a:gd name="T47" fmla="*/ 2147483646 h 242"/>
                <a:gd name="T48" fmla="*/ 2147483646 w 204"/>
                <a:gd name="T49" fmla="*/ 0 h 242"/>
                <a:gd name="T50" fmla="*/ 2147483646 w 204"/>
                <a:gd name="T51" fmla="*/ 0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70" name="Google Shape;1203;p41">
              <a:extLst>
                <a:ext uri="{FF2B5EF4-FFF2-40B4-BE49-F238E27FC236}">
                  <a16:creationId xmlns:a16="http://schemas.microsoft.com/office/drawing/2014/main" id="{76B12319-E197-4A6B-B934-7630941D657C}"/>
                </a:ext>
              </a:extLst>
            </p:cNvPr>
            <p:cNvSpPr>
              <a:spLocks noChangeArrowheads="1"/>
            </p:cNvSpPr>
            <p:nvPr/>
          </p:nvSpPr>
          <p:spPr bwMode="auto">
            <a:xfrm>
              <a:off x="1814198" y="3754076"/>
              <a:ext cx="213433" cy="180938"/>
            </a:xfrm>
            <a:custGeom>
              <a:avLst/>
              <a:gdLst>
                <a:gd name="T0" fmla="*/ 2147483646 w 242"/>
                <a:gd name="T1" fmla="*/ 2147483646 h 205"/>
                <a:gd name="T2" fmla="*/ 2147483646 w 242"/>
                <a:gd name="T3" fmla="*/ 2147483646 h 205"/>
                <a:gd name="T4" fmla="*/ 2147483646 w 242"/>
                <a:gd name="T5" fmla="*/ 2147483646 h 205"/>
                <a:gd name="T6" fmla="*/ 2147483646 w 242"/>
                <a:gd name="T7" fmla="*/ 2147483646 h 205"/>
                <a:gd name="T8" fmla="*/ 2147483646 w 242"/>
                <a:gd name="T9" fmla="*/ 2147483646 h 205"/>
                <a:gd name="T10" fmla="*/ 2147483646 w 242"/>
                <a:gd name="T11" fmla="*/ 2147483646 h 205"/>
                <a:gd name="T12" fmla="*/ 2147483646 w 242"/>
                <a:gd name="T13" fmla="*/ 2147483646 h 205"/>
                <a:gd name="T14" fmla="*/ 2147483646 w 242"/>
                <a:gd name="T15" fmla="*/ 0 h 205"/>
                <a:gd name="T16" fmla="*/ 2147483646 w 242"/>
                <a:gd name="T17" fmla="*/ 0 h 205"/>
                <a:gd name="T18" fmla="*/ 2147483646 w 242"/>
                <a:gd name="T19" fmla="*/ 2147483646 h 205"/>
                <a:gd name="T20" fmla="*/ 2147483646 w 242"/>
                <a:gd name="T21" fmla="*/ 2147483646 h 205"/>
                <a:gd name="T22" fmla="*/ 2147483646 w 242"/>
                <a:gd name="T23" fmla="*/ 2147483646 h 205"/>
                <a:gd name="T24" fmla="*/ 2147483646 w 242"/>
                <a:gd name="T25" fmla="*/ 2147483646 h 205"/>
                <a:gd name="T26" fmla="*/ 2147483646 w 242"/>
                <a:gd name="T27" fmla="*/ 2147483646 h 205"/>
                <a:gd name="T28" fmla="*/ 2147483646 w 242"/>
                <a:gd name="T29" fmla="*/ 2147483646 h 205"/>
                <a:gd name="T30" fmla="*/ 2147483646 w 242"/>
                <a:gd name="T31" fmla="*/ 2147483646 h 205"/>
                <a:gd name="T32" fmla="*/ 2147483646 w 242"/>
                <a:gd name="T33" fmla="*/ 2147483646 h 205"/>
                <a:gd name="T34" fmla="*/ 2147483646 w 242"/>
                <a:gd name="T35" fmla="*/ 2147483646 h 205"/>
                <a:gd name="T36" fmla="*/ 2147483646 w 242"/>
                <a:gd name="T37" fmla="*/ 2147483646 h 205"/>
                <a:gd name="T38" fmla="*/ 2147483646 w 242"/>
                <a:gd name="T39" fmla="*/ 2147483646 h 205"/>
                <a:gd name="T40" fmla="*/ 2147483646 w 242"/>
                <a:gd name="T41" fmla="*/ 2147483646 h 205"/>
                <a:gd name="T42" fmla="*/ 2147483646 w 242"/>
                <a:gd name="T43" fmla="*/ 2147483646 h 205"/>
                <a:gd name="T44" fmla="*/ 2147483646 w 242"/>
                <a:gd name="T45" fmla="*/ 2147483646 h 205"/>
                <a:gd name="T46" fmla="*/ 2147483646 w 242"/>
                <a:gd name="T47" fmla="*/ 2147483646 h 205"/>
                <a:gd name="T48" fmla="*/ 2147483646 w 242"/>
                <a:gd name="T49" fmla="*/ 2147483646 h 205"/>
                <a:gd name="T50" fmla="*/ 2147483646 w 242"/>
                <a:gd name="T51" fmla="*/ 2147483646 h 205"/>
                <a:gd name="T52" fmla="*/ 2147483646 w 242"/>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2"/>
                <a:gd name="T82" fmla="*/ 0 h 205"/>
                <a:gd name="T83" fmla="*/ 242 w 242"/>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71" name="Google Shape;1204;p41">
              <a:extLst>
                <a:ext uri="{FF2B5EF4-FFF2-40B4-BE49-F238E27FC236}">
                  <a16:creationId xmlns:a16="http://schemas.microsoft.com/office/drawing/2014/main" id="{2663B851-29C8-431C-AF9B-989E373ECE39}"/>
                </a:ext>
              </a:extLst>
            </p:cNvPr>
            <p:cNvSpPr>
              <a:spLocks noChangeArrowheads="1"/>
            </p:cNvSpPr>
            <p:nvPr/>
          </p:nvSpPr>
          <p:spPr bwMode="auto">
            <a:xfrm>
              <a:off x="2214346" y="3580587"/>
              <a:ext cx="179880" cy="213215"/>
            </a:xfrm>
            <a:custGeom>
              <a:avLst/>
              <a:gdLst>
                <a:gd name="T0" fmla="*/ 2147483646 w 204"/>
                <a:gd name="T1" fmla="*/ 2147483646 h 242"/>
                <a:gd name="T2" fmla="*/ 2147483646 w 204"/>
                <a:gd name="T3" fmla="*/ 2147483646 h 242"/>
                <a:gd name="T4" fmla="*/ 2147483646 w 204"/>
                <a:gd name="T5" fmla="*/ 2147483646 h 242"/>
                <a:gd name="T6" fmla="*/ 2147483646 w 204"/>
                <a:gd name="T7" fmla="*/ 2147483646 h 242"/>
                <a:gd name="T8" fmla="*/ 2147483646 w 204"/>
                <a:gd name="T9" fmla="*/ 2147483646 h 242"/>
                <a:gd name="T10" fmla="*/ 2147483646 w 204"/>
                <a:gd name="T11" fmla="*/ 0 h 242"/>
                <a:gd name="T12" fmla="*/ 2147483646 w 204"/>
                <a:gd name="T13" fmla="*/ 0 h 242"/>
                <a:gd name="T14" fmla="*/ 0 w 204"/>
                <a:gd name="T15" fmla="*/ 2147483646 h 242"/>
                <a:gd name="T16" fmla="*/ 0 w 204"/>
                <a:gd name="T17" fmla="*/ 2147483646 h 242"/>
                <a:gd name="T18" fmla="*/ 2147483646 w 204"/>
                <a:gd name="T19" fmla="*/ 2147483646 h 242"/>
                <a:gd name="T20" fmla="*/ 2147483646 w 204"/>
                <a:gd name="T21" fmla="*/ 2147483646 h 242"/>
                <a:gd name="T22" fmla="*/ 2147483646 w 204"/>
                <a:gd name="T23" fmla="*/ 2147483646 h 242"/>
                <a:gd name="T24" fmla="*/ 2147483646 w 204"/>
                <a:gd name="T25" fmla="*/ 2147483646 h 242"/>
                <a:gd name="T26" fmla="*/ 2147483646 w 204"/>
                <a:gd name="T27" fmla="*/ 2147483646 h 242"/>
                <a:gd name="T28" fmla="*/ 2147483646 w 204"/>
                <a:gd name="T29" fmla="*/ 2147483646 h 242"/>
                <a:gd name="T30" fmla="*/ 2147483646 w 204"/>
                <a:gd name="T31" fmla="*/ 2147483646 h 242"/>
                <a:gd name="T32" fmla="*/ 2147483646 w 204"/>
                <a:gd name="T33" fmla="*/ 2147483646 h 242"/>
                <a:gd name="T34" fmla="*/ 2147483646 w 204"/>
                <a:gd name="T35" fmla="*/ 2147483646 h 242"/>
                <a:gd name="T36" fmla="*/ 2147483646 w 204"/>
                <a:gd name="T37" fmla="*/ 2147483646 h 242"/>
                <a:gd name="T38" fmla="*/ 2147483646 w 204"/>
                <a:gd name="T39" fmla="*/ 2147483646 h 242"/>
                <a:gd name="T40" fmla="*/ 2147483646 w 204"/>
                <a:gd name="T41" fmla="*/ 2147483646 h 242"/>
                <a:gd name="T42" fmla="*/ 2147483646 w 204"/>
                <a:gd name="T43" fmla="*/ 2147483646 h 242"/>
                <a:gd name="T44" fmla="*/ 2147483646 w 204"/>
                <a:gd name="T45" fmla="*/ 2147483646 h 242"/>
                <a:gd name="T46" fmla="*/ 2147483646 w 204"/>
                <a:gd name="T47" fmla="*/ 2147483646 h 242"/>
                <a:gd name="T48" fmla="*/ 2147483646 w 204"/>
                <a:gd name="T49" fmla="*/ 0 h 242"/>
                <a:gd name="T50" fmla="*/ 2147483646 w 204"/>
                <a:gd name="T51" fmla="*/ 0 h 242"/>
                <a:gd name="T52" fmla="*/ 2147483646 w 204"/>
                <a:gd name="T53" fmla="*/ 2147483646 h 2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242"/>
                <a:gd name="T83" fmla="*/ 204 w 204"/>
                <a:gd name="T84" fmla="*/ 242 h 2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sp>
          <p:nvSpPr>
            <p:cNvPr id="27672" name="Google Shape;1205;p41">
              <a:extLst>
                <a:ext uri="{FF2B5EF4-FFF2-40B4-BE49-F238E27FC236}">
                  <a16:creationId xmlns:a16="http://schemas.microsoft.com/office/drawing/2014/main" id="{733A7AEE-6E82-43D4-A6CF-C76848CEECC8}"/>
                </a:ext>
              </a:extLst>
            </p:cNvPr>
            <p:cNvSpPr>
              <a:spLocks noChangeArrowheads="1"/>
            </p:cNvSpPr>
            <p:nvPr/>
          </p:nvSpPr>
          <p:spPr bwMode="auto">
            <a:xfrm>
              <a:off x="2174890" y="3760283"/>
              <a:ext cx="219335" cy="174731"/>
            </a:xfrm>
            <a:custGeom>
              <a:avLst/>
              <a:gdLst>
                <a:gd name="T0" fmla="*/ 2147483646 w 249"/>
                <a:gd name="T1" fmla="*/ 2147483646 h 198"/>
                <a:gd name="T2" fmla="*/ 2147483646 w 249"/>
                <a:gd name="T3" fmla="*/ 2147483646 h 198"/>
                <a:gd name="T4" fmla="*/ 2147483646 w 249"/>
                <a:gd name="T5" fmla="*/ 2147483646 h 198"/>
                <a:gd name="T6" fmla="*/ 2147483646 w 249"/>
                <a:gd name="T7" fmla="*/ 2147483646 h 198"/>
                <a:gd name="T8" fmla="*/ 2147483646 w 249"/>
                <a:gd name="T9" fmla="*/ 2147483646 h 198"/>
                <a:gd name="T10" fmla="*/ 2147483646 w 249"/>
                <a:gd name="T11" fmla="*/ 0 h 198"/>
                <a:gd name="T12" fmla="*/ 2147483646 w 249"/>
                <a:gd name="T13" fmla="*/ 0 h 198"/>
                <a:gd name="T14" fmla="*/ 2147483646 w 249"/>
                <a:gd name="T15" fmla="*/ 2147483646 h 198"/>
                <a:gd name="T16" fmla="*/ 2147483646 w 249"/>
                <a:gd name="T17" fmla="*/ 2147483646 h 198"/>
                <a:gd name="T18" fmla="*/ 2147483646 w 249"/>
                <a:gd name="T19" fmla="*/ 2147483646 h 198"/>
                <a:gd name="T20" fmla="*/ 2147483646 w 249"/>
                <a:gd name="T21" fmla="*/ 2147483646 h 198"/>
                <a:gd name="T22" fmla="*/ 2147483646 w 249"/>
                <a:gd name="T23" fmla="*/ 2147483646 h 198"/>
                <a:gd name="T24" fmla="*/ 2147483646 w 249"/>
                <a:gd name="T25" fmla="*/ 2147483646 h 198"/>
                <a:gd name="T26" fmla="*/ 0 w 249"/>
                <a:gd name="T27" fmla="*/ 2147483646 h 198"/>
                <a:gd name="T28" fmla="*/ 2147483646 w 249"/>
                <a:gd name="T29" fmla="*/ 2147483646 h 198"/>
                <a:gd name="T30" fmla="*/ 2147483646 w 249"/>
                <a:gd name="T31" fmla="*/ 2147483646 h 198"/>
                <a:gd name="T32" fmla="*/ 2147483646 w 249"/>
                <a:gd name="T33" fmla="*/ 2147483646 h 198"/>
                <a:gd name="T34" fmla="*/ 2147483646 w 249"/>
                <a:gd name="T35" fmla="*/ 2147483646 h 198"/>
                <a:gd name="T36" fmla="*/ 2147483646 w 249"/>
                <a:gd name="T37" fmla="*/ 2147483646 h 198"/>
                <a:gd name="T38" fmla="*/ 2147483646 w 249"/>
                <a:gd name="T39" fmla="*/ 2147483646 h 198"/>
                <a:gd name="T40" fmla="*/ 2147483646 w 249"/>
                <a:gd name="T41" fmla="*/ 2147483646 h 198"/>
                <a:gd name="T42" fmla="*/ 2147483646 w 249"/>
                <a:gd name="T43" fmla="*/ 2147483646 h 198"/>
                <a:gd name="T44" fmla="*/ 2147483646 w 249"/>
                <a:gd name="T45" fmla="*/ 2147483646 h 198"/>
                <a:gd name="T46" fmla="*/ 2147483646 w 249"/>
                <a:gd name="T47" fmla="*/ 2147483646 h 198"/>
                <a:gd name="T48" fmla="*/ 2147483646 w 249"/>
                <a:gd name="T49" fmla="*/ 0 h 198"/>
                <a:gd name="T50" fmla="*/ 2147483646 w 249"/>
                <a:gd name="T51" fmla="*/ 0 h 198"/>
                <a:gd name="T52" fmla="*/ 2147483646 w 249"/>
                <a:gd name="T53" fmla="*/ 2147483646 h 1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198"/>
                <a:gd name="T83" fmla="*/ 249 w 249"/>
                <a:gd name="T84" fmla="*/ 198 h 1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5" tIns="34275" rIns="68575" bIns="34275"/>
            <a:lstStyle/>
            <a:p>
              <a:endParaRPr lang="sk-SK"/>
            </a:p>
          </p:txBody>
        </p:sp>
      </p:grpSp>
      <p:sp>
        <p:nvSpPr>
          <p:cNvPr id="20" name="Google Shape;132;p14">
            <a:extLst>
              <a:ext uri="{FF2B5EF4-FFF2-40B4-BE49-F238E27FC236}">
                <a16:creationId xmlns:a16="http://schemas.microsoft.com/office/drawing/2014/main" id="{382B08E3-EEAD-4E10-B239-2E4864E520DC}"/>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7657" name="Obrázok 20" descr="Erasmus+ logo EN.jpg">
            <a:extLst>
              <a:ext uri="{FF2B5EF4-FFF2-40B4-BE49-F238E27FC236}">
                <a16:creationId xmlns:a16="http://schemas.microsoft.com/office/drawing/2014/main" id="{2F5F5108-1747-48D0-A8F4-DAAF922E5C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4" descr="Pravda Nepravda Nebo Ano NE Ikona klipartové obrázky">
            <a:hlinkClick r:id="rId3"/>
            <a:extLst>
              <a:ext uri="{FF2B5EF4-FFF2-40B4-BE49-F238E27FC236}">
                <a16:creationId xmlns:a16="http://schemas.microsoft.com/office/drawing/2014/main" id="{37C59A8C-8A8A-4C3B-8F88-B5F5BA16DC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813" y="19462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5" descr="Mešec Peniaze Banka V - Obrázok zdarma na Pixabay">
            <a:hlinkClick r:id="rId7"/>
            <a:extLst>
              <a:ext uri="{FF2B5EF4-FFF2-40B4-BE49-F238E27FC236}">
                <a16:creationId xmlns:a16="http://schemas.microsoft.com/office/drawing/2014/main" id="{73E298CE-BB0D-4E03-BF8A-CD02233911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816100"/>
            <a:ext cx="16224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3" descr="Chemická Reakcia Experiment Banka - Vektorová grafika zdarma na Pixabay">
            <a:hlinkClick r:id="rId9"/>
            <a:extLst>
              <a:ext uri="{FF2B5EF4-FFF2-40B4-BE49-F238E27FC236}">
                <a16:creationId xmlns:a16="http://schemas.microsoft.com/office/drawing/2014/main" id="{F4E2C5BB-84DB-433B-B994-E7D24C423B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1981200"/>
            <a:ext cx="17303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38;p15">
            <a:extLst>
              <a:ext uri="{FF2B5EF4-FFF2-40B4-BE49-F238E27FC236}">
                <a16:creationId xmlns:a16="http://schemas.microsoft.com/office/drawing/2014/main" id="{80A2480E-5335-44C8-BAA3-2A193BB022C7}"/>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en-US" altLang="sk-SK" sz="1800" b="1">
                <a:solidFill>
                  <a:srgbClr val="FFFFFF"/>
                </a:solidFill>
                <a:latin typeface="Roboto Slab" pitchFamily="2" charset="0"/>
                <a:cs typeface="Arial" panose="020B0604020202020204" pitchFamily="34" charset="0"/>
                <a:sym typeface="Roboto Slab" pitchFamily="2" charset="0"/>
              </a:rPr>
              <a:t>SOURCES</a:t>
            </a:r>
            <a:endParaRPr lang="sk-SK" altLang="sk-SK" sz="1800" b="1">
              <a:solidFill>
                <a:srgbClr val="FFFFFF"/>
              </a:solidFill>
              <a:latin typeface="Roboto Slab" pitchFamily="2" charset="0"/>
              <a:cs typeface="Arial" panose="020B0604020202020204" pitchFamily="34" charset="0"/>
              <a:sym typeface="Roboto Slab" pitchFamily="2" charset="0"/>
            </a:endParaRPr>
          </a:p>
        </p:txBody>
      </p:sp>
      <p:sp>
        <p:nvSpPr>
          <p:cNvPr id="29699" name="Google Shape;139;p15">
            <a:extLst>
              <a:ext uri="{FF2B5EF4-FFF2-40B4-BE49-F238E27FC236}">
                <a16:creationId xmlns:a16="http://schemas.microsoft.com/office/drawing/2014/main" id="{809CCADD-E6FD-4522-886C-A33F342BCA07}"/>
              </a:ext>
            </a:extLst>
          </p:cNvPr>
          <p:cNvSpPr txBox="1">
            <a:spLocks noGrp="1"/>
          </p:cNvSpPr>
          <p:nvPr>
            <p:ph type="subTitle" idx="4294967295"/>
          </p:nvPr>
        </p:nvSpPr>
        <p:spPr>
          <a:xfrm>
            <a:off x="142875" y="2038350"/>
            <a:ext cx="8678863" cy="576263"/>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1200">
                <a:solidFill>
                  <a:schemeClr val="bg1"/>
                </a:solidFill>
                <a:latin typeface="Nixie One" charset="0"/>
                <a:cs typeface="Arial" panose="020B0604020202020204" pitchFamily="34" charset="0"/>
              </a:rPr>
              <a:t>H. Vicenová, M. Ganajová: Chémia pre 7. ročník základnej školy a 2. ročník gymnázia s osemročným štúdiom ISBN 978-80-8091-427-1</a:t>
            </a:r>
          </a:p>
          <a:p>
            <a:pPr marL="0" indent="0" eaLnBrk="1" hangingPunct="1">
              <a:spcBef>
                <a:spcPts val="600"/>
              </a:spcBef>
              <a:buClr>
                <a:srgbClr val="114454"/>
              </a:buClr>
              <a:buSzPts val="3000"/>
              <a:buFont typeface="Arial" panose="020B0604020202020204" pitchFamily="34" charset="0"/>
              <a:buNone/>
            </a:pPr>
            <a:r>
              <a:rPr lang="sk-SK" altLang="sk-SK" sz="1200">
                <a:solidFill>
                  <a:schemeClr val="bg1"/>
                </a:solidFill>
                <a:latin typeface="Nixie One" charset="0"/>
                <a:cs typeface="Arial" panose="020B0604020202020204" pitchFamily="34" charset="0"/>
                <a:sym typeface="Nixie One" charset="0"/>
              </a:rPr>
              <a:t>H. Vicenová: Chémia pre 8. ročník základnej školy a 3. ročník gymnázia s osemročným štúdiom ISBN 978-80-8091-489-9 </a:t>
            </a:r>
            <a:endParaRPr lang="sk-SK" altLang="sk-SK" sz="2400">
              <a:solidFill>
                <a:schemeClr val="bg1"/>
              </a:solidFill>
              <a:latin typeface="Nixie One" charset="0"/>
              <a:cs typeface="Arial" panose="020B0604020202020204" pitchFamily="34" charset="0"/>
              <a:sym typeface="Nixie One" charset="0"/>
            </a:endParaRPr>
          </a:p>
        </p:txBody>
      </p:sp>
      <p:sp>
        <p:nvSpPr>
          <p:cNvPr id="29700" name="Google Shape;141;p15">
            <a:extLst>
              <a:ext uri="{FF2B5EF4-FFF2-40B4-BE49-F238E27FC236}">
                <a16:creationId xmlns:a16="http://schemas.microsoft.com/office/drawing/2014/main" id="{478FF77F-AEAF-41FF-ADE8-F7405420FF4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41A80C6-E08B-4470-B4C3-F5260A5DFF4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F5D018E7-1C49-4C4B-822D-A3D7E431AFF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9702" name="Obrázok 7" descr="Erasmus+ logo EN.jpg">
            <a:extLst>
              <a:ext uri="{FF2B5EF4-FFF2-40B4-BE49-F238E27FC236}">
                <a16:creationId xmlns:a16="http://schemas.microsoft.com/office/drawing/2014/main" id="{0A661F4D-96A0-4BF4-B918-613410B220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BlokTextu 9">
            <a:extLst>
              <a:ext uri="{FF2B5EF4-FFF2-40B4-BE49-F238E27FC236}">
                <a16:creationId xmlns:a16="http://schemas.microsoft.com/office/drawing/2014/main" id="{D3127123-AE39-41ED-9D34-47C0BDCD90DB}"/>
              </a:ext>
            </a:extLst>
          </p:cNvPr>
          <p:cNvSpPr txBox="1">
            <a:spLocks noChangeArrowheads="1"/>
          </p:cNvSpPr>
          <p:nvPr/>
        </p:nvSpPr>
        <p:spPr bwMode="auto">
          <a:xfrm>
            <a:off x="214313" y="2643188"/>
            <a:ext cx="514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 </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138;p15">
            <a:extLst>
              <a:ext uri="{FF2B5EF4-FFF2-40B4-BE49-F238E27FC236}">
                <a16:creationId xmlns:a16="http://schemas.microsoft.com/office/drawing/2014/main" id="{5B3BB359-2057-41D7-B237-47C132095CF1}"/>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endParaRPr lang="sk-SK" altLang="sk-SK" sz="1800" b="1">
              <a:solidFill>
                <a:srgbClr val="FFFFFF"/>
              </a:solidFill>
              <a:latin typeface="Roboto Slab" pitchFamily="2" charset="0"/>
              <a:cs typeface="Arial" panose="020B0604020202020204" pitchFamily="34" charset="0"/>
              <a:sym typeface="Roboto Slab" pitchFamily="2" charset="0"/>
            </a:endParaRPr>
          </a:p>
        </p:txBody>
      </p:sp>
      <p:sp>
        <p:nvSpPr>
          <p:cNvPr id="31747" name="Google Shape;139;p15">
            <a:extLst>
              <a:ext uri="{FF2B5EF4-FFF2-40B4-BE49-F238E27FC236}">
                <a16:creationId xmlns:a16="http://schemas.microsoft.com/office/drawing/2014/main" id="{9B9F4EA6-1566-4E02-B53F-E53553A9E104}"/>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31748" name="Google Shape;141;p15">
            <a:extLst>
              <a:ext uri="{FF2B5EF4-FFF2-40B4-BE49-F238E27FC236}">
                <a16:creationId xmlns:a16="http://schemas.microsoft.com/office/drawing/2014/main" id="{79FE73A7-A6EC-414D-9B1E-AD86447A2B3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6B4FC1B-0D12-4855-B8C9-81FE314E371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A6A1A1F-EA00-4311-9168-FBCE4BD0480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1750" name="Obrázok 7" descr="Erasmus+ logo EN.jpg">
            <a:extLst>
              <a:ext uri="{FF2B5EF4-FFF2-40B4-BE49-F238E27FC236}">
                <a16:creationId xmlns:a16="http://schemas.microsoft.com/office/drawing/2014/main" id="{878B0BFA-8F22-4DA5-AEE1-C800D001D1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BlokTextu 9">
            <a:extLst>
              <a:ext uri="{FF2B5EF4-FFF2-40B4-BE49-F238E27FC236}">
                <a16:creationId xmlns:a16="http://schemas.microsoft.com/office/drawing/2014/main" id="{5B64A812-40C9-43BA-8D2D-4EDAEC5D329B}"/>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138;p15">
            <a:extLst>
              <a:ext uri="{FF2B5EF4-FFF2-40B4-BE49-F238E27FC236}">
                <a16:creationId xmlns:a16="http://schemas.microsoft.com/office/drawing/2014/main" id="{656C4B67-C5A8-4F6E-91E8-5394083CBB86}"/>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endParaRPr lang="sk-SK" altLang="sk-SK" sz="1800" b="1">
              <a:solidFill>
                <a:srgbClr val="FFFFFF"/>
              </a:solidFill>
              <a:latin typeface="Nixie One" charset="0"/>
              <a:cs typeface="Arial" panose="020B0604020202020204" pitchFamily="34" charset="0"/>
              <a:sym typeface="Roboto Slab" pitchFamily="2" charset="0"/>
            </a:endParaRPr>
          </a:p>
        </p:txBody>
      </p:sp>
      <p:sp>
        <p:nvSpPr>
          <p:cNvPr id="11267" name="Google Shape;141;p15">
            <a:extLst>
              <a:ext uri="{FF2B5EF4-FFF2-40B4-BE49-F238E27FC236}">
                <a16:creationId xmlns:a16="http://schemas.microsoft.com/office/drawing/2014/main" id="{591E1C70-CEAE-4C2D-A100-CFD45417704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E639C95-5650-4F1E-83B7-CB3C2B4E2D47}"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4ADAF25-44BA-4FBF-8D8B-BFE482564BD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1269" name="Obrázok 7" descr="Erasmus+ logo EN.jpg">
            <a:extLst>
              <a:ext uri="{FF2B5EF4-FFF2-40B4-BE49-F238E27FC236}">
                <a16:creationId xmlns:a16="http://schemas.microsoft.com/office/drawing/2014/main" id="{D6AA9BA7-12B3-4EC8-908E-D1F04CFDE3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BlokTextu 10">
            <a:extLst>
              <a:ext uri="{FF2B5EF4-FFF2-40B4-BE49-F238E27FC236}">
                <a16:creationId xmlns:a16="http://schemas.microsoft.com/office/drawing/2014/main" id="{87E3DD49-4A2B-47F2-ADDC-3812FCAF5EC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en-US" altLang="sk-SK">
                <a:solidFill>
                  <a:schemeClr val="bg1"/>
                </a:solidFill>
                <a:latin typeface="Nixie One" charset="0"/>
              </a:rPr>
              <a:t>SUBJEC</a:t>
            </a:r>
            <a:r>
              <a:rPr lang="sk-SK" altLang="sk-SK">
                <a:solidFill>
                  <a:schemeClr val="bg1"/>
                </a:solidFill>
                <a:latin typeface="Nixie One" charset="0"/>
              </a:rPr>
              <a:t>T: CH</a:t>
            </a:r>
            <a:r>
              <a:rPr lang="en-US" altLang="sk-SK">
                <a:solidFill>
                  <a:schemeClr val="bg1"/>
                </a:solidFill>
                <a:latin typeface="Nixie One" charset="0"/>
              </a:rPr>
              <a:t>EMISTRY</a:t>
            </a:r>
            <a:endParaRPr lang="sk-SK" altLang="sk-SK">
              <a:solidFill>
                <a:schemeClr val="bg1"/>
              </a:solidFill>
              <a:latin typeface="Nixie One" charset="0"/>
            </a:endParaRPr>
          </a:p>
          <a:p>
            <a:pPr eaLnBrk="1" hangingPunct="1">
              <a:lnSpc>
                <a:spcPct val="200000"/>
              </a:lnSpc>
              <a:buClrTx/>
              <a:buFont typeface="Wingdings" panose="05000000000000000000" pitchFamily="2" charset="2"/>
              <a:buChar char="Ø"/>
            </a:pPr>
            <a:r>
              <a:rPr lang="en-US" altLang="sk-SK">
                <a:solidFill>
                  <a:schemeClr val="bg1"/>
                </a:solidFill>
                <a:latin typeface="Nixie One" charset="0"/>
              </a:rPr>
              <a:t>SPECIFICATION</a:t>
            </a:r>
            <a:r>
              <a:rPr lang="sk-SK" altLang="sk-SK">
                <a:solidFill>
                  <a:schemeClr val="bg1"/>
                </a:solidFill>
                <a:latin typeface="Nixie One" charset="0"/>
              </a:rPr>
              <a:t>: </a:t>
            </a:r>
            <a:r>
              <a:rPr lang="en-US" altLang="sk-SK">
                <a:solidFill>
                  <a:schemeClr val="bg1"/>
                </a:solidFill>
                <a:latin typeface="Nixie One" charset="0"/>
              </a:rPr>
              <a:t>The </a:t>
            </a:r>
            <a:r>
              <a:rPr lang="sk-SK" altLang="sk-SK">
                <a:solidFill>
                  <a:schemeClr val="bg1"/>
                </a:solidFill>
                <a:latin typeface="Nixie One" charset="0"/>
              </a:rPr>
              <a:t>STEM </a:t>
            </a:r>
            <a:r>
              <a:rPr lang="en-US" altLang="sk-SK">
                <a:solidFill>
                  <a:schemeClr val="bg1"/>
                </a:solidFill>
                <a:latin typeface="Nixie One" charset="0"/>
              </a:rPr>
              <a:t>M</a:t>
            </a:r>
            <a:r>
              <a:rPr lang="sk-SK" altLang="sk-SK">
                <a:solidFill>
                  <a:schemeClr val="bg1"/>
                </a:solidFill>
                <a:latin typeface="Nixie One" charset="0"/>
              </a:rPr>
              <a:t>et</a:t>
            </a:r>
            <a:r>
              <a:rPr lang="en-US" altLang="sk-SK">
                <a:solidFill>
                  <a:schemeClr val="bg1"/>
                </a:solidFill>
                <a:latin typeface="Nixie One" charset="0"/>
              </a:rPr>
              <a:t>hod</a:t>
            </a:r>
            <a:endParaRPr lang="sk-SK" altLang="sk-SK">
              <a:solidFill>
                <a:schemeClr val="bg1"/>
              </a:solidFill>
              <a:latin typeface="Nixie One" charset="0"/>
            </a:endParaRPr>
          </a:p>
          <a:p>
            <a:pPr eaLnBrk="1" hangingPunct="1">
              <a:lnSpc>
                <a:spcPct val="200000"/>
              </a:lnSpc>
              <a:buClrTx/>
              <a:buFont typeface="Wingdings" panose="05000000000000000000" pitchFamily="2" charset="2"/>
              <a:buChar char="Ø"/>
            </a:pPr>
            <a:r>
              <a:rPr lang="en-US" altLang="sk-SK">
                <a:solidFill>
                  <a:schemeClr val="bg1"/>
                </a:solidFill>
                <a:latin typeface="Nixie One" charset="0"/>
              </a:rPr>
              <a:t>AGE GROUP:</a:t>
            </a:r>
            <a:r>
              <a:rPr lang="sk-SK" altLang="sk-SK">
                <a:solidFill>
                  <a:schemeClr val="bg1"/>
                </a:solidFill>
                <a:latin typeface="Nixie One" charset="0"/>
              </a:rPr>
              <a:t> 12-13</a:t>
            </a:r>
          </a:p>
          <a:p>
            <a:pPr eaLnBrk="1" hangingPunct="1">
              <a:lnSpc>
                <a:spcPct val="200000"/>
              </a:lnSpc>
              <a:buClrTx/>
              <a:buFont typeface="Wingdings" panose="05000000000000000000" pitchFamily="2" charset="2"/>
              <a:buChar char="Ø"/>
            </a:pPr>
            <a:r>
              <a:rPr lang="sk-SK" altLang="sk-SK">
                <a:solidFill>
                  <a:schemeClr val="bg1"/>
                </a:solidFill>
                <a:latin typeface="Nixie One" charset="0"/>
              </a:rPr>
              <a:t>1 </a:t>
            </a:r>
            <a:r>
              <a:rPr lang="en-US" altLang="sk-SK">
                <a:solidFill>
                  <a:schemeClr val="bg1"/>
                </a:solidFill>
                <a:latin typeface="Nixie One" charset="0"/>
              </a:rPr>
              <a:t>LESSON</a:t>
            </a:r>
            <a:r>
              <a:rPr lang="sk-SK" altLang="sk-SK">
                <a:solidFill>
                  <a:schemeClr val="bg1"/>
                </a:solidFill>
                <a:latin typeface="Nixie One" charset="0"/>
              </a:rPr>
              <a:t> : 45 min</a:t>
            </a:r>
          </a:p>
          <a:p>
            <a:pPr eaLnBrk="1" hangingPunct="1">
              <a:buClrTx/>
              <a:buFontTx/>
              <a:buNone/>
            </a:pPr>
            <a:endParaRPr lang="sk-SK" altLang="sk-SK"/>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265;p25">
            <a:extLst>
              <a:ext uri="{FF2B5EF4-FFF2-40B4-BE49-F238E27FC236}">
                <a16:creationId xmlns:a16="http://schemas.microsoft.com/office/drawing/2014/main" id="{1F6F1363-904B-4F9F-B924-8C49ED537862}"/>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en-US" altLang="sk-SK" sz="1800" b="1">
                <a:solidFill>
                  <a:srgbClr val="124057"/>
                </a:solidFill>
                <a:latin typeface="Roboto Slab" pitchFamily="2" charset="0"/>
                <a:cs typeface="Arial" panose="020B0604020202020204" pitchFamily="34" charset="0"/>
                <a:sym typeface="Roboto Slab" pitchFamily="2" charset="0"/>
              </a:rPr>
              <a:t>CONTENTS</a:t>
            </a: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3315" name="Google Shape;267;p25">
            <a:extLst>
              <a:ext uri="{FF2B5EF4-FFF2-40B4-BE49-F238E27FC236}">
                <a16:creationId xmlns:a16="http://schemas.microsoft.com/office/drawing/2014/main" id="{87939267-6AF6-48B3-958D-E63BA807CA78}"/>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3316" name="Google Shape;268;p25">
            <a:extLst>
              <a:ext uri="{FF2B5EF4-FFF2-40B4-BE49-F238E27FC236}">
                <a16:creationId xmlns:a16="http://schemas.microsoft.com/office/drawing/2014/main" id="{981E035A-0077-4DD3-80B2-81925EFEFC52}"/>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3317" name="Google Shape;269;p25">
            <a:extLst>
              <a:ext uri="{FF2B5EF4-FFF2-40B4-BE49-F238E27FC236}">
                <a16:creationId xmlns:a16="http://schemas.microsoft.com/office/drawing/2014/main" id="{D3773DF0-8E85-4642-8AA9-855F10B3788F}"/>
              </a:ext>
            </a:extLst>
          </p:cNvPr>
          <p:cNvSpPr>
            <a:spLocks noChangeArrowheads="1"/>
          </p:cNvSpPr>
          <p:nvPr/>
        </p:nvSpPr>
        <p:spPr bwMode="auto">
          <a:xfrm>
            <a:off x="3779838" y="1492250"/>
            <a:ext cx="2554287"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3318" name="Google Shape;270;p25">
            <a:extLst>
              <a:ext uri="{FF2B5EF4-FFF2-40B4-BE49-F238E27FC236}">
                <a16:creationId xmlns:a16="http://schemas.microsoft.com/office/drawing/2014/main" id="{0AA747FB-AE11-4679-B7A8-C1C2A81E5FBF}"/>
              </a:ext>
            </a:extLst>
          </p:cNvPr>
          <p:cNvSpPr>
            <a:spLocks noChangeArrowheads="1"/>
          </p:cNvSpPr>
          <p:nvPr/>
        </p:nvSpPr>
        <p:spPr bwMode="auto">
          <a:xfrm>
            <a:off x="2898775" y="1312863"/>
            <a:ext cx="882650" cy="9540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19" name="Google Shape;271;p25">
            <a:extLst>
              <a:ext uri="{FF2B5EF4-FFF2-40B4-BE49-F238E27FC236}">
                <a16:creationId xmlns:a16="http://schemas.microsoft.com/office/drawing/2014/main" id="{351C671C-B041-4470-AD97-04B819ADC773}"/>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0" name="Google Shape;272;p25">
            <a:extLst>
              <a:ext uri="{FF2B5EF4-FFF2-40B4-BE49-F238E27FC236}">
                <a16:creationId xmlns:a16="http://schemas.microsoft.com/office/drawing/2014/main" id="{CDBE90FF-4549-4025-8B80-0F6810D9AE20}"/>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1" name="Google Shape;275;p25">
            <a:extLst>
              <a:ext uri="{FF2B5EF4-FFF2-40B4-BE49-F238E27FC236}">
                <a16:creationId xmlns:a16="http://schemas.microsoft.com/office/drawing/2014/main" id="{37AC227E-2AFF-4C21-BE8A-78056DB400C5}"/>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2" name="Google Shape;276;p25">
            <a:extLst>
              <a:ext uri="{FF2B5EF4-FFF2-40B4-BE49-F238E27FC236}">
                <a16:creationId xmlns:a16="http://schemas.microsoft.com/office/drawing/2014/main" id="{C03A3F86-D5AE-4191-926C-5FC219028407}"/>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3" name="Google Shape;277;p25">
            <a:extLst>
              <a:ext uri="{FF2B5EF4-FFF2-40B4-BE49-F238E27FC236}">
                <a16:creationId xmlns:a16="http://schemas.microsoft.com/office/drawing/2014/main" id="{D42BDE20-AB69-4A6F-B387-EAA71715D7A9}"/>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4" name="Google Shape;278;p25">
            <a:extLst>
              <a:ext uri="{FF2B5EF4-FFF2-40B4-BE49-F238E27FC236}">
                <a16:creationId xmlns:a16="http://schemas.microsoft.com/office/drawing/2014/main" id="{C4096EF1-E57E-4B44-ADF9-6DFF8ED57DCD}"/>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25" name="Google Shape;279;p25">
            <a:extLst>
              <a:ext uri="{FF2B5EF4-FFF2-40B4-BE49-F238E27FC236}">
                <a16:creationId xmlns:a16="http://schemas.microsoft.com/office/drawing/2014/main" id="{71BF1D94-34B8-442B-A93C-C108895AE8B6}"/>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Roboto Slab" pitchFamily="2" charset="0"/>
                <a:sym typeface="Nixie One" charset="0"/>
              </a:rPr>
              <a:t>01</a:t>
            </a:r>
          </a:p>
        </p:txBody>
      </p:sp>
      <p:cxnSp>
        <p:nvCxnSpPr>
          <p:cNvPr id="13326" name="Google Shape;280;p25">
            <a:extLst>
              <a:ext uri="{FF2B5EF4-FFF2-40B4-BE49-F238E27FC236}">
                <a16:creationId xmlns:a16="http://schemas.microsoft.com/office/drawing/2014/main" id="{49035085-5A83-4AA9-93ED-3D76FB500E77}"/>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27" name="Google Shape;281;p25">
            <a:extLst>
              <a:ext uri="{FF2B5EF4-FFF2-40B4-BE49-F238E27FC236}">
                <a16:creationId xmlns:a16="http://schemas.microsoft.com/office/drawing/2014/main" id="{C5EF3C6C-8B13-4F85-87AB-F17BBC254CBB}"/>
              </a:ext>
            </a:extLst>
          </p:cNvPr>
          <p:cNvSpPr txBox="1">
            <a:spLocks noChangeArrowheads="1"/>
          </p:cNvSpPr>
          <p:nvPr/>
        </p:nvSpPr>
        <p:spPr bwMode="auto">
          <a:xfrm>
            <a:off x="4500563" y="163512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a:solidFill>
                <a:srgbClr val="FFFFFF"/>
              </a:solidFill>
              <a:latin typeface="Nixie One" charset="0"/>
              <a:sym typeface="Nixie One" charset="0"/>
            </a:endParaRPr>
          </a:p>
        </p:txBody>
      </p:sp>
      <p:sp>
        <p:nvSpPr>
          <p:cNvPr id="13328" name="Google Shape;282;p25">
            <a:extLst>
              <a:ext uri="{FF2B5EF4-FFF2-40B4-BE49-F238E27FC236}">
                <a16:creationId xmlns:a16="http://schemas.microsoft.com/office/drawing/2014/main" id="{484C0F07-EFE5-4729-9494-01B95C340483}"/>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Roboto Slab" pitchFamily="2" charset="0"/>
                <a:sym typeface="Nixie One" charset="0"/>
              </a:rPr>
              <a:t>02</a:t>
            </a:r>
            <a:endParaRPr lang="sk-SK" altLang="sk-SK" sz="2400" b="1">
              <a:latin typeface="Roboto Slab" pitchFamily="2" charset="0"/>
              <a:sym typeface="Nixie One" charset="0"/>
            </a:endParaRPr>
          </a:p>
        </p:txBody>
      </p:sp>
      <p:cxnSp>
        <p:nvCxnSpPr>
          <p:cNvPr id="13329" name="Google Shape;283;p25">
            <a:extLst>
              <a:ext uri="{FF2B5EF4-FFF2-40B4-BE49-F238E27FC236}">
                <a16:creationId xmlns:a16="http://schemas.microsoft.com/office/drawing/2014/main" id="{A14F0D7A-C2FE-4106-987F-24665DC84684}"/>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30" name="Google Shape;284;p25">
            <a:extLst>
              <a:ext uri="{FF2B5EF4-FFF2-40B4-BE49-F238E27FC236}">
                <a16:creationId xmlns:a16="http://schemas.microsoft.com/office/drawing/2014/main" id="{4A66A09D-1864-48C3-A8B9-56847D1BBB82}"/>
              </a:ext>
            </a:extLst>
          </p:cNvPr>
          <p:cNvSpPr txBox="1">
            <a:spLocks noChangeArrowheads="1"/>
          </p:cNvSpPr>
          <p:nvPr/>
        </p:nvSpPr>
        <p:spPr bwMode="auto">
          <a:xfrm>
            <a:off x="4427538" y="1708150"/>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a:solidFill>
                  <a:schemeClr val="bg1"/>
                </a:solidFill>
                <a:latin typeface="Roboto Slab" pitchFamily="2" charset="0"/>
                <a:sym typeface="Nixie One" charset="0"/>
              </a:rPr>
              <a:t>Chemic</a:t>
            </a:r>
            <a:r>
              <a:rPr lang="en-US" altLang="sk-SK" b="1">
                <a:solidFill>
                  <a:schemeClr val="bg1"/>
                </a:solidFill>
                <a:latin typeface="Roboto Slab" pitchFamily="2" charset="0"/>
                <a:sym typeface="Nixie One" charset="0"/>
              </a:rPr>
              <a:t>al</a:t>
            </a:r>
            <a:r>
              <a:rPr lang="sk-SK" altLang="sk-SK" b="1">
                <a:solidFill>
                  <a:schemeClr val="bg1"/>
                </a:solidFill>
                <a:latin typeface="Roboto Slab" pitchFamily="2" charset="0"/>
                <a:sym typeface="Nixie One" charset="0"/>
              </a:rPr>
              <a:t> </a:t>
            </a:r>
            <a:r>
              <a:rPr lang="en-US" altLang="sk-SK" b="1">
                <a:solidFill>
                  <a:schemeClr val="bg1"/>
                </a:solidFill>
                <a:latin typeface="Roboto Slab" pitchFamily="2" charset="0"/>
                <a:sym typeface="Nixie One" charset="0"/>
              </a:rPr>
              <a:t>Substances</a:t>
            </a:r>
            <a:endParaRPr lang="sk-SK" altLang="sk-SK" b="1">
              <a:solidFill>
                <a:schemeClr val="bg1"/>
              </a:solidFill>
              <a:latin typeface="Roboto Slab" pitchFamily="2" charset="0"/>
              <a:sym typeface="Nixie One" charset="0"/>
            </a:endParaRPr>
          </a:p>
        </p:txBody>
      </p:sp>
      <p:sp>
        <p:nvSpPr>
          <p:cNvPr id="13331" name="Google Shape;285;p25">
            <a:extLst>
              <a:ext uri="{FF2B5EF4-FFF2-40B4-BE49-F238E27FC236}">
                <a16:creationId xmlns:a16="http://schemas.microsoft.com/office/drawing/2014/main" id="{1A690D69-9C4D-42FA-96EE-FCB0BC0874D0}"/>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Roboto Slab" pitchFamily="2" charset="0"/>
                <a:sym typeface="Nixie One" charset="0"/>
              </a:rPr>
              <a:t>03</a:t>
            </a:r>
          </a:p>
        </p:txBody>
      </p:sp>
      <p:cxnSp>
        <p:nvCxnSpPr>
          <p:cNvPr id="13332" name="Google Shape;286;p25">
            <a:extLst>
              <a:ext uri="{FF2B5EF4-FFF2-40B4-BE49-F238E27FC236}">
                <a16:creationId xmlns:a16="http://schemas.microsoft.com/office/drawing/2014/main" id="{A188194C-7D92-474A-B190-CDDC01CC9680}"/>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33" name="Google Shape;287;p25">
            <a:extLst>
              <a:ext uri="{FF2B5EF4-FFF2-40B4-BE49-F238E27FC236}">
                <a16:creationId xmlns:a16="http://schemas.microsoft.com/office/drawing/2014/main" id="{326D36AF-91E3-49C2-9FFF-3DCABD5E2DC8}"/>
              </a:ext>
            </a:extLst>
          </p:cNvPr>
          <p:cNvSpPr txBox="1">
            <a:spLocks noChangeArrowheads="1"/>
          </p:cNvSpPr>
          <p:nvPr/>
        </p:nvSpPr>
        <p:spPr bwMode="auto">
          <a:xfrm>
            <a:off x="4478338" y="243522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Tx/>
              <a:buNone/>
            </a:pPr>
            <a:r>
              <a:rPr lang="en-US" altLang="sk-SK" sz="1200" b="1">
                <a:solidFill>
                  <a:srgbClr val="FFFFFF"/>
                </a:solidFill>
                <a:latin typeface="Roboto Slab" pitchFamily="2" charset="0"/>
                <a:sym typeface="Nixie One" charset="0"/>
              </a:rPr>
              <a:t>Acidity and Alkalinity of Chemical Substances</a:t>
            </a:r>
            <a:endParaRPr lang="sk-SK" altLang="sk-SK" sz="1200">
              <a:latin typeface="Roboto Slab" pitchFamily="2" charset="0"/>
              <a:sym typeface="Nixie One" charset="0"/>
            </a:endParaRPr>
          </a:p>
          <a:p>
            <a:pPr eaLnBrk="1" hangingPunct="1">
              <a:lnSpc>
                <a:spcPct val="83000"/>
              </a:lnSpc>
              <a:buFont typeface="Arial" panose="020B0604020202020204" pitchFamily="34" charset="0"/>
              <a:buNone/>
            </a:pPr>
            <a:r>
              <a:rPr lang="sk-SK" altLang="sk-SK" sz="1200" b="1">
                <a:solidFill>
                  <a:srgbClr val="FFFFFF"/>
                </a:solidFill>
                <a:latin typeface="Nixie One" charset="0"/>
                <a:sym typeface="Nixie One" charset="0"/>
              </a:rPr>
              <a:t> </a:t>
            </a:r>
            <a:endParaRPr lang="sk-SK" altLang="sk-SK" sz="1000">
              <a:solidFill>
                <a:srgbClr val="FFFFFF"/>
              </a:solidFill>
              <a:latin typeface="Nixie One" charset="0"/>
              <a:sym typeface="Nixie One" charset="0"/>
            </a:endParaRPr>
          </a:p>
        </p:txBody>
      </p:sp>
      <p:cxnSp>
        <p:nvCxnSpPr>
          <p:cNvPr id="13334" name="Google Shape;289;p25">
            <a:extLst>
              <a:ext uri="{FF2B5EF4-FFF2-40B4-BE49-F238E27FC236}">
                <a16:creationId xmlns:a16="http://schemas.microsoft.com/office/drawing/2014/main" id="{D530AF4A-92B0-411F-9F21-C92B548974EC}"/>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3335" name="Google Shape;290;p25">
            <a:extLst>
              <a:ext uri="{FF2B5EF4-FFF2-40B4-BE49-F238E27FC236}">
                <a16:creationId xmlns:a16="http://schemas.microsoft.com/office/drawing/2014/main" id="{14EFB7B5-5D0D-4AFF-9DE5-467E4BADD6B8}"/>
              </a:ext>
            </a:extLst>
          </p:cNvPr>
          <p:cNvSpPr txBox="1">
            <a:spLocks noChangeArrowheads="1"/>
          </p:cNvSpPr>
          <p:nvPr/>
        </p:nvSpPr>
        <p:spPr bwMode="auto">
          <a:xfrm>
            <a:off x="4713288" y="389572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000">
              <a:solidFill>
                <a:srgbClr val="FFFFFF"/>
              </a:solidFill>
              <a:latin typeface="Nixie One" charset="0"/>
              <a:sym typeface="Nixie One" charset="0"/>
            </a:endParaRPr>
          </a:p>
        </p:txBody>
      </p:sp>
      <p:sp>
        <p:nvSpPr>
          <p:cNvPr id="13336" name="Google Shape;291;p25">
            <a:extLst>
              <a:ext uri="{FF2B5EF4-FFF2-40B4-BE49-F238E27FC236}">
                <a16:creationId xmlns:a16="http://schemas.microsoft.com/office/drawing/2014/main" id="{80B74B54-DB2E-422C-BC14-188FDA9E9E93}"/>
              </a:ext>
            </a:extLst>
          </p:cNvPr>
          <p:cNvSpPr>
            <a:spLocks noChangeArrowheads="1"/>
          </p:cNvSpPr>
          <p:nvPr/>
        </p:nvSpPr>
        <p:spPr bwMode="auto">
          <a:xfrm flipH="1">
            <a:off x="3851275" y="1492250"/>
            <a:ext cx="90488" cy="2978150"/>
          </a:xfrm>
          <a:custGeom>
            <a:avLst/>
            <a:gdLst>
              <a:gd name="T0" fmla="*/ 0 w 120000"/>
              <a:gd name="T1" fmla="*/ 2147483646 h 120000"/>
              <a:gd name="T2" fmla="*/ 0 w 120000"/>
              <a:gd name="T3" fmla="*/ 2147483646 h 120000"/>
              <a:gd name="T4" fmla="*/ 44 w 120000"/>
              <a:gd name="T5" fmla="*/ 0 h 120000"/>
              <a:gd name="T6" fmla="*/ 44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3337" name="Google Shape;292;p25">
            <a:extLst>
              <a:ext uri="{FF2B5EF4-FFF2-40B4-BE49-F238E27FC236}">
                <a16:creationId xmlns:a16="http://schemas.microsoft.com/office/drawing/2014/main" id="{0C1F198B-7997-4035-8E23-A4A35BDAAD07}"/>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3338" name="Google Shape;312;p25">
            <a:extLst>
              <a:ext uri="{FF2B5EF4-FFF2-40B4-BE49-F238E27FC236}">
                <a16:creationId xmlns:a16="http://schemas.microsoft.com/office/drawing/2014/main" id="{776664A7-2B2E-455B-9D64-4CDC4EDABEA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3F22FAB-4F4C-44CA-AFCA-D0ABFAE0A9E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BD005DF0-F198-4ACE-94EB-AA741D5D33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
        <p:nvSpPr>
          <p:cNvPr id="13340" name="Google Shape;284;p25">
            <a:extLst>
              <a:ext uri="{FF2B5EF4-FFF2-40B4-BE49-F238E27FC236}">
                <a16:creationId xmlns:a16="http://schemas.microsoft.com/office/drawing/2014/main" id="{027288FD-CFA7-41B1-89EE-5C5415863D90}"/>
              </a:ext>
            </a:extLst>
          </p:cNvPr>
          <p:cNvSpPr txBox="1">
            <a:spLocks noChangeArrowheads="1"/>
          </p:cNvSpPr>
          <p:nvPr/>
        </p:nvSpPr>
        <p:spPr bwMode="auto">
          <a:xfrm>
            <a:off x="4713288" y="1925638"/>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000">
              <a:solidFill>
                <a:srgbClr val="FFFFFF"/>
              </a:solidFill>
              <a:latin typeface="Nixie One" charset="0"/>
              <a:sym typeface="Nixie One" charset="0"/>
            </a:endParaRPr>
          </a:p>
        </p:txBody>
      </p:sp>
      <p:sp>
        <p:nvSpPr>
          <p:cNvPr id="13341" name="Google Shape;490;p40">
            <a:extLst>
              <a:ext uri="{FF2B5EF4-FFF2-40B4-BE49-F238E27FC236}">
                <a16:creationId xmlns:a16="http://schemas.microsoft.com/office/drawing/2014/main" id="{75E11810-EF11-488C-A23F-AEC33AB04035}"/>
              </a:ext>
            </a:extLst>
          </p:cNvPr>
          <p:cNvSpPr>
            <a:spLocks noChangeArrowheads="1"/>
          </p:cNvSpPr>
          <p:nvPr/>
        </p:nvSpPr>
        <p:spPr bwMode="auto">
          <a:xfrm>
            <a:off x="3143250" y="4071938"/>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pic>
        <p:nvPicPr>
          <p:cNvPr id="13342" name="Obrázok 70" descr="Erasmus+ logo EN.jpg">
            <a:extLst>
              <a:ext uri="{FF2B5EF4-FFF2-40B4-BE49-F238E27FC236}">
                <a16:creationId xmlns:a16="http://schemas.microsoft.com/office/drawing/2014/main" id="{FDE9C1C8-E90A-4BF9-9428-D786504C7B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Google Shape;287;p25">
            <a:extLst>
              <a:ext uri="{FF2B5EF4-FFF2-40B4-BE49-F238E27FC236}">
                <a16:creationId xmlns:a16="http://schemas.microsoft.com/office/drawing/2014/main" id="{BE55248E-A001-41DF-A677-48448444AA42}"/>
              </a:ext>
            </a:extLst>
          </p:cNvPr>
          <p:cNvSpPr txBox="1">
            <a:spLocks noChangeArrowheads="1"/>
          </p:cNvSpPr>
          <p:nvPr/>
        </p:nvSpPr>
        <p:spPr bwMode="auto">
          <a:xfrm>
            <a:off x="4475163" y="3179763"/>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Tx/>
              <a:buNone/>
            </a:pPr>
            <a:r>
              <a:rPr lang="en-US" altLang="sk-SK" sz="1200" b="1">
                <a:solidFill>
                  <a:srgbClr val="FFFFFF"/>
                </a:solidFill>
                <a:latin typeface="Roboto Slab" pitchFamily="2" charset="0"/>
                <a:sym typeface="Nixie One" charset="0"/>
              </a:rPr>
              <a:t>Teaching</a:t>
            </a:r>
            <a:r>
              <a:rPr lang="sk-SK" altLang="sk-SK" sz="1200" b="1">
                <a:solidFill>
                  <a:srgbClr val="FFFFFF"/>
                </a:solidFill>
                <a:latin typeface="Roboto Slab" pitchFamily="2" charset="0"/>
                <a:sym typeface="Nixie One" charset="0"/>
              </a:rPr>
              <a:t> </a:t>
            </a:r>
            <a:r>
              <a:rPr lang="en-US" altLang="sk-SK" sz="1200" b="1">
                <a:solidFill>
                  <a:srgbClr val="FFFFFF"/>
                </a:solidFill>
                <a:latin typeface="Roboto Slab" pitchFamily="2" charset="0"/>
                <a:sym typeface="Nixie One" charset="0"/>
              </a:rPr>
              <a:t>M</a:t>
            </a:r>
            <a:r>
              <a:rPr lang="sk-SK" altLang="sk-SK" sz="1200" b="1">
                <a:solidFill>
                  <a:srgbClr val="FFFFFF"/>
                </a:solidFill>
                <a:latin typeface="Roboto Slab" pitchFamily="2" charset="0"/>
                <a:sym typeface="Nixie One" charset="0"/>
              </a:rPr>
              <a:t>ateri</a:t>
            </a:r>
            <a:r>
              <a:rPr lang="en-US" altLang="sk-SK" sz="1200" b="1">
                <a:solidFill>
                  <a:srgbClr val="FFFFFF"/>
                </a:solidFill>
                <a:latin typeface="Roboto Slab" pitchFamily="2" charset="0"/>
                <a:sym typeface="Nixie One" charset="0"/>
              </a:rPr>
              <a:t>als</a:t>
            </a:r>
            <a:r>
              <a:rPr lang="sk-SK" altLang="sk-SK" sz="1200" b="1">
                <a:solidFill>
                  <a:srgbClr val="FFFFFF"/>
                </a:solidFill>
                <a:latin typeface="Nixie One" charset="0"/>
                <a:sym typeface="Nixie One" charset="0"/>
              </a:rPr>
              <a:t> </a:t>
            </a:r>
            <a:endParaRPr lang="sk-SK" altLang="sk-SK" sz="1000">
              <a:solidFill>
                <a:srgbClr val="FFFFFF"/>
              </a:solidFill>
              <a:latin typeface="Nixie One" charset="0"/>
              <a:sym typeface="Nixie One"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46;p16">
            <a:extLst>
              <a:ext uri="{FF2B5EF4-FFF2-40B4-BE49-F238E27FC236}">
                <a16:creationId xmlns:a16="http://schemas.microsoft.com/office/drawing/2014/main" id="{C4B5ABCD-8EBE-4690-ABA1-99E864331870}"/>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sk-SK" sz="2400" b="1">
                <a:latin typeface="Roboto Slab" pitchFamily="2" charset="0"/>
                <a:cs typeface="Arial" panose="020B0604020202020204" pitchFamily="34" charset="0"/>
                <a:sym typeface="Roboto Slab" pitchFamily="2" charset="0"/>
              </a:rPr>
              <a:t>Chemic</a:t>
            </a:r>
            <a:r>
              <a:rPr lang="en-US" altLang="sk-SK" sz="2400" b="1">
                <a:latin typeface="Roboto Slab" pitchFamily="2" charset="0"/>
                <a:cs typeface="Arial" panose="020B0604020202020204" pitchFamily="34" charset="0"/>
                <a:sym typeface="Roboto Slab" pitchFamily="2" charset="0"/>
              </a:rPr>
              <a:t>al</a:t>
            </a:r>
            <a:r>
              <a:rPr lang="sk-SK" altLang="sk-SK" sz="2400" b="1">
                <a:latin typeface="Roboto Slab" pitchFamily="2" charset="0"/>
                <a:cs typeface="Arial" panose="020B0604020202020204" pitchFamily="34" charset="0"/>
                <a:sym typeface="Roboto Slab" pitchFamily="2" charset="0"/>
              </a:rPr>
              <a:t> </a:t>
            </a:r>
            <a:r>
              <a:rPr lang="en-US" altLang="sk-SK" sz="2400" b="1">
                <a:latin typeface="Roboto Slab" pitchFamily="2" charset="0"/>
                <a:cs typeface="Arial" panose="020B0604020202020204" pitchFamily="34" charset="0"/>
                <a:sym typeface="Roboto Slab" pitchFamily="2" charset="0"/>
              </a:rPr>
              <a:t>Substances</a:t>
            </a:r>
            <a:endParaRPr lang="sk-SK" altLang="sk-SK" sz="2400" b="1">
              <a:latin typeface="Roboto Slab" pitchFamily="2" charset="0"/>
              <a:cs typeface="Arial" panose="020B0604020202020204" pitchFamily="34" charset="0"/>
              <a:sym typeface="Roboto Slab" pitchFamily="2" charset="0"/>
            </a:endParaRPr>
          </a:p>
        </p:txBody>
      </p:sp>
      <p:sp>
        <p:nvSpPr>
          <p:cNvPr id="15363" name="Google Shape;147;p16">
            <a:extLst>
              <a:ext uri="{FF2B5EF4-FFF2-40B4-BE49-F238E27FC236}">
                <a16:creationId xmlns:a16="http://schemas.microsoft.com/office/drawing/2014/main" id="{BD51626A-37F9-4EAF-ACEE-A5EFC0E630A8}"/>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endParaRPr lang="sk-SK" altLang="sk-SK">
              <a:latin typeface="Nixie One" charset="0"/>
              <a:cs typeface="Arial" panose="020B0604020202020204" pitchFamily="34" charset="0"/>
              <a:sym typeface="Nixie One" charset="0"/>
            </a:endParaRPr>
          </a:p>
        </p:txBody>
      </p:sp>
      <p:sp>
        <p:nvSpPr>
          <p:cNvPr id="15364" name="Google Shape;148;p16">
            <a:extLst>
              <a:ext uri="{FF2B5EF4-FFF2-40B4-BE49-F238E27FC236}">
                <a16:creationId xmlns:a16="http://schemas.microsoft.com/office/drawing/2014/main" id="{41CF512D-6B1E-4AD5-966A-6584409D3A10}"/>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5365" name="Google Shape;149;p16">
            <a:extLst>
              <a:ext uri="{FF2B5EF4-FFF2-40B4-BE49-F238E27FC236}">
                <a16:creationId xmlns:a16="http://schemas.microsoft.com/office/drawing/2014/main" id="{20E04878-C45C-4708-A414-248741DE3BF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F9BF44D-A936-4DDB-BB79-3E85B281BB9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470E7C5-C8EB-4079-8A81-9ED8371652B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5367" name="Obrázok 7" descr="Erasmus+ logo EN.jpg">
            <a:extLst>
              <a:ext uri="{FF2B5EF4-FFF2-40B4-BE49-F238E27FC236}">
                <a16:creationId xmlns:a16="http://schemas.microsoft.com/office/drawing/2014/main" id="{0B1E4642-A6E2-416D-B9A8-C496628F87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60;p18">
            <a:extLst>
              <a:ext uri="{FF2B5EF4-FFF2-40B4-BE49-F238E27FC236}">
                <a16:creationId xmlns:a16="http://schemas.microsoft.com/office/drawing/2014/main" id="{3F585811-E124-45F3-9B00-0B33DE0BBA5E}"/>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en-US" altLang="sk-SK" sz="1800" b="1">
                <a:solidFill>
                  <a:srgbClr val="FFFFFF"/>
                </a:solidFill>
                <a:latin typeface="Roboto Slab" pitchFamily="2" charset="0"/>
                <a:cs typeface="Arial" panose="020B0604020202020204" pitchFamily="34" charset="0"/>
                <a:sym typeface="Roboto Slab" pitchFamily="2" charset="0"/>
              </a:rPr>
              <a:t>BASIC INFORMATION</a:t>
            </a:r>
            <a:endParaRPr lang="sk-SK" altLang="sk-SK" sz="1800" b="1">
              <a:solidFill>
                <a:srgbClr val="FFFFFF"/>
              </a:solidFill>
              <a:latin typeface="Roboto Slab" pitchFamily="2" charset="0"/>
              <a:cs typeface="Arial" panose="020B0604020202020204" pitchFamily="34" charset="0"/>
              <a:sym typeface="Roboto Slab" pitchFamily="2" charset="0"/>
            </a:endParaRPr>
          </a:p>
        </p:txBody>
      </p:sp>
      <p:sp>
        <p:nvSpPr>
          <p:cNvPr id="17411" name="Google Shape;161;p18">
            <a:extLst>
              <a:ext uri="{FF2B5EF4-FFF2-40B4-BE49-F238E27FC236}">
                <a16:creationId xmlns:a16="http://schemas.microsoft.com/office/drawing/2014/main" id="{D18EF5BA-6608-4ADB-A788-DC317AE3C5C6}"/>
              </a:ext>
            </a:extLst>
          </p:cNvPr>
          <p:cNvSpPr txBox="1">
            <a:spLocks noGrp="1"/>
          </p:cNvSpPr>
          <p:nvPr>
            <p:ph type="body" idx="1"/>
          </p:nvPr>
        </p:nvSpPr>
        <p:spPr>
          <a:xfrm>
            <a:off x="1054100" y="1820863"/>
            <a:ext cx="7540625" cy="3159125"/>
          </a:xfrm>
        </p:spPr>
        <p:txBody>
          <a:bodyPr/>
          <a:lstStyle/>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Substances consist of elements</a:t>
            </a:r>
            <a:r>
              <a:rPr lang="sk-SK" altLang="sk-SK" sz="1400">
                <a:solidFill>
                  <a:srgbClr val="114454"/>
                </a:solidFill>
                <a:latin typeface="Nixie One" charset="0"/>
                <a:cs typeface="Arial" panose="020B0604020202020204" pitchFamily="34" charset="0"/>
                <a:sym typeface="Nixie One" charset="0"/>
              </a:rPr>
              <a:t>.</a:t>
            </a: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Substances are divided into pure chemical substances and mixtures</a:t>
            </a:r>
            <a:r>
              <a:rPr lang="sk-SK" altLang="sk-SK" sz="1400">
                <a:solidFill>
                  <a:srgbClr val="114454"/>
                </a:solidFill>
                <a:latin typeface="Nixie One" charset="0"/>
                <a:cs typeface="Arial" panose="020B0604020202020204" pitchFamily="34" charset="0"/>
                <a:sym typeface="Nixie One" charset="0"/>
              </a:rPr>
              <a:t>.</a:t>
            </a: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Pure chemical substances only consist of elements of one kind</a:t>
            </a:r>
            <a:r>
              <a:rPr lang="sk-SK" altLang="sk-SK" sz="1400">
                <a:solidFill>
                  <a:srgbClr val="114454"/>
                </a:solidFill>
                <a:latin typeface="Nixie One" charset="0"/>
                <a:cs typeface="Arial" panose="020B0604020202020204" pitchFamily="34" charset="0"/>
                <a:sym typeface="Nixie One" charset="0"/>
              </a:rPr>
              <a:t>.</a:t>
            </a: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Pure chemical substances are divided into elements and compounds.</a:t>
            </a:r>
            <a:endParaRPr lang="sk-SK" altLang="sk-SK" sz="1400">
              <a:solidFill>
                <a:srgbClr val="114454"/>
              </a:solidFill>
              <a:latin typeface="Nixie One" charset="0"/>
              <a:cs typeface="Arial" panose="020B0604020202020204" pitchFamily="34" charset="0"/>
              <a:sym typeface="Nixie One" charset="0"/>
            </a:endParaRP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Mixtures consist of two or more pure chemical substances.</a:t>
            </a:r>
            <a:endParaRPr lang="sk-SK" altLang="sk-SK" sz="1400">
              <a:solidFill>
                <a:srgbClr val="114454"/>
              </a:solidFill>
              <a:latin typeface="Nixie One" charset="0"/>
              <a:cs typeface="Arial" panose="020B0604020202020204" pitchFamily="34" charset="0"/>
              <a:sym typeface="Nixie One" charset="0"/>
            </a:endParaRP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Mixtures are divided into homogeneous and heterogeneous.</a:t>
            </a:r>
            <a:endParaRPr lang="sk-SK" altLang="sk-SK" sz="1400">
              <a:solidFill>
                <a:srgbClr val="114454"/>
              </a:solidFill>
              <a:latin typeface="Nixie One" charset="0"/>
              <a:cs typeface="Arial" panose="020B0604020202020204" pitchFamily="34" charset="0"/>
              <a:sym typeface="Nixie One" charset="0"/>
            </a:endParaRP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The compounds of homogeneous mixtures are not visible with the naked eye</a:t>
            </a:r>
            <a:r>
              <a:rPr lang="sk-SK" altLang="sk-SK" sz="1400">
                <a:solidFill>
                  <a:srgbClr val="114454"/>
                </a:solidFill>
                <a:latin typeface="Nixie One" charset="0"/>
                <a:cs typeface="Arial" panose="020B0604020202020204" pitchFamily="34" charset="0"/>
                <a:sym typeface="Nixie One" charset="0"/>
              </a:rPr>
              <a:t>.</a:t>
            </a:r>
          </a:p>
          <a:p>
            <a:pPr eaLnBrk="1" hangingPunct="1">
              <a:spcAft>
                <a:spcPct val="0"/>
              </a:spcAft>
              <a:buClr>
                <a:srgbClr val="114454"/>
              </a:buClr>
              <a:buFont typeface="Wingdings" panose="05000000000000000000" pitchFamily="2" charset="2"/>
              <a:buChar char="Ø"/>
            </a:pPr>
            <a:r>
              <a:rPr lang="en-US" altLang="sk-SK" sz="1400">
                <a:solidFill>
                  <a:srgbClr val="114454"/>
                </a:solidFill>
                <a:latin typeface="Nixie One" charset="0"/>
                <a:cs typeface="Arial" panose="020B0604020202020204" pitchFamily="34" charset="0"/>
                <a:sym typeface="Nixie One" charset="0"/>
              </a:rPr>
              <a:t>The compounds of heterogeneous mixtures are visible with the naked eye</a:t>
            </a:r>
            <a:r>
              <a:rPr lang="sk-SK" altLang="sk-SK" sz="1400">
                <a:solidFill>
                  <a:srgbClr val="114454"/>
                </a:solidFill>
                <a:latin typeface="Nixie One" charset="0"/>
                <a:cs typeface="Arial" panose="020B0604020202020204" pitchFamily="34" charset="0"/>
                <a:sym typeface="Nixie One" charset="0"/>
              </a:rPr>
              <a:t>.</a:t>
            </a:r>
          </a:p>
          <a:p>
            <a:pPr eaLnBrk="1" hangingPunct="1">
              <a:spcAft>
                <a:spcPct val="0"/>
              </a:spcAft>
              <a:buClr>
                <a:srgbClr val="114454"/>
              </a:buClr>
              <a:buFont typeface="Wingdings" panose="05000000000000000000" pitchFamily="2" charset="2"/>
              <a:buChar char="Ø"/>
            </a:pPr>
            <a:endParaRPr lang="sk-SK" altLang="sk-SK" sz="1400">
              <a:solidFill>
                <a:srgbClr val="114454"/>
              </a:solidFill>
              <a:latin typeface="Nixie One" charset="0"/>
              <a:cs typeface="Arial" panose="020B0604020202020204" pitchFamily="34" charset="0"/>
              <a:sym typeface="Nixie One" charset="0"/>
            </a:endParaRPr>
          </a:p>
          <a:p>
            <a:pPr eaLnBrk="1" hangingPunct="1">
              <a:spcAft>
                <a:spcPct val="0"/>
              </a:spcAft>
              <a:buClr>
                <a:srgbClr val="114454"/>
              </a:buClr>
              <a:buFont typeface="Wingdings" panose="05000000000000000000" pitchFamily="2" charset="2"/>
              <a:buChar char="Ø"/>
            </a:pPr>
            <a:endParaRPr lang="sk-SK" altLang="sk-SK" sz="1600">
              <a:solidFill>
                <a:srgbClr val="114454"/>
              </a:solidFill>
              <a:latin typeface="Nixie One" charset="0"/>
              <a:cs typeface="Arial" panose="020B0604020202020204" pitchFamily="34" charset="0"/>
              <a:sym typeface="Nixie One" charset="0"/>
            </a:endParaRPr>
          </a:p>
        </p:txBody>
      </p:sp>
      <p:grpSp>
        <p:nvGrpSpPr>
          <p:cNvPr id="17412" name="Google Shape;162;p18">
            <a:extLst>
              <a:ext uri="{FF2B5EF4-FFF2-40B4-BE49-F238E27FC236}">
                <a16:creationId xmlns:a16="http://schemas.microsoft.com/office/drawing/2014/main" id="{B82B25A2-C8F4-4C23-9AE8-A4A5614D5E05}"/>
              </a:ext>
            </a:extLst>
          </p:cNvPr>
          <p:cNvGrpSpPr>
            <a:grpSpLocks/>
          </p:cNvGrpSpPr>
          <p:nvPr/>
        </p:nvGrpSpPr>
        <p:grpSpPr bwMode="auto">
          <a:xfrm>
            <a:off x="323850" y="758825"/>
            <a:ext cx="366713" cy="366713"/>
            <a:chOff x="1923675" y="1633650"/>
            <a:chExt cx="436000" cy="435975"/>
          </a:xfrm>
        </p:grpSpPr>
        <p:sp>
          <p:nvSpPr>
            <p:cNvPr id="17416" name="Google Shape;163;p18">
              <a:extLst>
                <a:ext uri="{FF2B5EF4-FFF2-40B4-BE49-F238E27FC236}">
                  <a16:creationId xmlns:a16="http://schemas.microsoft.com/office/drawing/2014/main" id="{1458E0AE-A1C7-4BFE-9F7B-CCD706E70A1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17" name="Google Shape;164;p18">
              <a:extLst>
                <a:ext uri="{FF2B5EF4-FFF2-40B4-BE49-F238E27FC236}">
                  <a16:creationId xmlns:a16="http://schemas.microsoft.com/office/drawing/2014/main" id="{BC1DD491-AB51-4460-91C8-8480044D87D2}"/>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18" name="Google Shape;165;p18">
              <a:extLst>
                <a:ext uri="{FF2B5EF4-FFF2-40B4-BE49-F238E27FC236}">
                  <a16:creationId xmlns:a16="http://schemas.microsoft.com/office/drawing/2014/main" id="{A7CA042F-21AC-43C5-9597-DBA7EB5FC870}"/>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19" name="Google Shape;166;p18">
              <a:extLst>
                <a:ext uri="{FF2B5EF4-FFF2-40B4-BE49-F238E27FC236}">
                  <a16:creationId xmlns:a16="http://schemas.microsoft.com/office/drawing/2014/main" id="{D29F5AE4-2335-4DBE-9FA1-4F52D4389A9B}"/>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20" name="Google Shape;167;p18">
              <a:extLst>
                <a:ext uri="{FF2B5EF4-FFF2-40B4-BE49-F238E27FC236}">
                  <a16:creationId xmlns:a16="http://schemas.microsoft.com/office/drawing/2014/main" id="{C667343B-20DA-45AB-A174-B00C05BB200F}"/>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7421" name="Google Shape;168;p18">
              <a:extLst>
                <a:ext uri="{FF2B5EF4-FFF2-40B4-BE49-F238E27FC236}">
                  <a16:creationId xmlns:a16="http://schemas.microsoft.com/office/drawing/2014/main" id="{288493F5-0305-44AC-8C5A-34C1778E2A20}"/>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7413" name="Google Shape;169;p18">
            <a:extLst>
              <a:ext uri="{FF2B5EF4-FFF2-40B4-BE49-F238E27FC236}">
                <a16:creationId xmlns:a16="http://schemas.microsoft.com/office/drawing/2014/main" id="{74C73764-1120-48D5-8844-2EB7BB951D8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702B50D-AAF1-42AE-8828-0631CFE3EBD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418779FB-1CC7-4A2E-BD4D-FBA1EA024CF2}"/>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7415" name="Obrázok 13" descr="Erasmus+ logo EN.jpg">
            <a:extLst>
              <a:ext uri="{FF2B5EF4-FFF2-40B4-BE49-F238E27FC236}">
                <a16:creationId xmlns:a16="http://schemas.microsoft.com/office/drawing/2014/main" id="{065A0FA7-3449-45C0-BE36-69FDB83590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46;p16">
            <a:extLst>
              <a:ext uri="{FF2B5EF4-FFF2-40B4-BE49-F238E27FC236}">
                <a16:creationId xmlns:a16="http://schemas.microsoft.com/office/drawing/2014/main" id="{8CCF77A8-A376-4904-BA5C-8E40F86EFEFD}"/>
              </a:ext>
            </a:extLst>
          </p:cNvPr>
          <p:cNvSpPr txBox="1">
            <a:spLocks noGrp="1"/>
          </p:cNvSpPr>
          <p:nvPr>
            <p:ph type="ctrTitle"/>
          </p:nvPr>
        </p:nvSpPr>
        <p:spPr>
          <a:xfrm>
            <a:off x="4113213" y="2878138"/>
            <a:ext cx="4505325" cy="1160462"/>
          </a:xfrm>
        </p:spPr>
        <p:txBody>
          <a:bodyPr/>
          <a:lstStyle/>
          <a:p>
            <a:pPr algn="ctr" eaLnBrk="1" hangingPunct="1">
              <a:spcBef>
                <a:spcPct val="0"/>
              </a:spcBef>
              <a:spcAft>
                <a:spcPct val="0"/>
              </a:spcAft>
              <a:buFont typeface="Roboto Slab" pitchFamily="2" charset="0"/>
              <a:buNone/>
            </a:pPr>
            <a:r>
              <a:rPr lang="en-US" altLang="sk-SK" sz="2400" b="1">
                <a:latin typeface="Roboto Slab" pitchFamily="2" charset="0"/>
                <a:cs typeface="Arial" panose="020B0604020202020204" pitchFamily="34" charset="0"/>
                <a:sym typeface="Roboto Slab" pitchFamily="2" charset="0"/>
              </a:rPr>
              <a:t>Acidity and Alkalinity of Chemical Substances</a:t>
            </a:r>
            <a:endParaRPr lang="sk-SK" altLang="sk-SK" sz="2400" b="1">
              <a:latin typeface="Roboto Slab" pitchFamily="2" charset="0"/>
              <a:cs typeface="Arial" panose="020B0604020202020204" pitchFamily="34" charset="0"/>
              <a:sym typeface="Roboto Slab" pitchFamily="2" charset="0"/>
            </a:endParaRPr>
          </a:p>
        </p:txBody>
      </p:sp>
      <p:sp>
        <p:nvSpPr>
          <p:cNvPr id="19459" name="Google Shape;147;p16">
            <a:extLst>
              <a:ext uri="{FF2B5EF4-FFF2-40B4-BE49-F238E27FC236}">
                <a16:creationId xmlns:a16="http://schemas.microsoft.com/office/drawing/2014/main" id="{94410474-E7CE-4C09-8F78-C1D6958A7FAA}"/>
              </a:ext>
            </a:extLst>
          </p:cNvPr>
          <p:cNvSpPr txBox="1">
            <a:spLocks noGrp="1"/>
          </p:cNvSpPr>
          <p:nvPr>
            <p:ph type="subTitle" idx="1"/>
          </p:nvPr>
        </p:nvSpPr>
        <p:spPr>
          <a:xfrm>
            <a:off x="4113213" y="3983038"/>
            <a:ext cx="4505325" cy="784225"/>
          </a:xfrm>
        </p:spPr>
        <p:txBody>
          <a:bodyPr/>
          <a:lstStyle/>
          <a:p>
            <a:pPr marL="0" indent="0" algn="ctr" eaLnBrk="1" hangingPunct="1">
              <a:spcBef>
                <a:spcPct val="0"/>
              </a:spcBef>
              <a:spcAft>
                <a:spcPct val="0"/>
              </a:spcAft>
              <a:buFont typeface="Nixie One" charset="0"/>
              <a:buNone/>
            </a:pPr>
            <a:endParaRPr lang="sk-SK" altLang="sk-SK" sz="2800">
              <a:latin typeface="Nixie One" charset="0"/>
              <a:cs typeface="Arial" panose="020B0604020202020204" pitchFamily="34" charset="0"/>
              <a:sym typeface="Nixie One" charset="0"/>
            </a:endParaRPr>
          </a:p>
        </p:txBody>
      </p:sp>
      <p:sp>
        <p:nvSpPr>
          <p:cNvPr id="19460" name="Google Shape;148;p16">
            <a:extLst>
              <a:ext uri="{FF2B5EF4-FFF2-40B4-BE49-F238E27FC236}">
                <a16:creationId xmlns:a16="http://schemas.microsoft.com/office/drawing/2014/main" id="{B0990E4B-FAE3-4C33-9C49-E9DBFE970586}"/>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9461" name="Google Shape;149;p16">
            <a:extLst>
              <a:ext uri="{FF2B5EF4-FFF2-40B4-BE49-F238E27FC236}">
                <a16:creationId xmlns:a16="http://schemas.microsoft.com/office/drawing/2014/main" id="{71D79434-87FC-439A-95AA-80B72400D14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013918A-01E3-413C-B76C-1D7EE8842E2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C3FCC6BC-F094-4B7E-BCFE-D91E0AE6CDA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9463" name="Obrázok 7" descr="Erasmus+ logo EN.jpg">
            <a:extLst>
              <a:ext uri="{FF2B5EF4-FFF2-40B4-BE49-F238E27FC236}">
                <a16:creationId xmlns:a16="http://schemas.microsoft.com/office/drawing/2014/main" id="{E35D52C2-766A-4167-B1B2-A7F764561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60;p18">
            <a:extLst>
              <a:ext uri="{FF2B5EF4-FFF2-40B4-BE49-F238E27FC236}">
                <a16:creationId xmlns:a16="http://schemas.microsoft.com/office/drawing/2014/main" id="{C325D3C7-D548-47A2-9DDC-BB8F05B1E9B4}"/>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en-US" altLang="sk-SK" sz="1800" b="1">
                <a:solidFill>
                  <a:srgbClr val="FFFFFF"/>
                </a:solidFill>
                <a:latin typeface="Roboto Slab" pitchFamily="2" charset="0"/>
                <a:cs typeface="Arial" panose="020B0604020202020204" pitchFamily="34" charset="0"/>
                <a:sym typeface="Roboto Slab" pitchFamily="2" charset="0"/>
              </a:rPr>
              <a:t>BASIC INFORMATION</a:t>
            </a:r>
            <a:endParaRPr lang="sk-SK" altLang="sk-SK" sz="1800" b="1">
              <a:solidFill>
                <a:srgbClr val="FFFFFF"/>
              </a:solidFill>
              <a:latin typeface="Roboto Slab" pitchFamily="2" charset="0"/>
              <a:cs typeface="Arial" panose="020B0604020202020204" pitchFamily="34" charset="0"/>
              <a:sym typeface="Roboto Slab" pitchFamily="2" charset="0"/>
            </a:endParaRPr>
          </a:p>
        </p:txBody>
      </p:sp>
      <p:sp>
        <p:nvSpPr>
          <p:cNvPr id="21507" name="Google Shape;161;p18">
            <a:extLst>
              <a:ext uri="{FF2B5EF4-FFF2-40B4-BE49-F238E27FC236}">
                <a16:creationId xmlns:a16="http://schemas.microsoft.com/office/drawing/2014/main" id="{55AD4510-7EFE-4739-B048-DBA13B2709A0}"/>
              </a:ext>
            </a:extLst>
          </p:cNvPr>
          <p:cNvSpPr txBox="1">
            <a:spLocks noGrp="1"/>
          </p:cNvSpPr>
          <p:nvPr>
            <p:ph type="body" idx="1"/>
          </p:nvPr>
        </p:nvSpPr>
        <p:spPr>
          <a:xfrm>
            <a:off x="1116013" y="1568450"/>
            <a:ext cx="7540625" cy="3159125"/>
          </a:xfrm>
        </p:spPr>
        <p:txBody>
          <a:bodyPr/>
          <a:lstStyle/>
          <a:p>
            <a:pPr eaLnBrk="1" hangingPunct="1">
              <a:spcAft>
                <a:spcPct val="0"/>
              </a:spcAft>
              <a:buClr>
                <a:srgbClr val="114454"/>
              </a:buClr>
              <a:buFont typeface="Wingdings" panose="05000000000000000000" pitchFamily="2" charset="2"/>
              <a:buChar char="Ø"/>
            </a:pPr>
            <a:r>
              <a:rPr lang="sk-SK" altLang="sk-SK" sz="1600">
                <a:solidFill>
                  <a:srgbClr val="114454"/>
                </a:solidFill>
                <a:latin typeface="Nixie One" charset="0"/>
                <a:cs typeface="Arial" panose="020B0604020202020204" pitchFamily="34" charset="0"/>
                <a:sym typeface="Nixie One" charset="0"/>
              </a:rPr>
              <a:t>Chemic</a:t>
            </a:r>
            <a:r>
              <a:rPr lang="en-US" altLang="sk-SK" sz="1600">
                <a:solidFill>
                  <a:srgbClr val="114454"/>
                </a:solidFill>
                <a:latin typeface="Nixie One" charset="0"/>
                <a:cs typeface="Arial" panose="020B0604020202020204" pitchFamily="34" charset="0"/>
                <a:sym typeface="Nixie One" charset="0"/>
              </a:rPr>
              <a:t>al substances can be acidic, alkaline or neutral.</a:t>
            </a:r>
          </a:p>
          <a:p>
            <a:pPr eaLnBrk="1" hangingPunct="1">
              <a:spcAft>
                <a:spcPct val="0"/>
              </a:spcAft>
              <a:buClr>
                <a:srgbClr val="114454"/>
              </a:buClr>
              <a:buFont typeface="Wingdings" panose="05000000000000000000" pitchFamily="2" charset="2"/>
              <a:buChar char="Ø"/>
            </a:pPr>
            <a:endParaRPr lang="en-US" altLang="sk-SK" sz="1600">
              <a:solidFill>
                <a:srgbClr val="114454"/>
              </a:solidFill>
              <a:latin typeface="Nixie One" charset="0"/>
              <a:cs typeface="Arial" panose="020B0604020202020204" pitchFamily="34" charset="0"/>
              <a:sym typeface="Nixie One" charset="0"/>
            </a:endParaRPr>
          </a:p>
          <a:p>
            <a:pPr eaLnBrk="1" hangingPunct="1">
              <a:spcAft>
                <a:spcPct val="0"/>
              </a:spcAft>
              <a:buClr>
                <a:srgbClr val="114454"/>
              </a:buClr>
              <a:buFont typeface="Arial" panose="020B0604020202020204" pitchFamily="34" charset="0"/>
              <a:buNone/>
            </a:pPr>
            <a:r>
              <a:rPr lang="en-US" altLang="sk-SK" sz="1600">
                <a:solidFill>
                  <a:srgbClr val="114454"/>
                </a:solidFill>
                <a:latin typeface="Nixie One" charset="0"/>
                <a:cs typeface="Arial" panose="020B0604020202020204" pitchFamily="34" charset="0"/>
                <a:sym typeface="Nixie One" charset="0"/>
                <a:hlinkClick r:id="rId3"/>
              </a:rPr>
              <a:t>Acidity and alkalinity of chemical substances</a:t>
            </a:r>
            <a:endParaRPr lang="sk-SK" altLang="sk-SK" sz="1600">
              <a:solidFill>
                <a:srgbClr val="114454"/>
              </a:solidFill>
              <a:latin typeface="Nixie One" charset="0"/>
              <a:cs typeface="Arial" panose="020B0604020202020204" pitchFamily="34" charset="0"/>
              <a:sym typeface="Nixie One" charset="0"/>
            </a:endParaRPr>
          </a:p>
        </p:txBody>
      </p:sp>
      <p:grpSp>
        <p:nvGrpSpPr>
          <p:cNvPr id="21508" name="Google Shape;162;p18">
            <a:extLst>
              <a:ext uri="{FF2B5EF4-FFF2-40B4-BE49-F238E27FC236}">
                <a16:creationId xmlns:a16="http://schemas.microsoft.com/office/drawing/2014/main" id="{4301AB40-51E5-47F1-9818-34AEB2DDF911}"/>
              </a:ext>
            </a:extLst>
          </p:cNvPr>
          <p:cNvGrpSpPr>
            <a:grpSpLocks/>
          </p:cNvGrpSpPr>
          <p:nvPr/>
        </p:nvGrpSpPr>
        <p:grpSpPr bwMode="auto">
          <a:xfrm>
            <a:off x="323850" y="758825"/>
            <a:ext cx="366713" cy="366713"/>
            <a:chOff x="1923675" y="1633650"/>
            <a:chExt cx="436000" cy="435975"/>
          </a:xfrm>
        </p:grpSpPr>
        <p:sp>
          <p:nvSpPr>
            <p:cNvPr id="21512" name="Google Shape;163;p18">
              <a:extLst>
                <a:ext uri="{FF2B5EF4-FFF2-40B4-BE49-F238E27FC236}">
                  <a16:creationId xmlns:a16="http://schemas.microsoft.com/office/drawing/2014/main" id="{20980035-C257-4261-9958-8B6B27D29A5C}"/>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3" name="Google Shape;164;p18">
              <a:extLst>
                <a:ext uri="{FF2B5EF4-FFF2-40B4-BE49-F238E27FC236}">
                  <a16:creationId xmlns:a16="http://schemas.microsoft.com/office/drawing/2014/main" id="{E63E7CFF-1708-478F-8FE7-C2387E5FCC6D}"/>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4" name="Google Shape;165;p18">
              <a:extLst>
                <a:ext uri="{FF2B5EF4-FFF2-40B4-BE49-F238E27FC236}">
                  <a16:creationId xmlns:a16="http://schemas.microsoft.com/office/drawing/2014/main" id="{68146BB7-6970-4EDB-9CFA-E58E64919494}"/>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5" name="Google Shape;166;p18">
              <a:extLst>
                <a:ext uri="{FF2B5EF4-FFF2-40B4-BE49-F238E27FC236}">
                  <a16:creationId xmlns:a16="http://schemas.microsoft.com/office/drawing/2014/main" id="{A138D7C1-4280-48D4-B6A3-12C6B4466ED4}"/>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6" name="Google Shape;167;p18">
              <a:extLst>
                <a:ext uri="{FF2B5EF4-FFF2-40B4-BE49-F238E27FC236}">
                  <a16:creationId xmlns:a16="http://schemas.microsoft.com/office/drawing/2014/main" id="{0404FA34-6B57-4B14-AFD4-3E4EED09DB5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1517" name="Google Shape;168;p18">
              <a:extLst>
                <a:ext uri="{FF2B5EF4-FFF2-40B4-BE49-F238E27FC236}">
                  <a16:creationId xmlns:a16="http://schemas.microsoft.com/office/drawing/2014/main" id="{6CF33069-76D1-46AA-AC76-6933A5E3322A}"/>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1509" name="Google Shape;169;p18">
            <a:extLst>
              <a:ext uri="{FF2B5EF4-FFF2-40B4-BE49-F238E27FC236}">
                <a16:creationId xmlns:a16="http://schemas.microsoft.com/office/drawing/2014/main" id="{87081C53-8431-4BE6-A2A5-5533CE04181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6554FF0-59D1-4E99-A9EC-9B71A604646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90265E31-716D-4ADB-9E2E-133BC9EFECE9}"/>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1511" name="Obrázok 13" descr="Erasmus+ logo EN.jpg">
            <a:extLst>
              <a:ext uri="{FF2B5EF4-FFF2-40B4-BE49-F238E27FC236}">
                <a16:creationId xmlns:a16="http://schemas.microsoft.com/office/drawing/2014/main" id="{7CF26EF2-D505-4759-ADCD-E7AF56717C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46;p16">
            <a:extLst>
              <a:ext uri="{FF2B5EF4-FFF2-40B4-BE49-F238E27FC236}">
                <a16:creationId xmlns:a16="http://schemas.microsoft.com/office/drawing/2014/main" id="{9CD08476-8DED-4973-8ED3-580C7048E673}"/>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en-US" altLang="sk-SK" sz="2400" b="1">
                <a:latin typeface="Roboto Slab" pitchFamily="2" charset="0"/>
                <a:cs typeface="Arial" panose="020B0604020202020204" pitchFamily="34" charset="0"/>
                <a:sym typeface="Roboto Slab" pitchFamily="2" charset="0"/>
              </a:rPr>
              <a:t>Teaching Materials</a:t>
            </a:r>
            <a:endParaRPr lang="sk-SK" altLang="sk-SK" sz="2400" b="1">
              <a:latin typeface="Roboto Slab" pitchFamily="2" charset="0"/>
              <a:cs typeface="Arial" panose="020B0604020202020204" pitchFamily="34" charset="0"/>
              <a:sym typeface="Roboto Slab" pitchFamily="2" charset="0"/>
            </a:endParaRPr>
          </a:p>
        </p:txBody>
      </p:sp>
      <p:sp>
        <p:nvSpPr>
          <p:cNvPr id="23555" name="Google Shape;147;p16">
            <a:extLst>
              <a:ext uri="{FF2B5EF4-FFF2-40B4-BE49-F238E27FC236}">
                <a16:creationId xmlns:a16="http://schemas.microsoft.com/office/drawing/2014/main" id="{1DDE4A19-BEEC-4268-BF6C-ABD3E98BB3DF}"/>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endParaRPr lang="sk-SK" altLang="sk-SK">
              <a:latin typeface="Nixie One" charset="0"/>
              <a:cs typeface="Arial" panose="020B0604020202020204" pitchFamily="34" charset="0"/>
              <a:sym typeface="Nixie One" charset="0"/>
            </a:endParaRPr>
          </a:p>
        </p:txBody>
      </p:sp>
      <p:sp>
        <p:nvSpPr>
          <p:cNvPr id="23556" name="Google Shape;148;p16">
            <a:extLst>
              <a:ext uri="{FF2B5EF4-FFF2-40B4-BE49-F238E27FC236}">
                <a16:creationId xmlns:a16="http://schemas.microsoft.com/office/drawing/2014/main" id="{1BB4CC64-2BB7-4D36-AC51-72423B5F148E}"/>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3557" name="Google Shape;149;p16">
            <a:extLst>
              <a:ext uri="{FF2B5EF4-FFF2-40B4-BE49-F238E27FC236}">
                <a16:creationId xmlns:a16="http://schemas.microsoft.com/office/drawing/2014/main" id="{33ACA096-CB57-4C09-BE07-9E45CAE07C0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82B5151-602A-4072-B389-2A15102BABF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AD63C26-C5BF-46A5-B4BD-694BDC77B617}"/>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3559" name="Obrázok 7" descr="Erasmus+ logo EN.jpg">
            <a:extLst>
              <a:ext uri="{FF2B5EF4-FFF2-40B4-BE49-F238E27FC236}">
                <a16:creationId xmlns:a16="http://schemas.microsoft.com/office/drawing/2014/main" id="{E62B00DD-94EC-4508-8A08-998869D46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160;p18">
            <a:extLst>
              <a:ext uri="{FF2B5EF4-FFF2-40B4-BE49-F238E27FC236}">
                <a16:creationId xmlns:a16="http://schemas.microsoft.com/office/drawing/2014/main" id="{196C62DB-05BE-476B-AE41-ECFD342CC345}"/>
              </a:ext>
            </a:extLst>
          </p:cNvPr>
          <p:cNvSpPr txBox="1">
            <a:spLocks noGrp="1"/>
          </p:cNvSpPr>
          <p:nvPr>
            <p:ph type="title"/>
          </p:nvPr>
        </p:nvSpPr>
        <p:spPr>
          <a:xfrm>
            <a:off x="1042988" y="550863"/>
            <a:ext cx="3208337" cy="1028700"/>
          </a:xfrm>
        </p:spPr>
        <p:txBody>
          <a:bodyPr/>
          <a:lstStyle/>
          <a:p>
            <a:pPr eaLnBrk="1" hangingPunct="1">
              <a:spcBef>
                <a:spcPct val="0"/>
              </a:spcBef>
              <a:spcAft>
                <a:spcPct val="0"/>
              </a:spcAft>
              <a:buClr>
                <a:srgbClr val="FFFFFF"/>
              </a:buClr>
              <a:buFont typeface="Roboto Slab" pitchFamily="2" charset="0"/>
              <a:buNone/>
            </a:pPr>
            <a:r>
              <a:rPr lang="en-US" altLang="sk-SK" sz="1800" b="1">
                <a:solidFill>
                  <a:srgbClr val="FFFFFF"/>
                </a:solidFill>
                <a:latin typeface="Roboto Slab" pitchFamily="2" charset="0"/>
                <a:cs typeface="Arial" panose="020B0604020202020204" pitchFamily="34" charset="0"/>
                <a:sym typeface="Roboto Slab" pitchFamily="2" charset="0"/>
              </a:rPr>
              <a:t>GENERAL INFORMATION</a:t>
            </a:r>
            <a:endParaRPr lang="sk-SK" altLang="sk-SK" sz="1800" b="1">
              <a:solidFill>
                <a:srgbClr val="FFFFFF"/>
              </a:solidFill>
              <a:latin typeface="Roboto Slab" pitchFamily="2" charset="0"/>
              <a:cs typeface="Arial" panose="020B0604020202020204" pitchFamily="34" charset="0"/>
              <a:sym typeface="Roboto Slab" pitchFamily="2" charset="0"/>
            </a:endParaRPr>
          </a:p>
        </p:txBody>
      </p:sp>
      <p:sp>
        <p:nvSpPr>
          <p:cNvPr id="25603" name="Google Shape;161;p18">
            <a:extLst>
              <a:ext uri="{FF2B5EF4-FFF2-40B4-BE49-F238E27FC236}">
                <a16:creationId xmlns:a16="http://schemas.microsoft.com/office/drawing/2014/main" id="{857D5FBC-45B4-430B-B441-B076A2FED6E0}"/>
              </a:ext>
            </a:extLst>
          </p:cNvPr>
          <p:cNvSpPr txBox="1">
            <a:spLocks noGrp="1"/>
          </p:cNvSpPr>
          <p:nvPr>
            <p:ph type="body" idx="1"/>
          </p:nvPr>
        </p:nvSpPr>
        <p:spPr>
          <a:xfrm>
            <a:off x="827088" y="1401763"/>
            <a:ext cx="7540625" cy="3159125"/>
          </a:xfrm>
        </p:spPr>
        <p:txBody>
          <a:bodyPr/>
          <a:lstStyle/>
          <a:p>
            <a:pPr eaLnBrk="1" hangingPunct="1">
              <a:lnSpc>
                <a:spcPct val="150000"/>
              </a:lnSpc>
              <a:spcAft>
                <a:spcPct val="0"/>
              </a:spcAft>
              <a:buClr>
                <a:srgbClr val="114454"/>
              </a:buClr>
              <a:buSzPct val="101000"/>
              <a:buFont typeface="Wingdings" panose="05000000000000000000" pitchFamily="2" charset="2"/>
              <a:buChar char="Ø"/>
            </a:pPr>
            <a:r>
              <a:rPr lang="en-US" altLang="sk-SK" sz="1600">
                <a:solidFill>
                  <a:srgbClr val="114454"/>
                </a:solidFill>
                <a:latin typeface="Nixie One" charset="0"/>
                <a:cs typeface="Arial" panose="020B0604020202020204" pitchFamily="34" charset="0"/>
                <a:sym typeface="Nixie One" charset="0"/>
              </a:rPr>
              <a:t>Students make teams of </a:t>
            </a:r>
            <a:r>
              <a:rPr lang="sk-SK" altLang="sk-SK" sz="1600">
                <a:solidFill>
                  <a:srgbClr val="114454"/>
                </a:solidFill>
                <a:latin typeface="Nixie One" charset="0"/>
                <a:cs typeface="Arial" panose="020B0604020202020204" pitchFamily="34" charset="0"/>
                <a:sym typeface="Nixie One" charset="0"/>
              </a:rPr>
              <a:t>2 – 4</a:t>
            </a:r>
            <a:r>
              <a:rPr lang="en-US" altLang="sk-SK" sz="1600">
                <a:solidFill>
                  <a:srgbClr val="114454"/>
                </a:solidFill>
                <a:latin typeface="Nixie One" charset="0"/>
                <a:cs typeface="Arial" panose="020B0604020202020204" pitchFamily="34" charset="0"/>
                <a:sym typeface="Nixie One" charset="0"/>
              </a:rPr>
              <a:t>.</a:t>
            </a:r>
            <a:endParaRPr lang="sk-SK" altLang="sk-SK" sz="1600">
              <a:solidFill>
                <a:srgbClr val="114454"/>
              </a:solidFill>
              <a:latin typeface="Nixie One" charset="0"/>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en-US" altLang="sk-SK" sz="1600">
                <a:solidFill>
                  <a:srgbClr val="114454"/>
                </a:solidFill>
                <a:latin typeface="Nixie One" charset="0"/>
                <a:cs typeface="Arial" panose="020B0604020202020204" pitchFamily="34" charset="0"/>
                <a:sym typeface="Nixie One" charset="0"/>
              </a:rPr>
              <a:t>Their order is picked randomly</a:t>
            </a:r>
            <a:r>
              <a:rPr lang="sk-SK" altLang="sk-SK" sz="1600">
                <a:solidFill>
                  <a:srgbClr val="114454"/>
                </a:solidFill>
                <a:latin typeface="Nixie One" charset="0"/>
                <a:cs typeface="Arial" panose="020B0604020202020204" pitchFamily="34" charset="0"/>
                <a:sym typeface="Nixie One" charset="0"/>
              </a:rPr>
              <a:t>.</a:t>
            </a:r>
          </a:p>
          <a:p>
            <a:pPr eaLnBrk="1" hangingPunct="1">
              <a:lnSpc>
                <a:spcPct val="150000"/>
              </a:lnSpc>
              <a:spcAft>
                <a:spcPct val="0"/>
              </a:spcAft>
              <a:buClr>
                <a:srgbClr val="114454"/>
              </a:buClr>
              <a:buSzPct val="101000"/>
              <a:buFont typeface="Wingdings" panose="05000000000000000000" pitchFamily="2" charset="2"/>
              <a:buChar char="Ø"/>
            </a:pPr>
            <a:r>
              <a:rPr lang="en-US" altLang="sk-SK" sz="1600">
                <a:solidFill>
                  <a:srgbClr val="114454"/>
                </a:solidFill>
                <a:latin typeface="Nixie One" charset="0"/>
                <a:cs typeface="Arial" panose="020B0604020202020204" pitchFamily="34" charset="0"/>
                <a:sym typeface="Nixie One" charset="0"/>
              </a:rPr>
              <a:t>The teacher plays the video with the experiment.</a:t>
            </a:r>
            <a:endParaRPr lang="sk-SK" altLang="sk-SK" sz="1600">
              <a:solidFill>
                <a:srgbClr val="114454"/>
              </a:solidFill>
              <a:latin typeface="Nixie One" charset="0"/>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en-US" altLang="sk-SK" sz="1600">
                <a:solidFill>
                  <a:srgbClr val="114454"/>
                </a:solidFill>
                <a:latin typeface="Nixie One" charset="0"/>
                <a:cs typeface="Arial" panose="020B0604020202020204" pitchFamily="34" charset="0"/>
                <a:sym typeface="Nixie One" charset="0"/>
              </a:rPr>
              <a:t>In</a:t>
            </a:r>
            <a:r>
              <a:rPr lang="sk-SK" altLang="sk-SK" sz="1600">
                <a:solidFill>
                  <a:srgbClr val="114454"/>
                </a:solidFill>
                <a:latin typeface="Nixie One" charset="0"/>
                <a:cs typeface="Arial" panose="020B0604020202020204" pitchFamily="34" charset="0"/>
                <a:sym typeface="Nixie One" charset="0"/>
              </a:rPr>
              <a:t> </a:t>
            </a:r>
            <a:r>
              <a:rPr lang="en-US" altLang="sk-SK" sz="1600">
                <a:solidFill>
                  <a:srgbClr val="114454"/>
                </a:solidFill>
                <a:latin typeface="Nixie One" charset="0"/>
                <a:cs typeface="Arial" panose="020B0604020202020204" pitchFamily="34" charset="0"/>
                <a:sym typeface="Nixie One" charset="0"/>
              </a:rPr>
              <a:t>W</a:t>
            </a:r>
            <a:r>
              <a:rPr lang="sk-SK" altLang="sk-SK" sz="1600">
                <a:solidFill>
                  <a:srgbClr val="114454"/>
                </a:solidFill>
                <a:latin typeface="Nixie One" charset="0"/>
                <a:cs typeface="Arial" panose="020B0604020202020204" pitchFamily="34" charset="0"/>
                <a:sym typeface="Nixie One" charset="0"/>
              </a:rPr>
              <a:t>ordwall</a:t>
            </a:r>
            <a:r>
              <a:rPr lang="en-US" altLang="sk-SK" sz="1600">
                <a:solidFill>
                  <a:srgbClr val="114454"/>
                </a:solidFill>
                <a:latin typeface="Nixie One" charset="0"/>
                <a:cs typeface="Arial" panose="020B0604020202020204" pitchFamily="34" charset="0"/>
                <a:sym typeface="Nixie One" charset="0"/>
              </a:rPr>
              <a:t> the teams take turns to answer the True/False quiz. A point is scored for a correct answer.</a:t>
            </a:r>
            <a:r>
              <a:rPr lang="sk-SK" altLang="sk-SK" sz="1600">
                <a:solidFill>
                  <a:srgbClr val="114454"/>
                </a:solidFill>
                <a:latin typeface="Nixie One" charset="0"/>
                <a:cs typeface="Arial" panose="020B0604020202020204" pitchFamily="34" charset="0"/>
                <a:sym typeface="Nixie One" charset="0"/>
              </a:rPr>
              <a:t> </a:t>
            </a:r>
            <a:endParaRPr lang="en-US" altLang="sk-SK" sz="1600">
              <a:solidFill>
                <a:srgbClr val="114454"/>
              </a:solidFill>
              <a:latin typeface="Nixie One" charset="0"/>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r>
              <a:rPr lang="sk-SK" altLang="sk-SK" sz="1600">
                <a:solidFill>
                  <a:srgbClr val="114454"/>
                </a:solidFill>
                <a:latin typeface="Nixie One" charset="0"/>
                <a:cs typeface="Arial" panose="020B0604020202020204" pitchFamily="34" charset="0"/>
                <a:sym typeface="Nixie One" charset="0"/>
              </a:rPr>
              <a:t>T</a:t>
            </a:r>
            <a:r>
              <a:rPr lang="en-US" altLang="sk-SK" sz="1600">
                <a:solidFill>
                  <a:srgbClr val="114454"/>
                </a:solidFill>
                <a:latin typeface="Nixie One" charset="0"/>
                <a:cs typeface="Arial" panose="020B0604020202020204" pitchFamily="34" charset="0"/>
                <a:sym typeface="Nixie One" charset="0"/>
              </a:rPr>
              <a:t>he highest scoring team will play Who Wants to Be a Millionaire</a:t>
            </a:r>
            <a:r>
              <a:rPr lang="sk-SK" altLang="sk-SK" sz="1600">
                <a:solidFill>
                  <a:srgbClr val="114454"/>
                </a:solidFill>
                <a:latin typeface="Nixie One" charset="0"/>
                <a:cs typeface="Arial" panose="020B0604020202020204" pitchFamily="34" charset="0"/>
                <a:sym typeface="Nixie One" charset="0"/>
              </a:rPr>
              <a:t>.</a:t>
            </a:r>
          </a:p>
          <a:p>
            <a:pPr eaLnBrk="1" hangingPunct="1">
              <a:lnSpc>
                <a:spcPct val="150000"/>
              </a:lnSpc>
              <a:spcAft>
                <a:spcPct val="0"/>
              </a:spcAft>
              <a:buClr>
                <a:srgbClr val="114454"/>
              </a:buClr>
              <a:buSzPct val="101000"/>
              <a:buFont typeface="Wingdings" panose="05000000000000000000" pitchFamily="2" charset="2"/>
              <a:buChar char="Ø"/>
            </a:pPr>
            <a:r>
              <a:rPr lang="en-US" altLang="sk-SK" sz="1600">
                <a:solidFill>
                  <a:srgbClr val="114454"/>
                </a:solidFill>
                <a:latin typeface="Nixie One" charset="0"/>
                <a:cs typeface="Arial" panose="020B0604020202020204" pitchFamily="34" charset="0"/>
                <a:sym typeface="Nixie One" charset="0"/>
              </a:rPr>
              <a:t>In the end the teacher does the experiment from the video.</a:t>
            </a:r>
            <a:endParaRPr lang="sk-SK" altLang="sk-SK" sz="1600">
              <a:solidFill>
                <a:srgbClr val="114454"/>
              </a:solidFill>
              <a:latin typeface="Nixie One" charset="0"/>
              <a:cs typeface="Arial" panose="020B0604020202020204" pitchFamily="34" charset="0"/>
              <a:sym typeface="Nixie One" charset="0"/>
            </a:endParaRPr>
          </a:p>
          <a:p>
            <a:pPr eaLnBrk="1" hangingPunct="1">
              <a:lnSpc>
                <a:spcPct val="150000"/>
              </a:lnSpc>
              <a:spcAft>
                <a:spcPct val="0"/>
              </a:spcAft>
              <a:buClr>
                <a:srgbClr val="114454"/>
              </a:buClr>
              <a:buSzPct val="101000"/>
              <a:buFont typeface="Wingdings" panose="05000000000000000000" pitchFamily="2" charset="2"/>
              <a:buChar char="Ø"/>
            </a:pPr>
            <a:endParaRPr lang="sk-SK" altLang="sk-SK" sz="1600">
              <a:solidFill>
                <a:srgbClr val="114454"/>
              </a:solidFill>
              <a:latin typeface="Nixie One" charset="0"/>
              <a:cs typeface="Arial" panose="020B0604020202020204" pitchFamily="34" charset="0"/>
              <a:sym typeface="Nixie One" charset="0"/>
            </a:endParaRPr>
          </a:p>
          <a:p>
            <a:pPr eaLnBrk="1" hangingPunct="1">
              <a:lnSpc>
                <a:spcPct val="150000"/>
              </a:lnSpc>
              <a:spcAft>
                <a:spcPct val="0"/>
              </a:spcAft>
              <a:buClr>
                <a:srgbClr val="114454"/>
              </a:buClr>
              <a:buSzPct val="101000"/>
              <a:buFont typeface="Arial" panose="020B0604020202020204" pitchFamily="34" charset="0"/>
              <a:buNone/>
            </a:pPr>
            <a:endParaRPr lang="sk-SK" altLang="sk-SK" sz="1600">
              <a:solidFill>
                <a:srgbClr val="114454"/>
              </a:solidFill>
              <a:latin typeface="Nixie One" charset="0"/>
              <a:cs typeface="Arial" panose="020B0604020202020204" pitchFamily="34" charset="0"/>
              <a:sym typeface="Nixie One" charset="0"/>
            </a:endParaRPr>
          </a:p>
        </p:txBody>
      </p:sp>
      <p:grpSp>
        <p:nvGrpSpPr>
          <p:cNvPr id="25604" name="Google Shape;162;p18">
            <a:extLst>
              <a:ext uri="{FF2B5EF4-FFF2-40B4-BE49-F238E27FC236}">
                <a16:creationId xmlns:a16="http://schemas.microsoft.com/office/drawing/2014/main" id="{AA532B0B-018F-4B16-ACAD-73CB19AB431C}"/>
              </a:ext>
            </a:extLst>
          </p:cNvPr>
          <p:cNvGrpSpPr>
            <a:grpSpLocks/>
          </p:cNvGrpSpPr>
          <p:nvPr/>
        </p:nvGrpSpPr>
        <p:grpSpPr bwMode="auto">
          <a:xfrm>
            <a:off x="323850" y="758825"/>
            <a:ext cx="366713" cy="366713"/>
            <a:chOff x="1923675" y="1633650"/>
            <a:chExt cx="436000" cy="435975"/>
          </a:xfrm>
        </p:grpSpPr>
        <p:sp>
          <p:nvSpPr>
            <p:cNvPr id="25608" name="Google Shape;163;p18">
              <a:extLst>
                <a:ext uri="{FF2B5EF4-FFF2-40B4-BE49-F238E27FC236}">
                  <a16:creationId xmlns:a16="http://schemas.microsoft.com/office/drawing/2014/main" id="{067C24C2-44CF-48DA-8CCA-B502AFEF4AFE}"/>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09" name="Google Shape;164;p18">
              <a:extLst>
                <a:ext uri="{FF2B5EF4-FFF2-40B4-BE49-F238E27FC236}">
                  <a16:creationId xmlns:a16="http://schemas.microsoft.com/office/drawing/2014/main" id="{06D9C3C9-7F43-4B7C-89D2-FB96EADE577F}"/>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0" name="Google Shape;165;p18">
              <a:extLst>
                <a:ext uri="{FF2B5EF4-FFF2-40B4-BE49-F238E27FC236}">
                  <a16:creationId xmlns:a16="http://schemas.microsoft.com/office/drawing/2014/main" id="{4015271C-DD64-4F33-A461-AC8F341E2D31}"/>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1" name="Google Shape;166;p18">
              <a:extLst>
                <a:ext uri="{FF2B5EF4-FFF2-40B4-BE49-F238E27FC236}">
                  <a16:creationId xmlns:a16="http://schemas.microsoft.com/office/drawing/2014/main" id="{1BE587EF-8F18-455F-B1C7-5CCC376ED505}"/>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2" name="Google Shape;167;p18">
              <a:extLst>
                <a:ext uri="{FF2B5EF4-FFF2-40B4-BE49-F238E27FC236}">
                  <a16:creationId xmlns:a16="http://schemas.microsoft.com/office/drawing/2014/main" id="{267448CF-5667-43C0-BE83-0AC84445B31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25613" name="Google Shape;168;p18">
              <a:extLst>
                <a:ext uri="{FF2B5EF4-FFF2-40B4-BE49-F238E27FC236}">
                  <a16:creationId xmlns:a16="http://schemas.microsoft.com/office/drawing/2014/main" id="{0ECB4649-0246-4D4F-AE1D-3576D170DC81}"/>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25605" name="Google Shape;169;p18">
            <a:extLst>
              <a:ext uri="{FF2B5EF4-FFF2-40B4-BE49-F238E27FC236}">
                <a16:creationId xmlns:a16="http://schemas.microsoft.com/office/drawing/2014/main" id="{8BB1C67A-C12C-4803-82E1-ADC7DC6F725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4D3EDC3-2365-47E9-AFF4-E4677921A4B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sp>
        <p:nvSpPr>
          <p:cNvPr id="13" name="Google Shape;132;p14">
            <a:extLst>
              <a:ext uri="{FF2B5EF4-FFF2-40B4-BE49-F238E27FC236}">
                <a16:creationId xmlns:a16="http://schemas.microsoft.com/office/drawing/2014/main" id="{C2049C18-7B13-44FE-B4DB-7AD6B64AB8D0}"/>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5607" name="Obrázok 13" descr="Erasmus+ logo EN.jpg">
            <a:extLst>
              <a:ext uri="{FF2B5EF4-FFF2-40B4-BE49-F238E27FC236}">
                <a16:creationId xmlns:a16="http://schemas.microsoft.com/office/drawing/2014/main" id="{49E713AD-6470-45C0-AD93-72D42B8670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Prezentácia na obrazovke (16:9)</PresentationFormat>
  <Paragraphs>77</Paragraphs>
  <Slides>12</Slides>
  <Notes>12</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12</vt:i4>
      </vt:variant>
    </vt:vector>
  </HeadingPairs>
  <TitlesOfParts>
    <vt:vector size="17" baseType="lpstr">
      <vt:lpstr>Arial</vt:lpstr>
      <vt:lpstr>Nixie One</vt:lpstr>
      <vt:lpstr>Roboto Slab</vt:lpstr>
      <vt:lpstr>Wingdings</vt:lpstr>
      <vt:lpstr>Warwick template</vt:lpstr>
      <vt:lpstr>Digi School Chemistry Chemical Substances</vt:lpstr>
      <vt:lpstr>Prezentácia programu PowerPoint</vt:lpstr>
      <vt:lpstr>CONTENTS</vt:lpstr>
      <vt:lpstr>Chemical Substances</vt:lpstr>
      <vt:lpstr>BASIC INFORMATION</vt:lpstr>
      <vt:lpstr>Acidity and Alkalinity of Chemical Substances</vt:lpstr>
      <vt:lpstr>BASIC INFORMATION</vt:lpstr>
      <vt:lpstr>Teaching Materials</vt:lpstr>
      <vt:lpstr>GENERAL INFORMATION</vt:lpstr>
      <vt:lpstr>TEACHING MATERIALS</vt:lpstr>
      <vt:lpstr>SOURCES</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88</cp:revision>
  <dcterms:modified xsi:type="dcterms:W3CDTF">2022-03-02T20:37:01Z</dcterms:modified>
</cp:coreProperties>
</file>