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7.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8.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 id="2147483660" r:id="rId10"/>
  </p:sldMasterIdLst>
  <p:notesMasterIdLst>
    <p:notesMasterId r:id="rId11"/>
  </p:notesMasterIdLst>
  <p:sldIdLst>
    <p:sldId id="256" r:id="rId12"/>
    <p:sldId id="257" r:id="rId13"/>
    <p:sldId id="258" r:id="rId14"/>
    <p:sldId id="259" r:id="rId15"/>
    <p:sldId id="260" r:id="rId16"/>
    <p:sldId id="261" r:id="rId17"/>
    <p:sldId id="262" r:id="rId18"/>
    <p:sldId id="263" r:id="rId19"/>
    <p:sldId id="264" r:id="rId20"/>
    <p:sldId id="265" r:id="rId21"/>
    <p:sldId id="266" r:id="rId22"/>
    <p:sldId id="267" r:id="rId23"/>
  </p:sldIdLst>
  <p:sldSz cy="5143500" cx="9144000"/>
  <p:notesSz cx="6858000" cy="9144000"/>
  <p:embeddedFontLst>
    <p:embeddedFont>
      <p:font typeface="Roboto Slab"/>
      <p:regular r:id="rId24"/>
      <p:bold r:id="rId25"/>
    </p:embeddedFont>
    <p:embeddedFont>
      <p:font typeface="Nixie One"/>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7" roundtripDataSignature="AMtx7miTN0K7IR1ggoHazNKRyY4sFsmp4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2" Type="http://schemas.openxmlformats.org/officeDocument/2006/relationships/slide" Target="slides/slide11.xml"/><Relationship Id="rId21" Type="http://schemas.openxmlformats.org/officeDocument/2006/relationships/slide" Target="slides/slide10.xml"/><Relationship Id="rId24" Type="http://schemas.openxmlformats.org/officeDocument/2006/relationships/font" Target="fonts/RobotoSlab-regular.fntdata"/><Relationship Id="rId23" Type="http://schemas.openxmlformats.org/officeDocument/2006/relationships/slide" Target="slides/slide12.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font" Target="fonts/NixieOne-regular.fntdata"/><Relationship Id="rId25" Type="http://schemas.openxmlformats.org/officeDocument/2006/relationships/font" Target="fonts/RobotoSlab-bold.fntdata"/><Relationship Id="rId27"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notesMaster" Target="notesMasters/notesMaster1.xml"/><Relationship Id="rId10" Type="http://schemas.openxmlformats.org/officeDocument/2006/relationships/slideMaster" Target="slideMasters/slideMaster7.xml"/><Relationship Id="rId13" Type="http://schemas.openxmlformats.org/officeDocument/2006/relationships/slide" Target="slides/slide2.xml"/><Relationship Id="rId12" Type="http://schemas.openxmlformats.org/officeDocument/2006/relationships/slide" Target="slides/slide1.xml"/><Relationship Id="rId15" Type="http://schemas.openxmlformats.org/officeDocument/2006/relationships/slide" Target="slides/slide4.xml"/><Relationship Id="rId14" Type="http://schemas.openxmlformats.org/officeDocument/2006/relationships/slide" Target="slides/slide3.xml"/><Relationship Id="rId17" Type="http://schemas.openxmlformats.org/officeDocument/2006/relationships/slide" Target="slides/slide6.xml"/><Relationship Id="rId16" Type="http://schemas.openxmlformats.org/officeDocument/2006/relationships/slide" Target="slides/slide5.xml"/><Relationship Id="rId19" Type="http://schemas.openxmlformats.org/officeDocument/2006/relationships/slide" Target="slides/slide8.xml"/><Relationship Id="rId1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6" name="Google Shape;8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5" name="Google Shape;215;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1" name="Google Shape;24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0" name="Google Shape;25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3" name="Google Shape;10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7" name="Google Shape;13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7" name="Google Shape;14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3" name="Google Shape;16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3" name="Google Shape;173;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9" name="Google Shape;189;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9" name="Google Shape;19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4"/>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4800"/>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114454"/>
              </a:buClr>
              <a:buSzPts val="4800"/>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rgbClr val="94BF6E"/>
              </a:buClr>
              <a:buSzPts val="1800"/>
              <a:buNone/>
              <a:defRPr b="1" sz="1800">
                <a:solidFill>
                  <a:srgbClr val="94BF6E"/>
                </a:solidFill>
              </a:defRPr>
            </a:lvl1pPr>
            <a:lvl2pPr lvl="1" algn="l">
              <a:lnSpc>
                <a:spcPct val="100000"/>
              </a:lnSpc>
              <a:spcBef>
                <a:spcPts val="0"/>
              </a:spcBef>
              <a:spcAft>
                <a:spcPts val="0"/>
              </a:spcAft>
              <a:buClr>
                <a:srgbClr val="94BF6E"/>
              </a:buClr>
              <a:buSzPts val="1800"/>
              <a:buNone/>
              <a:defRPr b="1" sz="1800">
                <a:solidFill>
                  <a:srgbClr val="94BF6E"/>
                </a:solidFill>
              </a:defRPr>
            </a:lvl2pPr>
            <a:lvl3pPr lvl="2" algn="l">
              <a:lnSpc>
                <a:spcPct val="100000"/>
              </a:lnSpc>
              <a:spcBef>
                <a:spcPts val="0"/>
              </a:spcBef>
              <a:spcAft>
                <a:spcPts val="0"/>
              </a:spcAft>
              <a:buClr>
                <a:srgbClr val="94BF6E"/>
              </a:buClr>
              <a:buSzPts val="1800"/>
              <a:buNone/>
              <a:defRPr b="1" sz="1800">
                <a:solidFill>
                  <a:srgbClr val="94BF6E"/>
                </a:solidFill>
              </a:defRPr>
            </a:lvl3pPr>
            <a:lvl4pPr lvl="3" algn="l">
              <a:lnSpc>
                <a:spcPct val="100000"/>
              </a:lnSpc>
              <a:spcBef>
                <a:spcPts val="0"/>
              </a:spcBef>
              <a:spcAft>
                <a:spcPts val="0"/>
              </a:spcAft>
              <a:buClr>
                <a:srgbClr val="94BF6E"/>
              </a:buClr>
              <a:buSzPts val="1800"/>
              <a:buNone/>
              <a:defRPr b="1">
                <a:solidFill>
                  <a:srgbClr val="94BF6E"/>
                </a:solidFill>
              </a:defRPr>
            </a:lvl4pPr>
            <a:lvl5pPr lvl="4" algn="l">
              <a:lnSpc>
                <a:spcPct val="100000"/>
              </a:lnSpc>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lnSpc>
                <a:spcPct val="100000"/>
              </a:lnSpc>
              <a:spcBef>
                <a:spcPts val="600"/>
              </a:spcBef>
              <a:spcAft>
                <a:spcPts val="0"/>
              </a:spcAft>
              <a:buSzPts val="2800"/>
              <a:buChar char="▪"/>
              <a:defRPr sz="2800"/>
            </a:lvl1pPr>
            <a:lvl2pPr indent="-406400" lvl="1" marL="914400" algn="l">
              <a:lnSpc>
                <a:spcPct val="100000"/>
              </a:lnSpc>
              <a:spcBef>
                <a:spcPts val="0"/>
              </a:spcBef>
              <a:spcAft>
                <a:spcPts val="0"/>
              </a:spcAft>
              <a:buSzPts val="2800"/>
              <a:buChar char="▫"/>
              <a:defRPr sz="2800"/>
            </a:lvl2pPr>
            <a:lvl3pPr indent="-406400" lvl="2" marL="1371600" algn="l">
              <a:lnSpc>
                <a:spcPct val="100000"/>
              </a:lnSpc>
              <a:spcBef>
                <a:spcPts val="0"/>
              </a:spcBef>
              <a:spcAft>
                <a:spcPts val="0"/>
              </a:spcAft>
              <a:buSzPts val="2800"/>
              <a:buChar char="■"/>
              <a:defRPr sz="2800"/>
            </a:lvl3pPr>
            <a:lvl4pPr indent="-406400" lvl="3" marL="1828800" algn="l">
              <a:lnSpc>
                <a:spcPct val="100000"/>
              </a:lnSpc>
              <a:spcBef>
                <a:spcPts val="0"/>
              </a:spcBef>
              <a:spcAft>
                <a:spcPts val="0"/>
              </a:spcAft>
              <a:buSzPts val="2800"/>
              <a:buChar char="●"/>
              <a:defRPr sz="2800"/>
            </a:lvl4pPr>
            <a:lvl5pPr indent="-406400" lvl="4" marL="2286000" algn="l">
              <a:lnSpc>
                <a:spcPct val="100000"/>
              </a:lnSpc>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 + 3 columns">
    <p:spTree>
      <p:nvGrpSpPr>
        <p:cNvPr id="74" name="Shape 74"/>
        <p:cNvGrpSpPr/>
        <p:nvPr/>
      </p:nvGrpSpPr>
      <p:grpSpPr>
        <a:xfrm>
          <a:off x="0" y="0"/>
          <a:ext cx="0" cy="0"/>
          <a:chOff x="0" y="0"/>
          <a:chExt cx="0" cy="0"/>
        </a:xfrm>
      </p:grpSpPr>
      <p:sp>
        <p:nvSpPr>
          <p:cNvPr id="75" name="Google Shape;75;p24"/>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76" name="Google Shape;76;p24"/>
          <p:cNvSpPr txBox="1"/>
          <p:nvPr>
            <p:ph idx="1" type="body"/>
          </p:nvPr>
        </p:nvSpPr>
        <p:spPr>
          <a:xfrm>
            <a:off x="1146025"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7" name="Google Shape;77;p24"/>
          <p:cNvSpPr txBox="1"/>
          <p:nvPr>
            <p:ph idx="2" type="body"/>
          </p:nvPr>
        </p:nvSpPr>
        <p:spPr>
          <a:xfrm>
            <a:off x="3679388"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8" name="Google Shape;78;p24"/>
          <p:cNvSpPr txBox="1"/>
          <p:nvPr>
            <p:ph idx="3" type="body"/>
          </p:nvPr>
        </p:nvSpPr>
        <p:spPr>
          <a:xfrm>
            <a:off x="6212750" y="1773300"/>
            <a:ext cx="2409900" cy="31527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a:lvl4pPr>
            <a:lvl5pPr indent="-342900" lvl="4" marL="2286000" algn="l">
              <a:lnSpc>
                <a:spcPct val="100000"/>
              </a:lnSpc>
              <a:spcBef>
                <a:spcPts val="0"/>
              </a:spcBef>
              <a:spcAft>
                <a:spcPts val="0"/>
              </a:spcAft>
              <a:buSzPts val="1800"/>
              <a:buChar char="○"/>
              <a:defRPr/>
            </a:lvl5pPr>
            <a:lvl6pPr indent="-342900" lvl="5" marL="2743200" algn="l">
              <a:lnSpc>
                <a:spcPct val="100000"/>
              </a:lnSpc>
              <a:spcBef>
                <a:spcPts val="0"/>
              </a:spcBef>
              <a:spcAft>
                <a:spcPts val="0"/>
              </a:spcAft>
              <a:buSzPts val="1800"/>
              <a:buChar char="■"/>
              <a:defRPr/>
            </a:lvl6pPr>
            <a:lvl7pPr indent="-342900" lvl="6" marL="3200400" algn="l">
              <a:lnSpc>
                <a:spcPct val="100000"/>
              </a:lnSpc>
              <a:spcBef>
                <a:spcPts val="0"/>
              </a:spcBef>
              <a:spcAft>
                <a:spcPts val="0"/>
              </a:spcAft>
              <a:buSzPts val="1800"/>
              <a:buChar char="●"/>
              <a:defRPr/>
            </a:lvl7pPr>
            <a:lvl8pPr indent="-342900" lvl="7" marL="3657600" algn="l">
              <a:lnSpc>
                <a:spcPct val="100000"/>
              </a:lnSpc>
              <a:spcBef>
                <a:spcPts val="0"/>
              </a:spcBef>
              <a:spcAft>
                <a:spcPts val="0"/>
              </a:spcAft>
              <a:buSzPts val="1800"/>
              <a:buChar char="○"/>
              <a:defRPr/>
            </a:lvl8pPr>
            <a:lvl9pPr indent="-342900" lvl="8" marL="4114800" algn="l">
              <a:lnSpc>
                <a:spcPct val="100000"/>
              </a:lnSpc>
              <a:spcBef>
                <a:spcPts val="0"/>
              </a:spcBef>
              <a:spcAft>
                <a:spcPts val="0"/>
              </a:spcAft>
              <a:buSzPts val="1800"/>
              <a:buChar char="■"/>
              <a:defRPr/>
            </a:lvl9pPr>
          </a:lstStyle>
          <a:p/>
        </p:txBody>
      </p:sp>
      <p:sp>
        <p:nvSpPr>
          <p:cNvPr id="79" name="Google Shape;79;p2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5.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8.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 name="Google Shape;7;p13"/>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 name="Google Shape;8;p13"/>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 name="Google Shape;9;p13"/>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 name="Google Shape;10;p13"/>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2" name="Google Shape;12;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 name="Google Shape;19;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7"/>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1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 name="Google Shape;31;p1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3" name="Google Shape;33;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4" name="Google Shape;34;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9"/>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9"/>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19"/>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9"/>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 name="Google Shape;42;p19"/>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3" name="Google Shape;43;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4" name="Google Shape;44;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5" name="Google Shape;45;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1"/>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6" name="Google Shape;56;p21"/>
          <p:cNvCxnSpPr/>
          <p:nvPr/>
        </p:nvCxnSpPr>
        <p:spPr>
          <a:xfrm>
            <a:off x="1038225" y="809625"/>
            <a:ext cx="0" cy="471487"/>
          </a:xfrm>
          <a:prstGeom prst="straightConnector1">
            <a:avLst/>
          </a:prstGeom>
          <a:noFill/>
          <a:ln cap="flat" cmpd="sng" w="9525">
            <a:solidFill>
              <a:srgbClr val="18637B"/>
            </a:solidFill>
            <a:prstDash val="solid"/>
            <a:miter lim="800000"/>
            <a:headEnd len="sm" w="sm" type="none"/>
            <a:tailEnd len="sm" w="sm" type="none"/>
          </a:ln>
        </p:spPr>
      </p:cxnSp>
      <p:sp>
        <p:nvSpPr>
          <p:cNvPr id="57" name="Google Shape;57;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8" name="Google Shape;58;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9" name="Google Shape;59;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p23"/>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23"/>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23"/>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23"/>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p23"/>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70" name="Google Shape;70;p23"/>
          <p:cNvCxnSpPr/>
          <p:nvPr/>
        </p:nvCxnSpPr>
        <p:spPr>
          <a:xfrm>
            <a:off x="1038225" y="809625"/>
            <a:ext cx="0" cy="471487"/>
          </a:xfrm>
          <a:prstGeom prst="straightConnector1">
            <a:avLst/>
          </a:prstGeom>
          <a:noFill/>
          <a:ln cap="flat" cmpd="sng" w="9525">
            <a:solidFill>
              <a:srgbClr val="18637B"/>
            </a:solidFill>
            <a:prstDash val="solid"/>
            <a:miter lim="800000"/>
            <a:headEnd len="sm" w="sm" type="none"/>
            <a:tailEnd len="sm" w="sm" type="none"/>
          </a:ln>
        </p:spPr>
      </p:cxnSp>
      <p:sp>
        <p:nvSpPr>
          <p:cNvPr id="71" name="Google Shape;71;p2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 name="Google Shape;72;p2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3" name="Google Shape;73;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2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2" name="Google Shape;82;p2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3" name="Google Shape;83;p2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hyperlink" Target="https://www.loom.com/share/9644f29a157d46a4b263af2c4fd0bf5d" TargetMode="External"/><Relationship Id="rId4" Type="http://schemas.openxmlformats.org/officeDocument/2006/relationships/image" Target="../media/image2.jpg"/><Relationship Id="rId5" Type="http://schemas.openxmlformats.org/officeDocument/2006/relationships/hyperlink" Target="https://www.youtube.com/watch?v=oRdckr7aVwA" TargetMode="External"/><Relationship Id="rId6" Type="http://schemas.openxmlformats.org/officeDocument/2006/relationships/image" Target="../media/image7.png"/><Relationship Id="rId7" Type="http://schemas.openxmlformats.org/officeDocument/2006/relationships/hyperlink" Target="https://wordwall.net/resource/23503521" TargetMode="External"/><Relationship Id="rId8"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docs.google.com/document/d/17mKUr2mnJ0YDX3r4ac0goR9DTUooj8Dj/edit?usp=sharing&amp;ouid=106368243515045485075&amp;rtpof=true&amp;sd=true" TargetMode="External"/><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685800" y="2677912"/>
            <a:ext cx="6046800" cy="11589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lang="en-US">
                <a:solidFill>
                  <a:srgbClr val="FFFFFF"/>
                </a:solidFill>
                <a:latin typeface="Arial"/>
                <a:ea typeface="Arial"/>
                <a:cs typeface="Arial"/>
                <a:sym typeface="Arial"/>
              </a:rPr>
              <a:t>Digi School CHEMISTRY Periodic Table - Nitrogen</a:t>
            </a:r>
            <a:endParaRPr/>
          </a:p>
        </p:txBody>
      </p:sp>
      <p:pic>
        <p:nvPicPr>
          <p:cNvPr id="89" name="Google Shape;89;p1"/>
          <p:cNvPicPr preferRelativeResize="0"/>
          <p:nvPr/>
        </p:nvPicPr>
        <p:blipFill rotWithShape="1">
          <a:blip r:embed="rId3">
            <a:alphaModFix/>
          </a:blip>
          <a:srcRect b="0" l="0" r="0" t="0"/>
          <a:stretch/>
        </p:blipFill>
        <p:spPr>
          <a:xfrm>
            <a:off x="3413125" y="200865"/>
            <a:ext cx="1158875" cy="652462"/>
          </a:xfrm>
          <a:prstGeom prst="rect">
            <a:avLst/>
          </a:prstGeom>
          <a:noFill/>
          <a:ln>
            <a:noFill/>
          </a:ln>
        </p:spPr>
      </p:pic>
      <p:sp>
        <p:nvSpPr>
          <p:cNvPr id="90" name="Google Shape;9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en-US" sz="2000" u="none" cap="none" strike="noStrike">
                <a:solidFill>
                  <a:srgbClr val="FFFFFF"/>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91" name="Google Shape;91;p1"/>
          <p:cNvPicPr preferRelativeResize="0"/>
          <p:nvPr/>
        </p:nvPicPr>
        <p:blipFill rotWithShape="1">
          <a:blip r:embed="rId4">
            <a:alphaModFix/>
          </a:blip>
          <a:srcRect b="0" l="0" r="0" t="0"/>
          <a:stretch/>
        </p:blipFill>
        <p:spPr>
          <a:xfrm>
            <a:off x="212725" y="241346"/>
            <a:ext cx="2593975" cy="571500"/>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0"/>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TEACHING MATERIALS</a:t>
            </a:r>
            <a:endParaRPr/>
          </a:p>
        </p:txBody>
      </p:sp>
      <p:sp>
        <p:nvSpPr>
          <p:cNvPr id="218" name="Google Shape;218;p10"/>
          <p:cNvSpPr txBox="1"/>
          <p:nvPr>
            <p:ph idx="1" type="body"/>
          </p:nvPr>
        </p:nvSpPr>
        <p:spPr>
          <a:xfrm>
            <a:off x="1812925" y="5621337"/>
            <a:ext cx="1006475" cy="10318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219" name="Google Shape;219;p10"/>
          <p:cNvSpPr txBox="1"/>
          <p:nvPr>
            <p:ph idx="1" type="body"/>
          </p:nvPr>
        </p:nvSpPr>
        <p:spPr>
          <a:xfrm>
            <a:off x="3203575" y="1708150"/>
            <a:ext cx="2409825" cy="31527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220" name="Google Shape;220;p10"/>
          <p:cNvSpPr txBox="1"/>
          <p:nvPr>
            <p:ph idx="1" type="body"/>
          </p:nvPr>
        </p:nvSpPr>
        <p:spPr>
          <a:xfrm>
            <a:off x="10371137" y="4686300"/>
            <a:ext cx="2409825" cy="31527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0" lvl="0" marL="0" rtl="0" algn="l">
              <a:lnSpc>
                <a:spcPct val="100000"/>
              </a:lnSpc>
              <a:spcBef>
                <a:spcPts val="600"/>
              </a:spcBef>
              <a:spcAft>
                <a:spcPts val="0"/>
              </a:spcAft>
              <a:buSzPts val="1800"/>
              <a:buNone/>
            </a:pPr>
            <a:r>
              <a:rPr b="0" i="0" lang="en-US" sz="1800" u="sng">
                <a:solidFill>
                  <a:srgbClr val="114454"/>
                </a:solidFill>
                <a:hlinkClick r:id="rId3">
                  <a:extLst>
                    <a:ext uri="{A12FA001-AC4F-418D-AE19-62706E023703}">
                      <ahyp:hlinkClr val="tx"/>
                    </a:ext>
                  </a:extLst>
                </a:hlinkClick>
              </a:rPr>
              <a:t> </a:t>
            </a:r>
            <a:endParaRPr/>
          </a:p>
          <a:p>
            <a:pPr indent="0" lvl="0" marL="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a:p>
            <a:pPr indent="-228600" lvl="0" marL="457200" rtl="0" algn="l">
              <a:lnSpc>
                <a:spcPct val="100000"/>
              </a:lnSpc>
              <a:spcBef>
                <a:spcPts val="600"/>
              </a:spcBef>
              <a:spcAft>
                <a:spcPts val="0"/>
              </a:spcAft>
              <a:buSzPts val="1800"/>
              <a:buNone/>
            </a:pPr>
            <a:r>
              <a:t/>
            </a:r>
            <a:endParaRPr b="0" i="0" sz="1800" u="none">
              <a:solidFill>
                <a:srgbClr val="114454"/>
              </a:solidFill>
              <a:latin typeface="Nixie One"/>
              <a:ea typeface="Nixie One"/>
              <a:cs typeface="Nixie One"/>
              <a:sym typeface="Nixie One"/>
            </a:endParaRPr>
          </a:p>
        </p:txBody>
      </p:sp>
      <p:sp>
        <p:nvSpPr>
          <p:cNvPr id="221" name="Google Shape;221;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grpSp>
        <p:nvGrpSpPr>
          <p:cNvPr id="222" name="Google Shape;222;p10"/>
          <p:cNvGrpSpPr/>
          <p:nvPr/>
        </p:nvGrpSpPr>
        <p:grpSpPr>
          <a:xfrm>
            <a:off x="395287" y="842962"/>
            <a:ext cx="446087" cy="446087"/>
            <a:chOff x="1674084" y="3214987"/>
            <a:chExt cx="720142" cy="720027"/>
          </a:xfrm>
        </p:grpSpPr>
        <p:sp>
          <p:nvSpPr>
            <p:cNvPr id="223" name="Google Shape;223;p10"/>
            <p:cNvSpPr/>
            <p:nvPr/>
          </p:nvSpPr>
          <p:spPr>
            <a:xfrm>
              <a:off x="1674084" y="3354958"/>
              <a:ext cx="179880" cy="21321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5"/>
                    <a:pt x="204" y="227"/>
                  </a:cubicBezTo>
                  <a:cubicBezTo>
                    <a:pt x="204" y="67"/>
                    <a:pt x="204" y="67"/>
                    <a:pt x="204" y="67"/>
                  </a:cubicBezTo>
                  <a:cubicBezTo>
                    <a:pt x="204" y="59"/>
                    <a:pt x="198" y="52"/>
                    <a:pt x="190" y="52"/>
                  </a:cubicBezTo>
                  <a:cubicBezTo>
                    <a:pt x="120" y="52"/>
                    <a:pt x="120" y="52"/>
                    <a:pt x="120" y="52"/>
                  </a:cubicBezTo>
                  <a:cubicBezTo>
                    <a:pt x="118" y="51"/>
                    <a:pt x="115" y="50"/>
                    <a:pt x="115" y="47"/>
                  </a:cubicBezTo>
                  <a:cubicBezTo>
                    <a:pt x="115" y="42"/>
                    <a:pt x="115" y="37"/>
                    <a:pt x="120" y="34"/>
                  </a:cubicBezTo>
                  <a:cubicBezTo>
                    <a:pt x="122" y="32"/>
                    <a:pt x="125" y="31"/>
                    <a:pt x="128" y="30"/>
                  </a:cubicBezTo>
                  <a:cubicBezTo>
                    <a:pt x="136" y="25"/>
                    <a:pt x="137" y="14"/>
                    <a:pt x="129" y="8"/>
                  </a:cubicBezTo>
                  <a:cubicBezTo>
                    <a:pt x="122" y="2"/>
                    <a:pt x="112" y="0"/>
                    <a:pt x="102" y="0"/>
                  </a:cubicBezTo>
                  <a:cubicBezTo>
                    <a:pt x="93" y="0"/>
                    <a:pt x="82" y="2"/>
                    <a:pt x="75" y="8"/>
                  </a:cubicBezTo>
                  <a:cubicBezTo>
                    <a:pt x="68" y="14"/>
                    <a:pt x="69" y="25"/>
                    <a:pt x="77" y="30"/>
                  </a:cubicBezTo>
                  <a:cubicBezTo>
                    <a:pt x="80" y="31"/>
                    <a:pt x="82" y="32"/>
                    <a:pt x="85" y="34"/>
                  </a:cubicBezTo>
                  <a:cubicBezTo>
                    <a:pt x="89" y="37"/>
                    <a:pt x="90" y="42"/>
                    <a:pt x="89" y="47"/>
                  </a:cubicBezTo>
                  <a:cubicBezTo>
                    <a:pt x="89" y="50"/>
                    <a:pt x="87" y="51"/>
                    <a:pt x="85" y="52"/>
                  </a:cubicBezTo>
                  <a:cubicBezTo>
                    <a:pt x="15" y="52"/>
                    <a:pt x="15" y="52"/>
                    <a:pt x="15" y="52"/>
                  </a:cubicBezTo>
                  <a:cubicBezTo>
                    <a:pt x="7" y="52"/>
                    <a:pt x="0" y="59"/>
                    <a:pt x="0" y="67"/>
                  </a:cubicBezTo>
                  <a:cubicBezTo>
                    <a:pt x="0" y="227"/>
                    <a:pt x="0" y="227"/>
                    <a:pt x="0" y="227"/>
                  </a:cubicBezTo>
                  <a:cubicBezTo>
                    <a:pt x="0" y="235"/>
                    <a:pt x="7" y="242"/>
                    <a:pt x="15" y="242"/>
                  </a:cubicBezTo>
                  <a:cubicBezTo>
                    <a:pt x="68" y="242"/>
                    <a:pt x="68" y="242"/>
                    <a:pt x="68" y="242"/>
                  </a:cubicBezTo>
                  <a:cubicBezTo>
                    <a:pt x="61" y="237"/>
                    <a:pt x="57" y="230"/>
                    <a:pt x="57" y="222"/>
                  </a:cubicBezTo>
                  <a:close/>
                </a:path>
              </a:pathLst>
            </a:custGeom>
            <a:solidFill>
              <a:srgbClr val="66666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10"/>
            <p:cNvSpPr/>
            <p:nvPr/>
          </p:nvSpPr>
          <p:spPr>
            <a:xfrm>
              <a:off x="1674084" y="3534654"/>
              <a:ext cx="179880" cy="213525"/>
            </a:xfrm>
            <a:custGeom>
              <a:rect b="b" l="l" r="r" t="t"/>
              <a:pathLst>
                <a:path extrusionOk="0" h="242" w="204">
                  <a:moveTo>
                    <a:pt x="57" y="222"/>
                  </a:moveTo>
                  <a:cubicBezTo>
                    <a:pt x="57" y="214"/>
                    <a:pt x="61" y="207"/>
                    <a:pt x="67" y="202"/>
                  </a:cubicBezTo>
                  <a:cubicBezTo>
                    <a:pt x="76" y="195"/>
                    <a:pt x="88" y="191"/>
                    <a:pt x="102" y="191"/>
                  </a:cubicBezTo>
                  <a:cubicBezTo>
                    <a:pt x="116" y="191"/>
                    <a:pt x="129" y="195"/>
                    <a:pt x="137" y="202"/>
                  </a:cubicBezTo>
                  <a:cubicBezTo>
                    <a:pt x="144" y="207"/>
                    <a:pt x="147" y="214"/>
                    <a:pt x="147" y="222"/>
                  </a:cubicBezTo>
                  <a:cubicBezTo>
                    <a:pt x="147" y="230"/>
                    <a:pt x="143" y="237"/>
                    <a:pt x="137" y="242"/>
                  </a:cubicBezTo>
                  <a:cubicBezTo>
                    <a:pt x="190" y="242"/>
                    <a:pt x="190" y="242"/>
                    <a:pt x="190" y="242"/>
                  </a:cubicBezTo>
                  <a:cubicBezTo>
                    <a:pt x="198" y="242"/>
                    <a:pt x="204" y="236"/>
                    <a:pt x="204" y="227"/>
                  </a:cubicBezTo>
                  <a:cubicBezTo>
                    <a:pt x="204" y="67"/>
                    <a:pt x="204" y="67"/>
                    <a:pt x="204" y="67"/>
                  </a:cubicBezTo>
                  <a:cubicBezTo>
                    <a:pt x="204" y="59"/>
                    <a:pt x="198" y="53"/>
                    <a:pt x="190" y="53"/>
                  </a:cubicBezTo>
                  <a:cubicBezTo>
                    <a:pt x="120" y="53"/>
                    <a:pt x="120" y="53"/>
                    <a:pt x="120" y="53"/>
                  </a:cubicBezTo>
                  <a:cubicBezTo>
                    <a:pt x="118" y="52"/>
                    <a:pt x="115" y="50"/>
                    <a:pt x="115" y="47"/>
                  </a:cubicBezTo>
                  <a:cubicBezTo>
                    <a:pt x="115" y="42"/>
                    <a:pt x="115" y="38"/>
                    <a:pt x="120" y="34"/>
                  </a:cubicBezTo>
                  <a:cubicBezTo>
                    <a:pt x="122" y="33"/>
                    <a:pt x="125" y="31"/>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1"/>
                    <a:pt x="82" y="33"/>
                    <a:pt x="85" y="34"/>
                  </a:cubicBezTo>
                  <a:cubicBezTo>
                    <a:pt x="89" y="38"/>
                    <a:pt x="90" y="42"/>
                    <a:pt x="89" y="47"/>
                  </a:cubicBezTo>
                  <a:cubicBezTo>
                    <a:pt x="89" y="50"/>
                    <a:pt x="87" y="52"/>
                    <a:pt x="85" y="53"/>
                  </a:cubicBezTo>
                  <a:cubicBezTo>
                    <a:pt x="15" y="53"/>
                    <a:pt x="15" y="53"/>
                    <a:pt x="15" y="53"/>
                  </a:cubicBezTo>
                  <a:cubicBezTo>
                    <a:pt x="7" y="53"/>
                    <a:pt x="0" y="59"/>
                    <a:pt x="0" y="67"/>
                  </a:cubicBezTo>
                  <a:cubicBezTo>
                    <a:pt x="0" y="227"/>
                    <a:pt x="0" y="227"/>
                    <a:pt x="0" y="227"/>
                  </a:cubicBezTo>
                  <a:cubicBezTo>
                    <a:pt x="0" y="236"/>
                    <a:pt x="7" y="242"/>
                    <a:pt x="15" y="242"/>
                  </a:cubicBezTo>
                  <a:cubicBezTo>
                    <a:pt x="68" y="242"/>
                    <a:pt x="68" y="242"/>
                    <a:pt x="68" y="242"/>
                  </a:cubicBezTo>
                  <a:cubicBezTo>
                    <a:pt x="61" y="237"/>
                    <a:pt x="57" y="230"/>
                    <a:pt x="57" y="222"/>
                  </a:cubicBezTo>
                  <a:close/>
                </a:path>
              </a:pathLst>
            </a:custGeom>
            <a:solidFill>
              <a:srgbClr val="B7B7B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5" name="Google Shape;225;p10"/>
            <p:cNvSpPr/>
            <p:nvPr/>
          </p:nvSpPr>
          <p:spPr>
            <a:xfrm>
              <a:off x="1861110" y="3214987"/>
              <a:ext cx="212190" cy="179696"/>
            </a:xfrm>
            <a:custGeom>
              <a:rect b="b" l="l" r="r" t="t"/>
              <a:pathLst>
                <a:path extrusionOk="0" h="204" w="241">
                  <a:moveTo>
                    <a:pt x="20" y="57"/>
                  </a:moveTo>
                  <a:cubicBezTo>
                    <a:pt x="27" y="57"/>
                    <a:pt x="35" y="61"/>
                    <a:pt x="40" y="67"/>
                  </a:cubicBezTo>
                  <a:cubicBezTo>
                    <a:pt x="47" y="76"/>
                    <a:pt x="51" y="88"/>
                    <a:pt x="51" y="102"/>
                  </a:cubicBezTo>
                  <a:cubicBezTo>
                    <a:pt x="51" y="116"/>
                    <a:pt x="47" y="128"/>
                    <a:pt x="40" y="137"/>
                  </a:cubicBezTo>
                  <a:cubicBezTo>
                    <a:pt x="35" y="143"/>
                    <a:pt x="27"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7" y="119"/>
                  </a:cubicBezTo>
                  <a:cubicBezTo>
                    <a:pt x="209" y="122"/>
                    <a:pt x="210" y="125"/>
                    <a:pt x="212" y="127"/>
                  </a:cubicBezTo>
                  <a:cubicBezTo>
                    <a:pt x="217" y="135"/>
                    <a:pt x="227" y="136"/>
                    <a:pt x="233" y="129"/>
                  </a:cubicBezTo>
                  <a:cubicBezTo>
                    <a:pt x="239" y="122"/>
                    <a:pt x="241" y="112"/>
                    <a:pt x="241" y="102"/>
                  </a:cubicBezTo>
                  <a:cubicBezTo>
                    <a:pt x="241" y="92"/>
                    <a:pt x="239" y="82"/>
                    <a:pt x="233" y="75"/>
                  </a:cubicBezTo>
                  <a:cubicBezTo>
                    <a:pt x="227" y="68"/>
                    <a:pt x="217" y="69"/>
                    <a:pt x="212" y="77"/>
                  </a:cubicBezTo>
                  <a:cubicBezTo>
                    <a:pt x="210" y="79"/>
                    <a:pt x="209" y="82"/>
                    <a:pt x="207"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CC00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p10"/>
            <p:cNvSpPr/>
            <p:nvPr/>
          </p:nvSpPr>
          <p:spPr>
            <a:xfrm>
              <a:off x="2040679" y="3214987"/>
              <a:ext cx="213433" cy="179696"/>
            </a:xfrm>
            <a:custGeom>
              <a:rect b="b" l="l" r="r" t="t"/>
              <a:pathLst>
                <a:path extrusionOk="0" h="204" w="242">
                  <a:moveTo>
                    <a:pt x="20" y="57"/>
                  </a:move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9"/>
                    <a:pt x="0" y="189"/>
                    <a:pt x="0" y="189"/>
                  </a:cubicBezTo>
                  <a:cubicBezTo>
                    <a:pt x="0" y="197"/>
                    <a:pt x="6" y="204"/>
                    <a:pt x="14" y="204"/>
                  </a:cubicBezTo>
                  <a:cubicBezTo>
                    <a:pt x="175" y="204"/>
                    <a:pt x="175" y="204"/>
                    <a:pt x="175" y="204"/>
                  </a:cubicBezTo>
                  <a:cubicBezTo>
                    <a:pt x="183" y="204"/>
                    <a:pt x="189" y="197"/>
                    <a:pt x="189" y="189"/>
                  </a:cubicBezTo>
                  <a:cubicBezTo>
                    <a:pt x="189" y="119"/>
                    <a:pt x="189" y="119"/>
                    <a:pt x="189" y="119"/>
                  </a:cubicBezTo>
                  <a:cubicBezTo>
                    <a:pt x="190" y="117"/>
                    <a:pt x="192" y="115"/>
                    <a:pt x="195" y="115"/>
                  </a:cubicBezTo>
                  <a:cubicBezTo>
                    <a:pt x="200" y="115"/>
                    <a:pt x="204" y="115"/>
                    <a:pt x="208" y="119"/>
                  </a:cubicBezTo>
                  <a:cubicBezTo>
                    <a:pt x="209" y="122"/>
                    <a:pt x="211" y="125"/>
                    <a:pt x="212" y="127"/>
                  </a:cubicBezTo>
                  <a:cubicBezTo>
                    <a:pt x="217" y="135"/>
                    <a:pt x="227" y="136"/>
                    <a:pt x="233" y="129"/>
                  </a:cubicBezTo>
                  <a:cubicBezTo>
                    <a:pt x="239" y="122"/>
                    <a:pt x="242" y="112"/>
                    <a:pt x="241" y="102"/>
                  </a:cubicBezTo>
                  <a:cubicBezTo>
                    <a:pt x="242" y="92"/>
                    <a:pt x="239" y="82"/>
                    <a:pt x="233" y="75"/>
                  </a:cubicBezTo>
                  <a:cubicBezTo>
                    <a:pt x="227" y="68"/>
                    <a:pt x="217" y="69"/>
                    <a:pt x="212" y="77"/>
                  </a:cubicBezTo>
                  <a:cubicBezTo>
                    <a:pt x="211" y="79"/>
                    <a:pt x="209" y="82"/>
                    <a:pt x="208" y="85"/>
                  </a:cubicBezTo>
                  <a:cubicBezTo>
                    <a:pt x="204" y="89"/>
                    <a:pt x="200" y="89"/>
                    <a:pt x="195" y="89"/>
                  </a:cubicBezTo>
                  <a:cubicBezTo>
                    <a:pt x="192" y="89"/>
                    <a:pt x="190" y="87"/>
                    <a:pt x="189" y="85"/>
                  </a:cubicBezTo>
                  <a:cubicBezTo>
                    <a:pt x="189" y="15"/>
                    <a:pt x="189" y="15"/>
                    <a:pt x="189" y="15"/>
                  </a:cubicBezTo>
                  <a:cubicBezTo>
                    <a:pt x="189" y="6"/>
                    <a:pt x="183" y="0"/>
                    <a:pt x="175" y="0"/>
                  </a:cubicBezTo>
                  <a:cubicBezTo>
                    <a:pt x="14" y="0"/>
                    <a:pt x="14" y="0"/>
                    <a:pt x="14" y="0"/>
                  </a:cubicBezTo>
                  <a:cubicBezTo>
                    <a:pt x="6" y="0"/>
                    <a:pt x="0" y="6"/>
                    <a:pt x="0" y="15"/>
                  </a:cubicBezTo>
                  <a:cubicBezTo>
                    <a:pt x="0" y="67"/>
                    <a:pt x="0" y="67"/>
                    <a:pt x="0" y="67"/>
                  </a:cubicBezTo>
                  <a:cubicBezTo>
                    <a:pt x="5" y="61"/>
                    <a:pt x="12" y="57"/>
                    <a:pt x="20" y="57"/>
                  </a:cubicBezTo>
                  <a:close/>
                </a:path>
              </a:pathLst>
            </a:custGeom>
            <a:solidFill>
              <a:srgbClr val="E6913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7" name="Google Shape;227;p10"/>
            <p:cNvSpPr/>
            <p:nvPr/>
          </p:nvSpPr>
          <p:spPr>
            <a:xfrm>
              <a:off x="1674084" y="3714660"/>
              <a:ext cx="173666" cy="220353"/>
            </a:xfrm>
            <a:custGeom>
              <a:rect b="b" l="l" r="r" t="t"/>
              <a:pathLst>
                <a:path extrusionOk="0" h="250" w="197">
                  <a:moveTo>
                    <a:pt x="177" y="192"/>
                  </a:moveTo>
                  <a:cubicBezTo>
                    <a:pt x="169" y="192"/>
                    <a:pt x="162" y="189"/>
                    <a:pt x="157" y="183"/>
                  </a:cubicBezTo>
                  <a:cubicBezTo>
                    <a:pt x="150" y="174"/>
                    <a:pt x="146" y="161"/>
                    <a:pt x="146" y="147"/>
                  </a:cubicBezTo>
                  <a:cubicBezTo>
                    <a:pt x="146" y="134"/>
                    <a:pt x="150" y="121"/>
                    <a:pt x="157" y="112"/>
                  </a:cubicBezTo>
                  <a:cubicBezTo>
                    <a:pt x="162" y="106"/>
                    <a:pt x="169" y="103"/>
                    <a:pt x="177" y="103"/>
                  </a:cubicBezTo>
                  <a:cubicBezTo>
                    <a:pt x="185" y="103"/>
                    <a:pt x="192" y="106"/>
                    <a:pt x="197" y="113"/>
                  </a:cubicBezTo>
                  <a:cubicBezTo>
                    <a:pt x="197" y="67"/>
                    <a:pt x="197" y="67"/>
                    <a:pt x="197" y="67"/>
                  </a:cubicBezTo>
                  <a:cubicBezTo>
                    <a:pt x="197" y="59"/>
                    <a:pt x="191" y="53"/>
                    <a:pt x="182" y="53"/>
                  </a:cubicBezTo>
                  <a:cubicBezTo>
                    <a:pt x="120" y="53"/>
                    <a:pt x="120" y="53"/>
                    <a:pt x="120" y="53"/>
                  </a:cubicBezTo>
                  <a:cubicBezTo>
                    <a:pt x="118" y="52"/>
                    <a:pt x="115" y="50"/>
                    <a:pt x="115" y="47"/>
                  </a:cubicBezTo>
                  <a:cubicBezTo>
                    <a:pt x="115" y="42"/>
                    <a:pt x="115" y="38"/>
                    <a:pt x="120" y="35"/>
                  </a:cubicBezTo>
                  <a:cubicBezTo>
                    <a:pt x="122" y="33"/>
                    <a:pt x="125" y="32"/>
                    <a:pt x="128" y="30"/>
                  </a:cubicBezTo>
                  <a:cubicBezTo>
                    <a:pt x="136" y="25"/>
                    <a:pt x="137" y="15"/>
                    <a:pt x="129" y="9"/>
                  </a:cubicBezTo>
                  <a:cubicBezTo>
                    <a:pt x="122" y="3"/>
                    <a:pt x="112" y="0"/>
                    <a:pt x="102" y="1"/>
                  </a:cubicBezTo>
                  <a:cubicBezTo>
                    <a:pt x="93" y="0"/>
                    <a:pt x="82" y="3"/>
                    <a:pt x="75" y="9"/>
                  </a:cubicBezTo>
                  <a:cubicBezTo>
                    <a:pt x="68" y="15"/>
                    <a:pt x="69" y="25"/>
                    <a:pt x="77" y="30"/>
                  </a:cubicBezTo>
                  <a:cubicBezTo>
                    <a:pt x="80" y="32"/>
                    <a:pt x="82" y="33"/>
                    <a:pt x="85" y="35"/>
                  </a:cubicBezTo>
                  <a:cubicBezTo>
                    <a:pt x="89" y="38"/>
                    <a:pt x="90" y="42"/>
                    <a:pt x="89" y="47"/>
                  </a:cubicBezTo>
                  <a:cubicBezTo>
                    <a:pt x="89" y="50"/>
                    <a:pt x="87" y="52"/>
                    <a:pt x="85" y="53"/>
                  </a:cubicBezTo>
                  <a:cubicBezTo>
                    <a:pt x="15" y="53"/>
                    <a:pt x="15" y="53"/>
                    <a:pt x="15" y="53"/>
                  </a:cubicBezTo>
                  <a:cubicBezTo>
                    <a:pt x="7" y="53"/>
                    <a:pt x="0" y="59"/>
                    <a:pt x="0" y="67"/>
                  </a:cubicBezTo>
                  <a:cubicBezTo>
                    <a:pt x="0" y="235"/>
                    <a:pt x="0" y="235"/>
                    <a:pt x="0" y="235"/>
                  </a:cubicBezTo>
                  <a:cubicBezTo>
                    <a:pt x="0" y="243"/>
                    <a:pt x="7" y="250"/>
                    <a:pt x="15" y="250"/>
                  </a:cubicBezTo>
                  <a:cubicBezTo>
                    <a:pt x="182" y="250"/>
                    <a:pt x="182" y="250"/>
                    <a:pt x="182" y="250"/>
                  </a:cubicBezTo>
                  <a:cubicBezTo>
                    <a:pt x="191" y="250"/>
                    <a:pt x="197" y="243"/>
                    <a:pt x="197" y="235"/>
                  </a:cubicBezTo>
                  <a:cubicBezTo>
                    <a:pt x="197" y="182"/>
                    <a:pt x="197" y="182"/>
                    <a:pt x="197" y="182"/>
                  </a:cubicBezTo>
                  <a:cubicBezTo>
                    <a:pt x="192" y="189"/>
                    <a:pt x="185" y="192"/>
                    <a:pt x="177" y="192"/>
                  </a:cubicBezTo>
                  <a:close/>
                </a:path>
              </a:pathLst>
            </a:custGeom>
            <a:solidFill>
              <a:srgbClr val="A64D79"/>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10"/>
            <p:cNvSpPr/>
            <p:nvPr/>
          </p:nvSpPr>
          <p:spPr>
            <a:xfrm>
              <a:off x="1674084" y="3214987"/>
              <a:ext cx="219646" cy="173489"/>
            </a:xfrm>
            <a:custGeom>
              <a:rect b="b" l="l" r="r" t="t"/>
              <a:pathLst>
                <a:path extrusionOk="0" h="197" w="249">
                  <a:moveTo>
                    <a:pt x="57" y="177"/>
                  </a:moveTo>
                  <a:cubicBezTo>
                    <a:pt x="57" y="169"/>
                    <a:pt x="61" y="162"/>
                    <a:pt x="67" y="157"/>
                  </a:cubicBezTo>
                  <a:cubicBezTo>
                    <a:pt x="76" y="149"/>
                    <a:pt x="88" y="146"/>
                    <a:pt x="102" y="146"/>
                  </a:cubicBezTo>
                  <a:cubicBezTo>
                    <a:pt x="116" y="146"/>
                    <a:pt x="129" y="149"/>
                    <a:pt x="137" y="157"/>
                  </a:cubicBezTo>
                  <a:cubicBezTo>
                    <a:pt x="144" y="162"/>
                    <a:pt x="147" y="169"/>
                    <a:pt x="147" y="177"/>
                  </a:cubicBezTo>
                  <a:cubicBezTo>
                    <a:pt x="147" y="185"/>
                    <a:pt x="143" y="192"/>
                    <a:pt x="137" y="197"/>
                  </a:cubicBezTo>
                  <a:cubicBezTo>
                    <a:pt x="182" y="197"/>
                    <a:pt x="182" y="197"/>
                    <a:pt x="182" y="197"/>
                  </a:cubicBezTo>
                  <a:cubicBezTo>
                    <a:pt x="191" y="197"/>
                    <a:pt x="197" y="190"/>
                    <a:pt x="197" y="182"/>
                  </a:cubicBezTo>
                  <a:cubicBezTo>
                    <a:pt x="197" y="119"/>
                    <a:pt x="197" y="119"/>
                    <a:pt x="197" y="119"/>
                  </a:cubicBezTo>
                  <a:cubicBezTo>
                    <a:pt x="198" y="117"/>
                    <a:pt x="200" y="115"/>
                    <a:pt x="202" y="115"/>
                  </a:cubicBezTo>
                  <a:cubicBezTo>
                    <a:pt x="207" y="115"/>
                    <a:pt x="212" y="115"/>
                    <a:pt x="215" y="119"/>
                  </a:cubicBezTo>
                  <a:cubicBezTo>
                    <a:pt x="217" y="122"/>
                    <a:pt x="218" y="125"/>
                    <a:pt x="220" y="127"/>
                  </a:cubicBezTo>
                  <a:cubicBezTo>
                    <a:pt x="225" y="135"/>
                    <a:pt x="235" y="136"/>
                    <a:pt x="241" y="129"/>
                  </a:cubicBezTo>
                  <a:cubicBezTo>
                    <a:pt x="247" y="122"/>
                    <a:pt x="249" y="112"/>
                    <a:pt x="249" y="102"/>
                  </a:cubicBezTo>
                  <a:cubicBezTo>
                    <a:pt x="249" y="92"/>
                    <a:pt x="247" y="82"/>
                    <a:pt x="241" y="75"/>
                  </a:cubicBezTo>
                  <a:cubicBezTo>
                    <a:pt x="235" y="68"/>
                    <a:pt x="225" y="69"/>
                    <a:pt x="220" y="77"/>
                  </a:cubicBezTo>
                  <a:cubicBezTo>
                    <a:pt x="218" y="79"/>
                    <a:pt x="217" y="82"/>
                    <a:pt x="215" y="85"/>
                  </a:cubicBezTo>
                  <a:cubicBezTo>
                    <a:pt x="212" y="89"/>
                    <a:pt x="207" y="89"/>
                    <a:pt x="202" y="89"/>
                  </a:cubicBezTo>
                  <a:cubicBezTo>
                    <a:pt x="200" y="89"/>
                    <a:pt x="198" y="87"/>
                    <a:pt x="197" y="85"/>
                  </a:cubicBezTo>
                  <a:cubicBezTo>
                    <a:pt x="197" y="15"/>
                    <a:pt x="197" y="15"/>
                    <a:pt x="197" y="15"/>
                  </a:cubicBezTo>
                  <a:cubicBezTo>
                    <a:pt x="197" y="6"/>
                    <a:pt x="191" y="0"/>
                    <a:pt x="182" y="0"/>
                  </a:cubicBezTo>
                  <a:cubicBezTo>
                    <a:pt x="15" y="0"/>
                    <a:pt x="15" y="0"/>
                    <a:pt x="15" y="0"/>
                  </a:cubicBezTo>
                  <a:cubicBezTo>
                    <a:pt x="7" y="0"/>
                    <a:pt x="0" y="6"/>
                    <a:pt x="0" y="15"/>
                  </a:cubicBezTo>
                  <a:cubicBezTo>
                    <a:pt x="0" y="182"/>
                    <a:pt x="0" y="182"/>
                    <a:pt x="0" y="182"/>
                  </a:cubicBezTo>
                  <a:cubicBezTo>
                    <a:pt x="0" y="190"/>
                    <a:pt x="7" y="197"/>
                    <a:pt x="15" y="197"/>
                  </a:cubicBezTo>
                  <a:cubicBezTo>
                    <a:pt x="68" y="197"/>
                    <a:pt x="68" y="197"/>
                    <a:pt x="68" y="197"/>
                  </a:cubicBezTo>
                  <a:cubicBezTo>
                    <a:pt x="61" y="192"/>
                    <a:pt x="57" y="185"/>
                    <a:pt x="57" y="177"/>
                  </a:cubicBezTo>
                  <a:close/>
                </a:path>
              </a:pathLst>
            </a:custGeom>
            <a:solidFill>
              <a:srgbClr val="A61C00"/>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10"/>
            <p:cNvSpPr/>
            <p:nvPr/>
          </p:nvSpPr>
          <p:spPr>
            <a:xfrm>
              <a:off x="1995010" y="3754076"/>
              <a:ext cx="212501" cy="180938"/>
            </a:xfrm>
            <a:custGeom>
              <a:rect b="b" l="l" r="r" t="t"/>
              <a:pathLst>
                <a:path extrusionOk="0" h="205" w="241">
                  <a:moveTo>
                    <a:pt x="221" y="147"/>
                  </a:moveTo>
                  <a:cubicBezTo>
                    <a:pt x="214" y="147"/>
                    <a:pt x="206" y="144"/>
                    <a:pt x="201" y="138"/>
                  </a:cubicBezTo>
                  <a:cubicBezTo>
                    <a:pt x="194" y="129"/>
                    <a:pt x="190" y="116"/>
                    <a:pt x="190" y="102"/>
                  </a:cubicBezTo>
                  <a:cubicBezTo>
                    <a:pt x="190" y="89"/>
                    <a:pt x="194" y="76"/>
                    <a:pt x="201" y="67"/>
                  </a:cubicBezTo>
                  <a:cubicBezTo>
                    <a:pt x="206" y="61"/>
                    <a:pt x="214" y="58"/>
                    <a:pt x="221" y="58"/>
                  </a:cubicBezTo>
                  <a:cubicBezTo>
                    <a:pt x="229" y="58"/>
                    <a:pt x="236" y="61"/>
                    <a:pt x="241" y="68"/>
                  </a:cubicBezTo>
                  <a:cubicBezTo>
                    <a:pt x="241" y="15"/>
                    <a:pt x="241" y="15"/>
                    <a:pt x="241" y="15"/>
                  </a:cubicBezTo>
                  <a:cubicBezTo>
                    <a:pt x="241" y="7"/>
                    <a:pt x="235" y="0"/>
                    <a:pt x="227" y="0"/>
                  </a:cubicBezTo>
                  <a:cubicBezTo>
                    <a:pt x="67" y="0"/>
                    <a:pt x="67" y="0"/>
                    <a:pt x="67" y="0"/>
                  </a:cubicBezTo>
                  <a:cubicBezTo>
                    <a:pt x="58" y="0"/>
                    <a:pt x="52" y="7"/>
                    <a:pt x="52" y="15"/>
                  </a:cubicBezTo>
                  <a:cubicBezTo>
                    <a:pt x="52" y="85"/>
                    <a:pt x="52" y="85"/>
                    <a:pt x="52" y="85"/>
                  </a:cubicBezTo>
                  <a:cubicBezTo>
                    <a:pt x="51" y="87"/>
                    <a:pt x="49" y="89"/>
                    <a:pt x="46" y="90"/>
                  </a:cubicBezTo>
                  <a:cubicBezTo>
                    <a:pt x="41" y="90"/>
                    <a:pt x="37" y="90"/>
                    <a:pt x="34" y="85"/>
                  </a:cubicBezTo>
                  <a:cubicBezTo>
                    <a:pt x="32" y="83"/>
                    <a:pt x="31" y="80"/>
                    <a:pt x="29" y="77"/>
                  </a:cubicBezTo>
                  <a:cubicBezTo>
                    <a:pt x="24" y="69"/>
                    <a:pt x="14" y="68"/>
                    <a:pt x="8" y="75"/>
                  </a:cubicBezTo>
                  <a:cubicBezTo>
                    <a:pt x="2" y="83"/>
                    <a:pt x="0" y="93"/>
                    <a:pt x="0" y="102"/>
                  </a:cubicBezTo>
                  <a:cubicBezTo>
                    <a:pt x="0" y="112"/>
                    <a:pt x="2" y="122"/>
                    <a:pt x="8" y="129"/>
                  </a:cubicBezTo>
                  <a:cubicBezTo>
                    <a:pt x="14" y="137"/>
                    <a:pt x="24" y="136"/>
                    <a:pt x="29" y="128"/>
                  </a:cubicBezTo>
                  <a:cubicBezTo>
                    <a:pt x="31" y="125"/>
                    <a:pt x="32" y="122"/>
                    <a:pt x="34" y="120"/>
                  </a:cubicBezTo>
                  <a:cubicBezTo>
                    <a:pt x="37" y="115"/>
                    <a:pt x="41" y="115"/>
                    <a:pt x="46" y="115"/>
                  </a:cubicBezTo>
                  <a:cubicBezTo>
                    <a:pt x="49" y="115"/>
                    <a:pt x="51" y="118"/>
                    <a:pt x="52" y="120"/>
                  </a:cubicBezTo>
                  <a:cubicBezTo>
                    <a:pt x="52" y="190"/>
                    <a:pt x="52" y="190"/>
                    <a:pt x="52" y="190"/>
                  </a:cubicBezTo>
                  <a:cubicBezTo>
                    <a:pt x="52" y="198"/>
                    <a:pt x="58" y="205"/>
                    <a:pt x="67" y="205"/>
                  </a:cubicBezTo>
                  <a:cubicBezTo>
                    <a:pt x="227" y="205"/>
                    <a:pt x="227" y="205"/>
                    <a:pt x="227" y="205"/>
                  </a:cubicBezTo>
                  <a:cubicBezTo>
                    <a:pt x="235" y="205"/>
                    <a:pt x="241" y="198"/>
                    <a:pt x="241" y="190"/>
                  </a:cubicBezTo>
                  <a:cubicBezTo>
                    <a:pt x="241" y="137"/>
                    <a:pt x="241" y="137"/>
                    <a:pt x="241" y="137"/>
                  </a:cubicBezTo>
                  <a:cubicBezTo>
                    <a:pt x="236" y="144"/>
                    <a:pt x="229" y="147"/>
                    <a:pt x="221" y="147"/>
                  </a:cubicBezTo>
                  <a:close/>
                </a:path>
              </a:pathLst>
            </a:custGeom>
            <a:solidFill>
              <a:srgbClr val="3D85C6"/>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10"/>
            <p:cNvSpPr/>
            <p:nvPr/>
          </p:nvSpPr>
          <p:spPr>
            <a:xfrm>
              <a:off x="2220560" y="3214987"/>
              <a:ext cx="173666" cy="219422"/>
            </a:xfrm>
            <a:custGeom>
              <a:rect b="b" l="l" r="r" t="t"/>
              <a:pathLst>
                <a:path extrusionOk="0" h="249" w="197">
                  <a:moveTo>
                    <a:pt x="0" y="15"/>
                  </a:moveTo>
                  <a:cubicBezTo>
                    <a:pt x="0" y="67"/>
                    <a:pt x="0" y="67"/>
                    <a:pt x="0" y="67"/>
                  </a:cubicBezTo>
                  <a:cubicBezTo>
                    <a:pt x="5" y="61"/>
                    <a:pt x="12" y="57"/>
                    <a:pt x="20" y="57"/>
                  </a:cubicBezTo>
                  <a:cubicBezTo>
                    <a:pt x="28" y="57"/>
                    <a:pt x="35" y="61"/>
                    <a:pt x="40" y="67"/>
                  </a:cubicBezTo>
                  <a:cubicBezTo>
                    <a:pt x="47" y="76"/>
                    <a:pt x="51" y="88"/>
                    <a:pt x="51" y="102"/>
                  </a:cubicBezTo>
                  <a:cubicBezTo>
                    <a:pt x="51" y="116"/>
                    <a:pt x="47" y="128"/>
                    <a:pt x="40" y="137"/>
                  </a:cubicBezTo>
                  <a:cubicBezTo>
                    <a:pt x="35" y="143"/>
                    <a:pt x="28" y="147"/>
                    <a:pt x="20" y="147"/>
                  </a:cubicBezTo>
                  <a:cubicBezTo>
                    <a:pt x="12" y="147"/>
                    <a:pt x="5" y="143"/>
                    <a:pt x="0" y="137"/>
                  </a:cubicBezTo>
                  <a:cubicBezTo>
                    <a:pt x="0" y="182"/>
                    <a:pt x="0" y="182"/>
                    <a:pt x="0" y="182"/>
                  </a:cubicBezTo>
                  <a:cubicBezTo>
                    <a:pt x="0" y="190"/>
                    <a:pt x="6" y="197"/>
                    <a:pt x="15" y="197"/>
                  </a:cubicBezTo>
                  <a:cubicBezTo>
                    <a:pt x="77" y="197"/>
                    <a:pt x="77" y="197"/>
                    <a:pt x="77" y="197"/>
                  </a:cubicBezTo>
                  <a:cubicBezTo>
                    <a:pt x="80" y="198"/>
                    <a:pt x="82" y="199"/>
                    <a:pt x="82" y="202"/>
                  </a:cubicBezTo>
                  <a:cubicBezTo>
                    <a:pt x="82" y="207"/>
                    <a:pt x="82" y="212"/>
                    <a:pt x="77" y="215"/>
                  </a:cubicBezTo>
                  <a:cubicBezTo>
                    <a:pt x="75" y="217"/>
                    <a:pt x="72" y="218"/>
                    <a:pt x="69" y="219"/>
                  </a:cubicBezTo>
                  <a:cubicBezTo>
                    <a:pt x="61" y="224"/>
                    <a:pt x="60" y="235"/>
                    <a:pt x="68" y="241"/>
                  </a:cubicBezTo>
                  <a:cubicBezTo>
                    <a:pt x="75" y="247"/>
                    <a:pt x="85" y="249"/>
                    <a:pt x="95" y="249"/>
                  </a:cubicBezTo>
                  <a:cubicBezTo>
                    <a:pt x="104" y="249"/>
                    <a:pt x="115" y="247"/>
                    <a:pt x="122" y="241"/>
                  </a:cubicBezTo>
                  <a:cubicBezTo>
                    <a:pt x="129" y="235"/>
                    <a:pt x="128" y="224"/>
                    <a:pt x="120" y="219"/>
                  </a:cubicBezTo>
                  <a:cubicBezTo>
                    <a:pt x="118" y="218"/>
                    <a:pt x="115" y="217"/>
                    <a:pt x="112" y="215"/>
                  </a:cubicBezTo>
                  <a:cubicBezTo>
                    <a:pt x="108" y="212"/>
                    <a:pt x="107" y="207"/>
                    <a:pt x="108" y="202"/>
                  </a:cubicBezTo>
                  <a:cubicBezTo>
                    <a:pt x="108" y="199"/>
                    <a:pt x="110" y="198"/>
                    <a:pt x="112" y="197"/>
                  </a:cubicBezTo>
                  <a:cubicBezTo>
                    <a:pt x="182" y="197"/>
                    <a:pt x="182" y="197"/>
                    <a:pt x="182" y="197"/>
                  </a:cubicBezTo>
                  <a:cubicBezTo>
                    <a:pt x="190" y="197"/>
                    <a:pt x="197" y="190"/>
                    <a:pt x="197" y="182"/>
                  </a:cubicBezTo>
                  <a:cubicBezTo>
                    <a:pt x="197" y="15"/>
                    <a:pt x="197" y="15"/>
                    <a:pt x="197" y="15"/>
                  </a:cubicBezTo>
                  <a:cubicBezTo>
                    <a:pt x="197" y="6"/>
                    <a:pt x="190" y="0"/>
                    <a:pt x="182" y="0"/>
                  </a:cubicBezTo>
                  <a:cubicBezTo>
                    <a:pt x="15" y="0"/>
                    <a:pt x="15" y="0"/>
                    <a:pt x="15" y="0"/>
                  </a:cubicBezTo>
                  <a:cubicBezTo>
                    <a:pt x="6" y="0"/>
                    <a:pt x="0" y="6"/>
                    <a:pt x="0" y="15"/>
                  </a:cubicBezTo>
                  <a:close/>
                </a:path>
              </a:pathLst>
            </a:custGeom>
            <a:solidFill>
              <a:srgbClr val="F1C232"/>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10"/>
            <p:cNvSpPr/>
            <p:nvPr/>
          </p:nvSpPr>
          <p:spPr>
            <a:xfrm>
              <a:off x="2214346" y="3400890"/>
              <a:ext cx="179880" cy="213215"/>
            </a:xfrm>
            <a:custGeom>
              <a:rect b="b" l="l" r="r" t="t"/>
              <a:pathLst>
                <a:path extrusionOk="0" h="242" w="204">
                  <a:moveTo>
                    <a:pt x="147" y="20"/>
                  </a:moveTo>
                  <a:cubicBezTo>
                    <a:pt x="147" y="28"/>
                    <a:pt x="143" y="35"/>
                    <a:pt x="137" y="40"/>
                  </a:cubicBezTo>
                  <a:cubicBezTo>
                    <a:pt x="128" y="48"/>
                    <a:pt x="116" y="51"/>
                    <a:pt x="102" y="51"/>
                  </a:cubicBezTo>
                  <a:cubicBezTo>
                    <a:pt x="88" y="51"/>
                    <a:pt x="75" y="48"/>
                    <a:pt x="67" y="40"/>
                  </a:cubicBezTo>
                  <a:cubicBezTo>
                    <a:pt x="60" y="35"/>
                    <a:pt x="57" y="28"/>
                    <a:pt x="57" y="20"/>
                  </a:cubicBezTo>
                  <a:cubicBezTo>
                    <a:pt x="57" y="12"/>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2"/>
                    <a:pt x="89" y="195"/>
                  </a:cubicBezTo>
                  <a:cubicBezTo>
                    <a:pt x="89" y="200"/>
                    <a:pt x="89" y="205"/>
                    <a:pt x="84" y="208"/>
                  </a:cubicBezTo>
                  <a:cubicBezTo>
                    <a:pt x="82" y="210"/>
                    <a:pt x="79" y="211"/>
                    <a:pt x="76" y="212"/>
                  </a:cubicBezTo>
                  <a:cubicBezTo>
                    <a:pt x="68" y="217"/>
                    <a:pt x="67" y="228"/>
                    <a:pt x="75" y="234"/>
                  </a:cubicBezTo>
                  <a:cubicBezTo>
                    <a:pt x="82" y="240"/>
                    <a:pt x="92" y="242"/>
                    <a:pt x="102" y="242"/>
                  </a:cubicBezTo>
                  <a:cubicBezTo>
                    <a:pt x="111" y="242"/>
                    <a:pt x="122" y="240"/>
                    <a:pt x="129" y="234"/>
                  </a:cubicBezTo>
                  <a:cubicBezTo>
                    <a:pt x="136" y="228"/>
                    <a:pt x="135" y="217"/>
                    <a:pt x="127" y="212"/>
                  </a:cubicBezTo>
                  <a:cubicBezTo>
                    <a:pt x="125" y="211"/>
                    <a:pt x="122" y="210"/>
                    <a:pt x="119" y="208"/>
                  </a:cubicBezTo>
                  <a:cubicBezTo>
                    <a:pt x="115" y="205"/>
                    <a:pt x="114" y="200"/>
                    <a:pt x="115" y="195"/>
                  </a:cubicBezTo>
                  <a:cubicBezTo>
                    <a:pt x="115" y="192"/>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2"/>
                    <a:pt x="147" y="20"/>
                  </a:cubicBezTo>
                  <a:close/>
                </a:path>
              </a:pathLst>
            </a:custGeom>
            <a:solidFill>
              <a:srgbClr val="6AA84F"/>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10"/>
            <p:cNvSpPr/>
            <p:nvPr/>
          </p:nvSpPr>
          <p:spPr>
            <a:xfrm>
              <a:off x="1814198" y="3754076"/>
              <a:ext cx="213433" cy="180938"/>
            </a:xfrm>
            <a:custGeom>
              <a:rect b="b" l="l" r="r" t="t"/>
              <a:pathLst>
                <a:path extrusionOk="0" h="205" w="242">
                  <a:moveTo>
                    <a:pt x="222" y="147"/>
                  </a:moveTo>
                  <a:cubicBezTo>
                    <a:pt x="214" y="147"/>
                    <a:pt x="207" y="144"/>
                    <a:pt x="202" y="138"/>
                  </a:cubicBezTo>
                  <a:cubicBezTo>
                    <a:pt x="195" y="129"/>
                    <a:pt x="191" y="116"/>
                    <a:pt x="191" y="102"/>
                  </a:cubicBezTo>
                  <a:cubicBezTo>
                    <a:pt x="191" y="89"/>
                    <a:pt x="195" y="76"/>
                    <a:pt x="202" y="67"/>
                  </a:cubicBezTo>
                  <a:cubicBezTo>
                    <a:pt x="207" y="61"/>
                    <a:pt x="214" y="58"/>
                    <a:pt x="222" y="58"/>
                  </a:cubicBezTo>
                  <a:cubicBezTo>
                    <a:pt x="230" y="58"/>
                    <a:pt x="237" y="61"/>
                    <a:pt x="242" y="68"/>
                  </a:cubicBezTo>
                  <a:cubicBezTo>
                    <a:pt x="242" y="15"/>
                    <a:pt x="242" y="15"/>
                    <a:pt x="242" y="15"/>
                  </a:cubicBezTo>
                  <a:cubicBezTo>
                    <a:pt x="242" y="7"/>
                    <a:pt x="236" y="0"/>
                    <a:pt x="228" y="0"/>
                  </a:cubicBezTo>
                  <a:cubicBezTo>
                    <a:pt x="67" y="0"/>
                    <a:pt x="67" y="0"/>
                    <a:pt x="67" y="0"/>
                  </a:cubicBezTo>
                  <a:cubicBezTo>
                    <a:pt x="59" y="0"/>
                    <a:pt x="53" y="7"/>
                    <a:pt x="53" y="15"/>
                  </a:cubicBezTo>
                  <a:cubicBezTo>
                    <a:pt x="53" y="85"/>
                    <a:pt x="53" y="85"/>
                    <a:pt x="53" y="85"/>
                  </a:cubicBezTo>
                  <a:cubicBezTo>
                    <a:pt x="52" y="87"/>
                    <a:pt x="50" y="89"/>
                    <a:pt x="47" y="90"/>
                  </a:cubicBezTo>
                  <a:cubicBezTo>
                    <a:pt x="42" y="90"/>
                    <a:pt x="38" y="90"/>
                    <a:pt x="34" y="85"/>
                  </a:cubicBezTo>
                  <a:cubicBezTo>
                    <a:pt x="33" y="83"/>
                    <a:pt x="32" y="80"/>
                    <a:pt x="30" y="77"/>
                  </a:cubicBezTo>
                  <a:cubicBezTo>
                    <a:pt x="25" y="69"/>
                    <a:pt x="15" y="68"/>
                    <a:pt x="9" y="75"/>
                  </a:cubicBezTo>
                  <a:cubicBezTo>
                    <a:pt x="3" y="83"/>
                    <a:pt x="0" y="93"/>
                    <a:pt x="1" y="102"/>
                  </a:cubicBezTo>
                  <a:cubicBezTo>
                    <a:pt x="0" y="112"/>
                    <a:pt x="3" y="122"/>
                    <a:pt x="9" y="129"/>
                  </a:cubicBezTo>
                  <a:cubicBezTo>
                    <a:pt x="15" y="137"/>
                    <a:pt x="25" y="136"/>
                    <a:pt x="30" y="128"/>
                  </a:cubicBezTo>
                  <a:cubicBezTo>
                    <a:pt x="32" y="125"/>
                    <a:pt x="33" y="122"/>
                    <a:pt x="34" y="120"/>
                  </a:cubicBezTo>
                  <a:cubicBezTo>
                    <a:pt x="38" y="115"/>
                    <a:pt x="42" y="115"/>
                    <a:pt x="47" y="115"/>
                  </a:cubicBezTo>
                  <a:cubicBezTo>
                    <a:pt x="50" y="115"/>
                    <a:pt x="52" y="118"/>
                    <a:pt x="53" y="120"/>
                  </a:cubicBezTo>
                  <a:cubicBezTo>
                    <a:pt x="53" y="190"/>
                    <a:pt x="53" y="190"/>
                    <a:pt x="53" y="190"/>
                  </a:cubicBezTo>
                  <a:cubicBezTo>
                    <a:pt x="53" y="198"/>
                    <a:pt x="59" y="205"/>
                    <a:pt x="67" y="205"/>
                  </a:cubicBezTo>
                  <a:cubicBezTo>
                    <a:pt x="228" y="205"/>
                    <a:pt x="228" y="205"/>
                    <a:pt x="228" y="205"/>
                  </a:cubicBezTo>
                  <a:cubicBezTo>
                    <a:pt x="236" y="205"/>
                    <a:pt x="242" y="198"/>
                    <a:pt x="242" y="190"/>
                  </a:cubicBezTo>
                  <a:cubicBezTo>
                    <a:pt x="242" y="137"/>
                    <a:pt x="242" y="137"/>
                    <a:pt x="242" y="137"/>
                  </a:cubicBezTo>
                  <a:cubicBezTo>
                    <a:pt x="237" y="144"/>
                    <a:pt x="230" y="147"/>
                    <a:pt x="222" y="147"/>
                  </a:cubicBezTo>
                  <a:close/>
                </a:path>
              </a:pathLst>
            </a:custGeom>
            <a:solidFill>
              <a:srgbClr val="674EA7"/>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10"/>
            <p:cNvSpPr/>
            <p:nvPr/>
          </p:nvSpPr>
          <p:spPr>
            <a:xfrm>
              <a:off x="2214346" y="3580587"/>
              <a:ext cx="179880" cy="213215"/>
            </a:xfrm>
            <a:custGeom>
              <a:rect b="b" l="l" r="r" t="t"/>
              <a:pathLst>
                <a:path extrusionOk="0" h="242" w="204">
                  <a:moveTo>
                    <a:pt x="147" y="20"/>
                  </a:moveTo>
                  <a:cubicBezTo>
                    <a:pt x="147" y="28"/>
                    <a:pt x="143" y="35"/>
                    <a:pt x="137" y="40"/>
                  </a:cubicBezTo>
                  <a:cubicBezTo>
                    <a:pt x="128" y="48"/>
                    <a:pt x="116" y="52"/>
                    <a:pt x="102" y="51"/>
                  </a:cubicBezTo>
                  <a:cubicBezTo>
                    <a:pt x="88" y="52"/>
                    <a:pt x="75" y="48"/>
                    <a:pt x="67" y="40"/>
                  </a:cubicBezTo>
                  <a:cubicBezTo>
                    <a:pt x="60" y="35"/>
                    <a:pt x="57" y="28"/>
                    <a:pt x="57" y="20"/>
                  </a:cubicBezTo>
                  <a:cubicBezTo>
                    <a:pt x="57" y="13"/>
                    <a:pt x="61" y="5"/>
                    <a:pt x="67" y="0"/>
                  </a:cubicBezTo>
                  <a:cubicBezTo>
                    <a:pt x="14" y="0"/>
                    <a:pt x="14" y="0"/>
                    <a:pt x="14" y="0"/>
                  </a:cubicBezTo>
                  <a:cubicBezTo>
                    <a:pt x="6" y="0"/>
                    <a:pt x="0" y="7"/>
                    <a:pt x="0" y="15"/>
                  </a:cubicBezTo>
                  <a:cubicBezTo>
                    <a:pt x="0" y="175"/>
                    <a:pt x="0" y="175"/>
                    <a:pt x="0" y="175"/>
                  </a:cubicBezTo>
                  <a:cubicBezTo>
                    <a:pt x="0" y="183"/>
                    <a:pt x="6" y="190"/>
                    <a:pt x="14" y="190"/>
                  </a:cubicBezTo>
                  <a:cubicBezTo>
                    <a:pt x="84" y="190"/>
                    <a:pt x="84" y="190"/>
                    <a:pt x="84" y="190"/>
                  </a:cubicBezTo>
                  <a:cubicBezTo>
                    <a:pt x="87" y="191"/>
                    <a:pt x="89" y="193"/>
                    <a:pt x="89" y="195"/>
                  </a:cubicBezTo>
                  <a:cubicBezTo>
                    <a:pt x="89" y="200"/>
                    <a:pt x="89" y="205"/>
                    <a:pt x="84" y="208"/>
                  </a:cubicBezTo>
                  <a:cubicBezTo>
                    <a:pt x="82" y="210"/>
                    <a:pt x="79" y="211"/>
                    <a:pt x="76" y="213"/>
                  </a:cubicBezTo>
                  <a:cubicBezTo>
                    <a:pt x="68" y="218"/>
                    <a:pt x="67" y="228"/>
                    <a:pt x="75" y="234"/>
                  </a:cubicBezTo>
                  <a:cubicBezTo>
                    <a:pt x="82" y="240"/>
                    <a:pt x="92" y="242"/>
                    <a:pt x="102" y="242"/>
                  </a:cubicBezTo>
                  <a:cubicBezTo>
                    <a:pt x="111" y="242"/>
                    <a:pt x="122" y="240"/>
                    <a:pt x="129" y="234"/>
                  </a:cubicBezTo>
                  <a:cubicBezTo>
                    <a:pt x="136" y="228"/>
                    <a:pt x="135" y="218"/>
                    <a:pt x="127" y="213"/>
                  </a:cubicBezTo>
                  <a:cubicBezTo>
                    <a:pt x="125" y="211"/>
                    <a:pt x="122" y="210"/>
                    <a:pt x="119" y="208"/>
                  </a:cubicBezTo>
                  <a:cubicBezTo>
                    <a:pt x="115" y="205"/>
                    <a:pt x="114" y="200"/>
                    <a:pt x="115" y="195"/>
                  </a:cubicBezTo>
                  <a:cubicBezTo>
                    <a:pt x="115" y="193"/>
                    <a:pt x="117" y="191"/>
                    <a:pt x="119" y="190"/>
                  </a:cubicBezTo>
                  <a:cubicBezTo>
                    <a:pt x="189" y="190"/>
                    <a:pt x="189" y="190"/>
                    <a:pt x="189" y="190"/>
                  </a:cubicBezTo>
                  <a:cubicBezTo>
                    <a:pt x="197" y="190"/>
                    <a:pt x="204" y="183"/>
                    <a:pt x="204" y="175"/>
                  </a:cubicBezTo>
                  <a:cubicBezTo>
                    <a:pt x="204" y="15"/>
                    <a:pt x="204" y="15"/>
                    <a:pt x="204" y="15"/>
                  </a:cubicBezTo>
                  <a:cubicBezTo>
                    <a:pt x="204" y="7"/>
                    <a:pt x="197" y="0"/>
                    <a:pt x="189" y="0"/>
                  </a:cubicBezTo>
                  <a:cubicBezTo>
                    <a:pt x="137" y="0"/>
                    <a:pt x="137" y="0"/>
                    <a:pt x="137" y="0"/>
                  </a:cubicBezTo>
                  <a:cubicBezTo>
                    <a:pt x="143" y="5"/>
                    <a:pt x="147" y="13"/>
                    <a:pt x="147" y="20"/>
                  </a:cubicBezTo>
                  <a:close/>
                </a:path>
              </a:pathLst>
            </a:custGeom>
            <a:solidFill>
              <a:srgbClr val="45818E"/>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10"/>
            <p:cNvSpPr/>
            <p:nvPr/>
          </p:nvSpPr>
          <p:spPr>
            <a:xfrm>
              <a:off x="2174890" y="3760283"/>
              <a:ext cx="219335" cy="174731"/>
            </a:xfrm>
            <a:custGeom>
              <a:rect b="b" l="l" r="r" t="t"/>
              <a:pathLst>
                <a:path extrusionOk="0" h="198" w="249">
                  <a:moveTo>
                    <a:pt x="192" y="21"/>
                  </a:moveTo>
                  <a:cubicBezTo>
                    <a:pt x="192" y="28"/>
                    <a:pt x="188" y="35"/>
                    <a:pt x="182" y="41"/>
                  </a:cubicBezTo>
                  <a:cubicBezTo>
                    <a:pt x="173" y="48"/>
                    <a:pt x="161" y="52"/>
                    <a:pt x="147" y="52"/>
                  </a:cubicBezTo>
                  <a:cubicBezTo>
                    <a:pt x="133" y="52"/>
                    <a:pt x="120" y="48"/>
                    <a:pt x="112" y="41"/>
                  </a:cubicBezTo>
                  <a:cubicBezTo>
                    <a:pt x="105" y="35"/>
                    <a:pt x="102" y="28"/>
                    <a:pt x="102" y="21"/>
                  </a:cubicBezTo>
                  <a:cubicBezTo>
                    <a:pt x="102" y="13"/>
                    <a:pt x="106" y="5"/>
                    <a:pt x="112" y="0"/>
                  </a:cubicBezTo>
                  <a:cubicBezTo>
                    <a:pt x="67" y="0"/>
                    <a:pt x="67" y="0"/>
                    <a:pt x="67" y="0"/>
                  </a:cubicBezTo>
                  <a:cubicBezTo>
                    <a:pt x="59" y="0"/>
                    <a:pt x="52" y="7"/>
                    <a:pt x="52" y="15"/>
                  </a:cubicBezTo>
                  <a:cubicBezTo>
                    <a:pt x="52" y="78"/>
                    <a:pt x="52" y="78"/>
                    <a:pt x="52" y="78"/>
                  </a:cubicBezTo>
                  <a:cubicBezTo>
                    <a:pt x="51" y="80"/>
                    <a:pt x="49" y="82"/>
                    <a:pt x="47" y="83"/>
                  </a:cubicBezTo>
                  <a:cubicBezTo>
                    <a:pt x="42" y="83"/>
                    <a:pt x="37" y="83"/>
                    <a:pt x="34" y="78"/>
                  </a:cubicBezTo>
                  <a:cubicBezTo>
                    <a:pt x="32" y="76"/>
                    <a:pt x="31" y="73"/>
                    <a:pt x="29" y="70"/>
                  </a:cubicBezTo>
                  <a:cubicBezTo>
                    <a:pt x="24" y="62"/>
                    <a:pt x="14" y="61"/>
                    <a:pt x="8" y="68"/>
                  </a:cubicBezTo>
                  <a:cubicBezTo>
                    <a:pt x="2" y="76"/>
                    <a:pt x="0" y="86"/>
                    <a:pt x="0" y="95"/>
                  </a:cubicBezTo>
                  <a:cubicBezTo>
                    <a:pt x="0" y="105"/>
                    <a:pt x="2" y="115"/>
                    <a:pt x="8" y="122"/>
                  </a:cubicBezTo>
                  <a:cubicBezTo>
                    <a:pt x="14" y="130"/>
                    <a:pt x="24" y="129"/>
                    <a:pt x="29" y="121"/>
                  </a:cubicBezTo>
                  <a:cubicBezTo>
                    <a:pt x="31" y="118"/>
                    <a:pt x="32" y="115"/>
                    <a:pt x="34" y="113"/>
                  </a:cubicBezTo>
                  <a:cubicBezTo>
                    <a:pt x="37" y="108"/>
                    <a:pt x="42" y="108"/>
                    <a:pt x="47" y="108"/>
                  </a:cubicBezTo>
                  <a:cubicBezTo>
                    <a:pt x="49" y="108"/>
                    <a:pt x="51" y="111"/>
                    <a:pt x="52" y="113"/>
                  </a:cubicBezTo>
                  <a:cubicBezTo>
                    <a:pt x="52" y="183"/>
                    <a:pt x="52" y="183"/>
                    <a:pt x="52" y="183"/>
                  </a:cubicBezTo>
                  <a:cubicBezTo>
                    <a:pt x="52" y="191"/>
                    <a:pt x="59" y="198"/>
                    <a:pt x="67" y="198"/>
                  </a:cubicBezTo>
                  <a:cubicBezTo>
                    <a:pt x="234" y="198"/>
                    <a:pt x="234" y="198"/>
                    <a:pt x="234" y="198"/>
                  </a:cubicBezTo>
                  <a:cubicBezTo>
                    <a:pt x="242" y="198"/>
                    <a:pt x="249" y="191"/>
                    <a:pt x="249" y="183"/>
                  </a:cubicBezTo>
                  <a:cubicBezTo>
                    <a:pt x="249" y="15"/>
                    <a:pt x="249" y="15"/>
                    <a:pt x="249" y="15"/>
                  </a:cubicBezTo>
                  <a:cubicBezTo>
                    <a:pt x="249" y="7"/>
                    <a:pt x="242" y="0"/>
                    <a:pt x="234" y="0"/>
                  </a:cubicBezTo>
                  <a:cubicBezTo>
                    <a:pt x="182" y="0"/>
                    <a:pt x="182" y="0"/>
                    <a:pt x="182" y="0"/>
                  </a:cubicBezTo>
                  <a:cubicBezTo>
                    <a:pt x="188" y="5"/>
                    <a:pt x="192" y="13"/>
                    <a:pt x="192" y="21"/>
                  </a:cubicBezTo>
                  <a:close/>
                </a:path>
              </a:pathLst>
            </a:custGeom>
            <a:solidFill>
              <a:srgbClr val="3C78D8"/>
            </a:solid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35" name="Google Shape;235;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236" name="Google Shape;236;p10"/>
          <p:cNvPicPr preferRelativeResize="0"/>
          <p:nvPr/>
        </p:nvPicPr>
        <p:blipFill rotWithShape="1">
          <a:blip r:embed="rId4">
            <a:alphaModFix/>
          </a:blip>
          <a:srcRect b="0" l="0" r="0" t="0"/>
          <a:stretch/>
        </p:blipFill>
        <p:spPr>
          <a:xfrm>
            <a:off x="357187" y="142875"/>
            <a:ext cx="2593975" cy="571500"/>
          </a:xfrm>
          <a:prstGeom prst="rect">
            <a:avLst/>
          </a:prstGeom>
          <a:noFill/>
          <a:ln>
            <a:noFill/>
          </a:ln>
        </p:spPr>
      </p:pic>
      <p:pic>
        <p:nvPicPr>
          <p:cNvPr descr="Problems Playing Video? - MacDonald Clan - Scotland - Canada - USA" id="237" name="Google Shape;237;p10">
            <a:hlinkClick r:id="rId5"/>
          </p:cNvPr>
          <p:cNvPicPr preferRelativeResize="0"/>
          <p:nvPr/>
        </p:nvPicPr>
        <p:blipFill rotWithShape="1">
          <a:blip r:embed="rId6">
            <a:alphaModFix/>
          </a:blip>
          <a:srcRect b="0" l="0" r="0" t="0"/>
          <a:stretch/>
        </p:blipFill>
        <p:spPr>
          <a:xfrm>
            <a:off x="1547812" y="1995487"/>
            <a:ext cx="1933575" cy="1690687"/>
          </a:xfrm>
          <a:prstGeom prst="rect">
            <a:avLst/>
          </a:prstGeom>
          <a:noFill/>
          <a:ln>
            <a:noFill/>
          </a:ln>
        </p:spPr>
      </p:pic>
      <p:pic>
        <p:nvPicPr>
          <p:cNvPr descr="Pravda Nepravda Nebo Ano NE Ikona klipartové obrázky" id="238" name="Google Shape;238;p10">
            <a:hlinkClick r:id="rId7"/>
          </p:cNvPr>
          <p:cNvPicPr preferRelativeResize="0"/>
          <p:nvPr/>
        </p:nvPicPr>
        <p:blipFill rotWithShape="1">
          <a:blip r:embed="rId8">
            <a:alphaModFix/>
          </a:blip>
          <a:srcRect b="0" l="0" r="0" t="0"/>
          <a:stretch/>
        </p:blipFill>
        <p:spPr>
          <a:xfrm>
            <a:off x="4932362" y="1995487"/>
            <a:ext cx="1905000" cy="19050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11"/>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Roboto Slab"/>
                <a:ea typeface="Roboto Slab"/>
                <a:cs typeface="Roboto Slab"/>
                <a:sym typeface="Roboto Slab"/>
              </a:rPr>
              <a:t>SOURCES</a:t>
            </a:r>
            <a:endParaRPr b="0" i="0" sz="1400" u="none" cap="none" strike="noStrike">
              <a:solidFill>
                <a:srgbClr val="000000"/>
              </a:solidFill>
              <a:latin typeface="Arial"/>
              <a:ea typeface="Arial"/>
              <a:cs typeface="Arial"/>
              <a:sym typeface="Arial"/>
            </a:endParaRPr>
          </a:p>
        </p:txBody>
      </p:sp>
      <p:sp>
        <p:nvSpPr>
          <p:cNvPr id="244" name="Google Shape;244;p11"/>
          <p:cNvSpPr txBox="1"/>
          <p:nvPr>
            <p:ph idx="4294967295" type="subTitle"/>
          </p:nvPr>
        </p:nvSpPr>
        <p:spPr>
          <a:xfrm>
            <a:off x="214312" y="1428750"/>
            <a:ext cx="73900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J. Kmeťová, M. Skoržepa, P. Mäčko: Chémia pre 2. ročník gymnázia ISBN 978-80-8091-271-0</a:t>
            </a:r>
            <a:endParaRPr b="0" i="0" sz="1400" u="none" cap="none" strike="noStrike">
              <a:solidFill>
                <a:srgbClr val="000000"/>
              </a:solidFill>
              <a:latin typeface="Arial"/>
              <a:ea typeface="Arial"/>
              <a:cs typeface="Arial"/>
              <a:sym typeface="Arial"/>
            </a:endParaRPr>
          </a:p>
        </p:txBody>
      </p:sp>
      <p:sp>
        <p:nvSpPr>
          <p:cNvPr id="245" name="Google Shape;245;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246" name="Google Shape;246;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247" name="Google Shape;247;p11"/>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12"/>
          <p:cNvSpPr txBox="1"/>
          <p:nvPr>
            <p:ph idx="4294967295" type="subTitle"/>
          </p:nvPr>
        </p:nvSpPr>
        <p:spPr>
          <a:xfrm>
            <a:off x="214312" y="1428750"/>
            <a:ext cx="6515941"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254" name="Google Shape;254;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255" name="Google Shape;255;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256" name="Google Shape;256;p1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57" name="Google Shape;257;p12"/>
          <p:cNvSpPr txBox="1"/>
          <p:nvPr/>
        </p:nvSpPr>
        <p:spPr>
          <a:xfrm>
            <a:off x="214312" y="2643187"/>
            <a:ext cx="651594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98" name="Google Shape;98;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99" name="Google Shape;99;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100" name="Google Shape;100;p2"/>
          <p:cNvSpPr txBox="1"/>
          <p:nvPr/>
        </p:nvSpPr>
        <p:spPr>
          <a:xfrm>
            <a:off x="428625" y="1500187"/>
            <a:ext cx="8143875" cy="203128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en-US" sz="1400" u="none" cap="none" strike="noStrike">
                <a:solidFill>
                  <a:schemeClr val="lt1"/>
                </a:solidFill>
                <a:latin typeface="Arial"/>
                <a:ea typeface="Arial"/>
                <a:cs typeface="Arial"/>
                <a:sym typeface="Arial"/>
              </a:rPr>
              <a:t>SUBJECT: CHEMISTRY</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en-US" sz="1400" u="none" cap="none" strike="noStrike">
                <a:solidFill>
                  <a:schemeClr val="lt1"/>
                </a:solidFill>
                <a:latin typeface="Arial"/>
                <a:ea typeface="Arial"/>
                <a:cs typeface="Arial"/>
                <a:sym typeface="Arial"/>
              </a:rPr>
              <a:t>SPECIFICATION: the STEM method</a:t>
            </a:r>
            <a:endParaRPr/>
          </a:p>
          <a:p>
            <a:pPr indent="0" lvl="0" marL="0" marR="0" rtl="0" algn="l">
              <a:lnSpc>
                <a:spcPct val="200000"/>
              </a:lnSpc>
              <a:spcBef>
                <a:spcPts val="0"/>
              </a:spcBef>
              <a:spcAft>
                <a:spcPts val="0"/>
              </a:spcAft>
              <a:buClr>
                <a:schemeClr val="lt1"/>
              </a:buClr>
              <a:buSzPts val="1400"/>
              <a:buFont typeface="Noto Sans Symbols"/>
              <a:buChar char="⮚"/>
            </a:pPr>
            <a:r>
              <a:rPr b="0" i="0" lang="en-US" sz="1400" u="none" cap="none" strike="noStrike">
                <a:solidFill>
                  <a:schemeClr val="lt1"/>
                </a:solidFill>
                <a:latin typeface="Arial"/>
                <a:ea typeface="Arial"/>
                <a:cs typeface="Arial"/>
                <a:sym typeface="Arial"/>
              </a:rPr>
              <a:t>AGE GROUP: 14-15</a:t>
            </a:r>
            <a:endParaRPr b="0" i="0" sz="1400" u="none" cap="none" strike="noStrike">
              <a:solidFill>
                <a:srgbClr val="000000"/>
              </a:solidFill>
              <a:latin typeface="Arial"/>
              <a:ea typeface="Arial"/>
              <a:cs typeface="Arial"/>
              <a:sym typeface="Arial"/>
            </a:endParaRPr>
          </a:p>
          <a:p>
            <a:pPr indent="0" lvl="0" marL="0" marR="0" rtl="0" algn="l">
              <a:lnSpc>
                <a:spcPct val="200000"/>
              </a:lnSpc>
              <a:spcBef>
                <a:spcPts val="0"/>
              </a:spcBef>
              <a:spcAft>
                <a:spcPts val="0"/>
              </a:spcAft>
              <a:buClr>
                <a:schemeClr val="lt1"/>
              </a:buClr>
              <a:buSzPts val="1400"/>
              <a:buFont typeface="Noto Sans Symbols"/>
              <a:buChar char="⮚"/>
            </a:pPr>
            <a:r>
              <a:rPr b="0" i="0" lang="en-US" sz="1400" u="none" cap="none" strike="noStrike">
                <a:solidFill>
                  <a:schemeClr val="lt1"/>
                </a:solidFill>
                <a:latin typeface="Arial"/>
                <a:ea typeface="Arial"/>
                <a:cs typeface="Arial"/>
                <a:sym typeface="Arial"/>
              </a:rPr>
              <a:t>1 LESSON: 45 min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CONTENTS</a:t>
            </a:r>
            <a:endParaRPr/>
          </a:p>
        </p:txBody>
      </p:sp>
      <p:sp>
        <p:nvSpPr>
          <p:cNvPr id="106" name="Google Shape;106;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3"/>
          <p:cNvSpPr/>
          <p:nvPr/>
        </p:nvSpPr>
        <p:spPr>
          <a:xfrm>
            <a:off x="2892425" y="213201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5" name="Google Shape;115;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en-US" sz="2400" u="none" cap="none" strike="noStrike">
                <a:solidFill>
                  <a:srgbClr val="FFFFFF"/>
                </a:solidFill>
                <a:latin typeface="Roboto Slab"/>
                <a:ea typeface="Roboto Slab"/>
                <a:cs typeface="Roboto Slab"/>
                <a:sym typeface="Roboto Slab"/>
              </a:rPr>
              <a:t>01</a:t>
            </a:r>
            <a:endParaRPr b="0" i="0" sz="1400" u="none" cap="none" strike="noStrike">
              <a:solidFill>
                <a:srgbClr val="000000"/>
              </a:solidFill>
              <a:latin typeface="Arial"/>
              <a:ea typeface="Arial"/>
              <a:cs typeface="Arial"/>
              <a:sym typeface="Arial"/>
            </a:endParaRPr>
          </a:p>
        </p:txBody>
      </p:sp>
      <p:cxnSp>
        <p:nvCxnSpPr>
          <p:cNvPr id="117" name="Google Shape;117;p3"/>
          <p:cNvCxnSpPr/>
          <p:nvPr/>
        </p:nvCxnSpPr>
        <p:spPr>
          <a:xfrm>
            <a:off x="4476750" y="1682750"/>
            <a:ext cx="0" cy="392112"/>
          </a:xfrm>
          <a:prstGeom prst="straightConnector1">
            <a:avLst/>
          </a:prstGeom>
          <a:noFill/>
          <a:ln cap="rnd" cmpd="sng" w="9525">
            <a:solidFill>
              <a:srgbClr val="FFFFFF"/>
            </a:solidFill>
            <a:prstDash val="solid"/>
            <a:miter lim="800000"/>
            <a:headEnd len="sm" w="sm" type="none"/>
            <a:tailEnd len="sm" w="sm" type="none"/>
          </a:ln>
        </p:spPr>
      </p:cxnSp>
      <p:sp>
        <p:nvSpPr>
          <p:cNvPr id="118" name="Google Shape;118;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9" name="Google Shape;119;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en-US" sz="2400" u="none" cap="none" strike="noStrike">
                <a:solidFill>
                  <a:srgbClr val="FFFFFF"/>
                </a:solidFill>
                <a:latin typeface="Roboto Slab"/>
                <a:ea typeface="Roboto Slab"/>
                <a:cs typeface="Roboto Slab"/>
                <a:sym typeface="Roboto Slab"/>
              </a:rPr>
              <a:t>02</a:t>
            </a:r>
            <a:endParaRPr b="0" i="0" sz="1400" u="none" cap="none" strike="noStrike">
              <a:solidFill>
                <a:srgbClr val="000000"/>
              </a:solidFill>
              <a:latin typeface="Arial"/>
              <a:ea typeface="Arial"/>
              <a:cs typeface="Arial"/>
              <a:sym typeface="Arial"/>
            </a:endParaRPr>
          </a:p>
        </p:txBody>
      </p:sp>
      <p:cxnSp>
        <p:nvCxnSpPr>
          <p:cNvPr id="120" name="Google Shape;120;p3"/>
          <p:cNvCxnSpPr/>
          <p:nvPr/>
        </p:nvCxnSpPr>
        <p:spPr>
          <a:xfrm>
            <a:off x="4476750" y="2420937"/>
            <a:ext cx="0" cy="392112"/>
          </a:xfrm>
          <a:prstGeom prst="straightConnector1">
            <a:avLst/>
          </a:prstGeom>
          <a:noFill/>
          <a:ln cap="rnd" cmpd="sng" w="9525">
            <a:solidFill>
              <a:srgbClr val="FFFFFF"/>
            </a:solidFill>
            <a:prstDash val="solid"/>
            <a:miter lim="800000"/>
            <a:headEnd len="sm" w="sm" type="none"/>
            <a:tailEnd len="sm" w="sm" type="none"/>
          </a:ln>
        </p:spPr>
      </p:cxnSp>
      <p:sp>
        <p:nvSpPr>
          <p:cNvPr id="121" name="Google Shape;121;p3"/>
          <p:cNvSpPr txBox="1"/>
          <p:nvPr/>
        </p:nvSpPr>
        <p:spPr>
          <a:xfrm>
            <a:off x="4427537" y="166687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chemeClr val="lt1"/>
              </a:buClr>
              <a:buSzPts val="1400"/>
              <a:buFont typeface="Roboto Slab"/>
              <a:buNone/>
            </a:pPr>
            <a:r>
              <a:rPr b="1" i="0" lang="en-US" sz="1400" u="none" cap="none" strike="noStrike">
                <a:solidFill>
                  <a:schemeClr val="lt1"/>
                </a:solidFill>
                <a:latin typeface="Roboto Slab"/>
                <a:ea typeface="Roboto Slab"/>
                <a:cs typeface="Roboto Slab"/>
                <a:sym typeface="Roboto Slab"/>
              </a:rPr>
              <a:t>Nitrogen</a:t>
            </a:r>
            <a:endParaRPr b="0" i="0" sz="1400" u="none" cap="none" strike="noStrike">
              <a:solidFill>
                <a:srgbClr val="000000"/>
              </a:solidFill>
              <a:latin typeface="Arial"/>
              <a:ea typeface="Arial"/>
              <a:cs typeface="Arial"/>
              <a:sym typeface="Arial"/>
            </a:endParaRPr>
          </a:p>
        </p:txBody>
      </p:sp>
      <p:sp>
        <p:nvSpPr>
          <p:cNvPr id="122" name="Google Shape;122;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1" i="0" lang="en-US" sz="2400" u="none" cap="none" strike="noStrike">
                <a:solidFill>
                  <a:srgbClr val="FFFFFF"/>
                </a:solidFill>
                <a:latin typeface="Roboto Slab"/>
                <a:ea typeface="Roboto Slab"/>
                <a:cs typeface="Roboto Slab"/>
                <a:sym typeface="Roboto Slab"/>
              </a:rPr>
              <a:t>03</a:t>
            </a:r>
            <a:endParaRPr b="0" i="0" sz="1400" u="none" cap="none" strike="noStrike">
              <a:solidFill>
                <a:srgbClr val="000000"/>
              </a:solidFill>
              <a:latin typeface="Arial"/>
              <a:ea typeface="Arial"/>
              <a:cs typeface="Arial"/>
              <a:sym typeface="Arial"/>
            </a:endParaRPr>
          </a:p>
        </p:txBody>
      </p:sp>
      <p:cxnSp>
        <p:nvCxnSpPr>
          <p:cNvPr id="123" name="Google Shape;123;p3"/>
          <p:cNvCxnSpPr/>
          <p:nvPr/>
        </p:nvCxnSpPr>
        <p:spPr>
          <a:xfrm>
            <a:off x="4476750" y="3179762"/>
            <a:ext cx="0" cy="392112"/>
          </a:xfrm>
          <a:prstGeom prst="straightConnector1">
            <a:avLst/>
          </a:prstGeom>
          <a:noFill/>
          <a:ln cap="rnd" cmpd="sng" w="9525">
            <a:solidFill>
              <a:srgbClr val="FFFFFF"/>
            </a:solidFill>
            <a:prstDash val="solid"/>
            <a:miter lim="800000"/>
            <a:headEnd len="sm" w="sm" type="none"/>
            <a:tailEnd len="sm" w="sm" type="none"/>
          </a:ln>
        </p:spPr>
      </p:cxnSp>
      <p:sp>
        <p:nvSpPr>
          <p:cNvPr id="124" name="Google Shape;124;p3"/>
          <p:cNvSpPr txBox="1"/>
          <p:nvPr/>
        </p:nvSpPr>
        <p:spPr>
          <a:xfrm>
            <a:off x="4478337" y="243522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Roboto Slab"/>
              <a:buNone/>
            </a:pPr>
            <a:r>
              <a:rPr b="1" i="0" lang="en-US" sz="1200" u="none" cap="none" strike="noStrike">
                <a:solidFill>
                  <a:srgbClr val="FFFFFF"/>
                </a:solidFill>
                <a:latin typeface="Roboto Slab"/>
                <a:ea typeface="Roboto Slab"/>
                <a:cs typeface="Roboto Slab"/>
                <a:sym typeface="Roboto Slab"/>
              </a:rPr>
              <a:t>Ammonium compounds</a:t>
            </a:r>
            <a:endParaRPr b="0" i="0" sz="1200" u="none" cap="none" strike="noStrike">
              <a:solidFill>
                <a:srgbClr val="000000"/>
              </a:solidFill>
              <a:latin typeface="Roboto Slab"/>
              <a:ea typeface="Roboto Slab"/>
              <a:cs typeface="Roboto Slab"/>
              <a:sym typeface="Roboto Slab"/>
            </a:endParaRPr>
          </a:p>
          <a:p>
            <a:pPr indent="0" lvl="0" marL="0" marR="0" rtl="0" algn="l">
              <a:lnSpc>
                <a:spcPct val="83000"/>
              </a:lnSpc>
              <a:spcBef>
                <a:spcPts val="0"/>
              </a:spcBef>
              <a:spcAft>
                <a:spcPts val="0"/>
              </a:spcAft>
              <a:buClr>
                <a:srgbClr val="FFFFFF"/>
              </a:buClr>
              <a:buSzPts val="1200"/>
              <a:buFont typeface="Nixie One"/>
              <a:buNone/>
            </a:pPr>
            <a:r>
              <a:rPr b="1" i="0" lang="en-US" sz="1200" u="none" cap="none" strike="noStrike">
                <a:solidFill>
                  <a:srgbClr val="FFFFFF"/>
                </a:solidFill>
                <a:latin typeface="Nixie One"/>
                <a:ea typeface="Nixie One"/>
                <a:cs typeface="Nixie One"/>
                <a:sym typeface="Nixie One"/>
              </a:rPr>
              <a:t> </a:t>
            </a:r>
            <a:endParaRPr b="0" i="0" sz="1400" u="none" cap="none" strike="noStrike">
              <a:solidFill>
                <a:srgbClr val="000000"/>
              </a:solidFill>
              <a:latin typeface="Arial"/>
              <a:ea typeface="Arial"/>
              <a:cs typeface="Arial"/>
              <a:sym typeface="Arial"/>
            </a:endParaRPr>
          </a:p>
        </p:txBody>
      </p:sp>
      <p:cxnSp>
        <p:nvCxnSpPr>
          <p:cNvPr id="125" name="Google Shape;125;p3"/>
          <p:cNvCxnSpPr/>
          <p:nvPr/>
        </p:nvCxnSpPr>
        <p:spPr>
          <a:xfrm>
            <a:off x="4476750" y="3910012"/>
            <a:ext cx="0" cy="393700"/>
          </a:xfrm>
          <a:prstGeom prst="straightConnector1">
            <a:avLst/>
          </a:prstGeom>
          <a:noFill/>
          <a:ln cap="rnd" cmpd="sng" w="9525">
            <a:solidFill>
              <a:srgbClr val="FFFFFF"/>
            </a:solidFill>
            <a:prstDash val="solid"/>
            <a:miter lim="800000"/>
            <a:headEnd len="sm" w="sm" type="none"/>
            <a:tailEnd len="sm" w="sm" type="none"/>
          </a:ln>
        </p:spPr>
      </p:cxnSp>
      <p:sp>
        <p:nvSpPr>
          <p:cNvPr id="126" name="Google Shape;126;p3"/>
          <p:cNvSpPr txBox="1"/>
          <p:nvPr/>
        </p:nvSpPr>
        <p:spPr>
          <a:xfrm>
            <a:off x="4737100" y="387508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30" name="Google Shape;130;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sp>
        <p:nvSpPr>
          <p:cNvPr id="131" name="Google Shape;131;p3"/>
          <p:cNvSpPr txBox="1"/>
          <p:nvPr/>
        </p:nvSpPr>
        <p:spPr>
          <a:xfrm>
            <a:off x="4713287" y="1925637"/>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3143250" y="4071937"/>
            <a:ext cx="247650" cy="285750"/>
          </a:xfrm>
          <a:custGeom>
            <a:rect b="b" l="l" r="r" t="t"/>
            <a:pathLst>
              <a:path extrusionOk="0" fill="none" h="15978" w="13883">
                <a:moveTo>
                  <a:pt x="3240" y="3240"/>
                </a:moveTo>
                <a:lnTo>
                  <a:pt x="3240" y="12616"/>
                </a:lnTo>
                <a:lnTo>
                  <a:pt x="2899" y="12592"/>
                </a:lnTo>
                <a:lnTo>
                  <a:pt x="2558" y="12592"/>
                </a:lnTo>
                <a:lnTo>
                  <a:pt x="2193" y="12641"/>
                </a:lnTo>
                <a:lnTo>
                  <a:pt x="1827" y="12738"/>
                </a:lnTo>
                <a:lnTo>
                  <a:pt x="1608" y="12811"/>
                </a:lnTo>
                <a:lnTo>
                  <a:pt x="1389" y="12909"/>
                </a:lnTo>
                <a:lnTo>
                  <a:pt x="1194" y="13030"/>
                </a:lnTo>
                <a:lnTo>
                  <a:pt x="999" y="13128"/>
                </a:lnTo>
                <a:lnTo>
                  <a:pt x="804" y="13274"/>
                </a:lnTo>
                <a:lnTo>
                  <a:pt x="658" y="13396"/>
                </a:lnTo>
                <a:lnTo>
                  <a:pt x="512" y="13542"/>
                </a:lnTo>
                <a:lnTo>
                  <a:pt x="390" y="13688"/>
                </a:lnTo>
                <a:lnTo>
                  <a:pt x="269" y="13858"/>
                </a:lnTo>
                <a:lnTo>
                  <a:pt x="171" y="14005"/>
                </a:lnTo>
                <a:lnTo>
                  <a:pt x="98" y="14175"/>
                </a:lnTo>
                <a:lnTo>
                  <a:pt x="49" y="14346"/>
                </a:lnTo>
                <a:lnTo>
                  <a:pt x="25" y="14492"/>
                </a:lnTo>
                <a:lnTo>
                  <a:pt x="1" y="14662"/>
                </a:lnTo>
                <a:lnTo>
                  <a:pt x="25" y="14833"/>
                </a:lnTo>
                <a:lnTo>
                  <a:pt x="49" y="14979"/>
                </a:lnTo>
                <a:lnTo>
                  <a:pt x="122" y="15149"/>
                </a:lnTo>
                <a:lnTo>
                  <a:pt x="196" y="15295"/>
                </a:lnTo>
                <a:lnTo>
                  <a:pt x="293" y="15417"/>
                </a:lnTo>
                <a:lnTo>
                  <a:pt x="415" y="15539"/>
                </a:lnTo>
                <a:lnTo>
                  <a:pt x="561" y="15636"/>
                </a:lnTo>
                <a:lnTo>
                  <a:pt x="707" y="15734"/>
                </a:lnTo>
                <a:lnTo>
                  <a:pt x="877" y="15807"/>
                </a:lnTo>
                <a:lnTo>
                  <a:pt x="1072" y="15880"/>
                </a:lnTo>
                <a:lnTo>
                  <a:pt x="1243" y="15929"/>
                </a:lnTo>
                <a:lnTo>
                  <a:pt x="1462" y="15953"/>
                </a:lnTo>
                <a:lnTo>
                  <a:pt x="1657" y="15977"/>
                </a:lnTo>
                <a:lnTo>
                  <a:pt x="1876" y="15977"/>
                </a:lnTo>
                <a:lnTo>
                  <a:pt x="2095" y="15953"/>
                </a:lnTo>
                <a:lnTo>
                  <a:pt x="2339" y="15929"/>
                </a:lnTo>
                <a:lnTo>
                  <a:pt x="2558" y="15880"/>
                </a:lnTo>
                <a:lnTo>
                  <a:pt x="2801" y="15831"/>
                </a:lnTo>
                <a:lnTo>
                  <a:pt x="3216" y="15661"/>
                </a:lnTo>
                <a:lnTo>
                  <a:pt x="3581" y="15466"/>
                </a:lnTo>
                <a:lnTo>
                  <a:pt x="3897" y="15247"/>
                </a:lnTo>
                <a:lnTo>
                  <a:pt x="4165" y="14979"/>
                </a:lnTo>
                <a:lnTo>
                  <a:pt x="4360" y="14711"/>
                </a:lnTo>
                <a:lnTo>
                  <a:pt x="4458" y="14565"/>
                </a:lnTo>
                <a:lnTo>
                  <a:pt x="4531" y="14419"/>
                </a:lnTo>
                <a:lnTo>
                  <a:pt x="4579" y="14272"/>
                </a:lnTo>
                <a:lnTo>
                  <a:pt x="4604" y="14126"/>
                </a:lnTo>
                <a:lnTo>
                  <a:pt x="4628" y="13980"/>
                </a:lnTo>
                <a:lnTo>
                  <a:pt x="4628" y="13834"/>
                </a:lnTo>
                <a:lnTo>
                  <a:pt x="4628" y="6187"/>
                </a:lnTo>
                <a:lnTo>
                  <a:pt x="12470" y="3727"/>
                </a:lnTo>
                <a:lnTo>
                  <a:pt x="12470" y="10108"/>
                </a:lnTo>
                <a:lnTo>
                  <a:pt x="12154" y="10083"/>
                </a:lnTo>
                <a:lnTo>
                  <a:pt x="11813" y="10083"/>
                </a:lnTo>
                <a:lnTo>
                  <a:pt x="11447" y="10132"/>
                </a:lnTo>
                <a:lnTo>
                  <a:pt x="11082" y="10230"/>
                </a:lnTo>
                <a:lnTo>
                  <a:pt x="10863" y="10303"/>
                </a:lnTo>
                <a:lnTo>
                  <a:pt x="10644" y="10400"/>
                </a:lnTo>
                <a:lnTo>
                  <a:pt x="10425" y="10522"/>
                </a:lnTo>
                <a:lnTo>
                  <a:pt x="10254" y="10619"/>
                </a:lnTo>
                <a:lnTo>
                  <a:pt x="10059" y="10765"/>
                </a:lnTo>
                <a:lnTo>
                  <a:pt x="9913" y="10887"/>
                </a:lnTo>
                <a:lnTo>
                  <a:pt x="9767" y="11033"/>
                </a:lnTo>
                <a:lnTo>
                  <a:pt x="9621" y="11179"/>
                </a:lnTo>
                <a:lnTo>
                  <a:pt x="9523" y="11350"/>
                </a:lnTo>
                <a:lnTo>
                  <a:pt x="9426" y="11496"/>
                </a:lnTo>
                <a:lnTo>
                  <a:pt x="9353" y="11666"/>
                </a:lnTo>
                <a:lnTo>
                  <a:pt x="9304" y="11837"/>
                </a:lnTo>
                <a:lnTo>
                  <a:pt x="9280" y="11983"/>
                </a:lnTo>
                <a:lnTo>
                  <a:pt x="9256" y="12154"/>
                </a:lnTo>
                <a:lnTo>
                  <a:pt x="9280" y="12324"/>
                </a:lnTo>
                <a:lnTo>
                  <a:pt x="9304" y="12470"/>
                </a:lnTo>
                <a:lnTo>
                  <a:pt x="9377" y="12641"/>
                </a:lnTo>
                <a:lnTo>
                  <a:pt x="9450" y="12787"/>
                </a:lnTo>
                <a:lnTo>
                  <a:pt x="9548" y="12909"/>
                </a:lnTo>
                <a:lnTo>
                  <a:pt x="9670" y="13030"/>
                </a:lnTo>
                <a:lnTo>
                  <a:pt x="9816" y="13128"/>
                </a:lnTo>
                <a:lnTo>
                  <a:pt x="9962" y="13225"/>
                </a:lnTo>
                <a:lnTo>
                  <a:pt x="10132" y="13298"/>
                </a:lnTo>
                <a:lnTo>
                  <a:pt x="10303" y="13371"/>
                </a:lnTo>
                <a:lnTo>
                  <a:pt x="10498" y="13420"/>
                </a:lnTo>
                <a:lnTo>
                  <a:pt x="10717" y="13444"/>
                </a:lnTo>
                <a:lnTo>
                  <a:pt x="10912" y="13469"/>
                </a:lnTo>
                <a:lnTo>
                  <a:pt x="11131" y="13469"/>
                </a:lnTo>
                <a:lnTo>
                  <a:pt x="11350" y="13444"/>
                </a:lnTo>
                <a:lnTo>
                  <a:pt x="11594" y="13420"/>
                </a:lnTo>
                <a:lnTo>
                  <a:pt x="11813" y="13371"/>
                </a:lnTo>
                <a:lnTo>
                  <a:pt x="12056" y="13323"/>
                </a:lnTo>
                <a:lnTo>
                  <a:pt x="12422" y="13176"/>
                </a:lnTo>
                <a:lnTo>
                  <a:pt x="12763" y="13006"/>
                </a:lnTo>
                <a:lnTo>
                  <a:pt x="13055" y="12787"/>
                </a:lnTo>
                <a:lnTo>
                  <a:pt x="13323" y="12568"/>
                </a:lnTo>
                <a:lnTo>
                  <a:pt x="13542" y="12324"/>
                </a:lnTo>
                <a:lnTo>
                  <a:pt x="13713" y="12056"/>
                </a:lnTo>
                <a:lnTo>
                  <a:pt x="13810" y="11788"/>
                </a:lnTo>
                <a:lnTo>
                  <a:pt x="13859" y="11642"/>
                </a:lnTo>
                <a:lnTo>
                  <a:pt x="13883" y="11520"/>
                </a:lnTo>
                <a:lnTo>
                  <a:pt x="13883" y="0"/>
                </a:lnTo>
                <a:lnTo>
                  <a:pt x="3240" y="324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descr="Erasmus+ logo EN.jpg" id="133" name="Google Shape;133;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
        <p:nvSpPr>
          <p:cNvPr id="134" name="Google Shape;134;p3"/>
          <p:cNvSpPr txBox="1"/>
          <p:nvPr/>
        </p:nvSpPr>
        <p:spPr>
          <a:xfrm>
            <a:off x="4475161" y="3179762"/>
            <a:ext cx="1622425"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Roboto Slab"/>
              <a:buNone/>
            </a:pPr>
            <a:r>
              <a:rPr b="1" i="0" lang="en-US" sz="1200" u="none" cap="none" strike="noStrike">
                <a:solidFill>
                  <a:srgbClr val="FFFFFF"/>
                </a:solidFill>
                <a:latin typeface="Roboto Slab"/>
                <a:ea typeface="Roboto Slab"/>
                <a:cs typeface="Roboto Slab"/>
                <a:sym typeface="Roboto Slab"/>
              </a:rPr>
              <a:t>Teaching materials</a:t>
            </a:r>
            <a:endParaRPr b="0" i="0" sz="1200" u="none" cap="none" strike="noStrike">
              <a:solidFill>
                <a:srgbClr val="000000"/>
              </a:solidFill>
              <a:latin typeface="Roboto Slab"/>
              <a:ea typeface="Roboto Slab"/>
              <a:cs typeface="Roboto Slab"/>
              <a:sym typeface="Roboto Slab"/>
            </a:endParaRPr>
          </a:p>
          <a:p>
            <a:pPr indent="0" lvl="0" marL="0" marR="0" rtl="0" algn="l">
              <a:lnSpc>
                <a:spcPct val="83000"/>
              </a:lnSpc>
              <a:spcBef>
                <a:spcPts val="0"/>
              </a:spcBef>
              <a:spcAft>
                <a:spcPts val="0"/>
              </a:spcAft>
              <a:buClr>
                <a:srgbClr val="FFFFFF"/>
              </a:buClr>
              <a:buSzPts val="1200"/>
              <a:buFont typeface="Nixie One"/>
              <a:buNone/>
            </a:pPr>
            <a:r>
              <a:rPr b="1" i="0" lang="en-US" sz="1200" u="none" cap="none" strike="noStrike">
                <a:solidFill>
                  <a:srgbClr val="FFFFFF"/>
                </a:solidFill>
                <a:latin typeface="Nixie One"/>
                <a:ea typeface="Nixie One"/>
                <a:cs typeface="Nixie One"/>
                <a:sym typeface="Nixie One"/>
              </a:rPr>
              <a:t>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4"/>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Roboto Slab"/>
                <a:ea typeface="Roboto Slab"/>
                <a:cs typeface="Roboto Slab"/>
                <a:sym typeface="Roboto Slab"/>
              </a:rPr>
              <a:t>Nitrogen</a:t>
            </a:r>
            <a:endParaRPr/>
          </a:p>
        </p:txBody>
      </p:sp>
      <p:sp>
        <p:nvSpPr>
          <p:cNvPr id="140" name="Google Shape;140;p4"/>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lnSpc>
                <a:spcPct val="100000"/>
              </a:lnSpc>
              <a:spcBef>
                <a:spcPts val="0"/>
              </a:spcBef>
              <a:spcAft>
                <a:spcPts val="0"/>
              </a:spcAft>
              <a:buClr>
                <a:srgbClr val="94BF6E"/>
              </a:buClr>
              <a:buSzPts val="1800"/>
              <a:buNone/>
            </a:pPr>
            <a:r>
              <a:t/>
            </a:r>
            <a:endParaRPr b="1" sz="1800">
              <a:solidFill>
                <a:srgbClr val="94BF6E"/>
              </a:solidFill>
            </a:endParaRPr>
          </a:p>
        </p:txBody>
      </p:sp>
      <p:sp>
        <p:nvSpPr>
          <p:cNvPr id="141" name="Google Shape;141;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cap="none" strike="noStrike">
                <a:solidFill>
                  <a:srgbClr val="18637B"/>
                </a:solidFill>
                <a:latin typeface="Roboto Slab"/>
                <a:ea typeface="Roboto Slab"/>
                <a:cs typeface="Roboto Slab"/>
                <a:sym typeface="Roboto Slab"/>
              </a:rPr>
              <a:t>1</a:t>
            </a:r>
            <a:endParaRPr b="0" i="0" sz="1400" u="none" cap="none" strike="noStrike">
              <a:solidFill>
                <a:srgbClr val="000000"/>
              </a:solidFill>
              <a:latin typeface="Arial"/>
              <a:ea typeface="Arial"/>
              <a:cs typeface="Arial"/>
              <a:sym typeface="Arial"/>
            </a:endParaRPr>
          </a:p>
        </p:txBody>
      </p:sp>
      <p:sp>
        <p:nvSpPr>
          <p:cNvPr id="142" name="Google Shape;142;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43" name="Google Shape;143;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44" name="Google Shape;144;p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GENERAL INFORMATION</a:t>
            </a:r>
            <a:endParaRPr/>
          </a:p>
        </p:txBody>
      </p:sp>
      <p:sp>
        <p:nvSpPr>
          <p:cNvPr id="150" name="Google Shape;150;p5"/>
          <p:cNvSpPr txBox="1"/>
          <p:nvPr>
            <p:ph idx="1" type="body"/>
          </p:nvPr>
        </p:nvSpPr>
        <p:spPr>
          <a:xfrm>
            <a:off x="1054100" y="1820862"/>
            <a:ext cx="7540625" cy="3159125"/>
          </a:xfrm>
          <a:prstGeom prst="rect">
            <a:avLst/>
          </a:prstGeom>
          <a:noFill/>
          <a:ln>
            <a:noFill/>
          </a:ln>
        </p:spPr>
        <p:txBody>
          <a:bodyPr anchorCtr="0" anchor="t" bIns="91425" lIns="91425" spcFirstLastPara="1" rIns="91425" wrap="square" tIns="91425">
            <a:noAutofit/>
          </a:bodyPr>
          <a:lstStyle/>
          <a:p>
            <a:pPr indent="-387350" lvl="0" marL="457200" rtl="0" algn="l">
              <a:lnSpc>
                <a:spcPct val="100000"/>
              </a:lnSpc>
              <a:spcBef>
                <a:spcPts val="600"/>
              </a:spcBef>
              <a:spcAft>
                <a:spcPts val="0"/>
              </a:spcAft>
              <a:buClr>
                <a:srgbClr val="114454"/>
              </a:buClr>
              <a:buSzPts val="300"/>
              <a:buFont typeface="Noto Sans Symbols"/>
              <a:buNone/>
            </a:pPr>
            <a:r>
              <a:t/>
            </a:r>
            <a:endParaRPr b="0" i="0" sz="1600" u="none">
              <a:solidFill>
                <a:srgbClr val="114454"/>
              </a:solidFill>
              <a:latin typeface="Nixie One"/>
              <a:ea typeface="Nixie One"/>
              <a:cs typeface="Nixie One"/>
              <a:sym typeface="Nixie One"/>
            </a:endParaRPr>
          </a:p>
          <a:p>
            <a:pPr indent="-406400" lvl="0" marL="457200" rtl="0" algn="l">
              <a:lnSpc>
                <a:spcPct val="100000"/>
              </a:lnSpc>
              <a:spcBef>
                <a:spcPts val="600"/>
              </a:spcBef>
              <a:spcAft>
                <a:spcPts val="0"/>
              </a:spcAft>
              <a:buClr>
                <a:srgbClr val="114454"/>
              </a:buClr>
              <a:buSzPts val="300"/>
              <a:buFont typeface="Noto Sans Symbols"/>
              <a:buChar char="⮚"/>
            </a:pPr>
            <a:r>
              <a:rPr b="0" i="0" lang="en-US" sz="1600" u="sng">
                <a:solidFill>
                  <a:schemeClr val="hlink"/>
                </a:solidFill>
                <a:hlinkClick r:id="rId3"/>
              </a:rPr>
              <a:t>Properties of nitrogen</a:t>
            </a:r>
            <a:endParaRPr/>
          </a:p>
        </p:txBody>
      </p:sp>
      <p:grpSp>
        <p:nvGrpSpPr>
          <p:cNvPr id="151" name="Google Shape;151;p5"/>
          <p:cNvGrpSpPr/>
          <p:nvPr/>
        </p:nvGrpSpPr>
        <p:grpSpPr>
          <a:xfrm>
            <a:off x="323850" y="758825"/>
            <a:ext cx="366712" cy="366712"/>
            <a:chOff x="1923675" y="1633650"/>
            <a:chExt cx="436000" cy="435975"/>
          </a:xfrm>
        </p:grpSpPr>
        <p:sp>
          <p:nvSpPr>
            <p:cNvPr id="152" name="Google Shape;152;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58" name="Google Shape;158;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59" name="Google Shape;159;p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60" name="Google Shape;160;p5"/>
          <p:cNvPicPr preferRelativeResize="0"/>
          <p:nvPr/>
        </p:nvPicPr>
        <p:blipFill rotWithShape="1">
          <a:blip r:embed="rId4">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6"/>
          <p:cNvSpPr txBox="1"/>
          <p:nvPr>
            <p:ph type="ctrTitle"/>
          </p:nvPr>
        </p:nvSpPr>
        <p:spPr>
          <a:xfrm>
            <a:off x="3635375" y="2284412"/>
            <a:ext cx="4505325" cy="1160462"/>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800"/>
              <a:buNone/>
            </a:pPr>
            <a:r>
              <a:rPr b="1" i="0" lang="en-US" sz="4800" u="none">
                <a:solidFill>
                  <a:srgbClr val="114454"/>
                </a:solidFill>
                <a:latin typeface="Roboto Slab"/>
                <a:ea typeface="Roboto Slab"/>
                <a:cs typeface="Roboto Slab"/>
                <a:sym typeface="Roboto Slab"/>
              </a:rPr>
              <a:t>Ammonium compounds</a:t>
            </a:r>
            <a:endParaRPr/>
          </a:p>
        </p:txBody>
      </p:sp>
      <p:sp>
        <p:nvSpPr>
          <p:cNvPr id="166" name="Google Shape;166;p6"/>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lnSpc>
                <a:spcPct val="100000"/>
              </a:lnSpc>
              <a:spcBef>
                <a:spcPts val="0"/>
              </a:spcBef>
              <a:spcAft>
                <a:spcPts val="0"/>
              </a:spcAft>
              <a:buClr>
                <a:srgbClr val="94BF6E"/>
              </a:buClr>
              <a:buSzPts val="1800"/>
              <a:buNone/>
            </a:pPr>
            <a:r>
              <a:t/>
            </a:r>
            <a:endParaRPr b="1" sz="1800">
              <a:solidFill>
                <a:srgbClr val="94BF6E"/>
              </a:solidFill>
            </a:endParaRPr>
          </a:p>
        </p:txBody>
      </p:sp>
      <p:sp>
        <p:nvSpPr>
          <p:cNvPr id="167" name="Google Shape;167;p6"/>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cap="none" strike="noStrike">
                <a:solidFill>
                  <a:srgbClr val="18637B"/>
                </a:solidFill>
                <a:latin typeface="Roboto Slab"/>
                <a:ea typeface="Roboto Slab"/>
                <a:cs typeface="Roboto Slab"/>
                <a:sym typeface="Roboto Slab"/>
              </a:rPr>
              <a:t>2</a:t>
            </a:r>
            <a:endParaRPr b="0" i="0" sz="1400" u="none" cap="none" strike="noStrike">
              <a:solidFill>
                <a:srgbClr val="000000"/>
              </a:solidFill>
              <a:latin typeface="Arial"/>
              <a:ea typeface="Arial"/>
              <a:cs typeface="Arial"/>
              <a:sym typeface="Arial"/>
            </a:endParaRPr>
          </a:p>
        </p:txBody>
      </p:sp>
      <p:sp>
        <p:nvSpPr>
          <p:cNvPr id="168" name="Google Shape;168;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69" name="Google Shape;169;p6"/>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70" name="Google Shape;170;p6"/>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GENERAL INFORMATION</a:t>
            </a:r>
            <a:endParaRPr/>
          </a:p>
        </p:txBody>
      </p:sp>
      <p:sp>
        <p:nvSpPr>
          <p:cNvPr id="176" name="Google Shape;176;p7"/>
          <p:cNvSpPr txBox="1"/>
          <p:nvPr>
            <p:ph idx="1" type="body"/>
          </p:nvPr>
        </p:nvSpPr>
        <p:spPr>
          <a:xfrm>
            <a:off x="1116012" y="1779587"/>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00000"/>
              </a:lnSpc>
              <a:spcBef>
                <a:spcPts val="600"/>
              </a:spcBef>
              <a:spcAft>
                <a:spcPts val="0"/>
              </a:spcAft>
              <a:buClr>
                <a:srgbClr val="114454"/>
              </a:buClr>
              <a:buSzPts val="300"/>
              <a:buFont typeface="Noto Sans Symbols"/>
              <a:buChar char="⮚"/>
            </a:pPr>
            <a:r>
              <a:rPr b="0" i="0" lang="en-US" sz="1600" u="none">
                <a:solidFill>
                  <a:srgbClr val="114454"/>
                </a:solidFill>
                <a:latin typeface="Arial"/>
                <a:ea typeface="Arial"/>
                <a:cs typeface="Arial"/>
                <a:sym typeface="Arial"/>
              </a:rPr>
              <a:t>Ammonium compounds are very important.</a:t>
            </a:r>
            <a:endParaRPr/>
          </a:p>
          <a:p>
            <a:pPr indent="-406400" lvl="0" marL="457200" rtl="0" algn="l">
              <a:lnSpc>
                <a:spcPct val="100000"/>
              </a:lnSpc>
              <a:spcBef>
                <a:spcPts val="600"/>
              </a:spcBef>
              <a:spcAft>
                <a:spcPts val="0"/>
              </a:spcAft>
              <a:buClr>
                <a:srgbClr val="114454"/>
              </a:buClr>
              <a:buSzPts val="300"/>
              <a:buFont typeface="Noto Sans Symbols"/>
              <a:buChar char="⮚"/>
            </a:pPr>
            <a:r>
              <a:rPr b="0" i="0" lang="en-US" sz="1600" u="none">
                <a:solidFill>
                  <a:srgbClr val="114454"/>
                </a:solidFill>
                <a:latin typeface="Arial"/>
                <a:ea typeface="Arial"/>
                <a:cs typeface="Arial"/>
                <a:sym typeface="Arial"/>
              </a:rPr>
              <a:t>Ammonium chloride, also </a:t>
            </a:r>
            <a:r>
              <a:rPr lang="en-US" sz="1600">
                <a:solidFill>
                  <a:srgbClr val="114454"/>
                </a:solidFill>
              </a:rPr>
              <a:t>known as salmiac, is used in batteries and is used in medicine, too.</a:t>
            </a:r>
            <a:endParaRPr/>
          </a:p>
          <a:p>
            <a:pPr indent="-406400" lvl="0" marL="457200" rtl="0" algn="l">
              <a:lnSpc>
                <a:spcPct val="100000"/>
              </a:lnSpc>
              <a:spcBef>
                <a:spcPts val="600"/>
              </a:spcBef>
              <a:spcAft>
                <a:spcPts val="0"/>
              </a:spcAft>
              <a:buClr>
                <a:srgbClr val="114454"/>
              </a:buClr>
              <a:buSzPts val="300"/>
              <a:buFont typeface="Noto Sans Symbols"/>
              <a:buChar char="⮚"/>
            </a:pPr>
            <a:r>
              <a:rPr b="0" i="0" lang="en-US" sz="1600" u="none">
                <a:solidFill>
                  <a:srgbClr val="114454"/>
                </a:solidFill>
                <a:latin typeface="Arial"/>
                <a:ea typeface="Arial"/>
                <a:cs typeface="Arial"/>
                <a:sym typeface="Arial"/>
              </a:rPr>
              <a:t>Ammonium sulphate and ammonium nitrate are used as artificial fertilisers.</a:t>
            </a:r>
            <a:endParaRPr/>
          </a:p>
          <a:p>
            <a:pPr indent="-406400" lvl="0" marL="457200" rtl="0" algn="l">
              <a:lnSpc>
                <a:spcPct val="100000"/>
              </a:lnSpc>
              <a:spcBef>
                <a:spcPts val="600"/>
              </a:spcBef>
              <a:spcAft>
                <a:spcPts val="0"/>
              </a:spcAft>
              <a:buClr>
                <a:srgbClr val="114454"/>
              </a:buClr>
              <a:buSzPts val="300"/>
              <a:buFont typeface="Noto Sans Symbols"/>
              <a:buChar char="⮚"/>
            </a:pPr>
            <a:r>
              <a:rPr b="0" i="0" lang="en-US" sz="1600" u="none">
                <a:solidFill>
                  <a:srgbClr val="114454"/>
                </a:solidFill>
                <a:latin typeface="Arial"/>
                <a:ea typeface="Arial"/>
                <a:cs typeface="Arial"/>
                <a:sym typeface="Arial"/>
              </a:rPr>
              <a:t>Ammonium carbonate is a leavening agent in baking powder. </a:t>
            </a:r>
            <a:endParaRPr/>
          </a:p>
          <a:p>
            <a:pPr indent="-406400" lvl="0" marL="457200" rtl="0" algn="l">
              <a:lnSpc>
                <a:spcPct val="100000"/>
              </a:lnSpc>
              <a:spcBef>
                <a:spcPts val="600"/>
              </a:spcBef>
              <a:spcAft>
                <a:spcPts val="0"/>
              </a:spcAft>
              <a:buClr>
                <a:srgbClr val="114454"/>
              </a:buClr>
              <a:buSzPts val="300"/>
              <a:buFont typeface="Noto Sans Symbols"/>
              <a:buChar char="⮚"/>
            </a:pPr>
            <a:r>
              <a:rPr lang="en-US" sz="1600">
                <a:solidFill>
                  <a:srgbClr val="114454"/>
                </a:solidFill>
              </a:rPr>
              <a:t>Ammonium dichromate when heated breaks into nitrogen, water and chromium(lll) oxide.</a:t>
            </a:r>
            <a:br>
              <a:rPr lang="en-US" sz="1600">
                <a:solidFill>
                  <a:srgbClr val="114454"/>
                </a:solidFill>
              </a:rPr>
            </a:br>
            <a:r>
              <a:rPr lang="en-US" sz="1600">
                <a:solidFill>
                  <a:srgbClr val="114454"/>
                </a:solidFill>
              </a:rPr>
              <a:t>                                 </a:t>
            </a:r>
            <a:r>
              <a:rPr b="0" i="0" lang="en-US" sz="1600" u="none">
                <a:solidFill>
                  <a:srgbClr val="114454"/>
                </a:solidFill>
                <a:latin typeface="Arial"/>
                <a:ea typeface="Arial"/>
                <a:cs typeface="Arial"/>
                <a:sym typeface="Arial"/>
              </a:rPr>
              <a:t>(NH4)2Cr2O7 → N2 + 4H2O + Cr2O3</a:t>
            </a:r>
            <a:endParaRPr/>
          </a:p>
          <a:p>
            <a:pPr indent="-228600" lvl="0" marL="457200" rtl="0" algn="l">
              <a:lnSpc>
                <a:spcPct val="100000"/>
              </a:lnSpc>
              <a:spcBef>
                <a:spcPts val="600"/>
              </a:spcBef>
              <a:spcAft>
                <a:spcPts val="0"/>
              </a:spcAft>
              <a:buSzPts val="2800"/>
              <a:buNone/>
            </a:pPr>
            <a:r>
              <a:t/>
            </a:r>
            <a:endParaRPr b="0" i="0" sz="1600" u="none">
              <a:solidFill>
                <a:srgbClr val="114454"/>
              </a:solidFill>
              <a:latin typeface="Arial"/>
              <a:ea typeface="Arial"/>
              <a:cs typeface="Arial"/>
              <a:sym typeface="Arial"/>
            </a:endParaRPr>
          </a:p>
        </p:txBody>
      </p:sp>
      <p:grpSp>
        <p:nvGrpSpPr>
          <p:cNvPr id="177" name="Google Shape;177;p7"/>
          <p:cNvGrpSpPr/>
          <p:nvPr/>
        </p:nvGrpSpPr>
        <p:grpSpPr>
          <a:xfrm>
            <a:off x="323850" y="758825"/>
            <a:ext cx="366712" cy="366712"/>
            <a:chOff x="1923675" y="1633650"/>
            <a:chExt cx="436000" cy="435975"/>
          </a:xfrm>
        </p:grpSpPr>
        <p:sp>
          <p:nvSpPr>
            <p:cNvPr id="178" name="Google Shape;178;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9" name="Google Shape;179;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0" name="Google Shape;180;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1" name="Google Shape;181;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2" name="Google Shape;182;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84" name="Google Shape;184;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85" name="Google Shape;185;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86" name="Google Shape;186;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8"/>
          <p:cNvSpPr txBox="1"/>
          <p:nvPr>
            <p:ph type="ctrTitle"/>
          </p:nvPr>
        </p:nvSpPr>
        <p:spPr>
          <a:xfrm>
            <a:off x="3657600" y="2655794"/>
            <a:ext cx="5351929" cy="138280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Roboto Slab"/>
                <a:ea typeface="Roboto Slab"/>
                <a:cs typeface="Roboto Slab"/>
                <a:sym typeface="Roboto Slab"/>
              </a:rPr>
              <a:t>Teaching </a:t>
            </a:r>
            <a:r>
              <a:rPr b="1" lang="en-US">
                <a:latin typeface="Roboto Slab"/>
                <a:ea typeface="Roboto Slab"/>
                <a:cs typeface="Roboto Slab"/>
                <a:sym typeface="Roboto Slab"/>
              </a:rPr>
              <a:t>Materials</a:t>
            </a:r>
            <a:endParaRPr/>
          </a:p>
        </p:txBody>
      </p:sp>
      <p:sp>
        <p:nvSpPr>
          <p:cNvPr id="192" name="Google Shape;192;p8"/>
          <p:cNvSpPr txBox="1"/>
          <p:nvPr>
            <p:ph idx="1" type="subTitle"/>
          </p:nvPr>
        </p:nvSpPr>
        <p:spPr>
          <a:xfrm>
            <a:off x="4113212" y="3983037"/>
            <a:ext cx="4505325" cy="784225"/>
          </a:xfrm>
          <a:prstGeom prst="rect">
            <a:avLst/>
          </a:prstGeom>
          <a:noFill/>
          <a:ln>
            <a:noFill/>
          </a:ln>
        </p:spPr>
        <p:txBody>
          <a:bodyPr anchorCtr="0" anchor="t" bIns="91425" lIns="91425" spcFirstLastPara="1" rIns="91425" wrap="square" tIns="91425">
            <a:noAutofit/>
          </a:bodyPr>
          <a:lstStyle/>
          <a:p>
            <a:pPr indent="-342900" lvl="0" marL="342900" rtl="0" algn="l">
              <a:lnSpc>
                <a:spcPct val="100000"/>
              </a:lnSpc>
              <a:spcBef>
                <a:spcPts val="0"/>
              </a:spcBef>
              <a:spcAft>
                <a:spcPts val="0"/>
              </a:spcAft>
              <a:buClr>
                <a:srgbClr val="94BF6E"/>
              </a:buClr>
              <a:buSzPts val="1800"/>
              <a:buNone/>
            </a:pPr>
            <a:r>
              <a:t/>
            </a:r>
            <a:endParaRPr b="1" sz="1800">
              <a:solidFill>
                <a:srgbClr val="94BF6E"/>
              </a:solidFill>
            </a:endParaRPr>
          </a:p>
        </p:txBody>
      </p:sp>
      <p:sp>
        <p:nvSpPr>
          <p:cNvPr id="193" name="Google Shape;193;p8"/>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cap="none" strike="noStrike">
                <a:solidFill>
                  <a:srgbClr val="18637B"/>
                </a:solidFill>
                <a:latin typeface="Roboto Slab"/>
                <a:ea typeface="Roboto Slab"/>
                <a:cs typeface="Roboto Slab"/>
                <a:sym typeface="Roboto Slab"/>
              </a:rPr>
              <a:t>3</a:t>
            </a:r>
            <a:endParaRPr b="0" i="0" sz="1400" u="none" cap="none" strike="noStrike">
              <a:solidFill>
                <a:srgbClr val="000000"/>
              </a:solidFill>
              <a:latin typeface="Arial"/>
              <a:ea typeface="Arial"/>
              <a:cs typeface="Arial"/>
              <a:sym typeface="Arial"/>
            </a:endParaRPr>
          </a:p>
        </p:txBody>
      </p:sp>
      <p:sp>
        <p:nvSpPr>
          <p:cNvPr id="194" name="Google Shape;194;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195" name="Google Shape;195;p8"/>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196" name="Google Shape;196;p8"/>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GENERAL INFORMATION</a:t>
            </a:r>
            <a:endParaRPr/>
          </a:p>
        </p:txBody>
      </p:sp>
      <p:sp>
        <p:nvSpPr>
          <p:cNvPr id="202" name="Google Shape;202;p9"/>
          <p:cNvSpPr txBox="1"/>
          <p:nvPr>
            <p:ph idx="1" type="body"/>
          </p:nvPr>
        </p:nvSpPr>
        <p:spPr>
          <a:xfrm>
            <a:off x="801687" y="1557810"/>
            <a:ext cx="7540625" cy="3159125"/>
          </a:xfrm>
          <a:prstGeom prst="rect">
            <a:avLst/>
          </a:prstGeom>
          <a:noFill/>
          <a:ln>
            <a:noFill/>
          </a:ln>
        </p:spPr>
        <p:txBody>
          <a:bodyPr anchorCtr="0" anchor="t" bIns="91425" lIns="91425" spcFirstLastPara="1" rIns="91425" wrap="square" tIns="91425">
            <a:noAutofit/>
          </a:bodyPr>
          <a:lstStyle/>
          <a:p>
            <a:pPr indent="-406400" lvl="0" marL="457200" rtl="0" algn="l">
              <a:lnSpc>
                <a:spcPct val="150000"/>
              </a:lnSpc>
              <a:spcBef>
                <a:spcPts val="600"/>
              </a:spcBef>
              <a:spcAft>
                <a:spcPts val="0"/>
              </a:spcAft>
              <a:buClr>
                <a:srgbClr val="114454"/>
              </a:buClr>
              <a:buSzPts val="1616"/>
              <a:buFont typeface="Noto Sans Symbols"/>
              <a:buChar char="⮚"/>
            </a:pPr>
            <a:r>
              <a:rPr lang="en-US" sz="1600">
                <a:solidFill>
                  <a:srgbClr val="114454"/>
                </a:solidFill>
                <a:latin typeface="Arial"/>
                <a:ea typeface="Arial"/>
                <a:cs typeface="Arial"/>
                <a:sym typeface="Arial"/>
              </a:rPr>
              <a:t>Students make teams of 2 – 4.</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en-US" sz="1600">
                <a:solidFill>
                  <a:srgbClr val="114454"/>
                </a:solidFill>
                <a:latin typeface="Arial"/>
                <a:ea typeface="Arial"/>
                <a:cs typeface="Arial"/>
                <a:sym typeface="Arial"/>
              </a:rPr>
              <a:t>Their order is picked randomly.</a:t>
            </a:r>
            <a:endParaRPr/>
          </a:p>
          <a:p>
            <a:pPr indent="-406400" lvl="0" marL="457200" rtl="0" algn="l">
              <a:lnSpc>
                <a:spcPct val="150000"/>
              </a:lnSpc>
              <a:spcBef>
                <a:spcPts val="600"/>
              </a:spcBef>
              <a:spcAft>
                <a:spcPts val="0"/>
              </a:spcAft>
              <a:buClr>
                <a:srgbClr val="114454"/>
              </a:buClr>
              <a:buSzPts val="1616"/>
              <a:buFont typeface="Noto Sans Symbols"/>
              <a:buChar char="⮚"/>
            </a:pPr>
            <a:r>
              <a:rPr lang="en-US" sz="1600">
                <a:solidFill>
                  <a:srgbClr val="114454"/>
                </a:solidFill>
                <a:latin typeface="Arial"/>
                <a:ea typeface="Arial"/>
                <a:cs typeface="Arial"/>
                <a:sym typeface="Arial"/>
              </a:rPr>
              <a:t>The teacher plays the video with the experiment.</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en-US" sz="1600">
                <a:solidFill>
                  <a:srgbClr val="114454"/>
                </a:solidFill>
                <a:latin typeface="Arial"/>
                <a:ea typeface="Arial"/>
                <a:cs typeface="Arial"/>
                <a:sym typeface="Arial"/>
              </a:rPr>
              <a:t>In Wordwall the teams do the quiz. A point is scored for a correct answer. </a:t>
            </a:r>
            <a:endParaRPr sz="1600">
              <a:solidFill>
                <a:srgbClr val="114454"/>
              </a:solidFill>
              <a:latin typeface="Arial"/>
              <a:ea typeface="Arial"/>
              <a:cs typeface="Arial"/>
              <a:sym typeface="Arial"/>
            </a:endParaRPr>
          </a:p>
          <a:p>
            <a:pPr indent="-406400" lvl="0" marL="457200" rtl="0" algn="l">
              <a:lnSpc>
                <a:spcPct val="150000"/>
              </a:lnSpc>
              <a:spcBef>
                <a:spcPts val="600"/>
              </a:spcBef>
              <a:spcAft>
                <a:spcPts val="0"/>
              </a:spcAft>
              <a:buClr>
                <a:srgbClr val="114454"/>
              </a:buClr>
              <a:buSzPts val="1616"/>
              <a:buFont typeface="Noto Sans Symbols"/>
              <a:buChar char="⮚"/>
            </a:pPr>
            <a:r>
              <a:rPr lang="en-US" sz="1600">
                <a:solidFill>
                  <a:srgbClr val="114454"/>
                </a:solidFill>
                <a:latin typeface="Arial"/>
                <a:ea typeface="Arial"/>
                <a:cs typeface="Arial"/>
                <a:sym typeface="Arial"/>
              </a:rPr>
              <a:t>The team with the highest score wins.</a:t>
            </a:r>
            <a:endParaRPr/>
          </a:p>
          <a:p>
            <a:pPr indent="-406400" lvl="0" marL="457200" rtl="0" algn="l">
              <a:lnSpc>
                <a:spcPct val="150000"/>
              </a:lnSpc>
              <a:spcBef>
                <a:spcPts val="600"/>
              </a:spcBef>
              <a:spcAft>
                <a:spcPts val="0"/>
              </a:spcAft>
              <a:buClr>
                <a:srgbClr val="114454"/>
              </a:buClr>
              <a:buSzPts val="1616"/>
              <a:buFont typeface="Noto Sans Symbols"/>
              <a:buChar char="⮚"/>
            </a:pPr>
            <a:r>
              <a:rPr lang="en-US" sz="1600">
                <a:solidFill>
                  <a:srgbClr val="114454"/>
                </a:solidFill>
                <a:latin typeface="Arial"/>
                <a:ea typeface="Arial"/>
                <a:cs typeface="Arial"/>
                <a:sym typeface="Arial"/>
              </a:rPr>
              <a:t>In the end the teacher does the experiment from the video.</a:t>
            </a:r>
            <a:endParaRPr sz="1600">
              <a:solidFill>
                <a:srgbClr val="114454"/>
              </a:solidFill>
              <a:latin typeface="Arial"/>
              <a:ea typeface="Arial"/>
              <a:cs typeface="Arial"/>
              <a:sym typeface="Arial"/>
            </a:endParaRPr>
          </a:p>
          <a:p>
            <a:pPr indent="-303784" lvl="0" marL="457200" rtl="0" algn="l">
              <a:lnSpc>
                <a:spcPct val="150000"/>
              </a:lnSpc>
              <a:spcBef>
                <a:spcPts val="600"/>
              </a:spcBef>
              <a:spcAft>
                <a:spcPts val="0"/>
              </a:spcAft>
              <a:buClr>
                <a:srgbClr val="114454"/>
              </a:buClr>
              <a:buSzPts val="1616"/>
              <a:buFont typeface="Noto Sans Symbols"/>
              <a:buNone/>
            </a:pPr>
            <a:r>
              <a:t/>
            </a:r>
            <a:endParaRPr b="0" i="0" sz="1600" u="none">
              <a:solidFill>
                <a:srgbClr val="114454"/>
              </a:solidFill>
              <a:latin typeface="Nixie One"/>
              <a:ea typeface="Nixie One"/>
              <a:cs typeface="Nixie One"/>
              <a:sym typeface="Nixie One"/>
            </a:endParaRPr>
          </a:p>
          <a:p>
            <a:pPr indent="-228600" lvl="0" marL="457200" rtl="0" algn="l">
              <a:lnSpc>
                <a:spcPct val="100000"/>
              </a:lnSpc>
              <a:spcBef>
                <a:spcPts val="600"/>
              </a:spcBef>
              <a:spcAft>
                <a:spcPts val="0"/>
              </a:spcAft>
              <a:buSzPts val="2800"/>
              <a:buNone/>
            </a:pPr>
            <a:r>
              <a:t/>
            </a:r>
            <a:endParaRPr b="0" i="0" sz="1600" u="none">
              <a:solidFill>
                <a:srgbClr val="114454"/>
              </a:solidFill>
              <a:latin typeface="Nixie One"/>
              <a:ea typeface="Nixie One"/>
              <a:cs typeface="Nixie One"/>
              <a:sym typeface="Nixie One"/>
            </a:endParaRPr>
          </a:p>
        </p:txBody>
      </p:sp>
      <p:grpSp>
        <p:nvGrpSpPr>
          <p:cNvPr id="203" name="Google Shape;203;p9"/>
          <p:cNvGrpSpPr/>
          <p:nvPr/>
        </p:nvGrpSpPr>
        <p:grpSpPr>
          <a:xfrm>
            <a:off x="323850" y="758825"/>
            <a:ext cx="366712" cy="366712"/>
            <a:chOff x="1923675" y="1633650"/>
            <a:chExt cx="436000" cy="435975"/>
          </a:xfrm>
        </p:grpSpPr>
        <p:sp>
          <p:nvSpPr>
            <p:cNvPr id="204" name="Google Shape;204;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5" name="Google Shape;205;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10" name="Google Shape;210;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211" name="Google Shape;211;p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212" name="Google Shape;212;p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