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4"/>
  </p:notesMasterIdLst>
  <p:sldIdLst>
    <p:sldId id="256" r:id="rId2"/>
    <p:sldId id="288" r:id="rId3"/>
    <p:sldId id="268" r:id="rId4"/>
    <p:sldId id="286" r:id="rId5"/>
    <p:sldId id="290" r:id="rId6"/>
    <p:sldId id="287" r:id="rId7"/>
    <p:sldId id="261" r:id="rId8"/>
    <p:sldId id="292" r:id="rId9"/>
    <p:sldId id="293" r:id="rId10"/>
    <p:sldId id="264" r:id="rId11"/>
    <p:sldId id="289" r:id="rId12"/>
    <p:sldId id="294" r:id="rId13"/>
  </p:sldIdLst>
  <p:sldSz cx="9144000" cy="5143500" type="screen16x9"/>
  <p:notesSz cx="6858000" cy="9144000"/>
  <p:embeddedFontLst>
    <p:embeddedFont>
      <p:font typeface="Nixie One" panose="020B0604020202020204" charset="0"/>
      <p:regular r:id="rId15"/>
    </p:embeddedFont>
    <p:embeddedFont>
      <p:font typeface="Roboto Slab" panose="020B0604020202020204" pitchFamily="2" charset="0"/>
      <p:regular r:id="rId16"/>
      <p:bold r:id="rId17"/>
    </p:embeddedFont>
  </p:embeddedFontLst>
  <p:defaultTextStyle>
    <a:defPPr>
      <a:defRPr lang="sk-SK"/>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24AA01-677E-4B3F-866E-0B0BC4DA0CBA}">
  <a:tblStyle styleId="{9424AA01-677E-4B3F-866E-0B0BC4DA0C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18" y="4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Google Shape;3;n">
            <a:extLst>
              <a:ext uri="{FF2B5EF4-FFF2-40B4-BE49-F238E27FC236}">
                <a16:creationId xmlns:a16="http://schemas.microsoft.com/office/drawing/2014/main" id="{CE276C88-48C4-433B-A6C9-3361EDF0A114}"/>
              </a:ext>
            </a:extLst>
          </p:cNvPr>
          <p:cNvSpPr>
            <a:spLocks noGrp="1" noRot="1" noChangeAspec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8195" name="Google Shape;4;n">
            <a:extLst>
              <a:ext uri="{FF2B5EF4-FFF2-40B4-BE49-F238E27FC236}">
                <a16:creationId xmlns:a16="http://schemas.microsoft.com/office/drawing/2014/main" id="{115A2D3C-77CF-43ED-A9F3-E213FC0A419B}"/>
              </a:ext>
            </a:extLst>
          </p:cNvPr>
          <p:cNvSpPr txBox="1">
            <a:spLocks noGrp="1"/>
          </p:cNvSpPr>
          <p:nvPr>
            <p:ph type="body" idx="1"/>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sk-SK" altLang="sk-SK">
              <a:sym typeface="Arial" panose="020B0604020202020204" pitchFamily="34"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3175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106;g35f391192_00:notes">
            <a:extLst>
              <a:ext uri="{FF2B5EF4-FFF2-40B4-BE49-F238E27FC236}">
                <a16:creationId xmlns:a16="http://schemas.microsoft.com/office/drawing/2014/main" id="{C40AC27D-C99E-4FC1-A837-1145A9DCF597}"/>
              </a:ext>
            </a:extLst>
          </p:cNvPr>
          <p:cNvSpPr>
            <a:spLocks noGrp="1" noRot="1" noChangeAspect="1" noTextEdit="1"/>
          </p:cNvSpPr>
          <p:nvPr>
            <p:ph type="sldImg" idx="2"/>
          </p:nvPr>
        </p:nvSpPr>
        <p:spPr>
          <a:ln>
            <a:miter lim="800000"/>
            <a:headEnd/>
            <a:tailEnd/>
          </a:ln>
        </p:spPr>
      </p:sp>
      <p:sp>
        <p:nvSpPr>
          <p:cNvPr id="10243" name="Google Shape;107;g35f391192_00:notes">
            <a:extLst>
              <a:ext uri="{FF2B5EF4-FFF2-40B4-BE49-F238E27FC236}">
                <a16:creationId xmlns:a16="http://schemas.microsoft.com/office/drawing/2014/main" id="{9BF27826-80F2-4F8D-B465-5C38193C4C0F}"/>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Google Shape;204;g35f391192_045:notes">
            <a:extLst>
              <a:ext uri="{FF2B5EF4-FFF2-40B4-BE49-F238E27FC236}">
                <a16:creationId xmlns:a16="http://schemas.microsoft.com/office/drawing/2014/main" id="{F6A65CD4-66DB-4724-9A45-8E872D9FCE5F}"/>
              </a:ext>
            </a:extLst>
          </p:cNvPr>
          <p:cNvSpPr>
            <a:spLocks noGrp="1" noRot="1" noChangeAspect="1" noTextEdit="1"/>
          </p:cNvSpPr>
          <p:nvPr>
            <p:ph type="sldImg" idx="2"/>
          </p:nvPr>
        </p:nvSpPr>
        <p:spPr>
          <a:ln>
            <a:miter lim="800000"/>
            <a:headEnd/>
            <a:tailEnd/>
          </a:ln>
        </p:spPr>
      </p:sp>
      <p:sp>
        <p:nvSpPr>
          <p:cNvPr id="28675" name="Google Shape;205;g35f391192_045:notes">
            <a:extLst>
              <a:ext uri="{FF2B5EF4-FFF2-40B4-BE49-F238E27FC236}">
                <a16:creationId xmlns:a16="http://schemas.microsoft.com/office/drawing/2014/main" id="{BCD69FE2-A202-41FD-8E10-50A36471C18E}"/>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Google Shape;135;g35f391192_04:notes">
            <a:extLst>
              <a:ext uri="{FF2B5EF4-FFF2-40B4-BE49-F238E27FC236}">
                <a16:creationId xmlns:a16="http://schemas.microsoft.com/office/drawing/2014/main" id="{B516BECC-FE9C-4C68-AA0D-1DB3ACBE6CCC}"/>
              </a:ext>
            </a:extLst>
          </p:cNvPr>
          <p:cNvSpPr>
            <a:spLocks noGrp="1" noRot="1" noChangeAspect="1" noTextEdit="1"/>
          </p:cNvSpPr>
          <p:nvPr>
            <p:ph type="sldImg" idx="2"/>
          </p:nvPr>
        </p:nvSpPr>
        <p:spPr>
          <a:ln>
            <a:miter lim="800000"/>
            <a:headEnd/>
            <a:tailEnd/>
          </a:ln>
        </p:spPr>
      </p:sp>
      <p:sp>
        <p:nvSpPr>
          <p:cNvPr id="30723" name="Google Shape;136;g35f391192_04:notes">
            <a:extLst>
              <a:ext uri="{FF2B5EF4-FFF2-40B4-BE49-F238E27FC236}">
                <a16:creationId xmlns:a16="http://schemas.microsoft.com/office/drawing/2014/main" id="{6109C640-F8D2-4220-B2AA-46CC5CF67464}"/>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Google Shape;135;g35f391192_04:notes">
            <a:extLst>
              <a:ext uri="{FF2B5EF4-FFF2-40B4-BE49-F238E27FC236}">
                <a16:creationId xmlns:a16="http://schemas.microsoft.com/office/drawing/2014/main" id="{F516C67A-9960-4322-85F3-856CA34039E3}"/>
              </a:ext>
            </a:extLst>
          </p:cNvPr>
          <p:cNvSpPr>
            <a:spLocks noGrp="1" noRot="1" noChangeAspect="1" noTextEdit="1"/>
          </p:cNvSpPr>
          <p:nvPr>
            <p:ph type="sldImg" idx="2"/>
          </p:nvPr>
        </p:nvSpPr>
        <p:spPr>
          <a:ln>
            <a:miter lim="800000"/>
            <a:headEnd/>
            <a:tailEnd/>
          </a:ln>
        </p:spPr>
      </p:sp>
      <p:sp>
        <p:nvSpPr>
          <p:cNvPr id="32771" name="Google Shape;136;g35f391192_04:notes">
            <a:extLst>
              <a:ext uri="{FF2B5EF4-FFF2-40B4-BE49-F238E27FC236}">
                <a16:creationId xmlns:a16="http://schemas.microsoft.com/office/drawing/2014/main" id="{D9E75C54-04E4-4783-8175-42BFBEB9E637}"/>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Google Shape;135;g35f391192_04:notes">
            <a:extLst>
              <a:ext uri="{FF2B5EF4-FFF2-40B4-BE49-F238E27FC236}">
                <a16:creationId xmlns:a16="http://schemas.microsoft.com/office/drawing/2014/main" id="{46B03CE7-BB18-46C7-99A2-FB0F9CCD7E81}"/>
              </a:ext>
            </a:extLst>
          </p:cNvPr>
          <p:cNvSpPr>
            <a:spLocks noGrp="1" noRot="1" noChangeAspect="1" noTextEdit="1"/>
          </p:cNvSpPr>
          <p:nvPr>
            <p:ph type="sldImg" idx="2"/>
          </p:nvPr>
        </p:nvSpPr>
        <p:spPr>
          <a:ln>
            <a:miter lim="800000"/>
            <a:headEnd/>
            <a:tailEnd/>
          </a:ln>
        </p:spPr>
      </p:sp>
      <p:sp>
        <p:nvSpPr>
          <p:cNvPr id="12291" name="Google Shape;136;g35f391192_04:notes">
            <a:extLst>
              <a:ext uri="{FF2B5EF4-FFF2-40B4-BE49-F238E27FC236}">
                <a16:creationId xmlns:a16="http://schemas.microsoft.com/office/drawing/2014/main" id="{4AC37B33-1443-4CA1-A9DE-C26896F07178}"/>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262;gcd36154fc_196_0:notes">
            <a:extLst>
              <a:ext uri="{FF2B5EF4-FFF2-40B4-BE49-F238E27FC236}">
                <a16:creationId xmlns:a16="http://schemas.microsoft.com/office/drawing/2014/main" id="{705DEAB5-8737-4FA1-80ED-AF966F75BEC4}"/>
              </a:ext>
            </a:extLst>
          </p:cNvPr>
          <p:cNvSpPr>
            <a:spLocks noGrp="1" noRot="1" noChangeAspect="1" noTextEdit="1"/>
          </p:cNvSpPr>
          <p:nvPr>
            <p:ph type="sldImg" idx="2"/>
          </p:nvPr>
        </p:nvSpPr>
        <p:spPr>
          <a:ln>
            <a:miter lim="800000"/>
            <a:headEnd/>
            <a:tailEnd/>
          </a:ln>
        </p:spPr>
      </p:sp>
      <p:sp>
        <p:nvSpPr>
          <p:cNvPr id="14339" name="Google Shape;263;gcd36154fc_196_0:notes">
            <a:extLst>
              <a:ext uri="{FF2B5EF4-FFF2-40B4-BE49-F238E27FC236}">
                <a16:creationId xmlns:a16="http://schemas.microsoft.com/office/drawing/2014/main" id="{AA2C2428-CF57-4D74-BA1F-B07CA5E58D91}"/>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43;g35f391192_029:notes">
            <a:extLst>
              <a:ext uri="{FF2B5EF4-FFF2-40B4-BE49-F238E27FC236}">
                <a16:creationId xmlns:a16="http://schemas.microsoft.com/office/drawing/2014/main" id="{D934F074-312A-4E12-BB00-4F1ECEC51456}"/>
              </a:ext>
            </a:extLst>
          </p:cNvPr>
          <p:cNvSpPr>
            <a:spLocks noGrp="1" noRot="1" noChangeAspect="1" noTextEdit="1"/>
          </p:cNvSpPr>
          <p:nvPr>
            <p:ph type="sldImg" idx="2"/>
          </p:nvPr>
        </p:nvSpPr>
        <p:spPr>
          <a:ln>
            <a:miter lim="800000"/>
            <a:headEnd/>
            <a:tailEnd/>
          </a:ln>
        </p:spPr>
      </p:sp>
      <p:sp>
        <p:nvSpPr>
          <p:cNvPr id="16387" name="Google Shape;144;g35f391192_029:notes">
            <a:extLst>
              <a:ext uri="{FF2B5EF4-FFF2-40B4-BE49-F238E27FC236}">
                <a16:creationId xmlns:a16="http://schemas.microsoft.com/office/drawing/2014/main" id="{35FFC8E7-79DC-4982-B010-F5D7ECFE2474}"/>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157;p:notes">
            <a:extLst>
              <a:ext uri="{FF2B5EF4-FFF2-40B4-BE49-F238E27FC236}">
                <a16:creationId xmlns:a16="http://schemas.microsoft.com/office/drawing/2014/main" id="{F2A862FB-BCA5-4904-B87C-B50C6A1A0907}"/>
              </a:ext>
            </a:extLst>
          </p:cNvPr>
          <p:cNvSpPr>
            <a:spLocks noGrp="1" noRot="1" noChangeAspect="1" noTextEdit="1"/>
          </p:cNvSpPr>
          <p:nvPr>
            <p:ph type="sldImg" idx="2"/>
          </p:nvPr>
        </p:nvSpPr>
        <p:spPr>
          <a:ln>
            <a:miter lim="800000"/>
            <a:headEnd/>
            <a:tailEnd/>
          </a:ln>
        </p:spPr>
      </p:sp>
      <p:sp>
        <p:nvSpPr>
          <p:cNvPr id="18435" name="Google Shape;158;p:notes">
            <a:extLst>
              <a:ext uri="{FF2B5EF4-FFF2-40B4-BE49-F238E27FC236}">
                <a16:creationId xmlns:a16="http://schemas.microsoft.com/office/drawing/2014/main" id="{DBBC28BB-9A52-4613-8A6D-47F7E6050B6A}"/>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Google Shape;143;g35f391192_029:notes">
            <a:extLst>
              <a:ext uri="{FF2B5EF4-FFF2-40B4-BE49-F238E27FC236}">
                <a16:creationId xmlns:a16="http://schemas.microsoft.com/office/drawing/2014/main" id="{F6944208-FDBD-4D3C-A9FA-B114D9445858}"/>
              </a:ext>
            </a:extLst>
          </p:cNvPr>
          <p:cNvSpPr>
            <a:spLocks noGrp="1" noRot="1" noChangeAspect="1" noTextEdit="1"/>
          </p:cNvSpPr>
          <p:nvPr>
            <p:ph type="sldImg" idx="2"/>
          </p:nvPr>
        </p:nvSpPr>
        <p:spPr>
          <a:ln>
            <a:miter lim="800000"/>
            <a:headEnd/>
            <a:tailEnd/>
          </a:ln>
        </p:spPr>
      </p:sp>
      <p:sp>
        <p:nvSpPr>
          <p:cNvPr id="20483" name="Google Shape;144;g35f391192_029:notes">
            <a:extLst>
              <a:ext uri="{FF2B5EF4-FFF2-40B4-BE49-F238E27FC236}">
                <a16:creationId xmlns:a16="http://schemas.microsoft.com/office/drawing/2014/main" id="{E35A7F14-49B1-446C-A818-9A20D2983206}"/>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157;p:notes">
            <a:extLst>
              <a:ext uri="{FF2B5EF4-FFF2-40B4-BE49-F238E27FC236}">
                <a16:creationId xmlns:a16="http://schemas.microsoft.com/office/drawing/2014/main" id="{3E4EFB5E-40CC-4D7A-B98C-35371B3AAD88}"/>
              </a:ext>
            </a:extLst>
          </p:cNvPr>
          <p:cNvSpPr>
            <a:spLocks noGrp="1" noRot="1" noChangeAspect="1" noTextEdit="1"/>
          </p:cNvSpPr>
          <p:nvPr>
            <p:ph type="sldImg" idx="2"/>
          </p:nvPr>
        </p:nvSpPr>
        <p:spPr>
          <a:ln>
            <a:miter lim="800000"/>
            <a:headEnd/>
            <a:tailEnd/>
          </a:ln>
        </p:spPr>
      </p:sp>
      <p:sp>
        <p:nvSpPr>
          <p:cNvPr id="22531" name="Google Shape;158;p:notes">
            <a:extLst>
              <a:ext uri="{FF2B5EF4-FFF2-40B4-BE49-F238E27FC236}">
                <a16:creationId xmlns:a16="http://schemas.microsoft.com/office/drawing/2014/main" id="{C71CBE43-BE70-459D-9A9B-196BF9C0D280}"/>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43;g35f391192_029:notes">
            <a:extLst>
              <a:ext uri="{FF2B5EF4-FFF2-40B4-BE49-F238E27FC236}">
                <a16:creationId xmlns:a16="http://schemas.microsoft.com/office/drawing/2014/main" id="{0A2B70A0-4A70-42BC-AC9B-DE438352B7F4}"/>
              </a:ext>
            </a:extLst>
          </p:cNvPr>
          <p:cNvSpPr>
            <a:spLocks noGrp="1" noRot="1" noChangeAspect="1" noTextEdit="1"/>
          </p:cNvSpPr>
          <p:nvPr>
            <p:ph type="sldImg" idx="2"/>
          </p:nvPr>
        </p:nvSpPr>
        <p:spPr>
          <a:ln>
            <a:miter lim="800000"/>
            <a:headEnd/>
            <a:tailEnd/>
          </a:ln>
        </p:spPr>
      </p:sp>
      <p:sp>
        <p:nvSpPr>
          <p:cNvPr id="24579" name="Google Shape;144;g35f391192_029:notes">
            <a:extLst>
              <a:ext uri="{FF2B5EF4-FFF2-40B4-BE49-F238E27FC236}">
                <a16:creationId xmlns:a16="http://schemas.microsoft.com/office/drawing/2014/main" id="{A5AEF69D-ED6D-4DC9-8469-8DA2AE05D8D2}"/>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157;p:notes">
            <a:extLst>
              <a:ext uri="{FF2B5EF4-FFF2-40B4-BE49-F238E27FC236}">
                <a16:creationId xmlns:a16="http://schemas.microsoft.com/office/drawing/2014/main" id="{FE70D09A-BCF0-4585-96D9-511531079FF4}"/>
              </a:ext>
            </a:extLst>
          </p:cNvPr>
          <p:cNvSpPr>
            <a:spLocks noGrp="1" noRot="1" noChangeAspect="1" noTextEdit="1"/>
          </p:cNvSpPr>
          <p:nvPr>
            <p:ph type="sldImg" idx="2"/>
          </p:nvPr>
        </p:nvSpPr>
        <p:spPr>
          <a:ln>
            <a:miter lim="800000"/>
            <a:headEnd/>
            <a:tailEnd/>
          </a:ln>
        </p:spPr>
      </p:sp>
      <p:sp>
        <p:nvSpPr>
          <p:cNvPr id="26627" name="Google Shape;158;p:notes">
            <a:extLst>
              <a:ext uri="{FF2B5EF4-FFF2-40B4-BE49-F238E27FC236}">
                <a16:creationId xmlns:a16="http://schemas.microsoft.com/office/drawing/2014/main" id="{C1B881A5-74F2-4375-AE32-D4532FDBC9DD}"/>
              </a:ext>
            </a:extLst>
          </p:cNvPr>
          <p:cNvSpPr txBox="1">
            <a:spLocks noGrp="1"/>
          </p:cNvSpPr>
          <p:nvPr>
            <p:ph type="body" idx="1"/>
          </p:nvPr>
        </p:nvSpPr>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3" name="Google Shape;10;p2">
            <a:extLst>
              <a:ext uri="{FF2B5EF4-FFF2-40B4-BE49-F238E27FC236}">
                <a16:creationId xmlns:a16="http://schemas.microsoft.com/office/drawing/2014/main" id="{6A43ABB7-2330-4219-A48A-F4BF11697CA3}"/>
              </a:ext>
            </a:extLst>
          </p:cNvPr>
          <p:cNvSpPr>
            <a:spLocks noChangeArrowheads="1"/>
          </p:cNvSpPr>
          <p:nvPr/>
        </p:nvSpPr>
        <p:spPr bwMode="auto">
          <a:xfrm>
            <a:off x="0" y="4287838"/>
            <a:ext cx="9144000" cy="247650"/>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4" name="Google Shape;11;p2">
            <a:extLst>
              <a:ext uri="{FF2B5EF4-FFF2-40B4-BE49-F238E27FC236}">
                <a16:creationId xmlns:a16="http://schemas.microsoft.com/office/drawing/2014/main" id="{3DC89975-3D24-4A29-9F31-36A9AEA296AD}"/>
              </a:ext>
            </a:extLst>
          </p:cNvPr>
          <p:cNvSpPr>
            <a:spLocks noChangeArrowheads="1"/>
          </p:cNvSpPr>
          <p:nvPr/>
        </p:nvSpPr>
        <p:spPr bwMode="auto">
          <a:xfrm>
            <a:off x="0" y="0"/>
            <a:ext cx="914400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5" name="Google Shape;12;p2">
            <a:extLst>
              <a:ext uri="{FF2B5EF4-FFF2-40B4-BE49-F238E27FC236}">
                <a16:creationId xmlns:a16="http://schemas.microsoft.com/office/drawing/2014/main" id="{08D64DC8-7229-47E7-A867-7795343EDBD4}"/>
              </a:ext>
            </a:extLst>
          </p:cNvPr>
          <p:cNvSpPr>
            <a:spLocks noChangeArrowheads="1"/>
          </p:cNvSpPr>
          <p:nvPr/>
        </p:nvSpPr>
        <p:spPr bwMode="auto">
          <a:xfrm>
            <a:off x="0" y="500063"/>
            <a:ext cx="9144000" cy="382428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13;p2">
            <a:extLst>
              <a:ext uri="{FF2B5EF4-FFF2-40B4-BE49-F238E27FC236}">
                <a16:creationId xmlns:a16="http://schemas.microsoft.com/office/drawing/2014/main" id="{501FD054-E2C0-410D-AAD7-7ED3BEB0AAA9}"/>
              </a:ext>
            </a:extLst>
          </p:cNvPr>
          <p:cNvSpPr>
            <a:spLocks noChangeArrowheads="1"/>
          </p:cNvSpPr>
          <p:nvPr/>
        </p:nvSpPr>
        <p:spPr bwMode="auto">
          <a:xfrm>
            <a:off x="0" y="4494213"/>
            <a:ext cx="9144000" cy="117475"/>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14;p2">
            <a:extLst>
              <a:ext uri="{FF2B5EF4-FFF2-40B4-BE49-F238E27FC236}">
                <a16:creationId xmlns:a16="http://schemas.microsoft.com/office/drawing/2014/main" id="{F5C45A63-482C-4A8D-9CC1-8B2379EFEAE8}"/>
              </a:ext>
            </a:extLst>
          </p:cNvPr>
          <p:cNvSpPr>
            <a:spLocks noChangeArrowheads="1"/>
          </p:cNvSpPr>
          <p:nvPr/>
        </p:nvSpPr>
        <p:spPr bwMode="auto">
          <a:xfrm>
            <a:off x="0" y="4584700"/>
            <a:ext cx="9144000" cy="558800"/>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5" name="Google Shape;15;p2"/>
          <p:cNvSpPr txBox="1">
            <a:spLocks noGrp="1"/>
          </p:cNvSpPr>
          <p:nvPr>
            <p:ph type="ctrTitle"/>
          </p:nvPr>
        </p:nvSpPr>
        <p:spPr>
          <a:xfrm>
            <a:off x="685800" y="2601425"/>
            <a:ext cx="5810400" cy="1159800"/>
          </a:xfrm>
          <a:prstGeom prst="rect">
            <a:avLst/>
          </a:prstGeom>
        </p:spPr>
        <p:txBody>
          <a:bodyPr spcFirstLastPara="1" anchor="b">
            <a:noAutofit/>
          </a:bodyPr>
          <a:lstStyle>
            <a:lvl1pPr lvl="0">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extLst>
      <p:ext uri="{BB962C8B-B14F-4D97-AF65-F5344CB8AC3E}">
        <p14:creationId xmlns:p14="http://schemas.microsoft.com/office/powerpoint/2010/main" val="312465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6"/>
        <p:cNvGrpSpPr/>
        <p:nvPr/>
      </p:nvGrpSpPr>
      <p:grpSpPr>
        <a:xfrm>
          <a:off x="0" y="0"/>
          <a:ext cx="0" cy="0"/>
          <a:chOff x="0" y="0"/>
          <a:chExt cx="0" cy="0"/>
        </a:xfrm>
      </p:grpSpPr>
      <p:sp>
        <p:nvSpPr>
          <p:cNvPr id="4" name="Google Shape;19;p3">
            <a:extLst>
              <a:ext uri="{FF2B5EF4-FFF2-40B4-BE49-F238E27FC236}">
                <a16:creationId xmlns:a16="http://schemas.microsoft.com/office/drawing/2014/main" id="{3EB0C0F7-5534-4292-B2F2-035B9853916F}"/>
              </a:ext>
            </a:extLst>
          </p:cNvPr>
          <p:cNvSpPr>
            <a:spLocks noChangeArrowheads="1"/>
          </p:cNvSpPr>
          <p:nvPr/>
        </p:nvSpPr>
        <p:spPr bwMode="auto">
          <a:xfrm>
            <a:off x="0" y="4287838"/>
            <a:ext cx="3475038" cy="247650"/>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20;p3">
            <a:extLst>
              <a:ext uri="{FF2B5EF4-FFF2-40B4-BE49-F238E27FC236}">
                <a16:creationId xmlns:a16="http://schemas.microsoft.com/office/drawing/2014/main" id="{726C7311-A00E-4113-8D84-9BA663EA7FFF}"/>
              </a:ext>
            </a:extLst>
          </p:cNvPr>
          <p:cNvSpPr>
            <a:spLocks noChangeArrowheads="1"/>
          </p:cNvSpPr>
          <p:nvPr/>
        </p:nvSpPr>
        <p:spPr bwMode="auto">
          <a:xfrm>
            <a:off x="0" y="0"/>
            <a:ext cx="3475038"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6" name="Google Shape;21;p3">
            <a:extLst>
              <a:ext uri="{FF2B5EF4-FFF2-40B4-BE49-F238E27FC236}">
                <a16:creationId xmlns:a16="http://schemas.microsoft.com/office/drawing/2014/main" id="{91B3B638-F5F6-466B-B1D2-58613211F4B7}"/>
              </a:ext>
            </a:extLst>
          </p:cNvPr>
          <p:cNvSpPr>
            <a:spLocks noChangeArrowheads="1"/>
          </p:cNvSpPr>
          <p:nvPr/>
        </p:nvSpPr>
        <p:spPr bwMode="auto">
          <a:xfrm>
            <a:off x="0" y="500063"/>
            <a:ext cx="3475038" cy="382428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22;p3">
            <a:extLst>
              <a:ext uri="{FF2B5EF4-FFF2-40B4-BE49-F238E27FC236}">
                <a16:creationId xmlns:a16="http://schemas.microsoft.com/office/drawing/2014/main" id="{A808039A-F62A-46DF-833B-07A08B49A69D}"/>
              </a:ext>
            </a:extLst>
          </p:cNvPr>
          <p:cNvSpPr>
            <a:spLocks noChangeArrowheads="1"/>
          </p:cNvSpPr>
          <p:nvPr/>
        </p:nvSpPr>
        <p:spPr bwMode="auto">
          <a:xfrm>
            <a:off x="0" y="4494213"/>
            <a:ext cx="3475038" cy="117475"/>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23;p3">
            <a:extLst>
              <a:ext uri="{FF2B5EF4-FFF2-40B4-BE49-F238E27FC236}">
                <a16:creationId xmlns:a16="http://schemas.microsoft.com/office/drawing/2014/main" id="{3B52C996-D500-4DD4-882F-8A74B4FD1354}"/>
              </a:ext>
            </a:extLst>
          </p:cNvPr>
          <p:cNvSpPr>
            <a:spLocks noChangeArrowheads="1"/>
          </p:cNvSpPr>
          <p:nvPr/>
        </p:nvSpPr>
        <p:spPr bwMode="auto">
          <a:xfrm>
            <a:off x="0" y="4584700"/>
            <a:ext cx="3475038" cy="558800"/>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7" name="Google Shape;17;p3"/>
          <p:cNvSpPr txBox="1">
            <a:spLocks noGrp="1"/>
          </p:cNvSpPr>
          <p:nvPr>
            <p:ph type="ctrTitle"/>
          </p:nvPr>
        </p:nvSpPr>
        <p:spPr>
          <a:xfrm>
            <a:off x="4113600" y="2878750"/>
            <a:ext cx="4505700" cy="1159800"/>
          </a:xfrm>
          <a:prstGeom prst="rect">
            <a:avLst/>
          </a:prstGeom>
        </p:spPr>
        <p:txBody>
          <a:bodyPr spcFirstLastPara="1" anchor="b">
            <a:noAutofit/>
          </a:bodyPr>
          <a:lstStyle>
            <a:lvl1pPr lvl="0" rtl="0">
              <a:spcBef>
                <a:spcPts val="0"/>
              </a:spcBef>
              <a:spcAft>
                <a:spcPts val="0"/>
              </a:spcAft>
              <a:buClr>
                <a:srgbClr val="114454"/>
              </a:buClr>
              <a:buSzPts val="4800"/>
              <a:buNone/>
              <a:defRPr sz="4800">
                <a:solidFill>
                  <a:srgbClr val="114454"/>
                </a:solidFill>
              </a:defRPr>
            </a:lvl1pPr>
            <a:lvl2pPr lvl="1" rtl="0">
              <a:spcBef>
                <a:spcPts val="0"/>
              </a:spcBef>
              <a:spcAft>
                <a:spcPts val="0"/>
              </a:spcAft>
              <a:buClr>
                <a:srgbClr val="114454"/>
              </a:buClr>
              <a:buSzPts val="4800"/>
              <a:buNone/>
              <a:defRPr sz="4800">
                <a:solidFill>
                  <a:srgbClr val="114454"/>
                </a:solidFill>
              </a:defRPr>
            </a:lvl2pPr>
            <a:lvl3pPr lvl="2" rtl="0">
              <a:spcBef>
                <a:spcPts val="0"/>
              </a:spcBef>
              <a:spcAft>
                <a:spcPts val="0"/>
              </a:spcAft>
              <a:buClr>
                <a:srgbClr val="114454"/>
              </a:buClr>
              <a:buSzPts val="4800"/>
              <a:buNone/>
              <a:defRPr sz="4800">
                <a:solidFill>
                  <a:srgbClr val="114454"/>
                </a:solidFill>
              </a:defRPr>
            </a:lvl3pPr>
            <a:lvl4pPr lvl="3" rtl="0">
              <a:spcBef>
                <a:spcPts val="0"/>
              </a:spcBef>
              <a:spcAft>
                <a:spcPts val="0"/>
              </a:spcAft>
              <a:buClr>
                <a:srgbClr val="114454"/>
              </a:buClr>
              <a:buSzPts val="4800"/>
              <a:buNone/>
              <a:defRPr sz="4800">
                <a:solidFill>
                  <a:srgbClr val="114454"/>
                </a:solidFill>
              </a:defRPr>
            </a:lvl4pPr>
            <a:lvl5pPr lvl="4" rtl="0">
              <a:spcBef>
                <a:spcPts val="0"/>
              </a:spcBef>
              <a:spcAft>
                <a:spcPts val="0"/>
              </a:spcAft>
              <a:buClr>
                <a:srgbClr val="114454"/>
              </a:buClr>
              <a:buSzPts val="4800"/>
              <a:buNone/>
              <a:defRPr sz="4800">
                <a:solidFill>
                  <a:srgbClr val="114454"/>
                </a:solidFill>
              </a:defRPr>
            </a:lvl5pPr>
            <a:lvl6pPr lvl="5" rtl="0">
              <a:spcBef>
                <a:spcPts val="0"/>
              </a:spcBef>
              <a:spcAft>
                <a:spcPts val="0"/>
              </a:spcAft>
              <a:buClr>
                <a:srgbClr val="114454"/>
              </a:buClr>
              <a:buSzPts val="4800"/>
              <a:buNone/>
              <a:defRPr sz="4800">
                <a:solidFill>
                  <a:srgbClr val="114454"/>
                </a:solidFill>
              </a:defRPr>
            </a:lvl6pPr>
            <a:lvl7pPr lvl="6" rtl="0">
              <a:spcBef>
                <a:spcPts val="0"/>
              </a:spcBef>
              <a:spcAft>
                <a:spcPts val="0"/>
              </a:spcAft>
              <a:buClr>
                <a:srgbClr val="114454"/>
              </a:buClr>
              <a:buSzPts val="4800"/>
              <a:buNone/>
              <a:defRPr sz="4800">
                <a:solidFill>
                  <a:srgbClr val="114454"/>
                </a:solidFill>
              </a:defRPr>
            </a:lvl7pPr>
            <a:lvl8pPr lvl="7" rtl="0">
              <a:spcBef>
                <a:spcPts val="0"/>
              </a:spcBef>
              <a:spcAft>
                <a:spcPts val="0"/>
              </a:spcAft>
              <a:buClr>
                <a:srgbClr val="114454"/>
              </a:buClr>
              <a:buSzPts val="4800"/>
              <a:buNone/>
              <a:defRPr sz="4800">
                <a:solidFill>
                  <a:srgbClr val="114454"/>
                </a:solidFill>
              </a:defRPr>
            </a:lvl8pPr>
            <a:lvl9pPr lvl="8" rtl="0">
              <a:spcBef>
                <a:spcPts val="0"/>
              </a:spcBef>
              <a:spcAft>
                <a:spcPts val="0"/>
              </a:spcAft>
              <a:buClr>
                <a:srgbClr val="114454"/>
              </a:buClr>
              <a:buSzPts val="4800"/>
              <a:buNone/>
              <a:defRPr sz="4800">
                <a:solidFill>
                  <a:srgbClr val="114454"/>
                </a:solidFill>
              </a:defRPr>
            </a:lvl9pPr>
          </a:lstStyle>
          <a:p>
            <a:endParaRPr/>
          </a:p>
        </p:txBody>
      </p:sp>
      <p:sp>
        <p:nvSpPr>
          <p:cNvPr id="18" name="Google Shape;18;p3"/>
          <p:cNvSpPr txBox="1">
            <a:spLocks noGrp="1"/>
          </p:cNvSpPr>
          <p:nvPr>
            <p:ph type="subTitle" idx="1"/>
          </p:nvPr>
        </p:nvSpPr>
        <p:spPr>
          <a:xfrm>
            <a:off x="4113600" y="3983050"/>
            <a:ext cx="4505700" cy="784800"/>
          </a:xfrm>
          <a:prstGeom prst="rect">
            <a:avLst/>
          </a:prstGeom>
        </p:spPr>
        <p:txBody>
          <a:bodyPr spcFirstLastPara="1">
            <a:noAutofit/>
          </a:bodyPr>
          <a:lstStyle>
            <a:lvl1pPr lvl="0" rtl="0">
              <a:spcBef>
                <a:spcPts val="0"/>
              </a:spcBef>
              <a:spcAft>
                <a:spcPts val="0"/>
              </a:spcAft>
              <a:buClr>
                <a:srgbClr val="94BF6E"/>
              </a:buClr>
              <a:buSzPts val="1800"/>
              <a:buNone/>
              <a:defRPr sz="1800" b="1">
                <a:solidFill>
                  <a:srgbClr val="94BF6E"/>
                </a:solidFill>
              </a:defRPr>
            </a:lvl1pPr>
            <a:lvl2pPr lvl="1" rtl="0">
              <a:spcBef>
                <a:spcPts val="0"/>
              </a:spcBef>
              <a:spcAft>
                <a:spcPts val="0"/>
              </a:spcAft>
              <a:buClr>
                <a:srgbClr val="94BF6E"/>
              </a:buClr>
              <a:buSzPts val="1800"/>
              <a:buNone/>
              <a:defRPr sz="1800" b="1">
                <a:solidFill>
                  <a:srgbClr val="94BF6E"/>
                </a:solidFill>
              </a:defRPr>
            </a:lvl2pPr>
            <a:lvl3pPr lvl="2" rtl="0">
              <a:spcBef>
                <a:spcPts val="0"/>
              </a:spcBef>
              <a:spcAft>
                <a:spcPts val="0"/>
              </a:spcAft>
              <a:buClr>
                <a:srgbClr val="94BF6E"/>
              </a:buClr>
              <a:buSzPts val="1800"/>
              <a:buNone/>
              <a:defRPr sz="1800" b="1">
                <a:solidFill>
                  <a:srgbClr val="94BF6E"/>
                </a:solidFill>
              </a:defRPr>
            </a:lvl3pPr>
            <a:lvl4pPr lvl="3" rtl="0">
              <a:spcBef>
                <a:spcPts val="0"/>
              </a:spcBef>
              <a:spcAft>
                <a:spcPts val="0"/>
              </a:spcAft>
              <a:buClr>
                <a:srgbClr val="94BF6E"/>
              </a:buClr>
              <a:buSzPts val="1800"/>
              <a:buNone/>
              <a:defRPr b="1">
                <a:solidFill>
                  <a:srgbClr val="94BF6E"/>
                </a:solidFill>
              </a:defRPr>
            </a:lvl4pPr>
            <a:lvl5pPr lvl="4" rtl="0">
              <a:spcBef>
                <a:spcPts val="0"/>
              </a:spcBef>
              <a:spcAft>
                <a:spcPts val="0"/>
              </a:spcAft>
              <a:buClr>
                <a:srgbClr val="94BF6E"/>
              </a:buClr>
              <a:buSzPts val="1800"/>
              <a:buNone/>
              <a:defRPr b="1">
                <a:solidFill>
                  <a:srgbClr val="94BF6E"/>
                </a:solidFill>
              </a:defRPr>
            </a:lvl5pPr>
            <a:lvl6pPr lvl="5" rtl="0">
              <a:spcBef>
                <a:spcPts val="0"/>
              </a:spcBef>
              <a:spcAft>
                <a:spcPts val="0"/>
              </a:spcAft>
              <a:buClr>
                <a:srgbClr val="94BF6E"/>
              </a:buClr>
              <a:buSzPts val="1800"/>
              <a:buNone/>
              <a:defRPr b="1">
                <a:solidFill>
                  <a:srgbClr val="94BF6E"/>
                </a:solidFill>
              </a:defRPr>
            </a:lvl6pPr>
            <a:lvl7pPr lvl="6" rtl="0">
              <a:spcBef>
                <a:spcPts val="0"/>
              </a:spcBef>
              <a:spcAft>
                <a:spcPts val="0"/>
              </a:spcAft>
              <a:buClr>
                <a:srgbClr val="94BF6E"/>
              </a:buClr>
              <a:buSzPts val="1800"/>
              <a:buNone/>
              <a:defRPr b="1">
                <a:solidFill>
                  <a:srgbClr val="94BF6E"/>
                </a:solidFill>
              </a:defRPr>
            </a:lvl7pPr>
            <a:lvl8pPr lvl="7" rtl="0">
              <a:spcBef>
                <a:spcPts val="0"/>
              </a:spcBef>
              <a:spcAft>
                <a:spcPts val="0"/>
              </a:spcAft>
              <a:buClr>
                <a:srgbClr val="94BF6E"/>
              </a:buClr>
              <a:buSzPts val="1800"/>
              <a:buNone/>
              <a:defRPr b="1">
                <a:solidFill>
                  <a:srgbClr val="94BF6E"/>
                </a:solidFill>
              </a:defRPr>
            </a:lvl8pPr>
            <a:lvl9pPr lvl="8" rtl="0">
              <a:spcBef>
                <a:spcPts val="0"/>
              </a:spcBef>
              <a:spcAft>
                <a:spcPts val="0"/>
              </a:spcAft>
              <a:buClr>
                <a:srgbClr val="94BF6E"/>
              </a:buClr>
              <a:buSzPts val="1800"/>
              <a:buNone/>
              <a:defRPr b="1">
                <a:solidFill>
                  <a:srgbClr val="94BF6E"/>
                </a:solidFill>
              </a:defRPr>
            </a:lvl9pPr>
          </a:lstStyle>
          <a:p>
            <a:endParaRPr/>
          </a:p>
        </p:txBody>
      </p:sp>
      <p:sp>
        <p:nvSpPr>
          <p:cNvPr id="9" name="Google Shape;24;p3">
            <a:extLst>
              <a:ext uri="{FF2B5EF4-FFF2-40B4-BE49-F238E27FC236}">
                <a16:creationId xmlns:a16="http://schemas.microsoft.com/office/drawing/2014/main" id="{64582644-E9AB-496F-B3BE-EC125B0795FB}"/>
              </a:ext>
            </a:extLst>
          </p:cNvPr>
          <p:cNvSpPr txBox="1">
            <a:spLocks noGrp="1"/>
          </p:cNvSpPr>
          <p:nvPr>
            <p:ph type="sldNum" idx="10"/>
          </p:nvPr>
        </p:nvSpPr>
        <p:spPr/>
        <p:txBody>
          <a:bodyPr/>
          <a:lstStyle>
            <a:lvl1pPr>
              <a:defRPr/>
            </a:lvl1pPr>
          </a:lstStyle>
          <a:p>
            <a:pPr>
              <a:defRPr/>
            </a:pPr>
            <a:fld id="{CCBC7251-1832-4602-BC94-92108B4FAAD6}" type="slidenum">
              <a:rPr lang="sk-SK" altLang="sk-SK"/>
              <a:pPr>
                <a:defRPr/>
              </a:pPr>
              <a:t>‹#›</a:t>
            </a:fld>
            <a:endParaRPr lang="sk-SK" altLang="sk-SK"/>
          </a:p>
        </p:txBody>
      </p:sp>
    </p:spTree>
    <p:extLst>
      <p:ext uri="{BB962C8B-B14F-4D97-AF65-F5344CB8AC3E}">
        <p14:creationId xmlns:p14="http://schemas.microsoft.com/office/powerpoint/2010/main" val="202532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4"/>
        <p:cNvGrpSpPr/>
        <p:nvPr/>
      </p:nvGrpSpPr>
      <p:grpSpPr>
        <a:xfrm>
          <a:off x="0" y="0"/>
          <a:ext cx="0" cy="0"/>
          <a:chOff x="0" y="0"/>
          <a:chExt cx="0" cy="0"/>
        </a:xfrm>
      </p:grpSpPr>
      <p:sp>
        <p:nvSpPr>
          <p:cNvPr id="4" name="Google Shape;35;p5">
            <a:extLst>
              <a:ext uri="{FF2B5EF4-FFF2-40B4-BE49-F238E27FC236}">
                <a16:creationId xmlns:a16="http://schemas.microsoft.com/office/drawing/2014/main" id="{523BE972-7730-4571-9FC2-FCF155A40DC3}"/>
              </a:ext>
            </a:extLst>
          </p:cNvPr>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5" name="Google Shape;36;p5">
            <a:extLst>
              <a:ext uri="{FF2B5EF4-FFF2-40B4-BE49-F238E27FC236}">
                <a16:creationId xmlns:a16="http://schemas.microsoft.com/office/drawing/2014/main" id="{7BFB83C0-B79A-4723-9FCC-B8D1803ED32F}"/>
              </a:ext>
            </a:extLst>
          </p:cNvPr>
          <p:cNvSpPr>
            <a:spLocks noChangeArrowheads="1"/>
          </p:cNvSpPr>
          <p:nvPr/>
        </p:nvSpPr>
        <p:spPr bwMode="auto">
          <a:xfrm>
            <a:off x="0" y="500063"/>
            <a:ext cx="457200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37;p5">
            <a:extLst>
              <a:ext uri="{FF2B5EF4-FFF2-40B4-BE49-F238E27FC236}">
                <a16:creationId xmlns:a16="http://schemas.microsoft.com/office/drawing/2014/main" id="{85BB5339-33A7-4AAB-A1A2-BD2B35FA3DFD}"/>
              </a:ext>
            </a:extLst>
          </p:cNvPr>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38;p5">
            <a:extLst>
              <a:ext uri="{FF2B5EF4-FFF2-40B4-BE49-F238E27FC236}">
                <a16:creationId xmlns:a16="http://schemas.microsoft.com/office/drawing/2014/main" id="{274D971E-7639-4C40-B9A9-D7A5D291AC51}"/>
              </a:ext>
            </a:extLst>
          </p:cNvPr>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39;p5">
            <a:extLst>
              <a:ext uri="{FF2B5EF4-FFF2-40B4-BE49-F238E27FC236}">
                <a16:creationId xmlns:a16="http://schemas.microsoft.com/office/drawing/2014/main" id="{BA96C820-E749-4D5D-BF45-59C35EF35F19}"/>
              </a:ext>
            </a:extLst>
          </p:cNvPr>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cxnSp>
        <p:nvCxnSpPr>
          <p:cNvPr id="9" name="Google Shape;40;p5">
            <a:extLst>
              <a:ext uri="{FF2B5EF4-FFF2-40B4-BE49-F238E27FC236}">
                <a16:creationId xmlns:a16="http://schemas.microsoft.com/office/drawing/2014/main" id="{96A9E2A0-46E0-4438-9CCD-B6DFFD56449A}"/>
              </a:ext>
            </a:extLst>
          </p:cNvPr>
          <p:cNvCxnSpPr>
            <a:cxnSpLocks noChangeShapeType="1"/>
          </p:cNvCxnSpPr>
          <p:nvPr/>
        </p:nvCxnSpPr>
        <p:spPr bwMode="auto">
          <a:xfrm>
            <a:off x="1038225" y="809625"/>
            <a:ext cx="0" cy="471488"/>
          </a:xfrm>
          <a:prstGeom prst="straightConnector1">
            <a:avLst/>
          </a:prstGeom>
          <a:noFill/>
          <a:ln w="9525">
            <a:solidFill>
              <a:srgbClr val="18637B"/>
            </a:solidFill>
            <a:round/>
            <a:headEnd/>
            <a:tailEnd/>
          </a:ln>
          <a:extLst>
            <a:ext uri="{909E8E84-426E-40DD-AFC4-6F175D3DCCD1}">
              <a14:hiddenFill xmlns:a14="http://schemas.microsoft.com/office/drawing/2010/main">
                <a:noFill/>
              </a14:hiddenFill>
            </a:ext>
          </a:extLst>
        </p:spPr>
      </p:cxnSp>
      <p:sp>
        <p:nvSpPr>
          <p:cNvPr id="41" name="Google Shape;41;p5"/>
          <p:cNvSpPr txBox="1">
            <a:spLocks noGrp="1"/>
          </p:cNvSpPr>
          <p:nvPr>
            <p:ph type="title"/>
          </p:nvPr>
        </p:nvSpPr>
        <p:spPr>
          <a:xfrm>
            <a:off x="1146025" y="530725"/>
            <a:ext cx="3208800" cy="1028700"/>
          </a:xfrm>
          <a:prstGeom prst="rect">
            <a:avLst/>
          </a:prstGeom>
        </p:spPr>
        <p:txBody>
          <a:bodyPr spcFirstLastPara="1">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42" name="Google Shape;42;p5"/>
          <p:cNvSpPr txBox="1">
            <a:spLocks noGrp="1"/>
          </p:cNvSpPr>
          <p:nvPr>
            <p:ph type="body" idx="1"/>
          </p:nvPr>
        </p:nvSpPr>
        <p:spPr>
          <a:xfrm>
            <a:off x="1146025" y="1767275"/>
            <a:ext cx="7540800" cy="3158700"/>
          </a:xfrm>
          <a:prstGeom prst="rect">
            <a:avLst/>
          </a:prstGeom>
        </p:spPr>
        <p:txBody>
          <a:bodyPr spcFirstLastPara="1">
            <a:noAutofit/>
          </a:bodyPr>
          <a:lstStyle>
            <a:lvl1pPr marL="457200" lvl="0" indent="-406400">
              <a:spcBef>
                <a:spcPts val="600"/>
              </a:spcBef>
              <a:spcAft>
                <a:spcPts val="0"/>
              </a:spcAft>
              <a:buSzPts val="2800"/>
              <a:buChar char="▪"/>
              <a:defRPr sz="2800"/>
            </a:lvl1pPr>
            <a:lvl2pPr marL="914400" lvl="1" indent="-406400">
              <a:spcBef>
                <a:spcPts val="0"/>
              </a:spcBef>
              <a:spcAft>
                <a:spcPts val="0"/>
              </a:spcAft>
              <a:buSzPts val="2800"/>
              <a:buChar char="▫"/>
              <a:defRPr sz="2800"/>
            </a:lvl2pPr>
            <a:lvl3pPr marL="1371600" lvl="2" indent="-406400">
              <a:spcBef>
                <a:spcPts val="0"/>
              </a:spcBef>
              <a:spcAft>
                <a:spcPts val="0"/>
              </a:spcAft>
              <a:buSzPts val="2800"/>
              <a:buChar char="■"/>
              <a:defRPr sz="2800"/>
            </a:lvl3pPr>
            <a:lvl4pPr marL="1828800" lvl="3" indent="-406400">
              <a:spcBef>
                <a:spcPts val="0"/>
              </a:spcBef>
              <a:spcAft>
                <a:spcPts val="0"/>
              </a:spcAft>
              <a:buSzPts val="2800"/>
              <a:buChar char="●"/>
              <a:defRPr sz="2800"/>
            </a:lvl4pPr>
            <a:lvl5pPr marL="2286000" lvl="4" indent="-406400">
              <a:spcBef>
                <a:spcPts val="0"/>
              </a:spcBef>
              <a:spcAft>
                <a:spcPts val="0"/>
              </a:spcAft>
              <a:buSzPts val="2800"/>
              <a:buChar char="○"/>
              <a:defRPr sz="2800"/>
            </a:lvl5pPr>
            <a:lvl6pPr marL="2743200" lvl="5" indent="-406400">
              <a:spcBef>
                <a:spcPts val="0"/>
              </a:spcBef>
              <a:spcAft>
                <a:spcPts val="0"/>
              </a:spcAft>
              <a:buSzPts val="2800"/>
              <a:buChar char="■"/>
              <a:defRPr sz="2800"/>
            </a:lvl6pPr>
            <a:lvl7pPr marL="3200400" lvl="6" indent="-406400">
              <a:spcBef>
                <a:spcPts val="0"/>
              </a:spcBef>
              <a:spcAft>
                <a:spcPts val="0"/>
              </a:spcAft>
              <a:buSzPts val="2800"/>
              <a:buChar char="●"/>
              <a:defRPr sz="2800"/>
            </a:lvl7pPr>
            <a:lvl8pPr marL="3657600" lvl="7" indent="-406400">
              <a:spcBef>
                <a:spcPts val="0"/>
              </a:spcBef>
              <a:spcAft>
                <a:spcPts val="0"/>
              </a:spcAft>
              <a:buSzPts val="2800"/>
              <a:buChar char="○"/>
              <a:defRPr sz="2800"/>
            </a:lvl8pPr>
            <a:lvl9pPr marL="4114800" lvl="8" indent="-406400">
              <a:spcBef>
                <a:spcPts val="0"/>
              </a:spcBef>
              <a:spcAft>
                <a:spcPts val="0"/>
              </a:spcAft>
              <a:buSzPts val="2800"/>
              <a:buChar char="■"/>
              <a:defRPr sz="2800"/>
            </a:lvl9pPr>
          </a:lstStyle>
          <a:p>
            <a:endParaRPr/>
          </a:p>
        </p:txBody>
      </p:sp>
      <p:sp>
        <p:nvSpPr>
          <p:cNvPr id="10" name="Google Shape;43;p5">
            <a:extLst>
              <a:ext uri="{FF2B5EF4-FFF2-40B4-BE49-F238E27FC236}">
                <a16:creationId xmlns:a16="http://schemas.microsoft.com/office/drawing/2014/main" id="{3B32B26E-C849-4808-B1D8-AF26465F270C}"/>
              </a:ext>
            </a:extLst>
          </p:cNvPr>
          <p:cNvSpPr txBox="1">
            <a:spLocks noGrp="1"/>
          </p:cNvSpPr>
          <p:nvPr>
            <p:ph type="sldNum" idx="10"/>
          </p:nvPr>
        </p:nvSpPr>
        <p:spPr/>
        <p:txBody>
          <a:bodyPr/>
          <a:lstStyle>
            <a:lvl1pPr>
              <a:defRPr/>
            </a:lvl1pPr>
          </a:lstStyle>
          <a:p>
            <a:pPr>
              <a:defRPr/>
            </a:pPr>
            <a:fld id="{417D5CF7-13D1-4E2D-B881-CE93314936DB}" type="slidenum">
              <a:rPr lang="sk-SK" altLang="sk-SK"/>
              <a:pPr>
                <a:defRPr/>
              </a:pPr>
              <a:t>‹#›</a:t>
            </a:fld>
            <a:endParaRPr lang="sk-SK" altLang="sk-SK"/>
          </a:p>
        </p:txBody>
      </p:sp>
    </p:spTree>
    <p:extLst>
      <p:ext uri="{BB962C8B-B14F-4D97-AF65-F5344CB8AC3E}">
        <p14:creationId xmlns:p14="http://schemas.microsoft.com/office/powerpoint/2010/main" val="390755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55"/>
        <p:cNvGrpSpPr/>
        <p:nvPr/>
      </p:nvGrpSpPr>
      <p:grpSpPr>
        <a:xfrm>
          <a:off x="0" y="0"/>
          <a:ext cx="0" cy="0"/>
          <a:chOff x="0" y="0"/>
          <a:chExt cx="0" cy="0"/>
        </a:xfrm>
      </p:grpSpPr>
      <p:sp>
        <p:nvSpPr>
          <p:cNvPr id="6" name="Google Shape;56;p7">
            <a:extLst>
              <a:ext uri="{FF2B5EF4-FFF2-40B4-BE49-F238E27FC236}">
                <a16:creationId xmlns:a16="http://schemas.microsoft.com/office/drawing/2014/main" id="{C9A3C172-DB63-499C-8369-E100C076B411}"/>
              </a:ext>
            </a:extLst>
          </p:cNvPr>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7" name="Google Shape;57;p7">
            <a:extLst>
              <a:ext uri="{FF2B5EF4-FFF2-40B4-BE49-F238E27FC236}">
                <a16:creationId xmlns:a16="http://schemas.microsoft.com/office/drawing/2014/main" id="{3EDCD593-A8B2-4AC5-874D-E11A86EABBE2}"/>
              </a:ext>
            </a:extLst>
          </p:cNvPr>
          <p:cNvSpPr>
            <a:spLocks noChangeArrowheads="1"/>
          </p:cNvSpPr>
          <p:nvPr/>
        </p:nvSpPr>
        <p:spPr bwMode="auto">
          <a:xfrm>
            <a:off x="0" y="500063"/>
            <a:ext cx="457200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58;p7">
            <a:extLst>
              <a:ext uri="{FF2B5EF4-FFF2-40B4-BE49-F238E27FC236}">
                <a16:creationId xmlns:a16="http://schemas.microsoft.com/office/drawing/2014/main" id="{6E2E8CEA-BE5B-47CE-B206-1CAC79142908}"/>
              </a:ext>
            </a:extLst>
          </p:cNvPr>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9" name="Google Shape;59;p7">
            <a:extLst>
              <a:ext uri="{FF2B5EF4-FFF2-40B4-BE49-F238E27FC236}">
                <a16:creationId xmlns:a16="http://schemas.microsoft.com/office/drawing/2014/main" id="{E1123300-79EB-4A01-B636-74DD10A019BF}"/>
              </a:ext>
            </a:extLst>
          </p:cNvPr>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0" name="Google Shape;60;p7">
            <a:extLst>
              <a:ext uri="{FF2B5EF4-FFF2-40B4-BE49-F238E27FC236}">
                <a16:creationId xmlns:a16="http://schemas.microsoft.com/office/drawing/2014/main" id="{8204C0FA-831B-43DE-9920-ADACFBB49577}"/>
              </a:ext>
            </a:extLst>
          </p:cNvPr>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cxnSp>
        <p:nvCxnSpPr>
          <p:cNvPr id="11" name="Google Shape;61;p7">
            <a:extLst>
              <a:ext uri="{FF2B5EF4-FFF2-40B4-BE49-F238E27FC236}">
                <a16:creationId xmlns:a16="http://schemas.microsoft.com/office/drawing/2014/main" id="{1737EA37-93F6-497C-855C-CD35F7F192F9}"/>
              </a:ext>
            </a:extLst>
          </p:cNvPr>
          <p:cNvCxnSpPr>
            <a:cxnSpLocks noChangeShapeType="1"/>
          </p:cNvCxnSpPr>
          <p:nvPr/>
        </p:nvCxnSpPr>
        <p:spPr bwMode="auto">
          <a:xfrm>
            <a:off x="1038225" y="809625"/>
            <a:ext cx="0" cy="471488"/>
          </a:xfrm>
          <a:prstGeom prst="straightConnector1">
            <a:avLst/>
          </a:prstGeom>
          <a:noFill/>
          <a:ln w="9525">
            <a:solidFill>
              <a:srgbClr val="18637B"/>
            </a:solidFill>
            <a:round/>
            <a:headEnd/>
            <a:tailEnd/>
          </a:ln>
          <a:extLst>
            <a:ext uri="{909E8E84-426E-40DD-AFC4-6F175D3DCCD1}">
              <a14:hiddenFill xmlns:a14="http://schemas.microsoft.com/office/drawing/2010/main">
                <a:noFill/>
              </a14:hiddenFill>
            </a:ext>
          </a:extLst>
        </p:spPr>
      </p:cxnSp>
      <p:sp>
        <p:nvSpPr>
          <p:cNvPr id="62" name="Google Shape;62;p7"/>
          <p:cNvSpPr txBox="1">
            <a:spLocks noGrp="1"/>
          </p:cNvSpPr>
          <p:nvPr>
            <p:ph type="title"/>
          </p:nvPr>
        </p:nvSpPr>
        <p:spPr>
          <a:xfrm>
            <a:off x="1146025" y="530725"/>
            <a:ext cx="3208800" cy="1028700"/>
          </a:xfrm>
          <a:prstGeom prst="rect">
            <a:avLst/>
          </a:prstGeom>
        </p:spPr>
        <p:txBody>
          <a:bodyPr spcFirstLastPara="1">
            <a:noAutofit/>
          </a:bodyPr>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endParaRPr/>
          </a:p>
        </p:txBody>
      </p:sp>
      <p:sp>
        <p:nvSpPr>
          <p:cNvPr id="63" name="Google Shape;63;p7"/>
          <p:cNvSpPr txBox="1">
            <a:spLocks noGrp="1"/>
          </p:cNvSpPr>
          <p:nvPr>
            <p:ph type="body" idx="1"/>
          </p:nvPr>
        </p:nvSpPr>
        <p:spPr>
          <a:xfrm>
            <a:off x="1146025"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64" name="Google Shape;64;p7"/>
          <p:cNvSpPr txBox="1">
            <a:spLocks noGrp="1"/>
          </p:cNvSpPr>
          <p:nvPr>
            <p:ph type="body" idx="2"/>
          </p:nvPr>
        </p:nvSpPr>
        <p:spPr>
          <a:xfrm>
            <a:off x="3679388"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65" name="Google Shape;65;p7"/>
          <p:cNvSpPr txBox="1">
            <a:spLocks noGrp="1"/>
          </p:cNvSpPr>
          <p:nvPr>
            <p:ph type="body" idx="3"/>
          </p:nvPr>
        </p:nvSpPr>
        <p:spPr>
          <a:xfrm>
            <a:off x="6212750"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12" name="Google Shape;66;p7">
            <a:extLst>
              <a:ext uri="{FF2B5EF4-FFF2-40B4-BE49-F238E27FC236}">
                <a16:creationId xmlns:a16="http://schemas.microsoft.com/office/drawing/2014/main" id="{82E4427F-5FAD-4269-9F02-B045A4674F0E}"/>
              </a:ext>
            </a:extLst>
          </p:cNvPr>
          <p:cNvSpPr txBox="1">
            <a:spLocks noGrp="1"/>
          </p:cNvSpPr>
          <p:nvPr>
            <p:ph type="sldNum" idx="10"/>
          </p:nvPr>
        </p:nvSpPr>
        <p:spPr/>
        <p:txBody>
          <a:bodyPr/>
          <a:lstStyle>
            <a:lvl1pPr>
              <a:defRPr/>
            </a:lvl1pPr>
          </a:lstStyle>
          <a:p>
            <a:pPr>
              <a:defRPr/>
            </a:pPr>
            <a:fld id="{216F80A2-B715-41C3-8330-DD09365CA294}" type="slidenum">
              <a:rPr lang="sk-SK" altLang="sk-SK"/>
              <a:pPr>
                <a:defRPr/>
              </a:pPr>
              <a:t>‹#›</a:t>
            </a:fld>
            <a:endParaRPr lang="sk-SK" altLang="sk-SK"/>
          </a:p>
        </p:txBody>
      </p:sp>
    </p:spTree>
    <p:extLst>
      <p:ext uri="{BB962C8B-B14F-4D97-AF65-F5344CB8AC3E}">
        <p14:creationId xmlns:p14="http://schemas.microsoft.com/office/powerpoint/2010/main" val="4247317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2" name="Google Shape;85;p10">
            <a:extLst>
              <a:ext uri="{FF2B5EF4-FFF2-40B4-BE49-F238E27FC236}">
                <a16:creationId xmlns:a16="http://schemas.microsoft.com/office/drawing/2014/main" id="{DEDE2E25-4757-4149-819E-E55BEFE6DC97}"/>
              </a:ext>
            </a:extLst>
          </p:cNvPr>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3" name="Google Shape;86;p10">
            <a:extLst>
              <a:ext uri="{FF2B5EF4-FFF2-40B4-BE49-F238E27FC236}">
                <a16:creationId xmlns:a16="http://schemas.microsoft.com/office/drawing/2014/main" id="{FC1D2D82-B11F-4811-9066-740BC0349DB3}"/>
              </a:ext>
            </a:extLst>
          </p:cNvPr>
          <p:cNvSpPr>
            <a:spLocks noChangeArrowheads="1"/>
          </p:cNvSpPr>
          <p:nvPr/>
        </p:nvSpPr>
        <p:spPr bwMode="auto">
          <a:xfrm>
            <a:off x="0" y="500063"/>
            <a:ext cx="24765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4" name="Google Shape;87;p10">
            <a:extLst>
              <a:ext uri="{FF2B5EF4-FFF2-40B4-BE49-F238E27FC236}">
                <a16:creationId xmlns:a16="http://schemas.microsoft.com/office/drawing/2014/main" id="{A08BA3D6-01DB-429C-9971-0AEF80A081B4}"/>
              </a:ext>
            </a:extLst>
          </p:cNvPr>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88;p10">
            <a:extLst>
              <a:ext uri="{FF2B5EF4-FFF2-40B4-BE49-F238E27FC236}">
                <a16:creationId xmlns:a16="http://schemas.microsoft.com/office/drawing/2014/main" id="{E039F7A9-E321-4B8E-9483-343D2F63C4C1}"/>
              </a:ext>
            </a:extLst>
          </p:cNvPr>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89;p10">
            <a:extLst>
              <a:ext uri="{FF2B5EF4-FFF2-40B4-BE49-F238E27FC236}">
                <a16:creationId xmlns:a16="http://schemas.microsoft.com/office/drawing/2014/main" id="{27F5AB9B-E5B5-4864-8F0E-9BD7F966BEB5}"/>
              </a:ext>
            </a:extLst>
          </p:cNvPr>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90;p10">
            <a:extLst>
              <a:ext uri="{FF2B5EF4-FFF2-40B4-BE49-F238E27FC236}">
                <a16:creationId xmlns:a16="http://schemas.microsoft.com/office/drawing/2014/main" id="{8569BC43-CB42-44B3-9680-058E0203717E}"/>
              </a:ext>
            </a:extLst>
          </p:cNvPr>
          <p:cNvSpPr txBox="1">
            <a:spLocks noGrp="1"/>
          </p:cNvSpPr>
          <p:nvPr>
            <p:ph type="sldNum" idx="10"/>
          </p:nvPr>
        </p:nvSpPr>
        <p:spPr/>
        <p:txBody>
          <a:bodyPr/>
          <a:lstStyle>
            <a:lvl1pPr>
              <a:defRPr/>
            </a:lvl1pPr>
          </a:lstStyle>
          <a:p>
            <a:pPr>
              <a:defRPr/>
            </a:pPr>
            <a:fld id="{D46D475D-9035-4E41-9CE8-31F67CFE0337}" type="slidenum">
              <a:rPr lang="sk-SK" altLang="sk-SK"/>
              <a:pPr>
                <a:defRPr/>
              </a:pPr>
              <a:t>‹#›</a:t>
            </a:fld>
            <a:endParaRPr lang="sk-SK" altLang="sk-SK"/>
          </a:p>
        </p:txBody>
      </p:sp>
    </p:spTree>
    <p:extLst>
      <p:ext uri="{BB962C8B-B14F-4D97-AF65-F5344CB8AC3E}">
        <p14:creationId xmlns:p14="http://schemas.microsoft.com/office/powerpoint/2010/main" val="87314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style A">
  <p:cSld name="Blank style A">
    <p:spTree>
      <p:nvGrpSpPr>
        <p:cNvPr id="1" name="Shape 91"/>
        <p:cNvGrpSpPr/>
        <p:nvPr/>
      </p:nvGrpSpPr>
      <p:grpSpPr>
        <a:xfrm>
          <a:off x="0" y="0"/>
          <a:ext cx="0" cy="0"/>
          <a:chOff x="0" y="0"/>
          <a:chExt cx="0" cy="0"/>
        </a:xfrm>
      </p:grpSpPr>
      <p:sp>
        <p:nvSpPr>
          <p:cNvPr id="2" name="Google Shape;92;p11">
            <a:extLst>
              <a:ext uri="{FF2B5EF4-FFF2-40B4-BE49-F238E27FC236}">
                <a16:creationId xmlns:a16="http://schemas.microsoft.com/office/drawing/2014/main" id="{2EA3532A-197A-47EA-872C-513F13607F66}"/>
              </a:ext>
            </a:extLst>
          </p:cNvPr>
          <p:cNvSpPr>
            <a:spLocks noChangeArrowheads="1"/>
          </p:cNvSpPr>
          <p:nvPr/>
        </p:nvSpPr>
        <p:spPr bwMode="auto">
          <a:xfrm>
            <a:off x="0" y="1147763"/>
            <a:ext cx="9144000" cy="2847975"/>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3" name="Google Shape;93;p11">
            <a:extLst>
              <a:ext uri="{FF2B5EF4-FFF2-40B4-BE49-F238E27FC236}">
                <a16:creationId xmlns:a16="http://schemas.microsoft.com/office/drawing/2014/main" id="{6C3DECA8-2108-4FDA-B70F-2B3B017DCE89}"/>
              </a:ext>
            </a:extLst>
          </p:cNvPr>
          <p:cNvSpPr>
            <a:spLocks noChangeArrowheads="1"/>
          </p:cNvSpPr>
          <p:nvPr/>
        </p:nvSpPr>
        <p:spPr bwMode="auto">
          <a:xfrm>
            <a:off x="0" y="0"/>
            <a:ext cx="914400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4" name="Google Shape;94;p11">
            <a:extLst>
              <a:ext uri="{FF2B5EF4-FFF2-40B4-BE49-F238E27FC236}">
                <a16:creationId xmlns:a16="http://schemas.microsoft.com/office/drawing/2014/main" id="{8DF38181-B4C7-40D7-86CD-873B5EBEE9F0}"/>
              </a:ext>
            </a:extLst>
          </p:cNvPr>
          <p:cNvSpPr>
            <a:spLocks noChangeArrowheads="1"/>
          </p:cNvSpPr>
          <p:nvPr/>
        </p:nvSpPr>
        <p:spPr bwMode="auto">
          <a:xfrm>
            <a:off x="0" y="500063"/>
            <a:ext cx="9144000" cy="73183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95;p11">
            <a:extLst>
              <a:ext uri="{FF2B5EF4-FFF2-40B4-BE49-F238E27FC236}">
                <a16:creationId xmlns:a16="http://schemas.microsoft.com/office/drawing/2014/main" id="{D8C011DB-CDBA-49D2-B230-68A4D282AA56}"/>
              </a:ext>
            </a:extLst>
          </p:cNvPr>
          <p:cNvSpPr>
            <a:spLocks noChangeArrowheads="1"/>
          </p:cNvSpPr>
          <p:nvPr/>
        </p:nvSpPr>
        <p:spPr bwMode="auto">
          <a:xfrm>
            <a:off x="0" y="3962400"/>
            <a:ext cx="9144000" cy="36988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96;p11">
            <a:extLst>
              <a:ext uri="{FF2B5EF4-FFF2-40B4-BE49-F238E27FC236}">
                <a16:creationId xmlns:a16="http://schemas.microsoft.com/office/drawing/2014/main" id="{9BB6E665-E822-4B56-B441-874617AA9F47}"/>
              </a:ext>
            </a:extLst>
          </p:cNvPr>
          <p:cNvSpPr>
            <a:spLocks noChangeArrowheads="1"/>
          </p:cNvSpPr>
          <p:nvPr/>
        </p:nvSpPr>
        <p:spPr bwMode="auto">
          <a:xfrm>
            <a:off x="0" y="4333875"/>
            <a:ext cx="9144000" cy="809625"/>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97;p11">
            <a:extLst>
              <a:ext uri="{FF2B5EF4-FFF2-40B4-BE49-F238E27FC236}">
                <a16:creationId xmlns:a16="http://schemas.microsoft.com/office/drawing/2014/main" id="{A50E0B33-3A76-4AC8-8E5F-016D0940D4DD}"/>
              </a:ext>
            </a:extLst>
          </p:cNvPr>
          <p:cNvSpPr txBox="1">
            <a:spLocks noGrp="1"/>
          </p:cNvSpPr>
          <p:nvPr>
            <p:ph type="sldNum" idx="10"/>
          </p:nvPr>
        </p:nvSpPr>
        <p:spPr/>
        <p:txBody>
          <a:bodyPr/>
          <a:lstStyle>
            <a:lvl1pPr>
              <a:defRPr/>
            </a:lvl1pPr>
          </a:lstStyle>
          <a:p>
            <a:pPr>
              <a:defRPr/>
            </a:pPr>
            <a:fld id="{AE84A34D-081E-4493-9B65-1DCE43DA287E}" type="slidenum">
              <a:rPr lang="sk-SK" altLang="sk-SK"/>
              <a:pPr>
                <a:defRPr/>
              </a:pPr>
              <a:t>‹#›</a:t>
            </a:fld>
            <a:endParaRPr lang="sk-SK" altLang="sk-SK"/>
          </a:p>
        </p:txBody>
      </p:sp>
    </p:spTree>
    <p:extLst>
      <p:ext uri="{BB962C8B-B14F-4D97-AF65-F5344CB8AC3E}">
        <p14:creationId xmlns:p14="http://schemas.microsoft.com/office/powerpoint/2010/main" val="3384013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Google Shape;6;p1">
            <a:extLst>
              <a:ext uri="{FF2B5EF4-FFF2-40B4-BE49-F238E27FC236}">
                <a16:creationId xmlns:a16="http://schemas.microsoft.com/office/drawing/2014/main" id="{1AF6D710-9D61-4E2A-A3CF-FE4253A8973A}"/>
              </a:ext>
            </a:extLst>
          </p:cNvPr>
          <p:cNvSpPr txBox="1">
            <a:spLocks noGrp="1"/>
          </p:cNvSpPr>
          <p:nvPr>
            <p:ph type="title"/>
          </p:nvPr>
        </p:nvSpPr>
        <p:spPr bwMode="auto">
          <a:xfrm>
            <a:off x="1146175" y="530225"/>
            <a:ext cx="32083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sk-SK" altLang="sk-SK">
              <a:sym typeface="Arial" panose="020B0604020202020204" pitchFamily="34" charset="0"/>
            </a:endParaRPr>
          </a:p>
        </p:txBody>
      </p:sp>
      <p:sp>
        <p:nvSpPr>
          <p:cNvPr id="1027" name="Google Shape;7;p1">
            <a:extLst>
              <a:ext uri="{FF2B5EF4-FFF2-40B4-BE49-F238E27FC236}">
                <a16:creationId xmlns:a16="http://schemas.microsoft.com/office/drawing/2014/main" id="{431129DE-CE12-4EA5-84D7-6397FE4FE8AA}"/>
              </a:ext>
            </a:extLst>
          </p:cNvPr>
          <p:cNvSpPr txBox="1">
            <a:spLocks noGrp="1"/>
          </p:cNvSpPr>
          <p:nvPr>
            <p:ph type="body" idx="1"/>
          </p:nvPr>
        </p:nvSpPr>
        <p:spPr bwMode="auto">
          <a:xfrm>
            <a:off x="1146175" y="1766888"/>
            <a:ext cx="7540625" cy="315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sk-SK" altLang="sk-SK">
              <a:sym typeface="Arial" panose="020B0604020202020204" pitchFamily="34" charset="0"/>
            </a:endParaRPr>
          </a:p>
        </p:txBody>
      </p:sp>
      <p:sp>
        <p:nvSpPr>
          <p:cNvPr id="1028" name="Google Shape;8;p1">
            <a:extLst>
              <a:ext uri="{FF2B5EF4-FFF2-40B4-BE49-F238E27FC236}">
                <a16:creationId xmlns:a16="http://schemas.microsoft.com/office/drawing/2014/main" id="{08256E8E-C94B-444F-B006-EA94B7287E12}"/>
              </a:ext>
            </a:extLst>
          </p:cNvPr>
          <p:cNvSpPr txBox="1">
            <a:spLocks noGrp="1"/>
          </p:cNvSpPr>
          <p:nvPr>
            <p:ph type="sldNum" idx="12"/>
          </p:nvPr>
        </p:nvSpPr>
        <p:spPr bwMode="auto">
          <a:xfrm>
            <a:off x="-50800" y="4819650"/>
            <a:ext cx="349250" cy="323850"/>
          </a:xfrm>
          <a:prstGeom prst="rect">
            <a:avLst/>
          </a:prstGeom>
          <a:noFill/>
          <a:ln>
            <a:noFill/>
          </a:ln>
        </p:spPr>
        <p:txBody>
          <a:bodyPr vert="horz" wrap="square" lIns="91425" tIns="91425" rIns="91425" bIns="91425" numCol="1" anchor="t" anchorCtr="0" compatLnSpc="1">
            <a:prstTxWarp prst="textNoShape">
              <a:avLst/>
            </a:prstTxWarp>
          </a:bodyPr>
          <a:lstStyle>
            <a:lvl1pPr algn="ctr" eaLnBrk="1" hangingPunct="1">
              <a:buClr>
                <a:srgbClr val="000000"/>
              </a:buClr>
              <a:buFont typeface="Arial" panose="020B0604020202020204" pitchFamily="34" charset="0"/>
              <a:buNone/>
              <a:defRPr sz="800">
                <a:solidFill>
                  <a:srgbClr val="FFFFFF"/>
                </a:solidFill>
                <a:latin typeface="Roboto Slab" pitchFamily="2" charset="0"/>
                <a:sym typeface="Roboto Slab" pitchFamily="2" charset="0"/>
              </a:defRPr>
            </a:lvl1pPr>
          </a:lstStyle>
          <a:p>
            <a:pPr>
              <a:defRPr/>
            </a:pPr>
            <a:fld id="{1966D13C-9FED-4D8E-B16F-7FF11FB4102F}" type="slidenum">
              <a:rPr lang="sk-SK" altLang="sk-SK"/>
              <a:pPr>
                <a:defRPr/>
              </a:pPr>
              <a:t>‹#›</a:t>
            </a:fld>
            <a:endParaRPr lang="sk-SK" altLang="sk-SK"/>
          </a:p>
        </p:txBody>
      </p:sp>
    </p:spTree>
  </p:cSld>
  <p:clrMap bg1="lt1" tx1="dk1" bg2="dk2" tx2="lt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Lst>
  <p:transition>
    <p:fade thruBlk="1"/>
  </p:transition>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342900" indent="-3429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loom.com/share/9644f29a157d46a4b263af2c4fd0bf5d" TargetMode="External"/><Relationship Id="rId7" Type="http://schemas.openxmlformats.org/officeDocument/2006/relationships/hyperlink" Target="https://wordwall.net/resource/23471219"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s://youtu.be/r4fd-hqGWoc"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Google Shape;109;p13">
            <a:extLst>
              <a:ext uri="{FF2B5EF4-FFF2-40B4-BE49-F238E27FC236}">
                <a16:creationId xmlns:a16="http://schemas.microsoft.com/office/drawing/2014/main" id="{6CA50898-5084-4D45-8967-1998BF401C89}"/>
              </a:ext>
            </a:extLst>
          </p:cNvPr>
          <p:cNvSpPr txBox="1">
            <a:spLocks noGrp="1"/>
          </p:cNvSpPr>
          <p:nvPr>
            <p:ph type="ctrTitle"/>
          </p:nvPr>
        </p:nvSpPr>
        <p:spPr>
          <a:xfrm>
            <a:off x="611188" y="2601913"/>
            <a:ext cx="6913562" cy="1698625"/>
          </a:xfrm>
        </p:spPr>
        <p:txBody>
          <a:bodyPr/>
          <a:lstStyle/>
          <a:p>
            <a:pPr eaLnBrk="1" hangingPunct="1">
              <a:spcBef>
                <a:spcPct val="0"/>
              </a:spcBef>
              <a:spcAft>
                <a:spcPct val="0"/>
              </a:spcAft>
              <a:buClr>
                <a:srgbClr val="FFFFFF"/>
              </a:buClr>
              <a:buFont typeface="Roboto Slab" pitchFamily="2" charset="0"/>
              <a:buNone/>
            </a:pPr>
            <a:r>
              <a:rPr lang="sk-SK" altLang="sk-SK" b="1">
                <a:solidFill>
                  <a:srgbClr val="FFFFFF"/>
                </a:solidFill>
                <a:latin typeface="Roboto Slab" pitchFamily="2" charset="0"/>
                <a:cs typeface="Arial" panose="020B0604020202020204" pitchFamily="34" charset="0"/>
                <a:sym typeface="Roboto Slab" pitchFamily="2" charset="0"/>
              </a:rPr>
              <a:t>Digi </a:t>
            </a:r>
            <a:r>
              <a:rPr lang="en-US" altLang="sk-SK" b="1">
                <a:solidFill>
                  <a:srgbClr val="FFFFFF"/>
                </a:solidFill>
                <a:latin typeface="Roboto Slab" pitchFamily="2" charset="0"/>
                <a:cs typeface="Arial" panose="020B0604020202020204" pitchFamily="34" charset="0"/>
                <a:sym typeface="Roboto Slab" pitchFamily="2" charset="0"/>
              </a:rPr>
              <a:t>S</a:t>
            </a:r>
            <a:r>
              <a:rPr lang="sk-SK" altLang="sk-SK" b="1">
                <a:solidFill>
                  <a:srgbClr val="FFFFFF"/>
                </a:solidFill>
                <a:latin typeface="Roboto Slab" pitchFamily="2" charset="0"/>
                <a:cs typeface="Arial" panose="020B0604020202020204" pitchFamily="34" charset="0"/>
                <a:sym typeface="Roboto Slab" pitchFamily="2" charset="0"/>
              </a:rPr>
              <a:t>chool C</a:t>
            </a:r>
            <a:r>
              <a:rPr lang="en-US" altLang="sk-SK" b="1">
                <a:solidFill>
                  <a:srgbClr val="FFFFFF"/>
                </a:solidFill>
                <a:latin typeface="Roboto Slab" pitchFamily="2" charset="0"/>
                <a:cs typeface="Arial" panose="020B0604020202020204" pitchFamily="34" charset="0"/>
                <a:sym typeface="Roboto Slab" pitchFamily="2" charset="0"/>
              </a:rPr>
              <a:t>HEMISTRY – </a:t>
            </a:r>
            <a:r>
              <a:rPr lang="sk-SK" altLang="sk-SK" b="1">
                <a:solidFill>
                  <a:srgbClr val="FFFFFF"/>
                </a:solidFill>
                <a:latin typeface="Roboto Slab" pitchFamily="2" charset="0"/>
                <a:cs typeface="Arial" panose="020B0604020202020204" pitchFamily="34" charset="0"/>
                <a:sym typeface="Roboto Slab" pitchFamily="2" charset="0"/>
              </a:rPr>
              <a:t>Fa</a:t>
            </a:r>
            <a:r>
              <a:rPr lang="en-US" altLang="sk-SK" b="1">
                <a:solidFill>
                  <a:srgbClr val="FFFFFF"/>
                </a:solidFill>
                <a:latin typeface="Roboto Slab" pitchFamily="2" charset="0"/>
                <a:cs typeface="Arial" panose="020B0604020202020204" pitchFamily="34" charset="0"/>
                <a:sym typeface="Roboto Slab" pitchFamily="2" charset="0"/>
              </a:rPr>
              <a:t>ctors Influencing the Speed of Reactions</a:t>
            </a:r>
            <a:endParaRPr lang="sk-SK" altLang="sk-SK" b="1">
              <a:solidFill>
                <a:srgbClr val="FFFFFF"/>
              </a:solidFill>
              <a:latin typeface="Roboto Slab" pitchFamily="2" charset="0"/>
              <a:cs typeface="Arial" panose="020B0604020202020204" pitchFamily="34" charset="0"/>
              <a:sym typeface="Roboto Slab" pitchFamily="2" charset="0"/>
            </a:endParaRPr>
          </a:p>
        </p:txBody>
      </p:sp>
      <p:pic>
        <p:nvPicPr>
          <p:cNvPr id="9219" name="Obrázok 2">
            <a:extLst>
              <a:ext uri="{FF2B5EF4-FFF2-40B4-BE49-F238E27FC236}">
                <a16:creationId xmlns:a16="http://schemas.microsoft.com/office/drawing/2014/main" id="{32595B38-BE5A-4859-BB26-F839599F01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785813"/>
            <a:ext cx="115887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ĺžnik 4">
            <a:extLst>
              <a:ext uri="{FF2B5EF4-FFF2-40B4-BE49-F238E27FC236}">
                <a16:creationId xmlns:a16="http://schemas.microsoft.com/office/drawing/2014/main" id="{BBBE0CB5-1A84-4C36-9050-6E3BD8C310B5}"/>
              </a:ext>
            </a:extLst>
          </p:cNvPr>
          <p:cNvSpPr/>
          <p:nvPr/>
        </p:nvSpPr>
        <p:spPr>
          <a:xfrm>
            <a:off x="212725" y="4638675"/>
            <a:ext cx="4535488" cy="50482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sk-SK" sz="2000" b="1" dirty="0">
                <a:cs typeface="Arial" pitchFamily="34" charset="0"/>
                <a:sym typeface="Arial" charset="0"/>
              </a:rPr>
              <a:t>2020-1-SK01-KA226-SCH-094350</a:t>
            </a:r>
          </a:p>
        </p:txBody>
      </p:sp>
      <p:pic>
        <p:nvPicPr>
          <p:cNvPr id="9221" name="Obrázok 6" descr="Erasmus+ logo EN.jpg">
            <a:extLst>
              <a:ext uri="{FF2B5EF4-FFF2-40B4-BE49-F238E27FC236}">
                <a16:creationId xmlns:a16="http://schemas.microsoft.com/office/drawing/2014/main" id="{6622CC06-E3C0-40EF-B172-4FAFC102DFC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2875" y="7858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Google Shape;207;p21">
            <a:extLst>
              <a:ext uri="{FF2B5EF4-FFF2-40B4-BE49-F238E27FC236}">
                <a16:creationId xmlns:a16="http://schemas.microsoft.com/office/drawing/2014/main" id="{FBEC737F-9D25-43A5-83DA-13796FD3D527}"/>
              </a:ext>
            </a:extLst>
          </p:cNvPr>
          <p:cNvSpPr txBox="1">
            <a:spLocks noGrp="1"/>
          </p:cNvSpPr>
          <p:nvPr>
            <p:ph type="title"/>
          </p:nvPr>
        </p:nvSpPr>
        <p:spPr>
          <a:xfrm>
            <a:off x="1146175" y="530225"/>
            <a:ext cx="3208338" cy="1028700"/>
          </a:xfrm>
        </p:spPr>
        <p:txBody>
          <a:bodyPr/>
          <a:lstStyle/>
          <a:p>
            <a:pPr eaLnBrk="1" hangingPunct="1">
              <a:spcBef>
                <a:spcPct val="0"/>
              </a:spcBef>
              <a:spcAft>
                <a:spcPct val="0"/>
              </a:spcAft>
              <a:buClr>
                <a:srgbClr val="FFFFFF"/>
              </a:buClr>
              <a:buFont typeface="Roboto Slab" pitchFamily="2" charset="0"/>
              <a:buNone/>
            </a:pPr>
            <a:r>
              <a:rPr lang="en-US" altLang="sk-SK" sz="1800" b="1">
                <a:solidFill>
                  <a:srgbClr val="FFFFFF"/>
                </a:solidFill>
                <a:latin typeface="Roboto Slab" pitchFamily="2" charset="0"/>
                <a:cs typeface="Arial" panose="020B0604020202020204" pitchFamily="34" charset="0"/>
                <a:sym typeface="Roboto Slab" pitchFamily="2" charset="0"/>
              </a:rPr>
              <a:t>TEACHING MATERIALS</a:t>
            </a:r>
            <a:endParaRPr lang="sk-SK" altLang="sk-SK" sz="1800" b="1">
              <a:solidFill>
                <a:srgbClr val="FFFFFF"/>
              </a:solidFill>
              <a:latin typeface="Roboto Slab" pitchFamily="2" charset="0"/>
              <a:cs typeface="Arial" panose="020B0604020202020204" pitchFamily="34" charset="0"/>
              <a:sym typeface="Roboto Slab" pitchFamily="2" charset="0"/>
            </a:endParaRPr>
          </a:p>
        </p:txBody>
      </p:sp>
      <p:sp>
        <p:nvSpPr>
          <p:cNvPr id="27651" name="Google Shape;208;p21">
            <a:extLst>
              <a:ext uri="{FF2B5EF4-FFF2-40B4-BE49-F238E27FC236}">
                <a16:creationId xmlns:a16="http://schemas.microsoft.com/office/drawing/2014/main" id="{DB4E5124-F12B-462D-8253-65B48512EA28}"/>
              </a:ext>
            </a:extLst>
          </p:cNvPr>
          <p:cNvSpPr txBox="1">
            <a:spLocks noGrp="1"/>
          </p:cNvSpPr>
          <p:nvPr>
            <p:ph type="body" idx="1"/>
          </p:nvPr>
        </p:nvSpPr>
        <p:spPr>
          <a:xfrm>
            <a:off x="2560638" y="1863725"/>
            <a:ext cx="2409825" cy="3152775"/>
          </a:xfrm>
        </p:spPr>
        <p:txBody>
          <a:bodyPr/>
          <a:lstStyle/>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p:txBody>
      </p:sp>
      <p:sp>
        <p:nvSpPr>
          <p:cNvPr id="27652" name="Google Shape;209;p21">
            <a:extLst>
              <a:ext uri="{FF2B5EF4-FFF2-40B4-BE49-F238E27FC236}">
                <a16:creationId xmlns:a16="http://schemas.microsoft.com/office/drawing/2014/main" id="{FFC0B3B8-64AA-4860-B34A-7601A650ED82}"/>
              </a:ext>
            </a:extLst>
          </p:cNvPr>
          <p:cNvSpPr txBox="1">
            <a:spLocks noGrp="1"/>
          </p:cNvSpPr>
          <p:nvPr>
            <p:ph type="body" idx="2"/>
          </p:nvPr>
        </p:nvSpPr>
        <p:spPr>
          <a:xfrm>
            <a:off x="2124075" y="1670050"/>
            <a:ext cx="2409825" cy="3152775"/>
          </a:xfrm>
        </p:spPr>
        <p:txBody>
          <a:bodyPr/>
          <a:lstStyle/>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p:txBody>
      </p:sp>
      <p:sp>
        <p:nvSpPr>
          <p:cNvPr id="27653" name="Google Shape;210;p21">
            <a:extLst>
              <a:ext uri="{FF2B5EF4-FFF2-40B4-BE49-F238E27FC236}">
                <a16:creationId xmlns:a16="http://schemas.microsoft.com/office/drawing/2014/main" id="{8E4DEEB7-6CFB-4DFD-9638-20C83FBA754E}"/>
              </a:ext>
            </a:extLst>
          </p:cNvPr>
          <p:cNvSpPr txBox="1">
            <a:spLocks noGrp="1"/>
          </p:cNvSpPr>
          <p:nvPr>
            <p:ph type="body" idx="3"/>
          </p:nvPr>
        </p:nvSpPr>
        <p:spPr>
          <a:xfrm>
            <a:off x="10371138" y="4686300"/>
            <a:ext cx="2409825" cy="3152775"/>
          </a:xfrm>
        </p:spPr>
        <p:txBody>
          <a:bodyPr/>
          <a:lstStyle/>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hlinkClick r:id="rId3"/>
            </a:endParaRPr>
          </a:p>
          <a:p>
            <a:pPr marL="0" indent="0" eaLnBrk="1" hangingPunct="1">
              <a:spcAft>
                <a:spcPct val="0"/>
              </a:spcAft>
              <a:buClr>
                <a:srgbClr val="114454"/>
              </a:buClr>
              <a:buFont typeface="Nixie One" charset="0"/>
              <a:buNone/>
            </a:pPr>
            <a:r>
              <a:rPr lang="sk-SK" altLang="sk-SK">
                <a:solidFill>
                  <a:srgbClr val="114454"/>
                </a:solidFill>
                <a:latin typeface="Nixie One" charset="0"/>
                <a:cs typeface="Arial" panose="020B0604020202020204" pitchFamily="34" charset="0"/>
                <a:sym typeface="Nixie One" charset="0"/>
                <a:hlinkClick r:id="rId3"/>
              </a:rPr>
              <a:t> </a:t>
            </a: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p:txBody>
      </p:sp>
      <p:sp>
        <p:nvSpPr>
          <p:cNvPr id="27654" name="Google Shape;218;p21">
            <a:extLst>
              <a:ext uri="{FF2B5EF4-FFF2-40B4-BE49-F238E27FC236}">
                <a16:creationId xmlns:a16="http://schemas.microsoft.com/office/drawing/2014/main" id="{2F55B0D5-3A61-4145-BB43-5C5B2E4677DD}"/>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F74FE135-B840-49FE-A128-9FD9095CA88C}"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10</a:t>
            </a:fld>
            <a:endParaRPr lang="sk-SK" altLang="sk-SK" sz="800">
              <a:solidFill>
                <a:srgbClr val="FFFFFF"/>
              </a:solidFill>
              <a:latin typeface="Roboto Slab" pitchFamily="2" charset="0"/>
              <a:sym typeface="Roboto Slab" pitchFamily="2" charset="0"/>
            </a:endParaRPr>
          </a:p>
        </p:txBody>
      </p:sp>
      <p:grpSp>
        <p:nvGrpSpPr>
          <p:cNvPr id="27655" name="Google Shape;1193;p41">
            <a:extLst>
              <a:ext uri="{FF2B5EF4-FFF2-40B4-BE49-F238E27FC236}">
                <a16:creationId xmlns:a16="http://schemas.microsoft.com/office/drawing/2014/main" id="{E8DEA0DB-5BC8-4A69-8716-FDAF59610DD1}"/>
              </a:ext>
            </a:extLst>
          </p:cNvPr>
          <p:cNvGrpSpPr>
            <a:grpSpLocks/>
          </p:cNvGrpSpPr>
          <p:nvPr/>
        </p:nvGrpSpPr>
        <p:grpSpPr bwMode="auto">
          <a:xfrm>
            <a:off x="395288" y="842963"/>
            <a:ext cx="446087" cy="446087"/>
            <a:chOff x="1674084" y="3214987"/>
            <a:chExt cx="720142" cy="720027"/>
          </a:xfrm>
        </p:grpSpPr>
        <p:sp>
          <p:nvSpPr>
            <p:cNvPr id="27660" name="Google Shape;1194;p41">
              <a:extLst>
                <a:ext uri="{FF2B5EF4-FFF2-40B4-BE49-F238E27FC236}">
                  <a16:creationId xmlns:a16="http://schemas.microsoft.com/office/drawing/2014/main" id="{D6DFB6DD-642D-4262-8D21-2B6272D8D9A5}"/>
                </a:ext>
              </a:extLst>
            </p:cNvPr>
            <p:cNvSpPr>
              <a:spLocks noChangeArrowheads="1"/>
            </p:cNvSpPr>
            <p:nvPr/>
          </p:nvSpPr>
          <p:spPr bwMode="auto">
            <a:xfrm>
              <a:off x="1674084" y="3354958"/>
              <a:ext cx="179880" cy="21321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2147483646 h 242"/>
                <a:gd name="T12" fmla="*/ 2147483646 w 204"/>
                <a:gd name="T13" fmla="*/ 2147483646 h 242"/>
                <a:gd name="T14" fmla="*/ 2147483646 w 204"/>
                <a:gd name="T15" fmla="*/ 2147483646 h 242"/>
                <a:gd name="T16" fmla="*/ 2147483646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0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0 w 204"/>
                <a:gd name="T45" fmla="*/ 2147483646 h 242"/>
                <a:gd name="T46" fmla="*/ 0 w 204"/>
                <a:gd name="T47" fmla="*/ 2147483646 h 242"/>
                <a:gd name="T48" fmla="*/ 2147483646 w 204"/>
                <a:gd name="T49" fmla="*/ 2147483646 h 242"/>
                <a:gd name="T50" fmla="*/ 2147483646 w 204"/>
                <a:gd name="T51" fmla="*/ 2147483646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57" y="222"/>
                  </a:moveTo>
                  <a:cubicBezTo>
                    <a:pt x="57" y="214"/>
                    <a:pt x="61" y="207"/>
                    <a:pt x="67" y="202"/>
                  </a:cubicBezTo>
                  <a:cubicBezTo>
                    <a:pt x="76" y="195"/>
                    <a:pt x="88" y="191"/>
                    <a:pt x="102" y="191"/>
                  </a:cubicBezTo>
                  <a:cubicBezTo>
                    <a:pt x="116" y="191"/>
                    <a:pt x="129" y="195"/>
                    <a:pt x="137" y="202"/>
                  </a:cubicBezTo>
                  <a:cubicBezTo>
                    <a:pt x="144" y="207"/>
                    <a:pt x="147" y="214"/>
                    <a:pt x="147" y="222"/>
                  </a:cubicBezTo>
                  <a:cubicBezTo>
                    <a:pt x="147" y="230"/>
                    <a:pt x="143" y="237"/>
                    <a:pt x="137" y="242"/>
                  </a:cubicBezTo>
                  <a:cubicBezTo>
                    <a:pt x="190" y="242"/>
                    <a:pt x="190" y="242"/>
                    <a:pt x="190" y="242"/>
                  </a:cubicBezTo>
                  <a:cubicBezTo>
                    <a:pt x="198" y="242"/>
                    <a:pt x="204" y="235"/>
                    <a:pt x="204" y="227"/>
                  </a:cubicBezTo>
                  <a:cubicBezTo>
                    <a:pt x="204" y="67"/>
                    <a:pt x="204" y="67"/>
                    <a:pt x="204" y="67"/>
                  </a:cubicBezTo>
                  <a:cubicBezTo>
                    <a:pt x="204" y="59"/>
                    <a:pt x="198" y="52"/>
                    <a:pt x="190" y="52"/>
                  </a:cubicBezTo>
                  <a:cubicBezTo>
                    <a:pt x="120" y="52"/>
                    <a:pt x="120" y="52"/>
                    <a:pt x="120" y="52"/>
                  </a:cubicBezTo>
                  <a:cubicBezTo>
                    <a:pt x="118" y="51"/>
                    <a:pt x="115" y="50"/>
                    <a:pt x="115" y="47"/>
                  </a:cubicBezTo>
                  <a:cubicBezTo>
                    <a:pt x="115" y="42"/>
                    <a:pt x="115" y="37"/>
                    <a:pt x="120" y="34"/>
                  </a:cubicBezTo>
                  <a:cubicBezTo>
                    <a:pt x="122" y="32"/>
                    <a:pt x="125" y="31"/>
                    <a:pt x="128" y="30"/>
                  </a:cubicBezTo>
                  <a:cubicBezTo>
                    <a:pt x="136" y="25"/>
                    <a:pt x="137" y="14"/>
                    <a:pt x="129" y="8"/>
                  </a:cubicBezTo>
                  <a:cubicBezTo>
                    <a:pt x="122" y="2"/>
                    <a:pt x="112" y="0"/>
                    <a:pt x="102" y="0"/>
                  </a:cubicBezTo>
                  <a:cubicBezTo>
                    <a:pt x="93" y="0"/>
                    <a:pt x="82" y="2"/>
                    <a:pt x="75" y="8"/>
                  </a:cubicBezTo>
                  <a:cubicBezTo>
                    <a:pt x="68" y="14"/>
                    <a:pt x="69" y="25"/>
                    <a:pt x="77" y="30"/>
                  </a:cubicBezTo>
                  <a:cubicBezTo>
                    <a:pt x="80" y="31"/>
                    <a:pt x="82" y="32"/>
                    <a:pt x="85" y="34"/>
                  </a:cubicBezTo>
                  <a:cubicBezTo>
                    <a:pt x="89" y="37"/>
                    <a:pt x="90" y="42"/>
                    <a:pt x="89" y="47"/>
                  </a:cubicBezTo>
                  <a:cubicBezTo>
                    <a:pt x="89" y="50"/>
                    <a:pt x="87" y="51"/>
                    <a:pt x="85" y="52"/>
                  </a:cubicBezTo>
                  <a:cubicBezTo>
                    <a:pt x="15" y="52"/>
                    <a:pt x="15" y="52"/>
                    <a:pt x="15" y="52"/>
                  </a:cubicBezTo>
                  <a:cubicBezTo>
                    <a:pt x="7" y="52"/>
                    <a:pt x="0" y="59"/>
                    <a:pt x="0" y="67"/>
                  </a:cubicBezTo>
                  <a:cubicBezTo>
                    <a:pt x="0" y="227"/>
                    <a:pt x="0" y="227"/>
                    <a:pt x="0" y="227"/>
                  </a:cubicBezTo>
                  <a:cubicBezTo>
                    <a:pt x="0" y="235"/>
                    <a:pt x="7" y="242"/>
                    <a:pt x="15" y="242"/>
                  </a:cubicBezTo>
                  <a:cubicBezTo>
                    <a:pt x="68" y="242"/>
                    <a:pt x="68" y="242"/>
                    <a:pt x="68" y="242"/>
                  </a:cubicBezTo>
                  <a:cubicBezTo>
                    <a:pt x="61" y="237"/>
                    <a:pt x="57" y="230"/>
                    <a:pt x="57" y="222"/>
                  </a:cubicBezTo>
                  <a:close/>
                </a:path>
              </a:pathLst>
            </a:cu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1" name="Google Shape;1195;p41">
              <a:extLst>
                <a:ext uri="{FF2B5EF4-FFF2-40B4-BE49-F238E27FC236}">
                  <a16:creationId xmlns:a16="http://schemas.microsoft.com/office/drawing/2014/main" id="{BCCA1F82-C61E-4753-8ACA-EA7A464B797F}"/>
                </a:ext>
              </a:extLst>
            </p:cNvPr>
            <p:cNvSpPr>
              <a:spLocks noChangeArrowheads="1"/>
            </p:cNvSpPr>
            <p:nvPr/>
          </p:nvSpPr>
          <p:spPr bwMode="auto">
            <a:xfrm>
              <a:off x="1674084" y="3534654"/>
              <a:ext cx="179880" cy="21352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2147483646 h 242"/>
                <a:gd name="T12" fmla="*/ 2147483646 w 204"/>
                <a:gd name="T13" fmla="*/ 2147483646 h 242"/>
                <a:gd name="T14" fmla="*/ 2147483646 w 204"/>
                <a:gd name="T15" fmla="*/ 2147483646 h 242"/>
                <a:gd name="T16" fmla="*/ 2147483646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2147483646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0 w 204"/>
                <a:gd name="T45" fmla="*/ 2147483646 h 242"/>
                <a:gd name="T46" fmla="*/ 0 w 204"/>
                <a:gd name="T47" fmla="*/ 2147483646 h 242"/>
                <a:gd name="T48" fmla="*/ 2147483646 w 204"/>
                <a:gd name="T49" fmla="*/ 2147483646 h 242"/>
                <a:gd name="T50" fmla="*/ 2147483646 w 204"/>
                <a:gd name="T51" fmla="*/ 2147483646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57" y="222"/>
                  </a:moveTo>
                  <a:cubicBezTo>
                    <a:pt x="57" y="214"/>
                    <a:pt x="61" y="207"/>
                    <a:pt x="67" y="202"/>
                  </a:cubicBezTo>
                  <a:cubicBezTo>
                    <a:pt x="76" y="195"/>
                    <a:pt x="88" y="191"/>
                    <a:pt x="102" y="191"/>
                  </a:cubicBezTo>
                  <a:cubicBezTo>
                    <a:pt x="116" y="191"/>
                    <a:pt x="129" y="195"/>
                    <a:pt x="137" y="202"/>
                  </a:cubicBezTo>
                  <a:cubicBezTo>
                    <a:pt x="144" y="207"/>
                    <a:pt x="147" y="214"/>
                    <a:pt x="147" y="222"/>
                  </a:cubicBezTo>
                  <a:cubicBezTo>
                    <a:pt x="147" y="230"/>
                    <a:pt x="143" y="237"/>
                    <a:pt x="137" y="242"/>
                  </a:cubicBezTo>
                  <a:cubicBezTo>
                    <a:pt x="190" y="242"/>
                    <a:pt x="190" y="242"/>
                    <a:pt x="190" y="242"/>
                  </a:cubicBezTo>
                  <a:cubicBezTo>
                    <a:pt x="198" y="242"/>
                    <a:pt x="204" y="236"/>
                    <a:pt x="204" y="227"/>
                  </a:cubicBezTo>
                  <a:cubicBezTo>
                    <a:pt x="204" y="67"/>
                    <a:pt x="204" y="67"/>
                    <a:pt x="204" y="67"/>
                  </a:cubicBezTo>
                  <a:cubicBezTo>
                    <a:pt x="204" y="59"/>
                    <a:pt x="198" y="53"/>
                    <a:pt x="190" y="53"/>
                  </a:cubicBezTo>
                  <a:cubicBezTo>
                    <a:pt x="120" y="53"/>
                    <a:pt x="120" y="53"/>
                    <a:pt x="120" y="53"/>
                  </a:cubicBezTo>
                  <a:cubicBezTo>
                    <a:pt x="118" y="52"/>
                    <a:pt x="115" y="50"/>
                    <a:pt x="115" y="47"/>
                  </a:cubicBezTo>
                  <a:cubicBezTo>
                    <a:pt x="115" y="42"/>
                    <a:pt x="115" y="38"/>
                    <a:pt x="120" y="34"/>
                  </a:cubicBezTo>
                  <a:cubicBezTo>
                    <a:pt x="122" y="33"/>
                    <a:pt x="125" y="31"/>
                    <a:pt x="128" y="30"/>
                  </a:cubicBezTo>
                  <a:cubicBezTo>
                    <a:pt x="136" y="25"/>
                    <a:pt x="137" y="15"/>
                    <a:pt x="129" y="9"/>
                  </a:cubicBezTo>
                  <a:cubicBezTo>
                    <a:pt x="122" y="3"/>
                    <a:pt x="112" y="0"/>
                    <a:pt x="102" y="1"/>
                  </a:cubicBezTo>
                  <a:cubicBezTo>
                    <a:pt x="93" y="0"/>
                    <a:pt x="82" y="3"/>
                    <a:pt x="75" y="9"/>
                  </a:cubicBezTo>
                  <a:cubicBezTo>
                    <a:pt x="68" y="15"/>
                    <a:pt x="69" y="25"/>
                    <a:pt x="77" y="30"/>
                  </a:cubicBezTo>
                  <a:cubicBezTo>
                    <a:pt x="80" y="31"/>
                    <a:pt x="82" y="33"/>
                    <a:pt x="85" y="34"/>
                  </a:cubicBezTo>
                  <a:cubicBezTo>
                    <a:pt x="89" y="38"/>
                    <a:pt x="90" y="42"/>
                    <a:pt x="89" y="47"/>
                  </a:cubicBezTo>
                  <a:cubicBezTo>
                    <a:pt x="89" y="50"/>
                    <a:pt x="87" y="52"/>
                    <a:pt x="85" y="53"/>
                  </a:cubicBezTo>
                  <a:cubicBezTo>
                    <a:pt x="15" y="53"/>
                    <a:pt x="15" y="53"/>
                    <a:pt x="15" y="53"/>
                  </a:cubicBezTo>
                  <a:cubicBezTo>
                    <a:pt x="7" y="53"/>
                    <a:pt x="0" y="59"/>
                    <a:pt x="0" y="67"/>
                  </a:cubicBezTo>
                  <a:cubicBezTo>
                    <a:pt x="0" y="227"/>
                    <a:pt x="0" y="227"/>
                    <a:pt x="0" y="227"/>
                  </a:cubicBezTo>
                  <a:cubicBezTo>
                    <a:pt x="0" y="236"/>
                    <a:pt x="7" y="242"/>
                    <a:pt x="15" y="242"/>
                  </a:cubicBezTo>
                  <a:cubicBezTo>
                    <a:pt x="68" y="242"/>
                    <a:pt x="68" y="242"/>
                    <a:pt x="68" y="242"/>
                  </a:cubicBezTo>
                  <a:cubicBezTo>
                    <a:pt x="61" y="237"/>
                    <a:pt x="57" y="230"/>
                    <a:pt x="57" y="222"/>
                  </a:cubicBezTo>
                  <a:close/>
                </a:path>
              </a:pathLst>
            </a:custGeom>
            <a:solidFill>
              <a:srgbClr val="B7B7B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2" name="Google Shape;1196;p41">
              <a:extLst>
                <a:ext uri="{FF2B5EF4-FFF2-40B4-BE49-F238E27FC236}">
                  <a16:creationId xmlns:a16="http://schemas.microsoft.com/office/drawing/2014/main" id="{EF41EB46-A260-4470-ADBC-B6997DAA2D6B}"/>
                </a:ext>
              </a:extLst>
            </p:cNvPr>
            <p:cNvSpPr>
              <a:spLocks noChangeArrowheads="1"/>
            </p:cNvSpPr>
            <p:nvPr/>
          </p:nvSpPr>
          <p:spPr bwMode="auto">
            <a:xfrm>
              <a:off x="1861110" y="3214987"/>
              <a:ext cx="212190" cy="179696"/>
            </a:xfrm>
            <a:custGeom>
              <a:avLst/>
              <a:gdLst>
                <a:gd name="T0" fmla="*/ 2147483646 w 241"/>
                <a:gd name="T1" fmla="*/ 2147483646 h 204"/>
                <a:gd name="T2" fmla="*/ 2147483646 w 241"/>
                <a:gd name="T3" fmla="*/ 2147483646 h 204"/>
                <a:gd name="T4" fmla="*/ 2147483646 w 241"/>
                <a:gd name="T5" fmla="*/ 2147483646 h 204"/>
                <a:gd name="T6" fmla="*/ 2147483646 w 241"/>
                <a:gd name="T7" fmla="*/ 2147483646 h 204"/>
                <a:gd name="T8" fmla="*/ 2147483646 w 241"/>
                <a:gd name="T9" fmla="*/ 2147483646 h 204"/>
                <a:gd name="T10" fmla="*/ 0 w 241"/>
                <a:gd name="T11" fmla="*/ 2147483646 h 204"/>
                <a:gd name="T12" fmla="*/ 0 w 241"/>
                <a:gd name="T13" fmla="*/ 2147483646 h 204"/>
                <a:gd name="T14" fmla="*/ 2147483646 w 241"/>
                <a:gd name="T15" fmla="*/ 2147483646 h 204"/>
                <a:gd name="T16" fmla="*/ 2147483646 w 241"/>
                <a:gd name="T17" fmla="*/ 2147483646 h 204"/>
                <a:gd name="T18" fmla="*/ 2147483646 w 241"/>
                <a:gd name="T19" fmla="*/ 2147483646 h 204"/>
                <a:gd name="T20" fmla="*/ 2147483646 w 241"/>
                <a:gd name="T21" fmla="*/ 2147483646 h 204"/>
                <a:gd name="T22" fmla="*/ 2147483646 w 241"/>
                <a:gd name="T23" fmla="*/ 2147483646 h 204"/>
                <a:gd name="T24" fmla="*/ 2147483646 w 241"/>
                <a:gd name="T25" fmla="*/ 2147483646 h 204"/>
                <a:gd name="T26" fmla="*/ 2147483646 w 241"/>
                <a:gd name="T27" fmla="*/ 2147483646 h 204"/>
                <a:gd name="T28" fmla="*/ 2147483646 w 241"/>
                <a:gd name="T29" fmla="*/ 2147483646 h 204"/>
                <a:gd name="T30" fmla="*/ 2147483646 w 241"/>
                <a:gd name="T31" fmla="*/ 2147483646 h 204"/>
                <a:gd name="T32" fmla="*/ 2147483646 w 241"/>
                <a:gd name="T33" fmla="*/ 2147483646 h 204"/>
                <a:gd name="T34" fmla="*/ 2147483646 w 241"/>
                <a:gd name="T35" fmla="*/ 2147483646 h 204"/>
                <a:gd name="T36" fmla="*/ 2147483646 w 241"/>
                <a:gd name="T37" fmla="*/ 2147483646 h 204"/>
                <a:gd name="T38" fmla="*/ 2147483646 w 241"/>
                <a:gd name="T39" fmla="*/ 2147483646 h 204"/>
                <a:gd name="T40" fmla="*/ 2147483646 w 241"/>
                <a:gd name="T41" fmla="*/ 2147483646 h 204"/>
                <a:gd name="T42" fmla="*/ 2147483646 w 241"/>
                <a:gd name="T43" fmla="*/ 2147483646 h 204"/>
                <a:gd name="T44" fmla="*/ 2147483646 w 241"/>
                <a:gd name="T45" fmla="*/ 0 h 204"/>
                <a:gd name="T46" fmla="*/ 2147483646 w 241"/>
                <a:gd name="T47" fmla="*/ 0 h 204"/>
                <a:gd name="T48" fmla="*/ 0 w 241"/>
                <a:gd name="T49" fmla="*/ 2147483646 h 204"/>
                <a:gd name="T50" fmla="*/ 0 w 241"/>
                <a:gd name="T51" fmla="*/ 2147483646 h 204"/>
                <a:gd name="T52" fmla="*/ 2147483646 w 241"/>
                <a:gd name="T53" fmla="*/ 2147483646 h 2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1"/>
                <a:gd name="T82" fmla="*/ 0 h 204"/>
                <a:gd name="T83" fmla="*/ 241 w 241"/>
                <a:gd name="T84" fmla="*/ 204 h 20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1" h="204" extrusionOk="0">
                  <a:moveTo>
                    <a:pt x="20" y="57"/>
                  </a:moveTo>
                  <a:cubicBezTo>
                    <a:pt x="27" y="57"/>
                    <a:pt x="35" y="61"/>
                    <a:pt x="40" y="67"/>
                  </a:cubicBezTo>
                  <a:cubicBezTo>
                    <a:pt x="47" y="76"/>
                    <a:pt x="51" y="88"/>
                    <a:pt x="51" y="102"/>
                  </a:cubicBezTo>
                  <a:cubicBezTo>
                    <a:pt x="51" y="116"/>
                    <a:pt x="47" y="128"/>
                    <a:pt x="40" y="137"/>
                  </a:cubicBezTo>
                  <a:cubicBezTo>
                    <a:pt x="35" y="143"/>
                    <a:pt x="27" y="147"/>
                    <a:pt x="20" y="147"/>
                  </a:cubicBezTo>
                  <a:cubicBezTo>
                    <a:pt x="12" y="147"/>
                    <a:pt x="5" y="143"/>
                    <a:pt x="0" y="137"/>
                  </a:cubicBezTo>
                  <a:cubicBezTo>
                    <a:pt x="0" y="189"/>
                    <a:pt x="0" y="189"/>
                    <a:pt x="0" y="189"/>
                  </a:cubicBezTo>
                  <a:cubicBezTo>
                    <a:pt x="0" y="197"/>
                    <a:pt x="6" y="204"/>
                    <a:pt x="14" y="204"/>
                  </a:cubicBezTo>
                  <a:cubicBezTo>
                    <a:pt x="175" y="204"/>
                    <a:pt x="175" y="204"/>
                    <a:pt x="175" y="204"/>
                  </a:cubicBezTo>
                  <a:cubicBezTo>
                    <a:pt x="183" y="204"/>
                    <a:pt x="189" y="197"/>
                    <a:pt x="189" y="189"/>
                  </a:cubicBezTo>
                  <a:cubicBezTo>
                    <a:pt x="189" y="119"/>
                    <a:pt x="189" y="119"/>
                    <a:pt x="189" y="119"/>
                  </a:cubicBezTo>
                  <a:cubicBezTo>
                    <a:pt x="190" y="117"/>
                    <a:pt x="192" y="115"/>
                    <a:pt x="195" y="115"/>
                  </a:cubicBezTo>
                  <a:cubicBezTo>
                    <a:pt x="200" y="115"/>
                    <a:pt x="204" y="115"/>
                    <a:pt x="207" y="119"/>
                  </a:cubicBezTo>
                  <a:cubicBezTo>
                    <a:pt x="209" y="122"/>
                    <a:pt x="210" y="125"/>
                    <a:pt x="212" y="127"/>
                  </a:cubicBezTo>
                  <a:cubicBezTo>
                    <a:pt x="217" y="135"/>
                    <a:pt x="227" y="136"/>
                    <a:pt x="233" y="129"/>
                  </a:cubicBezTo>
                  <a:cubicBezTo>
                    <a:pt x="239" y="122"/>
                    <a:pt x="241" y="112"/>
                    <a:pt x="241" y="102"/>
                  </a:cubicBezTo>
                  <a:cubicBezTo>
                    <a:pt x="241" y="92"/>
                    <a:pt x="239" y="82"/>
                    <a:pt x="233" y="75"/>
                  </a:cubicBezTo>
                  <a:cubicBezTo>
                    <a:pt x="227" y="68"/>
                    <a:pt x="217" y="69"/>
                    <a:pt x="212" y="77"/>
                  </a:cubicBezTo>
                  <a:cubicBezTo>
                    <a:pt x="210" y="79"/>
                    <a:pt x="209" y="82"/>
                    <a:pt x="207" y="85"/>
                  </a:cubicBezTo>
                  <a:cubicBezTo>
                    <a:pt x="204" y="89"/>
                    <a:pt x="200" y="89"/>
                    <a:pt x="195" y="89"/>
                  </a:cubicBezTo>
                  <a:cubicBezTo>
                    <a:pt x="192" y="89"/>
                    <a:pt x="190" y="87"/>
                    <a:pt x="189" y="85"/>
                  </a:cubicBezTo>
                  <a:cubicBezTo>
                    <a:pt x="189" y="15"/>
                    <a:pt x="189" y="15"/>
                    <a:pt x="189" y="15"/>
                  </a:cubicBezTo>
                  <a:cubicBezTo>
                    <a:pt x="189" y="6"/>
                    <a:pt x="183" y="0"/>
                    <a:pt x="175" y="0"/>
                  </a:cubicBezTo>
                  <a:cubicBezTo>
                    <a:pt x="14" y="0"/>
                    <a:pt x="14" y="0"/>
                    <a:pt x="14" y="0"/>
                  </a:cubicBezTo>
                  <a:cubicBezTo>
                    <a:pt x="6" y="0"/>
                    <a:pt x="0" y="6"/>
                    <a:pt x="0" y="15"/>
                  </a:cubicBezTo>
                  <a:cubicBezTo>
                    <a:pt x="0" y="67"/>
                    <a:pt x="0" y="67"/>
                    <a:pt x="0" y="67"/>
                  </a:cubicBezTo>
                  <a:cubicBezTo>
                    <a:pt x="5" y="61"/>
                    <a:pt x="12" y="57"/>
                    <a:pt x="20" y="57"/>
                  </a:cubicBezTo>
                  <a:close/>
                </a:path>
              </a:pathLst>
            </a:cu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3" name="Google Shape;1197;p41">
              <a:extLst>
                <a:ext uri="{FF2B5EF4-FFF2-40B4-BE49-F238E27FC236}">
                  <a16:creationId xmlns:a16="http://schemas.microsoft.com/office/drawing/2014/main" id="{D3DC7973-5555-41B0-A88D-BA5E6AD2F60B}"/>
                </a:ext>
              </a:extLst>
            </p:cNvPr>
            <p:cNvSpPr>
              <a:spLocks noChangeArrowheads="1"/>
            </p:cNvSpPr>
            <p:nvPr/>
          </p:nvSpPr>
          <p:spPr bwMode="auto">
            <a:xfrm>
              <a:off x="2040679" y="3214987"/>
              <a:ext cx="213433" cy="179696"/>
            </a:xfrm>
            <a:custGeom>
              <a:avLst/>
              <a:gdLst>
                <a:gd name="T0" fmla="*/ 2147483646 w 242"/>
                <a:gd name="T1" fmla="*/ 2147483646 h 204"/>
                <a:gd name="T2" fmla="*/ 2147483646 w 242"/>
                <a:gd name="T3" fmla="*/ 2147483646 h 204"/>
                <a:gd name="T4" fmla="*/ 2147483646 w 242"/>
                <a:gd name="T5" fmla="*/ 2147483646 h 204"/>
                <a:gd name="T6" fmla="*/ 2147483646 w 242"/>
                <a:gd name="T7" fmla="*/ 2147483646 h 204"/>
                <a:gd name="T8" fmla="*/ 2147483646 w 242"/>
                <a:gd name="T9" fmla="*/ 2147483646 h 204"/>
                <a:gd name="T10" fmla="*/ 0 w 242"/>
                <a:gd name="T11" fmla="*/ 2147483646 h 204"/>
                <a:gd name="T12" fmla="*/ 0 w 242"/>
                <a:gd name="T13" fmla="*/ 2147483646 h 204"/>
                <a:gd name="T14" fmla="*/ 2147483646 w 242"/>
                <a:gd name="T15" fmla="*/ 2147483646 h 204"/>
                <a:gd name="T16" fmla="*/ 2147483646 w 242"/>
                <a:gd name="T17" fmla="*/ 2147483646 h 204"/>
                <a:gd name="T18" fmla="*/ 2147483646 w 242"/>
                <a:gd name="T19" fmla="*/ 2147483646 h 204"/>
                <a:gd name="T20" fmla="*/ 2147483646 w 242"/>
                <a:gd name="T21" fmla="*/ 2147483646 h 204"/>
                <a:gd name="T22" fmla="*/ 2147483646 w 242"/>
                <a:gd name="T23" fmla="*/ 2147483646 h 204"/>
                <a:gd name="T24" fmla="*/ 2147483646 w 242"/>
                <a:gd name="T25" fmla="*/ 2147483646 h 204"/>
                <a:gd name="T26" fmla="*/ 2147483646 w 242"/>
                <a:gd name="T27" fmla="*/ 2147483646 h 204"/>
                <a:gd name="T28" fmla="*/ 2147483646 w 242"/>
                <a:gd name="T29" fmla="*/ 2147483646 h 204"/>
                <a:gd name="T30" fmla="*/ 2147483646 w 242"/>
                <a:gd name="T31" fmla="*/ 2147483646 h 204"/>
                <a:gd name="T32" fmla="*/ 2147483646 w 242"/>
                <a:gd name="T33" fmla="*/ 2147483646 h 204"/>
                <a:gd name="T34" fmla="*/ 2147483646 w 242"/>
                <a:gd name="T35" fmla="*/ 2147483646 h 204"/>
                <a:gd name="T36" fmla="*/ 2147483646 w 242"/>
                <a:gd name="T37" fmla="*/ 2147483646 h 204"/>
                <a:gd name="T38" fmla="*/ 2147483646 w 242"/>
                <a:gd name="T39" fmla="*/ 2147483646 h 204"/>
                <a:gd name="T40" fmla="*/ 2147483646 w 242"/>
                <a:gd name="T41" fmla="*/ 2147483646 h 204"/>
                <a:gd name="T42" fmla="*/ 2147483646 w 242"/>
                <a:gd name="T43" fmla="*/ 2147483646 h 204"/>
                <a:gd name="T44" fmla="*/ 2147483646 w 242"/>
                <a:gd name="T45" fmla="*/ 0 h 204"/>
                <a:gd name="T46" fmla="*/ 2147483646 w 242"/>
                <a:gd name="T47" fmla="*/ 0 h 204"/>
                <a:gd name="T48" fmla="*/ 0 w 242"/>
                <a:gd name="T49" fmla="*/ 2147483646 h 204"/>
                <a:gd name="T50" fmla="*/ 0 w 242"/>
                <a:gd name="T51" fmla="*/ 2147483646 h 204"/>
                <a:gd name="T52" fmla="*/ 2147483646 w 242"/>
                <a:gd name="T53" fmla="*/ 2147483646 h 2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2"/>
                <a:gd name="T82" fmla="*/ 0 h 204"/>
                <a:gd name="T83" fmla="*/ 242 w 242"/>
                <a:gd name="T84" fmla="*/ 204 h 20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2" h="204" extrusionOk="0">
                  <a:moveTo>
                    <a:pt x="20" y="57"/>
                  </a:moveTo>
                  <a:cubicBezTo>
                    <a:pt x="28" y="57"/>
                    <a:pt x="35" y="61"/>
                    <a:pt x="40" y="67"/>
                  </a:cubicBezTo>
                  <a:cubicBezTo>
                    <a:pt x="47" y="76"/>
                    <a:pt x="51" y="88"/>
                    <a:pt x="51" y="102"/>
                  </a:cubicBezTo>
                  <a:cubicBezTo>
                    <a:pt x="51" y="116"/>
                    <a:pt x="47" y="128"/>
                    <a:pt x="40" y="137"/>
                  </a:cubicBezTo>
                  <a:cubicBezTo>
                    <a:pt x="35" y="143"/>
                    <a:pt x="28" y="147"/>
                    <a:pt x="20" y="147"/>
                  </a:cubicBezTo>
                  <a:cubicBezTo>
                    <a:pt x="12" y="147"/>
                    <a:pt x="5" y="143"/>
                    <a:pt x="0" y="137"/>
                  </a:cubicBezTo>
                  <a:cubicBezTo>
                    <a:pt x="0" y="189"/>
                    <a:pt x="0" y="189"/>
                    <a:pt x="0" y="189"/>
                  </a:cubicBezTo>
                  <a:cubicBezTo>
                    <a:pt x="0" y="197"/>
                    <a:pt x="6" y="204"/>
                    <a:pt x="14" y="204"/>
                  </a:cubicBezTo>
                  <a:cubicBezTo>
                    <a:pt x="175" y="204"/>
                    <a:pt x="175" y="204"/>
                    <a:pt x="175" y="204"/>
                  </a:cubicBezTo>
                  <a:cubicBezTo>
                    <a:pt x="183" y="204"/>
                    <a:pt x="189" y="197"/>
                    <a:pt x="189" y="189"/>
                  </a:cubicBezTo>
                  <a:cubicBezTo>
                    <a:pt x="189" y="119"/>
                    <a:pt x="189" y="119"/>
                    <a:pt x="189" y="119"/>
                  </a:cubicBezTo>
                  <a:cubicBezTo>
                    <a:pt x="190" y="117"/>
                    <a:pt x="192" y="115"/>
                    <a:pt x="195" y="115"/>
                  </a:cubicBezTo>
                  <a:cubicBezTo>
                    <a:pt x="200" y="115"/>
                    <a:pt x="204" y="115"/>
                    <a:pt x="208" y="119"/>
                  </a:cubicBezTo>
                  <a:cubicBezTo>
                    <a:pt x="209" y="122"/>
                    <a:pt x="211" y="125"/>
                    <a:pt x="212" y="127"/>
                  </a:cubicBezTo>
                  <a:cubicBezTo>
                    <a:pt x="217" y="135"/>
                    <a:pt x="227" y="136"/>
                    <a:pt x="233" y="129"/>
                  </a:cubicBezTo>
                  <a:cubicBezTo>
                    <a:pt x="239" y="122"/>
                    <a:pt x="242" y="112"/>
                    <a:pt x="241" y="102"/>
                  </a:cubicBezTo>
                  <a:cubicBezTo>
                    <a:pt x="242" y="92"/>
                    <a:pt x="239" y="82"/>
                    <a:pt x="233" y="75"/>
                  </a:cubicBezTo>
                  <a:cubicBezTo>
                    <a:pt x="227" y="68"/>
                    <a:pt x="217" y="69"/>
                    <a:pt x="212" y="77"/>
                  </a:cubicBezTo>
                  <a:cubicBezTo>
                    <a:pt x="211" y="79"/>
                    <a:pt x="209" y="82"/>
                    <a:pt x="208" y="85"/>
                  </a:cubicBezTo>
                  <a:cubicBezTo>
                    <a:pt x="204" y="89"/>
                    <a:pt x="200" y="89"/>
                    <a:pt x="195" y="89"/>
                  </a:cubicBezTo>
                  <a:cubicBezTo>
                    <a:pt x="192" y="89"/>
                    <a:pt x="190" y="87"/>
                    <a:pt x="189" y="85"/>
                  </a:cubicBezTo>
                  <a:cubicBezTo>
                    <a:pt x="189" y="15"/>
                    <a:pt x="189" y="15"/>
                    <a:pt x="189" y="15"/>
                  </a:cubicBezTo>
                  <a:cubicBezTo>
                    <a:pt x="189" y="6"/>
                    <a:pt x="183" y="0"/>
                    <a:pt x="175" y="0"/>
                  </a:cubicBezTo>
                  <a:cubicBezTo>
                    <a:pt x="14" y="0"/>
                    <a:pt x="14" y="0"/>
                    <a:pt x="14" y="0"/>
                  </a:cubicBezTo>
                  <a:cubicBezTo>
                    <a:pt x="6" y="0"/>
                    <a:pt x="0" y="6"/>
                    <a:pt x="0" y="15"/>
                  </a:cubicBezTo>
                  <a:cubicBezTo>
                    <a:pt x="0" y="67"/>
                    <a:pt x="0" y="67"/>
                    <a:pt x="0" y="67"/>
                  </a:cubicBezTo>
                  <a:cubicBezTo>
                    <a:pt x="5" y="61"/>
                    <a:pt x="12" y="57"/>
                    <a:pt x="20" y="57"/>
                  </a:cubicBezTo>
                  <a:close/>
                </a:path>
              </a:pathLst>
            </a:custGeom>
            <a:solidFill>
              <a:srgbClr val="E6913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4" name="Google Shape;1198;p41">
              <a:extLst>
                <a:ext uri="{FF2B5EF4-FFF2-40B4-BE49-F238E27FC236}">
                  <a16:creationId xmlns:a16="http://schemas.microsoft.com/office/drawing/2014/main" id="{9D6F14B3-E8CF-4F9D-BB48-754A538C59F0}"/>
                </a:ext>
              </a:extLst>
            </p:cNvPr>
            <p:cNvSpPr>
              <a:spLocks noChangeArrowheads="1"/>
            </p:cNvSpPr>
            <p:nvPr/>
          </p:nvSpPr>
          <p:spPr bwMode="auto">
            <a:xfrm>
              <a:off x="1674084" y="3714660"/>
              <a:ext cx="173666" cy="220353"/>
            </a:xfrm>
            <a:custGeom>
              <a:avLst/>
              <a:gdLst>
                <a:gd name="T0" fmla="*/ 2147483646 w 197"/>
                <a:gd name="T1" fmla="*/ 2147483646 h 250"/>
                <a:gd name="T2" fmla="*/ 2147483646 w 197"/>
                <a:gd name="T3" fmla="*/ 2147483646 h 250"/>
                <a:gd name="T4" fmla="*/ 2147483646 w 197"/>
                <a:gd name="T5" fmla="*/ 2147483646 h 250"/>
                <a:gd name="T6" fmla="*/ 2147483646 w 197"/>
                <a:gd name="T7" fmla="*/ 2147483646 h 250"/>
                <a:gd name="T8" fmla="*/ 2147483646 w 197"/>
                <a:gd name="T9" fmla="*/ 2147483646 h 250"/>
                <a:gd name="T10" fmla="*/ 2147483646 w 197"/>
                <a:gd name="T11" fmla="*/ 2147483646 h 250"/>
                <a:gd name="T12" fmla="*/ 2147483646 w 197"/>
                <a:gd name="T13" fmla="*/ 2147483646 h 250"/>
                <a:gd name="T14" fmla="*/ 2147483646 w 197"/>
                <a:gd name="T15" fmla="*/ 2147483646 h 250"/>
                <a:gd name="T16" fmla="*/ 2147483646 w 197"/>
                <a:gd name="T17" fmla="*/ 2147483646 h 250"/>
                <a:gd name="T18" fmla="*/ 2147483646 w 197"/>
                <a:gd name="T19" fmla="*/ 2147483646 h 250"/>
                <a:gd name="T20" fmla="*/ 2147483646 w 197"/>
                <a:gd name="T21" fmla="*/ 2147483646 h 250"/>
                <a:gd name="T22" fmla="*/ 2147483646 w 197"/>
                <a:gd name="T23" fmla="*/ 2147483646 h 250"/>
                <a:gd name="T24" fmla="*/ 2147483646 w 197"/>
                <a:gd name="T25" fmla="*/ 2147483646 h 250"/>
                <a:gd name="T26" fmla="*/ 2147483646 w 197"/>
                <a:gd name="T27" fmla="*/ 2147483646 h 250"/>
                <a:gd name="T28" fmla="*/ 2147483646 w 197"/>
                <a:gd name="T29" fmla="*/ 2147483646 h 250"/>
                <a:gd name="T30" fmla="*/ 2147483646 w 197"/>
                <a:gd name="T31" fmla="*/ 2147483646 h 250"/>
                <a:gd name="T32" fmla="*/ 2147483646 w 197"/>
                <a:gd name="T33" fmla="*/ 2147483646 h 250"/>
                <a:gd name="T34" fmla="*/ 2147483646 w 197"/>
                <a:gd name="T35" fmla="*/ 2147483646 h 250"/>
                <a:gd name="T36" fmla="*/ 2147483646 w 197"/>
                <a:gd name="T37" fmla="*/ 2147483646 h 250"/>
                <a:gd name="T38" fmla="*/ 2147483646 w 197"/>
                <a:gd name="T39" fmla="*/ 2147483646 h 250"/>
                <a:gd name="T40" fmla="*/ 0 w 197"/>
                <a:gd name="T41" fmla="*/ 2147483646 h 250"/>
                <a:gd name="T42" fmla="*/ 0 w 197"/>
                <a:gd name="T43" fmla="*/ 2147483646 h 250"/>
                <a:gd name="T44" fmla="*/ 2147483646 w 197"/>
                <a:gd name="T45" fmla="*/ 2147483646 h 250"/>
                <a:gd name="T46" fmla="*/ 2147483646 w 197"/>
                <a:gd name="T47" fmla="*/ 2147483646 h 250"/>
                <a:gd name="T48" fmla="*/ 2147483646 w 197"/>
                <a:gd name="T49" fmla="*/ 2147483646 h 250"/>
                <a:gd name="T50" fmla="*/ 2147483646 w 197"/>
                <a:gd name="T51" fmla="*/ 2147483646 h 250"/>
                <a:gd name="T52" fmla="*/ 2147483646 w 197"/>
                <a:gd name="T53" fmla="*/ 2147483646 h 25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50"/>
                <a:gd name="T83" fmla="*/ 197 w 197"/>
                <a:gd name="T84" fmla="*/ 250 h 25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50" extrusionOk="0">
                  <a:moveTo>
                    <a:pt x="177" y="192"/>
                  </a:moveTo>
                  <a:cubicBezTo>
                    <a:pt x="169" y="192"/>
                    <a:pt x="162" y="189"/>
                    <a:pt x="157" y="183"/>
                  </a:cubicBezTo>
                  <a:cubicBezTo>
                    <a:pt x="150" y="174"/>
                    <a:pt x="146" y="161"/>
                    <a:pt x="146" y="147"/>
                  </a:cubicBezTo>
                  <a:cubicBezTo>
                    <a:pt x="146" y="134"/>
                    <a:pt x="150" y="121"/>
                    <a:pt x="157" y="112"/>
                  </a:cubicBezTo>
                  <a:cubicBezTo>
                    <a:pt x="162" y="106"/>
                    <a:pt x="169" y="103"/>
                    <a:pt x="177" y="103"/>
                  </a:cubicBezTo>
                  <a:cubicBezTo>
                    <a:pt x="185" y="103"/>
                    <a:pt x="192" y="106"/>
                    <a:pt x="197" y="113"/>
                  </a:cubicBezTo>
                  <a:cubicBezTo>
                    <a:pt x="197" y="67"/>
                    <a:pt x="197" y="67"/>
                    <a:pt x="197" y="67"/>
                  </a:cubicBezTo>
                  <a:cubicBezTo>
                    <a:pt x="197" y="59"/>
                    <a:pt x="191" y="53"/>
                    <a:pt x="182" y="53"/>
                  </a:cubicBezTo>
                  <a:cubicBezTo>
                    <a:pt x="120" y="53"/>
                    <a:pt x="120" y="53"/>
                    <a:pt x="120" y="53"/>
                  </a:cubicBezTo>
                  <a:cubicBezTo>
                    <a:pt x="118" y="52"/>
                    <a:pt x="115" y="50"/>
                    <a:pt x="115" y="47"/>
                  </a:cubicBezTo>
                  <a:cubicBezTo>
                    <a:pt x="115" y="42"/>
                    <a:pt x="115" y="38"/>
                    <a:pt x="120" y="35"/>
                  </a:cubicBezTo>
                  <a:cubicBezTo>
                    <a:pt x="122" y="33"/>
                    <a:pt x="125" y="32"/>
                    <a:pt x="128" y="30"/>
                  </a:cubicBezTo>
                  <a:cubicBezTo>
                    <a:pt x="136" y="25"/>
                    <a:pt x="137" y="15"/>
                    <a:pt x="129" y="9"/>
                  </a:cubicBezTo>
                  <a:cubicBezTo>
                    <a:pt x="122" y="3"/>
                    <a:pt x="112" y="0"/>
                    <a:pt x="102" y="1"/>
                  </a:cubicBezTo>
                  <a:cubicBezTo>
                    <a:pt x="93" y="0"/>
                    <a:pt x="82" y="3"/>
                    <a:pt x="75" y="9"/>
                  </a:cubicBezTo>
                  <a:cubicBezTo>
                    <a:pt x="68" y="15"/>
                    <a:pt x="69" y="25"/>
                    <a:pt x="77" y="30"/>
                  </a:cubicBezTo>
                  <a:cubicBezTo>
                    <a:pt x="80" y="32"/>
                    <a:pt x="82" y="33"/>
                    <a:pt x="85" y="35"/>
                  </a:cubicBezTo>
                  <a:cubicBezTo>
                    <a:pt x="89" y="38"/>
                    <a:pt x="90" y="42"/>
                    <a:pt x="89" y="47"/>
                  </a:cubicBezTo>
                  <a:cubicBezTo>
                    <a:pt x="89" y="50"/>
                    <a:pt x="87" y="52"/>
                    <a:pt x="85" y="53"/>
                  </a:cubicBezTo>
                  <a:cubicBezTo>
                    <a:pt x="15" y="53"/>
                    <a:pt x="15" y="53"/>
                    <a:pt x="15" y="53"/>
                  </a:cubicBezTo>
                  <a:cubicBezTo>
                    <a:pt x="7" y="53"/>
                    <a:pt x="0" y="59"/>
                    <a:pt x="0" y="67"/>
                  </a:cubicBezTo>
                  <a:cubicBezTo>
                    <a:pt x="0" y="235"/>
                    <a:pt x="0" y="235"/>
                    <a:pt x="0" y="235"/>
                  </a:cubicBezTo>
                  <a:cubicBezTo>
                    <a:pt x="0" y="243"/>
                    <a:pt x="7" y="250"/>
                    <a:pt x="15" y="250"/>
                  </a:cubicBezTo>
                  <a:cubicBezTo>
                    <a:pt x="182" y="250"/>
                    <a:pt x="182" y="250"/>
                    <a:pt x="182" y="250"/>
                  </a:cubicBezTo>
                  <a:cubicBezTo>
                    <a:pt x="191" y="250"/>
                    <a:pt x="197" y="243"/>
                    <a:pt x="197" y="235"/>
                  </a:cubicBezTo>
                  <a:cubicBezTo>
                    <a:pt x="197" y="182"/>
                    <a:pt x="197" y="182"/>
                    <a:pt x="197" y="182"/>
                  </a:cubicBezTo>
                  <a:cubicBezTo>
                    <a:pt x="192" y="189"/>
                    <a:pt x="185" y="192"/>
                    <a:pt x="177" y="192"/>
                  </a:cubicBezTo>
                  <a:close/>
                </a:path>
              </a:pathLst>
            </a:custGeom>
            <a:solidFill>
              <a:srgbClr val="A64D7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5" name="Google Shape;1199;p41">
              <a:extLst>
                <a:ext uri="{FF2B5EF4-FFF2-40B4-BE49-F238E27FC236}">
                  <a16:creationId xmlns:a16="http://schemas.microsoft.com/office/drawing/2014/main" id="{47E72BC7-F20C-4925-AD14-D2826A4161B1}"/>
                </a:ext>
              </a:extLst>
            </p:cNvPr>
            <p:cNvSpPr>
              <a:spLocks noChangeArrowheads="1"/>
            </p:cNvSpPr>
            <p:nvPr/>
          </p:nvSpPr>
          <p:spPr bwMode="auto">
            <a:xfrm>
              <a:off x="1674084" y="3214987"/>
              <a:ext cx="219646" cy="173489"/>
            </a:xfrm>
            <a:custGeom>
              <a:avLst/>
              <a:gdLst>
                <a:gd name="T0" fmla="*/ 2147483646 w 249"/>
                <a:gd name="T1" fmla="*/ 2147483646 h 197"/>
                <a:gd name="T2" fmla="*/ 2147483646 w 249"/>
                <a:gd name="T3" fmla="*/ 2147483646 h 197"/>
                <a:gd name="T4" fmla="*/ 2147483646 w 249"/>
                <a:gd name="T5" fmla="*/ 2147483646 h 197"/>
                <a:gd name="T6" fmla="*/ 2147483646 w 249"/>
                <a:gd name="T7" fmla="*/ 2147483646 h 197"/>
                <a:gd name="T8" fmla="*/ 2147483646 w 249"/>
                <a:gd name="T9" fmla="*/ 2147483646 h 197"/>
                <a:gd name="T10" fmla="*/ 2147483646 w 249"/>
                <a:gd name="T11" fmla="*/ 2147483646 h 197"/>
                <a:gd name="T12" fmla="*/ 2147483646 w 249"/>
                <a:gd name="T13" fmla="*/ 2147483646 h 197"/>
                <a:gd name="T14" fmla="*/ 2147483646 w 249"/>
                <a:gd name="T15" fmla="*/ 2147483646 h 197"/>
                <a:gd name="T16" fmla="*/ 2147483646 w 249"/>
                <a:gd name="T17" fmla="*/ 2147483646 h 197"/>
                <a:gd name="T18" fmla="*/ 2147483646 w 249"/>
                <a:gd name="T19" fmla="*/ 2147483646 h 197"/>
                <a:gd name="T20" fmla="*/ 2147483646 w 249"/>
                <a:gd name="T21" fmla="*/ 2147483646 h 197"/>
                <a:gd name="T22" fmla="*/ 2147483646 w 249"/>
                <a:gd name="T23" fmla="*/ 2147483646 h 197"/>
                <a:gd name="T24" fmla="*/ 2147483646 w 249"/>
                <a:gd name="T25" fmla="*/ 2147483646 h 197"/>
                <a:gd name="T26" fmla="*/ 2147483646 w 249"/>
                <a:gd name="T27" fmla="*/ 2147483646 h 197"/>
                <a:gd name="T28" fmla="*/ 2147483646 w 249"/>
                <a:gd name="T29" fmla="*/ 2147483646 h 197"/>
                <a:gd name="T30" fmla="*/ 2147483646 w 249"/>
                <a:gd name="T31" fmla="*/ 2147483646 h 197"/>
                <a:gd name="T32" fmla="*/ 2147483646 w 249"/>
                <a:gd name="T33" fmla="*/ 2147483646 h 197"/>
                <a:gd name="T34" fmla="*/ 2147483646 w 249"/>
                <a:gd name="T35" fmla="*/ 2147483646 h 197"/>
                <a:gd name="T36" fmla="*/ 2147483646 w 249"/>
                <a:gd name="T37" fmla="*/ 2147483646 h 197"/>
                <a:gd name="T38" fmla="*/ 2147483646 w 249"/>
                <a:gd name="T39" fmla="*/ 2147483646 h 197"/>
                <a:gd name="T40" fmla="*/ 2147483646 w 249"/>
                <a:gd name="T41" fmla="*/ 0 h 197"/>
                <a:gd name="T42" fmla="*/ 2147483646 w 249"/>
                <a:gd name="T43" fmla="*/ 0 h 197"/>
                <a:gd name="T44" fmla="*/ 0 w 249"/>
                <a:gd name="T45" fmla="*/ 2147483646 h 197"/>
                <a:gd name="T46" fmla="*/ 0 w 249"/>
                <a:gd name="T47" fmla="*/ 2147483646 h 197"/>
                <a:gd name="T48" fmla="*/ 2147483646 w 249"/>
                <a:gd name="T49" fmla="*/ 2147483646 h 197"/>
                <a:gd name="T50" fmla="*/ 2147483646 w 249"/>
                <a:gd name="T51" fmla="*/ 2147483646 h 197"/>
                <a:gd name="T52" fmla="*/ 2147483646 w 249"/>
                <a:gd name="T53" fmla="*/ 2147483646 h 1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9"/>
                <a:gd name="T82" fmla="*/ 0 h 197"/>
                <a:gd name="T83" fmla="*/ 249 w 249"/>
                <a:gd name="T84" fmla="*/ 197 h 19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9" h="197" extrusionOk="0">
                  <a:moveTo>
                    <a:pt x="57" y="177"/>
                  </a:moveTo>
                  <a:cubicBezTo>
                    <a:pt x="57" y="169"/>
                    <a:pt x="61" y="162"/>
                    <a:pt x="67" y="157"/>
                  </a:cubicBezTo>
                  <a:cubicBezTo>
                    <a:pt x="76" y="149"/>
                    <a:pt x="88" y="146"/>
                    <a:pt x="102" y="146"/>
                  </a:cubicBezTo>
                  <a:cubicBezTo>
                    <a:pt x="116" y="146"/>
                    <a:pt x="129" y="149"/>
                    <a:pt x="137" y="157"/>
                  </a:cubicBezTo>
                  <a:cubicBezTo>
                    <a:pt x="144" y="162"/>
                    <a:pt x="147" y="169"/>
                    <a:pt x="147" y="177"/>
                  </a:cubicBezTo>
                  <a:cubicBezTo>
                    <a:pt x="147" y="185"/>
                    <a:pt x="143" y="192"/>
                    <a:pt x="137" y="197"/>
                  </a:cubicBezTo>
                  <a:cubicBezTo>
                    <a:pt x="182" y="197"/>
                    <a:pt x="182" y="197"/>
                    <a:pt x="182" y="197"/>
                  </a:cubicBezTo>
                  <a:cubicBezTo>
                    <a:pt x="191" y="197"/>
                    <a:pt x="197" y="190"/>
                    <a:pt x="197" y="182"/>
                  </a:cubicBezTo>
                  <a:cubicBezTo>
                    <a:pt x="197" y="119"/>
                    <a:pt x="197" y="119"/>
                    <a:pt x="197" y="119"/>
                  </a:cubicBezTo>
                  <a:cubicBezTo>
                    <a:pt x="198" y="117"/>
                    <a:pt x="200" y="115"/>
                    <a:pt x="202" y="115"/>
                  </a:cubicBezTo>
                  <a:cubicBezTo>
                    <a:pt x="207" y="115"/>
                    <a:pt x="212" y="115"/>
                    <a:pt x="215" y="119"/>
                  </a:cubicBezTo>
                  <a:cubicBezTo>
                    <a:pt x="217" y="122"/>
                    <a:pt x="218" y="125"/>
                    <a:pt x="220" y="127"/>
                  </a:cubicBezTo>
                  <a:cubicBezTo>
                    <a:pt x="225" y="135"/>
                    <a:pt x="235" y="136"/>
                    <a:pt x="241" y="129"/>
                  </a:cubicBezTo>
                  <a:cubicBezTo>
                    <a:pt x="247" y="122"/>
                    <a:pt x="249" y="112"/>
                    <a:pt x="249" y="102"/>
                  </a:cubicBezTo>
                  <a:cubicBezTo>
                    <a:pt x="249" y="92"/>
                    <a:pt x="247" y="82"/>
                    <a:pt x="241" y="75"/>
                  </a:cubicBezTo>
                  <a:cubicBezTo>
                    <a:pt x="235" y="68"/>
                    <a:pt x="225" y="69"/>
                    <a:pt x="220" y="77"/>
                  </a:cubicBezTo>
                  <a:cubicBezTo>
                    <a:pt x="218" y="79"/>
                    <a:pt x="217" y="82"/>
                    <a:pt x="215" y="85"/>
                  </a:cubicBezTo>
                  <a:cubicBezTo>
                    <a:pt x="212" y="89"/>
                    <a:pt x="207" y="89"/>
                    <a:pt x="202" y="89"/>
                  </a:cubicBezTo>
                  <a:cubicBezTo>
                    <a:pt x="200" y="89"/>
                    <a:pt x="198" y="87"/>
                    <a:pt x="197" y="85"/>
                  </a:cubicBezTo>
                  <a:cubicBezTo>
                    <a:pt x="197" y="15"/>
                    <a:pt x="197" y="15"/>
                    <a:pt x="197" y="15"/>
                  </a:cubicBezTo>
                  <a:cubicBezTo>
                    <a:pt x="197" y="6"/>
                    <a:pt x="191" y="0"/>
                    <a:pt x="182" y="0"/>
                  </a:cubicBezTo>
                  <a:cubicBezTo>
                    <a:pt x="15" y="0"/>
                    <a:pt x="15" y="0"/>
                    <a:pt x="15" y="0"/>
                  </a:cubicBezTo>
                  <a:cubicBezTo>
                    <a:pt x="7" y="0"/>
                    <a:pt x="0" y="6"/>
                    <a:pt x="0" y="15"/>
                  </a:cubicBezTo>
                  <a:cubicBezTo>
                    <a:pt x="0" y="182"/>
                    <a:pt x="0" y="182"/>
                    <a:pt x="0" y="182"/>
                  </a:cubicBezTo>
                  <a:cubicBezTo>
                    <a:pt x="0" y="190"/>
                    <a:pt x="7" y="197"/>
                    <a:pt x="15" y="197"/>
                  </a:cubicBezTo>
                  <a:cubicBezTo>
                    <a:pt x="68" y="197"/>
                    <a:pt x="68" y="197"/>
                    <a:pt x="68" y="197"/>
                  </a:cubicBezTo>
                  <a:cubicBezTo>
                    <a:pt x="61" y="192"/>
                    <a:pt x="57" y="185"/>
                    <a:pt x="57" y="177"/>
                  </a:cubicBezTo>
                  <a:close/>
                </a:path>
              </a:pathLst>
            </a:custGeom>
            <a:solidFill>
              <a:srgbClr val="A61C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6" name="Google Shape;1200;p41">
              <a:extLst>
                <a:ext uri="{FF2B5EF4-FFF2-40B4-BE49-F238E27FC236}">
                  <a16:creationId xmlns:a16="http://schemas.microsoft.com/office/drawing/2014/main" id="{2BF79A72-062F-4F94-BAE9-C00DAA8914E4}"/>
                </a:ext>
              </a:extLst>
            </p:cNvPr>
            <p:cNvSpPr>
              <a:spLocks noChangeArrowheads="1"/>
            </p:cNvSpPr>
            <p:nvPr/>
          </p:nvSpPr>
          <p:spPr bwMode="auto">
            <a:xfrm>
              <a:off x="1995010" y="3754076"/>
              <a:ext cx="212501" cy="180938"/>
            </a:xfrm>
            <a:custGeom>
              <a:avLst/>
              <a:gdLst>
                <a:gd name="T0" fmla="*/ 2147483646 w 241"/>
                <a:gd name="T1" fmla="*/ 2147483646 h 205"/>
                <a:gd name="T2" fmla="*/ 2147483646 w 241"/>
                <a:gd name="T3" fmla="*/ 2147483646 h 205"/>
                <a:gd name="T4" fmla="*/ 2147483646 w 241"/>
                <a:gd name="T5" fmla="*/ 2147483646 h 205"/>
                <a:gd name="T6" fmla="*/ 2147483646 w 241"/>
                <a:gd name="T7" fmla="*/ 2147483646 h 205"/>
                <a:gd name="T8" fmla="*/ 2147483646 w 241"/>
                <a:gd name="T9" fmla="*/ 2147483646 h 205"/>
                <a:gd name="T10" fmla="*/ 2147483646 w 241"/>
                <a:gd name="T11" fmla="*/ 2147483646 h 205"/>
                <a:gd name="T12" fmla="*/ 2147483646 w 241"/>
                <a:gd name="T13" fmla="*/ 2147483646 h 205"/>
                <a:gd name="T14" fmla="*/ 2147483646 w 241"/>
                <a:gd name="T15" fmla="*/ 0 h 205"/>
                <a:gd name="T16" fmla="*/ 2147483646 w 241"/>
                <a:gd name="T17" fmla="*/ 0 h 205"/>
                <a:gd name="T18" fmla="*/ 2147483646 w 241"/>
                <a:gd name="T19" fmla="*/ 2147483646 h 205"/>
                <a:gd name="T20" fmla="*/ 2147483646 w 241"/>
                <a:gd name="T21" fmla="*/ 2147483646 h 205"/>
                <a:gd name="T22" fmla="*/ 2147483646 w 241"/>
                <a:gd name="T23" fmla="*/ 2147483646 h 205"/>
                <a:gd name="T24" fmla="*/ 2147483646 w 241"/>
                <a:gd name="T25" fmla="*/ 2147483646 h 205"/>
                <a:gd name="T26" fmla="*/ 2147483646 w 241"/>
                <a:gd name="T27" fmla="*/ 2147483646 h 205"/>
                <a:gd name="T28" fmla="*/ 2147483646 w 241"/>
                <a:gd name="T29" fmla="*/ 2147483646 h 205"/>
                <a:gd name="T30" fmla="*/ 0 w 241"/>
                <a:gd name="T31" fmla="*/ 2147483646 h 205"/>
                <a:gd name="T32" fmla="*/ 2147483646 w 241"/>
                <a:gd name="T33" fmla="*/ 2147483646 h 205"/>
                <a:gd name="T34" fmla="*/ 2147483646 w 241"/>
                <a:gd name="T35" fmla="*/ 2147483646 h 205"/>
                <a:gd name="T36" fmla="*/ 2147483646 w 241"/>
                <a:gd name="T37" fmla="*/ 2147483646 h 205"/>
                <a:gd name="T38" fmla="*/ 2147483646 w 241"/>
                <a:gd name="T39" fmla="*/ 2147483646 h 205"/>
                <a:gd name="T40" fmla="*/ 2147483646 w 241"/>
                <a:gd name="T41" fmla="*/ 2147483646 h 205"/>
                <a:gd name="T42" fmla="*/ 2147483646 w 241"/>
                <a:gd name="T43" fmla="*/ 2147483646 h 205"/>
                <a:gd name="T44" fmla="*/ 2147483646 w 241"/>
                <a:gd name="T45" fmla="*/ 2147483646 h 205"/>
                <a:gd name="T46" fmla="*/ 2147483646 w 241"/>
                <a:gd name="T47" fmla="*/ 2147483646 h 205"/>
                <a:gd name="T48" fmla="*/ 2147483646 w 241"/>
                <a:gd name="T49" fmla="*/ 2147483646 h 205"/>
                <a:gd name="T50" fmla="*/ 2147483646 w 241"/>
                <a:gd name="T51" fmla="*/ 2147483646 h 205"/>
                <a:gd name="T52" fmla="*/ 2147483646 w 241"/>
                <a:gd name="T53" fmla="*/ 2147483646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1"/>
                <a:gd name="T82" fmla="*/ 0 h 205"/>
                <a:gd name="T83" fmla="*/ 241 w 241"/>
                <a:gd name="T84" fmla="*/ 205 h 2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1" h="205" extrusionOk="0">
                  <a:moveTo>
                    <a:pt x="221" y="147"/>
                  </a:moveTo>
                  <a:cubicBezTo>
                    <a:pt x="214" y="147"/>
                    <a:pt x="206" y="144"/>
                    <a:pt x="201" y="138"/>
                  </a:cubicBezTo>
                  <a:cubicBezTo>
                    <a:pt x="194" y="129"/>
                    <a:pt x="190" y="116"/>
                    <a:pt x="190" y="102"/>
                  </a:cubicBezTo>
                  <a:cubicBezTo>
                    <a:pt x="190" y="89"/>
                    <a:pt x="194" y="76"/>
                    <a:pt x="201" y="67"/>
                  </a:cubicBezTo>
                  <a:cubicBezTo>
                    <a:pt x="206" y="61"/>
                    <a:pt x="214" y="58"/>
                    <a:pt x="221" y="58"/>
                  </a:cubicBezTo>
                  <a:cubicBezTo>
                    <a:pt x="229" y="58"/>
                    <a:pt x="236" y="61"/>
                    <a:pt x="241" y="68"/>
                  </a:cubicBezTo>
                  <a:cubicBezTo>
                    <a:pt x="241" y="15"/>
                    <a:pt x="241" y="15"/>
                    <a:pt x="241" y="15"/>
                  </a:cubicBezTo>
                  <a:cubicBezTo>
                    <a:pt x="241" y="7"/>
                    <a:pt x="235" y="0"/>
                    <a:pt x="227" y="0"/>
                  </a:cubicBezTo>
                  <a:cubicBezTo>
                    <a:pt x="67" y="0"/>
                    <a:pt x="67" y="0"/>
                    <a:pt x="67" y="0"/>
                  </a:cubicBezTo>
                  <a:cubicBezTo>
                    <a:pt x="58" y="0"/>
                    <a:pt x="52" y="7"/>
                    <a:pt x="52" y="15"/>
                  </a:cubicBezTo>
                  <a:cubicBezTo>
                    <a:pt x="52" y="85"/>
                    <a:pt x="52" y="85"/>
                    <a:pt x="52" y="85"/>
                  </a:cubicBezTo>
                  <a:cubicBezTo>
                    <a:pt x="51" y="87"/>
                    <a:pt x="49" y="89"/>
                    <a:pt x="46" y="90"/>
                  </a:cubicBezTo>
                  <a:cubicBezTo>
                    <a:pt x="41" y="90"/>
                    <a:pt x="37" y="90"/>
                    <a:pt x="34" y="85"/>
                  </a:cubicBezTo>
                  <a:cubicBezTo>
                    <a:pt x="32" y="83"/>
                    <a:pt x="31" y="80"/>
                    <a:pt x="29" y="77"/>
                  </a:cubicBezTo>
                  <a:cubicBezTo>
                    <a:pt x="24" y="69"/>
                    <a:pt x="14" y="68"/>
                    <a:pt x="8" y="75"/>
                  </a:cubicBezTo>
                  <a:cubicBezTo>
                    <a:pt x="2" y="83"/>
                    <a:pt x="0" y="93"/>
                    <a:pt x="0" y="102"/>
                  </a:cubicBezTo>
                  <a:cubicBezTo>
                    <a:pt x="0" y="112"/>
                    <a:pt x="2" y="122"/>
                    <a:pt x="8" y="129"/>
                  </a:cubicBezTo>
                  <a:cubicBezTo>
                    <a:pt x="14" y="137"/>
                    <a:pt x="24" y="136"/>
                    <a:pt x="29" y="128"/>
                  </a:cubicBezTo>
                  <a:cubicBezTo>
                    <a:pt x="31" y="125"/>
                    <a:pt x="32" y="122"/>
                    <a:pt x="34" y="120"/>
                  </a:cubicBezTo>
                  <a:cubicBezTo>
                    <a:pt x="37" y="115"/>
                    <a:pt x="41" y="115"/>
                    <a:pt x="46" y="115"/>
                  </a:cubicBezTo>
                  <a:cubicBezTo>
                    <a:pt x="49" y="115"/>
                    <a:pt x="51" y="118"/>
                    <a:pt x="52" y="120"/>
                  </a:cubicBezTo>
                  <a:cubicBezTo>
                    <a:pt x="52" y="190"/>
                    <a:pt x="52" y="190"/>
                    <a:pt x="52" y="190"/>
                  </a:cubicBezTo>
                  <a:cubicBezTo>
                    <a:pt x="52" y="198"/>
                    <a:pt x="58" y="205"/>
                    <a:pt x="67" y="205"/>
                  </a:cubicBezTo>
                  <a:cubicBezTo>
                    <a:pt x="227" y="205"/>
                    <a:pt x="227" y="205"/>
                    <a:pt x="227" y="205"/>
                  </a:cubicBezTo>
                  <a:cubicBezTo>
                    <a:pt x="235" y="205"/>
                    <a:pt x="241" y="198"/>
                    <a:pt x="241" y="190"/>
                  </a:cubicBezTo>
                  <a:cubicBezTo>
                    <a:pt x="241" y="137"/>
                    <a:pt x="241" y="137"/>
                    <a:pt x="241" y="137"/>
                  </a:cubicBezTo>
                  <a:cubicBezTo>
                    <a:pt x="236" y="144"/>
                    <a:pt x="229" y="147"/>
                    <a:pt x="221" y="147"/>
                  </a:cubicBezTo>
                  <a:close/>
                </a:path>
              </a:pathLst>
            </a:custGeom>
            <a:solidFill>
              <a:srgbClr val="3D85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7" name="Google Shape;1201;p41">
              <a:extLst>
                <a:ext uri="{FF2B5EF4-FFF2-40B4-BE49-F238E27FC236}">
                  <a16:creationId xmlns:a16="http://schemas.microsoft.com/office/drawing/2014/main" id="{02A6CA7A-6096-4252-A943-ED977086DD99}"/>
                </a:ext>
              </a:extLst>
            </p:cNvPr>
            <p:cNvSpPr>
              <a:spLocks noChangeArrowheads="1"/>
            </p:cNvSpPr>
            <p:nvPr/>
          </p:nvSpPr>
          <p:spPr bwMode="auto">
            <a:xfrm>
              <a:off x="2220560" y="3214987"/>
              <a:ext cx="173666" cy="219422"/>
            </a:xfrm>
            <a:custGeom>
              <a:avLst/>
              <a:gdLst>
                <a:gd name="T0" fmla="*/ 0 w 197"/>
                <a:gd name="T1" fmla="*/ 2147483646 h 249"/>
                <a:gd name="T2" fmla="*/ 0 w 197"/>
                <a:gd name="T3" fmla="*/ 2147483646 h 249"/>
                <a:gd name="T4" fmla="*/ 2147483646 w 197"/>
                <a:gd name="T5" fmla="*/ 2147483646 h 249"/>
                <a:gd name="T6" fmla="*/ 2147483646 w 197"/>
                <a:gd name="T7" fmla="*/ 2147483646 h 249"/>
                <a:gd name="T8" fmla="*/ 2147483646 w 197"/>
                <a:gd name="T9" fmla="*/ 2147483646 h 249"/>
                <a:gd name="T10" fmla="*/ 2147483646 w 197"/>
                <a:gd name="T11" fmla="*/ 2147483646 h 249"/>
                <a:gd name="T12" fmla="*/ 2147483646 w 197"/>
                <a:gd name="T13" fmla="*/ 2147483646 h 249"/>
                <a:gd name="T14" fmla="*/ 0 w 197"/>
                <a:gd name="T15" fmla="*/ 2147483646 h 249"/>
                <a:gd name="T16" fmla="*/ 0 w 197"/>
                <a:gd name="T17" fmla="*/ 2147483646 h 249"/>
                <a:gd name="T18" fmla="*/ 2147483646 w 197"/>
                <a:gd name="T19" fmla="*/ 2147483646 h 249"/>
                <a:gd name="T20" fmla="*/ 2147483646 w 197"/>
                <a:gd name="T21" fmla="*/ 2147483646 h 249"/>
                <a:gd name="T22" fmla="*/ 2147483646 w 197"/>
                <a:gd name="T23" fmla="*/ 2147483646 h 249"/>
                <a:gd name="T24" fmla="*/ 2147483646 w 197"/>
                <a:gd name="T25" fmla="*/ 2147483646 h 249"/>
                <a:gd name="T26" fmla="*/ 2147483646 w 197"/>
                <a:gd name="T27" fmla="*/ 2147483646 h 249"/>
                <a:gd name="T28" fmla="*/ 2147483646 w 197"/>
                <a:gd name="T29" fmla="*/ 2147483646 h 249"/>
                <a:gd name="T30" fmla="*/ 2147483646 w 197"/>
                <a:gd name="T31" fmla="*/ 2147483646 h 249"/>
                <a:gd name="T32" fmla="*/ 2147483646 w 197"/>
                <a:gd name="T33" fmla="*/ 2147483646 h 249"/>
                <a:gd name="T34" fmla="*/ 2147483646 w 197"/>
                <a:gd name="T35" fmla="*/ 2147483646 h 249"/>
                <a:gd name="T36" fmla="*/ 2147483646 w 197"/>
                <a:gd name="T37" fmla="*/ 2147483646 h 249"/>
                <a:gd name="T38" fmla="*/ 2147483646 w 197"/>
                <a:gd name="T39" fmla="*/ 2147483646 h 249"/>
                <a:gd name="T40" fmla="*/ 2147483646 w 197"/>
                <a:gd name="T41" fmla="*/ 2147483646 h 249"/>
                <a:gd name="T42" fmla="*/ 2147483646 w 197"/>
                <a:gd name="T43" fmla="*/ 2147483646 h 249"/>
                <a:gd name="T44" fmla="*/ 2147483646 w 197"/>
                <a:gd name="T45" fmla="*/ 2147483646 h 249"/>
                <a:gd name="T46" fmla="*/ 2147483646 w 197"/>
                <a:gd name="T47" fmla="*/ 2147483646 h 249"/>
                <a:gd name="T48" fmla="*/ 2147483646 w 197"/>
                <a:gd name="T49" fmla="*/ 0 h 249"/>
                <a:gd name="T50" fmla="*/ 2147483646 w 197"/>
                <a:gd name="T51" fmla="*/ 0 h 249"/>
                <a:gd name="T52" fmla="*/ 0 w 197"/>
                <a:gd name="T53" fmla="*/ 2147483646 h 2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49"/>
                <a:gd name="T83" fmla="*/ 197 w 197"/>
                <a:gd name="T84" fmla="*/ 249 h 24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49" extrusionOk="0">
                  <a:moveTo>
                    <a:pt x="0" y="15"/>
                  </a:moveTo>
                  <a:cubicBezTo>
                    <a:pt x="0" y="67"/>
                    <a:pt x="0" y="67"/>
                    <a:pt x="0" y="67"/>
                  </a:cubicBezTo>
                  <a:cubicBezTo>
                    <a:pt x="5" y="61"/>
                    <a:pt x="12" y="57"/>
                    <a:pt x="20" y="57"/>
                  </a:cubicBezTo>
                  <a:cubicBezTo>
                    <a:pt x="28" y="57"/>
                    <a:pt x="35" y="61"/>
                    <a:pt x="40" y="67"/>
                  </a:cubicBezTo>
                  <a:cubicBezTo>
                    <a:pt x="47" y="76"/>
                    <a:pt x="51" y="88"/>
                    <a:pt x="51" y="102"/>
                  </a:cubicBezTo>
                  <a:cubicBezTo>
                    <a:pt x="51" y="116"/>
                    <a:pt x="47" y="128"/>
                    <a:pt x="40" y="137"/>
                  </a:cubicBezTo>
                  <a:cubicBezTo>
                    <a:pt x="35" y="143"/>
                    <a:pt x="28" y="147"/>
                    <a:pt x="20" y="147"/>
                  </a:cubicBezTo>
                  <a:cubicBezTo>
                    <a:pt x="12" y="147"/>
                    <a:pt x="5" y="143"/>
                    <a:pt x="0" y="137"/>
                  </a:cubicBezTo>
                  <a:cubicBezTo>
                    <a:pt x="0" y="182"/>
                    <a:pt x="0" y="182"/>
                    <a:pt x="0" y="182"/>
                  </a:cubicBezTo>
                  <a:cubicBezTo>
                    <a:pt x="0" y="190"/>
                    <a:pt x="6" y="197"/>
                    <a:pt x="15" y="197"/>
                  </a:cubicBezTo>
                  <a:cubicBezTo>
                    <a:pt x="77" y="197"/>
                    <a:pt x="77" y="197"/>
                    <a:pt x="77" y="197"/>
                  </a:cubicBezTo>
                  <a:cubicBezTo>
                    <a:pt x="80" y="198"/>
                    <a:pt x="82" y="199"/>
                    <a:pt x="82" y="202"/>
                  </a:cubicBezTo>
                  <a:cubicBezTo>
                    <a:pt x="82" y="207"/>
                    <a:pt x="82" y="212"/>
                    <a:pt x="77" y="215"/>
                  </a:cubicBezTo>
                  <a:cubicBezTo>
                    <a:pt x="75" y="217"/>
                    <a:pt x="72" y="218"/>
                    <a:pt x="69" y="219"/>
                  </a:cubicBezTo>
                  <a:cubicBezTo>
                    <a:pt x="61" y="224"/>
                    <a:pt x="60" y="235"/>
                    <a:pt x="68" y="241"/>
                  </a:cubicBezTo>
                  <a:cubicBezTo>
                    <a:pt x="75" y="247"/>
                    <a:pt x="85" y="249"/>
                    <a:pt x="95" y="249"/>
                  </a:cubicBezTo>
                  <a:cubicBezTo>
                    <a:pt x="104" y="249"/>
                    <a:pt x="115" y="247"/>
                    <a:pt x="122" y="241"/>
                  </a:cubicBezTo>
                  <a:cubicBezTo>
                    <a:pt x="129" y="235"/>
                    <a:pt x="128" y="224"/>
                    <a:pt x="120" y="219"/>
                  </a:cubicBezTo>
                  <a:cubicBezTo>
                    <a:pt x="118" y="218"/>
                    <a:pt x="115" y="217"/>
                    <a:pt x="112" y="215"/>
                  </a:cubicBezTo>
                  <a:cubicBezTo>
                    <a:pt x="108" y="212"/>
                    <a:pt x="107" y="207"/>
                    <a:pt x="108" y="202"/>
                  </a:cubicBezTo>
                  <a:cubicBezTo>
                    <a:pt x="108" y="199"/>
                    <a:pt x="110" y="198"/>
                    <a:pt x="112" y="197"/>
                  </a:cubicBezTo>
                  <a:cubicBezTo>
                    <a:pt x="182" y="197"/>
                    <a:pt x="182" y="197"/>
                    <a:pt x="182" y="197"/>
                  </a:cubicBezTo>
                  <a:cubicBezTo>
                    <a:pt x="190" y="197"/>
                    <a:pt x="197" y="190"/>
                    <a:pt x="197" y="182"/>
                  </a:cubicBezTo>
                  <a:cubicBezTo>
                    <a:pt x="197" y="15"/>
                    <a:pt x="197" y="15"/>
                    <a:pt x="197" y="15"/>
                  </a:cubicBezTo>
                  <a:cubicBezTo>
                    <a:pt x="197" y="6"/>
                    <a:pt x="190" y="0"/>
                    <a:pt x="182" y="0"/>
                  </a:cubicBezTo>
                  <a:cubicBezTo>
                    <a:pt x="15" y="0"/>
                    <a:pt x="15" y="0"/>
                    <a:pt x="15" y="0"/>
                  </a:cubicBezTo>
                  <a:cubicBezTo>
                    <a:pt x="6" y="0"/>
                    <a:pt x="0" y="6"/>
                    <a:pt x="0" y="15"/>
                  </a:cubicBezTo>
                  <a:close/>
                </a:path>
              </a:pathLst>
            </a:custGeom>
            <a:solidFill>
              <a:srgbClr val="F1C23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8" name="Google Shape;1202;p41">
              <a:extLst>
                <a:ext uri="{FF2B5EF4-FFF2-40B4-BE49-F238E27FC236}">
                  <a16:creationId xmlns:a16="http://schemas.microsoft.com/office/drawing/2014/main" id="{A347E7F5-EF22-4E61-8215-3217F3D45661}"/>
                </a:ext>
              </a:extLst>
            </p:cNvPr>
            <p:cNvSpPr>
              <a:spLocks noChangeArrowheads="1"/>
            </p:cNvSpPr>
            <p:nvPr/>
          </p:nvSpPr>
          <p:spPr bwMode="auto">
            <a:xfrm>
              <a:off x="2214346" y="3400890"/>
              <a:ext cx="179880" cy="21321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0 h 242"/>
                <a:gd name="T12" fmla="*/ 2147483646 w 204"/>
                <a:gd name="T13" fmla="*/ 0 h 242"/>
                <a:gd name="T14" fmla="*/ 0 w 204"/>
                <a:gd name="T15" fmla="*/ 2147483646 h 242"/>
                <a:gd name="T16" fmla="*/ 0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2147483646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2147483646 w 204"/>
                <a:gd name="T45" fmla="*/ 2147483646 h 242"/>
                <a:gd name="T46" fmla="*/ 2147483646 w 204"/>
                <a:gd name="T47" fmla="*/ 2147483646 h 242"/>
                <a:gd name="T48" fmla="*/ 2147483646 w 204"/>
                <a:gd name="T49" fmla="*/ 0 h 242"/>
                <a:gd name="T50" fmla="*/ 2147483646 w 204"/>
                <a:gd name="T51" fmla="*/ 0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147" y="20"/>
                  </a:moveTo>
                  <a:cubicBezTo>
                    <a:pt x="147" y="28"/>
                    <a:pt x="143" y="35"/>
                    <a:pt x="137" y="40"/>
                  </a:cubicBezTo>
                  <a:cubicBezTo>
                    <a:pt x="128" y="48"/>
                    <a:pt x="116" y="51"/>
                    <a:pt x="102" y="51"/>
                  </a:cubicBezTo>
                  <a:cubicBezTo>
                    <a:pt x="88" y="51"/>
                    <a:pt x="75" y="48"/>
                    <a:pt x="67" y="40"/>
                  </a:cubicBezTo>
                  <a:cubicBezTo>
                    <a:pt x="60" y="35"/>
                    <a:pt x="57" y="28"/>
                    <a:pt x="57" y="20"/>
                  </a:cubicBezTo>
                  <a:cubicBezTo>
                    <a:pt x="57" y="12"/>
                    <a:pt x="61" y="5"/>
                    <a:pt x="67" y="0"/>
                  </a:cubicBezTo>
                  <a:cubicBezTo>
                    <a:pt x="14" y="0"/>
                    <a:pt x="14" y="0"/>
                    <a:pt x="14" y="0"/>
                  </a:cubicBezTo>
                  <a:cubicBezTo>
                    <a:pt x="6" y="0"/>
                    <a:pt x="0" y="7"/>
                    <a:pt x="0" y="15"/>
                  </a:cubicBezTo>
                  <a:cubicBezTo>
                    <a:pt x="0" y="175"/>
                    <a:pt x="0" y="175"/>
                    <a:pt x="0" y="175"/>
                  </a:cubicBezTo>
                  <a:cubicBezTo>
                    <a:pt x="0" y="183"/>
                    <a:pt x="6" y="190"/>
                    <a:pt x="14" y="190"/>
                  </a:cubicBezTo>
                  <a:cubicBezTo>
                    <a:pt x="84" y="190"/>
                    <a:pt x="84" y="190"/>
                    <a:pt x="84" y="190"/>
                  </a:cubicBezTo>
                  <a:cubicBezTo>
                    <a:pt x="87" y="191"/>
                    <a:pt x="89" y="192"/>
                    <a:pt x="89" y="195"/>
                  </a:cubicBezTo>
                  <a:cubicBezTo>
                    <a:pt x="89" y="200"/>
                    <a:pt x="89" y="205"/>
                    <a:pt x="84" y="208"/>
                  </a:cubicBezTo>
                  <a:cubicBezTo>
                    <a:pt x="82" y="210"/>
                    <a:pt x="79" y="211"/>
                    <a:pt x="76" y="212"/>
                  </a:cubicBezTo>
                  <a:cubicBezTo>
                    <a:pt x="68" y="217"/>
                    <a:pt x="67" y="228"/>
                    <a:pt x="75" y="234"/>
                  </a:cubicBezTo>
                  <a:cubicBezTo>
                    <a:pt x="82" y="240"/>
                    <a:pt x="92" y="242"/>
                    <a:pt x="102" y="242"/>
                  </a:cubicBezTo>
                  <a:cubicBezTo>
                    <a:pt x="111" y="242"/>
                    <a:pt x="122" y="240"/>
                    <a:pt x="129" y="234"/>
                  </a:cubicBezTo>
                  <a:cubicBezTo>
                    <a:pt x="136" y="228"/>
                    <a:pt x="135" y="217"/>
                    <a:pt x="127" y="212"/>
                  </a:cubicBezTo>
                  <a:cubicBezTo>
                    <a:pt x="125" y="211"/>
                    <a:pt x="122" y="210"/>
                    <a:pt x="119" y="208"/>
                  </a:cubicBezTo>
                  <a:cubicBezTo>
                    <a:pt x="115" y="205"/>
                    <a:pt x="114" y="200"/>
                    <a:pt x="115" y="195"/>
                  </a:cubicBezTo>
                  <a:cubicBezTo>
                    <a:pt x="115" y="192"/>
                    <a:pt x="117" y="191"/>
                    <a:pt x="119" y="190"/>
                  </a:cubicBezTo>
                  <a:cubicBezTo>
                    <a:pt x="189" y="190"/>
                    <a:pt x="189" y="190"/>
                    <a:pt x="189" y="190"/>
                  </a:cubicBezTo>
                  <a:cubicBezTo>
                    <a:pt x="197" y="190"/>
                    <a:pt x="204" y="183"/>
                    <a:pt x="204" y="175"/>
                  </a:cubicBezTo>
                  <a:cubicBezTo>
                    <a:pt x="204" y="15"/>
                    <a:pt x="204" y="15"/>
                    <a:pt x="204" y="15"/>
                  </a:cubicBezTo>
                  <a:cubicBezTo>
                    <a:pt x="204" y="7"/>
                    <a:pt x="197" y="0"/>
                    <a:pt x="189" y="0"/>
                  </a:cubicBezTo>
                  <a:cubicBezTo>
                    <a:pt x="137" y="0"/>
                    <a:pt x="137" y="0"/>
                    <a:pt x="137" y="0"/>
                  </a:cubicBezTo>
                  <a:cubicBezTo>
                    <a:pt x="143" y="5"/>
                    <a:pt x="147" y="12"/>
                    <a:pt x="147" y="20"/>
                  </a:cubicBezTo>
                  <a:close/>
                </a:path>
              </a:pathLst>
            </a:custGeom>
            <a:solidFill>
              <a:srgbClr val="6AA84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69" name="Google Shape;1203;p41">
              <a:extLst>
                <a:ext uri="{FF2B5EF4-FFF2-40B4-BE49-F238E27FC236}">
                  <a16:creationId xmlns:a16="http://schemas.microsoft.com/office/drawing/2014/main" id="{009F48E5-1A2A-4E5E-9551-4F52BBB59825}"/>
                </a:ext>
              </a:extLst>
            </p:cNvPr>
            <p:cNvSpPr>
              <a:spLocks noChangeArrowheads="1"/>
            </p:cNvSpPr>
            <p:nvPr/>
          </p:nvSpPr>
          <p:spPr bwMode="auto">
            <a:xfrm>
              <a:off x="1814198" y="3754076"/>
              <a:ext cx="213433" cy="180938"/>
            </a:xfrm>
            <a:custGeom>
              <a:avLst/>
              <a:gdLst>
                <a:gd name="T0" fmla="*/ 2147483646 w 242"/>
                <a:gd name="T1" fmla="*/ 2147483646 h 205"/>
                <a:gd name="T2" fmla="*/ 2147483646 w 242"/>
                <a:gd name="T3" fmla="*/ 2147483646 h 205"/>
                <a:gd name="T4" fmla="*/ 2147483646 w 242"/>
                <a:gd name="T5" fmla="*/ 2147483646 h 205"/>
                <a:gd name="T6" fmla="*/ 2147483646 w 242"/>
                <a:gd name="T7" fmla="*/ 2147483646 h 205"/>
                <a:gd name="T8" fmla="*/ 2147483646 w 242"/>
                <a:gd name="T9" fmla="*/ 2147483646 h 205"/>
                <a:gd name="T10" fmla="*/ 2147483646 w 242"/>
                <a:gd name="T11" fmla="*/ 2147483646 h 205"/>
                <a:gd name="T12" fmla="*/ 2147483646 w 242"/>
                <a:gd name="T13" fmla="*/ 2147483646 h 205"/>
                <a:gd name="T14" fmla="*/ 2147483646 w 242"/>
                <a:gd name="T15" fmla="*/ 0 h 205"/>
                <a:gd name="T16" fmla="*/ 2147483646 w 242"/>
                <a:gd name="T17" fmla="*/ 0 h 205"/>
                <a:gd name="T18" fmla="*/ 2147483646 w 242"/>
                <a:gd name="T19" fmla="*/ 2147483646 h 205"/>
                <a:gd name="T20" fmla="*/ 2147483646 w 242"/>
                <a:gd name="T21" fmla="*/ 2147483646 h 205"/>
                <a:gd name="T22" fmla="*/ 2147483646 w 242"/>
                <a:gd name="T23" fmla="*/ 2147483646 h 205"/>
                <a:gd name="T24" fmla="*/ 2147483646 w 242"/>
                <a:gd name="T25" fmla="*/ 2147483646 h 205"/>
                <a:gd name="T26" fmla="*/ 2147483646 w 242"/>
                <a:gd name="T27" fmla="*/ 2147483646 h 205"/>
                <a:gd name="T28" fmla="*/ 2147483646 w 242"/>
                <a:gd name="T29" fmla="*/ 2147483646 h 205"/>
                <a:gd name="T30" fmla="*/ 2147483646 w 242"/>
                <a:gd name="T31" fmla="*/ 2147483646 h 205"/>
                <a:gd name="T32" fmla="*/ 2147483646 w 242"/>
                <a:gd name="T33" fmla="*/ 2147483646 h 205"/>
                <a:gd name="T34" fmla="*/ 2147483646 w 242"/>
                <a:gd name="T35" fmla="*/ 2147483646 h 205"/>
                <a:gd name="T36" fmla="*/ 2147483646 w 242"/>
                <a:gd name="T37" fmla="*/ 2147483646 h 205"/>
                <a:gd name="T38" fmla="*/ 2147483646 w 242"/>
                <a:gd name="T39" fmla="*/ 2147483646 h 205"/>
                <a:gd name="T40" fmla="*/ 2147483646 w 242"/>
                <a:gd name="T41" fmla="*/ 2147483646 h 205"/>
                <a:gd name="T42" fmla="*/ 2147483646 w 242"/>
                <a:gd name="T43" fmla="*/ 2147483646 h 205"/>
                <a:gd name="T44" fmla="*/ 2147483646 w 242"/>
                <a:gd name="T45" fmla="*/ 2147483646 h 205"/>
                <a:gd name="T46" fmla="*/ 2147483646 w 242"/>
                <a:gd name="T47" fmla="*/ 2147483646 h 205"/>
                <a:gd name="T48" fmla="*/ 2147483646 w 242"/>
                <a:gd name="T49" fmla="*/ 2147483646 h 205"/>
                <a:gd name="T50" fmla="*/ 2147483646 w 242"/>
                <a:gd name="T51" fmla="*/ 2147483646 h 205"/>
                <a:gd name="T52" fmla="*/ 2147483646 w 242"/>
                <a:gd name="T53" fmla="*/ 2147483646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2"/>
                <a:gd name="T82" fmla="*/ 0 h 205"/>
                <a:gd name="T83" fmla="*/ 242 w 242"/>
                <a:gd name="T84" fmla="*/ 205 h 2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2" h="205" extrusionOk="0">
                  <a:moveTo>
                    <a:pt x="222" y="147"/>
                  </a:moveTo>
                  <a:cubicBezTo>
                    <a:pt x="214" y="147"/>
                    <a:pt x="207" y="144"/>
                    <a:pt x="202" y="138"/>
                  </a:cubicBezTo>
                  <a:cubicBezTo>
                    <a:pt x="195" y="129"/>
                    <a:pt x="191" y="116"/>
                    <a:pt x="191" y="102"/>
                  </a:cubicBezTo>
                  <a:cubicBezTo>
                    <a:pt x="191" y="89"/>
                    <a:pt x="195" y="76"/>
                    <a:pt x="202" y="67"/>
                  </a:cubicBezTo>
                  <a:cubicBezTo>
                    <a:pt x="207" y="61"/>
                    <a:pt x="214" y="58"/>
                    <a:pt x="222" y="58"/>
                  </a:cubicBezTo>
                  <a:cubicBezTo>
                    <a:pt x="230" y="58"/>
                    <a:pt x="237" y="61"/>
                    <a:pt x="242" y="68"/>
                  </a:cubicBezTo>
                  <a:cubicBezTo>
                    <a:pt x="242" y="15"/>
                    <a:pt x="242" y="15"/>
                    <a:pt x="242" y="15"/>
                  </a:cubicBezTo>
                  <a:cubicBezTo>
                    <a:pt x="242" y="7"/>
                    <a:pt x="236" y="0"/>
                    <a:pt x="228" y="0"/>
                  </a:cubicBezTo>
                  <a:cubicBezTo>
                    <a:pt x="67" y="0"/>
                    <a:pt x="67" y="0"/>
                    <a:pt x="67" y="0"/>
                  </a:cubicBezTo>
                  <a:cubicBezTo>
                    <a:pt x="59" y="0"/>
                    <a:pt x="53" y="7"/>
                    <a:pt x="53" y="15"/>
                  </a:cubicBezTo>
                  <a:cubicBezTo>
                    <a:pt x="53" y="85"/>
                    <a:pt x="53" y="85"/>
                    <a:pt x="53" y="85"/>
                  </a:cubicBezTo>
                  <a:cubicBezTo>
                    <a:pt x="52" y="87"/>
                    <a:pt x="50" y="89"/>
                    <a:pt x="47" y="90"/>
                  </a:cubicBezTo>
                  <a:cubicBezTo>
                    <a:pt x="42" y="90"/>
                    <a:pt x="38" y="90"/>
                    <a:pt x="34" y="85"/>
                  </a:cubicBezTo>
                  <a:cubicBezTo>
                    <a:pt x="33" y="83"/>
                    <a:pt x="32" y="80"/>
                    <a:pt x="30" y="77"/>
                  </a:cubicBezTo>
                  <a:cubicBezTo>
                    <a:pt x="25" y="69"/>
                    <a:pt x="15" y="68"/>
                    <a:pt x="9" y="75"/>
                  </a:cubicBezTo>
                  <a:cubicBezTo>
                    <a:pt x="3" y="83"/>
                    <a:pt x="0" y="93"/>
                    <a:pt x="1" y="102"/>
                  </a:cubicBezTo>
                  <a:cubicBezTo>
                    <a:pt x="0" y="112"/>
                    <a:pt x="3" y="122"/>
                    <a:pt x="9" y="129"/>
                  </a:cubicBezTo>
                  <a:cubicBezTo>
                    <a:pt x="15" y="137"/>
                    <a:pt x="25" y="136"/>
                    <a:pt x="30" y="128"/>
                  </a:cubicBezTo>
                  <a:cubicBezTo>
                    <a:pt x="32" y="125"/>
                    <a:pt x="33" y="122"/>
                    <a:pt x="34" y="120"/>
                  </a:cubicBezTo>
                  <a:cubicBezTo>
                    <a:pt x="38" y="115"/>
                    <a:pt x="42" y="115"/>
                    <a:pt x="47" y="115"/>
                  </a:cubicBezTo>
                  <a:cubicBezTo>
                    <a:pt x="50" y="115"/>
                    <a:pt x="52" y="118"/>
                    <a:pt x="53" y="120"/>
                  </a:cubicBezTo>
                  <a:cubicBezTo>
                    <a:pt x="53" y="190"/>
                    <a:pt x="53" y="190"/>
                    <a:pt x="53" y="190"/>
                  </a:cubicBezTo>
                  <a:cubicBezTo>
                    <a:pt x="53" y="198"/>
                    <a:pt x="59" y="205"/>
                    <a:pt x="67" y="205"/>
                  </a:cubicBezTo>
                  <a:cubicBezTo>
                    <a:pt x="228" y="205"/>
                    <a:pt x="228" y="205"/>
                    <a:pt x="228" y="205"/>
                  </a:cubicBezTo>
                  <a:cubicBezTo>
                    <a:pt x="236" y="205"/>
                    <a:pt x="242" y="198"/>
                    <a:pt x="242" y="190"/>
                  </a:cubicBezTo>
                  <a:cubicBezTo>
                    <a:pt x="242" y="137"/>
                    <a:pt x="242" y="137"/>
                    <a:pt x="242" y="137"/>
                  </a:cubicBezTo>
                  <a:cubicBezTo>
                    <a:pt x="237" y="144"/>
                    <a:pt x="230" y="147"/>
                    <a:pt x="222" y="147"/>
                  </a:cubicBezTo>
                  <a:close/>
                </a:path>
              </a:pathLst>
            </a:custGeom>
            <a:solidFill>
              <a:srgbClr val="674EA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70" name="Google Shape;1204;p41">
              <a:extLst>
                <a:ext uri="{FF2B5EF4-FFF2-40B4-BE49-F238E27FC236}">
                  <a16:creationId xmlns:a16="http://schemas.microsoft.com/office/drawing/2014/main" id="{D011837B-2E60-4764-8486-D987A60B118C}"/>
                </a:ext>
              </a:extLst>
            </p:cNvPr>
            <p:cNvSpPr>
              <a:spLocks noChangeArrowheads="1"/>
            </p:cNvSpPr>
            <p:nvPr/>
          </p:nvSpPr>
          <p:spPr bwMode="auto">
            <a:xfrm>
              <a:off x="2214346" y="3580587"/>
              <a:ext cx="179880" cy="21321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0 h 242"/>
                <a:gd name="T12" fmla="*/ 2147483646 w 204"/>
                <a:gd name="T13" fmla="*/ 0 h 242"/>
                <a:gd name="T14" fmla="*/ 0 w 204"/>
                <a:gd name="T15" fmla="*/ 2147483646 h 242"/>
                <a:gd name="T16" fmla="*/ 0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2147483646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2147483646 w 204"/>
                <a:gd name="T45" fmla="*/ 2147483646 h 242"/>
                <a:gd name="T46" fmla="*/ 2147483646 w 204"/>
                <a:gd name="T47" fmla="*/ 2147483646 h 242"/>
                <a:gd name="T48" fmla="*/ 2147483646 w 204"/>
                <a:gd name="T49" fmla="*/ 0 h 242"/>
                <a:gd name="T50" fmla="*/ 2147483646 w 204"/>
                <a:gd name="T51" fmla="*/ 0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147" y="20"/>
                  </a:moveTo>
                  <a:cubicBezTo>
                    <a:pt x="147" y="28"/>
                    <a:pt x="143" y="35"/>
                    <a:pt x="137" y="40"/>
                  </a:cubicBezTo>
                  <a:cubicBezTo>
                    <a:pt x="128" y="48"/>
                    <a:pt x="116" y="52"/>
                    <a:pt x="102" y="51"/>
                  </a:cubicBezTo>
                  <a:cubicBezTo>
                    <a:pt x="88" y="52"/>
                    <a:pt x="75" y="48"/>
                    <a:pt x="67" y="40"/>
                  </a:cubicBezTo>
                  <a:cubicBezTo>
                    <a:pt x="60" y="35"/>
                    <a:pt x="57" y="28"/>
                    <a:pt x="57" y="20"/>
                  </a:cubicBezTo>
                  <a:cubicBezTo>
                    <a:pt x="57" y="13"/>
                    <a:pt x="61" y="5"/>
                    <a:pt x="67" y="0"/>
                  </a:cubicBezTo>
                  <a:cubicBezTo>
                    <a:pt x="14" y="0"/>
                    <a:pt x="14" y="0"/>
                    <a:pt x="14" y="0"/>
                  </a:cubicBezTo>
                  <a:cubicBezTo>
                    <a:pt x="6" y="0"/>
                    <a:pt x="0" y="7"/>
                    <a:pt x="0" y="15"/>
                  </a:cubicBezTo>
                  <a:cubicBezTo>
                    <a:pt x="0" y="175"/>
                    <a:pt x="0" y="175"/>
                    <a:pt x="0" y="175"/>
                  </a:cubicBezTo>
                  <a:cubicBezTo>
                    <a:pt x="0" y="183"/>
                    <a:pt x="6" y="190"/>
                    <a:pt x="14" y="190"/>
                  </a:cubicBezTo>
                  <a:cubicBezTo>
                    <a:pt x="84" y="190"/>
                    <a:pt x="84" y="190"/>
                    <a:pt x="84" y="190"/>
                  </a:cubicBezTo>
                  <a:cubicBezTo>
                    <a:pt x="87" y="191"/>
                    <a:pt x="89" y="193"/>
                    <a:pt x="89" y="195"/>
                  </a:cubicBezTo>
                  <a:cubicBezTo>
                    <a:pt x="89" y="200"/>
                    <a:pt x="89" y="205"/>
                    <a:pt x="84" y="208"/>
                  </a:cubicBezTo>
                  <a:cubicBezTo>
                    <a:pt x="82" y="210"/>
                    <a:pt x="79" y="211"/>
                    <a:pt x="76" y="213"/>
                  </a:cubicBezTo>
                  <a:cubicBezTo>
                    <a:pt x="68" y="218"/>
                    <a:pt x="67" y="228"/>
                    <a:pt x="75" y="234"/>
                  </a:cubicBezTo>
                  <a:cubicBezTo>
                    <a:pt x="82" y="240"/>
                    <a:pt x="92" y="242"/>
                    <a:pt x="102" y="242"/>
                  </a:cubicBezTo>
                  <a:cubicBezTo>
                    <a:pt x="111" y="242"/>
                    <a:pt x="122" y="240"/>
                    <a:pt x="129" y="234"/>
                  </a:cubicBezTo>
                  <a:cubicBezTo>
                    <a:pt x="136" y="228"/>
                    <a:pt x="135" y="218"/>
                    <a:pt x="127" y="213"/>
                  </a:cubicBezTo>
                  <a:cubicBezTo>
                    <a:pt x="125" y="211"/>
                    <a:pt x="122" y="210"/>
                    <a:pt x="119" y="208"/>
                  </a:cubicBezTo>
                  <a:cubicBezTo>
                    <a:pt x="115" y="205"/>
                    <a:pt x="114" y="200"/>
                    <a:pt x="115" y="195"/>
                  </a:cubicBezTo>
                  <a:cubicBezTo>
                    <a:pt x="115" y="193"/>
                    <a:pt x="117" y="191"/>
                    <a:pt x="119" y="190"/>
                  </a:cubicBezTo>
                  <a:cubicBezTo>
                    <a:pt x="189" y="190"/>
                    <a:pt x="189" y="190"/>
                    <a:pt x="189" y="190"/>
                  </a:cubicBezTo>
                  <a:cubicBezTo>
                    <a:pt x="197" y="190"/>
                    <a:pt x="204" y="183"/>
                    <a:pt x="204" y="175"/>
                  </a:cubicBezTo>
                  <a:cubicBezTo>
                    <a:pt x="204" y="15"/>
                    <a:pt x="204" y="15"/>
                    <a:pt x="204" y="15"/>
                  </a:cubicBezTo>
                  <a:cubicBezTo>
                    <a:pt x="204" y="7"/>
                    <a:pt x="197" y="0"/>
                    <a:pt x="189" y="0"/>
                  </a:cubicBezTo>
                  <a:cubicBezTo>
                    <a:pt x="137" y="0"/>
                    <a:pt x="137" y="0"/>
                    <a:pt x="137" y="0"/>
                  </a:cubicBezTo>
                  <a:cubicBezTo>
                    <a:pt x="143" y="5"/>
                    <a:pt x="147" y="13"/>
                    <a:pt x="147" y="20"/>
                  </a:cubicBezTo>
                  <a:close/>
                </a:path>
              </a:pathLst>
            </a:custGeom>
            <a:solidFill>
              <a:srgbClr val="45818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27671" name="Google Shape;1205;p41">
              <a:extLst>
                <a:ext uri="{FF2B5EF4-FFF2-40B4-BE49-F238E27FC236}">
                  <a16:creationId xmlns:a16="http://schemas.microsoft.com/office/drawing/2014/main" id="{7B1722F2-8E1A-45F2-BDEF-42CF04D60860}"/>
                </a:ext>
              </a:extLst>
            </p:cNvPr>
            <p:cNvSpPr>
              <a:spLocks noChangeArrowheads="1"/>
            </p:cNvSpPr>
            <p:nvPr/>
          </p:nvSpPr>
          <p:spPr bwMode="auto">
            <a:xfrm>
              <a:off x="2174890" y="3760283"/>
              <a:ext cx="219335" cy="174731"/>
            </a:xfrm>
            <a:custGeom>
              <a:avLst/>
              <a:gdLst>
                <a:gd name="T0" fmla="*/ 2147483646 w 249"/>
                <a:gd name="T1" fmla="*/ 2147483646 h 198"/>
                <a:gd name="T2" fmla="*/ 2147483646 w 249"/>
                <a:gd name="T3" fmla="*/ 2147483646 h 198"/>
                <a:gd name="T4" fmla="*/ 2147483646 w 249"/>
                <a:gd name="T5" fmla="*/ 2147483646 h 198"/>
                <a:gd name="T6" fmla="*/ 2147483646 w 249"/>
                <a:gd name="T7" fmla="*/ 2147483646 h 198"/>
                <a:gd name="T8" fmla="*/ 2147483646 w 249"/>
                <a:gd name="T9" fmla="*/ 2147483646 h 198"/>
                <a:gd name="T10" fmla="*/ 2147483646 w 249"/>
                <a:gd name="T11" fmla="*/ 0 h 198"/>
                <a:gd name="T12" fmla="*/ 2147483646 w 249"/>
                <a:gd name="T13" fmla="*/ 0 h 198"/>
                <a:gd name="T14" fmla="*/ 2147483646 w 249"/>
                <a:gd name="T15" fmla="*/ 2147483646 h 198"/>
                <a:gd name="T16" fmla="*/ 2147483646 w 249"/>
                <a:gd name="T17" fmla="*/ 2147483646 h 198"/>
                <a:gd name="T18" fmla="*/ 2147483646 w 249"/>
                <a:gd name="T19" fmla="*/ 2147483646 h 198"/>
                <a:gd name="T20" fmla="*/ 2147483646 w 249"/>
                <a:gd name="T21" fmla="*/ 2147483646 h 198"/>
                <a:gd name="T22" fmla="*/ 2147483646 w 249"/>
                <a:gd name="T23" fmla="*/ 2147483646 h 198"/>
                <a:gd name="T24" fmla="*/ 2147483646 w 249"/>
                <a:gd name="T25" fmla="*/ 2147483646 h 198"/>
                <a:gd name="T26" fmla="*/ 0 w 249"/>
                <a:gd name="T27" fmla="*/ 2147483646 h 198"/>
                <a:gd name="T28" fmla="*/ 2147483646 w 249"/>
                <a:gd name="T29" fmla="*/ 2147483646 h 198"/>
                <a:gd name="T30" fmla="*/ 2147483646 w 249"/>
                <a:gd name="T31" fmla="*/ 2147483646 h 198"/>
                <a:gd name="T32" fmla="*/ 2147483646 w 249"/>
                <a:gd name="T33" fmla="*/ 2147483646 h 198"/>
                <a:gd name="T34" fmla="*/ 2147483646 w 249"/>
                <a:gd name="T35" fmla="*/ 2147483646 h 198"/>
                <a:gd name="T36" fmla="*/ 2147483646 w 249"/>
                <a:gd name="T37" fmla="*/ 2147483646 h 198"/>
                <a:gd name="T38" fmla="*/ 2147483646 w 249"/>
                <a:gd name="T39" fmla="*/ 2147483646 h 198"/>
                <a:gd name="T40" fmla="*/ 2147483646 w 249"/>
                <a:gd name="T41" fmla="*/ 2147483646 h 198"/>
                <a:gd name="T42" fmla="*/ 2147483646 w 249"/>
                <a:gd name="T43" fmla="*/ 2147483646 h 198"/>
                <a:gd name="T44" fmla="*/ 2147483646 w 249"/>
                <a:gd name="T45" fmla="*/ 2147483646 h 198"/>
                <a:gd name="T46" fmla="*/ 2147483646 w 249"/>
                <a:gd name="T47" fmla="*/ 2147483646 h 198"/>
                <a:gd name="T48" fmla="*/ 2147483646 w 249"/>
                <a:gd name="T49" fmla="*/ 0 h 198"/>
                <a:gd name="T50" fmla="*/ 2147483646 w 249"/>
                <a:gd name="T51" fmla="*/ 0 h 198"/>
                <a:gd name="T52" fmla="*/ 2147483646 w 249"/>
                <a:gd name="T53" fmla="*/ 2147483646 h 19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9"/>
                <a:gd name="T82" fmla="*/ 0 h 198"/>
                <a:gd name="T83" fmla="*/ 249 w 249"/>
                <a:gd name="T84" fmla="*/ 198 h 19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9" h="198" extrusionOk="0">
                  <a:moveTo>
                    <a:pt x="192" y="21"/>
                  </a:moveTo>
                  <a:cubicBezTo>
                    <a:pt x="192" y="28"/>
                    <a:pt x="188" y="35"/>
                    <a:pt x="182" y="41"/>
                  </a:cubicBezTo>
                  <a:cubicBezTo>
                    <a:pt x="173" y="48"/>
                    <a:pt x="161" y="52"/>
                    <a:pt x="147" y="52"/>
                  </a:cubicBezTo>
                  <a:cubicBezTo>
                    <a:pt x="133" y="52"/>
                    <a:pt x="120" y="48"/>
                    <a:pt x="112" y="41"/>
                  </a:cubicBezTo>
                  <a:cubicBezTo>
                    <a:pt x="105" y="35"/>
                    <a:pt x="102" y="28"/>
                    <a:pt x="102" y="21"/>
                  </a:cubicBezTo>
                  <a:cubicBezTo>
                    <a:pt x="102" y="13"/>
                    <a:pt x="106" y="5"/>
                    <a:pt x="112" y="0"/>
                  </a:cubicBezTo>
                  <a:cubicBezTo>
                    <a:pt x="67" y="0"/>
                    <a:pt x="67" y="0"/>
                    <a:pt x="67" y="0"/>
                  </a:cubicBezTo>
                  <a:cubicBezTo>
                    <a:pt x="59" y="0"/>
                    <a:pt x="52" y="7"/>
                    <a:pt x="52" y="15"/>
                  </a:cubicBezTo>
                  <a:cubicBezTo>
                    <a:pt x="52" y="78"/>
                    <a:pt x="52" y="78"/>
                    <a:pt x="52" y="78"/>
                  </a:cubicBezTo>
                  <a:cubicBezTo>
                    <a:pt x="51" y="80"/>
                    <a:pt x="49" y="82"/>
                    <a:pt x="47" y="83"/>
                  </a:cubicBezTo>
                  <a:cubicBezTo>
                    <a:pt x="42" y="83"/>
                    <a:pt x="37" y="83"/>
                    <a:pt x="34" y="78"/>
                  </a:cubicBezTo>
                  <a:cubicBezTo>
                    <a:pt x="32" y="76"/>
                    <a:pt x="31" y="73"/>
                    <a:pt x="29" y="70"/>
                  </a:cubicBezTo>
                  <a:cubicBezTo>
                    <a:pt x="24" y="62"/>
                    <a:pt x="14" y="61"/>
                    <a:pt x="8" y="68"/>
                  </a:cubicBezTo>
                  <a:cubicBezTo>
                    <a:pt x="2" y="76"/>
                    <a:pt x="0" y="86"/>
                    <a:pt x="0" y="95"/>
                  </a:cubicBezTo>
                  <a:cubicBezTo>
                    <a:pt x="0" y="105"/>
                    <a:pt x="2" y="115"/>
                    <a:pt x="8" y="122"/>
                  </a:cubicBezTo>
                  <a:cubicBezTo>
                    <a:pt x="14" y="130"/>
                    <a:pt x="24" y="129"/>
                    <a:pt x="29" y="121"/>
                  </a:cubicBezTo>
                  <a:cubicBezTo>
                    <a:pt x="31" y="118"/>
                    <a:pt x="32" y="115"/>
                    <a:pt x="34" y="113"/>
                  </a:cubicBezTo>
                  <a:cubicBezTo>
                    <a:pt x="37" y="108"/>
                    <a:pt x="42" y="108"/>
                    <a:pt x="47" y="108"/>
                  </a:cubicBezTo>
                  <a:cubicBezTo>
                    <a:pt x="49" y="108"/>
                    <a:pt x="51" y="111"/>
                    <a:pt x="52" y="113"/>
                  </a:cubicBezTo>
                  <a:cubicBezTo>
                    <a:pt x="52" y="183"/>
                    <a:pt x="52" y="183"/>
                    <a:pt x="52" y="183"/>
                  </a:cubicBezTo>
                  <a:cubicBezTo>
                    <a:pt x="52" y="191"/>
                    <a:pt x="59" y="198"/>
                    <a:pt x="67" y="198"/>
                  </a:cubicBezTo>
                  <a:cubicBezTo>
                    <a:pt x="234" y="198"/>
                    <a:pt x="234" y="198"/>
                    <a:pt x="234" y="198"/>
                  </a:cubicBezTo>
                  <a:cubicBezTo>
                    <a:pt x="242" y="198"/>
                    <a:pt x="249" y="191"/>
                    <a:pt x="249" y="183"/>
                  </a:cubicBezTo>
                  <a:cubicBezTo>
                    <a:pt x="249" y="15"/>
                    <a:pt x="249" y="15"/>
                    <a:pt x="249" y="15"/>
                  </a:cubicBezTo>
                  <a:cubicBezTo>
                    <a:pt x="249" y="7"/>
                    <a:pt x="242" y="0"/>
                    <a:pt x="234" y="0"/>
                  </a:cubicBezTo>
                  <a:cubicBezTo>
                    <a:pt x="182" y="0"/>
                    <a:pt x="182" y="0"/>
                    <a:pt x="182" y="0"/>
                  </a:cubicBezTo>
                  <a:cubicBezTo>
                    <a:pt x="188" y="5"/>
                    <a:pt x="192" y="13"/>
                    <a:pt x="192" y="21"/>
                  </a:cubicBezTo>
                  <a:close/>
                </a:path>
              </a:pathLst>
            </a:custGeom>
            <a:solidFill>
              <a:srgbClr val="3C78D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grpSp>
      <p:sp>
        <p:nvSpPr>
          <p:cNvPr id="20" name="Google Shape;132;p14">
            <a:extLst>
              <a:ext uri="{FF2B5EF4-FFF2-40B4-BE49-F238E27FC236}">
                <a16:creationId xmlns:a16="http://schemas.microsoft.com/office/drawing/2014/main" id="{0AB13C4F-C44D-4A26-8B57-7D88E060F474}"/>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7657" name="Obrázok 20" descr="Erasmus+ logo EN.jpg">
            <a:extLst>
              <a:ext uri="{FF2B5EF4-FFF2-40B4-BE49-F238E27FC236}">
                <a16:creationId xmlns:a16="http://schemas.microsoft.com/office/drawing/2014/main" id="{0CBED357-0DCB-463A-BB9E-C4287423438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23" descr="Chemická Reakcia Experiment Banka - Vektorová grafika zdarma na Pixabay">
            <a:hlinkClick r:id="rId5"/>
            <a:extLst>
              <a:ext uri="{FF2B5EF4-FFF2-40B4-BE49-F238E27FC236}">
                <a16:creationId xmlns:a16="http://schemas.microsoft.com/office/drawing/2014/main" id="{832682C1-F046-4A71-8671-D7E0BE68E2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92700" y="1971675"/>
            <a:ext cx="1730375" cy="175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25" descr="Číslo Osem 8 - Obrázok zdarma na Pixabay">
            <a:hlinkClick r:id="rId7"/>
            <a:extLst>
              <a:ext uri="{FF2B5EF4-FFF2-40B4-BE49-F238E27FC236}">
                <a16:creationId xmlns:a16="http://schemas.microsoft.com/office/drawing/2014/main" id="{E6DF42B2-D89F-4591-A496-BDA4C4C59CF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5488" y="1981200"/>
            <a:ext cx="1204912"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Google Shape;138;p15">
            <a:extLst>
              <a:ext uri="{FF2B5EF4-FFF2-40B4-BE49-F238E27FC236}">
                <a16:creationId xmlns:a16="http://schemas.microsoft.com/office/drawing/2014/main" id="{8F426670-EB88-4156-B403-DF89E373DDB1}"/>
              </a:ext>
            </a:extLst>
          </p:cNvPr>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pitchFamily="2" charset="0"/>
              <a:buNone/>
            </a:pPr>
            <a:r>
              <a:rPr lang="en-US" altLang="sk-SK" sz="1800" b="1">
                <a:solidFill>
                  <a:srgbClr val="FFFFFF"/>
                </a:solidFill>
                <a:latin typeface="Roboto Slab" pitchFamily="2" charset="0"/>
                <a:cs typeface="Arial" panose="020B0604020202020204" pitchFamily="34" charset="0"/>
                <a:sym typeface="Roboto Slab" pitchFamily="2" charset="0"/>
              </a:rPr>
              <a:t>SOURCES</a:t>
            </a:r>
            <a:endParaRPr lang="sk-SK" altLang="sk-SK" sz="1800" b="1">
              <a:solidFill>
                <a:srgbClr val="FFFFFF"/>
              </a:solidFill>
              <a:latin typeface="Roboto Slab" pitchFamily="2" charset="0"/>
              <a:cs typeface="Arial" panose="020B0604020202020204" pitchFamily="34" charset="0"/>
              <a:sym typeface="Roboto Slab" pitchFamily="2" charset="0"/>
            </a:endParaRPr>
          </a:p>
        </p:txBody>
      </p:sp>
      <p:sp>
        <p:nvSpPr>
          <p:cNvPr id="29699" name="Google Shape;139;p15">
            <a:extLst>
              <a:ext uri="{FF2B5EF4-FFF2-40B4-BE49-F238E27FC236}">
                <a16:creationId xmlns:a16="http://schemas.microsoft.com/office/drawing/2014/main" id="{4BF3EAA7-02F8-487C-AA7E-D3909460ECEE}"/>
              </a:ext>
            </a:extLst>
          </p:cNvPr>
          <p:cNvSpPr txBox="1">
            <a:spLocks noGrp="1"/>
          </p:cNvSpPr>
          <p:nvPr>
            <p:ph type="subTitle" idx="4294967295"/>
          </p:nvPr>
        </p:nvSpPr>
        <p:spPr>
          <a:xfrm>
            <a:off x="214313" y="1428750"/>
            <a:ext cx="8605837" cy="1143000"/>
          </a:xfrm>
        </p:spPr>
        <p:txBody>
          <a:bodyPr anchor="ctr"/>
          <a:lstStyle/>
          <a:p>
            <a:pPr marL="0" indent="0" eaLnBrk="1" hangingPunct="1">
              <a:spcBef>
                <a:spcPts val="600"/>
              </a:spcBef>
              <a:buClr>
                <a:srgbClr val="114454"/>
              </a:buClr>
              <a:buSzPts val="3000"/>
              <a:buFont typeface="Arial" panose="020B0604020202020204" pitchFamily="34" charset="0"/>
              <a:buNone/>
            </a:pPr>
            <a:r>
              <a:rPr lang="sk-SK" altLang="sk-SK" sz="1200">
                <a:solidFill>
                  <a:schemeClr val="bg1"/>
                </a:solidFill>
                <a:latin typeface="Weekly"/>
                <a:cs typeface="Arial" panose="020B0604020202020204" pitchFamily="34" charset="0"/>
              </a:rPr>
              <a:t>H. Vicenová, M. Ganajová: Chémia pre</a:t>
            </a:r>
            <a:r>
              <a:rPr lang="en-US" altLang="sk-SK" sz="1200">
                <a:solidFill>
                  <a:schemeClr val="bg1"/>
                </a:solidFill>
                <a:latin typeface="Weekly"/>
                <a:cs typeface="Arial" panose="020B0604020202020204" pitchFamily="34" charset="0"/>
              </a:rPr>
              <a:t> </a:t>
            </a:r>
            <a:r>
              <a:rPr lang="sk-SK" altLang="sk-SK" sz="1200">
                <a:solidFill>
                  <a:schemeClr val="bg1"/>
                </a:solidFill>
                <a:latin typeface="Weekly"/>
                <a:cs typeface="Arial" panose="020B0604020202020204" pitchFamily="34" charset="0"/>
              </a:rPr>
              <a:t>7. ročník základnej školy a 2. ročník gymnázia s osemročným štúdiom ISBN 978-80-8091-427-1</a:t>
            </a:r>
          </a:p>
          <a:p>
            <a:pPr marL="0" indent="0" eaLnBrk="1" hangingPunct="1">
              <a:spcBef>
                <a:spcPts val="600"/>
              </a:spcBef>
              <a:buClr>
                <a:srgbClr val="114454"/>
              </a:buClr>
              <a:buSzPts val="3000"/>
              <a:buFont typeface="Arial" panose="020B0604020202020204" pitchFamily="34" charset="0"/>
              <a:buNone/>
            </a:pPr>
            <a:r>
              <a:rPr lang="en-US" altLang="sk-SK" sz="1200">
                <a:solidFill>
                  <a:schemeClr val="bg1"/>
                </a:solidFill>
                <a:latin typeface="Arial" panose="020B0604020202020204" pitchFamily="34" charset="0"/>
                <a:cs typeface="Arial" panose="020B0604020202020204" pitchFamily="34" charset="0"/>
              </a:rPr>
              <a:t> </a:t>
            </a:r>
            <a:endParaRPr lang="sk-SK" altLang="sk-SK" sz="2400" b="1">
              <a:solidFill>
                <a:schemeClr val="bg1"/>
              </a:solidFill>
              <a:latin typeface="Nixie One" charset="0"/>
              <a:cs typeface="Arial" panose="020B0604020202020204" pitchFamily="34" charset="0"/>
              <a:sym typeface="Nixie One" charset="0"/>
            </a:endParaRPr>
          </a:p>
        </p:txBody>
      </p:sp>
      <p:sp>
        <p:nvSpPr>
          <p:cNvPr id="29700" name="Google Shape;141;p15">
            <a:extLst>
              <a:ext uri="{FF2B5EF4-FFF2-40B4-BE49-F238E27FC236}">
                <a16:creationId xmlns:a16="http://schemas.microsoft.com/office/drawing/2014/main" id="{5DDBDE3D-B864-47D1-A928-20FC6521A838}"/>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F9B7C6F6-924F-4B65-B59C-8C9EE677542D}"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11</a:t>
            </a:fld>
            <a:endParaRPr lang="sk-SK" altLang="sk-SK" sz="800">
              <a:solidFill>
                <a:srgbClr val="FFFFFF"/>
              </a:solidFill>
              <a:latin typeface="Roboto Slab" pitchFamily="2" charset="0"/>
              <a:sym typeface="Roboto Slab" pitchFamily="2" charset="0"/>
            </a:endParaRPr>
          </a:p>
        </p:txBody>
      </p:sp>
      <p:sp>
        <p:nvSpPr>
          <p:cNvPr id="7" name="Google Shape;132;p14">
            <a:extLst>
              <a:ext uri="{FF2B5EF4-FFF2-40B4-BE49-F238E27FC236}">
                <a16:creationId xmlns:a16="http://schemas.microsoft.com/office/drawing/2014/main" id="{AB62D934-5AC9-484F-890D-DA364769A1E9}"/>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9702" name="Obrázok 7" descr="Erasmus+ logo EN.jpg">
            <a:extLst>
              <a:ext uri="{FF2B5EF4-FFF2-40B4-BE49-F238E27FC236}">
                <a16:creationId xmlns:a16="http://schemas.microsoft.com/office/drawing/2014/main" id="{AE727913-A299-4329-A134-0DABA63798F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Google Shape;138;p15">
            <a:extLst>
              <a:ext uri="{FF2B5EF4-FFF2-40B4-BE49-F238E27FC236}">
                <a16:creationId xmlns:a16="http://schemas.microsoft.com/office/drawing/2014/main" id="{8F89D094-556E-49CE-8090-3FCB03C6F7EC}"/>
              </a:ext>
            </a:extLst>
          </p:cNvPr>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pitchFamily="2" charset="0"/>
              <a:buNone/>
            </a:pPr>
            <a:endParaRPr lang="sk-SK" altLang="sk-SK" sz="1800" b="1">
              <a:solidFill>
                <a:srgbClr val="FFFFFF"/>
              </a:solidFill>
              <a:latin typeface="Roboto Slab" pitchFamily="2" charset="0"/>
              <a:cs typeface="Arial" panose="020B0604020202020204" pitchFamily="34" charset="0"/>
              <a:sym typeface="Roboto Slab" pitchFamily="2" charset="0"/>
            </a:endParaRPr>
          </a:p>
        </p:txBody>
      </p:sp>
      <p:sp>
        <p:nvSpPr>
          <p:cNvPr id="31747" name="Google Shape;139;p15">
            <a:extLst>
              <a:ext uri="{FF2B5EF4-FFF2-40B4-BE49-F238E27FC236}">
                <a16:creationId xmlns:a16="http://schemas.microsoft.com/office/drawing/2014/main" id="{2C80AC50-C3EF-42BE-AB5C-2B3C60EAA81D}"/>
              </a:ext>
            </a:extLst>
          </p:cNvPr>
          <p:cNvSpPr txBox="1">
            <a:spLocks noGrp="1"/>
          </p:cNvSpPr>
          <p:nvPr>
            <p:ph type="subTitle" idx="4294967295"/>
          </p:nvPr>
        </p:nvSpPr>
        <p:spPr>
          <a:xfrm>
            <a:off x="214313" y="1428750"/>
            <a:ext cx="5500687" cy="1143000"/>
          </a:xfrm>
        </p:spPr>
        <p:txBody>
          <a:bodyPr anchor="ctr"/>
          <a:lstStyle/>
          <a:p>
            <a:pPr marL="0" indent="0" eaLnBrk="1" hangingPunct="1">
              <a:spcBef>
                <a:spcPts val="600"/>
              </a:spcBef>
              <a:buClr>
                <a:srgbClr val="114454"/>
              </a:buClr>
              <a:buSzPts val="3000"/>
              <a:buFont typeface="Arial" panose="020B0604020202020204" pitchFamily="34" charset="0"/>
              <a:buNone/>
            </a:pPr>
            <a:r>
              <a:rPr lang="en-US" altLang="sk-SK" sz="1200">
                <a:solidFill>
                  <a:schemeClr val="bg1"/>
                </a:solidFill>
                <a:latin typeface="Arial" panose="020B0604020202020204" pitchFamily="34" charset="0"/>
                <a:cs typeface="Arial" panose="020B0604020202020204" pitchFamily="34" charset="0"/>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sk-SK" altLang="sk-SK" sz="2400" b="1">
              <a:solidFill>
                <a:schemeClr val="bg1"/>
              </a:solidFill>
              <a:latin typeface="Nixie One" charset="0"/>
              <a:cs typeface="Arial" panose="020B0604020202020204" pitchFamily="34" charset="0"/>
              <a:sym typeface="Nixie One" charset="0"/>
            </a:endParaRPr>
          </a:p>
        </p:txBody>
      </p:sp>
      <p:sp>
        <p:nvSpPr>
          <p:cNvPr id="31748" name="Google Shape;141;p15">
            <a:extLst>
              <a:ext uri="{FF2B5EF4-FFF2-40B4-BE49-F238E27FC236}">
                <a16:creationId xmlns:a16="http://schemas.microsoft.com/office/drawing/2014/main" id="{E1EB3D3F-A9C8-44CE-9130-B606C273E4A0}"/>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27E52F49-994A-4150-B54C-683D407D2CE4}"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12</a:t>
            </a:fld>
            <a:endParaRPr lang="sk-SK" altLang="sk-SK" sz="800">
              <a:solidFill>
                <a:srgbClr val="FFFFFF"/>
              </a:solidFill>
              <a:latin typeface="Roboto Slab" pitchFamily="2" charset="0"/>
              <a:sym typeface="Roboto Slab" pitchFamily="2" charset="0"/>
            </a:endParaRPr>
          </a:p>
        </p:txBody>
      </p:sp>
      <p:sp>
        <p:nvSpPr>
          <p:cNvPr id="7" name="Google Shape;132;p14">
            <a:extLst>
              <a:ext uri="{FF2B5EF4-FFF2-40B4-BE49-F238E27FC236}">
                <a16:creationId xmlns:a16="http://schemas.microsoft.com/office/drawing/2014/main" id="{A9CCA18C-3190-404E-8865-283A3ECDE75B}"/>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31750" name="Obrázok 7" descr="Erasmus+ logo EN.jpg">
            <a:extLst>
              <a:ext uri="{FF2B5EF4-FFF2-40B4-BE49-F238E27FC236}">
                <a16:creationId xmlns:a16="http://schemas.microsoft.com/office/drawing/2014/main" id="{D6D133C7-CCE0-44D9-B567-B56B4413F45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1" name="BlokTextu 9">
            <a:extLst>
              <a:ext uri="{FF2B5EF4-FFF2-40B4-BE49-F238E27FC236}">
                <a16:creationId xmlns:a16="http://schemas.microsoft.com/office/drawing/2014/main" id="{088D8D39-CAFB-48E6-9C53-FECC43B19815}"/>
              </a:ext>
            </a:extLst>
          </p:cNvPr>
          <p:cNvSpPr txBox="1">
            <a:spLocks noChangeArrowheads="1"/>
          </p:cNvSpPr>
          <p:nvPr/>
        </p:nvSpPr>
        <p:spPr bwMode="auto">
          <a:xfrm>
            <a:off x="214313" y="2643188"/>
            <a:ext cx="5143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Tx/>
              <a:buFontTx/>
              <a:buNone/>
            </a:pPr>
            <a:r>
              <a:rPr lang="sk-SK" altLang="sk-SK" sz="1200">
                <a:solidFill>
                  <a:schemeClr val="bg1"/>
                </a:solidFill>
              </a:rPr>
              <a:t>SK Podpora Európskej komisie na výrobu tejto publikácie nepredstavuje súhlas s obsahom, ktorý odráža len názory autorov, a Komisia nemôže byť zodpovedná za prípadné použitie informácií, ktoré sú v nej obsiahnuté. </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Google Shape;138;p15">
            <a:extLst>
              <a:ext uri="{FF2B5EF4-FFF2-40B4-BE49-F238E27FC236}">
                <a16:creationId xmlns:a16="http://schemas.microsoft.com/office/drawing/2014/main" id="{1AA14EAC-A834-469D-ADF0-3715B9A0054A}"/>
              </a:ext>
            </a:extLst>
          </p:cNvPr>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pitchFamily="2" charset="0"/>
              <a:buNone/>
            </a:pPr>
            <a:endParaRPr lang="sk-SK" altLang="sk-SK" sz="1800" b="1">
              <a:solidFill>
                <a:srgbClr val="FFFFFF"/>
              </a:solidFill>
              <a:latin typeface="Nixie One" charset="0"/>
              <a:cs typeface="Arial" panose="020B0604020202020204" pitchFamily="34" charset="0"/>
              <a:sym typeface="Roboto Slab" pitchFamily="2" charset="0"/>
            </a:endParaRPr>
          </a:p>
        </p:txBody>
      </p:sp>
      <p:sp>
        <p:nvSpPr>
          <p:cNvPr id="11267" name="Google Shape;141;p15">
            <a:extLst>
              <a:ext uri="{FF2B5EF4-FFF2-40B4-BE49-F238E27FC236}">
                <a16:creationId xmlns:a16="http://schemas.microsoft.com/office/drawing/2014/main" id="{BE1AADDD-AFA8-4391-BC17-4E0B6D41943D}"/>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D0D5592C-F53B-461D-ADF8-068BBD9C0A75}"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2</a:t>
            </a:fld>
            <a:endParaRPr lang="sk-SK" altLang="sk-SK" sz="800">
              <a:solidFill>
                <a:srgbClr val="FFFFFF"/>
              </a:solidFill>
              <a:latin typeface="Roboto Slab" pitchFamily="2" charset="0"/>
              <a:sym typeface="Roboto Slab" pitchFamily="2" charset="0"/>
            </a:endParaRPr>
          </a:p>
        </p:txBody>
      </p:sp>
      <p:sp>
        <p:nvSpPr>
          <p:cNvPr id="7" name="Google Shape;132;p14">
            <a:extLst>
              <a:ext uri="{FF2B5EF4-FFF2-40B4-BE49-F238E27FC236}">
                <a16:creationId xmlns:a16="http://schemas.microsoft.com/office/drawing/2014/main" id="{6427F461-8B8B-49ED-ACC1-8FE5FB75798C}"/>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1269" name="Obrázok 7" descr="Erasmus+ logo EN.jpg">
            <a:extLst>
              <a:ext uri="{FF2B5EF4-FFF2-40B4-BE49-F238E27FC236}">
                <a16:creationId xmlns:a16="http://schemas.microsoft.com/office/drawing/2014/main" id="{3E1B8B59-F9B3-4582-BFCB-F898309671A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BlokTextu 10">
            <a:extLst>
              <a:ext uri="{FF2B5EF4-FFF2-40B4-BE49-F238E27FC236}">
                <a16:creationId xmlns:a16="http://schemas.microsoft.com/office/drawing/2014/main" id="{31D8E7C5-7C68-4044-B997-2793CE0D4164}"/>
              </a:ext>
            </a:extLst>
          </p:cNvPr>
          <p:cNvSpPr txBox="1">
            <a:spLocks noChangeArrowheads="1"/>
          </p:cNvSpPr>
          <p:nvPr/>
        </p:nvSpPr>
        <p:spPr bwMode="auto">
          <a:xfrm>
            <a:off x="428625" y="1500188"/>
            <a:ext cx="81438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200000"/>
              </a:lnSpc>
              <a:buClrTx/>
              <a:buFont typeface="Wingdings" panose="05000000000000000000" pitchFamily="2" charset="2"/>
              <a:buChar char="Ø"/>
            </a:pPr>
            <a:r>
              <a:rPr lang="en-US" altLang="sk-SK">
                <a:solidFill>
                  <a:schemeClr val="bg1"/>
                </a:solidFill>
                <a:latin typeface="Weekly"/>
              </a:rPr>
              <a:t>SUBJECT: CHEMISTRY</a:t>
            </a:r>
            <a:endParaRPr lang="sk-SK" altLang="sk-SK">
              <a:solidFill>
                <a:schemeClr val="bg1"/>
              </a:solidFill>
              <a:latin typeface="Weekly"/>
            </a:endParaRPr>
          </a:p>
          <a:p>
            <a:pPr eaLnBrk="1" hangingPunct="1">
              <a:lnSpc>
                <a:spcPct val="200000"/>
              </a:lnSpc>
              <a:buClrTx/>
              <a:buFont typeface="Wingdings" panose="05000000000000000000" pitchFamily="2" charset="2"/>
              <a:buChar char="Ø"/>
            </a:pPr>
            <a:r>
              <a:rPr lang="en-US" altLang="sk-SK">
                <a:solidFill>
                  <a:schemeClr val="bg1"/>
                </a:solidFill>
                <a:latin typeface="Weekly"/>
              </a:rPr>
              <a:t>SPECIFICATION</a:t>
            </a:r>
            <a:r>
              <a:rPr lang="sk-SK" altLang="sk-SK">
                <a:solidFill>
                  <a:schemeClr val="bg1"/>
                </a:solidFill>
                <a:latin typeface="Weekly"/>
              </a:rPr>
              <a:t>: </a:t>
            </a:r>
            <a:r>
              <a:rPr lang="en-US" altLang="sk-SK">
                <a:solidFill>
                  <a:schemeClr val="bg1"/>
                </a:solidFill>
                <a:latin typeface="Weekly"/>
              </a:rPr>
              <a:t>th </a:t>
            </a:r>
            <a:r>
              <a:rPr lang="sk-SK" altLang="sk-SK">
                <a:solidFill>
                  <a:schemeClr val="bg1"/>
                </a:solidFill>
                <a:latin typeface="Weekly"/>
              </a:rPr>
              <a:t>STEM met</a:t>
            </a:r>
            <a:r>
              <a:rPr lang="en-US" altLang="sk-SK">
                <a:solidFill>
                  <a:schemeClr val="bg1"/>
                </a:solidFill>
                <a:latin typeface="Weekly"/>
              </a:rPr>
              <a:t>hod</a:t>
            </a:r>
            <a:endParaRPr lang="sk-SK" altLang="sk-SK">
              <a:solidFill>
                <a:schemeClr val="bg1"/>
              </a:solidFill>
              <a:latin typeface="Weekly"/>
            </a:endParaRPr>
          </a:p>
          <a:p>
            <a:pPr eaLnBrk="1" hangingPunct="1">
              <a:lnSpc>
                <a:spcPct val="200000"/>
              </a:lnSpc>
              <a:buClrTx/>
              <a:buFont typeface="Wingdings" panose="05000000000000000000" pitchFamily="2" charset="2"/>
              <a:buChar char="Ø"/>
            </a:pPr>
            <a:r>
              <a:rPr lang="en-US" altLang="sk-SK">
                <a:solidFill>
                  <a:schemeClr val="bg1"/>
                </a:solidFill>
                <a:latin typeface="Weekly"/>
              </a:rPr>
              <a:t>AGE GROUP:</a:t>
            </a:r>
            <a:r>
              <a:rPr lang="sk-SK" altLang="sk-SK">
                <a:solidFill>
                  <a:schemeClr val="bg1"/>
                </a:solidFill>
                <a:latin typeface="Weekly"/>
              </a:rPr>
              <a:t> 12-13</a:t>
            </a:r>
          </a:p>
          <a:p>
            <a:pPr eaLnBrk="1" hangingPunct="1">
              <a:lnSpc>
                <a:spcPct val="200000"/>
              </a:lnSpc>
              <a:buClrTx/>
              <a:buFont typeface="Wingdings" panose="05000000000000000000" pitchFamily="2" charset="2"/>
              <a:buChar char="Ø"/>
            </a:pPr>
            <a:r>
              <a:rPr lang="sk-SK" altLang="sk-SK">
                <a:solidFill>
                  <a:schemeClr val="bg1"/>
                </a:solidFill>
                <a:latin typeface="Weekly"/>
              </a:rPr>
              <a:t>1 </a:t>
            </a:r>
            <a:r>
              <a:rPr lang="en-US" altLang="sk-SK">
                <a:solidFill>
                  <a:schemeClr val="bg1"/>
                </a:solidFill>
                <a:latin typeface="Weekly"/>
              </a:rPr>
              <a:t>LESSON</a:t>
            </a:r>
            <a:r>
              <a:rPr lang="sk-SK" altLang="sk-SK">
                <a:solidFill>
                  <a:schemeClr val="bg1"/>
                </a:solidFill>
                <a:latin typeface="Weekly"/>
              </a:rPr>
              <a:t>: 45 min</a:t>
            </a:r>
          </a:p>
          <a:p>
            <a:pPr eaLnBrk="1" hangingPunct="1">
              <a:buClrTx/>
              <a:buFontTx/>
              <a:buNone/>
            </a:pPr>
            <a:endParaRPr lang="sk-SK" altLang="sk-SK"/>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Google Shape;265;p25">
            <a:extLst>
              <a:ext uri="{FF2B5EF4-FFF2-40B4-BE49-F238E27FC236}">
                <a16:creationId xmlns:a16="http://schemas.microsoft.com/office/drawing/2014/main" id="{449B7EA0-83FD-4ED7-86BD-2C4DAE6A8260}"/>
              </a:ext>
            </a:extLst>
          </p:cNvPr>
          <p:cNvSpPr txBox="1">
            <a:spLocks noGrp="1"/>
          </p:cNvSpPr>
          <p:nvPr>
            <p:ph type="title" idx="4294967295"/>
          </p:nvPr>
        </p:nvSpPr>
        <p:spPr>
          <a:xfrm>
            <a:off x="500063" y="785813"/>
            <a:ext cx="2071687" cy="500062"/>
          </a:xfrm>
        </p:spPr>
        <p:txBody>
          <a:bodyPr anchor="t"/>
          <a:lstStyle/>
          <a:p>
            <a:pPr eaLnBrk="1" hangingPunct="1">
              <a:buClr>
                <a:srgbClr val="FFFFFF"/>
              </a:buClr>
              <a:buSzPts val="1800"/>
              <a:buFont typeface="Roboto Slab" pitchFamily="2" charset="0"/>
              <a:buNone/>
            </a:pPr>
            <a:r>
              <a:rPr lang="en-US" altLang="sk-SK" sz="1800" b="1">
                <a:solidFill>
                  <a:srgbClr val="124057"/>
                </a:solidFill>
                <a:latin typeface="Roboto Slab" pitchFamily="2" charset="0"/>
                <a:cs typeface="Arial" panose="020B0604020202020204" pitchFamily="34" charset="0"/>
                <a:sym typeface="Roboto Slab" pitchFamily="2" charset="0"/>
              </a:rPr>
              <a:t>CONTENTS</a:t>
            </a:r>
            <a:endParaRPr lang="sk-SK" altLang="sk-SK" sz="1800" b="1">
              <a:solidFill>
                <a:srgbClr val="124057"/>
              </a:solidFill>
              <a:latin typeface="Roboto Slab" pitchFamily="2" charset="0"/>
              <a:cs typeface="Arial" panose="020B0604020202020204" pitchFamily="34" charset="0"/>
              <a:sym typeface="Roboto Slab" pitchFamily="2" charset="0"/>
            </a:endParaRPr>
          </a:p>
        </p:txBody>
      </p:sp>
      <p:sp>
        <p:nvSpPr>
          <p:cNvPr id="13315" name="Google Shape;267;p25">
            <a:extLst>
              <a:ext uri="{FF2B5EF4-FFF2-40B4-BE49-F238E27FC236}">
                <a16:creationId xmlns:a16="http://schemas.microsoft.com/office/drawing/2014/main" id="{175E1A9C-7534-44F5-8DF7-1ACA86E64C76}"/>
              </a:ext>
            </a:extLst>
          </p:cNvPr>
          <p:cNvSpPr>
            <a:spLocks noChangeArrowheads="1"/>
          </p:cNvSpPr>
          <p:nvPr/>
        </p:nvSpPr>
        <p:spPr bwMode="auto">
          <a:xfrm>
            <a:off x="3759200" y="3003550"/>
            <a:ext cx="3487738" cy="749300"/>
          </a:xfrm>
          <a:prstGeom prst="homePlate">
            <a:avLst>
              <a:gd name="adj" fmla="val 35449"/>
            </a:avLst>
          </a:prstGeom>
          <a:solidFill>
            <a:srgbClr val="3B8D6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100"/>
              <a:buFont typeface="Arial" panose="020B0604020202020204" pitchFamily="34" charset="0"/>
              <a:buNone/>
            </a:pPr>
            <a:endParaRPr lang="sk-SK" altLang="sk-SK"/>
          </a:p>
        </p:txBody>
      </p:sp>
      <p:sp>
        <p:nvSpPr>
          <p:cNvPr id="13316" name="Google Shape;268;p25">
            <a:extLst>
              <a:ext uri="{FF2B5EF4-FFF2-40B4-BE49-F238E27FC236}">
                <a16:creationId xmlns:a16="http://schemas.microsoft.com/office/drawing/2014/main" id="{44FA4721-7BAC-4985-889A-9145F38C94AF}"/>
              </a:ext>
            </a:extLst>
          </p:cNvPr>
          <p:cNvSpPr>
            <a:spLocks noChangeArrowheads="1"/>
          </p:cNvSpPr>
          <p:nvPr/>
        </p:nvSpPr>
        <p:spPr bwMode="auto">
          <a:xfrm>
            <a:off x="3759200" y="2259013"/>
            <a:ext cx="2227263" cy="749300"/>
          </a:xfrm>
          <a:prstGeom prst="homePlate">
            <a:avLst>
              <a:gd name="adj" fmla="val 35449"/>
            </a:avLst>
          </a:prstGeom>
          <a:solidFill>
            <a:srgbClr val="1657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100"/>
              <a:buFont typeface="Arial" panose="020B0604020202020204" pitchFamily="34" charset="0"/>
              <a:buNone/>
            </a:pPr>
            <a:endParaRPr lang="sk-SK" altLang="sk-SK"/>
          </a:p>
        </p:txBody>
      </p:sp>
      <p:sp>
        <p:nvSpPr>
          <p:cNvPr id="13317" name="Google Shape;269;p25">
            <a:extLst>
              <a:ext uri="{FF2B5EF4-FFF2-40B4-BE49-F238E27FC236}">
                <a16:creationId xmlns:a16="http://schemas.microsoft.com/office/drawing/2014/main" id="{1C1DBDCA-82B4-4924-9CB1-C5B582D69C95}"/>
              </a:ext>
            </a:extLst>
          </p:cNvPr>
          <p:cNvSpPr>
            <a:spLocks noChangeArrowheads="1"/>
          </p:cNvSpPr>
          <p:nvPr/>
        </p:nvSpPr>
        <p:spPr bwMode="auto">
          <a:xfrm>
            <a:off x="3708400" y="1492250"/>
            <a:ext cx="2554288" cy="750888"/>
          </a:xfrm>
          <a:prstGeom prst="homePlate">
            <a:avLst>
              <a:gd name="adj" fmla="val 35371"/>
            </a:avLst>
          </a:prstGeom>
          <a:solidFill>
            <a:srgbClr val="94BF6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100"/>
              <a:buFont typeface="Arial" panose="020B0604020202020204" pitchFamily="34" charset="0"/>
              <a:buNone/>
            </a:pPr>
            <a:endParaRPr lang="sk-SK" altLang="sk-SK"/>
          </a:p>
        </p:txBody>
      </p:sp>
      <p:sp>
        <p:nvSpPr>
          <p:cNvPr id="13318" name="Google Shape;270;p25">
            <a:extLst>
              <a:ext uri="{FF2B5EF4-FFF2-40B4-BE49-F238E27FC236}">
                <a16:creationId xmlns:a16="http://schemas.microsoft.com/office/drawing/2014/main" id="{AB45607C-EFDE-46EA-ABD8-24CEE47BFB89}"/>
              </a:ext>
            </a:extLst>
          </p:cNvPr>
          <p:cNvSpPr>
            <a:spLocks noChangeArrowheads="1"/>
          </p:cNvSpPr>
          <p:nvPr/>
        </p:nvSpPr>
        <p:spPr bwMode="auto">
          <a:xfrm>
            <a:off x="2898775" y="1312863"/>
            <a:ext cx="882650" cy="954087"/>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19" name="Google Shape;271;p25">
            <a:extLst>
              <a:ext uri="{FF2B5EF4-FFF2-40B4-BE49-F238E27FC236}">
                <a16:creationId xmlns:a16="http://schemas.microsoft.com/office/drawing/2014/main" id="{355BAD91-C93C-4BB9-813F-9BF58A9C5654}"/>
              </a:ext>
            </a:extLst>
          </p:cNvPr>
          <p:cNvSpPr>
            <a:spLocks noChangeArrowheads="1"/>
          </p:cNvSpPr>
          <p:nvPr/>
        </p:nvSpPr>
        <p:spPr bwMode="auto">
          <a:xfrm>
            <a:off x="2892425" y="2132013"/>
            <a:ext cx="889000" cy="879475"/>
          </a:xfrm>
          <a:custGeom>
            <a:avLst/>
            <a:gdLst>
              <a:gd name="T0" fmla="*/ 2147483646 w 120000"/>
              <a:gd name="T1" fmla="*/ 0 h 120000"/>
              <a:gd name="T2" fmla="*/ 2147483646 w 120000"/>
              <a:gd name="T3" fmla="*/ 2147483646 h 120000"/>
              <a:gd name="T4" fmla="*/ 2147483646 w 120000"/>
              <a:gd name="T5" fmla="*/ 2147483646 h 120000"/>
              <a:gd name="T6" fmla="*/ 0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552" y="0"/>
                </a:moveTo>
                <a:lnTo>
                  <a:pt x="120000" y="17302"/>
                </a:lnTo>
                <a:lnTo>
                  <a:pt x="120000" y="119999"/>
                </a:lnTo>
                <a:lnTo>
                  <a:pt x="0" y="120000"/>
                </a:lnTo>
                <a:cubicBezTo>
                  <a:pt x="184" y="79999"/>
                  <a:pt x="368" y="40000"/>
                  <a:pt x="552" y="0"/>
                </a:cubicBezTo>
                <a:close/>
              </a:path>
            </a:pathLst>
          </a:custGeom>
          <a:solidFill>
            <a:srgbClr val="0F3D3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20" name="Google Shape;272;p25">
            <a:extLst>
              <a:ext uri="{FF2B5EF4-FFF2-40B4-BE49-F238E27FC236}">
                <a16:creationId xmlns:a16="http://schemas.microsoft.com/office/drawing/2014/main" id="{E1A77CB5-9318-4ACB-9068-FB37DFF5AA5E}"/>
              </a:ext>
            </a:extLst>
          </p:cNvPr>
          <p:cNvSpPr>
            <a:spLocks noChangeArrowheads="1"/>
          </p:cNvSpPr>
          <p:nvPr/>
        </p:nvSpPr>
        <p:spPr bwMode="auto">
          <a:xfrm rot="10800000" flipH="1">
            <a:off x="2892425" y="3008313"/>
            <a:ext cx="889000" cy="874712"/>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577" y="0"/>
                </a:moveTo>
                <a:lnTo>
                  <a:pt x="120000" y="17383"/>
                </a:lnTo>
                <a:lnTo>
                  <a:pt x="120000" y="120000"/>
                </a:lnTo>
                <a:lnTo>
                  <a:pt x="24" y="120000"/>
                </a:lnTo>
                <a:cubicBezTo>
                  <a:pt x="-159" y="80000"/>
                  <a:pt x="761" y="40000"/>
                  <a:pt x="577" y="0"/>
                </a:cubicBezTo>
                <a:close/>
              </a:path>
            </a:pathLst>
          </a:custGeom>
          <a:solidFill>
            <a:srgbClr val="2E6E4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21" name="Google Shape;275;p25">
            <a:extLst>
              <a:ext uri="{FF2B5EF4-FFF2-40B4-BE49-F238E27FC236}">
                <a16:creationId xmlns:a16="http://schemas.microsoft.com/office/drawing/2014/main" id="{93D8BE09-40D2-4B74-9F0F-C5880CED1F6C}"/>
              </a:ext>
            </a:extLst>
          </p:cNvPr>
          <p:cNvSpPr>
            <a:spLocks noChangeArrowheads="1"/>
          </p:cNvSpPr>
          <p:nvPr/>
        </p:nvSpPr>
        <p:spPr bwMode="auto">
          <a:xfrm flipH="1">
            <a:off x="2017713" y="2127250"/>
            <a:ext cx="884237" cy="876300"/>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80" y="0"/>
                </a:moveTo>
                <a:lnTo>
                  <a:pt x="120000" y="17383"/>
                </a:lnTo>
                <a:lnTo>
                  <a:pt x="120000" y="120000"/>
                </a:lnTo>
                <a:lnTo>
                  <a:pt x="80" y="119999"/>
                </a:lnTo>
                <a:cubicBezTo>
                  <a:pt x="-197" y="79999"/>
                  <a:pt x="358" y="40000"/>
                  <a:pt x="80" y="0"/>
                </a:cubicBezTo>
                <a:close/>
              </a:path>
            </a:pathLst>
          </a:custGeom>
          <a:solidFill>
            <a:srgbClr val="1657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22" name="Google Shape;276;p25">
            <a:extLst>
              <a:ext uri="{FF2B5EF4-FFF2-40B4-BE49-F238E27FC236}">
                <a16:creationId xmlns:a16="http://schemas.microsoft.com/office/drawing/2014/main" id="{EEC0417C-1AD1-4B55-85DF-555543F245AF}"/>
              </a:ext>
            </a:extLst>
          </p:cNvPr>
          <p:cNvSpPr>
            <a:spLocks noChangeArrowheads="1"/>
          </p:cNvSpPr>
          <p:nvPr/>
        </p:nvSpPr>
        <p:spPr bwMode="auto">
          <a:xfrm flipH="1">
            <a:off x="2016125" y="1314450"/>
            <a:ext cx="887413" cy="939800"/>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33" y="0"/>
                </a:moveTo>
                <a:lnTo>
                  <a:pt x="120000" y="25359"/>
                </a:lnTo>
                <a:lnTo>
                  <a:pt x="120000" y="120000"/>
                </a:lnTo>
                <a:lnTo>
                  <a:pt x="310" y="104052"/>
                </a:lnTo>
                <a:cubicBezTo>
                  <a:pt x="495" y="69019"/>
                  <a:pt x="-151" y="35032"/>
                  <a:pt x="33" y="0"/>
                </a:cubicBezTo>
                <a:close/>
              </a:path>
            </a:pathLst>
          </a:custGeom>
          <a:solidFill>
            <a:srgbClr val="94BF6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23" name="Google Shape;277;p25">
            <a:extLst>
              <a:ext uri="{FF2B5EF4-FFF2-40B4-BE49-F238E27FC236}">
                <a16:creationId xmlns:a16="http://schemas.microsoft.com/office/drawing/2014/main" id="{9CAF7B6D-8B5B-4C53-85E8-DB0109F3AE62}"/>
              </a:ext>
            </a:extLst>
          </p:cNvPr>
          <p:cNvSpPr>
            <a:spLocks noChangeArrowheads="1"/>
          </p:cNvSpPr>
          <p:nvPr/>
        </p:nvSpPr>
        <p:spPr bwMode="auto">
          <a:xfrm rot="10800000">
            <a:off x="2020888" y="3003550"/>
            <a:ext cx="877887" cy="871538"/>
          </a:xfrm>
          <a:custGeom>
            <a:avLst/>
            <a:gdLst>
              <a:gd name="T0" fmla="*/ 2147483646 w 120000"/>
              <a:gd name="T1" fmla="*/ 2147483646 h 120000"/>
              <a:gd name="T2" fmla="*/ 2147483646 w 120000"/>
              <a:gd name="T3" fmla="*/ 2147483646 h 120000"/>
              <a:gd name="T4" fmla="*/ 2147483646 w 120000"/>
              <a:gd name="T5" fmla="*/ 0 h 120000"/>
              <a:gd name="T6" fmla="*/ 2147483646 w 120000"/>
              <a:gd name="T7" fmla="*/ 2147483646 h 120000"/>
              <a:gd name="T8" fmla="*/ 2147483646 w 120000"/>
              <a:gd name="T9" fmla="*/ 2147483646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24" name="Google Shape;278;p25">
            <a:extLst>
              <a:ext uri="{FF2B5EF4-FFF2-40B4-BE49-F238E27FC236}">
                <a16:creationId xmlns:a16="http://schemas.microsoft.com/office/drawing/2014/main" id="{65DFED10-F20D-4E27-AAC7-2F606A28F83E}"/>
              </a:ext>
            </a:extLst>
          </p:cNvPr>
          <p:cNvSpPr>
            <a:spLocks noChangeArrowheads="1"/>
          </p:cNvSpPr>
          <p:nvPr/>
        </p:nvSpPr>
        <p:spPr bwMode="auto">
          <a:xfrm>
            <a:off x="1985963" y="1412875"/>
            <a:ext cx="477837" cy="3290888"/>
          </a:xfrm>
          <a:custGeom>
            <a:avLst/>
            <a:gdLst>
              <a:gd name="T0" fmla="*/ 0 w 120000"/>
              <a:gd name="T1" fmla="*/ 2147483646 h 120000"/>
              <a:gd name="T2" fmla="*/ 0 w 120000"/>
              <a:gd name="T3" fmla="*/ 2147483646 h 120000"/>
              <a:gd name="T4" fmla="*/ 2147483646 w 120000"/>
              <a:gd name="T5" fmla="*/ 0 h 120000"/>
              <a:gd name="T6" fmla="*/ 2147483646 w 120000"/>
              <a:gd name="T7" fmla="*/ 2147483646 h 120000"/>
              <a:gd name="T8" fmla="*/ 0 w 120000"/>
              <a:gd name="T9" fmla="*/ 2147483646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115785"/>
                </a:moveTo>
                <a:lnTo>
                  <a:pt x="0" y="3719"/>
                </a:lnTo>
                <a:lnTo>
                  <a:pt x="120000" y="0"/>
                </a:lnTo>
                <a:lnTo>
                  <a:pt x="120000" y="120000"/>
                </a:lnTo>
                <a:lnTo>
                  <a:pt x="0" y="115785"/>
                </a:lnTo>
                <a:close/>
              </a:path>
            </a:pathLst>
          </a:custGeom>
          <a:gradFill rotWithShape="0">
            <a:gsLst>
              <a:gs pos="0">
                <a:srgbClr val="FFFFFF">
                  <a:alpha val="9801"/>
                </a:srgbClr>
              </a:gs>
              <a:gs pos="100000">
                <a:srgbClr val="FFFFFF">
                  <a:alpha val="24704"/>
                </a:srgbClr>
              </a:gs>
            </a:gsLst>
            <a:lin ang="0"/>
          </a:gra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25" name="Google Shape;279;p25">
            <a:extLst>
              <a:ext uri="{FF2B5EF4-FFF2-40B4-BE49-F238E27FC236}">
                <a16:creationId xmlns:a16="http://schemas.microsoft.com/office/drawing/2014/main" id="{E803C71D-18B1-411F-9BAB-7B6BCED2CB90}"/>
              </a:ext>
            </a:extLst>
          </p:cNvPr>
          <p:cNvSpPr txBox="1">
            <a:spLocks noChangeArrowheads="1"/>
          </p:cNvSpPr>
          <p:nvPr/>
        </p:nvSpPr>
        <p:spPr bwMode="auto">
          <a:xfrm>
            <a:off x="3878263" y="1654175"/>
            <a:ext cx="596900"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400" b="1">
                <a:solidFill>
                  <a:srgbClr val="FFFFFF"/>
                </a:solidFill>
                <a:latin typeface="Roboto Slab" pitchFamily="2" charset="0"/>
                <a:sym typeface="Nixie One" charset="0"/>
              </a:rPr>
              <a:t>01</a:t>
            </a:r>
          </a:p>
        </p:txBody>
      </p:sp>
      <p:cxnSp>
        <p:nvCxnSpPr>
          <p:cNvPr id="13326" name="Google Shape;280;p25">
            <a:extLst>
              <a:ext uri="{FF2B5EF4-FFF2-40B4-BE49-F238E27FC236}">
                <a16:creationId xmlns:a16="http://schemas.microsoft.com/office/drawing/2014/main" id="{FEFFB14D-CCA4-4D15-AF43-449B30AABB84}"/>
              </a:ext>
            </a:extLst>
          </p:cNvPr>
          <p:cNvCxnSpPr>
            <a:cxnSpLocks noChangeShapeType="1"/>
          </p:cNvCxnSpPr>
          <p:nvPr/>
        </p:nvCxnSpPr>
        <p:spPr bwMode="auto">
          <a:xfrm>
            <a:off x="4427538" y="1708150"/>
            <a:ext cx="0" cy="392113"/>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27" name="Google Shape;281;p25">
            <a:extLst>
              <a:ext uri="{FF2B5EF4-FFF2-40B4-BE49-F238E27FC236}">
                <a16:creationId xmlns:a16="http://schemas.microsoft.com/office/drawing/2014/main" id="{E6884902-84E7-42B9-8432-7B2D18FCC66D}"/>
              </a:ext>
            </a:extLst>
          </p:cNvPr>
          <p:cNvSpPr txBox="1">
            <a:spLocks noChangeArrowheads="1"/>
          </p:cNvSpPr>
          <p:nvPr/>
        </p:nvSpPr>
        <p:spPr bwMode="auto">
          <a:xfrm>
            <a:off x="4532313" y="1666875"/>
            <a:ext cx="14541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endParaRPr lang="sk-SK" altLang="sk-SK">
              <a:solidFill>
                <a:srgbClr val="FFFFFF"/>
              </a:solidFill>
              <a:latin typeface="Nixie One" charset="0"/>
              <a:sym typeface="Nixie One" charset="0"/>
            </a:endParaRPr>
          </a:p>
        </p:txBody>
      </p:sp>
      <p:sp>
        <p:nvSpPr>
          <p:cNvPr id="13328" name="Google Shape;282;p25">
            <a:extLst>
              <a:ext uri="{FF2B5EF4-FFF2-40B4-BE49-F238E27FC236}">
                <a16:creationId xmlns:a16="http://schemas.microsoft.com/office/drawing/2014/main" id="{0A6B162D-7CA5-4E9C-9240-8C58365A4B82}"/>
              </a:ext>
            </a:extLst>
          </p:cNvPr>
          <p:cNvSpPr txBox="1">
            <a:spLocks noChangeArrowheads="1"/>
          </p:cNvSpPr>
          <p:nvPr/>
        </p:nvSpPr>
        <p:spPr bwMode="auto">
          <a:xfrm>
            <a:off x="3878263" y="2392363"/>
            <a:ext cx="5969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400" b="1">
                <a:solidFill>
                  <a:srgbClr val="FFFFFF"/>
                </a:solidFill>
                <a:latin typeface="Roboto Slab" pitchFamily="2" charset="0"/>
                <a:sym typeface="Nixie One" charset="0"/>
              </a:rPr>
              <a:t>02</a:t>
            </a:r>
            <a:endParaRPr lang="sk-SK" altLang="sk-SK" sz="2400" b="1">
              <a:latin typeface="Roboto Slab" pitchFamily="2" charset="0"/>
              <a:sym typeface="Nixie One" charset="0"/>
            </a:endParaRPr>
          </a:p>
        </p:txBody>
      </p:sp>
      <p:cxnSp>
        <p:nvCxnSpPr>
          <p:cNvPr id="13329" name="Google Shape;283;p25">
            <a:extLst>
              <a:ext uri="{FF2B5EF4-FFF2-40B4-BE49-F238E27FC236}">
                <a16:creationId xmlns:a16="http://schemas.microsoft.com/office/drawing/2014/main" id="{536D9534-8223-4014-8283-BBE6E298A5B4}"/>
              </a:ext>
            </a:extLst>
          </p:cNvPr>
          <p:cNvCxnSpPr>
            <a:cxnSpLocks noChangeShapeType="1"/>
          </p:cNvCxnSpPr>
          <p:nvPr/>
        </p:nvCxnSpPr>
        <p:spPr bwMode="auto">
          <a:xfrm>
            <a:off x="4427538" y="2427288"/>
            <a:ext cx="0" cy="392112"/>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30" name="Google Shape;284;p25">
            <a:extLst>
              <a:ext uri="{FF2B5EF4-FFF2-40B4-BE49-F238E27FC236}">
                <a16:creationId xmlns:a16="http://schemas.microsoft.com/office/drawing/2014/main" id="{030C7B28-B346-4416-8A9B-B651029BBB44}"/>
              </a:ext>
            </a:extLst>
          </p:cNvPr>
          <p:cNvSpPr txBox="1">
            <a:spLocks noChangeArrowheads="1"/>
          </p:cNvSpPr>
          <p:nvPr/>
        </p:nvSpPr>
        <p:spPr bwMode="auto">
          <a:xfrm>
            <a:off x="4427538" y="1563688"/>
            <a:ext cx="223202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r>
              <a:rPr lang="en-US" altLang="sk-SK" b="1">
                <a:solidFill>
                  <a:schemeClr val="bg1"/>
                </a:solidFill>
                <a:latin typeface="Roboto Slab" pitchFamily="2" charset="0"/>
                <a:sym typeface="Nixie One" charset="0"/>
              </a:rPr>
              <a:t>Concentration</a:t>
            </a:r>
            <a:r>
              <a:rPr lang="sk-SK" altLang="sk-SK" b="1">
                <a:solidFill>
                  <a:schemeClr val="bg1"/>
                </a:solidFill>
                <a:latin typeface="Roboto Slab" pitchFamily="2" charset="0"/>
                <a:sym typeface="Nixie One" charset="0"/>
              </a:rPr>
              <a:t>, </a:t>
            </a:r>
          </a:p>
          <a:p>
            <a:pPr eaLnBrk="1" hangingPunct="1">
              <a:lnSpc>
                <a:spcPct val="83000"/>
              </a:lnSpc>
              <a:buFont typeface="Arial" panose="020B0604020202020204" pitchFamily="34" charset="0"/>
              <a:buNone/>
            </a:pPr>
            <a:r>
              <a:rPr lang="sk-SK" altLang="sk-SK" b="1">
                <a:solidFill>
                  <a:schemeClr val="bg1"/>
                </a:solidFill>
                <a:latin typeface="Roboto Slab" pitchFamily="2" charset="0"/>
                <a:sym typeface="Nixie One" charset="0"/>
              </a:rPr>
              <a:t>Te</a:t>
            </a:r>
            <a:r>
              <a:rPr lang="en-US" altLang="sk-SK" b="1">
                <a:solidFill>
                  <a:schemeClr val="bg1"/>
                </a:solidFill>
                <a:latin typeface="Roboto Slab" pitchFamily="2" charset="0"/>
                <a:sym typeface="Nixie One" charset="0"/>
              </a:rPr>
              <a:t>mperature and Surface Area</a:t>
            </a:r>
            <a:endParaRPr lang="sk-SK" altLang="sk-SK" b="1">
              <a:solidFill>
                <a:schemeClr val="bg1"/>
              </a:solidFill>
              <a:latin typeface="Roboto Slab" pitchFamily="2" charset="0"/>
              <a:sym typeface="Nixie One" charset="0"/>
            </a:endParaRPr>
          </a:p>
        </p:txBody>
      </p:sp>
      <p:sp>
        <p:nvSpPr>
          <p:cNvPr id="13331" name="Google Shape;285;p25">
            <a:extLst>
              <a:ext uri="{FF2B5EF4-FFF2-40B4-BE49-F238E27FC236}">
                <a16:creationId xmlns:a16="http://schemas.microsoft.com/office/drawing/2014/main" id="{E1E75B24-0832-4F13-B83A-116F8C1ED7E4}"/>
              </a:ext>
            </a:extLst>
          </p:cNvPr>
          <p:cNvSpPr txBox="1">
            <a:spLocks noChangeArrowheads="1"/>
          </p:cNvSpPr>
          <p:nvPr/>
        </p:nvSpPr>
        <p:spPr bwMode="auto">
          <a:xfrm>
            <a:off x="3878263" y="3151188"/>
            <a:ext cx="5969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400" b="1">
                <a:solidFill>
                  <a:srgbClr val="FFFFFF"/>
                </a:solidFill>
                <a:latin typeface="Roboto Slab" pitchFamily="2" charset="0"/>
                <a:sym typeface="Nixie One" charset="0"/>
              </a:rPr>
              <a:t>03</a:t>
            </a:r>
          </a:p>
        </p:txBody>
      </p:sp>
      <p:cxnSp>
        <p:nvCxnSpPr>
          <p:cNvPr id="13332" name="Google Shape;286;p25">
            <a:extLst>
              <a:ext uri="{FF2B5EF4-FFF2-40B4-BE49-F238E27FC236}">
                <a16:creationId xmlns:a16="http://schemas.microsoft.com/office/drawing/2014/main" id="{59C616FB-B850-44B1-B4F6-4759E00D92BF}"/>
              </a:ext>
            </a:extLst>
          </p:cNvPr>
          <p:cNvCxnSpPr>
            <a:cxnSpLocks noChangeShapeType="1"/>
          </p:cNvCxnSpPr>
          <p:nvPr/>
        </p:nvCxnSpPr>
        <p:spPr bwMode="auto">
          <a:xfrm>
            <a:off x="4427538" y="3148013"/>
            <a:ext cx="0" cy="392112"/>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33" name="Google Shape;287;p25">
            <a:extLst>
              <a:ext uri="{FF2B5EF4-FFF2-40B4-BE49-F238E27FC236}">
                <a16:creationId xmlns:a16="http://schemas.microsoft.com/office/drawing/2014/main" id="{4F7A96BC-C0FF-49AF-9184-20FEEBB02BDE}"/>
              </a:ext>
            </a:extLst>
          </p:cNvPr>
          <p:cNvSpPr txBox="1">
            <a:spLocks noChangeArrowheads="1"/>
          </p:cNvSpPr>
          <p:nvPr/>
        </p:nvSpPr>
        <p:spPr bwMode="auto">
          <a:xfrm>
            <a:off x="4478338" y="2435225"/>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Tx/>
              <a:buNone/>
            </a:pPr>
            <a:r>
              <a:rPr lang="en-US" altLang="sk-SK" sz="1200" b="1">
                <a:solidFill>
                  <a:srgbClr val="FFFFFF"/>
                </a:solidFill>
                <a:latin typeface="Roboto Slab" pitchFamily="2" charset="0"/>
                <a:sym typeface="Nixie One" charset="0"/>
              </a:rPr>
              <a:t>Catalyst and Inhibitor</a:t>
            </a:r>
            <a:r>
              <a:rPr lang="sk-SK" altLang="sk-SK" sz="1200" b="1">
                <a:solidFill>
                  <a:srgbClr val="FFFFFF"/>
                </a:solidFill>
                <a:latin typeface="Nixie One" charset="0"/>
                <a:sym typeface="Nixie One" charset="0"/>
              </a:rPr>
              <a:t> </a:t>
            </a:r>
            <a:endParaRPr lang="sk-SK" altLang="sk-SK" sz="1000">
              <a:solidFill>
                <a:srgbClr val="FFFFFF"/>
              </a:solidFill>
              <a:latin typeface="Nixie One" charset="0"/>
              <a:sym typeface="Nixie One" charset="0"/>
            </a:endParaRPr>
          </a:p>
        </p:txBody>
      </p:sp>
      <p:cxnSp>
        <p:nvCxnSpPr>
          <p:cNvPr id="13334" name="Google Shape;289;p25">
            <a:extLst>
              <a:ext uri="{FF2B5EF4-FFF2-40B4-BE49-F238E27FC236}">
                <a16:creationId xmlns:a16="http://schemas.microsoft.com/office/drawing/2014/main" id="{851B4333-7C4F-400E-B3A1-94553749EE75}"/>
              </a:ext>
            </a:extLst>
          </p:cNvPr>
          <p:cNvCxnSpPr>
            <a:cxnSpLocks noChangeShapeType="1"/>
          </p:cNvCxnSpPr>
          <p:nvPr/>
        </p:nvCxnSpPr>
        <p:spPr bwMode="auto">
          <a:xfrm>
            <a:off x="4476750" y="3910013"/>
            <a:ext cx="0" cy="393700"/>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35" name="Google Shape;290;p25">
            <a:extLst>
              <a:ext uri="{FF2B5EF4-FFF2-40B4-BE49-F238E27FC236}">
                <a16:creationId xmlns:a16="http://schemas.microsoft.com/office/drawing/2014/main" id="{1A83FF0C-4F17-4381-B3F4-CD3A1049F163}"/>
              </a:ext>
            </a:extLst>
          </p:cNvPr>
          <p:cNvSpPr txBox="1">
            <a:spLocks noChangeArrowheads="1"/>
          </p:cNvSpPr>
          <p:nvPr/>
        </p:nvSpPr>
        <p:spPr bwMode="auto">
          <a:xfrm>
            <a:off x="4737100" y="3875088"/>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endParaRPr lang="sk-SK" altLang="sk-SK" sz="1000">
              <a:solidFill>
                <a:srgbClr val="FFFFFF"/>
              </a:solidFill>
              <a:latin typeface="Nixie One" charset="0"/>
              <a:sym typeface="Nixie One" charset="0"/>
            </a:endParaRPr>
          </a:p>
        </p:txBody>
      </p:sp>
      <p:sp>
        <p:nvSpPr>
          <p:cNvPr id="13336" name="Google Shape;291;p25">
            <a:extLst>
              <a:ext uri="{FF2B5EF4-FFF2-40B4-BE49-F238E27FC236}">
                <a16:creationId xmlns:a16="http://schemas.microsoft.com/office/drawing/2014/main" id="{0AE138F8-DAC9-4104-BFBE-A7DC7E878326}"/>
              </a:ext>
            </a:extLst>
          </p:cNvPr>
          <p:cNvSpPr>
            <a:spLocks noChangeArrowheads="1"/>
          </p:cNvSpPr>
          <p:nvPr/>
        </p:nvSpPr>
        <p:spPr bwMode="auto">
          <a:xfrm flipH="1">
            <a:off x="3787775" y="1509713"/>
            <a:ext cx="90488" cy="2978150"/>
          </a:xfrm>
          <a:custGeom>
            <a:avLst/>
            <a:gdLst>
              <a:gd name="T0" fmla="*/ 0 w 120000"/>
              <a:gd name="T1" fmla="*/ 2147483646 h 120000"/>
              <a:gd name="T2" fmla="*/ 0 w 120000"/>
              <a:gd name="T3" fmla="*/ 2147483646 h 120000"/>
              <a:gd name="T4" fmla="*/ 182 w 120000"/>
              <a:gd name="T5" fmla="*/ 0 h 120000"/>
              <a:gd name="T6" fmla="*/ 182 w 120000"/>
              <a:gd name="T7" fmla="*/ 2147483646 h 120000"/>
              <a:gd name="T8" fmla="*/ 0 w 120000"/>
              <a:gd name="T9" fmla="*/ 2147483646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115785"/>
                </a:moveTo>
                <a:lnTo>
                  <a:pt x="0" y="3719"/>
                </a:lnTo>
                <a:lnTo>
                  <a:pt x="120000" y="0"/>
                </a:lnTo>
                <a:lnTo>
                  <a:pt x="120000" y="120000"/>
                </a:lnTo>
                <a:lnTo>
                  <a:pt x="0" y="115785"/>
                </a:lnTo>
                <a:close/>
              </a:path>
            </a:pathLst>
          </a:custGeom>
          <a:gradFill rotWithShape="0">
            <a:gsLst>
              <a:gs pos="0">
                <a:srgbClr val="FFFFFF">
                  <a:alpha val="9801"/>
                </a:srgbClr>
              </a:gs>
              <a:gs pos="100000">
                <a:srgbClr val="FFFFFF">
                  <a:alpha val="24704"/>
                </a:srgbClr>
              </a:gs>
            </a:gsLst>
            <a:lin ang="0"/>
          </a:gra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3337" name="Google Shape;292;p25">
            <a:extLst>
              <a:ext uri="{FF2B5EF4-FFF2-40B4-BE49-F238E27FC236}">
                <a16:creationId xmlns:a16="http://schemas.microsoft.com/office/drawing/2014/main" id="{EF81C7FB-3827-44EF-8759-FD2C5B3AFB4A}"/>
              </a:ext>
            </a:extLst>
          </p:cNvPr>
          <p:cNvSpPr txBox="1">
            <a:spLocks noChangeArrowheads="1"/>
          </p:cNvSpPr>
          <p:nvPr/>
        </p:nvSpPr>
        <p:spPr bwMode="auto">
          <a:xfrm>
            <a:off x="5362575" y="4487863"/>
            <a:ext cx="37115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r" eaLnBrk="1" hangingPunct="1">
              <a:spcBef>
                <a:spcPts val="600"/>
              </a:spcBef>
              <a:buFont typeface="Arial" panose="020B0604020202020204" pitchFamily="34" charset="0"/>
              <a:buNone/>
            </a:pPr>
            <a:endParaRPr lang="sk-SK" altLang="sk-SK" sz="1200" b="1">
              <a:solidFill>
                <a:srgbClr val="18637B"/>
              </a:solidFill>
              <a:latin typeface="Nixie One" charset="0"/>
              <a:sym typeface="Nixie One" charset="0"/>
            </a:endParaRPr>
          </a:p>
        </p:txBody>
      </p:sp>
      <p:sp>
        <p:nvSpPr>
          <p:cNvPr id="13338" name="Google Shape;312;p25">
            <a:extLst>
              <a:ext uri="{FF2B5EF4-FFF2-40B4-BE49-F238E27FC236}">
                <a16:creationId xmlns:a16="http://schemas.microsoft.com/office/drawing/2014/main" id="{5AAA230C-CAF7-45E9-BAFB-F605448CC91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99EBB0ED-747C-451C-87B1-58856A62FDD0}"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3</a:t>
            </a:fld>
            <a:endParaRPr lang="sk-SK" altLang="sk-SK" sz="800">
              <a:solidFill>
                <a:srgbClr val="FFFFFF"/>
              </a:solidFill>
              <a:latin typeface="Roboto Slab" pitchFamily="2" charset="0"/>
              <a:sym typeface="Roboto Slab" pitchFamily="2" charset="0"/>
            </a:endParaRPr>
          </a:p>
        </p:txBody>
      </p:sp>
      <p:sp>
        <p:nvSpPr>
          <p:cNvPr id="50" name="Google Shape;132;p14">
            <a:extLst>
              <a:ext uri="{FF2B5EF4-FFF2-40B4-BE49-F238E27FC236}">
                <a16:creationId xmlns:a16="http://schemas.microsoft.com/office/drawing/2014/main" id="{BFC0A60E-7D3B-4E83-9D9D-1A1DFE5CDD25}"/>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sp>
        <p:nvSpPr>
          <p:cNvPr id="13340" name="Google Shape;284;p25">
            <a:extLst>
              <a:ext uri="{FF2B5EF4-FFF2-40B4-BE49-F238E27FC236}">
                <a16:creationId xmlns:a16="http://schemas.microsoft.com/office/drawing/2014/main" id="{8B88345C-7114-4BC2-9A99-AB9284A708AF}"/>
              </a:ext>
            </a:extLst>
          </p:cNvPr>
          <p:cNvSpPr txBox="1">
            <a:spLocks noChangeArrowheads="1"/>
          </p:cNvSpPr>
          <p:nvPr/>
        </p:nvSpPr>
        <p:spPr bwMode="auto">
          <a:xfrm>
            <a:off x="4713288" y="1925638"/>
            <a:ext cx="13843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endParaRPr lang="sk-SK" altLang="sk-SK" sz="1000">
              <a:solidFill>
                <a:srgbClr val="FFFFFF"/>
              </a:solidFill>
              <a:latin typeface="Nixie One" charset="0"/>
              <a:sym typeface="Nixie One" charset="0"/>
            </a:endParaRPr>
          </a:p>
        </p:txBody>
      </p:sp>
      <p:sp>
        <p:nvSpPr>
          <p:cNvPr id="13341" name="Google Shape;490;p40">
            <a:extLst>
              <a:ext uri="{FF2B5EF4-FFF2-40B4-BE49-F238E27FC236}">
                <a16:creationId xmlns:a16="http://schemas.microsoft.com/office/drawing/2014/main" id="{3181D7C5-50B8-46C0-BD55-0D3AD741344E}"/>
              </a:ext>
            </a:extLst>
          </p:cNvPr>
          <p:cNvSpPr>
            <a:spLocks noChangeArrowheads="1"/>
          </p:cNvSpPr>
          <p:nvPr/>
        </p:nvSpPr>
        <p:spPr bwMode="auto">
          <a:xfrm>
            <a:off x="3143250" y="4071938"/>
            <a:ext cx="247650" cy="285750"/>
          </a:xfrm>
          <a:custGeom>
            <a:avLst/>
            <a:gdLst>
              <a:gd name="T0" fmla="*/ 2147483646 w 13883"/>
              <a:gd name="T1" fmla="*/ 2147483646 h 15978"/>
              <a:gd name="T2" fmla="*/ 2147483646 w 13883"/>
              <a:gd name="T3" fmla="*/ 2147483646 h 15978"/>
              <a:gd name="T4" fmla="*/ 2147483646 w 13883"/>
              <a:gd name="T5" fmla="*/ 2147483646 h 15978"/>
              <a:gd name="T6" fmla="*/ 2147483646 w 13883"/>
              <a:gd name="T7" fmla="*/ 2147483646 h 15978"/>
              <a:gd name="T8" fmla="*/ 2147483646 w 13883"/>
              <a:gd name="T9" fmla="*/ 2147483646 h 15978"/>
              <a:gd name="T10" fmla="*/ 2147483646 w 13883"/>
              <a:gd name="T11" fmla="*/ 2147483646 h 15978"/>
              <a:gd name="T12" fmla="*/ 2147483646 w 13883"/>
              <a:gd name="T13" fmla="*/ 2147483646 h 15978"/>
              <a:gd name="T14" fmla="*/ 2147483646 w 13883"/>
              <a:gd name="T15" fmla="*/ 2147483646 h 15978"/>
              <a:gd name="T16" fmla="*/ 2147483646 w 13883"/>
              <a:gd name="T17" fmla="*/ 2147483646 h 15978"/>
              <a:gd name="T18" fmla="*/ 2147483646 w 13883"/>
              <a:gd name="T19" fmla="*/ 2147483646 h 15978"/>
              <a:gd name="T20" fmla="*/ 2147483646 w 13883"/>
              <a:gd name="T21" fmla="*/ 2147483646 h 15978"/>
              <a:gd name="T22" fmla="*/ 2147483646 w 13883"/>
              <a:gd name="T23" fmla="*/ 2147483646 h 15978"/>
              <a:gd name="T24" fmla="*/ 2147483646 w 13883"/>
              <a:gd name="T25" fmla="*/ 2147483646 h 15978"/>
              <a:gd name="T26" fmla="*/ 2147483646 w 13883"/>
              <a:gd name="T27" fmla="*/ 2147483646 h 15978"/>
              <a:gd name="T28" fmla="*/ 2147483646 w 13883"/>
              <a:gd name="T29" fmla="*/ 2147483646 h 15978"/>
              <a:gd name="T30" fmla="*/ 2147483646 w 13883"/>
              <a:gd name="T31" fmla="*/ 2147483646 h 15978"/>
              <a:gd name="T32" fmla="*/ 2147483646 w 13883"/>
              <a:gd name="T33" fmla="*/ 2147483646 h 15978"/>
              <a:gd name="T34" fmla="*/ 2147483646 w 13883"/>
              <a:gd name="T35" fmla="*/ 2147483646 h 15978"/>
              <a:gd name="T36" fmla="*/ 2147483646 w 13883"/>
              <a:gd name="T37" fmla="*/ 2147483646 h 15978"/>
              <a:gd name="T38" fmla="*/ 2147483646 w 13883"/>
              <a:gd name="T39" fmla="*/ 2147483646 h 15978"/>
              <a:gd name="T40" fmla="*/ 2147483646 w 13883"/>
              <a:gd name="T41" fmla="*/ 2147483646 h 15978"/>
              <a:gd name="T42" fmla="*/ 2147483646 w 13883"/>
              <a:gd name="T43" fmla="*/ 2147483646 h 15978"/>
              <a:gd name="T44" fmla="*/ 2147483646 w 13883"/>
              <a:gd name="T45" fmla="*/ 2147483646 h 15978"/>
              <a:gd name="T46" fmla="*/ 2147483646 w 13883"/>
              <a:gd name="T47" fmla="*/ 2147483646 h 15978"/>
              <a:gd name="T48" fmla="*/ 2147483646 w 13883"/>
              <a:gd name="T49" fmla="*/ 2147483646 h 15978"/>
              <a:gd name="T50" fmla="*/ 2147483646 w 13883"/>
              <a:gd name="T51" fmla="*/ 2147483646 h 15978"/>
              <a:gd name="T52" fmla="*/ 2147483646 w 13883"/>
              <a:gd name="T53" fmla="*/ 2147483646 h 15978"/>
              <a:gd name="T54" fmla="*/ 2147483646 w 13883"/>
              <a:gd name="T55" fmla="*/ 2147483646 h 15978"/>
              <a:gd name="T56" fmla="*/ 2147483646 w 13883"/>
              <a:gd name="T57" fmla="*/ 2147483646 h 15978"/>
              <a:gd name="T58" fmla="*/ 2147483646 w 13883"/>
              <a:gd name="T59" fmla="*/ 2147483646 h 15978"/>
              <a:gd name="T60" fmla="*/ 2147483646 w 13883"/>
              <a:gd name="T61" fmla="*/ 2147483646 h 15978"/>
              <a:gd name="T62" fmla="*/ 2147483646 w 13883"/>
              <a:gd name="T63" fmla="*/ 2147483646 h 15978"/>
              <a:gd name="T64" fmla="*/ 2147483646 w 13883"/>
              <a:gd name="T65" fmla="*/ 2147483646 h 15978"/>
              <a:gd name="T66" fmla="*/ 2147483646 w 13883"/>
              <a:gd name="T67" fmla="*/ 2147483646 h 15978"/>
              <a:gd name="T68" fmla="*/ 2147483646 w 13883"/>
              <a:gd name="T69" fmla="*/ 2147483646 h 15978"/>
              <a:gd name="T70" fmla="*/ 2147483646 w 13883"/>
              <a:gd name="T71" fmla="*/ 2147483646 h 15978"/>
              <a:gd name="T72" fmla="*/ 2147483646 w 13883"/>
              <a:gd name="T73" fmla="*/ 2147483646 h 15978"/>
              <a:gd name="T74" fmla="*/ 2147483646 w 13883"/>
              <a:gd name="T75" fmla="*/ 2147483646 h 15978"/>
              <a:gd name="T76" fmla="*/ 2147483646 w 13883"/>
              <a:gd name="T77" fmla="*/ 2147483646 h 15978"/>
              <a:gd name="T78" fmla="*/ 2147483646 w 13883"/>
              <a:gd name="T79" fmla="*/ 2147483646 h 15978"/>
              <a:gd name="T80" fmla="*/ 2147483646 w 13883"/>
              <a:gd name="T81" fmla="*/ 2147483646 h 15978"/>
              <a:gd name="T82" fmla="*/ 2147483646 w 13883"/>
              <a:gd name="T83" fmla="*/ 2147483646 h 15978"/>
              <a:gd name="T84" fmla="*/ 2147483646 w 13883"/>
              <a:gd name="T85" fmla="*/ 2147483646 h 15978"/>
              <a:gd name="T86" fmla="*/ 2147483646 w 13883"/>
              <a:gd name="T87" fmla="*/ 2147483646 h 15978"/>
              <a:gd name="T88" fmla="*/ 2147483646 w 13883"/>
              <a:gd name="T89" fmla="*/ 2147483646 h 15978"/>
              <a:gd name="T90" fmla="*/ 2147483646 w 13883"/>
              <a:gd name="T91" fmla="*/ 2147483646 h 15978"/>
              <a:gd name="T92" fmla="*/ 2147483646 w 13883"/>
              <a:gd name="T93" fmla="*/ 2147483646 h 15978"/>
              <a:gd name="T94" fmla="*/ 2147483646 w 13883"/>
              <a:gd name="T95" fmla="*/ 2147483646 h 15978"/>
              <a:gd name="T96" fmla="*/ 2147483646 w 13883"/>
              <a:gd name="T97" fmla="*/ 0 h 15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883"/>
              <a:gd name="T148" fmla="*/ 0 h 15978"/>
              <a:gd name="T149" fmla="*/ 13883 w 13883"/>
              <a:gd name="T150" fmla="*/ 15978 h 15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883" h="15978" fill="none" extrusionOk="0">
                <a:moveTo>
                  <a:pt x="3240" y="3240"/>
                </a:moveTo>
                <a:lnTo>
                  <a:pt x="3240" y="12616"/>
                </a:lnTo>
                <a:lnTo>
                  <a:pt x="2899" y="12592"/>
                </a:lnTo>
                <a:lnTo>
                  <a:pt x="2558" y="12592"/>
                </a:lnTo>
                <a:lnTo>
                  <a:pt x="2193" y="12641"/>
                </a:lnTo>
                <a:lnTo>
                  <a:pt x="1827" y="12738"/>
                </a:lnTo>
                <a:lnTo>
                  <a:pt x="1608" y="12811"/>
                </a:lnTo>
                <a:lnTo>
                  <a:pt x="1389" y="12909"/>
                </a:lnTo>
                <a:lnTo>
                  <a:pt x="1194" y="13030"/>
                </a:lnTo>
                <a:lnTo>
                  <a:pt x="999" y="13128"/>
                </a:lnTo>
                <a:lnTo>
                  <a:pt x="804" y="13274"/>
                </a:lnTo>
                <a:lnTo>
                  <a:pt x="658" y="13396"/>
                </a:lnTo>
                <a:lnTo>
                  <a:pt x="512" y="13542"/>
                </a:lnTo>
                <a:lnTo>
                  <a:pt x="390" y="13688"/>
                </a:lnTo>
                <a:lnTo>
                  <a:pt x="269" y="13858"/>
                </a:lnTo>
                <a:lnTo>
                  <a:pt x="171" y="14005"/>
                </a:lnTo>
                <a:lnTo>
                  <a:pt x="98" y="14175"/>
                </a:lnTo>
                <a:lnTo>
                  <a:pt x="49" y="14346"/>
                </a:lnTo>
                <a:lnTo>
                  <a:pt x="25" y="14492"/>
                </a:lnTo>
                <a:lnTo>
                  <a:pt x="1" y="14662"/>
                </a:lnTo>
                <a:lnTo>
                  <a:pt x="25" y="14833"/>
                </a:lnTo>
                <a:lnTo>
                  <a:pt x="49" y="14979"/>
                </a:lnTo>
                <a:lnTo>
                  <a:pt x="122" y="15149"/>
                </a:lnTo>
                <a:lnTo>
                  <a:pt x="196" y="15295"/>
                </a:lnTo>
                <a:lnTo>
                  <a:pt x="293" y="15417"/>
                </a:lnTo>
                <a:lnTo>
                  <a:pt x="415" y="15539"/>
                </a:lnTo>
                <a:lnTo>
                  <a:pt x="561" y="15636"/>
                </a:lnTo>
                <a:lnTo>
                  <a:pt x="707" y="15734"/>
                </a:lnTo>
                <a:lnTo>
                  <a:pt x="877" y="15807"/>
                </a:lnTo>
                <a:lnTo>
                  <a:pt x="1072" y="15880"/>
                </a:lnTo>
                <a:lnTo>
                  <a:pt x="1243" y="15929"/>
                </a:lnTo>
                <a:lnTo>
                  <a:pt x="1462" y="15953"/>
                </a:lnTo>
                <a:lnTo>
                  <a:pt x="1657" y="15977"/>
                </a:lnTo>
                <a:lnTo>
                  <a:pt x="1876" y="15977"/>
                </a:lnTo>
                <a:lnTo>
                  <a:pt x="2095" y="15953"/>
                </a:lnTo>
                <a:lnTo>
                  <a:pt x="2339" y="15929"/>
                </a:lnTo>
                <a:lnTo>
                  <a:pt x="2558" y="15880"/>
                </a:lnTo>
                <a:lnTo>
                  <a:pt x="2801" y="15831"/>
                </a:lnTo>
                <a:lnTo>
                  <a:pt x="3216" y="15661"/>
                </a:lnTo>
                <a:lnTo>
                  <a:pt x="3581" y="15466"/>
                </a:lnTo>
                <a:lnTo>
                  <a:pt x="3897" y="15247"/>
                </a:lnTo>
                <a:lnTo>
                  <a:pt x="4165" y="14979"/>
                </a:lnTo>
                <a:lnTo>
                  <a:pt x="4360" y="14711"/>
                </a:lnTo>
                <a:lnTo>
                  <a:pt x="4458" y="14565"/>
                </a:lnTo>
                <a:lnTo>
                  <a:pt x="4531" y="14419"/>
                </a:lnTo>
                <a:lnTo>
                  <a:pt x="4579" y="14272"/>
                </a:lnTo>
                <a:lnTo>
                  <a:pt x="4604" y="14126"/>
                </a:lnTo>
                <a:lnTo>
                  <a:pt x="4628" y="13980"/>
                </a:lnTo>
                <a:lnTo>
                  <a:pt x="4628" y="13834"/>
                </a:lnTo>
                <a:lnTo>
                  <a:pt x="4628" y="6187"/>
                </a:lnTo>
                <a:lnTo>
                  <a:pt x="12470" y="3727"/>
                </a:lnTo>
                <a:lnTo>
                  <a:pt x="12470" y="10108"/>
                </a:lnTo>
                <a:lnTo>
                  <a:pt x="12154" y="10083"/>
                </a:lnTo>
                <a:lnTo>
                  <a:pt x="11813" y="10083"/>
                </a:lnTo>
                <a:lnTo>
                  <a:pt x="11447" y="10132"/>
                </a:lnTo>
                <a:lnTo>
                  <a:pt x="11082" y="10230"/>
                </a:lnTo>
                <a:lnTo>
                  <a:pt x="10863" y="10303"/>
                </a:lnTo>
                <a:lnTo>
                  <a:pt x="10644" y="10400"/>
                </a:lnTo>
                <a:lnTo>
                  <a:pt x="10425" y="10522"/>
                </a:lnTo>
                <a:lnTo>
                  <a:pt x="10254" y="10619"/>
                </a:lnTo>
                <a:lnTo>
                  <a:pt x="10059" y="10765"/>
                </a:lnTo>
                <a:lnTo>
                  <a:pt x="9913" y="10887"/>
                </a:lnTo>
                <a:lnTo>
                  <a:pt x="9767" y="11033"/>
                </a:lnTo>
                <a:lnTo>
                  <a:pt x="9621" y="11179"/>
                </a:lnTo>
                <a:lnTo>
                  <a:pt x="9523" y="11350"/>
                </a:lnTo>
                <a:lnTo>
                  <a:pt x="9426" y="11496"/>
                </a:lnTo>
                <a:lnTo>
                  <a:pt x="9353" y="11666"/>
                </a:lnTo>
                <a:lnTo>
                  <a:pt x="9304" y="11837"/>
                </a:lnTo>
                <a:lnTo>
                  <a:pt x="9280" y="11983"/>
                </a:lnTo>
                <a:lnTo>
                  <a:pt x="9256" y="12154"/>
                </a:lnTo>
                <a:lnTo>
                  <a:pt x="9280" y="12324"/>
                </a:lnTo>
                <a:lnTo>
                  <a:pt x="9304" y="12470"/>
                </a:lnTo>
                <a:lnTo>
                  <a:pt x="9377" y="12641"/>
                </a:lnTo>
                <a:lnTo>
                  <a:pt x="9450" y="12787"/>
                </a:lnTo>
                <a:lnTo>
                  <a:pt x="9548" y="12909"/>
                </a:lnTo>
                <a:lnTo>
                  <a:pt x="9670" y="13030"/>
                </a:lnTo>
                <a:lnTo>
                  <a:pt x="9816" y="13128"/>
                </a:lnTo>
                <a:lnTo>
                  <a:pt x="9962" y="13225"/>
                </a:lnTo>
                <a:lnTo>
                  <a:pt x="10132" y="13298"/>
                </a:lnTo>
                <a:lnTo>
                  <a:pt x="10303" y="13371"/>
                </a:lnTo>
                <a:lnTo>
                  <a:pt x="10498" y="13420"/>
                </a:lnTo>
                <a:lnTo>
                  <a:pt x="10717" y="13444"/>
                </a:lnTo>
                <a:lnTo>
                  <a:pt x="10912" y="13469"/>
                </a:lnTo>
                <a:lnTo>
                  <a:pt x="11131" y="13469"/>
                </a:lnTo>
                <a:lnTo>
                  <a:pt x="11350" y="13444"/>
                </a:lnTo>
                <a:lnTo>
                  <a:pt x="11594" y="13420"/>
                </a:lnTo>
                <a:lnTo>
                  <a:pt x="11813" y="13371"/>
                </a:lnTo>
                <a:lnTo>
                  <a:pt x="12056" y="13323"/>
                </a:lnTo>
                <a:lnTo>
                  <a:pt x="12422" y="13176"/>
                </a:lnTo>
                <a:lnTo>
                  <a:pt x="12763" y="13006"/>
                </a:lnTo>
                <a:lnTo>
                  <a:pt x="13055" y="12787"/>
                </a:lnTo>
                <a:lnTo>
                  <a:pt x="13323" y="12568"/>
                </a:lnTo>
                <a:lnTo>
                  <a:pt x="13542" y="12324"/>
                </a:lnTo>
                <a:lnTo>
                  <a:pt x="13713" y="12056"/>
                </a:lnTo>
                <a:lnTo>
                  <a:pt x="13810" y="11788"/>
                </a:lnTo>
                <a:lnTo>
                  <a:pt x="13859" y="11642"/>
                </a:lnTo>
                <a:lnTo>
                  <a:pt x="13883" y="11520"/>
                </a:lnTo>
                <a:lnTo>
                  <a:pt x="13883" y="0"/>
                </a:lnTo>
                <a:lnTo>
                  <a:pt x="3240" y="3240"/>
                </a:lnTo>
                <a:close/>
              </a:path>
            </a:pathLst>
          </a:custGeom>
          <a:noFill/>
          <a:ln w="952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pic>
        <p:nvPicPr>
          <p:cNvPr id="13342" name="Obrázok 70" descr="Erasmus+ logo EN.jpg">
            <a:extLst>
              <a:ext uri="{FF2B5EF4-FFF2-40B4-BE49-F238E27FC236}">
                <a16:creationId xmlns:a16="http://schemas.microsoft.com/office/drawing/2014/main" id="{FB976514-A7A3-41E3-9D58-C0D13052F48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3" name="Google Shape;287;p25">
            <a:extLst>
              <a:ext uri="{FF2B5EF4-FFF2-40B4-BE49-F238E27FC236}">
                <a16:creationId xmlns:a16="http://schemas.microsoft.com/office/drawing/2014/main" id="{FEFCDD60-3898-41F9-9300-4AF03A960439}"/>
              </a:ext>
            </a:extLst>
          </p:cNvPr>
          <p:cNvSpPr txBox="1">
            <a:spLocks noChangeArrowheads="1"/>
          </p:cNvSpPr>
          <p:nvPr/>
        </p:nvSpPr>
        <p:spPr bwMode="auto">
          <a:xfrm>
            <a:off x="4716463" y="3148013"/>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Tx/>
              <a:buNone/>
            </a:pPr>
            <a:r>
              <a:rPr lang="en-US" altLang="sk-SK" sz="1200" b="1">
                <a:solidFill>
                  <a:srgbClr val="FFFFFF"/>
                </a:solidFill>
                <a:latin typeface="Roboto Slab" pitchFamily="2" charset="0"/>
                <a:sym typeface="Nixie One" charset="0"/>
              </a:rPr>
              <a:t>Teaching Materials</a:t>
            </a:r>
            <a:r>
              <a:rPr lang="sk-SK" altLang="sk-SK" sz="1200" b="1">
                <a:solidFill>
                  <a:srgbClr val="FFFFFF"/>
                </a:solidFill>
                <a:latin typeface="Nixie One" charset="0"/>
                <a:sym typeface="Nixie One" charset="0"/>
              </a:rPr>
              <a:t> </a:t>
            </a:r>
            <a:endParaRPr lang="sk-SK" altLang="sk-SK" sz="1000">
              <a:solidFill>
                <a:srgbClr val="FFFFFF"/>
              </a:solidFill>
              <a:latin typeface="Nixie One" charset="0"/>
              <a:sym typeface="Nixie One"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Google Shape;146;p16">
            <a:extLst>
              <a:ext uri="{FF2B5EF4-FFF2-40B4-BE49-F238E27FC236}">
                <a16:creationId xmlns:a16="http://schemas.microsoft.com/office/drawing/2014/main" id="{285AFACF-3E55-47B5-8E0E-F32DEDC101BD}"/>
              </a:ext>
            </a:extLst>
          </p:cNvPr>
          <p:cNvSpPr txBox="1">
            <a:spLocks noGrp="1"/>
          </p:cNvSpPr>
          <p:nvPr>
            <p:ph type="ctrTitle"/>
          </p:nvPr>
        </p:nvSpPr>
        <p:spPr>
          <a:xfrm>
            <a:off x="4113213" y="2878138"/>
            <a:ext cx="4505325" cy="1160462"/>
          </a:xfrm>
        </p:spPr>
        <p:txBody>
          <a:bodyPr/>
          <a:lstStyle/>
          <a:p>
            <a:pPr eaLnBrk="1" hangingPunct="1">
              <a:spcBef>
                <a:spcPct val="0"/>
              </a:spcBef>
              <a:spcAft>
                <a:spcPct val="0"/>
              </a:spcAft>
              <a:buFont typeface="Roboto Slab" pitchFamily="2" charset="0"/>
              <a:buNone/>
            </a:pPr>
            <a:r>
              <a:rPr lang="en-US" altLang="sk-SK" b="1">
                <a:latin typeface="Roboto Slab" pitchFamily="2" charset="0"/>
                <a:cs typeface="Arial" panose="020B0604020202020204" pitchFamily="34" charset="0"/>
                <a:sym typeface="Roboto Slab" pitchFamily="2" charset="0"/>
              </a:rPr>
              <a:t>Concentration, Temperature and Surface Area</a:t>
            </a:r>
            <a:endParaRPr lang="sk-SK" altLang="sk-SK" b="1">
              <a:latin typeface="Roboto Slab" pitchFamily="2" charset="0"/>
              <a:cs typeface="Arial" panose="020B0604020202020204" pitchFamily="34" charset="0"/>
              <a:sym typeface="Roboto Slab" pitchFamily="2" charset="0"/>
            </a:endParaRPr>
          </a:p>
        </p:txBody>
      </p:sp>
      <p:sp>
        <p:nvSpPr>
          <p:cNvPr id="15363" name="Google Shape;147;p16">
            <a:extLst>
              <a:ext uri="{FF2B5EF4-FFF2-40B4-BE49-F238E27FC236}">
                <a16:creationId xmlns:a16="http://schemas.microsoft.com/office/drawing/2014/main" id="{2CC6DC08-74A9-4C95-B668-A7E717E85B2C}"/>
              </a:ext>
            </a:extLst>
          </p:cNvPr>
          <p:cNvSpPr txBox="1">
            <a:spLocks noGrp="1"/>
          </p:cNvSpPr>
          <p:nvPr>
            <p:ph type="subTitle" idx="1"/>
          </p:nvPr>
        </p:nvSpPr>
        <p:spPr>
          <a:xfrm>
            <a:off x="4113213" y="3983038"/>
            <a:ext cx="4505325" cy="784225"/>
          </a:xfrm>
        </p:spPr>
        <p:txBody>
          <a:bodyPr/>
          <a:lstStyle/>
          <a:p>
            <a:pPr marL="0" indent="0" eaLnBrk="1" hangingPunct="1">
              <a:spcBef>
                <a:spcPct val="0"/>
              </a:spcBef>
              <a:spcAft>
                <a:spcPct val="0"/>
              </a:spcAft>
              <a:buFont typeface="Nixie One" charset="0"/>
              <a:buNone/>
            </a:pPr>
            <a:endParaRPr lang="sk-SK" altLang="sk-SK">
              <a:latin typeface="Nixie One" charset="0"/>
              <a:cs typeface="Arial" panose="020B0604020202020204" pitchFamily="34" charset="0"/>
              <a:sym typeface="Nixie One" charset="0"/>
            </a:endParaRPr>
          </a:p>
        </p:txBody>
      </p:sp>
      <p:sp>
        <p:nvSpPr>
          <p:cNvPr id="15364" name="Google Shape;148;p16">
            <a:extLst>
              <a:ext uri="{FF2B5EF4-FFF2-40B4-BE49-F238E27FC236}">
                <a16:creationId xmlns:a16="http://schemas.microsoft.com/office/drawing/2014/main" id="{829DB8DE-A866-40F0-8113-E195267ACE98}"/>
              </a:ext>
            </a:extLst>
          </p:cNvPr>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0000">
                <a:solidFill>
                  <a:srgbClr val="18637B"/>
                </a:solidFill>
                <a:latin typeface="Roboto Slab" pitchFamily="2" charset="0"/>
                <a:sym typeface="Roboto Slab" pitchFamily="2" charset="0"/>
              </a:rPr>
              <a:t>1</a:t>
            </a:r>
          </a:p>
        </p:txBody>
      </p:sp>
      <p:sp>
        <p:nvSpPr>
          <p:cNvPr id="15365" name="Google Shape;149;p16">
            <a:extLst>
              <a:ext uri="{FF2B5EF4-FFF2-40B4-BE49-F238E27FC236}">
                <a16:creationId xmlns:a16="http://schemas.microsoft.com/office/drawing/2014/main" id="{660B5A0A-85E9-41E3-8418-E5B85FC1B018}"/>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184A6014-4259-49EF-A569-2655D19546A9}"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4</a:t>
            </a:fld>
            <a:endParaRPr lang="sk-SK" altLang="sk-SK" sz="800">
              <a:solidFill>
                <a:srgbClr val="FFFFFF"/>
              </a:solidFill>
              <a:latin typeface="Roboto Slab" pitchFamily="2" charset="0"/>
              <a:sym typeface="Roboto Slab" pitchFamily="2" charset="0"/>
            </a:endParaRPr>
          </a:p>
        </p:txBody>
      </p:sp>
      <p:sp>
        <p:nvSpPr>
          <p:cNvPr id="7" name="Google Shape;132;p14">
            <a:extLst>
              <a:ext uri="{FF2B5EF4-FFF2-40B4-BE49-F238E27FC236}">
                <a16:creationId xmlns:a16="http://schemas.microsoft.com/office/drawing/2014/main" id="{B2D310F3-5B79-46A4-BCB7-AD65A07B4F19}"/>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5367" name="Obrázok 7" descr="Erasmus+ logo EN.jpg">
            <a:extLst>
              <a:ext uri="{FF2B5EF4-FFF2-40B4-BE49-F238E27FC236}">
                <a16:creationId xmlns:a16="http://schemas.microsoft.com/office/drawing/2014/main" id="{0F70FF01-A5E3-4BB5-9E9B-F61C7490F0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Google Shape;160;p18">
            <a:extLst>
              <a:ext uri="{FF2B5EF4-FFF2-40B4-BE49-F238E27FC236}">
                <a16:creationId xmlns:a16="http://schemas.microsoft.com/office/drawing/2014/main" id="{7ACEE6F2-0921-4D5F-B3A1-62A06DAE9507}"/>
              </a:ext>
            </a:extLst>
          </p:cNvPr>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pitchFamily="2" charset="0"/>
              <a:buNone/>
            </a:pPr>
            <a:r>
              <a:rPr lang="en-US" altLang="sk-SK" sz="1800" b="1">
                <a:solidFill>
                  <a:srgbClr val="FFFFFF"/>
                </a:solidFill>
                <a:latin typeface="Roboto Slab" pitchFamily="2" charset="0"/>
                <a:cs typeface="Arial" panose="020B0604020202020204" pitchFamily="34" charset="0"/>
                <a:sym typeface="Roboto Slab" pitchFamily="2" charset="0"/>
              </a:rPr>
              <a:t>BASIC INFORMATION</a:t>
            </a:r>
            <a:endParaRPr lang="sk-SK" altLang="sk-SK" sz="1800" b="1">
              <a:solidFill>
                <a:srgbClr val="FFFFFF"/>
              </a:solidFill>
              <a:latin typeface="Roboto Slab" pitchFamily="2" charset="0"/>
              <a:cs typeface="Arial" panose="020B0604020202020204" pitchFamily="34" charset="0"/>
              <a:sym typeface="Roboto Slab" pitchFamily="2" charset="0"/>
            </a:endParaRPr>
          </a:p>
        </p:txBody>
      </p:sp>
      <p:sp>
        <p:nvSpPr>
          <p:cNvPr id="17411" name="Google Shape;161;p18">
            <a:extLst>
              <a:ext uri="{FF2B5EF4-FFF2-40B4-BE49-F238E27FC236}">
                <a16:creationId xmlns:a16="http://schemas.microsoft.com/office/drawing/2014/main" id="{8EF9CEE9-B2FA-41A8-8622-AEF4A1FC29D5}"/>
              </a:ext>
            </a:extLst>
          </p:cNvPr>
          <p:cNvSpPr txBox="1">
            <a:spLocks noGrp="1"/>
          </p:cNvSpPr>
          <p:nvPr>
            <p:ph type="body" idx="1"/>
          </p:nvPr>
        </p:nvSpPr>
        <p:spPr>
          <a:xfrm>
            <a:off x="1054100" y="1820863"/>
            <a:ext cx="7540625" cy="3159125"/>
          </a:xfrm>
        </p:spPr>
        <p:txBody>
          <a:bodyPr/>
          <a:lstStyle/>
          <a:p>
            <a:pPr eaLnBrk="1" hangingPunct="1">
              <a:spcAft>
                <a:spcPct val="0"/>
              </a:spcAft>
              <a:buClr>
                <a:srgbClr val="114454"/>
              </a:buClr>
              <a:buFont typeface="Wingdings" panose="05000000000000000000" pitchFamily="2" charset="2"/>
              <a:buChar char="Ø"/>
            </a:pPr>
            <a:r>
              <a:rPr lang="en-US" altLang="sk-SK" sz="1600">
                <a:solidFill>
                  <a:srgbClr val="114454"/>
                </a:solidFill>
                <a:latin typeface="Weekly"/>
                <a:cs typeface="Arial" panose="020B0604020202020204" pitchFamily="34" charset="0"/>
                <a:sym typeface="Nixie One" charset="0"/>
              </a:rPr>
              <a:t>With a higher concentration in a certain volume the number of reacting particles increases, so for a time the number of colliding particles increases, too. Under these circumstances the reaction will become faster.</a:t>
            </a:r>
            <a:r>
              <a:rPr lang="sk-SK" altLang="sk-SK" sz="1600">
                <a:solidFill>
                  <a:srgbClr val="114454"/>
                </a:solidFill>
                <a:latin typeface="Weekly"/>
                <a:cs typeface="Arial" panose="020B0604020202020204" pitchFamily="34" charset="0"/>
                <a:sym typeface="Nixie One" charset="0"/>
              </a:rPr>
              <a:t> </a:t>
            </a:r>
            <a:endParaRPr lang="en-US" altLang="sk-SK" sz="1600">
              <a:solidFill>
                <a:srgbClr val="114454"/>
              </a:solidFill>
              <a:latin typeface="Weekly"/>
              <a:cs typeface="Arial" panose="020B0604020202020204" pitchFamily="34" charset="0"/>
              <a:sym typeface="Nixie One" charset="0"/>
            </a:endParaRPr>
          </a:p>
          <a:p>
            <a:pPr eaLnBrk="1" hangingPunct="1">
              <a:spcAft>
                <a:spcPct val="0"/>
              </a:spcAft>
              <a:buClr>
                <a:srgbClr val="114454"/>
              </a:buClr>
              <a:buFont typeface="Wingdings" panose="05000000000000000000" pitchFamily="2" charset="2"/>
              <a:buChar char="Ø"/>
            </a:pPr>
            <a:r>
              <a:rPr lang="en-US" altLang="sk-SK" sz="1600">
                <a:solidFill>
                  <a:srgbClr val="114454"/>
                </a:solidFill>
                <a:latin typeface="Weekly"/>
                <a:cs typeface="Arial" panose="020B0604020202020204" pitchFamily="34" charset="0"/>
                <a:sym typeface="Nixie One" charset="0"/>
              </a:rPr>
              <a:t>With a higher temperature the particles have a higher energy and move faster, so the speed of the reaction will increase.</a:t>
            </a:r>
            <a:r>
              <a:rPr lang="sk-SK" altLang="sk-SK" sz="1600">
                <a:solidFill>
                  <a:srgbClr val="114454"/>
                </a:solidFill>
                <a:latin typeface="Weekly"/>
                <a:cs typeface="Arial" panose="020B0604020202020204" pitchFamily="34" charset="0"/>
                <a:sym typeface="Nixie One" charset="0"/>
              </a:rPr>
              <a:t> </a:t>
            </a:r>
            <a:endParaRPr lang="en-US" altLang="sk-SK" sz="1600">
              <a:solidFill>
                <a:srgbClr val="114454"/>
              </a:solidFill>
              <a:latin typeface="Weekly"/>
              <a:cs typeface="Arial" panose="020B0604020202020204" pitchFamily="34" charset="0"/>
              <a:sym typeface="Nixie One" charset="0"/>
            </a:endParaRPr>
          </a:p>
          <a:p>
            <a:pPr eaLnBrk="1" hangingPunct="1">
              <a:spcAft>
                <a:spcPct val="0"/>
              </a:spcAft>
              <a:buClr>
                <a:srgbClr val="114454"/>
              </a:buClr>
              <a:buFont typeface="Wingdings" panose="05000000000000000000" pitchFamily="2" charset="2"/>
              <a:buChar char="Ø"/>
            </a:pPr>
            <a:r>
              <a:rPr lang="en-US" altLang="sk-SK" sz="1600">
                <a:solidFill>
                  <a:srgbClr val="114454"/>
                </a:solidFill>
                <a:latin typeface="Weekly"/>
                <a:cs typeface="Arial" panose="020B0604020202020204" pitchFamily="34" charset="0"/>
                <a:sym typeface="Nixie One" charset="0"/>
              </a:rPr>
              <a:t>With an increasing surface area the number of reacting particles increases, too. That causes a higher number of collisions and so the with a larger surface, the reaction will be faster.</a:t>
            </a:r>
            <a:endParaRPr lang="sk-SK" altLang="sk-SK" sz="1600">
              <a:solidFill>
                <a:srgbClr val="114454"/>
              </a:solidFill>
              <a:latin typeface="Nixie One" charset="0"/>
              <a:cs typeface="Arial" panose="020B0604020202020204" pitchFamily="34" charset="0"/>
              <a:sym typeface="Nixie One" charset="0"/>
            </a:endParaRPr>
          </a:p>
        </p:txBody>
      </p:sp>
      <p:grpSp>
        <p:nvGrpSpPr>
          <p:cNvPr id="17412" name="Google Shape;162;p18">
            <a:extLst>
              <a:ext uri="{FF2B5EF4-FFF2-40B4-BE49-F238E27FC236}">
                <a16:creationId xmlns:a16="http://schemas.microsoft.com/office/drawing/2014/main" id="{9978564A-5AB5-4D63-A47B-7EC41E4350B4}"/>
              </a:ext>
            </a:extLst>
          </p:cNvPr>
          <p:cNvGrpSpPr>
            <a:grpSpLocks/>
          </p:cNvGrpSpPr>
          <p:nvPr/>
        </p:nvGrpSpPr>
        <p:grpSpPr bwMode="auto">
          <a:xfrm>
            <a:off x="323850" y="758825"/>
            <a:ext cx="366713" cy="366713"/>
            <a:chOff x="1923675" y="1633650"/>
            <a:chExt cx="436000" cy="435975"/>
          </a:xfrm>
        </p:grpSpPr>
        <p:sp>
          <p:nvSpPr>
            <p:cNvPr id="17416" name="Google Shape;163;p18">
              <a:extLst>
                <a:ext uri="{FF2B5EF4-FFF2-40B4-BE49-F238E27FC236}">
                  <a16:creationId xmlns:a16="http://schemas.microsoft.com/office/drawing/2014/main" id="{65CDA5B6-EE94-4C3F-88B4-D6C83E72B80F}"/>
                </a:ext>
              </a:extLst>
            </p:cNvPr>
            <p:cNvSpPr>
              <a:spLocks noChangeArrowheads="1"/>
            </p:cNvSpPr>
            <p:nvPr/>
          </p:nvSpPr>
          <p:spPr bwMode="auto">
            <a:xfrm>
              <a:off x="2209250" y="1633650"/>
              <a:ext cx="150425" cy="150425"/>
            </a:xfrm>
            <a:custGeom>
              <a:avLst/>
              <a:gdLst>
                <a:gd name="T0" fmla="*/ 2147483646 w 6017"/>
                <a:gd name="T1" fmla="*/ 2147483646 h 6017"/>
                <a:gd name="T2" fmla="*/ 2147483646 w 6017"/>
                <a:gd name="T3" fmla="*/ 2147483646 h 6017"/>
                <a:gd name="T4" fmla="*/ 2147483646 w 6017"/>
                <a:gd name="T5" fmla="*/ 2147483646 h 6017"/>
                <a:gd name="T6" fmla="*/ 2147483646 w 6017"/>
                <a:gd name="T7" fmla="*/ 2147483646 h 6017"/>
                <a:gd name="T8" fmla="*/ 2147483646 w 6017"/>
                <a:gd name="T9" fmla="*/ 2147483646 h 6017"/>
                <a:gd name="T10" fmla="*/ 2147483646 w 6017"/>
                <a:gd name="T11" fmla="*/ 2147483646 h 6017"/>
                <a:gd name="T12" fmla="*/ 2147483646 w 6017"/>
                <a:gd name="T13" fmla="*/ 2147483646 h 6017"/>
                <a:gd name="T14" fmla="*/ 2147483646 w 6017"/>
                <a:gd name="T15" fmla="*/ 2147483646 h 6017"/>
                <a:gd name="T16" fmla="*/ 2147483646 w 6017"/>
                <a:gd name="T17" fmla="*/ 2147483646 h 6017"/>
                <a:gd name="T18" fmla="*/ 2147483646 w 6017"/>
                <a:gd name="T19" fmla="*/ 2147483646 h 6017"/>
                <a:gd name="T20" fmla="*/ 0 w 6017"/>
                <a:gd name="T21" fmla="*/ 2147483646 h 6017"/>
                <a:gd name="T22" fmla="*/ 2147483646 w 6017"/>
                <a:gd name="T23" fmla="*/ 2147483646 h 6017"/>
                <a:gd name="T24" fmla="*/ 2147483646 w 6017"/>
                <a:gd name="T25" fmla="*/ 2147483646 h 6017"/>
                <a:gd name="T26" fmla="*/ 2147483646 w 6017"/>
                <a:gd name="T27" fmla="*/ 2147483646 h 6017"/>
                <a:gd name="T28" fmla="*/ 2147483646 w 6017"/>
                <a:gd name="T29" fmla="*/ 2147483646 h 6017"/>
                <a:gd name="T30" fmla="*/ 2147483646 w 6017"/>
                <a:gd name="T31" fmla="*/ 2147483646 h 6017"/>
                <a:gd name="T32" fmla="*/ 2147483646 w 6017"/>
                <a:gd name="T33" fmla="*/ 2147483646 h 6017"/>
                <a:gd name="T34" fmla="*/ 2147483646 w 6017"/>
                <a:gd name="T35" fmla="*/ 2147483646 h 6017"/>
                <a:gd name="T36" fmla="*/ 2147483646 w 6017"/>
                <a:gd name="T37" fmla="*/ 2147483646 h 6017"/>
                <a:gd name="T38" fmla="*/ 2147483646 w 6017"/>
                <a:gd name="T39" fmla="*/ 2147483646 h 6017"/>
                <a:gd name="T40" fmla="*/ 2147483646 w 6017"/>
                <a:gd name="T41" fmla="*/ 2147483646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7417" name="Google Shape;164;p18">
              <a:extLst>
                <a:ext uri="{FF2B5EF4-FFF2-40B4-BE49-F238E27FC236}">
                  <a16:creationId xmlns:a16="http://schemas.microsoft.com/office/drawing/2014/main" id="{C9E9C5BC-955A-4845-A83F-1054DE1F0869}"/>
                </a:ext>
              </a:extLst>
            </p:cNvPr>
            <p:cNvSpPr>
              <a:spLocks noChangeArrowheads="1"/>
            </p:cNvSpPr>
            <p:nvPr/>
          </p:nvSpPr>
          <p:spPr bwMode="auto">
            <a:xfrm>
              <a:off x="2019900" y="1757250"/>
              <a:ext cx="261825" cy="261850"/>
            </a:xfrm>
            <a:custGeom>
              <a:avLst/>
              <a:gdLst>
                <a:gd name="T0" fmla="*/ 2147483646 w 10473"/>
                <a:gd name="T1" fmla="*/ 2147483646 h 10474"/>
                <a:gd name="T2" fmla="*/ 0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7418" name="Google Shape;165;p18">
              <a:extLst>
                <a:ext uri="{FF2B5EF4-FFF2-40B4-BE49-F238E27FC236}">
                  <a16:creationId xmlns:a16="http://schemas.microsoft.com/office/drawing/2014/main" id="{11BDE750-9DB9-4336-8CE9-5389F7B72902}"/>
                </a:ext>
              </a:extLst>
            </p:cNvPr>
            <p:cNvSpPr>
              <a:spLocks noChangeArrowheads="1"/>
            </p:cNvSpPr>
            <p:nvPr/>
          </p:nvSpPr>
          <p:spPr bwMode="auto">
            <a:xfrm>
              <a:off x="1923675" y="1681150"/>
              <a:ext cx="388500" cy="388475"/>
            </a:xfrm>
            <a:custGeom>
              <a:avLst/>
              <a:gdLst>
                <a:gd name="T0" fmla="*/ 2147483646 w 15540"/>
                <a:gd name="T1" fmla="*/ 0 h 15539"/>
                <a:gd name="T2" fmla="*/ 2147483646 w 15540"/>
                <a:gd name="T3" fmla="*/ 2147483646 h 15539"/>
                <a:gd name="T4" fmla="*/ 2147483646 w 15540"/>
                <a:gd name="T5" fmla="*/ 2147483646 h 15539"/>
                <a:gd name="T6" fmla="*/ 2147483646 w 15540"/>
                <a:gd name="T7" fmla="*/ 2147483646 h 15539"/>
                <a:gd name="T8" fmla="*/ 2147483646 w 15540"/>
                <a:gd name="T9" fmla="*/ 2147483646 h 15539"/>
                <a:gd name="T10" fmla="*/ 2147483646 w 15540"/>
                <a:gd name="T11" fmla="*/ 2147483646 h 15539"/>
                <a:gd name="T12" fmla="*/ 2147483646 w 15540"/>
                <a:gd name="T13" fmla="*/ 2147483646 h 15539"/>
                <a:gd name="T14" fmla="*/ 2147483646 w 15540"/>
                <a:gd name="T15" fmla="*/ 2147483646 h 15539"/>
                <a:gd name="T16" fmla="*/ 2147483646 w 15540"/>
                <a:gd name="T17" fmla="*/ 2147483646 h 15539"/>
                <a:gd name="T18" fmla="*/ 2147483646 w 15540"/>
                <a:gd name="T19" fmla="*/ 2147483646 h 15539"/>
                <a:gd name="T20" fmla="*/ 2147483646 w 15540"/>
                <a:gd name="T21" fmla="*/ 2147483646 h 15539"/>
                <a:gd name="T22" fmla="*/ 2147483646 w 15540"/>
                <a:gd name="T23" fmla="*/ 2147483646 h 15539"/>
                <a:gd name="T24" fmla="*/ 2147483646 w 15540"/>
                <a:gd name="T25" fmla="*/ 2147483646 h 15539"/>
                <a:gd name="T26" fmla="*/ 2147483646 w 15540"/>
                <a:gd name="T27" fmla="*/ 2147483646 h 15539"/>
                <a:gd name="T28" fmla="*/ 2147483646 w 15540"/>
                <a:gd name="T29" fmla="*/ 2147483646 h 15539"/>
                <a:gd name="T30" fmla="*/ 2147483646 w 15540"/>
                <a:gd name="T31" fmla="*/ 2147483646 h 15539"/>
                <a:gd name="T32" fmla="*/ 2147483646 w 15540"/>
                <a:gd name="T33" fmla="*/ 2147483646 h 15539"/>
                <a:gd name="T34" fmla="*/ 2147483646 w 15540"/>
                <a:gd name="T35" fmla="*/ 2147483646 h 15539"/>
                <a:gd name="T36" fmla="*/ 2147483646 w 15540"/>
                <a:gd name="T37" fmla="*/ 2147483646 h 15539"/>
                <a:gd name="T38" fmla="*/ 2147483646 w 15540"/>
                <a:gd name="T39" fmla="*/ 2147483646 h 15539"/>
                <a:gd name="T40" fmla="*/ 2147483646 w 15540"/>
                <a:gd name="T41" fmla="*/ 2147483646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7419" name="Google Shape;166;p18">
              <a:extLst>
                <a:ext uri="{FF2B5EF4-FFF2-40B4-BE49-F238E27FC236}">
                  <a16:creationId xmlns:a16="http://schemas.microsoft.com/office/drawing/2014/main" id="{60042C31-9751-40C4-9FD5-C8CE55B7E428}"/>
                </a:ext>
              </a:extLst>
            </p:cNvPr>
            <p:cNvSpPr>
              <a:spLocks noChangeArrowheads="1"/>
            </p:cNvSpPr>
            <p:nvPr/>
          </p:nvSpPr>
          <p:spPr bwMode="auto">
            <a:xfrm>
              <a:off x="1974225" y="1711575"/>
              <a:ext cx="261825" cy="261850"/>
            </a:xfrm>
            <a:custGeom>
              <a:avLst/>
              <a:gdLst>
                <a:gd name="T0" fmla="*/ 0 w 10473"/>
                <a:gd name="T1" fmla="*/ 2147483646 h 10474"/>
                <a:gd name="T2" fmla="*/ 2147483646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7420" name="Google Shape;167;p18">
              <a:extLst>
                <a:ext uri="{FF2B5EF4-FFF2-40B4-BE49-F238E27FC236}">
                  <a16:creationId xmlns:a16="http://schemas.microsoft.com/office/drawing/2014/main" id="{F68CD7F1-95A9-4A03-9D72-313775B9DBAF}"/>
                </a:ext>
              </a:extLst>
            </p:cNvPr>
            <p:cNvSpPr>
              <a:spLocks noChangeArrowheads="1"/>
            </p:cNvSpPr>
            <p:nvPr/>
          </p:nvSpPr>
          <p:spPr bwMode="auto">
            <a:xfrm>
              <a:off x="1934650" y="2014200"/>
              <a:ext cx="44475" cy="44475"/>
            </a:xfrm>
            <a:custGeom>
              <a:avLst/>
              <a:gdLst>
                <a:gd name="T0" fmla="*/ 2147483646 w 1779"/>
                <a:gd name="T1" fmla="*/ 2147483646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7421" name="Google Shape;168;p18">
              <a:extLst>
                <a:ext uri="{FF2B5EF4-FFF2-40B4-BE49-F238E27FC236}">
                  <a16:creationId xmlns:a16="http://schemas.microsoft.com/office/drawing/2014/main" id="{F5CCEAB1-B060-41E3-8914-52140202AD6A}"/>
                </a:ext>
              </a:extLst>
            </p:cNvPr>
            <p:cNvSpPr>
              <a:spLocks noChangeArrowheads="1"/>
            </p:cNvSpPr>
            <p:nvPr/>
          </p:nvSpPr>
          <p:spPr bwMode="auto">
            <a:xfrm>
              <a:off x="1944375" y="1947225"/>
              <a:ext cx="101725" cy="101700"/>
            </a:xfrm>
            <a:custGeom>
              <a:avLst/>
              <a:gdLst>
                <a:gd name="T0" fmla="*/ 2147483646 w 4069"/>
                <a:gd name="T1" fmla="*/ 2147483646 h 4068"/>
                <a:gd name="T2" fmla="*/ 2147483646 w 4069"/>
                <a:gd name="T3" fmla="*/ 2147483646 h 4068"/>
                <a:gd name="T4" fmla="*/ 2147483646 w 4069"/>
                <a:gd name="T5" fmla="*/ 0 h 4068"/>
                <a:gd name="T6" fmla="*/ 2147483646 w 4069"/>
                <a:gd name="T7" fmla="*/ 2147483646 h 4068"/>
                <a:gd name="T8" fmla="*/ 2147483646 w 4069"/>
                <a:gd name="T9" fmla="*/ 2147483646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grpSp>
      <p:sp>
        <p:nvSpPr>
          <p:cNvPr id="17413" name="Google Shape;169;p18">
            <a:extLst>
              <a:ext uri="{FF2B5EF4-FFF2-40B4-BE49-F238E27FC236}">
                <a16:creationId xmlns:a16="http://schemas.microsoft.com/office/drawing/2014/main" id="{3ED1C653-654A-4157-B31A-07197A7292BD}"/>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B398B6BF-2CC5-408C-B6BB-747A86FB50D7}"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5</a:t>
            </a:fld>
            <a:endParaRPr lang="sk-SK" altLang="sk-SK" sz="800">
              <a:solidFill>
                <a:srgbClr val="FFFFFF"/>
              </a:solidFill>
              <a:latin typeface="Roboto Slab" pitchFamily="2" charset="0"/>
              <a:sym typeface="Roboto Slab" pitchFamily="2" charset="0"/>
            </a:endParaRPr>
          </a:p>
        </p:txBody>
      </p:sp>
      <p:sp>
        <p:nvSpPr>
          <p:cNvPr id="13" name="Google Shape;132;p14">
            <a:extLst>
              <a:ext uri="{FF2B5EF4-FFF2-40B4-BE49-F238E27FC236}">
                <a16:creationId xmlns:a16="http://schemas.microsoft.com/office/drawing/2014/main" id="{CB01B901-79A2-4870-BD30-E72DEA2BC0AE}"/>
              </a:ext>
            </a:extLst>
          </p:cNvPr>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7415" name="Obrázok 13" descr="Erasmus+ logo EN.jpg">
            <a:extLst>
              <a:ext uri="{FF2B5EF4-FFF2-40B4-BE49-F238E27FC236}">
                <a16:creationId xmlns:a16="http://schemas.microsoft.com/office/drawing/2014/main" id="{745D6466-ED54-4E91-B456-995805FF4A4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Google Shape;146;p16">
            <a:extLst>
              <a:ext uri="{FF2B5EF4-FFF2-40B4-BE49-F238E27FC236}">
                <a16:creationId xmlns:a16="http://schemas.microsoft.com/office/drawing/2014/main" id="{EC4B05B6-23AE-4028-AF86-394B9730926C}"/>
              </a:ext>
            </a:extLst>
          </p:cNvPr>
          <p:cNvSpPr txBox="1">
            <a:spLocks noGrp="1"/>
          </p:cNvSpPr>
          <p:nvPr>
            <p:ph type="ctrTitle"/>
          </p:nvPr>
        </p:nvSpPr>
        <p:spPr>
          <a:xfrm>
            <a:off x="4113213" y="2878138"/>
            <a:ext cx="4505325" cy="1160462"/>
          </a:xfrm>
        </p:spPr>
        <p:txBody>
          <a:bodyPr/>
          <a:lstStyle/>
          <a:p>
            <a:pPr algn="ctr" eaLnBrk="1" hangingPunct="1">
              <a:spcBef>
                <a:spcPct val="0"/>
              </a:spcBef>
              <a:spcAft>
                <a:spcPct val="0"/>
              </a:spcAft>
              <a:buFont typeface="Roboto Slab" pitchFamily="2" charset="0"/>
              <a:buNone/>
            </a:pPr>
            <a:r>
              <a:rPr lang="en-US" altLang="sk-SK" b="1">
                <a:latin typeface="Roboto Slab" pitchFamily="2" charset="0"/>
                <a:cs typeface="Arial" panose="020B0604020202020204" pitchFamily="34" charset="0"/>
                <a:sym typeface="Roboto Slab" pitchFamily="2" charset="0"/>
              </a:rPr>
              <a:t>Catalysts and Inhibitors</a:t>
            </a:r>
            <a:endParaRPr lang="sk-SK" altLang="sk-SK" b="1">
              <a:latin typeface="Roboto Slab" pitchFamily="2" charset="0"/>
              <a:cs typeface="Arial" panose="020B0604020202020204" pitchFamily="34" charset="0"/>
              <a:sym typeface="Roboto Slab" pitchFamily="2" charset="0"/>
            </a:endParaRPr>
          </a:p>
        </p:txBody>
      </p:sp>
      <p:sp>
        <p:nvSpPr>
          <p:cNvPr id="19459" name="Google Shape;147;p16">
            <a:extLst>
              <a:ext uri="{FF2B5EF4-FFF2-40B4-BE49-F238E27FC236}">
                <a16:creationId xmlns:a16="http://schemas.microsoft.com/office/drawing/2014/main" id="{7760BDC1-BF4A-4A34-9C8E-D107BE4D832A}"/>
              </a:ext>
            </a:extLst>
          </p:cNvPr>
          <p:cNvSpPr txBox="1">
            <a:spLocks noGrp="1"/>
          </p:cNvSpPr>
          <p:nvPr>
            <p:ph type="subTitle" idx="1"/>
          </p:nvPr>
        </p:nvSpPr>
        <p:spPr>
          <a:xfrm>
            <a:off x="4113213" y="3983038"/>
            <a:ext cx="4505325" cy="784225"/>
          </a:xfrm>
        </p:spPr>
        <p:txBody>
          <a:bodyPr/>
          <a:lstStyle/>
          <a:p>
            <a:pPr marL="0" indent="0" algn="ctr" eaLnBrk="1" hangingPunct="1">
              <a:spcBef>
                <a:spcPct val="0"/>
              </a:spcBef>
              <a:spcAft>
                <a:spcPct val="0"/>
              </a:spcAft>
              <a:buFont typeface="Nixie One" charset="0"/>
              <a:buNone/>
            </a:pPr>
            <a:endParaRPr lang="sk-SK" altLang="sk-SK" sz="2800">
              <a:latin typeface="Nixie One" charset="0"/>
              <a:cs typeface="Arial" panose="020B0604020202020204" pitchFamily="34" charset="0"/>
              <a:sym typeface="Nixie One" charset="0"/>
            </a:endParaRPr>
          </a:p>
        </p:txBody>
      </p:sp>
      <p:sp>
        <p:nvSpPr>
          <p:cNvPr id="19460" name="Google Shape;148;p16">
            <a:extLst>
              <a:ext uri="{FF2B5EF4-FFF2-40B4-BE49-F238E27FC236}">
                <a16:creationId xmlns:a16="http://schemas.microsoft.com/office/drawing/2014/main" id="{A048338B-0068-442C-A2BC-0E0096DE96A2}"/>
              </a:ext>
            </a:extLst>
          </p:cNvPr>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0000">
                <a:solidFill>
                  <a:srgbClr val="18637B"/>
                </a:solidFill>
                <a:latin typeface="Roboto Slab" pitchFamily="2" charset="0"/>
                <a:sym typeface="Roboto Slab" pitchFamily="2" charset="0"/>
              </a:rPr>
              <a:t>2</a:t>
            </a:r>
          </a:p>
        </p:txBody>
      </p:sp>
      <p:sp>
        <p:nvSpPr>
          <p:cNvPr id="19461" name="Google Shape;149;p16">
            <a:extLst>
              <a:ext uri="{FF2B5EF4-FFF2-40B4-BE49-F238E27FC236}">
                <a16:creationId xmlns:a16="http://schemas.microsoft.com/office/drawing/2014/main" id="{470D414F-5096-4D54-8B80-97236B5EDAB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1546E585-C429-4882-ADF4-2D4B2E138940}"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6</a:t>
            </a:fld>
            <a:endParaRPr lang="sk-SK" altLang="sk-SK" sz="800">
              <a:solidFill>
                <a:srgbClr val="FFFFFF"/>
              </a:solidFill>
              <a:latin typeface="Roboto Slab" pitchFamily="2" charset="0"/>
              <a:sym typeface="Roboto Slab" pitchFamily="2" charset="0"/>
            </a:endParaRPr>
          </a:p>
        </p:txBody>
      </p:sp>
      <p:sp>
        <p:nvSpPr>
          <p:cNvPr id="7" name="Google Shape;132;p14">
            <a:extLst>
              <a:ext uri="{FF2B5EF4-FFF2-40B4-BE49-F238E27FC236}">
                <a16:creationId xmlns:a16="http://schemas.microsoft.com/office/drawing/2014/main" id="{995D460C-8FEA-4690-891D-37F02215262B}"/>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9463" name="Obrázok 7" descr="Erasmus+ logo EN.jpg">
            <a:extLst>
              <a:ext uri="{FF2B5EF4-FFF2-40B4-BE49-F238E27FC236}">
                <a16:creationId xmlns:a16="http://schemas.microsoft.com/office/drawing/2014/main" id="{CC6F668A-5A2E-4E4F-8D56-01BAFC7360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313"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Google Shape;160;p18">
            <a:extLst>
              <a:ext uri="{FF2B5EF4-FFF2-40B4-BE49-F238E27FC236}">
                <a16:creationId xmlns:a16="http://schemas.microsoft.com/office/drawing/2014/main" id="{DDF0EAAB-F9F5-42B3-8680-1809FBC9D3E6}"/>
              </a:ext>
            </a:extLst>
          </p:cNvPr>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pitchFamily="2" charset="0"/>
              <a:buNone/>
            </a:pPr>
            <a:r>
              <a:rPr lang="en-US" altLang="sk-SK" sz="1800" b="1">
                <a:solidFill>
                  <a:srgbClr val="FFFFFF"/>
                </a:solidFill>
                <a:latin typeface="Roboto Slab" pitchFamily="2" charset="0"/>
                <a:cs typeface="Arial" panose="020B0604020202020204" pitchFamily="34" charset="0"/>
                <a:sym typeface="Roboto Slab" pitchFamily="2" charset="0"/>
              </a:rPr>
              <a:t>BASIC INFORMATION</a:t>
            </a:r>
            <a:endParaRPr lang="sk-SK" altLang="sk-SK" sz="1800" b="1">
              <a:solidFill>
                <a:srgbClr val="FFFFFF"/>
              </a:solidFill>
              <a:latin typeface="Roboto Slab" pitchFamily="2" charset="0"/>
              <a:cs typeface="Arial" panose="020B0604020202020204" pitchFamily="34" charset="0"/>
              <a:sym typeface="Roboto Slab" pitchFamily="2" charset="0"/>
            </a:endParaRPr>
          </a:p>
        </p:txBody>
      </p:sp>
      <p:sp>
        <p:nvSpPr>
          <p:cNvPr id="21507" name="Google Shape;161;p18">
            <a:extLst>
              <a:ext uri="{FF2B5EF4-FFF2-40B4-BE49-F238E27FC236}">
                <a16:creationId xmlns:a16="http://schemas.microsoft.com/office/drawing/2014/main" id="{8DCADA78-6FBA-4E68-A792-75C4DEAEA3D6}"/>
              </a:ext>
            </a:extLst>
          </p:cNvPr>
          <p:cNvSpPr txBox="1">
            <a:spLocks noGrp="1"/>
          </p:cNvSpPr>
          <p:nvPr>
            <p:ph type="body" idx="1"/>
          </p:nvPr>
        </p:nvSpPr>
        <p:spPr>
          <a:xfrm>
            <a:off x="1042988" y="1522413"/>
            <a:ext cx="7540625" cy="3159125"/>
          </a:xfrm>
        </p:spPr>
        <p:txBody>
          <a:bodyPr/>
          <a:lstStyle/>
          <a:p>
            <a:pPr eaLnBrk="1" hangingPunct="1">
              <a:spcAft>
                <a:spcPct val="0"/>
              </a:spcAft>
              <a:buClr>
                <a:srgbClr val="114454"/>
              </a:buClr>
              <a:buFont typeface="Wingdings" panose="05000000000000000000" pitchFamily="2" charset="2"/>
              <a:buChar char="Ø"/>
            </a:pPr>
            <a:r>
              <a:rPr lang="en-US" altLang="sk-SK" sz="1600">
                <a:solidFill>
                  <a:schemeClr val="tx1"/>
                </a:solidFill>
                <a:latin typeface="Weekly"/>
                <a:cs typeface="Arial" panose="020B0604020202020204" pitchFamily="34" charset="0"/>
                <a:sym typeface="Nixie One" charset="0"/>
              </a:rPr>
              <a:t>A catalyst is a chemical substance that increases the speed of a reaction. It remains unchanged at the end of the reaction. For example,  manganese dioxide is used when decomposing hydrogen peroxide. In a chemical equation, the catalyst is written above the arrow.</a:t>
            </a:r>
            <a:r>
              <a:rPr lang="sk-SK" altLang="sk-SK" sz="1600">
                <a:solidFill>
                  <a:schemeClr val="tx1"/>
                </a:solidFill>
                <a:latin typeface="Weekly"/>
                <a:cs typeface="Arial" panose="020B0604020202020204" pitchFamily="34" charset="0"/>
                <a:sym typeface="Nixie One" charset="0"/>
              </a:rPr>
              <a:t> </a:t>
            </a:r>
            <a:endParaRPr lang="en-US" altLang="sk-SK" sz="1600">
              <a:solidFill>
                <a:schemeClr val="tx1"/>
              </a:solidFill>
              <a:latin typeface="Weekly"/>
              <a:cs typeface="Arial" panose="020B0604020202020204" pitchFamily="34" charset="0"/>
              <a:sym typeface="Nixie One" charset="0"/>
            </a:endParaRPr>
          </a:p>
          <a:p>
            <a:pPr eaLnBrk="1" hangingPunct="1">
              <a:spcAft>
                <a:spcPct val="0"/>
              </a:spcAft>
              <a:buClr>
                <a:srgbClr val="114454"/>
              </a:buClr>
              <a:buFont typeface="Wingdings" panose="05000000000000000000" pitchFamily="2" charset="2"/>
              <a:buChar char="Ø"/>
            </a:pPr>
            <a:r>
              <a:rPr lang="en-US" altLang="sk-SK" sz="1600">
                <a:solidFill>
                  <a:schemeClr val="tx1"/>
                </a:solidFill>
                <a:latin typeface="Weekly"/>
                <a:cs typeface="Arial" panose="020B0604020202020204" pitchFamily="34" charset="0"/>
                <a:sym typeface="Nixie One" charset="0"/>
              </a:rPr>
              <a:t>An inhibitor is a substance that slows down a chemical reaction. For example, they are used in food industry to prolong the shelf life of food.</a:t>
            </a:r>
            <a:endParaRPr lang="sk-SK" altLang="sk-SK" sz="1600">
              <a:solidFill>
                <a:schemeClr val="tx1"/>
              </a:solidFill>
              <a:latin typeface="Weekly"/>
              <a:cs typeface="Arial" panose="020B0604020202020204" pitchFamily="34" charset="0"/>
              <a:sym typeface="Nixie One" charset="0"/>
            </a:endParaRPr>
          </a:p>
        </p:txBody>
      </p:sp>
      <p:grpSp>
        <p:nvGrpSpPr>
          <p:cNvPr id="21508" name="Google Shape;162;p18">
            <a:extLst>
              <a:ext uri="{FF2B5EF4-FFF2-40B4-BE49-F238E27FC236}">
                <a16:creationId xmlns:a16="http://schemas.microsoft.com/office/drawing/2014/main" id="{66245EA1-8B18-4B94-B268-A641C6E0726B}"/>
              </a:ext>
            </a:extLst>
          </p:cNvPr>
          <p:cNvGrpSpPr>
            <a:grpSpLocks/>
          </p:cNvGrpSpPr>
          <p:nvPr/>
        </p:nvGrpSpPr>
        <p:grpSpPr bwMode="auto">
          <a:xfrm>
            <a:off x="323850" y="758825"/>
            <a:ext cx="366713" cy="366713"/>
            <a:chOff x="1923675" y="1633650"/>
            <a:chExt cx="436000" cy="435975"/>
          </a:xfrm>
        </p:grpSpPr>
        <p:sp>
          <p:nvSpPr>
            <p:cNvPr id="21512" name="Google Shape;163;p18">
              <a:extLst>
                <a:ext uri="{FF2B5EF4-FFF2-40B4-BE49-F238E27FC236}">
                  <a16:creationId xmlns:a16="http://schemas.microsoft.com/office/drawing/2014/main" id="{C273C1AB-D857-4E62-B7EA-18AAC9096BDF}"/>
                </a:ext>
              </a:extLst>
            </p:cNvPr>
            <p:cNvSpPr>
              <a:spLocks noChangeArrowheads="1"/>
            </p:cNvSpPr>
            <p:nvPr/>
          </p:nvSpPr>
          <p:spPr bwMode="auto">
            <a:xfrm>
              <a:off x="2209250" y="1633650"/>
              <a:ext cx="150425" cy="150425"/>
            </a:xfrm>
            <a:custGeom>
              <a:avLst/>
              <a:gdLst>
                <a:gd name="T0" fmla="*/ 2147483646 w 6017"/>
                <a:gd name="T1" fmla="*/ 2147483646 h 6017"/>
                <a:gd name="T2" fmla="*/ 2147483646 w 6017"/>
                <a:gd name="T3" fmla="*/ 2147483646 h 6017"/>
                <a:gd name="T4" fmla="*/ 2147483646 w 6017"/>
                <a:gd name="T5" fmla="*/ 2147483646 h 6017"/>
                <a:gd name="T6" fmla="*/ 2147483646 w 6017"/>
                <a:gd name="T7" fmla="*/ 2147483646 h 6017"/>
                <a:gd name="T8" fmla="*/ 2147483646 w 6017"/>
                <a:gd name="T9" fmla="*/ 2147483646 h 6017"/>
                <a:gd name="T10" fmla="*/ 2147483646 w 6017"/>
                <a:gd name="T11" fmla="*/ 2147483646 h 6017"/>
                <a:gd name="T12" fmla="*/ 2147483646 w 6017"/>
                <a:gd name="T13" fmla="*/ 2147483646 h 6017"/>
                <a:gd name="T14" fmla="*/ 2147483646 w 6017"/>
                <a:gd name="T15" fmla="*/ 2147483646 h 6017"/>
                <a:gd name="T16" fmla="*/ 2147483646 w 6017"/>
                <a:gd name="T17" fmla="*/ 2147483646 h 6017"/>
                <a:gd name="T18" fmla="*/ 2147483646 w 6017"/>
                <a:gd name="T19" fmla="*/ 2147483646 h 6017"/>
                <a:gd name="T20" fmla="*/ 0 w 6017"/>
                <a:gd name="T21" fmla="*/ 2147483646 h 6017"/>
                <a:gd name="T22" fmla="*/ 2147483646 w 6017"/>
                <a:gd name="T23" fmla="*/ 2147483646 h 6017"/>
                <a:gd name="T24" fmla="*/ 2147483646 w 6017"/>
                <a:gd name="T25" fmla="*/ 2147483646 h 6017"/>
                <a:gd name="T26" fmla="*/ 2147483646 w 6017"/>
                <a:gd name="T27" fmla="*/ 2147483646 h 6017"/>
                <a:gd name="T28" fmla="*/ 2147483646 w 6017"/>
                <a:gd name="T29" fmla="*/ 2147483646 h 6017"/>
                <a:gd name="T30" fmla="*/ 2147483646 w 6017"/>
                <a:gd name="T31" fmla="*/ 2147483646 h 6017"/>
                <a:gd name="T32" fmla="*/ 2147483646 w 6017"/>
                <a:gd name="T33" fmla="*/ 2147483646 h 6017"/>
                <a:gd name="T34" fmla="*/ 2147483646 w 6017"/>
                <a:gd name="T35" fmla="*/ 2147483646 h 6017"/>
                <a:gd name="T36" fmla="*/ 2147483646 w 6017"/>
                <a:gd name="T37" fmla="*/ 2147483646 h 6017"/>
                <a:gd name="T38" fmla="*/ 2147483646 w 6017"/>
                <a:gd name="T39" fmla="*/ 2147483646 h 6017"/>
                <a:gd name="T40" fmla="*/ 2147483646 w 6017"/>
                <a:gd name="T41" fmla="*/ 2147483646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1513" name="Google Shape;164;p18">
              <a:extLst>
                <a:ext uri="{FF2B5EF4-FFF2-40B4-BE49-F238E27FC236}">
                  <a16:creationId xmlns:a16="http://schemas.microsoft.com/office/drawing/2014/main" id="{D0CEC723-1CA0-427C-A799-1E8B0FE8FC64}"/>
                </a:ext>
              </a:extLst>
            </p:cNvPr>
            <p:cNvSpPr>
              <a:spLocks noChangeArrowheads="1"/>
            </p:cNvSpPr>
            <p:nvPr/>
          </p:nvSpPr>
          <p:spPr bwMode="auto">
            <a:xfrm>
              <a:off x="2019900" y="1757250"/>
              <a:ext cx="261825" cy="261850"/>
            </a:xfrm>
            <a:custGeom>
              <a:avLst/>
              <a:gdLst>
                <a:gd name="T0" fmla="*/ 2147483646 w 10473"/>
                <a:gd name="T1" fmla="*/ 2147483646 h 10474"/>
                <a:gd name="T2" fmla="*/ 0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1514" name="Google Shape;165;p18">
              <a:extLst>
                <a:ext uri="{FF2B5EF4-FFF2-40B4-BE49-F238E27FC236}">
                  <a16:creationId xmlns:a16="http://schemas.microsoft.com/office/drawing/2014/main" id="{9346D1D1-D125-408C-9C2B-C4ED2D351786}"/>
                </a:ext>
              </a:extLst>
            </p:cNvPr>
            <p:cNvSpPr>
              <a:spLocks noChangeArrowheads="1"/>
            </p:cNvSpPr>
            <p:nvPr/>
          </p:nvSpPr>
          <p:spPr bwMode="auto">
            <a:xfrm>
              <a:off x="1923675" y="1681150"/>
              <a:ext cx="388500" cy="388475"/>
            </a:xfrm>
            <a:custGeom>
              <a:avLst/>
              <a:gdLst>
                <a:gd name="T0" fmla="*/ 2147483646 w 15540"/>
                <a:gd name="T1" fmla="*/ 0 h 15539"/>
                <a:gd name="T2" fmla="*/ 2147483646 w 15540"/>
                <a:gd name="T3" fmla="*/ 2147483646 h 15539"/>
                <a:gd name="T4" fmla="*/ 2147483646 w 15540"/>
                <a:gd name="T5" fmla="*/ 2147483646 h 15539"/>
                <a:gd name="T6" fmla="*/ 2147483646 w 15540"/>
                <a:gd name="T7" fmla="*/ 2147483646 h 15539"/>
                <a:gd name="T8" fmla="*/ 2147483646 w 15540"/>
                <a:gd name="T9" fmla="*/ 2147483646 h 15539"/>
                <a:gd name="T10" fmla="*/ 2147483646 w 15540"/>
                <a:gd name="T11" fmla="*/ 2147483646 h 15539"/>
                <a:gd name="T12" fmla="*/ 2147483646 w 15540"/>
                <a:gd name="T13" fmla="*/ 2147483646 h 15539"/>
                <a:gd name="T14" fmla="*/ 2147483646 w 15540"/>
                <a:gd name="T15" fmla="*/ 2147483646 h 15539"/>
                <a:gd name="T16" fmla="*/ 2147483646 w 15540"/>
                <a:gd name="T17" fmla="*/ 2147483646 h 15539"/>
                <a:gd name="T18" fmla="*/ 2147483646 w 15540"/>
                <a:gd name="T19" fmla="*/ 2147483646 h 15539"/>
                <a:gd name="T20" fmla="*/ 2147483646 w 15540"/>
                <a:gd name="T21" fmla="*/ 2147483646 h 15539"/>
                <a:gd name="T22" fmla="*/ 2147483646 w 15540"/>
                <a:gd name="T23" fmla="*/ 2147483646 h 15539"/>
                <a:gd name="T24" fmla="*/ 2147483646 w 15540"/>
                <a:gd name="T25" fmla="*/ 2147483646 h 15539"/>
                <a:gd name="T26" fmla="*/ 2147483646 w 15540"/>
                <a:gd name="T27" fmla="*/ 2147483646 h 15539"/>
                <a:gd name="T28" fmla="*/ 2147483646 w 15540"/>
                <a:gd name="T29" fmla="*/ 2147483646 h 15539"/>
                <a:gd name="T30" fmla="*/ 2147483646 w 15540"/>
                <a:gd name="T31" fmla="*/ 2147483646 h 15539"/>
                <a:gd name="T32" fmla="*/ 2147483646 w 15540"/>
                <a:gd name="T33" fmla="*/ 2147483646 h 15539"/>
                <a:gd name="T34" fmla="*/ 2147483646 w 15540"/>
                <a:gd name="T35" fmla="*/ 2147483646 h 15539"/>
                <a:gd name="T36" fmla="*/ 2147483646 w 15540"/>
                <a:gd name="T37" fmla="*/ 2147483646 h 15539"/>
                <a:gd name="T38" fmla="*/ 2147483646 w 15540"/>
                <a:gd name="T39" fmla="*/ 2147483646 h 15539"/>
                <a:gd name="T40" fmla="*/ 2147483646 w 15540"/>
                <a:gd name="T41" fmla="*/ 2147483646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1515" name="Google Shape;166;p18">
              <a:extLst>
                <a:ext uri="{FF2B5EF4-FFF2-40B4-BE49-F238E27FC236}">
                  <a16:creationId xmlns:a16="http://schemas.microsoft.com/office/drawing/2014/main" id="{5E2888CC-EA73-493D-BCC1-F8D8F9DC46D4}"/>
                </a:ext>
              </a:extLst>
            </p:cNvPr>
            <p:cNvSpPr>
              <a:spLocks noChangeArrowheads="1"/>
            </p:cNvSpPr>
            <p:nvPr/>
          </p:nvSpPr>
          <p:spPr bwMode="auto">
            <a:xfrm>
              <a:off x="1974225" y="1711575"/>
              <a:ext cx="261825" cy="261850"/>
            </a:xfrm>
            <a:custGeom>
              <a:avLst/>
              <a:gdLst>
                <a:gd name="T0" fmla="*/ 0 w 10473"/>
                <a:gd name="T1" fmla="*/ 2147483646 h 10474"/>
                <a:gd name="T2" fmla="*/ 2147483646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1516" name="Google Shape;167;p18">
              <a:extLst>
                <a:ext uri="{FF2B5EF4-FFF2-40B4-BE49-F238E27FC236}">
                  <a16:creationId xmlns:a16="http://schemas.microsoft.com/office/drawing/2014/main" id="{9370832C-2B88-4DD8-8471-6D7F24AC9D9C}"/>
                </a:ext>
              </a:extLst>
            </p:cNvPr>
            <p:cNvSpPr>
              <a:spLocks noChangeArrowheads="1"/>
            </p:cNvSpPr>
            <p:nvPr/>
          </p:nvSpPr>
          <p:spPr bwMode="auto">
            <a:xfrm>
              <a:off x="1934650" y="2014200"/>
              <a:ext cx="44475" cy="44475"/>
            </a:xfrm>
            <a:custGeom>
              <a:avLst/>
              <a:gdLst>
                <a:gd name="T0" fmla="*/ 2147483646 w 1779"/>
                <a:gd name="T1" fmla="*/ 2147483646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1517" name="Google Shape;168;p18">
              <a:extLst>
                <a:ext uri="{FF2B5EF4-FFF2-40B4-BE49-F238E27FC236}">
                  <a16:creationId xmlns:a16="http://schemas.microsoft.com/office/drawing/2014/main" id="{0509D1CC-7266-4373-91B7-93D0D47F420E}"/>
                </a:ext>
              </a:extLst>
            </p:cNvPr>
            <p:cNvSpPr>
              <a:spLocks noChangeArrowheads="1"/>
            </p:cNvSpPr>
            <p:nvPr/>
          </p:nvSpPr>
          <p:spPr bwMode="auto">
            <a:xfrm>
              <a:off x="1944375" y="1947225"/>
              <a:ext cx="101725" cy="101700"/>
            </a:xfrm>
            <a:custGeom>
              <a:avLst/>
              <a:gdLst>
                <a:gd name="T0" fmla="*/ 2147483646 w 4069"/>
                <a:gd name="T1" fmla="*/ 2147483646 h 4068"/>
                <a:gd name="T2" fmla="*/ 2147483646 w 4069"/>
                <a:gd name="T3" fmla="*/ 2147483646 h 4068"/>
                <a:gd name="T4" fmla="*/ 2147483646 w 4069"/>
                <a:gd name="T5" fmla="*/ 0 h 4068"/>
                <a:gd name="T6" fmla="*/ 2147483646 w 4069"/>
                <a:gd name="T7" fmla="*/ 2147483646 h 4068"/>
                <a:gd name="T8" fmla="*/ 2147483646 w 4069"/>
                <a:gd name="T9" fmla="*/ 2147483646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grpSp>
      <p:sp>
        <p:nvSpPr>
          <p:cNvPr id="21509" name="Google Shape;169;p18">
            <a:extLst>
              <a:ext uri="{FF2B5EF4-FFF2-40B4-BE49-F238E27FC236}">
                <a16:creationId xmlns:a16="http://schemas.microsoft.com/office/drawing/2014/main" id="{153F248A-F8B1-439C-992A-A5A398EC36F6}"/>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06284590-983F-42FE-8060-5225F893CB24}"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7</a:t>
            </a:fld>
            <a:endParaRPr lang="sk-SK" altLang="sk-SK" sz="800">
              <a:solidFill>
                <a:srgbClr val="FFFFFF"/>
              </a:solidFill>
              <a:latin typeface="Roboto Slab" pitchFamily="2" charset="0"/>
              <a:sym typeface="Roboto Slab" pitchFamily="2" charset="0"/>
            </a:endParaRPr>
          </a:p>
        </p:txBody>
      </p:sp>
      <p:sp>
        <p:nvSpPr>
          <p:cNvPr id="13" name="Google Shape;132;p14">
            <a:extLst>
              <a:ext uri="{FF2B5EF4-FFF2-40B4-BE49-F238E27FC236}">
                <a16:creationId xmlns:a16="http://schemas.microsoft.com/office/drawing/2014/main" id="{672FE687-CE46-4476-942A-0F57CE980573}"/>
              </a:ext>
            </a:extLst>
          </p:cNvPr>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1511" name="Obrázok 13" descr="Erasmus+ logo EN.jpg">
            <a:extLst>
              <a:ext uri="{FF2B5EF4-FFF2-40B4-BE49-F238E27FC236}">
                <a16:creationId xmlns:a16="http://schemas.microsoft.com/office/drawing/2014/main" id="{881CF324-667C-46D6-8F6E-F32972ADF58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Google Shape;146;p16">
            <a:extLst>
              <a:ext uri="{FF2B5EF4-FFF2-40B4-BE49-F238E27FC236}">
                <a16:creationId xmlns:a16="http://schemas.microsoft.com/office/drawing/2014/main" id="{020AC4B9-8F98-43F2-A5A6-1C6FABFED435}"/>
              </a:ext>
            </a:extLst>
          </p:cNvPr>
          <p:cNvSpPr txBox="1">
            <a:spLocks noGrp="1"/>
          </p:cNvSpPr>
          <p:nvPr>
            <p:ph type="ctrTitle"/>
          </p:nvPr>
        </p:nvSpPr>
        <p:spPr>
          <a:xfrm>
            <a:off x="4113213" y="2878138"/>
            <a:ext cx="4505325" cy="1160462"/>
          </a:xfrm>
        </p:spPr>
        <p:txBody>
          <a:bodyPr/>
          <a:lstStyle/>
          <a:p>
            <a:pPr eaLnBrk="1" hangingPunct="1">
              <a:spcBef>
                <a:spcPct val="0"/>
              </a:spcBef>
              <a:spcAft>
                <a:spcPct val="0"/>
              </a:spcAft>
              <a:buFont typeface="Roboto Slab" pitchFamily="2" charset="0"/>
              <a:buNone/>
            </a:pPr>
            <a:r>
              <a:rPr lang="en-US" altLang="sk-SK" b="1">
                <a:latin typeface="Roboto Slab" pitchFamily="2" charset="0"/>
                <a:cs typeface="Arial" panose="020B0604020202020204" pitchFamily="34" charset="0"/>
                <a:sym typeface="Roboto Slab" pitchFamily="2" charset="0"/>
              </a:rPr>
              <a:t>Teaching Materials</a:t>
            </a:r>
            <a:endParaRPr lang="sk-SK" altLang="sk-SK" b="1">
              <a:latin typeface="Roboto Slab" pitchFamily="2" charset="0"/>
              <a:cs typeface="Arial" panose="020B0604020202020204" pitchFamily="34" charset="0"/>
              <a:sym typeface="Roboto Slab" pitchFamily="2" charset="0"/>
            </a:endParaRPr>
          </a:p>
        </p:txBody>
      </p:sp>
      <p:sp>
        <p:nvSpPr>
          <p:cNvPr id="23555" name="Google Shape;147;p16">
            <a:extLst>
              <a:ext uri="{FF2B5EF4-FFF2-40B4-BE49-F238E27FC236}">
                <a16:creationId xmlns:a16="http://schemas.microsoft.com/office/drawing/2014/main" id="{40BC9B01-81FE-4FDC-B7EA-3F1BF20584E9}"/>
              </a:ext>
            </a:extLst>
          </p:cNvPr>
          <p:cNvSpPr txBox="1">
            <a:spLocks noGrp="1"/>
          </p:cNvSpPr>
          <p:nvPr>
            <p:ph type="subTitle" idx="1"/>
          </p:nvPr>
        </p:nvSpPr>
        <p:spPr>
          <a:xfrm>
            <a:off x="4113213" y="3983038"/>
            <a:ext cx="4505325" cy="784225"/>
          </a:xfrm>
        </p:spPr>
        <p:txBody>
          <a:bodyPr/>
          <a:lstStyle/>
          <a:p>
            <a:pPr marL="0" indent="0" eaLnBrk="1" hangingPunct="1">
              <a:spcBef>
                <a:spcPct val="0"/>
              </a:spcBef>
              <a:spcAft>
                <a:spcPct val="0"/>
              </a:spcAft>
              <a:buFont typeface="Nixie One" charset="0"/>
              <a:buNone/>
            </a:pPr>
            <a:endParaRPr lang="sk-SK" altLang="sk-SK">
              <a:latin typeface="Nixie One" charset="0"/>
              <a:cs typeface="Arial" panose="020B0604020202020204" pitchFamily="34" charset="0"/>
              <a:sym typeface="Nixie One" charset="0"/>
            </a:endParaRPr>
          </a:p>
        </p:txBody>
      </p:sp>
      <p:sp>
        <p:nvSpPr>
          <p:cNvPr id="23556" name="Google Shape;148;p16">
            <a:extLst>
              <a:ext uri="{FF2B5EF4-FFF2-40B4-BE49-F238E27FC236}">
                <a16:creationId xmlns:a16="http://schemas.microsoft.com/office/drawing/2014/main" id="{3134BE7C-C832-4226-82C7-41D94C4D2B96}"/>
              </a:ext>
            </a:extLst>
          </p:cNvPr>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0000">
                <a:solidFill>
                  <a:srgbClr val="18637B"/>
                </a:solidFill>
                <a:latin typeface="Roboto Slab" pitchFamily="2" charset="0"/>
                <a:sym typeface="Roboto Slab" pitchFamily="2" charset="0"/>
              </a:rPr>
              <a:t>3</a:t>
            </a:r>
          </a:p>
        </p:txBody>
      </p:sp>
      <p:sp>
        <p:nvSpPr>
          <p:cNvPr id="23557" name="Google Shape;149;p16">
            <a:extLst>
              <a:ext uri="{FF2B5EF4-FFF2-40B4-BE49-F238E27FC236}">
                <a16:creationId xmlns:a16="http://schemas.microsoft.com/office/drawing/2014/main" id="{C6C984BA-74A4-40C1-A0E0-A2D4D67152F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F2F06E56-F3E4-4A45-8E3B-B935781DFD9C}"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8</a:t>
            </a:fld>
            <a:endParaRPr lang="sk-SK" altLang="sk-SK" sz="800">
              <a:solidFill>
                <a:srgbClr val="FFFFFF"/>
              </a:solidFill>
              <a:latin typeface="Roboto Slab" pitchFamily="2" charset="0"/>
              <a:sym typeface="Roboto Slab" pitchFamily="2" charset="0"/>
            </a:endParaRPr>
          </a:p>
        </p:txBody>
      </p:sp>
      <p:sp>
        <p:nvSpPr>
          <p:cNvPr id="7" name="Google Shape;132;p14">
            <a:extLst>
              <a:ext uri="{FF2B5EF4-FFF2-40B4-BE49-F238E27FC236}">
                <a16:creationId xmlns:a16="http://schemas.microsoft.com/office/drawing/2014/main" id="{15EE29EA-3816-44EF-920B-2F37287DCDA4}"/>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3559" name="Obrázok 7" descr="Erasmus+ logo EN.jpg">
            <a:extLst>
              <a:ext uri="{FF2B5EF4-FFF2-40B4-BE49-F238E27FC236}">
                <a16:creationId xmlns:a16="http://schemas.microsoft.com/office/drawing/2014/main" id="{F5F949F9-FA0F-4F56-95DB-0A1A948F306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Google Shape;160;p18">
            <a:extLst>
              <a:ext uri="{FF2B5EF4-FFF2-40B4-BE49-F238E27FC236}">
                <a16:creationId xmlns:a16="http://schemas.microsoft.com/office/drawing/2014/main" id="{DDCCE9E6-0530-40F5-8774-BEDDE188218A}"/>
              </a:ext>
            </a:extLst>
          </p:cNvPr>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pitchFamily="2" charset="0"/>
              <a:buNone/>
            </a:pPr>
            <a:r>
              <a:rPr lang="en-US" altLang="sk-SK" sz="1800" b="1">
                <a:solidFill>
                  <a:srgbClr val="FFFFFF"/>
                </a:solidFill>
                <a:latin typeface="Roboto Slab" pitchFamily="2" charset="0"/>
                <a:cs typeface="Arial" panose="020B0604020202020204" pitchFamily="34" charset="0"/>
                <a:sym typeface="Roboto Slab" pitchFamily="2" charset="0"/>
              </a:rPr>
              <a:t>GENERAL INFORMATION</a:t>
            </a:r>
            <a:endParaRPr lang="sk-SK" altLang="sk-SK" sz="1800" b="1">
              <a:solidFill>
                <a:srgbClr val="FFFFFF"/>
              </a:solidFill>
              <a:latin typeface="Roboto Slab" pitchFamily="2" charset="0"/>
              <a:cs typeface="Arial" panose="020B0604020202020204" pitchFamily="34" charset="0"/>
              <a:sym typeface="Roboto Slab" pitchFamily="2" charset="0"/>
            </a:endParaRPr>
          </a:p>
        </p:txBody>
      </p:sp>
      <p:sp>
        <p:nvSpPr>
          <p:cNvPr id="25603" name="Google Shape;161;p18">
            <a:extLst>
              <a:ext uri="{FF2B5EF4-FFF2-40B4-BE49-F238E27FC236}">
                <a16:creationId xmlns:a16="http://schemas.microsoft.com/office/drawing/2014/main" id="{3F3B17D6-FC19-4478-AD00-1845DBE9B109}"/>
              </a:ext>
            </a:extLst>
          </p:cNvPr>
          <p:cNvSpPr txBox="1">
            <a:spLocks noGrp="1"/>
          </p:cNvSpPr>
          <p:nvPr>
            <p:ph type="body" idx="1"/>
          </p:nvPr>
        </p:nvSpPr>
        <p:spPr>
          <a:xfrm>
            <a:off x="801688" y="1557338"/>
            <a:ext cx="7540625" cy="3159125"/>
          </a:xfrm>
        </p:spPr>
        <p:txBody>
          <a:bodyPr/>
          <a:lstStyle/>
          <a:p>
            <a:pPr eaLnBrk="1" hangingPunct="1">
              <a:lnSpc>
                <a:spcPct val="150000"/>
              </a:lnSpc>
              <a:spcAft>
                <a:spcPct val="0"/>
              </a:spcAft>
              <a:buClr>
                <a:srgbClr val="114454"/>
              </a:buClr>
              <a:buSzPct val="101000"/>
              <a:buFont typeface="Wingdings" panose="05000000000000000000" pitchFamily="2" charset="2"/>
              <a:buChar char="Ø"/>
            </a:pPr>
            <a:r>
              <a:rPr lang="en-US" altLang="sk-SK" sz="1600">
                <a:solidFill>
                  <a:srgbClr val="114454"/>
                </a:solidFill>
                <a:latin typeface="Wekkly"/>
                <a:cs typeface="Arial" panose="020B0604020202020204" pitchFamily="34" charset="0"/>
                <a:sym typeface="Nixie One" charset="0"/>
              </a:rPr>
              <a:t>Students make teams of </a:t>
            </a:r>
            <a:r>
              <a:rPr lang="sk-SK" altLang="sk-SK" sz="1600">
                <a:solidFill>
                  <a:srgbClr val="114454"/>
                </a:solidFill>
                <a:latin typeface="Wekkly"/>
                <a:cs typeface="Arial" panose="020B0604020202020204" pitchFamily="34" charset="0"/>
                <a:sym typeface="Nixie One" charset="0"/>
              </a:rPr>
              <a:t>2 – 4</a:t>
            </a:r>
            <a:r>
              <a:rPr lang="en-US" altLang="sk-SK" sz="1600">
                <a:solidFill>
                  <a:srgbClr val="114454"/>
                </a:solidFill>
                <a:latin typeface="Wekkly"/>
                <a:cs typeface="Arial" panose="020B0604020202020204" pitchFamily="34" charset="0"/>
                <a:sym typeface="Nixie One" charset="0"/>
              </a:rPr>
              <a:t>.</a:t>
            </a:r>
            <a:endParaRPr lang="sk-SK" altLang="sk-SK" sz="1600">
              <a:solidFill>
                <a:srgbClr val="114454"/>
              </a:solidFill>
              <a:latin typeface="Wekkly"/>
              <a:cs typeface="Arial" panose="020B0604020202020204" pitchFamily="34" charset="0"/>
              <a:sym typeface="Nixie One" charset="0"/>
            </a:endParaRPr>
          </a:p>
          <a:p>
            <a:pPr eaLnBrk="1" hangingPunct="1">
              <a:lnSpc>
                <a:spcPct val="150000"/>
              </a:lnSpc>
              <a:spcAft>
                <a:spcPct val="0"/>
              </a:spcAft>
              <a:buClr>
                <a:srgbClr val="114454"/>
              </a:buClr>
              <a:buSzPct val="101000"/>
              <a:buFont typeface="Wingdings" panose="05000000000000000000" pitchFamily="2" charset="2"/>
              <a:buChar char="Ø"/>
            </a:pPr>
            <a:r>
              <a:rPr lang="en-US" altLang="sk-SK" sz="1600">
                <a:solidFill>
                  <a:srgbClr val="114454"/>
                </a:solidFill>
                <a:latin typeface="Wekkly"/>
                <a:cs typeface="Arial" panose="020B0604020202020204" pitchFamily="34" charset="0"/>
                <a:sym typeface="Nixie One" charset="0"/>
              </a:rPr>
              <a:t>Their order is picked randomly</a:t>
            </a:r>
            <a:r>
              <a:rPr lang="sk-SK" altLang="sk-SK" sz="1600">
                <a:solidFill>
                  <a:srgbClr val="114454"/>
                </a:solidFill>
                <a:latin typeface="Wekkly"/>
                <a:cs typeface="Arial" panose="020B0604020202020204" pitchFamily="34" charset="0"/>
                <a:sym typeface="Nixie One" charset="0"/>
              </a:rPr>
              <a:t>.</a:t>
            </a:r>
            <a:endParaRPr lang="en-US" altLang="sk-SK" sz="1600">
              <a:solidFill>
                <a:srgbClr val="114454"/>
              </a:solidFill>
              <a:latin typeface="Wekkly"/>
              <a:cs typeface="Arial" panose="020B0604020202020204" pitchFamily="34" charset="0"/>
              <a:sym typeface="Nixie One" charset="0"/>
            </a:endParaRPr>
          </a:p>
          <a:p>
            <a:pPr eaLnBrk="1" hangingPunct="1">
              <a:lnSpc>
                <a:spcPct val="150000"/>
              </a:lnSpc>
              <a:spcAft>
                <a:spcPct val="0"/>
              </a:spcAft>
              <a:buClr>
                <a:srgbClr val="114454"/>
              </a:buClr>
              <a:buSzPct val="101000"/>
              <a:buFont typeface="Wingdings" panose="05000000000000000000" pitchFamily="2" charset="2"/>
              <a:buChar char="Ø"/>
            </a:pPr>
            <a:r>
              <a:rPr lang="en-US" altLang="sk-SK" sz="1600">
                <a:solidFill>
                  <a:srgbClr val="114454"/>
                </a:solidFill>
                <a:latin typeface="Wekkly"/>
                <a:cs typeface="Arial" panose="020B0604020202020204" pitchFamily="34" charset="0"/>
                <a:sym typeface="Nixie One" charset="0"/>
              </a:rPr>
              <a:t>The teacher plays the video with the experiment.</a:t>
            </a:r>
            <a:endParaRPr lang="sk-SK" altLang="sk-SK" sz="1600">
              <a:solidFill>
                <a:srgbClr val="114454"/>
              </a:solidFill>
              <a:latin typeface="Wekkly"/>
              <a:cs typeface="Arial" panose="020B0604020202020204" pitchFamily="34" charset="0"/>
              <a:sym typeface="Nixie One" charset="0"/>
            </a:endParaRPr>
          </a:p>
          <a:p>
            <a:pPr eaLnBrk="1" hangingPunct="1">
              <a:lnSpc>
                <a:spcPct val="150000"/>
              </a:lnSpc>
              <a:spcAft>
                <a:spcPct val="0"/>
              </a:spcAft>
              <a:buClr>
                <a:srgbClr val="114454"/>
              </a:buClr>
              <a:buSzPct val="101000"/>
              <a:buFont typeface="Wingdings" panose="05000000000000000000" pitchFamily="2" charset="2"/>
              <a:buChar char="Ø"/>
            </a:pPr>
            <a:r>
              <a:rPr lang="en-US" altLang="sk-SK" sz="1600">
                <a:solidFill>
                  <a:srgbClr val="114454"/>
                </a:solidFill>
                <a:latin typeface="Weekly"/>
                <a:cs typeface="Arial" panose="020B0604020202020204" pitchFamily="34" charset="0"/>
                <a:sym typeface="Nixie One" charset="0"/>
              </a:rPr>
              <a:t>The teacher shares the wordsearch activity and the teams look for as many words as they can find. </a:t>
            </a:r>
          </a:p>
          <a:p>
            <a:pPr eaLnBrk="1" hangingPunct="1">
              <a:lnSpc>
                <a:spcPct val="150000"/>
              </a:lnSpc>
              <a:spcAft>
                <a:spcPct val="0"/>
              </a:spcAft>
              <a:buClr>
                <a:srgbClr val="114454"/>
              </a:buClr>
              <a:buSzPct val="101000"/>
              <a:buFont typeface="Wingdings" panose="05000000000000000000" pitchFamily="2" charset="2"/>
              <a:buChar char="Ø"/>
            </a:pPr>
            <a:r>
              <a:rPr lang="sk-SK" altLang="sk-SK" sz="1600">
                <a:solidFill>
                  <a:srgbClr val="114454"/>
                </a:solidFill>
                <a:latin typeface="Wekkly"/>
                <a:cs typeface="Arial" panose="020B0604020202020204" pitchFamily="34" charset="0"/>
                <a:sym typeface="Nixie One" charset="0"/>
              </a:rPr>
              <a:t>T</a:t>
            </a:r>
            <a:r>
              <a:rPr lang="en-US" altLang="sk-SK" sz="1600">
                <a:solidFill>
                  <a:srgbClr val="114454"/>
                </a:solidFill>
                <a:latin typeface="Wekkly"/>
                <a:cs typeface="Arial" panose="020B0604020202020204" pitchFamily="34" charset="0"/>
                <a:sym typeface="Nixie One" charset="0"/>
              </a:rPr>
              <a:t>he highest scoring team </a:t>
            </a:r>
            <a:r>
              <a:rPr lang="en-US" altLang="sk-SK" sz="1600">
                <a:solidFill>
                  <a:srgbClr val="114454"/>
                </a:solidFill>
                <a:latin typeface="Weekly"/>
                <a:cs typeface="Arial" panose="020B0604020202020204" pitchFamily="34" charset="0"/>
                <a:sym typeface="Nixie One" charset="0"/>
              </a:rPr>
              <a:t> wins.</a:t>
            </a:r>
          </a:p>
          <a:p>
            <a:pPr eaLnBrk="1" hangingPunct="1">
              <a:lnSpc>
                <a:spcPct val="150000"/>
              </a:lnSpc>
              <a:spcAft>
                <a:spcPct val="0"/>
              </a:spcAft>
              <a:buClr>
                <a:srgbClr val="114454"/>
              </a:buClr>
              <a:buSzPct val="101000"/>
              <a:buFont typeface="Arial" panose="020B0604020202020204" pitchFamily="34" charset="0"/>
              <a:buNone/>
            </a:pPr>
            <a:endParaRPr lang="sk-SK" altLang="sk-SK" sz="1600">
              <a:solidFill>
                <a:srgbClr val="114454"/>
              </a:solidFill>
              <a:latin typeface="Nixie One" charset="0"/>
              <a:cs typeface="Arial" panose="020B0604020202020204" pitchFamily="34" charset="0"/>
              <a:sym typeface="Nixie One" charset="0"/>
            </a:endParaRPr>
          </a:p>
        </p:txBody>
      </p:sp>
      <p:grpSp>
        <p:nvGrpSpPr>
          <p:cNvPr id="25604" name="Google Shape;162;p18">
            <a:extLst>
              <a:ext uri="{FF2B5EF4-FFF2-40B4-BE49-F238E27FC236}">
                <a16:creationId xmlns:a16="http://schemas.microsoft.com/office/drawing/2014/main" id="{2CA5468B-ABCB-4E4C-BBE5-335528121364}"/>
              </a:ext>
            </a:extLst>
          </p:cNvPr>
          <p:cNvGrpSpPr>
            <a:grpSpLocks/>
          </p:cNvGrpSpPr>
          <p:nvPr/>
        </p:nvGrpSpPr>
        <p:grpSpPr bwMode="auto">
          <a:xfrm>
            <a:off x="323850" y="758825"/>
            <a:ext cx="366713" cy="366713"/>
            <a:chOff x="1923675" y="1633650"/>
            <a:chExt cx="436000" cy="435975"/>
          </a:xfrm>
        </p:grpSpPr>
        <p:sp>
          <p:nvSpPr>
            <p:cNvPr id="25608" name="Google Shape;163;p18">
              <a:extLst>
                <a:ext uri="{FF2B5EF4-FFF2-40B4-BE49-F238E27FC236}">
                  <a16:creationId xmlns:a16="http://schemas.microsoft.com/office/drawing/2014/main" id="{6BC71C59-A6C6-4D94-B181-A8B160CC4482}"/>
                </a:ext>
              </a:extLst>
            </p:cNvPr>
            <p:cNvSpPr>
              <a:spLocks noChangeArrowheads="1"/>
            </p:cNvSpPr>
            <p:nvPr/>
          </p:nvSpPr>
          <p:spPr bwMode="auto">
            <a:xfrm>
              <a:off x="2209250" y="1633650"/>
              <a:ext cx="150425" cy="150425"/>
            </a:xfrm>
            <a:custGeom>
              <a:avLst/>
              <a:gdLst>
                <a:gd name="T0" fmla="*/ 2147483646 w 6017"/>
                <a:gd name="T1" fmla="*/ 2147483646 h 6017"/>
                <a:gd name="T2" fmla="*/ 2147483646 w 6017"/>
                <a:gd name="T3" fmla="*/ 2147483646 h 6017"/>
                <a:gd name="T4" fmla="*/ 2147483646 w 6017"/>
                <a:gd name="T5" fmla="*/ 2147483646 h 6017"/>
                <a:gd name="T6" fmla="*/ 2147483646 w 6017"/>
                <a:gd name="T7" fmla="*/ 2147483646 h 6017"/>
                <a:gd name="T8" fmla="*/ 2147483646 w 6017"/>
                <a:gd name="T9" fmla="*/ 2147483646 h 6017"/>
                <a:gd name="T10" fmla="*/ 2147483646 w 6017"/>
                <a:gd name="T11" fmla="*/ 2147483646 h 6017"/>
                <a:gd name="T12" fmla="*/ 2147483646 w 6017"/>
                <a:gd name="T13" fmla="*/ 2147483646 h 6017"/>
                <a:gd name="T14" fmla="*/ 2147483646 w 6017"/>
                <a:gd name="T15" fmla="*/ 2147483646 h 6017"/>
                <a:gd name="T16" fmla="*/ 2147483646 w 6017"/>
                <a:gd name="T17" fmla="*/ 2147483646 h 6017"/>
                <a:gd name="T18" fmla="*/ 2147483646 w 6017"/>
                <a:gd name="T19" fmla="*/ 2147483646 h 6017"/>
                <a:gd name="T20" fmla="*/ 0 w 6017"/>
                <a:gd name="T21" fmla="*/ 2147483646 h 6017"/>
                <a:gd name="T22" fmla="*/ 2147483646 w 6017"/>
                <a:gd name="T23" fmla="*/ 2147483646 h 6017"/>
                <a:gd name="T24" fmla="*/ 2147483646 w 6017"/>
                <a:gd name="T25" fmla="*/ 2147483646 h 6017"/>
                <a:gd name="T26" fmla="*/ 2147483646 w 6017"/>
                <a:gd name="T27" fmla="*/ 2147483646 h 6017"/>
                <a:gd name="T28" fmla="*/ 2147483646 w 6017"/>
                <a:gd name="T29" fmla="*/ 2147483646 h 6017"/>
                <a:gd name="T30" fmla="*/ 2147483646 w 6017"/>
                <a:gd name="T31" fmla="*/ 2147483646 h 6017"/>
                <a:gd name="T32" fmla="*/ 2147483646 w 6017"/>
                <a:gd name="T33" fmla="*/ 2147483646 h 6017"/>
                <a:gd name="T34" fmla="*/ 2147483646 w 6017"/>
                <a:gd name="T35" fmla="*/ 2147483646 h 6017"/>
                <a:gd name="T36" fmla="*/ 2147483646 w 6017"/>
                <a:gd name="T37" fmla="*/ 2147483646 h 6017"/>
                <a:gd name="T38" fmla="*/ 2147483646 w 6017"/>
                <a:gd name="T39" fmla="*/ 2147483646 h 6017"/>
                <a:gd name="T40" fmla="*/ 2147483646 w 6017"/>
                <a:gd name="T41" fmla="*/ 2147483646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5609" name="Google Shape;164;p18">
              <a:extLst>
                <a:ext uri="{FF2B5EF4-FFF2-40B4-BE49-F238E27FC236}">
                  <a16:creationId xmlns:a16="http://schemas.microsoft.com/office/drawing/2014/main" id="{A22EA95F-91AE-4C42-B857-51A58777EC44}"/>
                </a:ext>
              </a:extLst>
            </p:cNvPr>
            <p:cNvSpPr>
              <a:spLocks noChangeArrowheads="1"/>
            </p:cNvSpPr>
            <p:nvPr/>
          </p:nvSpPr>
          <p:spPr bwMode="auto">
            <a:xfrm>
              <a:off x="2019900" y="1757250"/>
              <a:ext cx="261825" cy="261850"/>
            </a:xfrm>
            <a:custGeom>
              <a:avLst/>
              <a:gdLst>
                <a:gd name="T0" fmla="*/ 2147483646 w 10473"/>
                <a:gd name="T1" fmla="*/ 2147483646 h 10474"/>
                <a:gd name="T2" fmla="*/ 0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5610" name="Google Shape;165;p18">
              <a:extLst>
                <a:ext uri="{FF2B5EF4-FFF2-40B4-BE49-F238E27FC236}">
                  <a16:creationId xmlns:a16="http://schemas.microsoft.com/office/drawing/2014/main" id="{DD3C2CCF-9165-411D-937A-0C36169288D0}"/>
                </a:ext>
              </a:extLst>
            </p:cNvPr>
            <p:cNvSpPr>
              <a:spLocks noChangeArrowheads="1"/>
            </p:cNvSpPr>
            <p:nvPr/>
          </p:nvSpPr>
          <p:spPr bwMode="auto">
            <a:xfrm>
              <a:off x="1923675" y="1681150"/>
              <a:ext cx="388500" cy="388475"/>
            </a:xfrm>
            <a:custGeom>
              <a:avLst/>
              <a:gdLst>
                <a:gd name="T0" fmla="*/ 2147483646 w 15540"/>
                <a:gd name="T1" fmla="*/ 0 h 15539"/>
                <a:gd name="T2" fmla="*/ 2147483646 w 15540"/>
                <a:gd name="T3" fmla="*/ 2147483646 h 15539"/>
                <a:gd name="T4" fmla="*/ 2147483646 w 15540"/>
                <a:gd name="T5" fmla="*/ 2147483646 h 15539"/>
                <a:gd name="T6" fmla="*/ 2147483646 w 15540"/>
                <a:gd name="T7" fmla="*/ 2147483646 h 15539"/>
                <a:gd name="T8" fmla="*/ 2147483646 w 15540"/>
                <a:gd name="T9" fmla="*/ 2147483646 h 15539"/>
                <a:gd name="T10" fmla="*/ 2147483646 w 15540"/>
                <a:gd name="T11" fmla="*/ 2147483646 h 15539"/>
                <a:gd name="T12" fmla="*/ 2147483646 w 15540"/>
                <a:gd name="T13" fmla="*/ 2147483646 h 15539"/>
                <a:gd name="T14" fmla="*/ 2147483646 w 15540"/>
                <a:gd name="T15" fmla="*/ 2147483646 h 15539"/>
                <a:gd name="T16" fmla="*/ 2147483646 w 15540"/>
                <a:gd name="T17" fmla="*/ 2147483646 h 15539"/>
                <a:gd name="T18" fmla="*/ 2147483646 w 15540"/>
                <a:gd name="T19" fmla="*/ 2147483646 h 15539"/>
                <a:gd name="T20" fmla="*/ 2147483646 w 15540"/>
                <a:gd name="T21" fmla="*/ 2147483646 h 15539"/>
                <a:gd name="T22" fmla="*/ 2147483646 w 15540"/>
                <a:gd name="T23" fmla="*/ 2147483646 h 15539"/>
                <a:gd name="T24" fmla="*/ 2147483646 w 15540"/>
                <a:gd name="T25" fmla="*/ 2147483646 h 15539"/>
                <a:gd name="T26" fmla="*/ 2147483646 w 15540"/>
                <a:gd name="T27" fmla="*/ 2147483646 h 15539"/>
                <a:gd name="T28" fmla="*/ 2147483646 w 15540"/>
                <a:gd name="T29" fmla="*/ 2147483646 h 15539"/>
                <a:gd name="T30" fmla="*/ 2147483646 w 15540"/>
                <a:gd name="T31" fmla="*/ 2147483646 h 15539"/>
                <a:gd name="T32" fmla="*/ 2147483646 w 15540"/>
                <a:gd name="T33" fmla="*/ 2147483646 h 15539"/>
                <a:gd name="T34" fmla="*/ 2147483646 w 15540"/>
                <a:gd name="T35" fmla="*/ 2147483646 h 15539"/>
                <a:gd name="T36" fmla="*/ 2147483646 w 15540"/>
                <a:gd name="T37" fmla="*/ 2147483646 h 15539"/>
                <a:gd name="T38" fmla="*/ 2147483646 w 15540"/>
                <a:gd name="T39" fmla="*/ 2147483646 h 15539"/>
                <a:gd name="T40" fmla="*/ 2147483646 w 15540"/>
                <a:gd name="T41" fmla="*/ 2147483646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5611" name="Google Shape;166;p18">
              <a:extLst>
                <a:ext uri="{FF2B5EF4-FFF2-40B4-BE49-F238E27FC236}">
                  <a16:creationId xmlns:a16="http://schemas.microsoft.com/office/drawing/2014/main" id="{8FFD1CB5-7949-487E-B059-A3A0B0B805F7}"/>
                </a:ext>
              </a:extLst>
            </p:cNvPr>
            <p:cNvSpPr>
              <a:spLocks noChangeArrowheads="1"/>
            </p:cNvSpPr>
            <p:nvPr/>
          </p:nvSpPr>
          <p:spPr bwMode="auto">
            <a:xfrm>
              <a:off x="1974225" y="1711575"/>
              <a:ext cx="261825" cy="261850"/>
            </a:xfrm>
            <a:custGeom>
              <a:avLst/>
              <a:gdLst>
                <a:gd name="T0" fmla="*/ 0 w 10473"/>
                <a:gd name="T1" fmla="*/ 2147483646 h 10474"/>
                <a:gd name="T2" fmla="*/ 2147483646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5612" name="Google Shape;167;p18">
              <a:extLst>
                <a:ext uri="{FF2B5EF4-FFF2-40B4-BE49-F238E27FC236}">
                  <a16:creationId xmlns:a16="http://schemas.microsoft.com/office/drawing/2014/main" id="{45922BAB-B15B-41D0-8D19-661237E3B9E6}"/>
                </a:ext>
              </a:extLst>
            </p:cNvPr>
            <p:cNvSpPr>
              <a:spLocks noChangeArrowheads="1"/>
            </p:cNvSpPr>
            <p:nvPr/>
          </p:nvSpPr>
          <p:spPr bwMode="auto">
            <a:xfrm>
              <a:off x="1934650" y="2014200"/>
              <a:ext cx="44475" cy="44475"/>
            </a:xfrm>
            <a:custGeom>
              <a:avLst/>
              <a:gdLst>
                <a:gd name="T0" fmla="*/ 2147483646 w 1779"/>
                <a:gd name="T1" fmla="*/ 2147483646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25613" name="Google Shape;168;p18">
              <a:extLst>
                <a:ext uri="{FF2B5EF4-FFF2-40B4-BE49-F238E27FC236}">
                  <a16:creationId xmlns:a16="http://schemas.microsoft.com/office/drawing/2014/main" id="{1DD941F2-07D8-4CAC-A748-3734B7D3547A}"/>
                </a:ext>
              </a:extLst>
            </p:cNvPr>
            <p:cNvSpPr>
              <a:spLocks noChangeArrowheads="1"/>
            </p:cNvSpPr>
            <p:nvPr/>
          </p:nvSpPr>
          <p:spPr bwMode="auto">
            <a:xfrm>
              <a:off x="1944375" y="1947225"/>
              <a:ext cx="101725" cy="101700"/>
            </a:xfrm>
            <a:custGeom>
              <a:avLst/>
              <a:gdLst>
                <a:gd name="T0" fmla="*/ 2147483646 w 4069"/>
                <a:gd name="T1" fmla="*/ 2147483646 h 4068"/>
                <a:gd name="T2" fmla="*/ 2147483646 w 4069"/>
                <a:gd name="T3" fmla="*/ 2147483646 h 4068"/>
                <a:gd name="T4" fmla="*/ 2147483646 w 4069"/>
                <a:gd name="T5" fmla="*/ 0 h 4068"/>
                <a:gd name="T6" fmla="*/ 2147483646 w 4069"/>
                <a:gd name="T7" fmla="*/ 2147483646 h 4068"/>
                <a:gd name="T8" fmla="*/ 2147483646 w 4069"/>
                <a:gd name="T9" fmla="*/ 2147483646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grpSp>
      <p:sp>
        <p:nvSpPr>
          <p:cNvPr id="25605" name="Google Shape;169;p18">
            <a:extLst>
              <a:ext uri="{FF2B5EF4-FFF2-40B4-BE49-F238E27FC236}">
                <a16:creationId xmlns:a16="http://schemas.microsoft.com/office/drawing/2014/main" id="{B8FF188B-320A-4B63-BA4B-B4EA21566718}"/>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B5124F3B-CEA9-49F2-85ED-2C87EA252E58}" type="slidenum">
              <a:rPr lang="sk-SK" altLang="sk-SK" sz="800" smtClean="0">
                <a:solidFill>
                  <a:srgbClr val="FFFFFF"/>
                </a:solidFill>
                <a:latin typeface="Roboto Slab" pitchFamily="2" charset="0"/>
                <a:sym typeface="Roboto Slab" pitchFamily="2" charset="0"/>
              </a:rPr>
              <a:pPr>
                <a:buFont typeface="Arial" panose="020B0604020202020204" pitchFamily="34" charset="0"/>
                <a:buNone/>
              </a:pPr>
              <a:t>9</a:t>
            </a:fld>
            <a:endParaRPr lang="sk-SK" altLang="sk-SK" sz="800">
              <a:solidFill>
                <a:srgbClr val="FFFFFF"/>
              </a:solidFill>
              <a:latin typeface="Roboto Slab" pitchFamily="2" charset="0"/>
              <a:sym typeface="Roboto Slab" pitchFamily="2" charset="0"/>
            </a:endParaRPr>
          </a:p>
        </p:txBody>
      </p:sp>
      <p:sp>
        <p:nvSpPr>
          <p:cNvPr id="13" name="Google Shape;132;p14">
            <a:extLst>
              <a:ext uri="{FF2B5EF4-FFF2-40B4-BE49-F238E27FC236}">
                <a16:creationId xmlns:a16="http://schemas.microsoft.com/office/drawing/2014/main" id="{AB996260-4E4B-44E4-9A03-D8030D5D053C}"/>
              </a:ext>
            </a:extLst>
          </p:cNvPr>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5607" name="Obrázok 13" descr="Erasmus+ logo EN.jpg">
            <a:extLst>
              <a:ext uri="{FF2B5EF4-FFF2-40B4-BE49-F238E27FC236}">
                <a16:creationId xmlns:a16="http://schemas.microsoft.com/office/drawing/2014/main" id="{F0DECCBF-B060-4182-8528-9965C12A64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theme/theme1.xml><?xml version="1.0" encoding="utf-8"?>
<a:theme xmlns:a="http://schemas.openxmlformats.org/drawingml/2006/main"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426</Words>
  <Application>Microsoft Office PowerPoint</Application>
  <PresentationFormat>Prezentácia na obrazovke (16:9)</PresentationFormat>
  <Paragraphs>69</Paragraphs>
  <Slides>12</Slides>
  <Notes>12</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12</vt:i4>
      </vt:variant>
    </vt:vector>
  </HeadingPairs>
  <TitlesOfParts>
    <vt:vector size="19" baseType="lpstr">
      <vt:lpstr>Wingdings</vt:lpstr>
      <vt:lpstr>Roboto Slab</vt:lpstr>
      <vt:lpstr>Nixie One</vt:lpstr>
      <vt:lpstr>Arial</vt:lpstr>
      <vt:lpstr>Wekkly</vt:lpstr>
      <vt:lpstr>Weekly</vt:lpstr>
      <vt:lpstr>Warwick template</vt:lpstr>
      <vt:lpstr>Digi School CHEMISTRY – Factors Influencing the Speed of Reactions</vt:lpstr>
      <vt:lpstr>Prezentácia programu PowerPoint</vt:lpstr>
      <vt:lpstr>CONTENTS</vt:lpstr>
      <vt:lpstr>Concentration, Temperature and Surface Area</vt:lpstr>
      <vt:lpstr>BASIC INFORMATION</vt:lpstr>
      <vt:lpstr>Catalysts and Inhibitors</vt:lpstr>
      <vt:lpstr>BASIC INFORMATION</vt:lpstr>
      <vt:lpstr>Teaching Materials</vt:lpstr>
      <vt:lpstr>GENERAL INFORMATION</vt:lpstr>
      <vt:lpstr>TEACHING MATERIALS</vt:lpstr>
      <vt:lpstr>SOURCES</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Vivien Bielikova</dc:creator>
  <cp:lastModifiedBy>Viviana Bielikova</cp:lastModifiedBy>
  <cp:revision>83</cp:revision>
  <dcterms:modified xsi:type="dcterms:W3CDTF">2022-03-03T06:40:41Z</dcterms:modified>
</cp:coreProperties>
</file>