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embeddedFontLst>
    <p:embeddedFont>
      <p:font typeface="Roboto Slab"/>
      <p:regular r:id="rId20"/>
      <p:bold r:id="rId21"/>
    </p:embeddedFont>
    <p:embeddedFont>
      <p:font typeface="Nixie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3" roundtripDataSignature="AMtx7mihiJYVt9KW8Yn8MdbNfus6gec9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Slab-regular.fntdata"/><Relationship Id="rId11" Type="http://schemas.openxmlformats.org/officeDocument/2006/relationships/slide" Target="slides/slide6.xml"/><Relationship Id="rId22" Type="http://schemas.openxmlformats.org/officeDocument/2006/relationships/font" Target="fonts/NixieOne-regular.fntdata"/><Relationship Id="rId10" Type="http://schemas.openxmlformats.org/officeDocument/2006/relationships/slide" Target="slides/slide5.xml"/><Relationship Id="rId21" Type="http://schemas.openxmlformats.org/officeDocument/2006/relationships/font" Target="fonts/RobotoSlab-bold.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sk-S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9144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1"/>
            <a:ext cx="9144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2"/>
            <a:ext cx="9144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5"/>
            <a:ext cx="9144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3"/>
            <a:ext cx="9144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685800" y="3468567"/>
            <a:ext cx="5810400" cy="15464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800"/>
              <a:buFont typeface="Calibri"/>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0" name="Google Shape;80;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1" name="Google Shape;81;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2" name="Google Shape;82;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3" name="Google Shape;83;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94" name="Google Shape;94;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5" name="Google Shape;9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28"/>
          <p:cNvSpPr/>
          <p:nvPr>
            <p:ph idx="2" type="pic"/>
          </p:nvPr>
        </p:nvSpPr>
        <p:spPr>
          <a:xfrm>
            <a:off x="1792288" y="612775"/>
            <a:ext cx="5486400" cy="4114800"/>
          </a:xfrm>
          <a:prstGeom prst="rect">
            <a:avLst/>
          </a:prstGeom>
          <a:noFill/>
          <a:ln>
            <a:noFill/>
          </a:ln>
        </p:spPr>
      </p:sp>
      <p:sp>
        <p:nvSpPr>
          <p:cNvPr id="101" name="Google Shape;101;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2" name="Google Shape;10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9"/>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4" name="Google Shape;11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9144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1"/>
            <a:ext cx="9144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1"/>
            <a:ext cx="9144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9144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9144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3475038"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1"/>
            <a:ext cx="3475038"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2"/>
            <a:ext cx="3475038"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5"/>
            <a:ext cx="3475038"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3"/>
            <a:ext cx="3475038"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4113600" y="3838333"/>
            <a:ext cx="4505700" cy="15464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114454"/>
              </a:buClr>
              <a:buSzPts val="4800"/>
              <a:buFont typeface="Calibri"/>
              <a:buNone/>
              <a:defRPr sz="4800">
                <a:solidFill>
                  <a:srgbClr val="114454"/>
                </a:solidFill>
              </a:defRPr>
            </a:lvl1pPr>
            <a:lvl2pPr lvl="1">
              <a:spcBef>
                <a:spcPts val="0"/>
              </a:spcBef>
              <a:spcAft>
                <a:spcPts val="0"/>
              </a:spcAft>
              <a:buClr>
                <a:srgbClr val="114454"/>
              </a:buClr>
              <a:buSzPts val="4800"/>
              <a:buNone/>
              <a:defRPr sz="4800">
                <a:solidFill>
                  <a:srgbClr val="114454"/>
                </a:solidFill>
              </a:defRPr>
            </a:lvl2pPr>
            <a:lvl3pPr lvl="2">
              <a:spcBef>
                <a:spcPts val="0"/>
              </a:spcBef>
              <a:spcAft>
                <a:spcPts val="0"/>
              </a:spcAft>
              <a:buClr>
                <a:srgbClr val="114454"/>
              </a:buClr>
              <a:buSzPts val="4800"/>
              <a:buNone/>
              <a:defRPr sz="4800">
                <a:solidFill>
                  <a:srgbClr val="114454"/>
                </a:solidFill>
              </a:defRPr>
            </a:lvl3pPr>
            <a:lvl4pPr lvl="3">
              <a:spcBef>
                <a:spcPts val="0"/>
              </a:spcBef>
              <a:spcAft>
                <a:spcPts val="0"/>
              </a:spcAft>
              <a:buClr>
                <a:srgbClr val="114454"/>
              </a:buClr>
              <a:buSzPts val="4800"/>
              <a:buNone/>
              <a:defRPr sz="4800">
                <a:solidFill>
                  <a:srgbClr val="114454"/>
                </a:solidFill>
              </a:defRPr>
            </a:lvl4pPr>
            <a:lvl5pPr lvl="4">
              <a:spcBef>
                <a:spcPts val="0"/>
              </a:spcBef>
              <a:spcAft>
                <a:spcPts val="0"/>
              </a:spcAft>
              <a:buClr>
                <a:srgbClr val="114454"/>
              </a:buClr>
              <a:buSzPts val="4800"/>
              <a:buNone/>
              <a:defRPr sz="4800">
                <a:solidFill>
                  <a:srgbClr val="114454"/>
                </a:solidFill>
              </a:defRPr>
            </a:lvl5pPr>
            <a:lvl6pPr lvl="5">
              <a:spcBef>
                <a:spcPts val="0"/>
              </a:spcBef>
              <a:spcAft>
                <a:spcPts val="0"/>
              </a:spcAft>
              <a:buClr>
                <a:srgbClr val="114454"/>
              </a:buClr>
              <a:buSzPts val="4800"/>
              <a:buNone/>
              <a:defRPr sz="4800">
                <a:solidFill>
                  <a:srgbClr val="114454"/>
                </a:solidFill>
              </a:defRPr>
            </a:lvl6pPr>
            <a:lvl7pPr lvl="6">
              <a:spcBef>
                <a:spcPts val="0"/>
              </a:spcBef>
              <a:spcAft>
                <a:spcPts val="0"/>
              </a:spcAft>
              <a:buClr>
                <a:srgbClr val="114454"/>
              </a:buClr>
              <a:buSzPts val="4800"/>
              <a:buNone/>
              <a:defRPr sz="4800">
                <a:solidFill>
                  <a:srgbClr val="114454"/>
                </a:solidFill>
              </a:defRPr>
            </a:lvl7pPr>
            <a:lvl8pPr lvl="7">
              <a:spcBef>
                <a:spcPts val="0"/>
              </a:spcBef>
              <a:spcAft>
                <a:spcPts val="0"/>
              </a:spcAft>
              <a:buClr>
                <a:srgbClr val="114454"/>
              </a:buClr>
              <a:buSzPts val="4800"/>
              <a:buNone/>
              <a:defRPr sz="4800">
                <a:solidFill>
                  <a:srgbClr val="114454"/>
                </a:solidFill>
              </a:defRPr>
            </a:lvl8pPr>
            <a:lvl9pPr lvl="8">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4113600" y="5310733"/>
            <a:ext cx="4505700" cy="1046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spcBef>
                <a:spcPts val="0"/>
              </a:spcBef>
              <a:spcAft>
                <a:spcPts val="0"/>
              </a:spcAft>
              <a:buClr>
                <a:srgbClr val="94BF6E"/>
              </a:buClr>
              <a:buSzPts val="1800"/>
              <a:buNone/>
              <a:defRPr b="1">
                <a:solidFill>
                  <a:srgbClr val="94BF6E"/>
                </a:solidFill>
              </a:defRPr>
            </a:lvl6pPr>
            <a:lvl7pPr lvl="6" algn="l">
              <a:spcBef>
                <a:spcPts val="0"/>
              </a:spcBef>
              <a:spcAft>
                <a:spcPts val="0"/>
              </a:spcAft>
              <a:buClr>
                <a:srgbClr val="94BF6E"/>
              </a:buClr>
              <a:buSzPts val="1800"/>
              <a:buNone/>
              <a:defRPr b="1">
                <a:solidFill>
                  <a:srgbClr val="94BF6E"/>
                </a:solidFill>
              </a:defRPr>
            </a:lvl7pPr>
            <a:lvl8pPr lvl="7" algn="l">
              <a:spcBef>
                <a:spcPts val="0"/>
              </a:spcBef>
              <a:spcAft>
                <a:spcPts val="0"/>
              </a:spcAft>
              <a:buClr>
                <a:srgbClr val="94BF6E"/>
              </a:buClr>
              <a:buSzPts val="1800"/>
              <a:buNone/>
              <a:defRPr b="1">
                <a:solidFill>
                  <a:srgbClr val="94BF6E"/>
                </a:solidFill>
              </a:defRPr>
            </a:lvl8pPr>
            <a:lvl9pPr lvl="8" algn="l">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1"/>
            <a:ext cx="24765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4572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8"/>
            <a:ext cx="24765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0"/>
            <a:ext cx="24765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1"/>
            <a:ext cx="24765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038225" y="1079500"/>
            <a:ext cx="0" cy="628651"/>
          </a:xfrm>
          <a:prstGeom prst="straightConnector1">
            <a:avLst/>
          </a:prstGeom>
          <a:noFill/>
          <a:ln cap="flat" cmpd="sng" w="9525">
            <a:solidFill>
              <a:srgbClr val="18637B"/>
            </a:solidFill>
            <a:prstDash val="solid"/>
            <a:round/>
            <a:headEnd len="med" w="med" type="none"/>
            <a:tailEnd len="med" w="med" type="none"/>
          </a:ln>
        </p:spPr>
      </p:cxnSp>
      <p:sp>
        <p:nvSpPr>
          <p:cNvPr id="49" name="Google Shape;49;p20"/>
          <p:cNvSpPr txBox="1"/>
          <p:nvPr>
            <p:ph type="title"/>
          </p:nvPr>
        </p:nvSpPr>
        <p:spPr>
          <a:xfrm>
            <a:off x="1146025" y="707633"/>
            <a:ext cx="3208800" cy="1371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Font typeface="Calibri"/>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p:txBody>
      </p:sp>
      <p:sp>
        <p:nvSpPr>
          <p:cNvPr id="50" name="Google Shape;50;p20"/>
          <p:cNvSpPr txBox="1"/>
          <p:nvPr>
            <p:ph idx="1" type="body"/>
          </p:nvPr>
        </p:nvSpPr>
        <p:spPr>
          <a:xfrm>
            <a:off x="1146025" y="2356367"/>
            <a:ext cx="7540800" cy="4211600"/>
          </a:xfrm>
          <a:prstGeom prst="rect">
            <a:avLst/>
          </a:prstGeom>
          <a:noFill/>
          <a:ln>
            <a:noFill/>
          </a:ln>
        </p:spPr>
        <p:txBody>
          <a:bodyPr anchorCtr="0" anchor="t" bIns="45700" lIns="91425" spcFirstLastPara="1" rIns="91425" wrap="square" tIns="45700">
            <a:noAutofit/>
          </a:bodyPr>
          <a:lstStyle>
            <a:lvl1pPr indent="-406400" lvl="0" marL="457200" algn="l">
              <a:spcBef>
                <a:spcPts val="600"/>
              </a:spcBef>
              <a:spcAft>
                <a:spcPts val="0"/>
              </a:spcAft>
              <a:buClr>
                <a:schemeClr val="dk1"/>
              </a:buClr>
              <a:buSzPts val="2800"/>
              <a:buChar char="▪"/>
              <a:defRPr sz="2800"/>
            </a:lvl1pPr>
            <a:lvl2pPr indent="-406400" lvl="1" marL="914400" algn="l">
              <a:spcBef>
                <a:spcPts val="0"/>
              </a:spcBef>
              <a:spcAft>
                <a:spcPts val="0"/>
              </a:spcAft>
              <a:buClr>
                <a:schemeClr val="dk1"/>
              </a:buClr>
              <a:buSzPts val="2800"/>
              <a:buChar char="▫"/>
              <a:defRPr sz="2800"/>
            </a:lvl2pPr>
            <a:lvl3pPr indent="-406400" lvl="2" marL="1371600" algn="l">
              <a:spcBef>
                <a:spcPts val="0"/>
              </a:spcBef>
              <a:spcAft>
                <a:spcPts val="0"/>
              </a:spcAft>
              <a:buClr>
                <a:schemeClr val="dk1"/>
              </a:buClr>
              <a:buSzPts val="2800"/>
              <a:buChar char="■"/>
              <a:defRPr sz="2800"/>
            </a:lvl3pPr>
            <a:lvl4pPr indent="-406400" lvl="3" marL="1828800" algn="l">
              <a:spcBef>
                <a:spcPts val="0"/>
              </a:spcBef>
              <a:spcAft>
                <a:spcPts val="0"/>
              </a:spcAft>
              <a:buClr>
                <a:schemeClr val="dk1"/>
              </a:buClr>
              <a:buSzPts val="2800"/>
              <a:buChar char="●"/>
              <a:defRPr sz="2800"/>
            </a:lvl4pPr>
            <a:lvl5pPr indent="-406400" lvl="4" marL="2286000" algn="l">
              <a:spcBef>
                <a:spcPts val="0"/>
              </a:spcBef>
              <a:spcAft>
                <a:spcPts val="0"/>
              </a:spcAft>
              <a:buClr>
                <a:schemeClr val="dk1"/>
              </a:buClr>
              <a:buSzPts val="2800"/>
              <a:buChar char="○"/>
              <a:defRPr sz="2800"/>
            </a:lvl5pPr>
            <a:lvl6pPr indent="-406400" lvl="5" marL="2743200" algn="l">
              <a:spcBef>
                <a:spcPts val="0"/>
              </a:spcBef>
              <a:spcAft>
                <a:spcPts val="0"/>
              </a:spcAft>
              <a:buClr>
                <a:schemeClr val="dk1"/>
              </a:buClr>
              <a:buSzPts val="2800"/>
              <a:buChar char="■"/>
              <a:defRPr sz="2800"/>
            </a:lvl6pPr>
            <a:lvl7pPr indent="-406400" lvl="6" marL="3200400" algn="l">
              <a:spcBef>
                <a:spcPts val="0"/>
              </a:spcBef>
              <a:spcAft>
                <a:spcPts val="0"/>
              </a:spcAft>
              <a:buClr>
                <a:schemeClr val="dk1"/>
              </a:buClr>
              <a:buSzPts val="2800"/>
              <a:buChar char="●"/>
              <a:defRPr sz="2800"/>
            </a:lvl7pPr>
            <a:lvl8pPr indent="-406400" lvl="7" marL="3657600" algn="l">
              <a:spcBef>
                <a:spcPts val="0"/>
              </a:spcBef>
              <a:spcAft>
                <a:spcPts val="0"/>
              </a:spcAft>
              <a:buClr>
                <a:schemeClr val="dk1"/>
              </a:buClr>
              <a:buSzPts val="2800"/>
              <a:buChar char="○"/>
              <a:defRPr sz="2800"/>
            </a:lvl8pPr>
            <a:lvl9pPr indent="-406400" lvl="8" marL="4114800" algn="l">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Calibri"/>
                <a:ea typeface="Calibri"/>
                <a:cs typeface="Calibri"/>
                <a:sym typeface="Calibri"/>
              </a:defRPr>
            </a:lvl1pPr>
            <a:lvl2pPr indent="0" lvl="1" marL="0" algn="r">
              <a:spcBef>
                <a:spcPts val="0"/>
              </a:spcBef>
              <a:buNone/>
              <a:defRPr b="0" i="0" sz="1200" u="none" cap="none" strike="noStrike">
                <a:solidFill>
                  <a:srgbClr val="888888"/>
                </a:solidFill>
                <a:latin typeface="Calibri"/>
                <a:ea typeface="Calibri"/>
                <a:cs typeface="Calibri"/>
                <a:sym typeface="Calibri"/>
              </a:defRPr>
            </a:lvl2pPr>
            <a:lvl3pPr indent="0" lvl="2" marL="0" algn="r">
              <a:spcBef>
                <a:spcPts val="0"/>
              </a:spcBef>
              <a:buNone/>
              <a:defRPr b="0" i="0" sz="1200" u="none" cap="none" strike="noStrike">
                <a:solidFill>
                  <a:srgbClr val="888888"/>
                </a:solidFill>
                <a:latin typeface="Calibri"/>
                <a:ea typeface="Calibri"/>
                <a:cs typeface="Calibri"/>
                <a:sym typeface="Calibri"/>
              </a:defRPr>
            </a:lvl3pPr>
            <a:lvl4pPr indent="0" lvl="3" marL="0" algn="r">
              <a:spcBef>
                <a:spcPts val="0"/>
              </a:spcBef>
              <a:buNone/>
              <a:defRPr b="0" i="0" sz="1200" u="none" cap="none" strike="noStrike">
                <a:solidFill>
                  <a:srgbClr val="888888"/>
                </a:solidFill>
                <a:latin typeface="Calibri"/>
                <a:ea typeface="Calibri"/>
                <a:cs typeface="Calibri"/>
                <a:sym typeface="Calibri"/>
              </a:defRPr>
            </a:lvl4pPr>
            <a:lvl5pPr indent="0" lvl="4" marL="0" algn="r">
              <a:spcBef>
                <a:spcPts val="0"/>
              </a:spcBef>
              <a:buNone/>
              <a:defRPr b="0" i="0" sz="1200" u="none" cap="none" strike="noStrike">
                <a:solidFill>
                  <a:srgbClr val="888888"/>
                </a:solidFill>
                <a:latin typeface="Calibri"/>
                <a:ea typeface="Calibri"/>
                <a:cs typeface="Calibri"/>
                <a:sym typeface="Calibri"/>
              </a:defRPr>
            </a:lvl5pPr>
            <a:lvl6pPr indent="0" lvl="5" marL="0" algn="r">
              <a:spcBef>
                <a:spcPts val="0"/>
              </a:spcBef>
              <a:buNone/>
              <a:defRPr b="0" i="0" sz="1200" u="none" cap="none" strike="noStrike">
                <a:solidFill>
                  <a:srgbClr val="888888"/>
                </a:solidFill>
                <a:latin typeface="Calibri"/>
                <a:ea typeface="Calibri"/>
                <a:cs typeface="Calibri"/>
                <a:sym typeface="Calibri"/>
              </a:defRPr>
            </a:lvl6pPr>
            <a:lvl7pPr indent="0" lvl="6" marL="0" algn="r">
              <a:spcBef>
                <a:spcPts val="0"/>
              </a:spcBef>
              <a:buNone/>
              <a:defRPr b="0" i="0" sz="1200" u="none" cap="none" strike="noStrike">
                <a:solidFill>
                  <a:srgbClr val="888888"/>
                </a:solidFill>
                <a:latin typeface="Calibri"/>
                <a:ea typeface="Calibri"/>
                <a:cs typeface="Calibri"/>
                <a:sym typeface="Calibri"/>
              </a:defRPr>
            </a:lvl7pPr>
            <a:lvl8pPr indent="0" lvl="7" marL="0" algn="r">
              <a:spcBef>
                <a:spcPts val="0"/>
              </a:spcBef>
              <a:buNone/>
              <a:defRPr b="0" i="0" sz="1200" u="none" cap="none" strike="noStrike">
                <a:solidFill>
                  <a:srgbClr val="888888"/>
                </a:solidFill>
                <a:latin typeface="Calibri"/>
                <a:ea typeface="Calibri"/>
                <a:cs typeface="Calibri"/>
                <a:sym typeface="Calibri"/>
              </a:defRPr>
            </a:lvl8pPr>
            <a:lvl9pPr indent="0" lvl="8" mar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5" name="Google Shape;5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1" name="Google Shape;6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7" name="Google Shape;6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3" name="Google Shape;73;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4" name="Google Shape;74;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wordwall.net/cs/resource/18633691/2020-1-sk01-ka226-sch-094350-digi-school-biol%c3%b3gia-kostra" TargetMode="External"/><Relationship Id="rId4" Type="http://schemas.openxmlformats.org/officeDocument/2006/relationships/hyperlink" Target="https://wordwall.net/cs/resource/18633535/2020-1-sk01-ka226-sch-094350-digi-school-biol%c3%b3gia-kostra" TargetMode="External"/><Relationship Id="rId5"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rive.google.com/file/d/1dxCNz8G4moO_yqYEtwBu8tkZqzqNATLv/view?usp=sharing" TargetMode="External"/><Relationship Id="rId4" Type="http://schemas.openxmlformats.org/officeDocument/2006/relationships/hyperlink" Target="https://prezi.com/p/fx8e19rkfbrc/oporna-sustava-kostra/" TargetMode="External"/><Relationship Id="rId5" Type="http://schemas.openxmlformats.org/officeDocument/2006/relationships/image" Target="../media/image4.jpg"/><Relationship Id="rId6"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0.pn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1259632" y="2708920"/>
            <a:ext cx="6046788" cy="154516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FFFFFF"/>
              </a:buClr>
              <a:buSzPts val="4800"/>
              <a:buFont typeface="Roboto Slab"/>
              <a:buNone/>
            </a:pPr>
            <a:r>
              <a:rPr b="1" lang="sk-SK">
                <a:solidFill>
                  <a:srgbClr val="FFFFFF"/>
                </a:solidFill>
                <a:latin typeface="Arial"/>
                <a:ea typeface="Arial"/>
                <a:cs typeface="Arial"/>
                <a:sym typeface="Arial"/>
              </a:rPr>
              <a:t>Digi school BIOLÓGIA</a:t>
            </a:r>
            <a:endParaRPr/>
          </a:p>
        </p:txBody>
      </p:sp>
      <p:pic>
        <p:nvPicPr>
          <p:cNvPr id="122" name="Google Shape;122;p1"/>
          <p:cNvPicPr preferRelativeResize="0"/>
          <p:nvPr/>
        </p:nvPicPr>
        <p:blipFill rotWithShape="1">
          <a:blip r:embed="rId3">
            <a:alphaModFix/>
          </a:blip>
          <a:srcRect b="0" l="0" r="0" t="0"/>
          <a:stretch/>
        </p:blipFill>
        <p:spPr>
          <a:xfrm>
            <a:off x="2857501" y="1047751"/>
            <a:ext cx="1158875" cy="869949"/>
          </a:xfrm>
          <a:prstGeom prst="rect">
            <a:avLst/>
          </a:prstGeom>
          <a:noFill/>
          <a:ln>
            <a:noFill/>
          </a:ln>
        </p:spPr>
      </p:pic>
      <p:sp>
        <p:nvSpPr>
          <p:cNvPr id="123" name="Google Shape;123;p1"/>
          <p:cNvSpPr/>
          <p:nvPr/>
        </p:nvSpPr>
        <p:spPr>
          <a:xfrm>
            <a:off x="212725" y="6184901"/>
            <a:ext cx="4535488" cy="673100"/>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Calibri"/>
                <a:ea typeface="Calibri"/>
                <a:cs typeface="Calibri"/>
                <a:sym typeface="Calibri"/>
              </a:rPr>
              <a:t>2020-1-SK01-KA226-SCH-094350</a:t>
            </a:r>
            <a:endParaRPr/>
          </a:p>
        </p:txBody>
      </p:sp>
      <p:pic>
        <p:nvPicPr>
          <p:cNvPr descr="Erasmus+ logo EN.jpg" id="124" name="Google Shape;124;p1"/>
          <p:cNvPicPr preferRelativeResize="0"/>
          <p:nvPr/>
        </p:nvPicPr>
        <p:blipFill rotWithShape="1">
          <a:blip r:embed="rId4">
            <a:alphaModFix/>
          </a:blip>
          <a:srcRect b="0" l="0" r="0" t="0"/>
          <a:stretch/>
        </p:blipFill>
        <p:spPr>
          <a:xfrm>
            <a:off x="142876" y="1047751"/>
            <a:ext cx="2593975" cy="762000"/>
          </a:xfrm>
          <a:prstGeom prst="rect">
            <a:avLst/>
          </a:prstGeom>
          <a:noFill/>
          <a:ln>
            <a:noFill/>
          </a:ln>
        </p:spPr>
      </p:pic>
      <p:pic>
        <p:nvPicPr>
          <p:cNvPr descr="page1image60437296" id="125" name="Google Shape;125;p1"/>
          <p:cNvPicPr preferRelativeResize="0"/>
          <p:nvPr/>
        </p:nvPicPr>
        <p:blipFill rotWithShape="1">
          <a:blip r:embed="rId5">
            <a:alphaModFix/>
          </a:blip>
          <a:srcRect b="0" l="0" r="0" t="0"/>
          <a:stretch/>
        </p:blipFill>
        <p:spPr>
          <a:xfrm>
            <a:off x="3803996" y="1047751"/>
            <a:ext cx="958070"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0"/>
          <p:cNvSpPr txBox="1"/>
          <p:nvPr>
            <p:ph type="ctrTitle"/>
          </p:nvPr>
        </p:nvSpPr>
        <p:spPr>
          <a:xfrm>
            <a:off x="4113214"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4800"/>
              <a:buFont typeface="Roboto Slab"/>
              <a:buNone/>
            </a:pPr>
            <a:r>
              <a:rPr b="1" lang="sk-SK">
                <a:latin typeface="Arial"/>
                <a:ea typeface="Arial"/>
                <a:cs typeface="Arial"/>
                <a:sym typeface="Arial"/>
              </a:rPr>
              <a:t>Edukačné materiály</a:t>
            </a:r>
            <a:endParaRPr/>
          </a:p>
        </p:txBody>
      </p:sp>
      <p:sp>
        <p:nvSpPr>
          <p:cNvPr id="256" name="Google Shape;256;p10"/>
          <p:cNvSpPr txBox="1"/>
          <p:nvPr>
            <p:ph idx="1" type="subTitle"/>
          </p:nvPr>
        </p:nvSpPr>
        <p:spPr>
          <a:xfrm>
            <a:off x="4113214" y="4840289"/>
            <a:ext cx="4505325" cy="7842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00"/>
              <a:buNone/>
            </a:pPr>
            <a:r>
              <a:t/>
            </a:r>
            <a:endParaRPr sz="2400">
              <a:latin typeface="Nixie One"/>
              <a:ea typeface="Nixie One"/>
              <a:cs typeface="Nixie One"/>
              <a:sym typeface="Nixie One"/>
            </a:endParaRPr>
          </a:p>
        </p:txBody>
      </p:sp>
      <p:sp>
        <p:nvSpPr>
          <p:cNvPr id="257" name="Google Shape;257;p10"/>
          <p:cNvSpPr txBox="1"/>
          <p:nvPr/>
        </p:nvSpPr>
        <p:spPr>
          <a:xfrm>
            <a:off x="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a:p>
        </p:txBody>
      </p:sp>
      <p:sp>
        <p:nvSpPr>
          <p:cNvPr id="258" name="Google Shape;258;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59" name="Google Shape;259;p10"/>
          <p:cNvSpPr txBox="1"/>
          <p:nvPr/>
        </p:nvSpPr>
        <p:spPr>
          <a:xfrm>
            <a:off x="500063" y="5500689"/>
            <a:ext cx="2711450" cy="327025"/>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p:txBody>
      </p:sp>
      <p:pic>
        <p:nvPicPr>
          <p:cNvPr descr="Erasmus+ logo EN.jpg" id="260" name="Google Shape;260;p10"/>
          <p:cNvPicPr preferRelativeResize="0"/>
          <p:nvPr/>
        </p:nvPicPr>
        <p:blipFill rotWithShape="1">
          <a:blip r:embed="rId3">
            <a:alphaModFix/>
          </a:blip>
          <a:srcRect b="0" l="0" r="0" t="0"/>
          <a:stretch/>
        </p:blipFill>
        <p:spPr>
          <a:xfrm>
            <a:off x="142876"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
          <p:cNvSpPr txBox="1"/>
          <p:nvPr>
            <p:ph type="title"/>
          </p:nvPr>
        </p:nvSpPr>
        <p:spPr>
          <a:xfrm>
            <a:off x="1042989" y="1408113"/>
            <a:ext cx="3208337" cy="102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66" name="Google Shape;266;p11"/>
          <p:cNvSpPr txBox="1"/>
          <p:nvPr>
            <p:ph idx="1" type="body"/>
          </p:nvPr>
        </p:nvSpPr>
        <p:spPr>
          <a:xfrm>
            <a:off x="1146176" y="2624139"/>
            <a:ext cx="7540625"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Žiaci si vytvoria 4 tímy </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Vylosujú si poradie.</a:t>
            </a:r>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Vo wordwalle odpovedia na štyri otázky v náhodnom kolese. </a:t>
            </a:r>
            <a:r>
              <a:rPr lang="sk-SK" sz="1600" u="sng">
                <a:solidFill>
                  <a:srgbClr val="114454"/>
                </a:solidFill>
                <a:latin typeface="Arial"/>
                <a:ea typeface="Arial"/>
                <a:cs typeface="Arial"/>
                <a:sym typeface="Arial"/>
                <a:hlinkClick r:id="rId3">
                  <a:extLst>
                    <a:ext uri="{A12FA001-AC4F-418D-AE19-62706E023703}">
                      <ahyp:hlinkClr val="tx"/>
                    </a:ext>
                  </a:extLst>
                </a:hlinkClick>
              </a:rPr>
              <a:t>náhodné kolo</a:t>
            </a:r>
            <a:endParaRPr sz="16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Následne prechádzajú na kvíz. </a:t>
            </a:r>
            <a:r>
              <a:rPr lang="sk-SK" sz="1600" u="sng">
                <a:solidFill>
                  <a:srgbClr val="114454"/>
                </a:solidFill>
                <a:latin typeface="Arial"/>
                <a:ea typeface="Arial"/>
                <a:cs typeface="Arial"/>
                <a:sym typeface="Arial"/>
                <a:hlinkClick r:id="rId4">
                  <a:extLst>
                    <a:ext uri="{A12FA001-AC4F-418D-AE19-62706E023703}">
                      <ahyp:hlinkClr val="tx"/>
                    </a:ext>
                  </a:extLst>
                </a:hlinkClick>
              </a:rPr>
              <a:t>kvíz</a:t>
            </a:r>
            <a:endParaRPr sz="1600">
              <a:solidFill>
                <a:srgbClr val="114454"/>
              </a:solidFill>
              <a:latin typeface="Arial"/>
              <a:ea typeface="Arial"/>
              <a:cs typeface="Arial"/>
              <a:sym typeface="Arial"/>
            </a:endParaRPr>
          </a:p>
          <a:p>
            <a:pPr indent="-406400" lvl="0" marL="457200" rtl="0" algn="l">
              <a:lnSpc>
                <a:spcPct val="150000"/>
              </a:lnSpc>
              <a:spcBef>
                <a:spcPts val="600"/>
              </a:spcBef>
              <a:spcAft>
                <a:spcPts val="0"/>
              </a:spcAft>
              <a:buClr>
                <a:srgbClr val="114454"/>
              </a:buClr>
              <a:buSzPts val="1616"/>
              <a:buFont typeface="Noto Sans Symbols"/>
              <a:buChar char="⮚"/>
            </a:pPr>
            <a:r>
              <a:rPr lang="sk-SK" sz="1600">
                <a:solidFill>
                  <a:srgbClr val="114454"/>
                </a:solidFill>
                <a:latin typeface="Arial"/>
                <a:ea typeface="Arial"/>
                <a:cs typeface="Arial"/>
                <a:sym typeface="Arial"/>
              </a:rPr>
              <a:t>Tím s najvyšším počtom bodov zvíťazí.</a:t>
            </a:r>
            <a:endParaRPr/>
          </a:p>
          <a:p>
            <a:pPr indent="0" lvl="0" marL="50800" rtl="0" algn="l">
              <a:lnSpc>
                <a:spcPct val="150000"/>
              </a:lnSpc>
              <a:spcBef>
                <a:spcPts val="600"/>
              </a:spcBef>
              <a:spcAft>
                <a:spcPts val="0"/>
              </a:spcAft>
              <a:buClr>
                <a:srgbClr val="114454"/>
              </a:buClr>
              <a:buSzPts val="1616"/>
              <a:buNone/>
            </a:pPr>
            <a:r>
              <a:t/>
            </a:r>
            <a:endParaRPr sz="1600">
              <a:latin typeface="Calibri"/>
              <a:ea typeface="Calibri"/>
              <a:cs typeface="Calibri"/>
              <a:sym typeface="Calibri"/>
            </a:endParaRPr>
          </a:p>
        </p:txBody>
      </p:sp>
      <p:grpSp>
        <p:nvGrpSpPr>
          <p:cNvPr id="267" name="Google Shape;267;p11"/>
          <p:cNvGrpSpPr/>
          <p:nvPr/>
        </p:nvGrpSpPr>
        <p:grpSpPr>
          <a:xfrm>
            <a:off x="323851" y="1616076"/>
            <a:ext cx="366713" cy="366713"/>
            <a:chOff x="1923675" y="1633650"/>
            <a:chExt cx="436000" cy="435975"/>
          </a:xfrm>
        </p:grpSpPr>
        <p:sp>
          <p:nvSpPr>
            <p:cNvPr id="268" name="Google Shape;268;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1" name="Google Shape;271;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4" name="Google Shape;27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75" name="Google Shape;275;p11"/>
          <p:cNvSpPr txBox="1"/>
          <p:nvPr/>
        </p:nvSpPr>
        <p:spPr>
          <a:xfrm>
            <a:off x="227013" y="5954369"/>
            <a:ext cx="2711450" cy="327025"/>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p:txBody>
      </p:sp>
      <p:pic>
        <p:nvPicPr>
          <p:cNvPr descr="Erasmus+ logo EN.jpg" id="276" name="Google Shape;276;p11"/>
          <p:cNvPicPr preferRelativeResize="0"/>
          <p:nvPr/>
        </p:nvPicPr>
        <p:blipFill rotWithShape="1">
          <a:blip r:embed="rId5">
            <a:alphaModFix/>
          </a:blip>
          <a:srcRect b="0" l="0" r="0" t="0"/>
          <a:stretch/>
        </p:blipFill>
        <p:spPr>
          <a:xfrm>
            <a:off x="285751"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2"/>
          <p:cNvSpPr txBox="1"/>
          <p:nvPr>
            <p:ph type="title"/>
          </p:nvPr>
        </p:nvSpPr>
        <p:spPr>
          <a:xfrm>
            <a:off x="1042989" y="1408113"/>
            <a:ext cx="3208337" cy="102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Edukačné materiály</a:t>
            </a:r>
            <a:endParaRPr/>
          </a:p>
        </p:txBody>
      </p:sp>
      <p:sp>
        <p:nvSpPr>
          <p:cNvPr id="282" name="Google Shape;282;p12"/>
          <p:cNvSpPr txBox="1"/>
          <p:nvPr>
            <p:ph idx="1" type="body"/>
          </p:nvPr>
        </p:nvSpPr>
        <p:spPr>
          <a:xfrm>
            <a:off x="1146176" y="2624139"/>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1600" u="sng">
                <a:solidFill>
                  <a:schemeClr val="hlink"/>
                </a:solidFill>
                <a:latin typeface="Calibri"/>
                <a:ea typeface="Calibri"/>
                <a:cs typeface="Calibri"/>
                <a:sym typeface="Calibri"/>
                <a:hlinkClick r:id="rId3"/>
              </a:rPr>
              <a:t>Poznámky</a:t>
            </a:r>
            <a:endParaRPr sz="1600">
              <a:latin typeface="Calibri"/>
              <a:ea typeface="Calibri"/>
              <a:cs typeface="Calibri"/>
              <a:sym typeface="Calibri"/>
            </a:endParaRPr>
          </a:p>
          <a:p>
            <a:pPr indent="0" lvl="0" marL="50800" rtl="0" algn="l">
              <a:lnSpc>
                <a:spcPct val="150000"/>
              </a:lnSpc>
              <a:spcBef>
                <a:spcPts val="600"/>
              </a:spcBef>
              <a:spcAft>
                <a:spcPts val="0"/>
              </a:spcAft>
              <a:buClr>
                <a:srgbClr val="114454"/>
              </a:buClr>
              <a:buSzPts val="1616"/>
              <a:buNone/>
            </a:pPr>
            <a:r>
              <a:rPr lang="sk-SK" sz="1600" u="sng">
                <a:solidFill>
                  <a:schemeClr val="hlink"/>
                </a:solidFill>
                <a:latin typeface="Calibri"/>
                <a:ea typeface="Calibri"/>
                <a:cs typeface="Calibri"/>
                <a:sym typeface="Calibri"/>
                <a:hlinkClick r:id="rId4"/>
              </a:rPr>
              <a:t>prezentácia</a:t>
            </a:r>
            <a:r>
              <a:rPr lang="sk-SK" sz="1600">
                <a:latin typeface="Calibri"/>
                <a:ea typeface="Calibri"/>
                <a:cs typeface="Calibri"/>
                <a:sym typeface="Calibri"/>
              </a:rPr>
              <a:t> </a:t>
            </a:r>
            <a:endParaRPr/>
          </a:p>
        </p:txBody>
      </p:sp>
      <p:grpSp>
        <p:nvGrpSpPr>
          <p:cNvPr id="283" name="Google Shape;283;p12"/>
          <p:cNvGrpSpPr/>
          <p:nvPr/>
        </p:nvGrpSpPr>
        <p:grpSpPr>
          <a:xfrm>
            <a:off x="323851" y="1616076"/>
            <a:ext cx="366713" cy="366713"/>
            <a:chOff x="1923675" y="1633650"/>
            <a:chExt cx="436000" cy="435975"/>
          </a:xfrm>
        </p:grpSpPr>
        <p:sp>
          <p:nvSpPr>
            <p:cNvPr id="284" name="Google Shape;284;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0" name="Google Shape;29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1" name="Google Shape;291;p12"/>
          <p:cNvSpPr txBox="1"/>
          <p:nvPr/>
        </p:nvSpPr>
        <p:spPr>
          <a:xfrm>
            <a:off x="227013" y="5954369"/>
            <a:ext cx="2711450" cy="327025"/>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p:txBody>
      </p:sp>
      <p:pic>
        <p:nvPicPr>
          <p:cNvPr descr="Erasmus+ logo EN.jpg" id="292" name="Google Shape;292;p12"/>
          <p:cNvPicPr preferRelativeResize="0"/>
          <p:nvPr/>
        </p:nvPicPr>
        <p:blipFill rotWithShape="1">
          <a:blip r:embed="rId5">
            <a:alphaModFix/>
          </a:blip>
          <a:srcRect b="0" l="0" r="0" t="0"/>
          <a:stretch/>
        </p:blipFill>
        <p:spPr>
          <a:xfrm>
            <a:off x="285751" y="1071563"/>
            <a:ext cx="2593975" cy="571500"/>
          </a:xfrm>
          <a:prstGeom prst="rect">
            <a:avLst/>
          </a:prstGeom>
          <a:noFill/>
          <a:ln>
            <a:noFill/>
          </a:ln>
        </p:spPr>
      </p:pic>
      <p:pic>
        <p:nvPicPr>
          <p:cNvPr id="293" name="Google Shape;293;p12"/>
          <p:cNvPicPr preferRelativeResize="0"/>
          <p:nvPr/>
        </p:nvPicPr>
        <p:blipFill rotWithShape="1">
          <a:blip r:embed="rId6">
            <a:alphaModFix/>
          </a:blip>
          <a:srcRect b="3306" l="29974" r="29974" t="7754"/>
          <a:stretch/>
        </p:blipFill>
        <p:spPr>
          <a:xfrm>
            <a:off x="2398403" y="2414876"/>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3"/>
          <p:cNvSpPr txBox="1"/>
          <p:nvPr>
            <p:ph idx="4294967295" type="ctrTitle"/>
          </p:nvPr>
        </p:nvSpPr>
        <p:spPr>
          <a:xfrm>
            <a:off x="3000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rgbClr val="FFFFFF"/>
              </a:buClr>
              <a:buSzPts val="1800"/>
              <a:buFont typeface="Roboto Slab"/>
              <a:buNone/>
            </a:pPr>
            <a:r>
              <a:rPr b="1" i="0" lang="sk-SK" sz="1800" u="none" cap="none" strike="noStrike">
                <a:solidFill>
                  <a:srgbClr val="FFFFFF"/>
                </a:solidFill>
                <a:latin typeface="Arial"/>
                <a:ea typeface="Arial"/>
                <a:cs typeface="Arial"/>
                <a:sym typeface="Arial"/>
              </a:rPr>
              <a:t>ZDROJE</a:t>
            </a:r>
            <a:endParaRPr/>
          </a:p>
        </p:txBody>
      </p:sp>
      <p:sp>
        <p:nvSpPr>
          <p:cNvPr id="299" name="Google Shape;299;p13"/>
          <p:cNvSpPr txBox="1"/>
          <p:nvPr>
            <p:ph idx="4294967295" type="subTitle"/>
          </p:nvPr>
        </p:nvSpPr>
        <p:spPr>
          <a:xfrm>
            <a:off x="214314" y="2286001"/>
            <a:ext cx="8029575" cy="1287463"/>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rgbClr val="114454"/>
              </a:buClr>
              <a:buSzPts val="3000"/>
              <a:buFont typeface="Arial"/>
              <a:buNone/>
            </a:pPr>
            <a:r>
              <a:rPr b="0" i="0" lang="sk-SK" sz="1800" u="none" cap="none" strike="noStrike">
                <a:solidFill>
                  <a:schemeClr val="lt1"/>
                </a:solidFill>
                <a:latin typeface="Arial"/>
                <a:ea typeface="Arial"/>
                <a:cs typeface="Arial"/>
                <a:sym typeface="Arial"/>
              </a:rPr>
              <a:t>K. Ušáková a kol: Biológia pre gymnáziá 6 ISBN 978-80-8091-110-2</a:t>
            </a:r>
            <a:endParaRPr/>
          </a:p>
          <a:p>
            <a:pPr indent="0" lvl="0" marL="0" marR="0" rtl="0" algn="l">
              <a:spcBef>
                <a:spcPts val="600"/>
              </a:spcBef>
              <a:spcAft>
                <a:spcPts val="0"/>
              </a:spcAft>
              <a:buClr>
                <a:srgbClr val="114454"/>
              </a:buClr>
              <a:buSzPts val="3000"/>
              <a:buFont typeface="Arial"/>
              <a:buNone/>
            </a:pPr>
            <a:r>
              <a:rPr b="0" i="0" lang="sk-SK" sz="1800" u="none" cap="none" strike="noStrike">
                <a:solidFill>
                  <a:schemeClr val="lt1"/>
                </a:solidFill>
                <a:latin typeface="Arial"/>
                <a:ea typeface="Arial"/>
                <a:cs typeface="Arial"/>
                <a:sym typeface="Arial"/>
              </a:rPr>
              <a:t>J. Križan: Maturita z biológie ISBN 80-07-01145-5</a:t>
            </a:r>
            <a:endParaRPr/>
          </a:p>
          <a:p>
            <a:pPr indent="0" lvl="0" marL="0" marR="0" rtl="0" algn="l">
              <a:spcBef>
                <a:spcPts val="600"/>
              </a:spcBef>
              <a:spcAft>
                <a:spcPts val="0"/>
              </a:spcAft>
              <a:buClr>
                <a:srgbClr val="114454"/>
              </a:buClr>
              <a:buSzPts val="3000"/>
              <a:buFont typeface="Arial"/>
              <a:buNone/>
            </a:pPr>
            <a:r>
              <a:rPr b="0" i="0" lang="sk-SK" sz="1800" u="none" cap="none" strike="noStrike">
                <a:solidFill>
                  <a:schemeClr val="lt1"/>
                </a:solidFill>
                <a:latin typeface="Arial"/>
                <a:ea typeface="Arial"/>
                <a:cs typeface="Arial"/>
                <a:sym typeface="Arial"/>
              </a:rPr>
              <a:t>https://pixabay.com/sk/</a:t>
            </a:r>
            <a:endParaRPr/>
          </a:p>
        </p:txBody>
      </p:sp>
      <p:sp>
        <p:nvSpPr>
          <p:cNvPr id="300" name="Google Shape;30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01" name="Google Shape;301;p13"/>
          <p:cNvSpPr txBox="1"/>
          <p:nvPr/>
        </p:nvSpPr>
        <p:spPr>
          <a:xfrm>
            <a:off x="500063" y="5500689"/>
            <a:ext cx="2711450" cy="327025"/>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p:txBody>
      </p:sp>
      <p:pic>
        <p:nvPicPr>
          <p:cNvPr descr="Erasmus+ logo EN.jpg" id="302" name="Google Shape;302;p13"/>
          <p:cNvPicPr preferRelativeResize="0"/>
          <p:nvPr/>
        </p:nvPicPr>
        <p:blipFill rotWithShape="1">
          <a:blip r:embed="rId3">
            <a:alphaModFix/>
          </a:blip>
          <a:srcRect b="0" l="0" r="0" t="0"/>
          <a:stretch/>
        </p:blipFill>
        <p:spPr>
          <a:xfrm>
            <a:off x="142876"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4"/>
          <p:cNvSpPr txBox="1"/>
          <p:nvPr>
            <p:ph idx="4294967295" type="ctrTitle"/>
          </p:nvPr>
        </p:nvSpPr>
        <p:spPr>
          <a:xfrm>
            <a:off x="3000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rgbClr val="FFFFFF"/>
              </a:buClr>
              <a:buSzPts val="1800"/>
              <a:buFont typeface="Roboto Slab"/>
              <a:buNone/>
            </a:pPr>
            <a:r>
              <a:t/>
            </a:r>
            <a:endParaRPr b="1" i="0" sz="1800" u="none" cap="none" strike="noStrike">
              <a:solidFill>
                <a:srgbClr val="FFFFFF"/>
              </a:solidFill>
              <a:latin typeface="Roboto Slab"/>
              <a:ea typeface="Roboto Slab"/>
              <a:cs typeface="Roboto Slab"/>
              <a:sym typeface="Roboto Slab"/>
            </a:endParaRPr>
          </a:p>
        </p:txBody>
      </p:sp>
      <p:sp>
        <p:nvSpPr>
          <p:cNvPr id="308" name="Google Shape;308;p14"/>
          <p:cNvSpPr txBox="1"/>
          <p:nvPr>
            <p:ph idx="4294967295" type="subTitle"/>
          </p:nvPr>
        </p:nvSpPr>
        <p:spPr>
          <a:xfrm>
            <a:off x="214314"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09" name="Google Shape;30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310" name="Google Shape;310;p14"/>
          <p:cNvSpPr txBox="1"/>
          <p:nvPr/>
        </p:nvSpPr>
        <p:spPr>
          <a:xfrm>
            <a:off x="500063" y="5500689"/>
            <a:ext cx="2711450" cy="327025"/>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p:txBody>
      </p:sp>
      <p:pic>
        <p:nvPicPr>
          <p:cNvPr descr="Erasmus+ logo EN.jpg" id="311" name="Google Shape;311;p14"/>
          <p:cNvPicPr preferRelativeResize="0"/>
          <p:nvPr/>
        </p:nvPicPr>
        <p:blipFill rotWithShape="1">
          <a:blip r:embed="rId3">
            <a:alphaModFix/>
          </a:blip>
          <a:srcRect b="0" l="0" r="0" t="0"/>
          <a:stretch/>
        </p:blipFill>
        <p:spPr>
          <a:xfrm>
            <a:off x="142876" y="1000125"/>
            <a:ext cx="2593975" cy="571500"/>
          </a:xfrm>
          <a:prstGeom prst="rect">
            <a:avLst/>
          </a:prstGeom>
          <a:noFill/>
          <a:ln>
            <a:noFill/>
          </a:ln>
        </p:spPr>
      </p:pic>
      <p:sp>
        <p:nvSpPr>
          <p:cNvPr id="312" name="Google Shape;312;p14"/>
          <p:cNvSpPr txBox="1"/>
          <p:nvPr/>
        </p:nvSpPr>
        <p:spPr>
          <a:xfrm>
            <a:off x="214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Arial"/>
              <a:buNone/>
            </a:pPr>
            <a:r>
              <a:rPr lang="sk-SK" sz="12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pic>
        <p:nvPicPr>
          <p:cNvPr descr="page1image60437296" id="313" name="Google Shape;313;p14"/>
          <p:cNvPicPr preferRelativeResize="0"/>
          <p:nvPr/>
        </p:nvPicPr>
        <p:blipFill rotWithShape="1">
          <a:blip r:embed="rId4">
            <a:alphaModFix/>
          </a:blip>
          <a:srcRect b="0" l="0" r="0" t="0"/>
          <a:stretch/>
        </p:blipFill>
        <p:spPr>
          <a:xfrm>
            <a:off x="2736859" y="904876"/>
            <a:ext cx="958070" cy="76200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
          <p:cNvSpPr txBox="1"/>
          <p:nvPr>
            <p:ph idx="4294967295" type="ctrTitle"/>
          </p:nvPr>
        </p:nvSpPr>
        <p:spPr>
          <a:xfrm>
            <a:off x="3000375" y="762000"/>
            <a:ext cx="4279900" cy="916517"/>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rgbClr val="FFFFFF"/>
              </a:buClr>
              <a:buSzPts val="1800"/>
              <a:buFont typeface="Roboto Slab"/>
              <a:buNone/>
            </a:pPr>
            <a:r>
              <a:t/>
            </a:r>
            <a:endParaRPr b="1" i="0" sz="1800" u="none" cap="none" strike="noStrike">
              <a:solidFill>
                <a:srgbClr val="FFFFFF"/>
              </a:solidFill>
              <a:latin typeface="Nixie One"/>
              <a:ea typeface="Nixie One"/>
              <a:cs typeface="Nixie One"/>
              <a:sym typeface="Nixie One"/>
            </a:endParaRPr>
          </a:p>
        </p:txBody>
      </p:sp>
      <p:sp>
        <p:nvSpPr>
          <p:cNvPr id="131" name="Google Shape;13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32" name="Google Shape;132;p2"/>
          <p:cNvSpPr txBox="1"/>
          <p:nvPr/>
        </p:nvSpPr>
        <p:spPr>
          <a:xfrm>
            <a:off x="500063" y="6191252"/>
            <a:ext cx="2711450" cy="436033"/>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chemeClr val="dk1"/>
                </a:solidFill>
                <a:latin typeface="Calibri"/>
                <a:ea typeface="Calibri"/>
                <a:cs typeface="Calibri"/>
                <a:sym typeface="Calibri"/>
              </a:rPr>
              <a:t>2020-1-SK01-KA226-SCH-094350</a:t>
            </a:r>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Clr>
                <a:srgbClr val="000000"/>
              </a:buClr>
              <a:buSzPts val="900"/>
              <a:buFont typeface="Arial"/>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33" name="Google Shape;133;p2"/>
          <p:cNvPicPr preferRelativeResize="0"/>
          <p:nvPr/>
        </p:nvPicPr>
        <p:blipFill rotWithShape="1">
          <a:blip r:embed="rId3">
            <a:alphaModFix/>
          </a:blip>
          <a:srcRect b="0" l="0" r="0" t="0"/>
          <a:stretch/>
        </p:blipFill>
        <p:spPr>
          <a:xfrm>
            <a:off x="142876" y="190500"/>
            <a:ext cx="2593975" cy="762000"/>
          </a:xfrm>
          <a:prstGeom prst="rect">
            <a:avLst/>
          </a:prstGeom>
          <a:noFill/>
          <a:ln>
            <a:noFill/>
          </a:ln>
        </p:spPr>
      </p:pic>
      <p:sp>
        <p:nvSpPr>
          <p:cNvPr id="134" name="Google Shape;134;p2"/>
          <p:cNvSpPr txBox="1"/>
          <p:nvPr/>
        </p:nvSpPr>
        <p:spPr>
          <a:xfrm>
            <a:off x="428626" y="2000251"/>
            <a:ext cx="8143875" cy="2031325"/>
          </a:xfrm>
          <a:prstGeom prst="rect">
            <a:avLst/>
          </a:prstGeom>
          <a:noFill/>
          <a:ln>
            <a:noFill/>
          </a:ln>
        </p:spPr>
        <p:txBody>
          <a:bodyPr anchorCtr="0" anchor="t" bIns="45700" lIns="91425" spcFirstLastPara="1" rIns="91425" wrap="square" tIns="45700">
            <a:spAutoFit/>
          </a:bodyPr>
          <a:lstStyle/>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PREDMET: SEMINÁR Z BIOLÓGIE</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ŠPECIFIKÁCIA: Oporná sústava človeka</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VEK ŠTUDENTOV: 18-19</a:t>
            </a:r>
            <a:endParaRPr/>
          </a:p>
          <a:p>
            <a:pPr indent="-8890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Arial"/>
                <a:ea typeface="Arial"/>
                <a:cs typeface="Arial"/>
                <a:sym typeface="Arial"/>
              </a:rPr>
              <a:t>1 HODINA : 45 min</a:t>
            </a:r>
            <a:endParaRPr/>
          </a:p>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txBox="1"/>
          <p:nvPr>
            <p:ph idx="4294967295" type="title"/>
          </p:nvPr>
        </p:nvSpPr>
        <p:spPr>
          <a:xfrm>
            <a:off x="457200" y="424235"/>
            <a:ext cx="2759075" cy="1178983"/>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FFFFFF"/>
              </a:buClr>
              <a:buSzPts val="1800"/>
              <a:buFont typeface="Roboto Slab"/>
              <a:buNone/>
            </a:pPr>
            <a:r>
              <a:rPr b="1" lang="sk-SK" sz="1800">
                <a:solidFill>
                  <a:srgbClr val="124057"/>
                </a:solidFill>
                <a:latin typeface="Roboto Slab"/>
                <a:ea typeface="Roboto Slab"/>
                <a:cs typeface="Roboto Slab"/>
                <a:sym typeface="Roboto Slab"/>
              </a:rPr>
              <a:t>Or use diagrams to explain complex ideas</a:t>
            </a:r>
            <a:endParaRPr b="1" sz="1800">
              <a:solidFill>
                <a:srgbClr val="124057"/>
              </a:solidFill>
              <a:latin typeface="Roboto Slab"/>
              <a:ea typeface="Roboto Slab"/>
              <a:cs typeface="Roboto Slab"/>
              <a:sym typeface="Roboto Slab"/>
            </a:endParaRPr>
          </a:p>
        </p:txBody>
      </p:sp>
      <p:sp>
        <p:nvSpPr>
          <p:cNvPr id="140" name="Google Shape;140;p3"/>
          <p:cNvSpPr/>
          <p:nvPr/>
        </p:nvSpPr>
        <p:spPr>
          <a:xfrm>
            <a:off x="3759200" y="4984751"/>
            <a:ext cx="2717800" cy="999067"/>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3759200" y="4004733"/>
            <a:ext cx="3487738"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3759201" y="3012017"/>
            <a:ext cx="2227263" cy="999067"/>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3759200" y="2010833"/>
            <a:ext cx="2554288"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2898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5" name="Google Shape;145;p3"/>
          <p:cNvSpPr/>
          <p:nvPr/>
        </p:nvSpPr>
        <p:spPr>
          <a:xfrm>
            <a:off x="2892425" y="2842685"/>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6" name="Google Shape;146;p3"/>
          <p:cNvSpPr/>
          <p:nvPr/>
        </p:nvSpPr>
        <p:spPr>
          <a:xfrm flipH="1" rot="10800000">
            <a:off x="2892425" y="4011084"/>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7" name="Google Shape;147;p3"/>
          <p:cNvSpPr/>
          <p:nvPr/>
        </p:nvSpPr>
        <p:spPr>
          <a:xfrm flipH="1" rot="10800000">
            <a:off x="2894013" y="5001684"/>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8" name="Google Shape;148;p3"/>
          <p:cNvSpPr/>
          <p:nvPr/>
        </p:nvSpPr>
        <p:spPr>
          <a:xfrm rot="10800000">
            <a:off x="2022475" y="4997451"/>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9" name="Google Shape;149;p3"/>
          <p:cNvSpPr/>
          <p:nvPr/>
        </p:nvSpPr>
        <p:spPr>
          <a:xfrm flipH="1">
            <a:off x="2017714"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 name="Google Shape;150;p3"/>
          <p:cNvSpPr/>
          <p:nvPr/>
        </p:nvSpPr>
        <p:spPr>
          <a:xfrm flipH="1">
            <a:off x="2016126" y="1752600"/>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 name="Google Shape;151;p3"/>
          <p:cNvSpPr/>
          <p:nvPr/>
        </p:nvSpPr>
        <p:spPr>
          <a:xfrm rot="10800000">
            <a:off x="2020889" y="4004733"/>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 name="Google Shape;152;p3"/>
          <p:cNvSpPr/>
          <p:nvPr/>
        </p:nvSpPr>
        <p:spPr>
          <a:xfrm>
            <a:off x="1985964" y="1883833"/>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 name="Google Shape;153;p3"/>
          <p:cNvSpPr txBox="1"/>
          <p:nvPr/>
        </p:nvSpPr>
        <p:spPr>
          <a:xfrm>
            <a:off x="3878263" y="2205568"/>
            <a:ext cx="596900" cy="59901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a:p>
        </p:txBody>
      </p:sp>
      <p:cxnSp>
        <p:nvCxnSpPr>
          <p:cNvPr id="154" name="Google Shape;154;p3"/>
          <p:cNvCxnSpPr/>
          <p:nvPr/>
        </p:nvCxnSpPr>
        <p:spPr>
          <a:xfrm>
            <a:off x="4476750" y="2243668"/>
            <a:ext cx="0" cy="522817"/>
          </a:xfrm>
          <a:prstGeom prst="straightConnector1">
            <a:avLst/>
          </a:prstGeom>
          <a:noFill/>
          <a:ln cap="rnd" cmpd="sng" w="9525">
            <a:solidFill>
              <a:srgbClr val="FFFFFF"/>
            </a:solidFill>
            <a:prstDash val="solid"/>
            <a:round/>
            <a:headEnd len="sm" w="sm" type="none"/>
            <a:tailEnd len="sm" w="sm" type="none"/>
          </a:ln>
        </p:spPr>
      </p:cxnSp>
      <p:sp>
        <p:nvSpPr>
          <p:cNvPr id="155" name="Google Shape;155;p3"/>
          <p:cNvSpPr txBox="1"/>
          <p:nvPr/>
        </p:nvSpPr>
        <p:spPr>
          <a:xfrm>
            <a:off x="4532313" y="2222500"/>
            <a:ext cx="1454150"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Kostra hlavy</a:t>
            </a:r>
            <a:endParaRPr b="0" i="0" sz="1400" u="none" cap="none" strike="noStrike">
              <a:solidFill>
                <a:srgbClr val="FFFFFF"/>
              </a:solidFill>
              <a:latin typeface="Arial"/>
              <a:ea typeface="Arial"/>
              <a:cs typeface="Arial"/>
              <a:sym typeface="Arial"/>
            </a:endParaRPr>
          </a:p>
        </p:txBody>
      </p:sp>
      <p:sp>
        <p:nvSpPr>
          <p:cNvPr id="156" name="Google Shape;156;p3"/>
          <p:cNvSpPr txBox="1"/>
          <p:nvPr/>
        </p:nvSpPr>
        <p:spPr>
          <a:xfrm>
            <a:off x="3878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57" name="Google Shape;157;p3"/>
          <p:cNvCxnSpPr/>
          <p:nvPr/>
        </p:nvCxnSpPr>
        <p:spPr>
          <a:xfrm>
            <a:off x="4476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8" name="Google Shape;158;p3"/>
          <p:cNvSpPr txBox="1"/>
          <p:nvPr/>
        </p:nvSpPr>
        <p:spPr>
          <a:xfrm>
            <a:off x="4532313" y="3213101"/>
            <a:ext cx="1384300"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Kostra trupu</a:t>
            </a:r>
            <a:endParaRPr b="0" i="0" sz="1400" u="none" cap="none" strike="noStrike">
              <a:solidFill>
                <a:srgbClr val="000000"/>
              </a:solidFill>
              <a:latin typeface="Arial"/>
              <a:ea typeface="Arial"/>
              <a:cs typeface="Arial"/>
              <a:sym typeface="Arial"/>
            </a:endParaRPr>
          </a:p>
        </p:txBody>
      </p:sp>
      <p:sp>
        <p:nvSpPr>
          <p:cNvPr id="159" name="Google Shape;159;p3"/>
          <p:cNvSpPr txBox="1"/>
          <p:nvPr/>
        </p:nvSpPr>
        <p:spPr>
          <a:xfrm>
            <a:off x="3878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a:p>
        </p:txBody>
      </p:sp>
      <p:cxnSp>
        <p:nvCxnSpPr>
          <p:cNvPr id="160" name="Google Shape;160;p3"/>
          <p:cNvCxnSpPr/>
          <p:nvPr/>
        </p:nvCxnSpPr>
        <p:spPr>
          <a:xfrm>
            <a:off x="4476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1" name="Google Shape;161;p3"/>
          <p:cNvSpPr txBox="1"/>
          <p:nvPr/>
        </p:nvSpPr>
        <p:spPr>
          <a:xfrm>
            <a:off x="4532313" y="4125385"/>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Kostra končatín</a:t>
            </a:r>
            <a:endParaRPr b="0" i="0" sz="1400" u="none" cap="none" strike="noStrike">
              <a:solidFill>
                <a:srgbClr val="FFFFFF"/>
              </a:solidFill>
              <a:latin typeface="Arial"/>
              <a:ea typeface="Arial"/>
              <a:cs typeface="Arial"/>
              <a:sym typeface="Arial"/>
            </a:endParaRPr>
          </a:p>
        </p:txBody>
      </p:sp>
      <p:sp>
        <p:nvSpPr>
          <p:cNvPr id="162" name="Google Shape;162;p3"/>
          <p:cNvSpPr txBox="1"/>
          <p:nvPr/>
        </p:nvSpPr>
        <p:spPr>
          <a:xfrm>
            <a:off x="3878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a:p>
        </p:txBody>
      </p:sp>
      <p:cxnSp>
        <p:nvCxnSpPr>
          <p:cNvPr id="163" name="Google Shape;163;p3"/>
          <p:cNvCxnSpPr/>
          <p:nvPr/>
        </p:nvCxnSpPr>
        <p:spPr>
          <a:xfrm>
            <a:off x="4476750" y="5213351"/>
            <a:ext cx="0" cy="524933"/>
          </a:xfrm>
          <a:prstGeom prst="straightConnector1">
            <a:avLst/>
          </a:prstGeom>
          <a:noFill/>
          <a:ln cap="rnd" cmpd="sng" w="9525">
            <a:solidFill>
              <a:srgbClr val="FFFFFF"/>
            </a:solidFill>
            <a:prstDash val="solid"/>
            <a:round/>
            <a:headEnd len="sm" w="sm" type="none"/>
            <a:tailEnd len="sm" w="sm" type="none"/>
          </a:ln>
        </p:spPr>
      </p:cxnSp>
      <p:sp>
        <p:nvSpPr>
          <p:cNvPr id="164" name="Google Shape;164;p3"/>
          <p:cNvSpPr txBox="1"/>
          <p:nvPr/>
        </p:nvSpPr>
        <p:spPr>
          <a:xfrm>
            <a:off x="4532313" y="5101168"/>
            <a:ext cx="1384300"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200" u="none" cap="none" strike="noStrike">
                <a:solidFill>
                  <a:srgbClr val="FFFFFF"/>
                </a:solidFill>
                <a:latin typeface="Arial"/>
                <a:ea typeface="Arial"/>
                <a:cs typeface="Arial"/>
                <a:sym typeface="Arial"/>
              </a:rPr>
              <a:t>Edukačné materiály</a:t>
            </a:r>
            <a:endParaRPr b="0" i="0" sz="1400" u="none" cap="none" strike="noStrike">
              <a:solidFill>
                <a:srgbClr val="FFFFFF"/>
              </a:solidFill>
              <a:latin typeface="Arial"/>
              <a:ea typeface="Arial"/>
              <a:cs typeface="Arial"/>
              <a:sym typeface="Arial"/>
            </a:endParaRPr>
          </a:p>
        </p:txBody>
      </p:sp>
      <p:sp>
        <p:nvSpPr>
          <p:cNvPr id="165" name="Google Shape;165;p3"/>
          <p:cNvSpPr/>
          <p:nvPr/>
        </p:nvSpPr>
        <p:spPr>
          <a:xfrm flipH="1">
            <a:off x="3787775" y="2012951"/>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66" name="Google Shape;166;p3"/>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167" name="Google Shape;167;p3"/>
          <p:cNvPicPr preferRelativeResize="0"/>
          <p:nvPr/>
        </p:nvPicPr>
        <p:blipFill rotWithShape="1">
          <a:blip r:embed="rId3">
            <a:alphaModFix/>
          </a:blip>
          <a:srcRect b="0" l="0" r="0" t="0"/>
          <a:stretch/>
        </p:blipFill>
        <p:spPr>
          <a:xfrm>
            <a:off x="189082" y="399162"/>
            <a:ext cx="2954015" cy="867765"/>
          </a:xfrm>
          <a:prstGeom prst="rect">
            <a:avLst/>
          </a:prstGeom>
          <a:noFill/>
          <a:ln>
            <a:noFill/>
          </a:ln>
        </p:spPr>
      </p:pic>
      <p:sp>
        <p:nvSpPr>
          <p:cNvPr id="168" name="Google Shape;168;p3"/>
          <p:cNvSpPr/>
          <p:nvPr/>
        </p:nvSpPr>
        <p:spPr>
          <a:xfrm>
            <a:off x="212725" y="6184901"/>
            <a:ext cx="4535488" cy="673100"/>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Calibri"/>
                <a:ea typeface="Calibri"/>
                <a:cs typeface="Calibri"/>
                <a:sym typeface="Calibri"/>
              </a:rPr>
              <a:t>2020-1-SK01-KA226-SCH-094350</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4"/>
          <p:cNvSpPr txBox="1"/>
          <p:nvPr>
            <p:ph type="ctrTitle"/>
          </p:nvPr>
        </p:nvSpPr>
        <p:spPr>
          <a:xfrm>
            <a:off x="4113214"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4800"/>
              <a:buFont typeface="Roboto Slab"/>
              <a:buNone/>
            </a:pPr>
            <a:r>
              <a:rPr b="1" lang="sk-SK">
                <a:latin typeface="Arial"/>
                <a:ea typeface="Arial"/>
                <a:cs typeface="Arial"/>
                <a:sym typeface="Arial"/>
              </a:rPr>
              <a:t>Kostra hlavy</a:t>
            </a:r>
            <a:endParaRPr/>
          </a:p>
        </p:txBody>
      </p:sp>
      <p:sp>
        <p:nvSpPr>
          <p:cNvPr id="174" name="Google Shape;174;p4"/>
          <p:cNvSpPr txBox="1"/>
          <p:nvPr>
            <p:ph idx="1" type="subTitle"/>
          </p:nvPr>
        </p:nvSpPr>
        <p:spPr>
          <a:xfrm>
            <a:off x="4113214" y="4840289"/>
            <a:ext cx="4505325" cy="7842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00"/>
              <a:buNone/>
            </a:pPr>
            <a:r>
              <a:rPr lang="sk-SK" sz="2800">
                <a:latin typeface="Arial"/>
                <a:ea typeface="Arial"/>
                <a:cs typeface="Arial"/>
                <a:sym typeface="Arial"/>
              </a:rPr>
              <a:t>lebka</a:t>
            </a:r>
            <a:endParaRPr/>
          </a:p>
        </p:txBody>
      </p:sp>
      <p:sp>
        <p:nvSpPr>
          <p:cNvPr id="175" name="Google Shape;175;p4"/>
          <p:cNvSpPr txBox="1"/>
          <p:nvPr/>
        </p:nvSpPr>
        <p:spPr>
          <a:xfrm>
            <a:off x="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b="0" i="0" lang="sk-SK" sz="20000" u="none" cap="none" strike="noStrike">
                <a:solidFill>
                  <a:srgbClr val="18637B"/>
                </a:solidFill>
                <a:latin typeface="Roboto Slab"/>
                <a:ea typeface="Roboto Slab"/>
                <a:cs typeface="Roboto Slab"/>
                <a:sym typeface="Roboto Slab"/>
              </a:rPr>
              <a:t>1</a:t>
            </a:r>
            <a:endParaRPr/>
          </a:p>
        </p:txBody>
      </p:sp>
      <p:sp>
        <p:nvSpPr>
          <p:cNvPr id="176" name="Google Shape;17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77" name="Google Shape;177;p4"/>
          <p:cNvSpPr txBox="1"/>
          <p:nvPr/>
        </p:nvSpPr>
        <p:spPr>
          <a:xfrm>
            <a:off x="500063" y="5500689"/>
            <a:ext cx="2711450" cy="327025"/>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i="0" lang="sk-SK" sz="900" u="none" cap="none" strike="noStrike">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i="0" sz="900" u="none" cap="none" strike="noStrike">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i="0" sz="900" u="none" cap="none" strike="noStrike">
              <a:solidFill>
                <a:srgbClr val="114454"/>
              </a:solidFill>
              <a:latin typeface="Nixie One"/>
              <a:ea typeface="Nixie One"/>
              <a:cs typeface="Nixie One"/>
              <a:sym typeface="Nixie One"/>
            </a:endParaRPr>
          </a:p>
        </p:txBody>
      </p:sp>
      <p:pic>
        <p:nvPicPr>
          <p:cNvPr descr="Erasmus+ logo EN.jpg" id="178" name="Google Shape;178;p4"/>
          <p:cNvPicPr preferRelativeResize="0"/>
          <p:nvPr/>
        </p:nvPicPr>
        <p:blipFill rotWithShape="1">
          <a:blip r:embed="rId3">
            <a:alphaModFix/>
          </a:blip>
          <a:srcRect b="0" l="0" r="0" t="0"/>
          <a:stretch/>
        </p:blipFill>
        <p:spPr>
          <a:xfrm>
            <a:off x="142876" y="1000125"/>
            <a:ext cx="2593975" cy="571500"/>
          </a:xfrm>
          <a:prstGeom prst="rect">
            <a:avLst/>
          </a:prstGeom>
          <a:noFill/>
          <a:ln>
            <a:noFill/>
          </a:ln>
        </p:spPr>
      </p:pic>
      <p:pic>
        <p:nvPicPr>
          <p:cNvPr id="179" name="Google Shape;179;p4"/>
          <p:cNvPicPr preferRelativeResize="0"/>
          <p:nvPr/>
        </p:nvPicPr>
        <p:blipFill>
          <a:blip r:embed="rId4">
            <a:alphaModFix/>
          </a:blip>
          <a:stretch>
            <a:fillRect/>
          </a:stretch>
        </p:blipFill>
        <p:spPr>
          <a:xfrm>
            <a:off x="3696500" y="711375"/>
            <a:ext cx="5338762" cy="3247747"/>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type="title"/>
          </p:nvPr>
        </p:nvSpPr>
        <p:spPr>
          <a:xfrm>
            <a:off x="1042989" y="1408113"/>
            <a:ext cx="3208337" cy="102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185" name="Google Shape;185;p5"/>
          <p:cNvSpPr txBox="1"/>
          <p:nvPr>
            <p:ph idx="1" type="body"/>
          </p:nvPr>
        </p:nvSpPr>
        <p:spPr>
          <a:xfrm>
            <a:off x="1146176" y="2624139"/>
            <a:ext cx="7540625" cy="3159125"/>
          </a:xfrm>
          <a:prstGeom prst="rect">
            <a:avLst/>
          </a:prstGeom>
          <a:noFill/>
          <a:ln>
            <a:noFill/>
          </a:ln>
        </p:spPr>
        <p:txBody>
          <a:bodyPr anchorCtr="0" anchor="t" bIns="45700" lIns="91425" spcFirstLastPara="1" rIns="91425" wrap="square" tIns="45700">
            <a:noAutofit/>
          </a:bodyPr>
          <a:lstStyle/>
          <a:p>
            <a:pPr indent="-406400" lvl="0" marL="457200" rtl="0" algn="l">
              <a:spcBef>
                <a:spcPts val="600"/>
              </a:spcBef>
              <a:spcAft>
                <a:spcPts val="0"/>
              </a:spcAft>
              <a:buClr>
                <a:srgbClr val="114454"/>
              </a:buClr>
              <a:buSzPts val="2800"/>
              <a:buFont typeface="Nixie One"/>
              <a:buChar char="▪"/>
            </a:pPr>
            <a:r>
              <a:rPr b="1" lang="sk-SK" sz="2400">
                <a:solidFill>
                  <a:srgbClr val="17365D"/>
                </a:solidFill>
                <a:latin typeface="Arial"/>
                <a:ea typeface="Arial"/>
                <a:cs typeface="Arial"/>
                <a:sym typeface="Arial"/>
              </a:rPr>
              <a:t>1. mozgová časť (neurocranium)</a:t>
            </a:r>
            <a:endParaRPr/>
          </a:p>
          <a:p>
            <a:pPr indent="-406400" lvl="1" marL="914400" rtl="0" algn="l">
              <a:spcBef>
                <a:spcPts val="0"/>
              </a:spcBef>
              <a:spcAft>
                <a:spcPts val="0"/>
              </a:spcAft>
              <a:buClr>
                <a:srgbClr val="114454"/>
              </a:buClr>
              <a:buSzPts val="2800"/>
              <a:buFont typeface="Nixie One"/>
              <a:buChar char="▪"/>
            </a:pPr>
            <a:r>
              <a:rPr lang="sk-SK" sz="2400">
                <a:latin typeface="Arial"/>
                <a:ea typeface="Arial"/>
                <a:cs typeface="Arial"/>
                <a:sym typeface="Arial"/>
              </a:rPr>
              <a:t>ochrana pre mozog a zmyslové orgány </a:t>
            </a:r>
            <a:endParaRPr/>
          </a:p>
          <a:p>
            <a:pPr indent="-406400" lvl="1" marL="914400" rtl="0" algn="l">
              <a:spcBef>
                <a:spcPts val="0"/>
              </a:spcBef>
              <a:spcAft>
                <a:spcPts val="0"/>
              </a:spcAft>
              <a:buClr>
                <a:srgbClr val="114454"/>
              </a:buClr>
              <a:buSzPts val="2800"/>
              <a:buFont typeface="Nixie One"/>
              <a:buChar char="▪"/>
            </a:pPr>
            <a:r>
              <a:rPr lang="sk-SK" sz="2400">
                <a:latin typeface="Arial"/>
                <a:ea typeface="Arial"/>
                <a:cs typeface="Arial"/>
                <a:sym typeface="Arial"/>
              </a:rPr>
              <a:t>tvorí ju päť kostí</a:t>
            </a:r>
            <a:endParaRPr/>
          </a:p>
          <a:p>
            <a:pPr indent="-406400" lvl="1" marL="914400" rtl="0" algn="l">
              <a:spcBef>
                <a:spcPts val="0"/>
              </a:spcBef>
              <a:spcAft>
                <a:spcPts val="0"/>
              </a:spcAft>
              <a:buClr>
                <a:srgbClr val="114454"/>
              </a:buClr>
              <a:buSzPts val="2800"/>
              <a:buFont typeface="Nixie One"/>
              <a:buChar char="▪"/>
            </a:pPr>
            <a:r>
              <a:rPr lang="sk-SK" sz="2400">
                <a:latin typeface="Arial"/>
                <a:ea typeface="Arial"/>
                <a:cs typeface="Arial"/>
                <a:sym typeface="Arial"/>
              </a:rPr>
              <a:t>párové kosti sú pospájané väzivom - švami</a:t>
            </a:r>
            <a:endParaRPr/>
          </a:p>
          <a:p>
            <a:pPr indent="-406400" lvl="0" marL="457200" rtl="0" algn="l">
              <a:spcBef>
                <a:spcPts val="600"/>
              </a:spcBef>
              <a:spcAft>
                <a:spcPts val="0"/>
              </a:spcAft>
              <a:buClr>
                <a:srgbClr val="114454"/>
              </a:buClr>
              <a:buSzPts val="2800"/>
              <a:buFont typeface="Nixie One"/>
              <a:buChar char="▪"/>
            </a:pPr>
            <a:r>
              <a:rPr b="1" lang="sk-SK" sz="2400">
                <a:solidFill>
                  <a:srgbClr val="17365D"/>
                </a:solidFill>
                <a:latin typeface="Arial"/>
                <a:ea typeface="Arial"/>
                <a:cs typeface="Arial"/>
                <a:sym typeface="Arial"/>
              </a:rPr>
              <a:t>2. tvárová časť (splanchnocranium)</a:t>
            </a:r>
            <a:r>
              <a:rPr lang="sk-SK" sz="2400">
                <a:solidFill>
                  <a:srgbClr val="17365D"/>
                </a:solidFill>
                <a:latin typeface="Arial"/>
                <a:ea typeface="Arial"/>
                <a:cs typeface="Arial"/>
                <a:sym typeface="Arial"/>
              </a:rPr>
              <a:t> </a:t>
            </a:r>
            <a:endParaRPr/>
          </a:p>
          <a:p>
            <a:pPr indent="-406400" lvl="1" marL="914400" rtl="0" algn="l">
              <a:spcBef>
                <a:spcPts val="0"/>
              </a:spcBef>
              <a:spcAft>
                <a:spcPts val="0"/>
              </a:spcAft>
              <a:buClr>
                <a:srgbClr val="114454"/>
              </a:buClr>
              <a:buSzPts val="2800"/>
              <a:buFont typeface="Nixie One"/>
              <a:buChar char="▪"/>
            </a:pPr>
            <a:r>
              <a:rPr lang="sk-SK" sz="2400">
                <a:latin typeface="Arial"/>
                <a:ea typeface="Arial"/>
                <a:cs typeface="Arial"/>
                <a:sym typeface="Arial"/>
              </a:rPr>
              <a:t>upínajú sa na ňu mimické svaly</a:t>
            </a:r>
            <a:endParaRPr/>
          </a:p>
          <a:p>
            <a:pPr indent="-228600" lvl="1" marL="914400" rtl="0" algn="l">
              <a:spcBef>
                <a:spcPts val="0"/>
              </a:spcBef>
              <a:spcAft>
                <a:spcPts val="0"/>
              </a:spcAft>
              <a:buClr>
                <a:srgbClr val="114454"/>
              </a:buClr>
              <a:buSzPts val="2800"/>
              <a:buFont typeface="Nixie One"/>
              <a:buNone/>
            </a:pPr>
            <a:r>
              <a:t/>
            </a:r>
            <a:endParaRPr sz="1600">
              <a:latin typeface="Arial"/>
              <a:ea typeface="Arial"/>
              <a:cs typeface="Arial"/>
              <a:sym typeface="Arial"/>
            </a:endParaRPr>
          </a:p>
          <a:p>
            <a:pPr indent="-228600" lvl="0" marL="457200" rtl="0" algn="l">
              <a:spcBef>
                <a:spcPts val="600"/>
              </a:spcBef>
              <a:spcAft>
                <a:spcPts val="0"/>
              </a:spcAft>
              <a:buClr>
                <a:srgbClr val="114454"/>
              </a:buClr>
              <a:buSzPts val="2800"/>
              <a:buFont typeface="Nixie One"/>
              <a:buNone/>
            </a:pPr>
            <a:r>
              <a:t/>
            </a:r>
            <a:endParaRPr sz="1600">
              <a:solidFill>
                <a:srgbClr val="114454"/>
              </a:solidFill>
              <a:latin typeface="Arial"/>
              <a:ea typeface="Arial"/>
              <a:cs typeface="Arial"/>
              <a:sym typeface="Arial"/>
            </a:endParaRPr>
          </a:p>
        </p:txBody>
      </p:sp>
      <p:grpSp>
        <p:nvGrpSpPr>
          <p:cNvPr id="186" name="Google Shape;186;p5"/>
          <p:cNvGrpSpPr/>
          <p:nvPr/>
        </p:nvGrpSpPr>
        <p:grpSpPr>
          <a:xfrm>
            <a:off x="323851" y="1616076"/>
            <a:ext cx="366713" cy="366713"/>
            <a:chOff x="1923675" y="1633650"/>
            <a:chExt cx="436000" cy="435975"/>
          </a:xfrm>
        </p:grpSpPr>
        <p:sp>
          <p:nvSpPr>
            <p:cNvPr id="187" name="Google Shape;187;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3" name="Google Shape;193;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sp>
        <p:nvSpPr>
          <p:cNvPr id="194" name="Google Shape;194;p5"/>
          <p:cNvSpPr txBox="1"/>
          <p:nvPr/>
        </p:nvSpPr>
        <p:spPr>
          <a:xfrm>
            <a:off x="214313" y="5673726"/>
            <a:ext cx="2711450" cy="327025"/>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p:txBody>
      </p:sp>
      <p:pic>
        <p:nvPicPr>
          <p:cNvPr descr="Erasmus+ logo EN.jpg" id="195" name="Google Shape;195;p5"/>
          <p:cNvPicPr preferRelativeResize="0"/>
          <p:nvPr/>
        </p:nvPicPr>
        <p:blipFill rotWithShape="1">
          <a:blip r:embed="rId3">
            <a:alphaModFix/>
          </a:blip>
          <a:srcRect b="0" l="0" r="0" t="0"/>
          <a:stretch/>
        </p:blipFill>
        <p:spPr>
          <a:xfrm>
            <a:off x="285751" y="1071563"/>
            <a:ext cx="2593975" cy="571500"/>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ctrTitle"/>
          </p:nvPr>
        </p:nvSpPr>
        <p:spPr>
          <a:xfrm>
            <a:off x="4113214"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4800"/>
              <a:buFont typeface="Roboto Slab"/>
              <a:buNone/>
            </a:pPr>
            <a:r>
              <a:rPr b="1" lang="sk-SK">
                <a:latin typeface="Arial"/>
                <a:ea typeface="Arial"/>
                <a:cs typeface="Arial"/>
                <a:sym typeface="Arial"/>
              </a:rPr>
              <a:t>Kostra trupu</a:t>
            </a:r>
            <a:endParaRPr/>
          </a:p>
        </p:txBody>
      </p:sp>
      <p:sp>
        <p:nvSpPr>
          <p:cNvPr id="201" name="Google Shape;201;p6"/>
          <p:cNvSpPr txBox="1"/>
          <p:nvPr>
            <p:ph idx="1" type="subTitle"/>
          </p:nvPr>
        </p:nvSpPr>
        <p:spPr>
          <a:xfrm>
            <a:off x="4113214" y="4840289"/>
            <a:ext cx="4505325" cy="7842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00"/>
              <a:buNone/>
            </a:pPr>
            <a:r>
              <a:rPr lang="sk-SK" sz="2800">
                <a:latin typeface="Arial"/>
                <a:ea typeface="Arial"/>
                <a:cs typeface="Arial"/>
                <a:sym typeface="Arial"/>
              </a:rPr>
              <a:t>chrbtica + hrudník</a:t>
            </a:r>
            <a:endParaRPr/>
          </a:p>
        </p:txBody>
      </p:sp>
      <p:sp>
        <p:nvSpPr>
          <p:cNvPr id="202" name="Google Shape;202;p6"/>
          <p:cNvSpPr txBox="1"/>
          <p:nvPr/>
        </p:nvSpPr>
        <p:spPr>
          <a:xfrm>
            <a:off x="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203" name="Google Shape;20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04" name="Google Shape;204;p6"/>
          <p:cNvSpPr txBox="1"/>
          <p:nvPr/>
        </p:nvSpPr>
        <p:spPr>
          <a:xfrm>
            <a:off x="500063" y="5500689"/>
            <a:ext cx="2711450" cy="327025"/>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p:txBody>
      </p:sp>
      <p:pic>
        <p:nvPicPr>
          <p:cNvPr descr="Erasmus+ logo EN.jpg" id="205" name="Google Shape;205;p6"/>
          <p:cNvPicPr preferRelativeResize="0"/>
          <p:nvPr/>
        </p:nvPicPr>
        <p:blipFill rotWithShape="1">
          <a:blip r:embed="rId3">
            <a:alphaModFix/>
          </a:blip>
          <a:srcRect b="0" l="0" r="0" t="0"/>
          <a:stretch/>
        </p:blipFill>
        <p:spPr>
          <a:xfrm>
            <a:off x="214314" y="1000125"/>
            <a:ext cx="2593975" cy="571500"/>
          </a:xfrm>
          <a:prstGeom prst="rect">
            <a:avLst/>
          </a:prstGeom>
          <a:noFill/>
          <a:ln>
            <a:noFill/>
          </a:ln>
        </p:spPr>
      </p:pic>
      <p:pic>
        <p:nvPicPr>
          <p:cNvPr id="206" name="Google Shape;206;p6"/>
          <p:cNvPicPr preferRelativeResize="0"/>
          <p:nvPr/>
        </p:nvPicPr>
        <p:blipFill>
          <a:blip r:embed="rId4">
            <a:alphaModFix/>
          </a:blip>
          <a:stretch>
            <a:fillRect/>
          </a:stretch>
        </p:blipFill>
        <p:spPr>
          <a:xfrm>
            <a:off x="3593122" y="324375"/>
            <a:ext cx="2395328" cy="2463775"/>
          </a:xfrm>
          <a:prstGeom prst="rect">
            <a:avLst/>
          </a:prstGeom>
          <a:noFill/>
          <a:ln>
            <a:noFill/>
          </a:ln>
        </p:spPr>
      </p:pic>
      <p:pic>
        <p:nvPicPr>
          <p:cNvPr id="207" name="Google Shape;207;p6"/>
          <p:cNvPicPr preferRelativeResize="0"/>
          <p:nvPr/>
        </p:nvPicPr>
        <p:blipFill>
          <a:blip r:embed="rId5">
            <a:alphaModFix/>
          </a:blip>
          <a:stretch>
            <a:fillRect/>
          </a:stretch>
        </p:blipFill>
        <p:spPr>
          <a:xfrm>
            <a:off x="6081125" y="1232600"/>
            <a:ext cx="2802800" cy="28028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7"/>
          <p:cNvSpPr txBox="1"/>
          <p:nvPr>
            <p:ph type="title"/>
          </p:nvPr>
        </p:nvSpPr>
        <p:spPr>
          <a:xfrm>
            <a:off x="1042989" y="1408113"/>
            <a:ext cx="3208337" cy="102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13" name="Google Shape;213;p7"/>
          <p:cNvSpPr txBox="1"/>
          <p:nvPr>
            <p:ph idx="1" type="body"/>
          </p:nvPr>
        </p:nvSpPr>
        <p:spPr>
          <a:xfrm>
            <a:off x="801688" y="2252514"/>
            <a:ext cx="7540500" cy="3159000"/>
          </a:xfrm>
          <a:prstGeom prst="rect">
            <a:avLst/>
          </a:prstGeom>
          <a:noFill/>
          <a:ln>
            <a:noFill/>
          </a:ln>
        </p:spPr>
        <p:txBody>
          <a:bodyPr anchorCtr="0" anchor="t" bIns="45700" lIns="91425" spcFirstLastPara="1" rIns="91425" wrap="square" tIns="45700">
            <a:noAutofit/>
          </a:bodyPr>
          <a:lstStyle/>
          <a:p>
            <a:pPr indent="-406400" lvl="0" marL="457200" rtl="0" algn="l">
              <a:spcBef>
                <a:spcPts val="600"/>
              </a:spcBef>
              <a:spcAft>
                <a:spcPts val="0"/>
              </a:spcAft>
              <a:buClr>
                <a:srgbClr val="114454"/>
              </a:buClr>
              <a:buSzPts val="2800"/>
              <a:buFont typeface="Nixie One"/>
              <a:buChar char="▪"/>
            </a:pPr>
            <a:r>
              <a:rPr b="1" lang="sk-SK" sz="2000">
                <a:solidFill>
                  <a:srgbClr val="17365D"/>
                </a:solidFill>
                <a:latin typeface="Arial"/>
                <a:ea typeface="Arial"/>
                <a:cs typeface="Arial"/>
                <a:sym typeface="Arial"/>
              </a:rPr>
              <a:t>1. chrbtica (columna vertebralis)</a:t>
            </a:r>
            <a:r>
              <a:rPr lang="sk-SK" sz="2000">
                <a:solidFill>
                  <a:srgbClr val="17365D"/>
                </a:solidFill>
                <a:latin typeface="Arial"/>
                <a:ea typeface="Arial"/>
                <a:cs typeface="Arial"/>
                <a:sym typeface="Arial"/>
              </a:rPr>
              <a:t> </a:t>
            </a:r>
            <a:endParaRPr/>
          </a:p>
          <a:p>
            <a:pPr indent="-406400" lvl="1" marL="914400" rtl="0" algn="l">
              <a:spcBef>
                <a:spcPts val="0"/>
              </a:spcBef>
              <a:spcAft>
                <a:spcPts val="0"/>
              </a:spcAft>
              <a:buClr>
                <a:srgbClr val="114454"/>
              </a:buClr>
              <a:buSzPts val="2800"/>
              <a:buFont typeface="Nixie One"/>
              <a:buChar char="▪"/>
            </a:pPr>
            <a:r>
              <a:rPr lang="sk-SK" sz="2000">
                <a:latin typeface="Arial"/>
                <a:ea typeface="Arial"/>
                <a:cs typeface="Arial"/>
                <a:sym typeface="Arial"/>
              </a:rPr>
              <a:t>tvoria ju stavce a medzistavcové platničky</a:t>
            </a:r>
            <a:endParaRPr/>
          </a:p>
          <a:p>
            <a:pPr indent="-406400" lvl="1" marL="914400" rtl="0" algn="l">
              <a:spcBef>
                <a:spcPts val="0"/>
              </a:spcBef>
              <a:spcAft>
                <a:spcPts val="0"/>
              </a:spcAft>
              <a:buClr>
                <a:srgbClr val="114454"/>
              </a:buClr>
              <a:buSzPts val="2800"/>
              <a:buFont typeface="Nixie One"/>
              <a:buChar char="▪"/>
            </a:pPr>
            <a:r>
              <a:rPr lang="sk-SK" sz="2000">
                <a:latin typeface="Arial"/>
                <a:ea typeface="Arial"/>
                <a:cs typeface="Arial"/>
                <a:sym typeface="Arial"/>
              </a:rPr>
              <a:t>je dvakrát esovite prehnutá – lordóza, kyfóza</a:t>
            </a:r>
            <a:endParaRPr sz="2000">
              <a:latin typeface="Arial"/>
              <a:ea typeface="Arial"/>
              <a:cs typeface="Arial"/>
              <a:sym typeface="Arial"/>
            </a:endParaRPr>
          </a:p>
          <a:p>
            <a:pPr indent="-406400" lvl="1" marL="914400" rtl="0" algn="l">
              <a:spcBef>
                <a:spcPts val="0"/>
              </a:spcBef>
              <a:spcAft>
                <a:spcPts val="0"/>
              </a:spcAft>
              <a:buClr>
                <a:srgbClr val="114454"/>
              </a:buClr>
              <a:buSzPts val="2800"/>
              <a:buFont typeface="Nixie One"/>
              <a:buChar char="▪"/>
            </a:pPr>
            <a:r>
              <a:rPr lang="sk-SK" sz="2000">
                <a:latin typeface="Arial"/>
                <a:ea typeface="Arial"/>
                <a:cs typeface="Arial"/>
                <a:sym typeface="Arial"/>
              </a:rPr>
              <a:t>stavce – krčné, hrudníkové, driekové, krížové, kostrčové</a:t>
            </a:r>
            <a:endParaRPr/>
          </a:p>
          <a:p>
            <a:pPr indent="-406400" lvl="0" marL="457200" rtl="0" algn="l">
              <a:spcBef>
                <a:spcPts val="600"/>
              </a:spcBef>
              <a:spcAft>
                <a:spcPts val="0"/>
              </a:spcAft>
              <a:buClr>
                <a:srgbClr val="114454"/>
              </a:buClr>
              <a:buSzPts val="2800"/>
              <a:buFont typeface="Nixie One"/>
              <a:buChar char="▪"/>
            </a:pPr>
            <a:r>
              <a:rPr b="1" lang="sk-SK" sz="2000">
                <a:solidFill>
                  <a:srgbClr val="17365D"/>
                </a:solidFill>
                <a:latin typeface="Arial"/>
                <a:ea typeface="Arial"/>
                <a:cs typeface="Arial"/>
                <a:sym typeface="Arial"/>
              </a:rPr>
              <a:t>2. hrudník (thorax)</a:t>
            </a:r>
            <a:endParaRPr/>
          </a:p>
          <a:p>
            <a:pPr indent="-406400" lvl="1" marL="914400" rtl="0" algn="l">
              <a:spcBef>
                <a:spcPts val="0"/>
              </a:spcBef>
              <a:spcAft>
                <a:spcPts val="0"/>
              </a:spcAft>
              <a:buClr>
                <a:srgbClr val="114454"/>
              </a:buClr>
              <a:buSzPts val="2800"/>
              <a:buFont typeface="Nixie One"/>
              <a:buChar char="▪"/>
            </a:pPr>
            <a:r>
              <a:rPr lang="sk-SK" sz="2000">
                <a:latin typeface="Arial"/>
                <a:ea typeface="Arial"/>
                <a:cs typeface="Arial"/>
                <a:sym typeface="Arial"/>
              </a:rPr>
              <a:t>chráni pľúca a srdce</a:t>
            </a:r>
            <a:endParaRPr/>
          </a:p>
          <a:p>
            <a:pPr indent="-406400" lvl="1" marL="914400" rtl="0" algn="l">
              <a:spcBef>
                <a:spcPts val="0"/>
              </a:spcBef>
              <a:spcAft>
                <a:spcPts val="0"/>
              </a:spcAft>
              <a:buClr>
                <a:srgbClr val="114454"/>
              </a:buClr>
              <a:buSzPts val="2800"/>
              <a:buFont typeface="Nixie One"/>
              <a:buChar char="▪"/>
            </a:pPr>
            <a:r>
              <a:rPr lang="sk-SK" sz="2000">
                <a:latin typeface="Arial"/>
                <a:ea typeface="Arial"/>
                <a:cs typeface="Arial"/>
                <a:sym typeface="Arial"/>
              </a:rPr>
              <a:t>hrudná kosť</a:t>
            </a:r>
            <a:endParaRPr/>
          </a:p>
          <a:p>
            <a:pPr indent="-406400" lvl="1" marL="914400" rtl="0" algn="l">
              <a:spcBef>
                <a:spcPts val="0"/>
              </a:spcBef>
              <a:spcAft>
                <a:spcPts val="0"/>
              </a:spcAft>
              <a:buClr>
                <a:srgbClr val="114454"/>
              </a:buClr>
              <a:buSzPts val="2800"/>
              <a:buFont typeface="Nixie One"/>
              <a:buChar char="▪"/>
            </a:pPr>
            <a:r>
              <a:rPr lang="sk-SK" sz="2000">
                <a:latin typeface="Arial"/>
                <a:ea typeface="Arial"/>
                <a:cs typeface="Arial"/>
                <a:sym typeface="Arial"/>
              </a:rPr>
              <a:t>12 hrudníkových stavcov</a:t>
            </a:r>
            <a:endParaRPr/>
          </a:p>
          <a:p>
            <a:pPr indent="-406400" lvl="1" marL="914400" rtl="0" algn="l">
              <a:spcBef>
                <a:spcPts val="0"/>
              </a:spcBef>
              <a:spcAft>
                <a:spcPts val="0"/>
              </a:spcAft>
              <a:buClr>
                <a:srgbClr val="114454"/>
              </a:buClr>
              <a:buSzPts val="2800"/>
              <a:buFont typeface="Nixie One"/>
              <a:buChar char="▪"/>
            </a:pPr>
            <a:r>
              <a:rPr lang="sk-SK" sz="2000">
                <a:latin typeface="Arial"/>
                <a:ea typeface="Arial"/>
                <a:cs typeface="Arial"/>
                <a:sym typeface="Arial"/>
              </a:rPr>
              <a:t>12 párov rebier</a:t>
            </a:r>
            <a:endParaRPr/>
          </a:p>
        </p:txBody>
      </p:sp>
      <p:grpSp>
        <p:nvGrpSpPr>
          <p:cNvPr id="214" name="Google Shape;214;p7"/>
          <p:cNvGrpSpPr/>
          <p:nvPr/>
        </p:nvGrpSpPr>
        <p:grpSpPr>
          <a:xfrm>
            <a:off x="323851" y="1616076"/>
            <a:ext cx="366713" cy="366713"/>
            <a:chOff x="1923675" y="1633650"/>
            <a:chExt cx="436000" cy="435975"/>
          </a:xfrm>
        </p:grpSpPr>
        <p:sp>
          <p:nvSpPr>
            <p:cNvPr id="215" name="Google Shape;215;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1" name="Google Shape;221;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22" name="Google Shape;222;p7"/>
          <p:cNvSpPr txBox="1"/>
          <p:nvPr/>
        </p:nvSpPr>
        <p:spPr>
          <a:xfrm>
            <a:off x="227000" y="6375401"/>
            <a:ext cx="2711400" cy="327000"/>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p:txBody>
      </p:sp>
      <p:pic>
        <p:nvPicPr>
          <p:cNvPr descr="Erasmus+ logo EN.jpg" id="223" name="Google Shape;223;p7"/>
          <p:cNvPicPr preferRelativeResize="0"/>
          <p:nvPr/>
        </p:nvPicPr>
        <p:blipFill rotWithShape="1">
          <a:blip r:embed="rId3">
            <a:alphaModFix/>
          </a:blip>
          <a:srcRect b="0" l="0" r="0" t="0"/>
          <a:stretch/>
        </p:blipFill>
        <p:spPr>
          <a:xfrm>
            <a:off x="285751" y="1071563"/>
            <a:ext cx="2593975" cy="571500"/>
          </a:xfrm>
          <a:prstGeom prst="rect">
            <a:avLst/>
          </a:prstGeom>
          <a:noFill/>
          <a:ln>
            <a:noFill/>
          </a:ln>
        </p:spPr>
      </p:pic>
      <p:pic>
        <p:nvPicPr>
          <p:cNvPr id="224" name="Google Shape;224;p7"/>
          <p:cNvPicPr preferRelativeResize="0"/>
          <p:nvPr/>
        </p:nvPicPr>
        <p:blipFill rotWithShape="1">
          <a:blip r:embed="rId4">
            <a:alphaModFix/>
          </a:blip>
          <a:srcRect b="0" l="0" r="0" t="0"/>
          <a:stretch/>
        </p:blipFill>
        <p:spPr>
          <a:xfrm>
            <a:off x="5600514" y="4293096"/>
            <a:ext cx="3052948" cy="2564904"/>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ph type="ctrTitle"/>
          </p:nvPr>
        </p:nvSpPr>
        <p:spPr>
          <a:xfrm>
            <a:off x="4113214" y="3735388"/>
            <a:ext cx="4505325" cy="11604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4800"/>
              <a:buFont typeface="Roboto Slab"/>
              <a:buNone/>
            </a:pPr>
            <a:r>
              <a:rPr b="1" lang="sk-SK">
                <a:latin typeface="Arial"/>
                <a:ea typeface="Arial"/>
                <a:cs typeface="Arial"/>
                <a:sym typeface="Arial"/>
              </a:rPr>
              <a:t>Kostra končatín</a:t>
            </a:r>
            <a:endParaRPr/>
          </a:p>
        </p:txBody>
      </p:sp>
      <p:sp>
        <p:nvSpPr>
          <p:cNvPr id="230" name="Google Shape;230;p8"/>
          <p:cNvSpPr txBox="1"/>
          <p:nvPr>
            <p:ph idx="1" type="subTitle"/>
          </p:nvPr>
        </p:nvSpPr>
        <p:spPr>
          <a:xfrm>
            <a:off x="4113214" y="4840289"/>
            <a:ext cx="4505325" cy="7842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00"/>
              <a:buNone/>
            </a:pPr>
            <a:r>
              <a:rPr lang="sk-SK" sz="2400">
                <a:latin typeface="Arial"/>
                <a:ea typeface="Arial"/>
                <a:cs typeface="Arial"/>
                <a:sym typeface="Arial"/>
              </a:rPr>
              <a:t>ruka+noha</a:t>
            </a:r>
            <a:endParaRPr sz="2400">
              <a:latin typeface="Arial"/>
              <a:ea typeface="Arial"/>
              <a:cs typeface="Arial"/>
              <a:sym typeface="Arial"/>
            </a:endParaRPr>
          </a:p>
        </p:txBody>
      </p:sp>
      <p:sp>
        <p:nvSpPr>
          <p:cNvPr id="231" name="Google Shape;231;p8"/>
          <p:cNvSpPr txBox="1"/>
          <p:nvPr/>
        </p:nvSpPr>
        <p:spPr>
          <a:xfrm>
            <a:off x="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a:p>
        </p:txBody>
      </p:sp>
      <p:sp>
        <p:nvSpPr>
          <p:cNvPr id="232" name="Google Shape;232;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33" name="Google Shape;233;p8"/>
          <p:cNvSpPr txBox="1"/>
          <p:nvPr/>
        </p:nvSpPr>
        <p:spPr>
          <a:xfrm>
            <a:off x="500063" y="5500689"/>
            <a:ext cx="2711450" cy="327025"/>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p:txBody>
      </p:sp>
      <p:pic>
        <p:nvPicPr>
          <p:cNvPr descr="Erasmus+ logo EN.jpg" id="234" name="Google Shape;234;p8"/>
          <p:cNvPicPr preferRelativeResize="0"/>
          <p:nvPr/>
        </p:nvPicPr>
        <p:blipFill rotWithShape="1">
          <a:blip r:embed="rId3">
            <a:alphaModFix/>
          </a:blip>
          <a:srcRect b="0" l="0" r="0" t="0"/>
          <a:stretch/>
        </p:blipFill>
        <p:spPr>
          <a:xfrm>
            <a:off x="142876" y="1000125"/>
            <a:ext cx="2593975" cy="5715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ph type="title"/>
          </p:nvPr>
        </p:nvSpPr>
        <p:spPr>
          <a:xfrm>
            <a:off x="1042989" y="1408113"/>
            <a:ext cx="3208337" cy="102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Arial"/>
                <a:ea typeface="Arial"/>
                <a:cs typeface="Arial"/>
                <a:sym typeface="Arial"/>
              </a:rPr>
              <a:t>Základné informácie</a:t>
            </a:r>
            <a:endParaRPr/>
          </a:p>
        </p:txBody>
      </p:sp>
      <p:sp>
        <p:nvSpPr>
          <p:cNvPr id="240" name="Google Shape;240;p9"/>
          <p:cNvSpPr txBox="1"/>
          <p:nvPr>
            <p:ph idx="1" type="body"/>
          </p:nvPr>
        </p:nvSpPr>
        <p:spPr>
          <a:xfrm>
            <a:off x="1146176" y="2624139"/>
            <a:ext cx="7540625" cy="315912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600"/>
              </a:spcBef>
              <a:spcAft>
                <a:spcPts val="0"/>
              </a:spcAft>
              <a:buClr>
                <a:srgbClr val="114454"/>
              </a:buClr>
              <a:buSzPts val="1616"/>
              <a:buFont typeface="Noto Sans Symbols"/>
              <a:buChar char="⮚"/>
            </a:pPr>
            <a:r>
              <a:rPr b="1" lang="sk-SK" sz="1600">
                <a:solidFill>
                  <a:srgbClr val="17365D"/>
                </a:solidFill>
                <a:latin typeface="Arial"/>
                <a:ea typeface="Arial"/>
                <a:cs typeface="Arial"/>
                <a:sym typeface="Arial"/>
              </a:rPr>
              <a:t>horná končatina</a:t>
            </a:r>
            <a:r>
              <a:rPr lang="sk-SK" sz="1600">
                <a:solidFill>
                  <a:srgbClr val="17365D"/>
                </a:solidFill>
                <a:latin typeface="Arial"/>
                <a:ea typeface="Arial"/>
                <a:cs typeface="Arial"/>
                <a:sym typeface="Arial"/>
              </a:rPr>
              <a:t> </a:t>
            </a:r>
            <a:endParaRPr/>
          </a:p>
          <a:p>
            <a:pPr indent="-406400" lvl="1" marL="914400" rtl="0" algn="l">
              <a:lnSpc>
                <a:spcPct val="150000"/>
              </a:lnSpc>
              <a:spcBef>
                <a:spcPts val="0"/>
              </a:spcBef>
              <a:spcAft>
                <a:spcPts val="0"/>
              </a:spcAft>
              <a:buClr>
                <a:srgbClr val="114454"/>
              </a:buClr>
              <a:buSzPts val="1616"/>
              <a:buFont typeface="Noto Sans Symbols"/>
              <a:buChar char="⮚"/>
            </a:pPr>
            <a:r>
              <a:rPr lang="sk-SK" sz="1600">
                <a:latin typeface="Arial"/>
                <a:ea typeface="Arial"/>
                <a:cs typeface="Arial"/>
                <a:sym typeface="Arial"/>
              </a:rPr>
              <a:t>pletenec: lopatka, kľúčna kosť</a:t>
            </a:r>
            <a:endParaRPr/>
          </a:p>
          <a:p>
            <a:pPr indent="-406400" lvl="1" marL="914400" rtl="0" algn="l">
              <a:lnSpc>
                <a:spcPct val="150000"/>
              </a:lnSpc>
              <a:spcBef>
                <a:spcPts val="0"/>
              </a:spcBef>
              <a:spcAft>
                <a:spcPts val="0"/>
              </a:spcAft>
              <a:buClr>
                <a:srgbClr val="114454"/>
              </a:buClr>
              <a:buSzPts val="1616"/>
              <a:buFont typeface="Noto Sans Symbols"/>
              <a:buChar char="⮚"/>
            </a:pPr>
            <a:r>
              <a:rPr lang="sk-SK" sz="1600">
                <a:latin typeface="Arial"/>
                <a:ea typeface="Arial"/>
                <a:cs typeface="Arial"/>
                <a:sym typeface="Arial"/>
              </a:rPr>
              <a:t>voľná končatina: ramenná, predlaktie – lakťová, vretenná, kosti zápästia, záprstné kosti, články prstov</a:t>
            </a:r>
            <a:endParaRPr/>
          </a:p>
          <a:p>
            <a:pPr indent="-406400" lvl="0" marL="457200" rtl="0" algn="l">
              <a:lnSpc>
                <a:spcPct val="150000"/>
              </a:lnSpc>
              <a:spcBef>
                <a:spcPts val="600"/>
              </a:spcBef>
              <a:spcAft>
                <a:spcPts val="0"/>
              </a:spcAft>
              <a:buClr>
                <a:srgbClr val="114454"/>
              </a:buClr>
              <a:buSzPts val="1616"/>
              <a:buFont typeface="Noto Sans Symbols"/>
              <a:buChar char="⮚"/>
            </a:pPr>
            <a:r>
              <a:rPr b="1" lang="sk-SK" sz="1600">
                <a:solidFill>
                  <a:srgbClr val="17365D"/>
                </a:solidFill>
                <a:latin typeface="Arial"/>
                <a:ea typeface="Arial"/>
                <a:cs typeface="Arial"/>
                <a:sym typeface="Arial"/>
              </a:rPr>
              <a:t>dolná končatina</a:t>
            </a:r>
            <a:endParaRPr/>
          </a:p>
          <a:p>
            <a:pPr indent="-406400" lvl="1" marL="914400" rtl="0" algn="l">
              <a:lnSpc>
                <a:spcPct val="150000"/>
              </a:lnSpc>
              <a:spcBef>
                <a:spcPts val="0"/>
              </a:spcBef>
              <a:spcAft>
                <a:spcPts val="0"/>
              </a:spcAft>
              <a:buClr>
                <a:srgbClr val="114454"/>
              </a:buClr>
              <a:buSzPts val="1616"/>
              <a:buFont typeface="Noto Sans Symbols"/>
              <a:buChar char="⮚"/>
            </a:pPr>
            <a:r>
              <a:rPr lang="sk-SK" sz="1600">
                <a:latin typeface="Arial"/>
                <a:ea typeface="Arial"/>
                <a:cs typeface="Arial"/>
                <a:sym typeface="Arial"/>
              </a:rPr>
              <a:t>pletenec: panvová kosť – bedrová, sedacia, lonová</a:t>
            </a:r>
            <a:endParaRPr/>
          </a:p>
          <a:p>
            <a:pPr indent="-406400" lvl="1" marL="914400" rtl="0" algn="l">
              <a:lnSpc>
                <a:spcPct val="150000"/>
              </a:lnSpc>
              <a:spcBef>
                <a:spcPts val="0"/>
              </a:spcBef>
              <a:spcAft>
                <a:spcPts val="0"/>
              </a:spcAft>
              <a:buClr>
                <a:srgbClr val="114454"/>
              </a:buClr>
              <a:buSzPts val="1616"/>
              <a:buFont typeface="Noto Sans Symbols"/>
              <a:buChar char="⮚"/>
            </a:pPr>
            <a:r>
              <a:rPr lang="sk-SK" sz="1600">
                <a:latin typeface="Arial"/>
                <a:ea typeface="Arial"/>
                <a:cs typeface="Arial"/>
                <a:sym typeface="Arial"/>
              </a:rPr>
              <a:t>voľná končatina: stehnová, jabĺčko, predkolenie, priehlavkové, predpriehlavkové, články prstov</a:t>
            </a:r>
            <a:endParaRPr/>
          </a:p>
        </p:txBody>
      </p:sp>
      <p:grpSp>
        <p:nvGrpSpPr>
          <p:cNvPr id="241" name="Google Shape;241;p9"/>
          <p:cNvGrpSpPr/>
          <p:nvPr/>
        </p:nvGrpSpPr>
        <p:grpSpPr>
          <a:xfrm>
            <a:off x="323851" y="1616076"/>
            <a:ext cx="366713" cy="366713"/>
            <a:chOff x="1923675" y="1633650"/>
            <a:chExt cx="436000" cy="435975"/>
          </a:xfrm>
        </p:grpSpPr>
        <p:sp>
          <p:nvSpPr>
            <p:cNvPr id="242" name="Google Shape;242;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5" name="Google Shape;245;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8" name="Google Shape;248;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49" name="Google Shape;249;p9"/>
          <p:cNvSpPr txBox="1"/>
          <p:nvPr/>
        </p:nvSpPr>
        <p:spPr>
          <a:xfrm>
            <a:off x="214313" y="5673726"/>
            <a:ext cx="2711450" cy="327025"/>
          </a:xfrm>
          <a:prstGeom prst="rect">
            <a:avLst/>
          </a:prstGeom>
          <a:solidFill>
            <a:srgbClr val="E36C09"/>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sk-SK" sz="900">
                <a:solidFill>
                  <a:schemeClr val="dk1"/>
                </a:solidFill>
                <a:latin typeface="Arial"/>
                <a:ea typeface="Arial"/>
                <a:cs typeface="Arial"/>
                <a:sym typeface="Arial"/>
              </a:rPr>
              <a:t>2020-1-SK01-KA226-SCH-094350</a:t>
            </a:r>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a:p>
            <a:pPr indent="0" lvl="0" marL="0" marR="0" rtl="0" algn="l">
              <a:spcBef>
                <a:spcPts val="1000"/>
              </a:spcBef>
              <a:spcAft>
                <a:spcPts val="0"/>
              </a:spcAft>
              <a:buNone/>
            </a:pPr>
            <a:r>
              <a:t/>
            </a:r>
            <a:endParaRPr b="1" sz="900">
              <a:solidFill>
                <a:srgbClr val="114454"/>
              </a:solidFill>
              <a:latin typeface="Nixie One"/>
              <a:ea typeface="Nixie One"/>
              <a:cs typeface="Nixie One"/>
              <a:sym typeface="Nixie One"/>
            </a:endParaRPr>
          </a:p>
        </p:txBody>
      </p:sp>
      <p:pic>
        <p:nvPicPr>
          <p:cNvPr descr="Erasmus+ logo EN.jpg" id="250" name="Google Shape;250;p9"/>
          <p:cNvPicPr preferRelativeResize="0"/>
          <p:nvPr/>
        </p:nvPicPr>
        <p:blipFill rotWithShape="1">
          <a:blip r:embed="rId3">
            <a:alphaModFix/>
          </a:blip>
          <a:srcRect b="0" l="0" r="0" t="0"/>
          <a:stretch/>
        </p:blipFill>
        <p:spPr>
          <a:xfrm>
            <a:off x="285751" y="1071563"/>
            <a:ext cx="2593975" cy="5715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2021-07-01T07:28:24Z</dcterms:created>
  <dc:creator>Skola</dc:creator>
</cp:coreProperties>
</file>