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9" roundtripDataSignature="AMtx7mj0L36RFruWO2HHnaMJP8TCQe+ct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customschemas.google.com/relationships/presentationmetadata" Target="meta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sk-SK"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9" name="Google Shape;11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0" name="Google Shape;250;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0" name="Google Shape;260;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6" name="Google Shape;276;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3" name="Google Shape;293;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2" name="Google Shape;302;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8" name="Google Shape;12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7" name="Google Shape;137;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1" name="Google Shape;171;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1" name="Google Shape;181;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7" name="Google Shape;197;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7" name="Google Shape;207;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3" name="Google Shape;223;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4" name="Google Shape;234;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5" name="Shape 15"/>
        <p:cNvGrpSpPr/>
        <p:nvPr/>
      </p:nvGrpSpPr>
      <p:grpSpPr>
        <a:xfrm>
          <a:off x="0" y="0"/>
          <a:ext cx="0" cy="0"/>
          <a:chOff x="0" y="0"/>
          <a:chExt cx="0" cy="0"/>
        </a:xfrm>
      </p:grpSpPr>
      <p:sp>
        <p:nvSpPr>
          <p:cNvPr id="16" name="Google Shape;16;p16"/>
          <p:cNvSpPr/>
          <p:nvPr/>
        </p:nvSpPr>
        <p:spPr>
          <a:xfrm>
            <a:off x="0" y="5717117"/>
            <a:ext cx="12192000"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7" name="Google Shape;17;p16"/>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18" name="Google Shape;18;p16"/>
          <p:cNvSpPr/>
          <p:nvPr/>
        </p:nvSpPr>
        <p:spPr>
          <a:xfrm>
            <a:off x="0" y="666753"/>
            <a:ext cx="12192000"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 name="Google Shape;19;p16"/>
          <p:cNvSpPr/>
          <p:nvPr/>
        </p:nvSpPr>
        <p:spPr>
          <a:xfrm>
            <a:off x="0" y="5992286"/>
            <a:ext cx="12192000"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 name="Google Shape;20;p16"/>
          <p:cNvSpPr/>
          <p:nvPr/>
        </p:nvSpPr>
        <p:spPr>
          <a:xfrm>
            <a:off x="0" y="6112934"/>
            <a:ext cx="12192000"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 name="Google Shape;21;p16"/>
          <p:cNvSpPr txBox="1"/>
          <p:nvPr>
            <p:ph type="ctrTitle"/>
          </p:nvPr>
        </p:nvSpPr>
        <p:spPr>
          <a:xfrm>
            <a:off x="914400" y="3468567"/>
            <a:ext cx="77472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800"/>
              <a:buFont typeface="Arial"/>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77" name="Shape 77"/>
        <p:cNvGrpSpPr/>
        <p:nvPr/>
      </p:nvGrpSpPr>
      <p:grpSpPr>
        <a:xfrm>
          <a:off x="0" y="0"/>
          <a:ext cx="0" cy="0"/>
          <a:chOff x="0" y="0"/>
          <a:chExt cx="0" cy="0"/>
        </a:xfrm>
      </p:grpSpPr>
      <p:sp>
        <p:nvSpPr>
          <p:cNvPr id="78" name="Google Shape;78;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0" name="Google Shape;80;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2" name="Google Shape;82;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86" name="Shape 86"/>
        <p:cNvGrpSpPr/>
        <p:nvPr/>
      </p:nvGrpSpPr>
      <p:grpSpPr>
        <a:xfrm>
          <a:off x="0" y="0"/>
          <a:ext cx="0" cy="0"/>
          <a:chOff x="0" y="0"/>
          <a:chExt cx="0" cy="0"/>
        </a:xfrm>
      </p:grpSpPr>
      <p:sp>
        <p:nvSpPr>
          <p:cNvPr id="87" name="Google Shape;87;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91" name="Shape 91"/>
        <p:cNvGrpSpPr/>
        <p:nvPr/>
      </p:nvGrpSpPr>
      <p:grpSpPr>
        <a:xfrm>
          <a:off x="0" y="0"/>
          <a:ext cx="0" cy="0"/>
          <a:chOff x="0" y="0"/>
          <a:chExt cx="0" cy="0"/>
        </a:xfrm>
      </p:grpSpPr>
      <p:sp>
        <p:nvSpPr>
          <p:cNvPr id="92" name="Google Shape;92;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94" name="Google Shape;94;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5" name="Google Shape;9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98" name="Shape 98"/>
        <p:cNvGrpSpPr/>
        <p:nvPr/>
      </p:nvGrpSpPr>
      <p:grpSpPr>
        <a:xfrm>
          <a:off x="0" y="0"/>
          <a:ext cx="0" cy="0"/>
          <a:chOff x="0" y="0"/>
          <a:chExt cx="0" cy="0"/>
        </a:xfrm>
      </p:grpSpPr>
      <p:sp>
        <p:nvSpPr>
          <p:cNvPr id="99" name="Google Shape;99;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28"/>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101" name="Google Shape;101;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2" name="Google Shape;102;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105" name="Shape 105"/>
        <p:cNvGrpSpPr/>
        <p:nvPr/>
      </p:nvGrpSpPr>
      <p:grpSpPr>
        <a:xfrm>
          <a:off x="0" y="0"/>
          <a:ext cx="0" cy="0"/>
          <a:chOff x="0" y="0"/>
          <a:chExt cx="0" cy="0"/>
        </a:xfrm>
      </p:grpSpPr>
      <p:sp>
        <p:nvSpPr>
          <p:cNvPr id="106" name="Google Shape;106;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7" name="Google Shape;107;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111" name="Shape 111"/>
        <p:cNvGrpSpPr/>
        <p:nvPr/>
      </p:nvGrpSpPr>
      <p:grpSpPr>
        <a:xfrm>
          <a:off x="0" y="0"/>
          <a:ext cx="0" cy="0"/>
          <a:chOff x="0" y="0"/>
          <a:chExt cx="0" cy="0"/>
        </a:xfrm>
      </p:grpSpPr>
      <p:sp>
        <p:nvSpPr>
          <p:cNvPr id="112" name="Google Shape;112;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3" name="Google Shape;113;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2" name="Shape 22"/>
        <p:cNvGrpSpPr/>
        <p:nvPr/>
      </p:nvGrpSpPr>
      <p:grpSpPr>
        <a:xfrm>
          <a:off x="0" y="0"/>
          <a:ext cx="0" cy="0"/>
          <a:chOff x="0" y="0"/>
          <a:chExt cx="0" cy="0"/>
        </a:xfrm>
      </p:grpSpPr>
      <p:sp>
        <p:nvSpPr>
          <p:cNvPr id="23" name="Google Shape;23;p17"/>
          <p:cNvSpPr/>
          <p:nvPr/>
        </p:nvSpPr>
        <p:spPr>
          <a:xfrm>
            <a:off x="0" y="1530351"/>
            <a:ext cx="12192000" cy="37973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 name="Google Shape;24;p17"/>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25" name="Google Shape;25;p17"/>
          <p:cNvSpPr/>
          <p:nvPr/>
        </p:nvSpPr>
        <p:spPr>
          <a:xfrm>
            <a:off x="0" y="666752"/>
            <a:ext cx="12192000" cy="975783"/>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 name="Google Shape;26;p17"/>
          <p:cNvSpPr/>
          <p:nvPr/>
        </p:nvSpPr>
        <p:spPr>
          <a:xfrm>
            <a:off x="0" y="5283200"/>
            <a:ext cx="12192000" cy="493184"/>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 name="Google Shape;27;p17"/>
          <p:cNvSpPr/>
          <p:nvPr/>
        </p:nvSpPr>
        <p:spPr>
          <a:xfrm>
            <a:off x="0" y="5778501"/>
            <a:ext cx="12192000" cy="10795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 name="Google Shape;2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888"/>
                </a:solidFill>
                <a:latin typeface="Arial"/>
                <a:ea typeface="Arial"/>
                <a:cs typeface="Arial"/>
                <a:sym typeface="Arial"/>
              </a:defRPr>
            </a:lvl1pPr>
            <a:lvl2pPr indent="0" lvl="1" marL="0" algn="r">
              <a:spcBef>
                <a:spcPts val="0"/>
              </a:spcBef>
              <a:buNone/>
              <a:defRPr b="0" i="0" sz="1200" u="none" cap="none" strike="noStrike">
                <a:solidFill>
                  <a:srgbClr val="888888"/>
                </a:solidFill>
                <a:latin typeface="Arial"/>
                <a:ea typeface="Arial"/>
                <a:cs typeface="Arial"/>
                <a:sym typeface="Arial"/>
              </a:defRPr>
            </a:lvl2pPr>
            <a:lvl3pPr indent="0" lvl="2" marL="0" algn="r">
              <a:spcBef>
                <a:spcPts val="0"/>
              </a:spcBef>
              <a:buNone/>
              <a:defRPr b="0" i="0" sz="1200" u="none" cap="none" strike="noStrike">
                <a:solidFill>
                  <a:srgbClr val="888888"/>
                </a:solidFill>
                <a:latin typeface="Arial"/>
                <a:ea typeface="Arial"/>
                <a:cs typeface="Arial"/>
                <a:sym typeface="Arial"/>
              </a:defRPr>
            </a:lvl3pPr>
            <a:lvl4pPr indent="0" lvl="3" marL="0" algn="r">
              <a:spcBef>
                <a:spcPts val="0"/>
              </a:spcBef>
              <a:buNone/>
              <a:defRPr b="0" i="0" sz="1200" u="none" cap="none" strike="noStrike">
                <a:solidFill>
                  <a:srgbClr val="888888"/>
                </a:solidFill>
                <a:latin typeface="Arial"/>
                <a:ea typeface="Arial"/>
                <a:cs typeface="Arial"/>
                <a:sym typeface="Arial"/>
              </a:defRPr>
            </a:lvl4pPr>
            <a:lvl5pPr indent="0" lvl="4" marL="0" algn="r">
              <a:spcBef>
                <a:spcPts val="0"/>
              </a:spcBef>
              <a:buNone/>
              <a:defRPr b="0" i="0" sz="1200" u="none" cap="none" strike="noStrike">
                <a:solidFill>
                  <a:srgbClr val="888888"/>
                </a:solidFill>
                <a:latin typeface="Arial"/>
                <a:ea typeface="Arial"/>
                <a:cs typeface="Arial"/>
                <a:sym typeface="Arial"/>
              </a:defRPr>
            </a:lvl5pPr>
            <a:lvl6pPr indent="0" lvl="5" marL="0" algn="r">
              <a:spcBef>
                <a:spcPts val="0"/>
              </a:spcBef>
              <a:buNone/>
              <a:defRPr b="0" i="0" sz="1200" u="none" cap="none" strike="noStrike">
                <a:solidFill>
                  <a:srgbClr val="888888"/>
                </a:solidFill>
                <a:latin typeface="Arial"/>
                <a:ea typeface="Arial"/>
                <a:cs typeface="Arial"/>
                <a:sym typeface="Arial"/>
              </a:defRPr>
            </a:lvl6pPr>
            <a:lvl7pPr indent="0" lvl="6" marL="0" algn="r">
              <a:spcBef>
                <a:spcPts val="0"/>
              </a:spcBef>
              <a:buNone/>
              <a:defRPr b="0" i="0" sz="1200" u="none" cap="none" strike="noStrike">
                <a:solidFill>
                  <a:srgbClr val="888888"/>
                </a:solidFill>
                <a:latin typeface="Arial"/>
                <a:ea typeface="Arial"/>
                <a:cs typeface="Arial"/>
                <a:sym typeface="Arial"/>
              </a:defRPr>
            </a:lvl7pPr>
            <a:lvl8pPr indent="0" lvl="7" marL="0" algn="r">
              <a:spcBef>
                <a:spcPts val="0"/>
              </a:spcBef>
              <a:buNone/>
              <a:defRPr b="0" i="0" sz="1200" u="none" cap="none" strike="noStrike">
                <a:solidFill>
                  <a:srgbClr val="888888"/>
                </a:solidFill>
                <a:latin typeface="Arial"/>
                <a:ea typeface="Arial"/>
                <a:cs typeface="Arial"/>
                <a:sym typeface="Arial"/>
              </a:defRPr>
            </a:lvl8pPr>
            <a:lvl9pPr indent="0" lvl="8" mar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29" name="Shape 29"/>
        <p:cNvGrpSpPr/>
        <p:nvPr/>
      </p:nvGrpSpPr>
      <p:grpSpPr>
        <a:xfrm>
          <a:off x="0" y="0"/>
          <a:ext cx="0" cy="0"/>
          <a:chOff x="0" y="0"/>
          <a:chExt cx="0" cy="0"/>
        </a:xfrm>
      </p:grpSpPr>
      <p:sp>
        <p:nvSpPr>
          <p:cNvPr id="30" name="Google Shape;3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3" name="Shape 33"/>
        <p:cNvGrpSpPr/>
        <p:nvPr/>
      </p:nvGrpSpPr>
      <p:grpSpPr>
        <a:xfrm>
          <a:off x="0" y="0"/>
          <a:ext cx="0" cy="0"/>
          <a:chOff x="0" y="0"/>
          <a:chExt cx="0" cy="0"/>
        </a:xfrm>
      </p:grpSpPr>
      <p:sp>
        <p:nvSpPr>
          <p:cNvPr id="34" name="Google Shape;34;p19"/>
          <p:cNvSpPr/>
          <p:nvPr/>
        </p:nvSpPr>
        <p:spPr>
          <a:xfrm>
            <a:off x="0" y="5717117"/>
            <a:ext cx="4633384"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5" name="Google Shape;35;p19"/>
          <p:cNvSpPr/>
          <p:nvPr/>
        </p:nvSpPr>
        <p:spPr>
          <a:xfrm>
            <a:off x="0" y="2"/>
            <a:ext cx="4633384"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36" name="Google Shape;36;p19"/>
          <p:cNvSpPr/>
          <p:nvPr/>
        </p:nvSpPr>
        <p:spPr>
          <a:xfrm>
            <a:off x="0" y="666753"/>
            <a:ext cx="4633384"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7" name="Google Shape;37;p19"/>
          <p:cNvSpPr/>
          <p:nvPr/>
        </p:nvSpPr>
        <p:spPr>
          <a:xfrm>
            <a:off x="0" y="5992286"/>
            <a:ext cx="4633384"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8" name="Google Shape;38;p19"/>
          <p:cNvSpPr/>
          <p:nvPr/>
        </p:nvSpPr>
        <p:spPr>
          <a:xfrm>
            <a:off x="0" y="6112934"/>
            <a:ext cx="4633384"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9" name="Google Shape;39;p19"/>
          <p:cNvSpPr txBox="1"/>
          <p:nvPr>
            <p:ph type="ctrTitle"/>
          </p:nvPr>
        </p:nvSpPr>
        <p:spPr>
          <a:xfrm>
            <a:off x="5484800" y="3838333"/>
            <a:ext cx="60076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14454"/>
              </a:buClr>
              <a:buSzPts val="4800"/>
              <a:buFont typeface="Arial"/>
              <a:buNone/>
              <a:defRPr sz="4800">
                <a:solidFill>
                  <a:srgbClr val="114454"/>
                </a:solidFill>
              </a:defRPr>
            </a:lvl1pPr>
            <a:lvl2pPr lvl="1">
              <a:spcBef>
                <a:spcPts val="0"/>
              </a:spcBef>
              <a:spcAft>
                <a:spcPts val="0"/>
              </a:spcAft>
              <a:buClr>
                <a:srgbClr val="114454"/>
              </a:buClr>
              <a:buSzPts val="4800"/>
              <a:buNone/>
              <a:defRPr sz="4800">
                <a:solidFill>
                  <a:srgbClr val="114454"/>
                </a:solidFill>
              </a:defRPr>
            </a:lvl2pPr>
            <a:lvl3pPr lvl="2">
              <a:spcBef>
                <a:spcPts val="0"/>
              </a:spcBef>
              <a:spcAft>
                <a:spcPts val="0"/>
              </a:spcAft>
              <a:buClr>
                <a:srgbClr val="114454"/>
              </a:buClr>
              <a:buSzPts val="4800"/>
              <a:buNone/>
              <a:defRPr sz="4800">
                <a:solidFill>
                  <a:srgbClr val="114454"/>
                </a:solidFill>
              </a:defRPr>
            </a:lvl3pPr>
            <a:lvl4pPr lvl="3">
              <a:spcBef>
                <a:spcPts val="0"/>
              </a:spcBef>
              <a:spcAft>
                <a:spcPts val="0"/>
              </a:spcAft>
              <a:buClr>
                <a:srgbClr val="114454"/>
              </a:buClr>
              <a:buSzPts val="4800"/>
              <a:buNone/>
              <a:defRPr sz="4800">
                <a:solidFill>
                  <a:srgbClr val="114454"/>
                </a:solidFill>
              </a:defRPr>
            </a:lvl4pPr>
            <a:lvl5pPr lvl="4">
              <a:spcBef>
                <a:spcPts val="0"/>
              </a:spcBef>
              <a:spcAft>
                <a:spcPts val="0"/>
              </a:spcAft>
              <a:buClr>
                <a:srgbClr val="114454"/>
              </a:buClr>
              <a:buSzPts val="4800"/>
              <a:buNone/>
              <a:defRPr sz="4800">
                <a:solidFill>
                  <a:srgbClr val="114454"/>
                </a:solidFill>
              </a:defRPr>
            </a:lvl5pPr>
            <a:lvl6pPr lvl="5">
              <a:spcBef>
                <a:spcPts val="0"/>
              </a:spcBef>
              <a:spcAft>
                <a:spcPts val="0"/>
              </a:spcAft>
              <a:buClr>
                <a:srgbClr val="114454"/>
              </a:buClr>
              <a:buSzPts val="4800"/>
              <a:buNone/>
              <a:defRPr sz="4800">
                <a:solidFill>
                  <a:srgbClr val="114454"/>
                </a:solidFill>
              </a:defRPr>
            </a:lvl6pPr>
            <a:lvl7pPr lvl="6">
              <a:spcBef>
                <a:spcPts val="0"/>
              </a:spcBef>
              <a:spcAft>
                <a:spcPts val="0"/>
              </a:spcAft>
              <a:buClr>
                <a:srgbClr val="114454"/>
              </a:buClr>
              <a:buSzPts val="4800"/>
              <a:buNone/>
              <a:defRPr sz="4800">
                <a:solidFill>
                  <a:srgbClr val="114454"/>
                </a:solidFill>
              </a:defRPr>
            </a:lvl7pPr>
            <a:lvl8pPr lvl="7">
              <a:spcBef>
                <a:spcPts val="0"/>
              </a:spcBef>
              <a:spcAft>
                <a:spcPts val="0"/>
              </a:spcAft>
              <a:buClr>
                <a:srgbClr val="114454"/>
              </a:buClr>
              <a:buSzPts val="4800"/>
              <a:buNone/>
              <a:defRPr sz="4800">
                <a:solidFill>
                  <a:srgbClr val="114454"/>
                </a:solidFill>
              </a:defRPr>
            </a:lvl8pPr>
            <a:lvl9pPr lvl="8">
              <a:spcBef>
                <a:spcPts val="0"/>
              </a:spcBef>
              <a:spcAft>
                <a:spcPts val="0"/>
              </a:spcAft>
              <a:buClr>
                <a:srgbClr val="114454"/>
              </a:buClr>
              <a:buSzPts val="4800"/>
              <a:buNone/>
              <a:defRPr sz="4800">
                <a:solidFill>
                  <a:srgbClr val="114454"/>
                </a:solidFill>
              </a:defRPr>
            </a:lvl9pPr>
          </a:lstStyle>
          <a:p/>
        </p:txBody>
      </p:sp>
      <p:sp>
        <p:nvSpPr>
          <p:cNvPr id="40" name="Google Shape;40;p19"/>
          <p:cNvSpPr txBox="1"/>
          <p:nvPr>
            <p:ph idx="1" type="subTitle"/>
          </p:nvPr>
        </p:nvSpPr>
        <p:spPr>
          <a:xfrm>
            <a:off x="5484800" y="5310733"/>
            <a:ext cx="6007600" cy="1046400"/>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rgbClr val="94BF6E"/>
              </a:buClr>
              <a:buSzPts val="1800"/>
              <a:buNone/>
              <a:defRPr b="1" sz="1800">
                <a:solidFill>
                  <a:srgbClr val="94BF6E"/>
                </a:solidFill>
              </a:defRPr>
            </a:lvl1pPr>
            <a:lvl2pPr lvl="1" algn="l">
              <a:lnSpc>
                <a:spcPct val="90000"/>
              </a:lnSpc>
              <a:spcBef>
                <a:spcPts val="0"/>
              </a:spcBef>
              <a:spcAft>
                <a:spcPts val="0"/>
              </a:spcAft>
              <a:buClr>
                <a:srgbClr val="94BF6E"/>
              </a:buClr>
              <a:buSzPts val="1800"/>
              <a:buNone/>
              <a:defRPr b="1" sz="1800">
                <a:solidFill>
                  <a:srgbClr val="94BF6E"/>
                </a:solidFill>
              </a:defRPr>
            </a:lvl2pPr>
            <a:lvl3pPr lvl="2" algn="l">
              <a:lnSpc>
                <a:spcPct val="90000"/>
              </a:lnSpc>
              <a:spcBef>
                <a:spcPts val="0"/>
              </a:spcBef>
              <a:spcAft>
                <a:spcPts val="0"/>
              </a:spcAft>
              <a:buClr>
                <a:srgbClr val="94BF6E"/>
              </a:buClr>
              <a:buSzPts val="1800"/>
              <a:buNone/>
              <a:defRPr b="1" sz="1800">
                <a:solidFill>
                  <a:srgbClr val="94BF6E"/>
                </a:solidFill>
              </a:defRPr>
            </a:lvl3pPr>
            <a:lvl4pPr lvl="3" algn="l">
              <a:lnSpc>
                <a:spcPct val="90000"/>
              </a:lnSpc>
              <a:spcBef>
                <a:spcPts val="0"/>
              </a:spcBef>
              <a:spcAft>
                <a:spcPts val="0"/>
              </a:spcAft>
              <a:buClr>
                <a:srgbClr val="94BF6E"/>
              </a:buClr>
              <a:buSzPts val="1800"/>
              <a:buNone/>
              <a:defRPr b="1">
                <a:solidFill>
                  <a:srgbClr val="94BF6E"/>
                </a:solidFill>
              </a:defRPr>
            </a:lvl4pPr>
            <a:lvl5pPr lvl="4" algn="l">
              <a:lnSpc>
                <a:spcPct val="90000"/>
              </a:lnSpc>
              <a:spcBef>
                <a:spcPts val="0"/>
              </a:spcBef>
              <a:spcAft>
                <a:spcPts val="0"/>
              </a:spcAft>
              <a:buClr>
                <a:srgbClr val="94BF6E"/>
              </a:buClr>
              <a:buSzPts val="1800"/>
              <a:buNone/>
              <a:defRPr b="1">
                <a:solidFill>
                  <a:srgbClr val="94BF6E"/>
                </a:solidFill>
              </a:defRPr>
            </a:lvl5pPr>
            <a:lvl6pPr lvl="5" algn="l">
              <a:lnSpc>
                <a:spcPct val="90000"/>
              </a:lnSpc>
              <a:spcBef>
                <a:spcPts val="0"/>
              </a:spcBef>
              <a:spcAft>
                <a:spcPts val="0"/>
              </a:spcAft>
              <a:buClr>
                <a:srgbClr val="94BF6E"/>
              </a:buClr>
              <a:buSzPts val="1800"/>
              <a:buNone/>
              <a:defRPr b="1">
                <a:solidFill>
                  <a:srgbClr val="94BF6E"/>
                </a:solidFill>
              </a:defRPr>
            </a:lvl6pPr>
            <a:lvl7pPr lvl="6" algn="l">
              <a:lnSpc>
                <a:spcPct val="90000"/>
              </a:lnSpc>
              <a:spcBef>
                <a:spcPts val="0"/>
              </a:spcBef>
              <a:spcAft>
                <a:spcPts val="0"/>
              </a:spcAft>
              <a:buClr>
                <a:srgbClr val="94BF6E"/>
              </a:buClr>
              <a:buSzPts val="1800"/>
              <a:buNone/>
              <a:defRPr b="1">
                <a:solidFill>
                  <a:srgbClr val="94BF6E"/>
                </a:solidFill>
              </a:defRPr>
            </a:lvl7pPr>
            <a:lvl8pPr lvl="7" algn="l">
              <a:lnSpc>
                <a:spcPct val="90000"/>
              </a:lnSpc>
              <a:spcBef>
                <a:spcPts val="0"/>
              </a:spcBef>
              <a:spcAft>
                <a:spcPts val="0"/>
              </a:spcAft>
              <a:buClr>
                <a:srgbClr val="94BF6E"/>
              </a:buClr>
              <a:buSzPts val="1800"/>
              <a:buNone/>
              <a:defRPr b="1">
                <a:solidFill>
                  <a:srgbClr val="94BF6E"/>
                </a:solidFill>
              </a:defRPr>
            </a:lvl8pPr>
            <a:lvl9pPr lvl="8" algn="l">
              <a:lnSpc>
                <a:spcPct val="90000"/>
              </a:lnSpc>
              <a:spcBef>
                <a:spcPts val="0"/>
              </a:spcBef>
              <a:spcAft>
                <a:spcPts val="0"/>
              </a:spcAft>
              <a:buClr>
                <a:srgbClr val="94BF6E"/>
              </a:buClr>
              <a:buSzPts val="1800"/>
              <a:buNone/>
              <a:defRPr b="1">
                <a:solidFill>
                  <a:srgbClr val="94BF6E"/>
                </a:solidFill>
              </a:defRPr>
            </a:lvl9pPr>
          </a:lstStyle>
          <a:p/>
        </p:txBody>
      </p:sp>
      <p:sp>
        <p:nvSpPr>
          <p:cNvPr id="41" name="Google Shape;41;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888"/>
                </a:solidFill>
                <a:latin typeface="Arial"/>
                <a:ea typeface="Arial"/>
                <a:cs typeface="Arial"/>
                <a:sym typeface="Arial"/>
              </a:defRPr>
            </a:lvl1pPr>
            <a:lvl2pPr indent="0" lvl="1" marL="0" algn="r">
              <a:spcBef>
                <a:spcPts val="0"/>
              </a:spcBef>
              <a:buNone/>
              <a:defRPr b="0" i="0" sz="1200" u="none" cap="none" strike="noStrike">
                <a:solidFill>
                  <a:srgbClr val="888888"/>
                </a:solidFill>
                <a:latin typeface="Arial"/>
                <a:ea typeface="Arial"/>
                <a:cs typeface="Arial"/>
                <a:sym typeface="Arial"/>
              </a:defRPr>
            </a:lvl2pPr>
            <a:lvl3pPr indent="0" lvl="2" marL="0" algn="r">
              <a:spcBef>
                <a:spcPts val="0"/>
              </a:spcBef>
              <a:buNone/>
              <a:defRPr b="0" i="0" sz="1200" u="none" cap="none" strike="noStrike">
                <a:solidFill>
                  <a:srgbClr val="888888"/>
                </a:solidFill>
                <a:latin typeface="Arial"/>
                <a:ea typeface="Arial"/>
                <a:cs typeface="Arial"/>
                <a:sym typeface="Arial"/>
              </a:defRPr>
            </a:lvl3pPr>
            <a:lvl4pPr indent="0" lvl="3" marL="0" algn="r">
              <a:spcBef>
                <a:spcPts val="0"/>
              </a:spcBef>
              <a:buNone/>
              <a:defRPr b="0" i="0" sz="1200" u="none" cap="none" strike="noStrike">
                <a:solidFill>
                  <a:srgbClr val="888888"/>
                </a:solidFill>
                <a:latin typeface="Arial"/>
                <a:ea typeface="Arial"/>
                <a:cs typeface="Arial"/>
                <a:sym typeface="Arial"/>
              </a:defRPr>
            </a:lvl4pPr>
            <a:lvl5pPr indent="0" lvl="4" marL="0" algn="r">
              <a:spcBef>
                <a:spcPts val="0"/>
              </a:spcBef>
              <a:buNone/>
              <a:defRPr b="0" i="0" sz="1200" u="none" cap="none" strike="noStrike">
                <a:solidFill>
                  <a:srgbClr val="888888"/>
                </a:solidFill>
                <a:latin typeface="Arial"/>
                <a:ea typeface="Arial"/>
                <a:cs typeface="Arial"/>
                <a:sym typeface="Arial"/>
              </a:defRPr>
            </a:lvl5pPr>
            <a:lvl6pPr indent="0" lvl="5" marL="0" algn="r">
              <a:spcBef>
                <a:spcPts val="0"/>
              </a:spcBef>
              <a:buNone/>
              <a:defRPr b="0" i="0" sz="1200" u="none" cap="none" strike="noStrike">
                <a:solidFill>
                  <a:srgbClr val="888888"/>
                </a:solidFill>
                <a:latin typeface="Arial"/>
                <a:ea typeface="Arial"/>
                <a:cs typeface="Arial"/>
                <a:sym typeface="Arial"/>
              </a:defRPr>
            </a:lvl6pPr>
            <a:lvl7pPr indent="0" lvl="6" marL="0" algn="r">
              <a:spcBef>
                <a:spcPts val="0"/>
              </a:spcBef>
              <a:buNone/>
              <a:defRPr b="0" i="0" sz="1200" u="none" cap="none" strike="noStrike">
                <a:solidFill>
                  <a:srgbClr val="888888"/>
                </a:solidFill>
                <a:latin typeface="Arial"/>
                <a:ea typeface="Arial"/>
                <a:cs typeface="Arial"/>
                <a:sym typeface="Arial"/>
              </a:defRPr>
            </a:lvl7pPr>
            <a:lvl8pPr indent="0" lvl="7" marL="0" algn="r">
              <a:spcBef>
                <a:spcPts val="0"/>
              </a:spcBef>
              <a:buNone/>
              <a:defRPr b="0" i="0" sz="1200" u="none" cap="none" strike="noStrike">
                <a:solidFill>
                  <a:srgbClr val="888888"/>
                </a:solidFill>
                <a:latin typeface="Arial"/>
                <a:ea typeface="Arial"/>
                <a:cs typeface="Arial"/>
                <a:sym typeface="Arial"/>
              </a:defRPr>
            </a:lvl8pPr>
            <a:lvl9pPr indent="0" lvl="8" mar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2" name="Shape 42"/>
        <p:cNvGrpSpPr/>
        <p:nvPr/>
      </p:nvGrpSpPr>
      <p:grpSpPr>
        <a:xfrm>
          <a:off x="0" y="0"/>
          <a:ext cx="0" cy="0"/>
          <a:chOff x="0" y="0"/>
          <a:chExt cx="0" cy="0"/>
        </a:xfrm>
      </p:grpSpPr>
      <p:sp>
        <p:nvSpPr>
          <p:cNvPr id="43" name="Google Shape;43;p20"/>
          <p:cNvSpPr/>
          <p:nvPr/>
        </p:nvSpPr>
        <p:spPr>
          <a:xfrm>
            <a:off x="0" y="2"/>
            <a:ext cx="3302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44" name="Google Shape;44;p20"/>
          <p:cNvSpPr/>
          <p:nvPr/>
        </p:nvSpPr>
        <p:spPr>
          <a:xfrm>
            <a:off x="0" y="666751"/>
            <a:ext cx="6096000" cy="1411816"/>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5" name="Google Shape;45;p20"/>
          <p:cNvSpPr/>
          <p:nvPr/>
        </p:nvSpPr>
        <p:spPr>
          <a:xfrm>
            <a:off x="0" y="2072219"/>
            <a:ext cx="330200" cy="2042583"/>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6" name="Google Shape;46;p20"/>
          <p:cNvSpPr/>
          <p:nvPr/>
        </p:nvSpPr>
        <p:spPr>
          <a:xfrm>
            <a:off x="0" y="4114801"/>
            <a:ext cx="330200" cy="806451"/>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7" name="Google Shape;47;p20"/>
          <p:cNvSpPr/>
          <p:nvPr/>
        </p:nvSpPr>
        <p:spPr>
          <a:xfrm>
            <a:off x="0" y="4921252"/>
            <a:ext cx="330200" cy="1936749"/>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cxnSp>
        <p:nvCxnSpPr>
          <p:cNvPr id="48" name="Google Shape;48;p20"/>
          <p:cNvCxnSpPr/>
          <p:nvPr/>
        </p:nvCxnSpPr>
        <p:spPr>
          <a:xfrm>
            <a:off x="1384300" y="1079501"/>
            <a:ext cx="0" cy="628651"/>
          </a:xfrm>
          <a:prstGeom prst="straightConnector1">
            <a:avLst/>
          </a:prstGeom>
          <a:noFill/>
          <a:ln cap="flat" cmpd="sng" w="9525">
            <a:solidFill>
              <a:srgbClr val="18637B"/>
            </a:solidFill>
            <a:prstDash val="solid"/>
            <a:round/>
            <a:headEnd len="med" w="med" type="none"/>
            <a:tailEnd len="med" w="med" type="none"/>
          </a:ln>
        </p:spPr>
      </p:cxnSp>
      <p:sp>
        <p:nvSpPr>
          <p:cNvPr id="49" name="Google Shape;49;p20"/>
          <p:cNvSpPr txBox="1"/>
          <p:nvPr>
            <p:ph type="title"/>
          </p:nvPr>
        </p:nvSpPr>
        <p:spPr>
          <a:xfrm>
            <a:off x="1528033" y="707633"/>
            <a:ext cx="4278400" cy="1371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Font typeface="Arial"/>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p:txBody>
      </p:sp>
      <p:sp>
        <p:nvSpPr>
          <p:cNvPr id="50" name="Google Shape;50;p20"/>
          <p:cNvSpPr txBox="1"/>
          <p:nvPr>
            <p:ph idx="1" type="body"/>
          </p:nvPr>
        </p:nvSpPr>
        <p:spPr>
          <a:xfrm>
            <a:off x="1528033" y="2356367"/>
            <a:ext cx="10054400" cy="4211600"/>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600"/>
              </a:spcBef>
              <a:spcAft>
                <a:spcPts val="0"/>
              </a:spcAft>
              <a:buClr>
                <a:schemeClr val="dk1"/>
              </a:buClr>
              <a:buSzPts val="2800"/>
              <a:buChar char="▪"/>
              <a:defRPr sz="2800"/>
            </a:lvl1pPr>
            <a:lvl2pPr indent="-406400" lvl="1" marL="914400" algn="l">
              <a:lnSpc>
                <a:spcPct val="90000"/>
              </a:lnSpc>
              <a:spcBef>
                <a:spcPts val="0"/>
              </a:spcBef>
              <a:spcAft>
                <a:spcPts val="0"/>
              </a:spcAft>
              <a:buClr>
                <a:schemeClr val="dk1"/>
              </a:buClr>
              <a:buSzPts val="2800"/>
              <a:buChar char="▫"/>
              <a:defRPr sz="2800"/>
            </a:lvl2pPr>
            <a:lvl3pPr indent="-406400" lvl="2" marL="1371600" algn="l">
              <a:lnSpc>
                <a:spcPct val="90000"/>
              </a:lnSpc>
              <a:spcBef>
                <a:spcPts val="0"/>
              </a:spcBef>
              <a:spcAft>
                <a:spcPts val="0"/>
              </a:spcAft>
              <a:buClr>
                <a:schemeClr val="dk1"/>
              </a:buClr>
              <a:buSzPts val="2800"/>
              <a:buChar char="■"/>
              <a:defRPr sz="2800"/>
            </a:lvl3pPr>
            <a:lvl4pPr indent="-406400" lvl="3" marL="1828800" algn="l">
              <a:lnSpc>
                <a:spcPct val="90000"/>
              </a:lnSpc>
              <a:spcBef>
                <a:spcPts val="0"/>
              </a:spcBef>
              <a:spcAft>
                <a:spcPts val="0"/>
              </a:spcAft>
              <a:buClr>
                <a:schemeClr val="dk1"/>
              </a:buClr>
              <a:buSzPts val="2800"/>
              <a:buChar char="●"/>
              <a:defRPr sz="2800"/>
            </a:lvl4pPr>
            <a:lvl5pPr indent="-406400" lvl="4" marL="2286000" algn="l">
              <a:lnSpc>
                <a:spcPct val="90000"/>
              </a:lnSpc>
              <a:spcBef>
                <a:spcPts val="0"/>
              </a:spcBef>
              <a:spcAft>
                <a:spcPts val="0"/>
              </a:spcAft>
              <a:buClr>
                <a:schemeClr val="dk1"/>
              </a:buClr>
              <a:buSzPts val="2800"/>
              <a:buChar char="○"/>
              <a:defRPr sz="2800"/>
            </a:lvl5pPr>
            <a:lvl6pPr indent="-406400" lvl="5" marL="2743200" algn="l">
              <a:lnSpc>
                <a:spcPct val="90000"/>
              </a:lnSpc>
              <a:spcBef>
                <a:spcPts val="0"/>
              </a:spcBef>
              <a:spcAft>
                <a:spcPts val="0"/>
              </a:spcAft>
              <a:buClr>
                <a:schemeClr val="dk1"/>
              </a:buClr>
              <a:buSzPts val="2800"/>
              <a:buChar char="■"/>
              <a:defRPr sz="2800"/>
            </a:lvl6pPr>
            <a:lvl7pPr indent="-406400" lvl="6" marL="3200400" algn="l">
              <a:lnSpc>
                <a:spcPct val="90000"/>
              </a:lnSpc>
              <a:spcBef>
                <a:spcPts val="0"/>
              </a:spcBef>
              <a:spcAft>
                <a:spcPts val="0"/>
              </a:spcAft>
              <a:buClr>
                <a:schemeClr val="dk1"/>
              </a:buClr>
              <a:buSzPts val="2800"/>
              <a:buChar char="●"/>
              <a:defRPr sz="2800"/>
            </a:lvl7pPr>
            <a:lvl8pPr indent="-406400" lvl="7" marL="3657600" algn="l">
              <a:lnSpc>
                <a:spcPct val="90000"/>
              </a:lnSpc>
              <a:spcBef>
                <a:spcPts val="0"/>
              </a:spcBef>
              <a:spcAft>
                <a:spcPts val="0"/>
              </a:spcAft>
              <a:buClr>
                <a:schemeClr val="dk1"/>
              </a:buClr>
              <a:buSzPts val="2800"/>
              <a:buChar char="○"/>
              <a:defRPr sz="2800"/>
            </a:lvl8pPr>
            <a:lvl9pPr indent="-406400" lvl="8" marL="4114800" algn="l">
              <a:lnSpc>
                <a:spcPct val="90000"/>
              </a:lnSpc>
              <a:spcBef>
                <a:spcPts val="0"/>
              </a:spcBef>
              <a:spcAft>
                <a:spcPts val="0"/>
              </a:spcAft>
              <a:buClr>
                <a:schemeClr val="dk1"/>
              </a:buClr>
              <a:buSzPts val="2800"/>
              <a:buChar char="■"/>
              <a:defRPr sz="2800"/>
            </a:lvl9pPr>
          </a:lstStyle>
          <a:p/>
        </p:txBody>
      </p:sp>
      <p:sp>
        <p:nvSpPr>
          <p:cNvPr id="51" name="Google Shape;5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888"/>
                </a:solidFill>
                <a:latin typeface="Arial"/>
                <a:ea typeface="Arial"/>
                <a:cs typeface="Arial"/>
                <a:sym typeface="Arial"/>
              </a:defRPr>
            </a:lvl1pPr>
            <a:lvl2pPr indent="0" lvl="1" marL="0" algn="r">
              <a:spcBef>
                <a:spcPts val="0"/>
              </a:spcBef>
              <a:buNone/>
              <a:defRPr b="0" i="0" sz="1200" u="none" cap="none" strike="noStrike">
                <a:solidFill>
                  <a:srgbClr val="888888"/>
                </a:solidFill>
                <a:latin typeface="Arial"/>
                <a:ea typeface="Arial"/>
                <a:cs typeface="Arial"/>
                <a:sym typeface="Arial"/>
              </a:defRPr>
            </a:lvl2pPr>
            <a:lvl3pPr indent="0" lvl="2" marL="0" algn="r">
              <a:spcBef>
                <a:spcPts val="0"/>
              </a:spcBef>
              <a:buNone/>
              <a:defRPr b="0" i="0" sz="1200" u="none" cap="none" strike="noStrike">
                <a:solidFill>
                  <a:srgbClr val="888888"/>
                </a:solidFill>
                <a:latin typeface="Arial"/>
                <a:ea typeface="Arial"/>
                <a:cs typeface="Arial"/>
                <a:sym typeface="Arial"/>
              </a:defRPr>
            </a:lvl3pPr>
            <a:lvl4pPr indent="0" lvl="3" marL="0" algn="r">
              <a:spcBef>
                <a:spcPts val="0"/>
              </a:spcBef>
              <a:buNone/>
              <a:defRPr b="0" i="0" sz="1200" u="none" cap="none" strike="noStrike">
                <a:solidFill>
                  <a:srgbClr val="888888"/>
                </a:solidFill>
                <a:latin typeface="Arial"/>
                <a:ea typeface="Arial"/>
                <a:cs typeface="Arial"/>
                <a:sym typeface="Arial"/>
              </a:defRPr>
            </a:lvl4pPr>
            <a:lvl5pPr indent="0" lvl="4" marL="0" algn="r">
              <a:spcBef>
                <a:spcPts val="0"/>
              </a:spcBef>
              <a:buNone/>
              <a:defRPr b="0" i="0" sz="1200" u="none" cap="none" strike="noStrike">
                <a:solidFill>
                  <a:srgbClr val="888888"/>
                </a:solidFill>
                <a:latin typeface="Arial"/>
                <a:ea typeface="Arial"/>
                <a:cs typeface="Arial"/>
                <a:sym typeface="Arial"/>
              </a:defRPr>
            </a:lvl5pPr>
            <a:lvl6pPr indent="0" lvl="5" marL="0" algn="r">
              <a:spcBef>
                <a:spcPts val="0"/>
              </a:spcBef>
              <a:buNone/>
              <a:defRPr b="0" i="0" sz="1200" u="none" cap="none" strike="noStrike">
                <a:solidFill>
                  <a:srgbClr val="888888"/>
                </a:solidFill>
                <a:latin typeface="Arial"/>
                <a:ea typeface="Arial"/>
                <a:cs typeface="Arial"/>
                <a:sym typeface="Arial"/>
              </a:defRPr>
            </a:lvl6pPr>
            <a:lvl7pPr indent="0" lvl="6" marL="0" algn="r">
              <a:spcBef>
                <a:spcPts val="0"/>
              </a:spcBef>
              <a:buNone/>
              <a:defRPr b="0" i="0" sz="1200" u="none" cap="none" strike="noStrike">
                <a:solidFill>
                  <a:srgbClr val="888888"/>
                </a:solidFill>
                <a:latin typeface="Arial"/>
                <a:ea typeface="Arial"/>
                <a:cs typeface="Arial"/>
                <a:sym typeface="Arial"/>
              </a:defRPr>
            </a:lvl7pPr>
            <a:lvl8pPr indent="0" lvl="7" marL="0" algn="r">
              <a:spcBef>
                <a:spcPts val="0"/>
              </a:spcBef>
              <a:buNone/>
              <a:defRPr b="0" i="0" sz="1200" u="none" cap="none" strike="noStrike">
                <a:solidFill>
                  <a:srgbClr val="888888"/>
                </a:solidFill>
                <a:latin typeface="Arial"/>
                <a:ea typeface="Arial"/>
                <a:cs typeface="Arial"/>
                <a:sym typeface="Arial"/>
              </a:defRPr>
            </a:lvl8pPr>
            <a:lvl9pPr indent="0" lvl="8" mar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52" name="Shape 52"/>
        <p:cNvGrpSpPr/>
        <p:nvPr/>
      </p:nvGrpSpPr>
      <p:grpSpPr>
        <a:xfrm>
          <a:off x="0" y="0"/>
          <a:ext cx="0" cy="0"/>
          <a:chOff x="0" y="0"/>
          <a:chExt cx="0" cy="0"/>
        </a:xfrm>
      </p:grpSpPr>
      <p:sp>
        <p:nvSpPr>
          <p:cNvPr id="53" name="Google Shape;53;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5" name="Google Shape;5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58" name="Shape 58"/>
        <p:cNvGrpSpPr/>
        <p:nvPr/>
      </p:nvGrpSpPr>
      <p:grpSpPr>
        <a:xfrm>
          <a:off x="0" y="0"/>
          <a:ext cx="0" cy="0"/>
          <a:chOff x="0" y="0"/>
          <a:chExt cx="0" cy="0"/>
        </a:xfrm>
      </p:grpSpPr>
      <p:sp>
        <p:nvSpPr>
          <p:cNvPr id="59" name="Google Shape;5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64" name="Shape 64"/>
        <p:cNvGrpSpPr/>
        <p:nvPr/>
      </p:nvGrpSpPr>
      <p:grpSpPr>
        <a:xfrm>
          <a:off x="0" y="0"/>
          <a:ext cx="0" cy="0"/>
          <a:chOff x="0" y="0"/>
          <a:chExt cx="0" cy="0"/>
        </a:xfrm>
      </p:grpSpPr>
      <p:sp>
        <p:nvSpPr>
          <p:cNvPr id="65" name="Google Shape;65;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67" name="Google Shape;6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70" name="Shape 70"/>
        <p:cNvGrpSpPr/>
        <p:nvPr/>
      </p:nvGrpSpPr>
      <p:grpSpPr>
        <a:xfrm>
          <a:off x="0" y="0"/>
          <a:ext cx="0" cy="0"/>
          <a:chOff x="0" y="0"/>
          <a:chExt cx="0" cy="0"/>
        </a:xfrm>
      </p:grpSpPr>
      <p:sp>
        <p:nvSpPr>
          <p:cNvPr id="71" name="Google Shape;71;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Arial"/>
                <a:ea typeface="Arial"/>
                <a:cs typeface="Arial"/>
                <a:sym typeface="Arial"/>
              </a:defRPr>
            </a:lvl1pPr>
            <a:lvl2pPr indent="0" lvl="1" marL="0" marR="0" rtl="0" algn="r">
              <a:spcBef>
                <a:spcPts val="0"/>
              </a:spcBef>
              <a:buNone/>
              <a:defRPr b="0" i="0" sz="1200" u="none" cap="none" strike="noStrike">
                <a:solidFill>
                  <a:srgbClr val="888888"/>
                </a:solidFill>
                <a:latin typeface="Arial"/>
                <a:ea typeface="Arial"/>
                <a:cs typeface="Arial"/>
                <a:sym typeface="Arial"/>
              </a:defRPr>
            </a:lvl2pPr>
            <a:lvl3pPr indent="0" lvl="2" marL="0" marR="0" rtl="0" algn="r">
              <a:spcBef>
                <a:spcPts val="0"/>
              </a:spcBef>
              <a:buNone/>
              <a:defRPr b="0" i="0" sz="1200" u="none" cap="none" strike="noStrike">
                <a:solidFill>
                  <a:srgbClr val="888888"/>
                </a:solidFill>
                <a:latin typeface="Arial"/>
                <a:ea typeface="Arial"/>
                <a:cs typeface="Arial"/>
                <a:sym typeface="Arial"/>
              </a:defRPr>
            </a:lvl3pPr>
            <a:lvl4pPr indent="0" lvl="3" marL="0" marR="0" rtl="0" algn="r">
              <a:spcBef>
                <a:spcPts val="0"/>
              </a:spcBef>
              <a:buNone/>
              <a:defRPr b="0" i="0" sz="1200" u="none" cap="none" strike="noStrike">
                <a:solidFill>
                  <a:srgbClr val="888888"/>
                </a:solidFill>
                <a:latin typeface="Arial"/>
                <a:ea typeface="Arial"/>
                <a:cs typeface="Arial"/>
                <a:sym typeface="Arial"/>
              </a:defRPr>
            </a:lvl4pPr>
            <a:lvl5pPr indent="0" lvl="4" marL="0" marR="0" rtl="0" algn="r">
              <a:spcBef>
                <a:spcPts val="0"/>
              </a:spcBef>
              <a:buNone/>
              <a:defRPr b="0" i="0" sz="1200" u="none" cap="none" strike="noStrike">
                <a:solidFill>
                  <a:srgbClr val="888888"/>
                </a:solidFill>
                <a:latin typeface="Arial"/>
                <a:ea typeface="Arial"/>
                <a:cs typeface="Arial"/>
                <a:sym typeface="Arial"/>
              </a:defRPr>
            </a:lvl5pPr>
            <a:lvl6pPr indent="0" lvl="5" marL="0" marR="0" rtl="0" algn="r">
              <a:spcBef>
                <a:spcPts val="0"/>
              </a:spcBef>
              <a:buNone/>
              <a:defRPr b="0" i="0" sz="1200" u="none" cap="none" strike="noStrike">
                <a:solidFill>
                  <a:srgbClr val="888888"/>
                </a:solidFill>
                <a:latin typeface="Arial"/>
                <a:ea typeface="Arial"/>
                <a:cs typeface="Arial"/>
                <a:sym typeface="Arial"/>
              </a:defRPr>
            </a:lvl6pPr>
            <a:lvl7pPr indent="0" lvl="6" marL="0" marR="0" rtl="0" algn="r">
              <a:spcBef>
                <a:spcPts val="0"/>
              </a:spcBef>
              <a:buNone/>
              <a:defRPr b="0" i="0" sz="1200" u="none" cap="none" strike="noStrike">
                <a:solidFill>
                  <a:srgbClr val="888888"/>
                </a:solidFill>
                <a:latin typeface="Arial"/>
                <a:ea typeface="Arial"/>
                <a:cs typeface="Arial"/>
                <a:sym typeface="Arial"/>
              </a:defRPr>
            </a:lvl7pPr>
            <a:lvl8pPr indent="0" lvl="7" marL="0" marR="0" rtl="0" algn="r">
              <a:spcBef>
                <a:spcPts val="0"/>
              </a:spcBef>
              <a:buNone/>
              <a:defRPr b="0" i="0" sz="1200" u="none" cap="none" strike="noStrike">
                <a:solidFill>
                  <a:srgbClr val="888888"/>
                </a:solidFill>
                <a:latin typeface="Arial"/>
                <a:ea typeface="Arial"/>
                <a:cs typeface="Arial"/>
                <a:sym typeface="Arial"/>
              </a:defRPr>
            </a:lvl8pPr>
            <a:lvl9pPr indent="0" lvl="8" marL="0" marR="0" rt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1.jpg"/><Relationship Id="rId5"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hyperlink" Target="https://wordwall.net/cs/resource/19113673" TargetMode="External"/><Relationship Id="rId4" Type="http://schemas.openxmlformats.org/officeDocument/2006/relationships/hyperlink" Target="https://wordwall.net/cs/resource/19113913" TargetMode="External"/><Relationship Id="rId5"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https://drive.google.com/file/d/1AUXcbHICAiDGBbU3nckhUzUbpQ1Stikt/view?usp=sharing" TargetMode="External"/><Relationship Id="rId4" Type="http://schemas.openxmlformats.org/officeDocument/2006/relationships/hyperlink" Target="https://prezi.com/view/ijri169DZF9BF7LCQt06/" TargetMode="External"/><Relationship Id="rId5" Type="http://schemas.openxmlformats.org/officeDocument/2006/relationships/image" Target="../media/image2.jpg"/><Relationship Id="rId6"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2.jp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
          <p:cNvSpPr txBox="1"/>
          <p:nvPr>
            <p:ph type="ctrTitle"/>
          </p:nvPr>
        </p:nvSpPr>
        <p:spPr>
          <a:xfrm>
            <a:off x="2783632" y="2708921"/>
            <a:ext cx="6046788" cy="15451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FFFFF"/>
              </a:buClr>
              <a:buSzPts val="4800"/>
              <a:buFont typeface="Arial"/>
              <a:buNone/>
            </a:pPr>
            <a:r>
              <a:rPr b="1" lang="sk-SK">
                <a:solidFill>
                  <a:srgbClr val="FFFFFF"/>
                </a:solidFill>
                <a:latin typeface="Arial"/>
                <a:ea typeface="Arial"/>
                <a:cs typeface="Arial"/>
                <a:sym typeface="Arial"/>
              </a:rPr>
              <a:t>Digi school BIOLÓGIA</a:t>
            </a:r>
            <a:endParaRPr/>
          </a:p>
        </p:txBody>
      </p:sp>
      <p:pic>
        <p:nvPicPr>
          <p:cNvPr id="122" name="Google Shape;122;p1"/>
          <p:cNvPicPr preferRelativeResize="0"/>
          <p:nvPr/>
        </p:nvPicPr>
        <p:blipFill rotWithShape="1">
          <a:blip r:embed="rId3">
            <a:alphaModFix/>
          </a:blip>
          <a:srcRect b="0" l="0" r="0" t="0"/>
          <a:stretch/>
        </p:blipFill>
        <p:spPr>
          <a:xfrm>
            <a:off x="4381502" y="1047752"/>
            <a:ext cx="1158875" cy="869949"/>
          </a:xfrm>
          <a:prstGeom prst="rect">
            <a:avLst/>
          </a:prstGeom>
          <a:noFill/>
          <a:ln>
            <a:noFill/>
          </a:ln>
        </p:spPr>
      </p:pic>
      <p:sp>
        <p:nvSpPr>
          <p:cNvPr id="123" name="Google Shape;123;p1"/>
          <p:cNvSpPr/>
          <p:nvPr/>
        </p:nvSpPr>
        <p:spPr>
          <a:xfrm>
            <a:off x="1530663"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pic>
        <p:nvPicPr>
          <p:cNvPr descr="Erasmus+ logo EN.jpg" id="124" name="Google Shape;124;p1"/>
          <p:cNvPicPr preferRelativeResize="0"/>
          <p:nvPr/>
        </p:nvPicPr>
        <p:blipFill rotWithShape="1">
          <a:blip r:embed="rId4">
            <a:alphaModFix/>
          </a:blip>
          <a:srcRect b="0" l="0" r="0" t="0"/>
          <a:stretch/>
        </p:blipFill>
        <p:spPr>
          <a:xfrm>
            <a:off x="1666877" y="1047751"/>
            <a:ext cx="2593975" cy="762000"/>
          </a:xfrm>
          <a:prstGeom prst="rect">
            <a:avLst/>
          </a:prstGeom>
          <a:noFill/>
          <a:ln>
            <a:noFill/>
          </a:ln>
        </p:spPr>
      </p:pic>
      <p:pic>
        <p:nvPicPr>
          <p:cNvPr descr="page1image60437296" id="125" name="Google Shape;125;p1"/>
          <p:cNvPicPr preferRelativeResize="0"/>
          <p:nvPr/>
        </p:nvPicPr>
        <p:blipFill rotWithShape="1">
          <a:blip r:embed="rId5">
            <a:alphaModFix/>
          </a:blip>
          <a:srcRect b="0" l="0" r="0" t="0"/>
          <a:stretch/>
        </p:blipFill>
        <p:spPr>
          <a:xfrm>
            <a:off x="708809" y="1047751"/>
            <a:ext cx="958070" cy="762000"/>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10"/>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SzPts val="4800"/>
              <a:buFont typeface="Arial"/>
              <a:buNone/>
            </a:pPr>
            <a:r>
              <a:rPr b="1" lang="sk-SK">
                <a:latin typeface="Arial"/>
                <a:ea typeface="Arial"/>
                <a:cs typeface="Arial"/>
                <a:sym typeface="Arial"/>
              </a:rPr>
              <a:t>Edukačné materiály</a:t>
            </a:r>
            <a:endParaRPr/>
          </a:p>
        </p:txBody>
      </p:sp>
      <p:sp>
        <p:nvSpPr>
          <p:cNvPr id="253" name="Google Shape;253;p10"/>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54" name="Google Shape;254;p10"/>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Arial"/>
                <a:ea typeface="Arial"/>
                <a:cs typeface="Arial"/>
                <a:sym typeface="Arial"/>
              </a:rPr>
              <a:t>4</a:t>
            </a:r>
            <a:endParaRPr/>
          </a:p>
        </p:txBody>
      </p:sp>
      <p:sp>
        <p:nvSpPr>
          <p:cNvPr id="255" name="Google Shape;255;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56" name="Google Shape;256;p10"/>
          <p:cNvSpPr txBox="1"/>
          <p:nvPr/>
        </p:nvSpPr>
        <p:spPr>
          <a:xfrm>
            <a:off x="1918494" y="5461002"/>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57" name="Google Shape;257;p10"/>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11"/>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p>
        </p:txBody>
      </p:sp>
      <p:sp>
        <p:nvSpPr>
          <p:cNvPr id="263" name="Google Shape;263;p11"/>
          <p:cNvSpPr txBox="1"/>
          <p:nvPr>
            <p:ph idx="1" type="body"/>
          </p:nvPr>
        </p:nvSpPr>
        <p:spPr>
          <a:xfrm>
            <a:off x="2670177" y="2624140"/>
            <a:ext cx="7540625" cy="3159125"/>
          </a:xfrm>
          <a:prstGeom prst="rect">
            <a:avLst/>
          </a:prstGeom>
          <a:noFill/>
          <a:ln>
            <a:noFill/>
          </a:ln>
        </p:spPr>
        <p:txBody>
          <a:bodyPr anchorCtr="0" anchor="t" bIns="45700" lIns="91425" spcFirstLastPara="1" rIns="91425" wrap="square" tIns="45700">
            <a:noAutofit/>
          </a:bodyPr>
          <a:lstStyle/>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Žiaci pracujú samostatne.</a:t>
            </a:r>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Každý musí urobiť obe aktivity.</a:t>
            </a:r>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Vo wordwalle v aktivite pravda/lož odpovedia na 14 otázok. </a:t>
            </a:r>
            <a:r>
              <a:rPr lang="sk-SK" sz="1600" u="sng">
                <a:solidFill>
                  <a:srgbClr val="114454"/>
                </a:solidFill>
                <a:latin typeface="Arial"/>
                <a:ea typeface="Arial"/>
                <a:cs typeface="Arial"/>
                <a:sym typeface="Arial"/>
                <a:hlinkClick r:id="rId3">
                  <a:extLst>
                    <a:ext uri="{A12FA001-AC4F-418D-AE19-62706E023703}">
                      <ahyp:hlinkClr val="tx"/>
                    </a:ext>
                  </a:extLst>
                </a:hlinkClick>
              </a:rPr>
              <a:t>Pravda/lož</a:t>
            </a:r>
            <a:endParaRPr sz="16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Následne prechádzajú na hľadanie 5 slov v aktivite Hľadanie slov. </a:t>
            </a:r>
            <a:r>
              <a:rPr lang="sk-SK" sz="1600" u="sng">
                <a:solidFill>
                  <a:srgbClr val="114454"/>
                </a:solidFill>
                <a:latin typeface="Arial"/>
                <a:ea typeface="Arial"/>
                <a:cs typeface="Arial"/>
                <a:sym typeface="Arial"/>
                <a:hlinkClick r:id="rId4">
                  <a:extLst>
                    <a:ext uri="{A12FA001-AC4F-418D-AE19-62706E023703}">
                      <ahyp:hlinkClr val="tx"/>
                    </a:ext>
                  </a:extLst>
                </a:hlinkClick>
              </a:rPr>
              <a:t>Nájdi slová</a:t>
            </a:r>
            <a:endParaRPr sz="16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Žiak s najvyšším počtom bodov zvíťazí.</a:t>
            </a:r>
            <a:endParaRPr/>
          </a:p>
          <a:p>
            <a:pPr indent="0" lvl="0" marL="50800" rtl="0" algn="l">
              <a:lnSpc>
                <a:spcPct val="150000"/>
              </a:lnSpc>
              <a:spcBef>
                <a:spcPts val="600"/>
              </a:spcBef>
              <a:spcAft>
                <a:spcPts val="0"/>
              </a:spcAft>
              <a:buClr>
                <a:srgbClr val="114454"/>
              </a:buClr>
              <a:buSzPts val="1616"/>
              <a:buNone/>
            </a:pPr>
            <a:r>
              <a:t/>
            </a:r>
            <a:endParaRPr sz="1600">
              <a:latin typeface="Arial"/>
              <a:ea typeface="Arial"/>
              <a:cs typeface="Arial"/>
              <a:sym typeface="Arial"/>
            </a:endParaRPr>
          </a:p>
        </p:txBody>
      </p:sp>
      <p:grpSp>
        <p:nvGrpSpPr>
          <p:cNvPr id="264" name="Google Shape;264;p11"/>
          <p:cNvGrpSpPr/>
          <p:nvPr/>
        </p:nvGrpSpPr>
        <p:grpSpPr>
          <a:xfrm>
            <a:off x="1847852" y="1616077"/>
            <a:ext cx="366713" cy="366713"/>
            <a:chOff x="1923675" y="1633650"/>
            <a:chExt cx="436000" cy="435975"/>
          </a:xfrm>
        </p:grpSpPr>
        <p:sp>
          <p:nvSpPr>
            <p:cNvPr id="265" name="Google Shape;265;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6" name="Google Shape;266;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7" name="Google Shape;267;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8" name="Google Shape;268;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9" name="Google Shape;269;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70" name="Google Shape;270;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271" name="Google Shape;271;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72" name="Google Shape;272;p11"/>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73" name="Google Shape;273;p11"/>
          <p:cNvPicPr preferRelativeResize="0"/>
          <p:nvPr/>
        </p:nvPicPr>
        <p:blipFill rotWithShape="1">
          <a:blip r:embed="rId5">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12"/>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Education materials</a:t>
            </a:r>
            <a:endParaRPr b="1" sz="1800">
              <a:solidFill>
                <a:srgbClr val="FFFFFF"/>
              </a:solidFill>
              <a:latin typeface="Arial"/>
              <a:ea typeface="Arial"/>
              <a:cs typeface="Arial"/>
              <a:sym typeface="Arial"/>
            </a:endParaRPr>
          </a:p>
        </p:txBody>
      </p:sp>
      <p:sp>
        <p:nvSpPr>
          <p:cNvPr id="279" name="Google Shape;279;p12"/>
          <p:cNvSpPr txBox="1"/>
          <p:nvPr>
            <p:ph idx="1" type="body"/>
          </p:nvPr>
        </p:nvSpPr>
        <p:spPr>
          <a:xfrm>
            <a:off x="2670177" y="2624140"/>
            <a:ext cx="7540625"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1600" u="sng">
                <a:solidFill>
                  <a:schemeClr val="hlink"/>
                </a:solidFill>
                <a:latin typeface="Arial"/>
                <a:ea typeface="Arial"/>
                <a:cs typeface="Arial"/>
                <a:sym typeface="Arial"/>
                <a:hlinkClick r:id="rId3"/>
              </a:rPr>
              <a:t>Poznámky</a:t>
            </a:r>
            <a:endParaRPr sz="1600">
              <a:latin typeface="Arial"/>
              <a:ea typeface="Arial"/>
              <a:cs typeface="Arial"/>
              <a:sym typeface="Arial"/>
            </a:endParaRPr>
          </a:p>
          <a:p>
            <a:pPr indent="0" lvl="0" marL="50800" rtl="0" algn="l">
              <a:lnSpc>
                <a:spcPct val="150000"/>
              </a:lnSpc>
              <a:spcBef>
                <a:spcPts val="600"/>
              </a:spcBef>
              <a:spcAft>
                <a:spcPts val="0"/>
              </a:spcAft>
              <a:buClr>
                <a:srgbClr val="114454"/>
              </a:buClr>
              <a:buSzPts val="1616"/>
              <a:buNone/>
            </a:pPr>
            <a:r>
              <a:rPr lang="sk-SK" sz="1600" u="sng">
                <a:solidFill>
                  <a:schemeClr val="hlink"/>
                </a:solidFill>
                <a:latin typeface="Arial"/>
                <a:ea typeface="Arial"/>
                <a:cs typeface="Arial"/>
                <a:sym typeface="Arial"/>
                <a:hlinkClick r:id="rId4"/>
              </a:rPr>
              <a:t>Prezentácia</a:t>
            </a:r>
            <a:r>
              <a:rPr lang="sk-SK" sz="1600">
                <a:latin typeface="Arial"/>
                <a:ea typeface="Arial"/>
                <a:cs typeface="Arial"/>
                <a:sym typeface="Arial"/>
              </a:rPr>
              <a:t> </a:t>
            </a:r>
            <a:endParaRPr/>
          </a:p>
        </p:txBody>
      </p:sp>
      <p:grpSp>
        <p:nvGrpSpPr>
          <p:cNvPr id="280" name="Google Shape;280;p12"/>
          <p:cNvGrpSpPr/>
          <p:nvPr/>
        </p:nvGrpSpPr>
        <p:grpSpPr>
          <a:xfrm>
            <a:off x="1847852" y="1616077"/>
            <a:ext cx="366713" cy="366713"/>
            <a:chOff x="1923675" y="1633650"/>
            <a:chExt cx="436000" cy="435975"/>
          </a:xfrm>
        </p:grpSpPr>
        <p:sp>
          <p:nvSpPr>
            <p:cNvPr id="281" name="Google Shape;281;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82" name="Google Shape;282;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83" name="Google Shape;283;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84" name="Google Shape;284;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85" name="Google Shape;285;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86" name="Google Shape;286;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287" name="Google Shape;287;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88" name="Google Shape;288;p12"/>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89" name="Google Shape;289;p12"/>
          <p:cNvPicPr preferRelativeResize="0"/>
          <p:nvPr/>
        </p:nvPicPr>
        <p:blipFill rotWithShape="1">
          <a:blip r:embed="rId5">
            <a:alphaModFix/>
          </a:blip>
          <a:srcRect b="0" l="0" r="0" t="0"/>
          <a:stretch/>
        </p:blipFill>
        <p:spPr>
          <a:xfrm>
            <a:off x="1809752" y="1071563"/>
            <a:ext cx="2593975" cy="571500"/>
          </a:xfrm>
          <a:prstGeom prst="rect">
            <a:avLst/>
          </a:prstGeom>
          <a:noFill/>
          <a:ln>
            <a:noFill/>
          </a:ln>
        </p:spPr>
      </p:pic>
      <p:pic>
        <p:nvPicPr>
          <p:cNvPr id="290" name="Google Shape;290;p12"/>
          <p:cNvPicPr preferRelativeResize="0"/>
          <p:nvPr/>
        </p:nvPicPr>
        <p:blipFill rotWithShape="1">
          <a:blip r:embed="rId6">
            <a:alphaModFix/>
          </a:blip>
          <a:srcRect b="3306" l="29974" r="29974" t="7754"/>
          <a:stretch/>
        </p:blipFill>
        <p:spPr>
          <a:xfrm>
            <a:off x="3922403" y="2414876"/>
            <a:ext cx="1080120" cy="1350150"/>
          </a:xfrm>
          <a:prstGeom prst="rect">
            <a:avLst/>
          </a:prstGeom>
          <a:noFill/>
          <a:ln>
            <a:noFill/>
          </a:ln>
        </p:spPr>
      </p:pic>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13"/>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rPr b="1" i="0" lang="sk-SK" sz="1800" u="none" cap="none" strike="noStrike">
                <a:solidFill>
                  <a:srgbClr val="FFFFFF"/>
                </a:solidFill>
                <a:latin typeface="Arial"/>
                <a:ea typeface="Arial"/>
                <a:cs typeface="Arial"/>
                <a:sym typeface="Arial"/>
              </a:rPr>
              <a:t>ZDROJE</a:t>
            </a:r>
            <a:endParaRPr/>
          </a:p>
        </p:txBody>
      </p:sp>
      <p:sp>
        <p:nvSpPr>
          <p:cNvPr id="296" name="Google Shape;296;p13"/>
          <p:cNvSpPr txBox="1"/>
          <p:nvPr>
            <p:ph idx="4294967295" type="subTitle"/>
          </p:nvPr>
        </p:nvSpPr>
        <p:spPr>
          <a:xfrm>
            <a:off x="1738315" y="2286002"/>
            <a:ext cx="8029575" cy="128746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400" u="none" cap="none" strike="noStrike">
                <a:solidFill>
                  <a:schemeClr val="lt1"/>
                </a:solidFill>
                <a:latin typeface="Arial"/>
                <a:ea typeface="Arial"/>
                <a:cs typeface="Arial"/>
                <a:sym typeface="Arial"/>
              </a:rPr>
              <a:t>K. Ušáková a kol: Biológia pre gymnáziá 6 ISBN 978-80-8091-110-2</a:t>
            </a:r>
            <a:endParaRPr/>
          </a:p>
          <a:p>
            <a:pPr indent="0" lvl="0" marL="0" marR="0" rtl="0" algn="l">
              <a:lnSpc>
                <a:spcPct val="90000"/>
              </a:lnSpc>
              <a:spcBef>
                <a:spcPts val="600"/>
              </a:spcBef>
              <a:spcAft>
                <a:spcPts val="0"/>
              </a:spcAft>
              <a:buClr>
                <a:srgbClr val="114454"/>
              </a:buClr>
              <a:buSzPts val="3000"/>
              <a:buFont typeface="Arial"/>
              <a:buNone/>
            </a:pPr>
            <a:r>
              <a:rPr b="1" i="0" lang="sk-SK" sz="1400" u="none" cap="none" strike="noStrike">
                <a:solidFill>
                  <a:schemeClr val="lt1"/>
                </a:solidFill>
                <a:latin typeface="Arial"/>
                <a:ea typeface="Arial"/>
                <a:cs typeface="Arial"/>
                <a:sym typeface="Arial"/>
              </a:rPr>
              <a:t>J. Križan: Maturita z biológie ISBN 80-07-01145-5</a:t>
            </a:r>
            <a:endParaRPr/>
          </a:p>
        </p:txBody>
      </p:sp>
      <p:sp>
        <p:nvSpPr>
          <p:cNvPr id="297" name="Google Shape;29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98" name="Google Shape;298;p13"/>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99" name="Google Shape;299;p13"/>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14"/>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305" name="Google Shape;305;p14"/>
          <p:cNvSpPr txBox="1"/>
          <p:nvPr>
            <p:ph idx="4294967295" type="subTitle"/>
          </p:nvPr>
        </p:nvSpPr>
        <p:spPr>
          <a:xfrm>
            <a:off x="1738315" y="2286000"/>
            <a:ext cx="5500687" cy="11430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Arial"/>
              <a:ea typeface="Arial"/>
              <a:cs typeface="Arial"/>
              <a:sym typeface="Arial"/>
            </a:endParaRPr>
          </a:p>
        </p:txBody>
      </p:sp>
      <p:sp>
        <p:nvSpPr>
          <p:cNvPr id="306" name="Google Shape;306;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307" name="Google Shape;307;p14"/>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308" name="Google Shape;308;p1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
        <p:nvSpPr>
          <p:cNvPr id="309" name="Google Shape;309;p14"/>
          <p:cNvSpPr txBox="1"/>
          <p:nvPr/>
        </p:nvSpPr>
        <p:spPr>
          <a:xfrm>
            <a:off x="1738313" y="3500438"/>
            <a:ext cx="5143500" cy="8302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lt1"/>
              </a:buClr>
              <a:buSzPts val="1200"/>
              <a:buFont typeface="Arial"/>
              <a:buNone/>
            </a:pPr>
            <a:r>
              <a:rPr lang="sk-SK" sz="1200">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pic>
        <p:nvPicPr>
          <p:cNvPr descr="page1image60437296" id="310" name="Google Shape;310;p14"/>
          <p:cNvPicPr preferRelativeResize="0"/>
          <p:nvPr/>
        </p:nvPicPr>
        <p:blipFill rotWithShape="1">
          <a:blip r:embed="rId4">
            <a:alphaModFix/>
          </a:blip>
          <a:srcRect b="0" l="0" r="0" t="0"/>
          <a:stretch/>
        </p:blipFill>
        <p:spPr>
          <a:xfrm>
            <a:off x="708809" y="904876"/>
            <a:ext cx="958070" cy="762000"/>
          </a:xfrm>
          <a:prstGeom prst="rect">
            <a:avLst/>
          </a:prstGeom>
          <a:noFill/>
          <a:ln>
            <a:noFill/>
          </a:ln>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
          <p:cNvSpPr txBox="1"/>
          <p:nvPr>
            <p:ph idx="4294967295" type="ctrTitle"/>
          </p:nvPr>
        </p:nvSpPr>
        <p:spPr>
          <a:xfrm>
            <a:off x="4524375" y="762001"/>
            <a:ext cx="4279900" cy="916517"/>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131" name="Google Shape;131;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32" name="Google Shape;132;p2"/>
          <p:cNvSpPr txBox="1"/>
          <p:nvPr/>
        </p:nvSpPr>
        <p:spPr>
          <a:xfrm>
            <a:off x="2024062" y="6191254"/>
            <a:ext cx="3604005" cy="428488"/>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i="0" lang="sk-SK" sz="900" u="none" cap="none" strike="noStrike">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i="0" sz="900" u="none" cap="none" strike="noStrike">
              <a:solidFill>
                <a:srgbClr val="114454"/>
              </a:solidFill>
              <a:latin typeface="Arial"/>
              <a:ea typeface="Arial"/>
              <a:cs typeface="Arial"/>
              <a:sym typeface="Arial"/>
            </a:endParaRPr>
          </a:p>
          <a:p>
            <a:pPr indent="0" lvl="0" marL="0" marR="0" rtl="0" algn="l">
              <a:spcBef>
                <a:spcPts val="1000"/>
              </a:spcBef>
              <a:spcAft>
                <a:spcPts val="0"/>
              </a:spcAft>
              <a:buNone/>
            </a:pPr>
            <a:r>
              <a:t/>
            </a:r>
            <a:endParaRPr b="1" i="0" sz="900" u="none" cap="none" strike="noStrike">
              <a:solidFill>
                <a:srgbClr val="114454"/>
              </a:solidFill>
              <a:latin typeface="Arial"/>
              <a:ea typeface="Arial"/>
              <a:cs typeface="Arial"/>
              <a:sym typeface="Arial"/>
            </a:endParaRPr>
          </a:p>
        </p:txBody>
      </p:sp>
      <p:pic>
        <p:nvPicPr>
          <p:cNvPr descr="Erasmus+ logo EN.jpg" id="133" name="Google Shape;133;p2"/>
          <p:cNvPicPr preferRelativeResize="0"/>
          <p:nvPr/>
        </p:nvPicPr>
        <p:blipFill rotWithShape="1">
          <a:blip r:embed="rId3">
            <a:alphaModFix/>
          </a:blip>
          <a:srcRect b="0" l="0" r="0" t="0"/>
          <a:stretch/>
        </p:blipFill>
        <p:spPr>
          <a:xfrm>
            <a:off x="1666877" y="190500"/>
            <a:ext cx="2593975" cy="762000"/>
          </a:xfrm>
          <a:prstGeom prst="rect">
            <a:avLst/>
          </a:prstGeom>
          <a:noFill/>
          <a:ln>
            <a:noFill/>
          </a:ln>
        </p:spPr>
      </p:pic>
      <p:sp>
        <p:nvSpPr>
          <p:cNvPr id="134" name="Google Shape;134;p2"/>
          <p:cNvSpPr txBox="1"/>
          <p:nvPr/>
        </p:nvSpPr>
        <p:spPr>
          <a:xfrm>
            <a:off x="1952627" y="2000252"/>
            <a:ext cx="8143875" cy="2031325"/>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PREDMET: SEMINÁR Z BIOLÓGIE</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ŠPECIFIKÁCIA: Pohybová sústava človeka – svaly človeka</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VEK ŠTUDENTOV: 18-19</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1 HODINA : 45 min</a:t>
            </a:r>
            <a:endParaRPr/>
          </a:p>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3"/>
          <p:cNvSpPr txBox="1"/>
          <p:nvPr>
            <p:ph idx="4294967295" type="title"/>
          </p:nvPr>
        </p:nvSpPr>
        <p:spPr>
          <a:xfrm>
            <a:off x="1981201" y="424236"/>
            <a:ext cx="2759075" cy="117898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124057"/>
                </a:solidFill>
                <a:latin typeface="Arial"/>
                <a:ea typeface="Arial"/>
                <a:cs typeface="Arial"/>
                <a:sym typeface="Arial"/>
              </a:rPr>
              <a:t>Or use diagrams to explain complex ideas</a:t>
            </a:r>
            <a:endParaRPr b="1" sz="1800">
              <a:solidFill>
                <a:srgbClr val="124057"/>
              </a:solidFill>
              <a:latin typeface="Arial"/>
              <a:ea typeface="Arial"/>
              <a:cs typeface="Arial"/>
              <a:sym typeface="Arial"/>
            </a:endParaRPr>
          </a:p>
        </p:txBody>
      </p:sp>
      <p:sp>
        <p:nvSpPr>
          <p:cNvPr id="140" name="Google Shape;140;p3"/>
          <p:cNvSpPr/>
          <p:nvPr/>
        </p:nvSpPr>
        <p:spPr>
          <a:xfrm>
            <a:off x="5283200" y="4984752"/>
            <a:ext cx="2227265" cy="999067"/>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5283200" y="4004734"/>
            <a:ext cx="2227265" cy="999067"/>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3"/>
          <p:cNvSpPr/>
          <p:nvPr/>
        </p:nvSpPr>
        <p:spPr>
          <a:xfrm>
            <a:off x="5283202" y="3012018"/>
            <a:ext cx="2227263" cy="999067"/>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3"/>
          <p:cNvSpPr/>
          <p:nvPr/>
        </p:nvSpPr>
        <p:spPr>
          <a:xfrm>
            <a:off x="5283200" y="2010833"/>
            <a:ext cx="2997915" cy="1001184"/>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3"/>
          <p:cNvSpPr/>
          <p:nvPr/>
        </p:nvSpPr>
        <p:spPr>
          <a:xfrm>
            <a:off x="4422775" y="1750485"/>
            <a:ext cx="882650" cy="1272116"/>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5" name="Google Shape;145;p3"/>
          <p:cNvSpPr/>
          <p:nvPr/>
        </p:nvSpPr>
        <p:spPr>
          <a:xfrm>
            <a:off x="4416425" y="2842686"/>
            <a:ext cx="889000" cy="1172633"/>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6" name="Google Shape;146;p3"/>
          <p:cNvSpPr/>
          <p:nvPr/>
        </p:nvSpPr>
        <p:spPr>
          <a:xfrm flipH="1" rot="10800000">
            <a:off x="4416425" y="4011085"/>
            <a:ext cx="889000" cy="1166283"/>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7" name="Google Shape;147;p3"/>
          <p:cNvSpPr/>
          <p:nvPr/>
        </p:nvSpPr>
        <p:spPr>
          <a:xfrm flipH="1" rot="10800000">
            <a:off x="4418013" y="5001685"/>
            <a:ext cx="887412" cy="1253067"/>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8" name="Google Shape;148;p3"/>
          <p:cNvSpPr/>
          <p:nvPr/>
        </p:nvSpPr>
        <p:spPr>
          <a:xfrm rot="10800000">
            <a:off x="3546475" y="4997452"/>
            <a:ext cx="877888" cy="1255183"/>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9" name="Google Shape;149;p3"/>
          <p:cNvSpPr/>
          <p:nvPr/>
        </p:nvSpPr>
        <p:spPr>
          <a:xfrm flipH="1">
            <a:off x="3541715" y="2836333"/>
            <a:ext cx="884237" cy="11684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0" name="Google Shape;150;p3"/>
          <p:cNvSpPr/>
          <p:nvPr/>
        </p:nvSpPr>
        <p:spPr>
          <a:xfrm flipH="1">
            <a:off x="3540127" y="1752601"/>
            <a:ext cx="887413" cy="1253067"/>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1" name="Google Shape;151;p3"/>
          <p:cNvSpPr/>
          <p:nvPr/>
        </p:nvSpPr>
        <p:spPr>
          <a:xfrm rot="10800000">
            <a:off x="3544890" y="4004734"/>
            <a:ext cx="877887" cy="1162051"/>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2" name="Google Shape;152;p3"/>
          <p:cNvSpPr/>
          <p:nvPr/>
        </p:nvSpPr>
        <p:spPr>
          <a:xfrm>
            <a:off x="3509965" y="1883834"/>
            <a:ext cx="477837" cy="4387851"/>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3" name="Google Shape;153;p3"/>
          <p:cNvSpPr txBox="1"/>
          <p:nvPr/>
        </p:nvSpPr>
        <p:spPr>
          <a:xfrm>
            <a:off x="5402263" y="2205569"/>
            <a:ext cx="596900" cy="599017"/>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a:p>
        </p:txBody>
      </p:sp>
      <p:cxnSp>
        <p:nvCxnSpPr>
          <p:cNvPr id="154" name="Google Shape;154;p3"/>
          <p:cNvCxnSpPr/>
          <p:nvPr/>
        </p:nvCxnSpPr>
        <p:spPr>
          <a:xfrm>
            <a:off x="6000750" y="2243669"/>
            <a:ext cx="0" cy="522817"/>
          </a:xfrm>
          <a:prstGeom prst="straightConnector1">
            <a:avLst/>
          </a:prstGeom>
          <a:noFill/>
          <a:ln cap="rnd" cmpd="sng" w="9525">
            <a:solidFill>
              <a:srgbClr val="FFFFFF"/>
            </a:solidFill>
            <a:prstDash val="solid"/>
            <a:round/>
            <a:headEnd len="sm" w="sm" type="none"/>
            <a:tailEnd len="sm" w="sm" type="none"/>
          </a:ln>
        </p:spPr>
      </p:cxnSp>
      <p:sp>
        <p:nvSpPr>
          <p:cNvPr id="155" name="Google Shape;155;p3"/>
          <p:cNvSpPr txBox="1"/>
          <p:nvPr/>
        </p:nvSpPr>
        <p:spPr>
          <a:xfrm>
            <a:off x="6056312" y="2222500"/>
            <a:ext cx="2083135" cy="594784"/>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Svaly hlavy a krku</a:t>
            </a:r>
            <a:endParaRPr b="0" i="0" sz="1400" u="none" cap="none" strike="noStrike">
              <a:solidFill>
                <a:srgbClr val="FFFFFF"/>
              </a:solidFill>
              <a:latin typeface="Arial"/>
              <a:ea typeface="Arial"/>
              <a:cs typeface="Arial"/>
              <a:sym typeface="Arial"/>
            </a:endParaRPr>
          </a:p>
        </p:txBody>
      </p:sp>
      <p:sp>
        <p:nvSpPr>
          <p:cNvPr id="156" name="Google Shape;156;p3"/>
          <p:cNvSpPr txBox="1"/>
          <p:nvPr/>
        </p:nvSpPr>
        <p:spPr>
          <a:xfrm>
            <a:off x="5402263" y="3189817"/>
            <a:ext cx="596900" cy="59901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57" name="Google Shape;157;p3"/>
          <p:cNvCxnSpPr/>
          <p:nvPr/>
        </p:nvCxnSpPr>
        <p:spPr>
          <a:xfrm>
            <a:off x="6000750" y="3227917"/>
            <a:ext cx="0" cy="522816"/>
          </a:xfrm>
          <a:prstGeom prst="straightConnector1">
            <a:avLst/>
          </a:prstGeom>
          <a:noFill/>
          <a:ln cap="rnd" cmpd="sng" w="9525">
            <a:solidFill>
              <a:srgbClr val="FFFFFF"/>
            </a:solidFill>
            <a:prstDash val="solid"/>
            <a:round/>
            <a:headEnd len="sm" w="sm" type="none"/>
            <a:tailEnd len="sm" w="sm" type="none"/>
          </a:ln>
        </p:spPr>
      </p:cxnSp>
      <p:sp>
        <p:nvSpPr>
          <p:cNvPr id="158" name="Google Shape;158;p3"/>
          <p:cNvSpPr txBox="1"/>
          <p:nvPr/>
        </p:nvSpPr>
        <p:spPr>
          <a:xfrm>
            <a:off x="6056313" y="3213102"/>
            <a:ext cx="1384300" cy="6138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Svaly trupu</a:t>
            </a:r>
            <a:endParaRPr b="0" i="0" sz="1400" u="none" cap="none" strike="noStrike">
              <a:solidFill>
                <a:srgbClr val="000000"/>
              </a:solidFill>
              <a:latin typeface="Arial"/>
              <a:ea typeface="Arial"/>
              <a:cs typeface="Arial"/>
              <a:sym typeface="Arial"/>
            </a:endParaRPr>
          </a:p>
        </p:txBody>
      </p:sp>
      <p:sp>
        <p:nvSpPr>
          <p:cNvPr id="159" name="Google Shape;159;p3"/>
          <p:cNvSpPr txBox="1"/>
          <p:nvPr/>
        </p:nvSpPr>
        <p:spPr>
          <a:xfrm>
            <a:off x="5402263" y="4201584"/>
            <a:ext cx="596900" cy="59901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a:p>
        </p:txBody>
      </p:sp>
      <p:cxnSp>
        <p:nvCxnSpPr>
          <p:cNvPr id="160" name="Google Shape;160;p3"/>
          <p:cNvCxnSpPr/>
          <p:nvPr/>
        </p:nvCxnSpPr>
        <p:spPr>
          <a:xfrm>
            <a:off x="6000750" y="4239684"/>
            <a:ext cx="0" cy="522816"/>
          </a:xfrm>
          <a:prstGeom prst="straightConnector1">
            <a:avLst/>
          </a:prstGeom>
          <a:noFill/>
          <a:ln cap="rnd" cmpd="sng" w="9525">
            <a:solidFill>
              <a:srgbClr val="FFFFFF"/>
            </a:solidFill>
            <a:prstDash val="solid"/>
            <a:round/>
            <a:headEnd len="sm" w="sm" type="none"/>
            <a:tailEnd len="sm" w="sm" type="none"/>
          </a:ln>
        </p:spPr>
      </p:cxnSp>
      <p:sp>
        <p:nvSpPr>
          <p:cNvPr id="161" name="Google Shape;161;p3"/>
          <p:cNvSpPr txBox="1"/>
          <p:nvPr/>
        </p:nvSpPr>
        <p:spPr>
          <a:xfrm>
            <a:off x="6056313" y="4125386"/>
            <a:ext cx="1384300"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Svaly končatín</a:t>
            </a:r>
            <a:endParaRPr b="0" i="0" sz="1400" u="none" cap="none" strike="noStrike">
              <a:solidFill>
                <a:srgbClr val="FFFFFF"/>
              </a:solidFill>
              <a:latin typeface="Arial"/>
              <a:ea typeface="Arial"/>
              <a:cs typeface="Arial"/>
              <a:sym typeface="Arial"/>
            </a:endParaRPr>
          </a:p>
        </p:txBody>
      </p:sp>
      <p:sp>
        <p:nvSpPr>
          <p:cNvPr id="162" name="Google Shape;162;p3"/>
          <p:cNvSpPr txBox="1"/>
          <p:nvPr/>
        </p:nvSpPr>
        <p:spPr>
          <a:xfrm>
            <a:off x="5402263" y="5175251"/>
            <a:ext cx="596900" cy="59901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a:p>
        </p:txBody>
      </p:sp>
      <p:cxnSp>
        <p:nvCxnSpPr>
          <p:cNvPr id="163" name="Google Shape;163;p3"/>
          <p:cNvCxnSpPr/>
          <p:nvPr/>
        </p:nvCxnSpPr>
        <p:spPr>
          <a:xfrm>
            <a:off x="6000750" y="5213352"/>
            <a:ext cx="0" cy="524933"/>
          </a:xfrm>
          <a:prstGeom prst="straightConnector1">
            <a:avLst/>
          </a:prstGeom>
          <a:noFill/>
          <a:ln cap="rnd" cmpd="sng" w="9525">
            <a:solidFill>
              <a:srgbClr val="FFFFFF"/>
            </a:solidFill>
            <a:prstDash val="solid"/>
            <a:round/>
            <a:headEnd len="sm" w="sm" type="none"/>
            <a:tailEnd len="sm" w="sm" type="none"/>
          </a:ln>
        </p:spPr>
      </p:cxnSp>
      <p:sp>
        <p:nvSpPr>
          <p:cNvPr id="164" name="Google Shape;164;p3"/>
          <p:cNvSpPr txBox="1"/>
          <p:nvPr/>
        </p:nvSpPr>
        <p:spPr>
          <a:xfrm>
            <a:off x="6056313" y="5101169"/>
            <a:ext cx="1384300"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Edukačné materiály</a:t>
            </a:r>
            <a:endParaRPr b="0" i="0" sz="1400" u="none" cap="none" strike="noStrike">
              <a:solidFill>
                <a:srgbClr val="FFFFFF"/>
              </a:solidFill>
              <a:latin typeface="Arial"/>
              <a:ea typeface="Arial"/>
              <a:cs typeface="Arial"/>
              <a:sym typeface="Arial"/>
            </a:endParaRPr>
          </a:p>
        </p:txBody>
      </p:sp>
      <p:sp>
        <p:nvSpPr>
          <p:cNvPr id="165" name="Google Shape;165;p3"/>
          <p:cNvSpPr/>
          <p:nvPr/>
        </p:nvSpPr>
        <p:spPr>
          <a:xfrm flipH="1">
            <a:off x="5311775" y="2012952"/>
            <a:ext cx="90488" cy="397086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66" name="Google Shape;166;p3"/>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pic>
        <p:nvPicPr>
          <p:cNvPr descr="Erasmus+ logo EN.jpg" id="167" name="Google Shape;167;p3"/>
          <p:cNvPicPr preferRelativeResize="0"/>
          <p:nvPr/>
        </p:nvPicPr>
        <p:blipFill rotWithShape="1">
          <a:blip r:embed="rId3">
            <a:alphaModFix/>
          </a:blip>
          <a:srcRect b="0" l="0" r="0" t="0"/>
          <a:stretch/>
        </p:blipFill>
        <p:spPr>
          <a:xfrm>
            <a:off x="1713083" y="399163"/>
            <a:ext cx="2954015" cy="867765"/>
          </a:xfrm>
          <a:prstGeom prst="rect">
            <a:avLst/>
          </a:prstGeom>
          <a:noFill/>
          <a:ln>
            <a:noFill/>
          </a:ln>
        </p:spPr>
      </p:pic>
      <p:sp>
        <p:nvSpPr>
          <p:cNvPr id="168" name="Google Shape;168;p3"/>
          <p:cNvSpPr/>
          <p:nvPr/>
        </p:nvSpPr>
        <p:spPr>
          <a:xfrm>
            <a:off x="1736725" y="6184901"/>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4"/>
          <p:cNvSpPr txBox="1"/>
          <p:nvPr>
            <p:ph type="ctrTitle"/>
          </p:nvPr>
        </p:nvSpPr>
        <p:spPr>
          <a:xfrm>
            <a:off x="5804640" y="4464053"/>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a:latin typeface="Arial"/>
                <a:ea typeface="Arial"/>
                <a:cs typeface="Arial"/>
                <a:sym typeface="Arial"/>
              </a:rPr>
              <a:t>Svaly hlavy a krku</a:t>
            </a:r>
            <a:endParaRPr/>
          </a:p>
        </p:txBody>
      </p:sp>
      <p:sp>
        <p:nvSpPr>
          <p:cNvPr id="174" name="Google Shape;174;p4"/>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1</a:t>
            </a:r>
            <a:endParaRPr/>
          </a:p>
        </p:txBody>
      </p:sp>
      <p:sp>
        <p:nvSpPr>
          <p:cNvPr id="175" name="Google Shape;175;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76" name="Google Shape;176;p4"/>
          <p:cNvSpPr txBox="1"/>
          <p:nvPr/>
        </p:nvSpPr>
        <p:spPr>
          <a:xfrm>
            <a:off x="1918494" y="5503863"/>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i="0" lang="sk-SK" sz="900" u="none" cap="none" strike="noStrike">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i="0" sz="900" u="none" cap="none" strike="noStrike">
              <a:solidFill>
                <a:srgbClr val="114454"/>
              </a:solidFill>
              <a:latin typeface="Arial"/>
              <a:ea typeface="Arial"/>
              <a:cs typeface="Arial"/>
              <a:sym typeface="Arial"/>
            </a:endParaRPr>
          </a:p>
          <a:p>
            <a:pPr indent="0" lvl="0" marL="0" marR="0" rtl="0" algn="l">
              <a:spcBef>
                <a:spcPts val="1000"/>
              </a:spcBef>
              <a:spcAft>
                <a:spcPts val="0"/>
              </a:spcAft>
              <a:buNone/>
            </a:pPr>
            <a:r>
              <a:t/>
            </a:r>
            <a:endParaRPr b="1" i="0" sz="900" u="none" cap="none" strike="noStrike">
              <a:solidFill>
                <a:srgbClr val="114454"/>
              </a:solidFill>
              <a:latin typeface="Arial"/>
              <a:ea typeface="Arial"/>
              <a:cs typeface="Arial"/>
              <a:sym typeface="Arial"/>
            </a:endParaRPr>
          </a:p>
        </p:txBody>
      </p:sp>
      <p:pic>
        <p:nvPicPr>
          <p:cNvPr descr="Erasmus+ logo EN.jpg" id="177" name="Google Shape;177;p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pic>
        <p:nvPicPr>
          <p:cNvPr id="178" name="Google Shape;178;p4"/>
          <p:cNvPicPr preferRelativeResize="0"/>
          <p:nvPr/>
        </p:nvPicPr>
        <p:blipFill>
          <a:blip r:embed="rId4">
            <a:alphaModFix/>
          </a:blip>
          <a:stretch>
            <a:fillRect/>
          </a:stretch>
        </p:blipFill>
        <p:spPr>
          <a:xfrm>
            <a:off x="5399701" y="429975"/>
            <a:ext cx="6022824" cy="3870925"/>
          </a:xfrm>
          <a:prstGeom prst="rect">
            <a:avLst/>
          </a:prstGeom>
          <a:noFill/>
          <a:ln>
            <a:noFill/>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5"/>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p>
        </p:txBody>
      </p:sp>
      <p:sp>
        <p:nvSpPr>
          <p:cNvPr id="184" name="Google Shape;184;p5"/>
          <p:cNvSpPr txBox="1"/>
          <p:nvPr>
            <p:ph idx="1" type="body"/>
          </p:nvPr>
        </p:nvSpPr>
        <p:spPr>
          <a:xfrm>
            <a:off x="1281900" y="2139113"/>
            <a:ext cx="9628200" cy="3897300"/>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600"/>
              </a:spcBef>
              <a:spcAft>
                <a:spcPts val="0"/>
              </a:spcAft>
              <a:buClr>
                <a:schemeClr val="dk1"/>
              </a:buClr>
              <a:buSzPts val="2800"/>
              <a:buChar char="▪"/>
            </a:pPr>
            <a:r>
              <a:rPr b="1" lang="sk-SK" sz="2400">
                <a:latin typeface="Arial"/>
                <a:ea typeface="Arial"/>
                <a:cs typeface="Arial"/>
                <a:sym typeface="Arial"/>
              </a:rPr>
              <a:t>Svaly hlavy </a:t>
            </a:r>
            <a:r>
              <a:rPr lang="sk-SK" sz="2400">
                <a:latin typeface="Arial"/>
                <a:ea typeface="Arial"/>
                <a:cs typeface="Arial"/>
                <a:sym typeface="Arial"/>
              </a:rPr>
              <a:t>- dve funkčné skupiny: </a:t>
            </a:r>
            <a:r>
              <a:rPr b="1" lang="sk-SK" sz="2400">
                <a:latin typeface="Arial"/>
                <a:ea typeface="Arial"/>
                <a:cs typeface="Arial"/>
                <a:sym typeface="Arial"/>
              </a:rPr>
              <a:t>žuvacie a mimické svaly</a:t>
            </a:r>
            <a:endParaRPr/>
          </a:p>
          <a:p>
            <a:pPr indent="-406400" lvl="1" marL="914400" rtl="0" algn="l">
              <a:lnSpc>
                <a:spcPct val="90000"/>
              </a:lnSpc>
              <a:spcBef>
                <a:spcPts val="0"/>
              </a:spcBef>
              <a:spcAft>
                <a:spcPts val="0"/>
              </a:spcAft>
              <a:buClr>
                <a:schemeClr val="dk1"/>
              </a:buClr>
              <a:buSzPts val="2800"/>
              <a:buChar char="▫"/>
            </a:pPr>
            <a:r>
              <a:rPr b="1" lang="sk-SK" sz="2400">
                <a:latin typeface="Arial"/>
                <a:ea typeface="Arial"/>
                <a:cs typeface="Arial"/>
                <a:sym typeface="Arial"/>
              </a:rPr>
              <a:t>žuvacie svaly - </a:t>
            </a:r>
            <a:r>
              <a:rPr lang="sk-SK" sz="2400">
                <a:latin typeface="Arial"/>
                <a:ea typeface="Arial"/>
                <a:cs typeface="Arial"/>
                <a:sym typeface="Arial"/>
              </a:rPr>
              <a:t>pohybujú sánkou - </a:t>
            </a:r>
            <a:r>
              <a:rPr b="1" i="1" lang="sk-SK" sz="2400">
                <a:latin typeface="Arial"/>
                <a:ea typeface="Arial"/>
                <a:cs typeface="Arial"/>
                <a:sym typeface="Arial"/>
              </a:rPr>
              <a:t>spánkový sval, žuvací sval</a:t>
            </a:r>
            <a:r>
              <a:rPr lang="sk-SK" sz="2400">
                <a:latin typeface="Arial"/>
                <a:ea typeface="Arial"/>
                <a:cs typeface="Arial"/>
                <a:sym typeface="Arial"/>
              </a:rPr>
              <a:t> </a:t>
            </a:r>
            <a:endParaRPr/>
          </a:p>
          <a:p>
            <a:pPr indent="-406400" lvl="1" marL="914400" rtl="0" algn="l">
              <a:lnSpc>
                <a:spcPct val="90000"/>
              </a:lnSpc>
              <a:spcBef>
                <a:spcPts val="0"/>
              </a:spcBef>
              <a:spcAft>
                <a:spcPts val="0"/>
              </a:spcAft>
              <a:buClr>
                <a:schemeClr val="dk1"/>
              </a:buClr>
              <a:buSzPts val="2800"/>
              <a:buChar char="▫"/>
            </a:pPr>
            <a:r>
              <a:rPr b="1" lang="sk-SK" sz="2400">
                <a:latin typeface="Arial"/>
                <a:ea typeface="Arial"/>
                <a:cs typeface="Arial"/>
                <a:sym typeface="Arial"/>
              </a:rPr>
              <a:t>mimické svaly</a:t>
            </a:r>
            <a:r>
              <a:rPr lang="sk-SK" sz="2400">
                <a:latin typeface="Arial"/>
                <a:ea typeface="Arial"/>
                <a:cs typeface="Arial"/>
                <a:sym typeface="Arial"/>
              </a:rPr>
              <a:t> - pripájajú sa na kožu tváre, pohybujú kožou a dodávajú tvári výraz, nemajú povrchovú pokrývku svalu - </a:t>
            </a:r>
            <a:r>
              <a:rPr b="1" i="1" lang="sk-SK" sz="2400">
                <a:latin typeface="Arial"/>
                <a:ea typeface="Arial"/>
                <a:cs typeface="Arial"/>
                <a:sym typeface="Arial"/>
              </a:rPr>
              <a:t>očný kruhový sval</a:t>
            </a:r>
            <a:r>
              <a:rPr i="1" lang="sk-SK" sz="2400">
                <a:latin typeface="Arial"/>
                <a:ea typeface="Arial"/>
                <a:cs typeface="Arial"/>
                <a:sym typeface="Arial"/>
              </a:rPr>
              <a:t>, </a:t>
            </a:r>
            <a:r>
              <a:rPr b="1" i="1" lang="sk-SK" sz="2400">
                <a:latin typeface="Arial"/>
                <a:ea typeface="Arial"/>
                <a:cs typeface="Arial"/>
                <a:sym typeface="Arial"/>
              </a:rPr>
              <a:t>ústny kruhový sval</a:t>
            </a:r>
            <a:r>
              <a:rPr i="1" lang="sk-SK" sz="2400">
                <a:latin typeface="Arial"/>
                <a:ea typeface="Arial"/>
                <a:cs typeface="Arial"/>
                <a:sym typeface="Arial"/>
              </a:rPr>
              <a:t> , </a:t>
            </a:r>
            <a:r>
              <a:rPr b="1" i="1" lang="sk-SK" sz="2400">
                <a:latin typeface="Arial"/>
                <a:ea typeface="Arial"/>
                <a:cs typeface="Arial"/>
                <a:sym typeface="Arial"/>
              </a:rPr>
              <a:t>veľký jarmový sval, malý jarmový, smiechový sval,  čelový sval, zvrašťovač obočia, nosový sval</a:t>
            </a:r>
            <a:endParaRPr/>
          </a:p>
          <a:p>
            <a:pPr indent="0" lvl="1" marL="508000" rtl="0" algn="l">
              <a:lnSpc>
                <a:spcPct val="90000"/>
              </a:lnSpc>
              <a:spcBef>
                <a:spcPts val="0"/>
              </a:spcBef>
              <a:spcAft>
                <a:spcPts val="0"/>
              </a:spcAft>
              <a:buClr>
                <a:schemeClr val="dk1"/>
              </a:buClr>
              <a:buSzPts val="2800"/>
              <a:buNone/>
            </a:pPr>
            <a:r>
              <a:t/>
            </a:r>
            <a:endParaRPr b="1" sz="2400">
              <a:latin typeface="Arial"/>
              <a:ea typeface="Arial"/>
              <a:cs typeface="Arial"/>
              <a:sym typeface="Arial"/>
            </a:endParaRPr>
          </a:p>
          <a:p>
            <a:pPr indent="-406400" lvl="0" marL="457200" rtl="0" algn="l">
              <a:lnSpc>
                <a:spcPct val="90000"/>
              </a:lnSpc>
              <a:spcBef>
                <a:spcPts val="600"/>
              </a:spcBef>
              <a:spcAft>
                <a:spcPts val="0"/>
              </a:spcAft>
              <a:buClr>
                <a:schemeClr val="dk1"/>
              </a:buClr>
              <a:buSzPts val="2800"/>
              <a:buChar char="▪"/>
            </a:pPr>
            <a:r>
              <a:rPr b="1" lang="sk-SK" sz="2400">
                <a:latin typeface="Arial"/>
                <a:ea typeface="Arial"/>
                <a:cs typeface="Arial"/>
                <a:sym typeface="Arial"/>
              </a:rPr>
              <a:t>Svaly krku: </a:t>
            </a:r>
            <a:r>
              <a:rPr lang="sk-SK" sz="2400">
                <a:latin typeface="Arial"/>
                <a:ea typeface="Arial"/>
                <a:cs typeface="Arial"/>
                <a:sym typeface="Arial"/>
              </a:rPr>
              <a:t>zabezpečujú úklony a predklony hlavy</a:t>
            </a:r>
            <a:endParaRPr/>
          </a:p>
          <a:p>
            <a:pPr indent="0" lvl="1" marL="508000" rtl="0" algn="l">
              <a:lnSpc>
                <a:spcPct val="90000"/>
              </a:lnSpc>
              <a:spcBef>
                <a:spcPts val="0"/>
              </a:spcBef>
              <a:spcAft>
                <a:spcPts val="0"/>
              </a:spcAft>
              <a:buClr>
                <a:schemeClr val="dk1"/>
              </a:buClr>
              <a:buSzPts val="2800"/>
              <a:buNone/>
            </a:pPr>
            <a:r>
              <a:t/>
            </a:r>
            <a:endParaRPr sz="2400">
              <a:latin typeface="Arial"/>
              <a:ea typeface="Arial"/>
              <a:cs typeface="Arial"/>
              <a:sym typeface="Arial"/>
            </a:endParaRPr>
          </a:p>
          <a:p>
            <a:pPr indent="-228600" lvl="1" marL="914400" rtl="0" algn="l">
              <a:lnSpc>
                <a:spcPct val="90000"/>
              </a:lnSpc>
              <a:spcBef>
                <a:spcPts val="0"/>
              </a:spcBef>
              <a:spcAft>
                <a:spcPts val="0"/>
              </a:spcAft>
              <a:buClr>
                <a:srgbClr val="114454"/>
              </a:buClr>
              <a:buSzPts val="2800"/>
              <a:buFont typeface="Arial"/>
              <a:buNone/>
            </a:pPr>
            <a:r>
              <a:t/>
            </a:r>
            <a:endParaRPr sz="1600">
              <a:latin typeface="Arial"/>
              <a:ea typeface="Arial"/>
              <a:cs typeface="Arial"/>
              <a:sym typeface="Arial"/>
            </a:endParaRPr>
          </a:p>
          <a:p>
            <a:pPr indent="-228600" lvl="0" marL="457200" rtl="0" algn="l">
              <a:lnSpc>
                <a:spcPct val="90000"/>
              </a:lnSpc>
              <a:spcBef>
                <a:spcPts val="600"/>
              </a:spcBef>
              <a:spcAft>
                <a:spcPts val="0"/>
              </a:spcAft>
              <a:buClr>
                <a:srgbClr val="114454"/>
              </a:buClr>
              <a:buSzPts val="2800"/>
              <a:buFont typeface="Arial"/>
              <a:buNone/>
            </a:pPr>
            <a:r>
              <a:t/>
            </a:r>
            <a:endParaRPr sz="1600">
              <a:solidFill>
                <a:srgbClr val="114454"/>
              </a:solidFill>
              <a:latin typeface="Arial"/>
              <a:ea typeface="Arial"/>
              <a:cs typeface="Arial"/>
              <a:sym typeface="Arial"/>
            </a:endParaRPr>
          </a:p>
        </p:txBody>
      </p:sp>
      <p:grpSp>
        <p:nvGrpSpPr>
          <p:cNvPr id="185" name="Google Shape;185;p5"/>
          <p:cNvGrpSpPr/>
          <p:nvPr/>
        </p:nvGrpSpPr>
        <p:grpSpPr>
          <a:xfrm>
            <a:off x="1847852" y="1616077"/>
            <a:ext cx="366713" cy="366713"/>
            <a:chOff x="1923675" y="1633650"/>
            <a:chExt cx="436000" cy="435975"/>
          </a:xfrm>
        </p:grpSpPr>
        <p:sp>
          <p:nvSpPr>
            <p:cNvPr id="186" name="Google Shape;186;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7" name="Google Shape;187;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8" name="Google Shape;188;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9" name="Google Shape;189;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0" name="Google Shape;190;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1" name="Google Shape;191;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192" name="Google Shape;192;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93" name="Google Shape;193;p5"/>
          <p:cNvSpPr txBox="1"/>
          <p:nvPr/>
        </p:nvSpPr>
        <p:spPr>
          <a:xfrm>
            <a:off x="1692277" y="619283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194" name="Google Shape;194;p5"/>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6"/>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a:latin typeface="Arial"/>
                <a:ea typeface="Arial"/>
                <a:cs typeface="Arial"/>
                <a:sym typeface="Arial"/>
              </a:rPr>
              <a:t>Svaly trupu</a:t>
            </a:r>
            <a:endParaRPr/>
          </a:p>
        </p:txBody>
      </p:sp>
      <p:sp>
        <p:nvSpPr>
          <p:cNvPr id="200" name="Google Shape;200;p6"/>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Arial"/>
                <a:ea typeface="Arial"/>
                <a:cs typeface="Arial"/>
                <a:sym typeface="Arial"/>
              </a:rPr>
              <a:t>2</a:t>
            </a:r>
            <a:endParaRPr/>
          </a:p>
        </p:txBody>
      </p:sp>
      <p:sp>
        <p:nvSpPr>
          <p:cNvPr id="201" name="Google Shape;201;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02" name="Google Shape;202;p6"/>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03" name="Google Shape;203;p6"/>
          <p:cNvPicPr preferRelativeResize="0"/>
          <p:nvPr/>
        </p:nvPicPr>
        <p:blipFill rotWithShape="1">
          <a:blip r:embed="rId3">
            <a:alphaModFix/>
          </a:blip>
          <a:srcRect b="0" l="0" r="0" t="0"/>
          <a:stretch/>
        </p:blipFill>
        <p:spPr>
          <a:xfrm>
            <a:off x="1738315" y="1000125"/>
            <a:ext cx="2593975" cy="571500"/>
          </a:xfrm>
          <a:prstGeom prst="rect">
            <a:avLst/>
          </a:prstGeom>
          <a:noFill/>
          <a:ln>
            <a:noFill/>
          </a:ln>
        </p:spPr>
      </p:pic>
      <p:pic>
        <p:nvPicPr>
          <p:cNvPr id="204" name="Google Shape;204;p6"/>
          <p:cNvPicPr preferRelativeResize="0"/>
          <p:nvPr/>
        </p:nvPicPr>
        <p:blipFill>
          <a:blip r:embed="rId4">
            <a:alphaModFix/>
          </a:blip>
          <a:stretch>
            <a:fillRect/>
          </a:stretch>
        </p:blipFill>
        <p:spPr>
          <a:xfrm>
            <a:off x="6689175" y="603850"/>
            <a:ext cx="2401411" cy="3430588"/>
          </a:xfrm>
          <a:prstGeom prst="rect">
            <a:avLst/>
          </a:prstGeom>
          <a:noFill/>
          <a:ln>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7"/>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p>
        </p:txBody>
      </p:sp>
      <p:sp>
        <p:nvSpPr>
          <p:cNvPr id="210" name="Google Shape;210;p7"/>
          <p:cNvSpPr txBox="1"/>
          <p:nvPr>
            <p:ph idx="1" type="body"/>
          </p:nvPr>
        </p:nvSpPr>
        <p:spPr>
          <a:xfrm>
            <a:off x="2670177" y="2624140"/>
            <a:ext cx="7540625" cy="3159125"/>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600"/>
              </a:spcBef>
              <a:spcAft>
                <a:spcPts val="0"/>
              </a:spcAft>
              <a:buClr>
                <a:srgbClr val="114454"/>
              </a:buClr>
              <a:buSzPts val="2800"/>
              <a:buFont typeface="Arial"/>
              <a:buChar char="▪"/>
            </a:pPr>
            <a:r>
              <a:rPr b="1" lang="sk-SK" sz="2000">
                <a:solidFill>
                  <a:srgbClr val="323F4F"/>
                </a:solidFill>
                <a:latin typeface="Arial"/>
                <a:ea typeface="Arial"/>
                <a:cs typeface="Arial"/>
                <a:sym typeface="Arial"/>
              </a:rPr>
              <a:t>Svaly hrudníka – </a:t>
            </a:r>
            <a:r>
              <a:rPr lang="sk-SK" sz="2000">
                <a:latin typeface="Arial"/>
                <a:ea typeface="Arial"/>
                <a:cs typeface="Arial"/>
                <a:sym typeface="Arial"/>
              </a:rPr>
              <a:t>veľký/malý prsný, vonkajšie/vnútorné medzirebrové, bránica</a:t>
            </a:r>
            <a:endParaRPr/>
          </a:p>
          <a:p>
            <a:pPr indent="-406400" lvl="0" marL="457200" rtl="0" algn="l">
              <a:lnSpc>
                <a:spcPct val="90000"/>
              </a:lnSpc>
              <a:spcBef>
                <a:spcPts val="600"/>
              </a:spcBef>
              <a:spcAft>
                <a:spcPts val="0"/>
              </a:spcAft>
              <a:buClr>
                <a:srgbClr val="114454"/>
              </a:buClr>
              <a:buSzPts val="2800"/>
              <a:buFont typeface="Arial"/>
              <a:buChar char="▪"/>
            </a:pPr>
            <a:r>
              <a:rPr b="1" lang="sk-SK" sz="2000">
                <a:solidFill>
                  <a:srgbClr val="323F4F"/>
                </a:solidFill>
                <a:latin typeface="Arial"/>
                <a:ea typeface="Arial"/>
                <a:cs typeface="Arial"/>
                <a:sym typeface="Arial"/>
              </a:rPr>
              <a:t>Svaly brucha </a:t>
            </a:r>
            <a:r>
              <a:rPr lang="sk-SK" sz="2000">
                <a:latin typeface="Arial"/>
                <a:ea typeface="Arial"/>
                <a:cs typeface="Arial"/>
                <a:sym typeface="Arial"/>
              </a:rPr>
              <a:t>– šikmý/priečny/priamy </a:t>
            </a:r>
            <a:endParaRPr/>
          </a:p>
          <a:p>
            <a:pPr indent="-406400" lvl="0" marL="457200" rtl="0" algn="l">
              <a:lnSpc>
                <a:spcPct val="90000"/>
              </a:lnSpc>
              <a:spcBef>
                <a:spcPts val="600"/>
              </a:spcBef>
              <a:spcAft>
                <a:spcPts val="0"/>
              </a:spcAft>
              <a:buClr>
                <a:srgbClr val="114454"/>
              </a:buClr>
              <a:buSzPts val="2800"/>
              <a:buFont typeface="Arial"/>
              <a:buChar char="▪"/>
            </a:pPr>
            <a:r>
              <a:rPr b="1" lang="sk-SK" sz="2000">
                <a:solidFill>
                  <a:srgbClr val="323F4F"/>
                </a:solidFill>
                <a:latin typeface="Arial"/>
                <a:ea typeface="Arial"/>
                <a:cs typeface="Arial"/>
                <a:sym typeface="Arial"/>
              </a:rPr>
              <a:t>Svaly chrbta </a:t>
            </a:r>
            <a:r>
              <a:rPr lang="sk-SK" sz="2000">
                <a:latin typeface="Arial"/>
                <a:ea typeface="Arial"/>
                <a:cs typeface="Arial"/>
                <a:sym typeface="Arial"/>
              </a:rPr>
              <a:t>– povrchové (lichobežníkový, najširší chrbtový) a hlboké</a:t>
            </a:r>
            <a:endParaRPr/>
          </a:p>
          <a:p>
            <a:pPr indent="-406400" lvl="0" marL="457200" rtl="0" algn="l">
              <a:lnSpc>
                <a:spcPct val="90000"/>
              </a:lnSpc>
              <a:spcBef>
                <a:spcPts val="600"/>
              </a:spcBef>
              <a:spcAft>
                <a:spcPts val="0"/>
              </a:spcAft>
              <a:buClr>
                <a:srgbClr val="114454"/>
              </a:buClr>
              <a:buSzPts val="2800"/>
              <a:buFont typeface="Arial"/>
              <a:buChar char="▪"/>
            </a:pPr>
            <a:r>
              <a:rPr b="1" lang="sk-SK" sz="2000">
                <a:solidFill>
                  <a:srgbClr val="323F4F"/>
                </a:solidFill>
                <a:latin typeface="Arial"/>
                <a:ea typeface="Arial"/>
                <a:cs typeface="Arial"/>
                <a:sym typeface="Arial"/>
              </a:rPr>
              <a:t>Svaly panvového dna </a:t>
            </a:r>
            <a:r>
              <a:rPr lang="sk-SK" sz="2000">
                <a:latin typeface="Arial"/>
                <a:ea typeface="Arial"/>
                <a:cs typeface="Arial"/>
                <a:sym typeface="Arial"/>
              </a:rPr>
              <a:t>– panvová uzávierka, močovo-pohlavná uzávierka, vonkajší análny zvierač</a:t>
            </a:r>
            <a:endParaRPr/>
          </a:p>
        </p:txBody>
      </p:sp>
      <p:grpSp>
        <p:nvGrpSpPr>
          <p:cNvPr id="211" name="Google Shape;211;p7"/>
          <p:cNvGrpSpPr/>
          <p:nvPr/>
        </p:nvGrpSpPr>
        <p:grpSpPr>
          <a:xfrm>
            <a:off x="1847852" y="1616077"/>
            <a:ext cx="366713" cy="366713"/>
            <a:chOff x="1923675" y="1633650"/>
            <a:chExt cx="436000" cy="435975"/>
          </a:xfrm>
        </p:grpSpPr>
        <p:sp>
          <p:nvSpPr>
            <p:cNvPr id="212" name="Google Shape;212;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3" name="Google Shape;213;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4" name="Google Shape;214;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5" name="Google Shape;215;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6" name="Google Shape;216;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7" name="Google Shape;217;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218" name="Google Shape;218;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19" name="Google Shape;219;p7"/>
          <p:cNvSpPr txBox="1"/>
          <p:nvPr/>
        </p:nvSpPr>
        <p:spPr>
          <a:xfrm>
            <a:off x="1751014" y="5874681"/>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20" name="Google Shape;220;p7"/>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8"/>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a:latin typeface="Arial"/>
                <a:ea typeface="Arial"/>
                <a:cs typeface="Arial"/>
                <a:sym typeface="Arial"/>
              </a:rPr>
              <a:t>Svaly končatín</a:t>
            </a:r>
            <a:endParaRPr/>
          </a:p>
        </p:txBody>
      </p:sp>
      <p:sp>
        <p:nvSpPr>
          <p:cNvPr id="226" name="Google Shape;226;p8"/>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rPr lang="sk-SK" sz="2400">
                <a:latin typeface="Arial"/>
                <a:ea typeface="Arial"/>
                <a:cs typeface="Arial"/>
                <a:sym typeface="Arial"/>
              </a:rPr>
              <a:t>ruka+noha</a:t>
            </a:r>
            <a:endParaRPr sz="2400">
              <a:latin typeface="Arial"/>
              <a:ea typeface="Arial"/>
              <a:cs typeface="Arial"/>
              <a:sym typeface="Arial"/>
            </a:endParaRPr>
          </a:p>
        </p:txBody>
      </p:sp>
      <p:sp>
        <p:nvSpPr>
          <p:cNvPr id="227" name="Google Shape;227;p8"/>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Arial"/>
                <a:ea typeface="Arial"/>
                <a:cs typeface="Arial"/>
                <a:sym typeface="Arial"/>
              </a:rPr>
              <a:t>3</a:t>
            </a:r>
            <a:endParaRPr/>
          </a:p>
        </p:txBody>
      </p:sp>
      <p:sp>
        <p:nvSpPr>
          <p:cNvPr id="228" name="Google Shape;228;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29" name="Google Shape;229;p8"/>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30" name="Google Shape;230;p8"/>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pic>
        <p:nvPicPr>
          <p:cNvPr id="231" name="Google Shape;231;p8"/>
          <p:cNvPicPr preferRelativeResize="0"/>
          <p:nvPr/>
        </p:nvPicPr>
        <p:blipFill>
          <a:blip r:embed="rId4">
            <a:alphaModFix/>
          </a:blip>
          <a:stretch>
            <a:fillRect/>
          </a:stretch>
        </p:blipFill>
        <p:spPr>
          <a:xfrm>
            <a:off x="6672453" y="190525"/>
            <a:ext cx="2324871" cy="4649774"/>
          </a:xfrm>
          <a:prstGeom prst="rect">
            <a:avLst/>
          </a:prstGeom>
          <a:noFill/>
          <a:ln>
            <a:noFill/>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9"/>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p>
        </p:txBody>
      </p:sp>
      <p:sp>
        <p:nvSpPr>
          <p:cNvPr id="237" name="Google Shape;237;p9"/>
          <p:cNvSpPr txBox="1"/>
          <p:nvPr>
            <p:ph idx="1" type="body"/>
          </p:nvPr>
        </p:nvSpPr>
        <p:spPr>
          <a:xfrm>
            <a:off x="2567000" y="2248700"/>
            <a:ext cx="7735800" cy="3325500"/>
          </a:xfrm>
          <a:prstGeom prst="rect">
            <a:avLst/>
          </a:prstGeom>
          <a:noFill/>
          <a:ln>
            <a:noFill/>
          </a:ln>
        </p:spPr>
        <p:txBody>
          <a:bodyPr anchorCtr="0" anchor="t" bIns="45700" lIns="91425" spcFirstLastPara="1" rIns="91425" wrap="square" tIns="45700">
            <a:noAutofit/>
          </a:bodyPr>
          <a:lstStyle/>
          <a:p>
            <a:pPr indent="-418083" lvl="0" marL="457200" rtl="0" algn="l">
              <a:lnSpc>
                <a:spcPct val="150000"/>
              </a:lnSpc>
              <a:spcBef>
                <a:spcPts val="600"/>
              </a:spcBef>
              <a:spcAft>
                <a:spcPts val="0"/>
              </a:spcAft>
              <a:buClr>
                <a:srgbClr val="114454"/>
              </a:buClr>
              <a:buSzPts val="1800"/>
              <a:buFont typeface="Noto Sans Symbols"/>
              <a:buChar char="⮚"/>
            </a:pPr>
            <a:r>
              <a:rPr b="1" lang="sk-SK" sz="1800">
                <a:solidFill>
                  <a:srgbClr val="323F4F"/>
                </a:solidFill>
                <a:latin typeface="Arial"/>
                <a:ea typeface="Arial"/>
                <a:cs typeface="Arial"/>
                <a:sym typeface="Arial"/>
              </a:rPr>
              <a:t>horná končatina</a:t>
            </a:r>
            <a:r>
              <a:rPr lang="sk-SK" sz="1800">
                <a:solidFill>
                  <a:srgbClr val="323F4F"/>
                </a:solidFill>
                <a:latin typeface="Arial"/>
                <a:ea typeface="Arial"/>
                <a:cs typeface="Arial"/>
                <a:sym typeface="Arial"/>
              </a:rPr>
              <a:t> </a:t>
            </a:r>
            <a:endParaRPr sz="1800"/>
          </a:p>
          <a:p>
            <a:pPr indent="-418083" lvl="1" marL="914400" rtl="0" algn="l">
              <a:lnSpc>
                <a:spcPct val="150000"/>
              </a:lnSpc>
              <a:spcBef>
                <a:spcPts val="0"/>
              </a:spcBef>
              <a:spcAft>
                <a:spcPts val="0"/>
              </a:spcAft>
              <a:buClr>
                <a:srgbClr val="114454"/>
              </a:buClr>
              <a:buSzPts val="1800"/>
              <a:buFont typeface="Noto Sans Symbols"/>
              <a:buChar char="⮚"/>
            </a:pPr>
            <a:r>
              <a:rPr lang="sk-SK" sz="1800">
                <a:latin typeface="Arial"/>
                <a:ea typeface="Arial"/>
                <a:cs typeface="Arial"/>
                <a:sym typeface="Arial"/>
              </a:rPr>
              <a:t>pletenec: deltový sval</a:t>
            </a:r>
            <a:endParaRPr sz="1800"/>
          </a:p>
          <a:p>
            <a:pPr indent="-418083" lvl="1" marL="914400" rtl="0" algn="l">
              <a:lnSpc>
                <a:spcPct val="150000"/>
              </a:lnSpc>
              <a:spcBef>
                <a:spcPts val="0"/>
              </a:spcBef>
              <a:spcAft>
                <a:spcPts val="0"/>
              </a:spcAft>
              <a:buClr>
                <a:srgbClr val="114454"/>
              </a:buClr>
              <a:buSzPts val="1800"/>
              <a:buFont typeface="Noto Sans Symbols"/>
              <a:buChar char="⮚"/>
            </a:pPr>
            <a:r>
              <a:rPr lang="sk-SK" sz="1800">
                <a:latin typeface="Arial"/>
                <a:ea typeface="Arial"/>
                <a:cs typeface="Arial"/>
                <a:sym typeface="Arial"/>
              </a:rPr>
              <a:t>voľná končatina: dvojhlavý/trojhlavý ramenný, svaly predlaktia, svaly ruky</a:t>
            </a:r>
            <a:endParaRPr sz="1800"/>
          </a:p>
          <a:p>
            <a:pPr indent="-418083" lvl="0" marL="457200" rtl="0" algn="l">
              <a:lnSpc>
                <a:spcPct val="150000"/>
              </a:lnSpc>
              <a:spcBef>
                <a:spcPts val="600"/>
              </a:spcBef>
              <a:spcAft>
                <a:spcPts val="0"/>
              </a:spcAft>
              <a:buClr>
                <a:srgbClr val="114454"/>
              </a:buClr>
              <a:buSzPts val="1800"/>
              <a:buFont typeface="Noto Sans Symbols"/>
              <a:buChar char="⮚"/>
            </a:pPr>
            <a:r>
              <a:rPr b="1" lang="sk-SK" sz="1800">
                <a:solidFill>
                  <a:srgbClr val="323F4F"/>
                </a:solidFill>
                <a:latin typeface="Arial"/>
                <a:ea typeface="Arial"/>
                <a:cs typeface="Arial"/>
                <a:sym typeface="Arial"/>
              </a:rPr>
              <a:t>dolná končatina</a:t>
            </a:r>
            <a:endParaRPr sz="1800"/>
          </a:p>
          <a:p>
            <a:pPr indent="-418083" lvl="1" marL="914400" rtl="0" algn="l">
              <a:lnSpc>
                <a:spcPct val="150000"/>
              </a:lnSpc>
              <a:spcBef>
                <a:spcPts val="0"/>
              </a:spcBef>
              <a:spcAft>
                <a:spcPts val="0"/>
              </a:spcAft>
              <a:buClr>
                <a:srgbClr val="114454"/>
              </a:buClr>
              <a:buSzPts val="1800"/>
              <a:buFont typeface="Noto Sans Symbols"/>
              <a:buChar char="⮚"/>
            </a:pPr>
            <a:r>
              <a:rPr lang="sk-SK" sz="1800">
                <a:latin typeface="Arial"/>
                <a:ea typeface="Arial"/>
                <a:cs typeface="Arial"/>
                <a:sym typeface="Arial"/>
              </a:rPr>
              <a:t>pletenec: bedrové svaly</a:t>
            </a:r>
            <a:endParaRPr sz="1800"/>
          </a:p>
          <a:p>
            <a:pPr indent="-418083" lvl="1" marL="914400" rtl="0" algn="l">
              <a:lnSpc>
                <a:spcPct val="150000"/>
              </a:lnSpc>
              <a:spcBef>
                <a:spcPts val="0"/>
              </a:spcBef>
              <a:spcAft>
                <a:spcPts val="0"/>
              </a:spcAft>
              <a:buClr>
                <a:srgbClr val="114454"/>
              </a:buClr>
              <a:buSzPts val="1800"/>
              <a:buFont typeface="Noto Sans Symbols"/>
              <a:buChar char="⮚"/>
            </a:pPr>
            <a:r>
              <a:rPr lang="sk-SK" sz="1800">
                <a:latin typeface="Arial"/>
                <a:ea typeface="Arial"/>
                <a:cs typeface="Arial"/>
                <a:sym typeface="Arial"/>
              </a:rPr>
              <a:t>voľná končatina: svaly stehna, svaly predkolenia, svaly nohy</a:t>
            </a:r>
            <a:endParaRPr sz="1800"/>
          </a:p>
        </p:txBody>
      </p:sp>
      <p:grpSp>
        <p:nvGrpSpPr>
          <p:cNvPr id="238" name="Google Shape;238;p9"/>
          <p:cNvGrpSpPr/>
          <p:nvPr/>
        </p:nvGrpSpPr>
        <p:grpSpPr>
          <a:xfrm>
            <a:off x="1847852" y="1616077"/>
            <a:ext cx="366713" cy="366713"/>
            <a:chOff x="1923675" y="1633650"/>
            <a:chExt cx="436000" cy="435975"/>
          </a:xfrm>
        </p:grpSpPr>
        <p:sp>
          <p:nvSpPr>
            <p:cNvPr id="239" name="Google Shape;239;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0" name="Google Shape;240;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1" name="Google Shape;241;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2" name="Google Shape;242;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3" name="Google Shape;243;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4" name="Google Shape;244;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245" name="Google Shape;245;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46" name="Google Shape;246;p9"/>
          <p:cNvSpPr txBox="1"/>
          <p:nvPr/>
        </p:nvSpPr>
        <p:spPr>
          <a:xfrm>
            <a:off x="1738313" y="567372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47" name="Google Shape;247;p9"/>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2021-07-14T16:59:07Z</dcterms:created>
  <dc:creator>Malá Žu</dc:creator>
</cp:coreProperties>
</file>