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HPZHjazMw0Th8w9NH2KLLv25p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k-S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16"/>
          <p:cNvSpPr txBox="1">
            <a:spLocks noGrp="1"/>
          </p:cNvSpPr>
          <p:nvPr>
            <p:ph type="ctrTitle"/>
          </p:nvPr>
        </p:nvSpPr>
        <p:spPr>
          <a:xfrm>
            <a:off x="914400" y="3468567"/>
            <a:ext cx="7747200" cy="1546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91"/>
        <p:cNvGrpSpPr/>
        <p:nvPr/>
      </p:nvGrpSpPr>
      <p:grpSpPr>
        <a:xfrm>
          <a:off x="0" y="0"/>
          <a:ext cx="0" cy="0"/>
          <a:chOff x="0" y="0"/>
          <a:chExt cx="0" cy="0"/>
        </a:xfrm>
      </p:grpSpPr>
      <p:sp>
        <p:nvSpPr>
          <p:cNvPr id="92" name="Google Shape;9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4" name="Google Shape;94;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98"/>
        <p:cNvGrpSpPr/>
        <p:nvPr/>
      </p:nvGrpSpPr>
      <p:grpSpPr>
        <a:xfrm>
          <a:off x="0" y="0"/>
          <a:ext cx="0" cy="0"/>
          <a:chOff x="0" y="0"/>
          <a:chExt cx="0" cy="0"/>
        </a:xfrm>
      </p:grpSpPr>
      <p:sp>
        <p:nvSpPr>
          <p:cNvPr id="99" name="Google Shape;9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111"/>
        <p:cNvGrpSpPr/>
        <p:nvPr/>
      </p:nvGrpSpPr>
      <p:grpSpPr>
        <a:xfrm>
          <a:off x="0" y="0"/>
          <a:ext cx="0" cy="0"/>
          <a:chOff x="0" y="0"/>
          <a:chExt cx="0" cy="0"/>
        </a:xfrm>
      </p:grpSpPr>
      <p:sp>
        <p:nvSpPr>
          <p:cNvPr id="112" name="Google Shape;112;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29"/>
        <p:cNvGrpSpPr/>
        <p:nvPr/>
      </p:nvGrpSpPr>
      <p:grpSpPr>
        <a:xfrm>
          <a:off x="0" y="0"/>
          <a:ext cx="0" cy="0"/>
          <a:chOff x="0" y="0"/>
          <a:chExt cx="0" cy="0"/>
        </a:xfrm>
      </p:grpSpPr>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19"/>
          <p:cNvSpPr txBox="1">
            <a:spLocks noGrp="1"/>
          </p:cNvSpPr>
          <p:nvPr>
            <p:ph type="ctrTitle"/>
          </p:nvPr>
        </p:nvSpPr>
        <p:spPr>
          <a:xfrm>
            <a:off x="5484800" y="3838333"/>
            <a:ext cx="6007600" cy="1546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a:endParaRPr/>
          </a:p>
        </p:txBody>
      </p:sp>
      <p:sp>
        <p:nvSpPr>
          <p:cNvPr id="40" name="Google Shape;40;p19"/>
          <p:cNvSpPr txBox="1">
            <a:spLocks noGrp="1"/>
          </p:cNvSpPr>
          <p:nvPr>
            <p:ph type="subTitle" idx="1"/>
          </p:nvPr>
        </p:nvSpPr>
        <p:spPr>
          <a:xfrm>
            <a:off x="5484800" y="5310733"/>
            <a:ext cx="6007600" cy="104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94BF6E"/>
              </a:buClr>
              <a:buSzPts val="1800"/>
              <a:buNone/>
              <a:defRPr sz="1800" b="1">
                <a:solidFill>
                  <a:srgbClr val="94BF6E"/>
                </a:solidFill>
              </a:defRPr>
            </a:lvl1pPr>
            <a:lvl2pPr lvl="1" algn="l">
              <a:lnSpc>
                <a:spcPct val="90000"/>
              </a:lnSpc>
              <a:spcBef>
                <a:spcPts val="0"/>
              </a:spcBef>
              <a:spcAft>
                <a:spcPts val="0"/>
              </a:spcAft>
              <a:buClr>
                <a:srgbClr val="94BF6E"/>
              </a:buClr>
              <a:buSzPts val="1800"/>
              <a:buNone/>
              <a:defRPr sz="1800" b="1">
                <a:solidFill>
                  <a:srgbClr val="94BF6E"/>
                </a:solidFill>
              </a:defRPr>
            </a:lvl2pPr>
            <a:lvl3pPr lvl="2" algn="l">
              <a:lnSpc>
                <a:spcPct val="90000"/>
              </a:lnSpc>
              <a:spcBef>
                <a:spcPts val="0"/>
              </a:spcBef>
              <a:spcAft>
                <a:spcPts val="0"/>
              </a:spcAft>
              <a:buClr>
                <a:srgbClr val="94BF6E"/>
              </a:buClr>
              <a:buSzPts val="1800"/>
              <a:buNone/>
              <a:defRPr sz="1800" b="1">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a:endParaRPr/>
          </a:p>
        </p:txBody>
      </p:sp>
      <p:sp>
        <p:nvSpPr>
          <p:cNvPr id="41" name="Google Shape;4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w="9525" cap="flat" cmpd="sng">
            <a:solidFill>
              <a:srgbClr val="18637B"/>
            </a:solidFill>
            <a:prstDash val="solid"/>
            <a:round/>
            <a:headEnd type="none" w="med" len="med"/>
            <a:tailEnd type="none" w="med" len="med"/>
          </a:ln>
        </p:spPr>
      </p:cxnSp>
      <p:sp>
        <p:nvSpPr>
          <p:cNvPr id="49" name="Google Shape;49;p20"/>
          <p:cNvSpPr txBox="1">
            <a:spLocks noGrp="1"/>
          </p:cNvSpPr>
          <p:nvPr>
            <p:ph type="title"/>
          </p:nvPr>
        </p:nvSpPr>
        <p:spPr>
          <a:xfrm>
            <a:off x="1528033" y="707633"/>
            <a:ext cx="427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Arial"/>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20"/>
          <p:cNvSpPr txBox="1">
            <a:spLocks noGrp="1"/>
          </p:cNvSpPr>
          <p:nvPr>
            <p:ph type="body" idx="1"/>
          </p:nvPr>
        </p:nvSpPr>
        <p:spPr>
          <a:xfrm>
            <a:off x="1528033" y="2356367"/>
            <a:ext cx="10054400" cy="4211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600"/>
              </a:spcBef>
              <a:spcAft>
                <a:spcPts val="0"/>
              </a:spcAft>
              <a:buClr>
                <a:schemeClr val="dk1"/>
              </a:buClr>
              <a:buSzPts val="2800"/>
              <a:buChar char="▪"/>
              <a:defRPr sz="2800"/>
            </a:lvl1pPr>
            <a:lvl2pPr marL="914400" lvl="1" indent="-406400" algn="l">
              <a:lnSpc>
                <a:spcPct val="90000"/>
              </a:lnSpc>
              <a:spcBef>
                <a:spcPts val="0"/>
              </a:spcBef>
              <a:spcAft>
                <a:spcPts val="0"/>
              </a:spcAft>
              <a:buClr>
                <a:schemeClr val="dk1"/>
              </a:buClr>
              <a:buSzPts val="2800"/>
              <a:buChar char="▫"/>
              <a:defRPr sz="2800"/>
            </a:lvl2pPr>
            <a:lvl3pPr marL="1371600" lvl="2" indent="-406400" algn="l">
              <a:lnSpc>
                <a:spcPct val="90000"/>
              </a:lnSpc>
              <a:spcBef>
                <a:spcPts val="0"/>
              </a:spcBef>
              <a:spcAft>
                <a:spcPts val="0"/>
              </a:spcAft>
              <a:buClr>
                <a:schemeClr val="dk1"/>
              </a:buClr>
              <a:buSzPts val="2800"/>
              <a:buChar char="■"/>
              <a:defRPr sz="2800"/>
            </a:lvl3pPr>
            <a:lvl4pPr marL="1828800" lvl="3" indent="-406400" algn="l">
              <a:lnSpc>
                <a:spcPct val="90000"/>
              </a:lnSpc>
              <a:spcBef>
                <a:spcPts val="0"/>
              </a:spcBef>
              <a:spcAft>
                <a:spcPts val="0"/>
              </a:spcAft>
              <a:buClr>
                <a:schemeClr val="dk1"/>
              </a:buClr>
              <a:buSzPts val="2800"/>
              <a:buChar char="●"/>
              <a:defRPr sz="2800"/>
            </a:lvl4pPr>
            <a:lvl5pPr marL="2286000" lvl="4" indent="-406400" algn="l">
              <a:lnSpc>
                <a:spcPct val="90000"/>
              </a:lnSpc>
              <a:spcBef>
                <a:spcPts val="0"/>
              </a:spcBef>
              <a:spcAft>
                <a:spcPts val="0"/>
              </a:spcAft>
              <a:buClr>
                <a:schemeClr val="dk1"/>
              </a:buClr>
              <a:buSzPts val="2800"/>
              <a:buChar char="○"/>
              <a:defRPr sz="2800"/>
            </a:lvl5pPr>
            <a:lvl6pPr marL="2743200" lvl="5" indent="-406400" algn="l">
              <a:lnSpc>
                <a:spcPct val="90000"/>
              </a:lnSpc>
              <a:spcBef>
                <a:spcPts val="0"/>
              </a:spcBef>
              <a:spcAft>
                <a:spcPts val="0"/>
              </a:spcAft>
              <a:buClr>
                <a:schemeClr val="dk1"/>
              </a:buClr>
              <a:buSzPts val="2800"/>
              <a:buChar char="■"/>
              <a:defRPr sz="2800"/>
            </a:lvl6pPr>
            <a:lvl7pPr marL="3200400" lvl="6" indent="-406400" algn="l">
              <a:lnSpc>
                <a:spcPct val="90000"/>
              </a:lnSpc>
              <a:spcBef>
                <a:spcPts val="0"/>
              </a:spcBef>
              <a:spcAft>
                <a:spcPts val="0"/>
              </a:spcAft>
              <a:buClr>
                <a:schemeClr val="dk1"/>
              </a:buClr>
              <a:buSzPts val="2800"/>
              <a:buChar char="●"/>
              <a:defRPr sz="2800"/>
            </a:lvl7pPr>
            <a:lvl8pPr marL="3657600" lvl="7" indent="-406400" algn="l">
              <a:lnSpc>
                <a:spcPct val="90000"/>
              </a:lnSpc>
              <a:spcBef>
                <a:spcPts val="0"/>
              </a:spcBef>
              <a:spcAft>
                <a:spcPts val="0"/>
              </a:spcAft>
              <a:buClr>
                <a:schemeClr val="dk1"/>
              </a:buClr>
              <a:buSzPts val="2800"/>
              <a:buChar char="○"/>
              <a:defRPr sz="2800"/>
            </a:lvl8pPr>
            <a:lvl9pPr marL="4114800" lvl="8" indent="-406400" algn="l">
              <a:lnSpc>
                <a:spcPct val="90000"/>
              </a:lnSpc>
              <a:spcBef>
                <a:spcPts val="0"/>
              </a:spcBef>
              <a:spcAft>
                <a:spcPts val="0"/>
              </a:spcAft>
              <a:buClr>
                <a:schemeClr val="dk1"/>
              </a:buClr>
              <a:buSzPts val="2800"/>
              <a:buChar char="■"/>
              <a:defRPr sz="2800"/>
            </a:lvl9pPr>
          </a:lstStyle>
          <a:p>
            <a:endParaRPr/>
          </a:p>
        </p:txBody>
      </p:sp>
      <p:sp>
        <p:nvSpPr>
          <p:cNvPr id="51" name="Google Shape;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52"/>
        <p:cNvGrpSpPr/>
        <p:nvPr/>
      </p:nvGrpSpPr>
      <p:grpSpPr>
        <a:xfrm>
          <a:off x="0" y="0"/>
          <a:ext cx="0" cy="0"/>
          <a:chOff x="0" y="0"/>
          <a:chExt cx="0" cy="0"/>
        </a:xfrm>
      </p:grpSpPr>
      <p:sp>
        <p:nvSpPr>
          <p:cNvPr id="53" name="Google Shape;53;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64"/>
        <p:cNvGrpSpPr/>
        <p:nvPr/>
      </p:nvGrpSpPr>
      <p:grpSpPr>
        <a:xfrm>
          <a:off x="0" y="0"/>
          <a:ext cx="0" cy="0"/>
          <a:chOff x="0" y="0"/>
          <a:chExt cx="0" cy="0"/>
        </a:xfrm>
      </p:grpSpPr>
      <p:sp>
        <p:nvSpPr>
          <p:cNvPr id="65" name="Google Shape;6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ingapps.org/display?v=px5qx52at2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hyperlink" Target="https://wordwall.net/cs/resource/2070187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_zJA3H34NDOOyXpWZA5b0BvosIvjYKum/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ctrTitle"/>
          </p:nvPr>
        </p:nvSpPr>
        <p:spPr>
          <a:xfrm>
            <a:off x="2783632" y="2708921"/>
            <a:ext cx="6046788" cy="154516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4800"/>
              <a:buFont typeface="Arial"/>
              <a:buNone/>
            </a:pPr>
            <a:r>
              <a:rPr lang="sk-SK" b="1" dirty="0" err="1">
                <a:solidFill>
                  <a:srgbClr val="FFFFFF"/>
                </a:solidFill>
                <a:latin typeface="Nixie One"/>
                <a:sym typeface="Arial"/>
              </a:rPr>
              <a:t>Digi</a:t>
            </a:r>
            <a:r>
              <a:rPr lang="sk-SK" b="1" dirty="0">
                <a:solidFill>
                  <a:srgbClr val="FFFFFF"/>
                </a:solidFill>
                <a:latin typeface="Nixie One"/>
                <a:sym typeface="Arial"/>
              </a:rPr>
              <a:t> </a:t>
            </a:r>
            <a:r>
              <a:rPr lang="sk-SK" b="1" dirty="0" err="1">
                <a:solidFill>
                  <a:srgbClr val="FFFFFF"/>
                </a:solidFill>
                <a:latin typeface="Nixie One"/>
                <a:sym typeface="Arial"/>
              </a:rPr>
              <a:t>school</a:t>
            </a:r>
            <a:r>
              <a:rPr lang="sk-SK" b="1" dirty="0">
                <a:solidFill>
                  <a:srgbClr val="FFFFFF"/>
                </a:solidFill>
                <a:latin typeface="Nixie One"/>
                <a:sym typeface="Arial"/>
              </a:rPr>
              <a:t> </a:t>
            </a:r>
            <a:r>
              <a:rPr lang="sk-SK" b="1" dirty="0">
                <a:solidFill>
                  <a:srgbClr val="FFFFFF"/>
                </a:solidFill>
                <a:latin typeface="Nixie One"/>
              </a:rPr>
              <a:t>Informatika</a:t>
            </a:r>
            <a:endParaRPr dirty="0">
              <a:latin typeface="Nixie One"/>
            </a:endParaRPr>
          </a:p>
        </p:txBody>
      </p:sp>
      <p:pic>
        <p:nvPicPr>
          <p:cNvPr id="122" name="Google Shape;122;p1"/>
          <p:cNvPicPr preferRelativeResize="0"/>
          <p:nvPr/>
        </p:nvPicPr>
        <p:blipFill rotWithShape="1">
          <a:blip r:embed="rId3">
            <a:alphaModFix/>
          </a:blip>
          <a:srcRect/>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k-SK" sz="2000" b="1" i="0" u="none" strike="noStrike" cap="none" dirty="0">
                <a:solidFill>
                  <a:schemeClr val="lt1"/>
                </a:solidFill>
                <a:latin typeface="Nixie One"/>
                <a:sym typeface="Arial"/>
              </a:rPr>
              <a:t>2020-1-SK01-KA226-SCH-094350</a:t>
            </a:r>
            <a:endParaRPr dirty="0">
              <a:latin typeface="Nixie One"/>
            </a:endParaRPr>
          </a:p>
        </p:txBody>
      </p:sp>
      <p:pic>
        <p:nvPicPr>
          <p:cNvPr id="124" name="Google Shape;124;p1" descr="Erasmus+ logo EN.jpg"/>
          <p:cNvPicPr preferRelativeResize="0"/>
          <p:nvPr/>
        </p:nvPicPr>
        <p:blipFill rotWithShape="1">
          <a:blip r:embed="rId4">
            <a:alphaModFix/>
          </a:blip>
          <a:srcRect/>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txBox="1">
            <a:spLocks noGrp="1"/>
          </p:cNvSpPr>
          <p:nvPr>
            <p:ph type="ctrTitle"/>
          </p:nvPr>
        </p:nvSpPr>
        <p:spPr>
          <a:xfrm>
            <a:off x="5637215" y="3735388"/>
            <a:ext cx="5214287" cy="11604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Font typeface="Arial"/>
              <a:buNone/>
            </a:pPr>
            <a:r>
              <a:rPr lang="sk-SK" b="1" dirty="0">
                <a:latin typeface="Nixie One"/>
                <a:sym typeface="Arial"/>
              </a:rPr>
              <a:t>Edukačné materiály</a:t>
            </a:r>
            <a:endParaRPr dirty="0">
              <a:latin typeface="Nixie One"/>
            </a:endParaRPr>
          </a:p>
        </p:txBody>
      </p:sp>
      <p:sp>
        <p:nvSpPr>
          <p:cNvPr id="261" name="Google Shape;261;p10"/>
          <p:cNvSpPr txBox="1">
            <a:spLocks noGrp="1"/>
          </p:cNvSpPr>
          <p:nvPr>
            <p:ph type="subTitle" idx="1"/>
          </p:nvPr>
        </p:nvSpPr>
        <p:spPr>
          <a:xfrm>
            <a:off x="5637215" y="4840290"/>
            <a:ext cx="4505325" cy="7842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2400">
              <a:latin typeface="Nixie One"/>
              <a:sym typeface="Arial"/>
            </a:endParaRPr>
          </a:p>
        </p:txBody>
      </p:sp>
      <p:sp>
        <p:nvSpPr>
          <p:cNvPr id="262" name="Google Shape;262;p10"/>
          <p:cNvSpPr txBox="1"/>
          <p:nvPr/>
        </p:nvSpPr>
        <p:spPr>
          <a:xfrm>
            <a:off x="1524000" y="1360488"/>
            <a:ext cx="3500438" cy="3783012"/>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Nixie One"/>
                <a:sym typeface="Arial"/>
              </a:rPr>
              <a:t>4</a:t>
            </a:r>
            <a:endParaRPr>
              <a:latin typeface="Nixie One"/>
            </a:endParaRPr>
          </a:p>
        </p:txBody>
      </p:sp>
      <p:sp>
        <p:nvSpPr>
          <p:cNvPr id="263" name="Google Shape;2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10</a:t>
            </a:fld>
            <a:endParaRPr sz="800">
              <a:solidFill>
                <a:srgbClr val="FFFFFF"/>
              </a:solidFill>
              <a:latin typeface="Nixie One"/>
              <a:sym typeface="Arial"/>
            </a:endParaRPr>
          </a:p>
        </p:txBody>
      </p:sp>
      <p:sp>
        <p:nvSpPr>
          <p:cNvPr id="264" name="Google Shape;264;p10"/>
          <p:cNvSpPr txBox="1"/>
          <p:nvPr/>
        </p:nvSpPr>
        <p:spPr>
          <a:xfrm>
            <a:off x="1918494" y="5461002"/>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65" name="Google Shape;265;p10" descr="Erasmus+ logo EN.jpg"/>
          <p:cNvPicPr preferRelativeResize="0"/>
          <p:nvPr/>
        </p:nvPicPr>
        <p:blipFill rotWithShape="1">
          <a:blip r:embed="rId3">
            <a:alphaModFix/>
          </a:blip>
          <a:srcRect/>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2566990" y="1408113"/>
            <a:ext cx="3208337" cy="10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Font typeface="Arial"/>
              <a:buNone/>
            </a:pPr>
            <a:r>
              <a:rPr lang="sk-SK" sz="1800" b="1" dirty="0">
                <a:solidFill>
                  <a:srgbClr val="FFFFFF"/>
                </a:solidFill>
                <a:latin typeface="Nixie One"/>
              </a:rPr>
              <a:t>Edukačné materiály</a:t>
            </a:r>
            <a:endParaRPr dirty="0">
              <a:latin typeface="Nixie One"/>
            </a:endParaRPr>
          </a:p>
        </p:txBody>
      </p:sp>
      <p:sp>
        <p:nvSpPr>
          <p:cNvPr id="271" name="Google Shape;271;p11"/>
          <p:cNvSpPr txBox="1">
            <a:spLocks noGrp="1"/>
          </p:cNvSpPr>
          <p:nvPr>
            <p:ph type="body" idx="1"/>
          </p:nvPr>
        </p:nvSpPr>
        <p:spPr>
          <a:xfrm>
            <a:off x="2038893" y="2500823"/>
            <a:ext cx="8101287" cy="3159125"/>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Clr>
                <a:srgbClr val="114454"/>
              </a:buClr>
              <a:buSzPts val="1616"/>
              <a:buFont typeface="Noto Sans Symbols"/>
              <a:buChar char="⮚"/>
            </a:pPr>
            <a:r>
              <a:rPr lang="sk-SK" sz="2000" dirty="0">
                <a:solidFill>
                  <a:srgbClr val="114454"/>
                </a:solidFill>
                <a:latin typeface="Nixie One"/>
                <a:sym typeface="Arial"/>
              </a:rPr>
              <a:t>Žiaci si svoje v</a:t>
            </a:r>
            <a:r>
              <a:rPr lang="sk-SK" sz="2000" dirty="0">
                <a:solidFill>
                  <a:srgbClr val="114454"/>
                </a:solidFill>
                <a:latin typeface="Nixie One"/>
              </a:rPr>
              <a:t>edomosti zopakujú v:</a:t>
            </a:r>
          </a:p>
          <a:p>
            <a:pPr lvl="1">
              <a:lnSpc>
                <a:spcPct val="150000"/>
              </a:lnSpc>
              <a:spcBef>
                <a:spcPts val="600"/>
              </a:spcBef>
              <a:buClr>
                <a:srgbClr val="114454"/>
              </a:buClr>
              <a:buSzPts val="1616"/>
              <a:buFont typeface="Noto Sans Symbols"/>
              <a:buChar char="⮚"/>
            </a:pPr>
            <a:r>
              <a:rPr lang="sk-SK" sz="2000" dirty="0">
                <a:solidFill>
                  <a:srgbClr val="114454"/>
                </a:solidFill>
                <a:latin typeface="Nixie One"/>
                <a:hlinkClick r:id="rId3"/>
              </a:rPr>
              <a:t>aktivite</a:t>
            </a:r>
            <a:r>
              <a:rPr lang="sk-SK" sz="2000" dirty="0">
                <a:solidFill>
                  <a:srgbClr val="114454"/>
                </a:solidFill>
                <a:latin typeface="Nixie One"/>
              </a:rPr>
              <a:t> v </a:t>
            </a:r>
            <a:r>
              <a:rPr lang="sk-SK" sz="2000" dirty="0" err="1">
                <a:solidFill>
                  <a:srgbClr val="114454"/>
                </a:solidFill>
                <a:latin typeface="Nixie One"/>
              </a:rPr>
              <a:t>LearningApps</a:t>
            </a:r>
            <a:endParaRPr lang="sk-SK" sz="2000" dirty="0">
              <a:solidFill>
                <a:srgbClr val="114454"/>
              </a:solidFill>
              <a:latin typeface="Nixie One"/>
            </a:endParaRPr>
          </a:p>
          <a:p>
            <a:pPr lvl="1">
              <a:lnSpc>
                <a:spcPct val="150000"/>
              </a:lnSpc>
              <a:spcBef>
                <a:spcPts val="600"/>
              </a:spcBef>
              <a:buClr>
                <a:srgbClr val="114454"/>
              </a:buClr>
              <a:buSzPts val="1616"/>
              <a:buFont typeface="Noto Sans Symbols"/>
              <a:buChar char="⮚"/>
            </a:pPr>
            <a:r>
              <a:rPr lang="sk-SK" sz="2000" dirty="0">
                <a:solidFill>
                  <a:srgbClr val="114454"/>
                </a:solidFill>
                <a:latin typeface="Nixie One"/>
                <a:hlinkClick r:id="rId4"/>
              </a:rPr>
              <a:t>aktivite</a:t>
            </a:r>
            <a:r>
              <a:rPr lang="sk-SK" sz="2000" dirty="0">
                <a:solidFill>
                  <a:srgbClr val="114454"/>
                </a:solidFill>
                <a:latin typeface="Nixie One"/>
              </a:rPr>
              <a:t> vo </a:t>
            </a:r>
            <a:r>
              <a:rPr lang="sk-SK" sz="2000" dirty="0" err="1">
                <a:solidFill>
                  <a:srgbClr val="114454"/>
                </a:solidFill>
                <a:latin typeface="Nixie One"/>
              </a:rPr>
              <a:t>Wordwalle</a:t>
            </a:r>
            <a:endParaRPr lang="sk-SK" sz="2000" dirty="0">
              <a:solidFill>
                <a:srgbClr val="114454"/>
              </a:solidFill>
              <a:latin typeface="Nixie One"/>
            </a:endParaRPr>
          </a:p>
        </p:txBody>
      </p:sp>
      <p:grpSp>
        <p:nvGrpSpPr>
          <p:cNvPr id="272" name="Google Shape;272;p11"/>
          <p:cNvGrpSpPr/>
          <p:nvPr/>
        </p:nvGrpSpPr>
        <p:grpSpPr>
          <a:xfrm>
            <a:off x="1847852" y="1616077"/>
            <a:ext cx="366713" cy="366713"/>
            <a:chOff x="1923675" y="1633650"/>
            <a:chExt cx="436000" cy="435975"/>
          </a:xfrm>
        </p:grpSpPr>
        <p:sp>
          <p:nvSpPr>
            <p:cNvPr id="273" name="Google Shape;273;p11"/>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74" name="Google Shape;274;p1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75" name="Google Shape;275;p11"/>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76" name="Google Shape;276;p1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77" name="Google Shape;277;p1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78" name="Google Shape;278;p11"/>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grpSp>
      <p:sp>
        <p:nvSpPr>
          <p:cNvPr id="279" name="Google Shape;2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11</a:t>
            </a:fld>
            <a:endParaRPr sz="800">
              <a:solidFill>
                <a:srgbClr val="FFFFFF"/>
              </a:solidFill>
              <a:latin typeface="Nixie One"/>
              <a:sym typeface="Arial"/>
            </a:endParaRPr>
          </a:p>
        </p:txBody>
      </p:sp>
      <p:sp>
        <p:nvSpPr>
          <p:cNvPr id="280" name="Google Shape;280;p11"/>
          <p:cNvSpPr txBox="1"/>
          <p:nvPr/>
        </p:nvSpPr>
        <p:spPr>
          <a:xfrm>
            <a:off x="1751013" y="595437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81" name="Google Shape;281;p11" descr="Erasmus+ logo EN.jpg"/>
          <p:cNvPicPr preferRelativeResize="0"/>
          <p:nvPr/>
        </p:nvPicPr>
        <p:blipFill rotWithShape="1">
          <a:blip r:embed="rId5">
            <a:alphaModFix/>
          </a:blip>
          <a:srcRect/>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2"/>
          <p:cNvSpPr txBox="1">
            <a:spLocks noGrp="1"/>
          </p:cNvSpPr>
          <p:nvPr>
            <p:ph type="title"/>
          </p:nvPr>
        </p:nvSpPr>
        <p:spPr>
          <a:xfrm>
            <a:off x="2566990" y="1408113"/>
            <a:ext cx="3208337" cy="10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Font typeface="Arial"/>
              <a:buNone/>
            </a:pPr>
            <a:r>
              <a:rPr lang="sk-SK" sz="1800" b="1" dirty="0">
                <a:solidFill>
                  <a:srgbClr val="FFFFFF"/>
                </a:solidFill>
                <a:latin typeface="Nixie One"/>
                <a:sym typeface="Arial"/>
              </a:rPr>
              <a:t>Edukačné materiály</a:t>
            </a:r>
            <a:endParaRPr sz="1800" b="1" dirty="0">
              <a:solidFill>
                <a:srgbClr val="FFFFFF"/>
              </a:solidFill>
              <a:latin typeface="Nixie One"/>
              <a:sym typeface="Arial"/>
            </a:endParaRPr>
          </a:p>
        </p:txBody>
      </p:sp>
      <p:sp>
        <p:nvSpPr>
          <p:cNvPr id="287" name="Google Shape;287;p12"/>
          <p:cNvSpPr txBox="1">
            <a:spLocks noGrp="1"/>
          </p:cNvSpPr>
          <p:nvPr>
            <p:ph type="body" idx="1"/>
          </p:nvPr>
        </p:nvSpPr>
        <p:spPr>
          <a:xfrm>
            <a:off x="2670177" y="2624140"/>
            <a:ext cx="7540625" cy="3159125"/>
          </a:xfrm>
          <a:prstGeom prst="rect">
            <a:avLst/>
          </a:prstGeom>
          <a:noFill/>
          <a:ln>
            <a:noFill/>
          </a:ln>
        </p:spPr>
        <p:txBody>
          <a:bodyPr spcFirstLastPara="1" wrap="square" lIns="91425" tIns="45700" rIns="91425" bIns="45700" anchor="t" anchorCtr="0">
            <a:noAutofit/>
          </a:bodyPr>
          <a:lstStyle/>
          <a:p>
            <a:pPr marL="50800" lvl="0" indent="0" algn="l" rtl="0">
              <a:lnSpc>
                <a:spcPct val="150000"/>
              </a:lnSpc>
              <a:spcBef>
                <a:spcPts val="600"/>
              </a:spcBef>
              <a:spcAft>
                <a:spcPts val="0"/>
              </a:spcAft>
              <a:buClr>
                <a:srgbClr val="114454"/>
              </a:buClr>
              <a:buSzPts val="1616"/>
              <a:buNone/>
            </a:pPr>
            <a:r>
              <a:rPr lang="sk-SK" sz="2000" u="sng" dirty="0">
                <a:solidFill>
                  <a:schemeClr val="hlink"/>
                </a:solidFill>
                <a:latin typeface="Nixie One"/>
                <a:sym typeface="Arial"/>
                <a:hlinkClick r:id="rId3"/>
              </a:rPr>
              <a:t>Poznámky</a:t>
            </a:r>
            <a:endParaRPr sz="2000" dirty="0">
              <a:latin typeface="Nixie One"/>
              <a:sym typeface="Arial"/>
            </a:endParaRPr>
          </a:p>
        </p:txBody>
      </p:sp>
      <p:grpSp>
        <p:nvGrpSpPr>
          <p:cNvPr id="288" name="Google Shape;288;p12"/>
          <p:cNvGrpSpPr/>
          <p:nvPr/>
        </p:nvGrpSpPr>
        <p:grpSpPr>
          <a:xfrm>
            <a:off x="1847852" y="1616077"/>
            <a:ext cx="366713" cy="366713"/>
            <a:chOff x="1923675" y="1633650"/>
            <a:chExt cx="436000" cy="435975"/>
          </a:xfrm>
        </p:grpSpPr>
        <p:sp>
          <p:nvSpPr>
            <p:cNvPr id="289" name="Google Shape;289;p1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90" name="Google Shape;290;p1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91" name="Google Shape;291;p1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92" name="Google Shape;292;p1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93" name="Google Shape;293;p1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94" name="Google Shape;294;p1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grpSp>
      <p:sp>
        <p:nvSpPr>
          <p:cNvPr id="295" name="Google Shape;2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12</a:t>
            </a:fld>
            <a:endParaRPr sz="800">
              <a:solidFill>
                <a:srgbClr val="FFFFFF"/>
              </a:solidFill>
              <a:latin typeface="Nixie One"/>
              <a:sym typeface="Arial"/>
            </a:endParaRPr>
          </a:p>
        </p:txBody>
      </p:sp>
      <p:sp>
        <p:nvSpPr>
          <p:cNvPr id="296" name="Google Shape;296;p12"/>
          <p:cNvSpPr txBox="1"/>
          <p:nvPr/>
        </p:nvSpPr>
        <p:spPr>
          <a:xfrm>
            <a:off x="1751013" y="595437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97" name="Google Shape;297;p12" descr="Erasmus+ logo EN.jpg"/>
          <p:cNvPicPr preferRelativeResize="0"/>
          <p:nvPr/>
        </p:nvPicPr>
        <p:blipFill rotWithShape="1">
          <a:blip r:embed="rId4">
            <a:alphaModFix/>
          </a:blip>
          <a:srcRect/>
          <a:stretch/>
        </p:blipFill>
        <p:spPr>
          <a:xfrm>
            <a:off x="1809752" y="1071563"/>
            <a:ext cx="2593975" cy="571500"/>
          </a:xfrm>
          <a:prstGeom prst="rect">
            <a:avLst/>
          </a:prstGeom>
          <a:noFill/>
          <a:ln>
            <a:noFill/>
          </a:ln>
        </p:spPr>
      </p:pic>
      <p:pic>
        <p:nvPicPr>
          <p:cNvPr id="298" name="Google Shape;298;p12"/>
          <p:cNvPicPr preferRelativeResize="0"/>
          <p:nvPr/>
        </p:nvPicPr>
        <p:blipFill rotWithShape="1">
          <a:blip r:embed="rId5">
            <a:alphaModFix/>
          </a:blip>
          <a:srcRect l="29974" t="7754" r="29974" b="3306"/>
          <a:stretch/>
        </p:blipFill>
        <p:spPr>
          <a:xfrm>
            <a:off x="4062362"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ctrTitle" idx="4294967295"/>
          </p:nvPr>
        </p:nvSpPr>
        <p:spPr>
          <a:xfrm>
            <a:off x="4524375" y="1456742"/>
            <a:ext cx="4279900" cy="6873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1800"/>
              <a:buFont typeface="Arial"/>
              <a:buNone/>
            </a:pPr>
            <a:r>
              <a:rPr lang="sk-SK" sz="1800" b="1" i="0" u="none" strike="noStrike" cap="none" dirty="0">
                <a:solidFill>
                  <a:srgbClr val="FFFFFF"/>
                </a:solidFill>
                <a:latin typeface="Nixie One"/>
                <a:sym typeface="Arial"/>
              </a:rPr>
              <a:t>ZDROJE</a:t>
            </a:r>
            <a:endParaRPr dirty="0">
              <a:latin typeface="Nixie One"/>
            </a:endParaRPr>
          </a:p>
        </p:txBody>
      </p:sp>
      <p:sp>
        <p:nvSpPr>
          <p:cNvPr id="304" name="Google Shape;304;p13"/>
          <p:cNvSpPr txBox="1">
            <a:spLocks noGrp="1"/>
          </p:cNvSpPr>
          <p:nvPr>
            <p:ph type="subTitle" idx="4294967295"/>
          </p:nvPr>
        </p:nvSpPr>
        <p:spPr>
          <a:xfrm>
            <a:off x="1738315" y="2286002"/>
            <a:ext cx="8029575" cy="236064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14454"/>
              </a:buClr>
              <a:buSzPts val="3000"/>
              <a:buFont typeface="Arial"/>
              <a:buNone/>
            </a:pPr>
            <a:r>
              <a:rPr lang="sk-SK" sz="1800" dirty="0" err="1">
                <a:solidFill>
                  <a:schemeClr val="lt1"/>
                </a:solidFill>
                <a:latin typeface="Nixie One"/>
              </a:rPr>
              <a:t>Kalaš</a:t>
            </a:r>
            <a:r>
              <a:rPr lang="sk-SK" sz="1800" dirty="0">
                <a:solidFill>
                  <a:schemeClr val="lt1"/>
                </a:solidFill>
                <a:latin typeface="Nixie One"/>
              </a:rPr>
              <a:t>, I. – </a:t>
            </a:r>
            <a:r>
              <a:rPr lang="sk-SK" sz="1800" dirty="0" err="1">
                <a:solidFill>
                  <a:schemeClr val="lt1"/>
                </a:solidFill>
                <a:latin typeface="Nixie One"/>
              </a:rPr>
              <a:t>Winczer</a:t>
            </a:r>
            <a:r>
              <a:rPr lang="sk-SK" sz="1800" dirty="0">
                <a:solidFill>
                  <a:schemeClr val="lt1"/>
                </a:solidFill>
                <a:latin typeface="Nixie One"/>
              </a:rPr>
              <a:t>, M,: Tvorivá informatika </a:t>
            </a:r>
            <a:r>
              <a:rPr lang="sk-SK" sz="1800" dirty="0" err="1">
                <a:solidFill>
                  <a:schemeClr val="lt1"/>
                </a:solidFill>
                <a:latin typeface="Nixie One"/>
              </a:rPr>
              <a:t>Informatika</a:t>
            </a:r>
            <a:r>
              <a:rPr lang="sk-SK" sz="1800" dirty="0">
                <a:solidFill>
                  <a:schemeClr val="lt1"/>
                </a:solidFill>
                <a:latin typeface="Nixie One"/>
              </a:rPr>
              <a:t> okolo </a:t>
            </a:r>
            <a:r>
              <a:rPr lang="sk-SK" sz="1800" dirty="0" err="1">
                <a:solidFill>
                  <a:schemeClr val="lt1"/>
                </a:solidFill>
                <a:latin typeface="Nixie One"/>
              </a:rPr>
              <a:t>nás,Slovenské</a:t>
            </a:r>
            <a:r>
              <a:rPr lang="sk-SK" sz="1800" dirty="0">
                <a:solidFill>
                  <a:schemeClr val="lt1"/>
                </a:solidFill>
                <a:latin typeface="Nixie One"/>
              </a:rPr>
              <a:t> pedagogické nakladateľstvo, 2007, ISBN 978-80-10-00887-2</a:t>
            </a:r>
          </a:p>
          <a:p>
            <a:pPr marL="0" marR="0" lvl="0" indent="0" algn="l" rtl="0">
              <a:lnSpc>
                <a:spcPct val="90000"/>
              </a:lnSpc>
              <a:spcBef>
                <a:spcPts val="0"/>
              </a:spcBef>
              <a:spcAft>
                <a:spcPts val="0"/>
              </a:spcAft>
              <a:buClr>
                <a:srgbClr val="114454"/>
              </a:buClr>
              <a:buSzPts val="3000"/>
              <a:buFont typeface="Arial"/>
              <a:buNone/>
            </a:pPr>
            <a:endParaRPr lang="sk-SK" sz="1800" dirty="0">
              <a:solidFill>
                <a:schemeClr val="lt1"/>
              </a:solidFill>
              <a:latin typeface="Nixie One"/>
            </a:endParaRPr>
          </a:p>
          <a:p>
            <a:pPr marL="0" marR="0" lvl="0" indent="0" algn="l" rtl="0">
              <a:lnSpc>
                <a:spcPct val="90000"/>
              </a:lnSpc>
              <a:spcBef>
                <a:spcPts val="0"/>
              </a:spcBef>
              <a:spcAft>
                <a:spcPts val="0"/>
              </a:spcAft>
              <a:buClr>
                <a:srgbClr val="114454"/>
              </a:buClr>
              <a:buSzPts val="3000"/>
              <a:buFont typeface="Arial"/>
              <a:buNone/>
            </a:pPr>
            <a:r>
              <a:rPr lang="sk-SK" sz="1800" dirty="0">
                <a:solidFill>
                  <a:schemeClr val="bg1"/>
                </a:solidFill>
                <a:latin typeface="Nixie One"/>
              </a:rPr>
              <a:t>https://sites.google.com/site/rosicova/studijne-materialy/hardware/historia-pocitacov-1</a:t>
            </a:r>
          </a:p>
          <a:p>
            <a:pPr marL="0" marR="0" lvl="0" indent="0" algn="l" rtl="0">
              <a:lnSpc>
                <a:spcPct val="90000"/>
              </a:lnSpc>
              <a:spcBef>
                <a:spcPts val="0"/>
              </a:spcBef>
              <a:spcAft>
                <a:spcPts val="0"/>
              </a:spcAft>
              <a:buClr>
                <a:srgbClr val="114454"/>
              </a:buClr>
              <a:buSzPts val="3000"/>
              <a:buFont typeface="Arial"/>
              <a:buNone/>
            </a:pPr>
            <a:endParaRPr lang="sk-SK" sz="1400" dirty="0">
              <a:solidFill>
                <a:schemeClr val="lt1"/>
              </a:solidFill>
              <a:latin typeface="Nixie One"/>
            </a:endParaRPr>
          </a:p>
          <a:p>
            <a:pPr marL="0" marR="0" lvl="0" indent="0" algn="l" rtl="0">
              <a:lnSpc>
                <a:spcPct val="90000"/>
              </a:lnSpc>
              <a:spcBef>
                <a:spcPts val="0"/>
              </a:spcBef>
              <a:spcAft>
                <a:spcPts val="0"/>
              </a:spcAft>
              <a:buClr>
                <a:srgbClr val="114454"/>
              </a:buClr>
              <a:buSzPts val="3000"/>
              <a:buFont typeface="Arial"/>
              <a:buNone/>
            </a:pPr>
            <a:endParaRPr dirty="0">
              <a:latin typeface="Nixie One"/>
            </a:endParaRPr>
          </a:p>
        </p:txBody>
      </p:sp>
      <p:sp>
        <p:nvSpPr>
          <p:cNvPr id="305" name="Google Shape;30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13</a:t>
            </a:fld>
            <a:endParaRPr sz="800">
              <a:solidFill>
                <a:srgbClr val="FFFFFF"/>
              </a:solidFill>
              <a:latin typeface="Nixie One"/>
              <a:sym typeface="Arial"/>
            </a:endParaRPr>
          </a:p>
        </p:txBody>
      </p:sp>
      <p:sp>
        <p:nvSpPr>
          <p:cNvPr id="306" name="Google Shape;306;p13"/>
          <p:cNvSpPr txBox="1"/>
          <p:nvPr/>
        </p:nvSpPr>
        <p:spPr>
          <a:xfrm>
            <a:off x="2024063" y="550069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307" name="Google Shape;307;p13" descr="Erasmus+ logo EN.jpg"/>
          <p:cNvPicPr preferRelativeResize="0"/>
          <p:nvPr/>
        </p:nvPicPr>
        <p:blipFill rotWithShape="1">
          <a:blip r:embed="rId3">
            <a:alphaModFix/>
          </a:blip>
          <a:srcRect/>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ctrTitle" idx="4294967295"/>
          </p:nvPr>
        </p:nvSpPr>
        <p:spPr>
          <a:xfrm>
            <a:off x="4524375" y="1428750"/>
            <a:ext cx="4279900" cy="6873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1800"/>
              <a:buFont typeface="Arial"/>
              <a:buNone/>
            </a:pPr>
            <a:endParaRPr sz="1800" b="1" i="0" u="none" strike="noStrike" cap="none">
              <a:solidFill>
                <a:srgbClr val="FFFFFF"/>
              </a:solidFill>
              <a:latin typeface="Arial"/>
              <a:ea typeface="Arial"/>
              <a:cs typeface="Arial"/>
              <a:sym typeface="Arial"/>
            </a:endParaRPr>
          </a:p>
        </p:txBody>
      </p:sp>
      <p:sp>
        <p:nvSpPr>
          <p:cNvPr id="313" name="Google Shape;313;p14"/>
          <p:cNvSpPr txBox="1">
            <a:spLocks noGrp="1"/>
          </p:cNvSpPr>
          <p:nvPr>
            <p:ph type="subTitle" idx="4294967295"/>
          </p:nvPr>
        </p:nvSpPr>
        <p:spPr>
          <a:xfrm>
            <a:off x="1738315" y="2286000"/>
            <a:ext cx="5500687"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Arial"/>
              <a:ea typeface="Arial"/>
              <a:cs typeface="Arial"/>
              <a:sym typeface="Arial"/>
            </a:endParaRPr>
          </a:p>
        </p:txBody>
      </p:sp>
      <p:sp>
        <p:nvSpPr>
          <p:cNvPr id="314" name="Google Shape;3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14</a:t>
            </a:fld>
            <a:endParaRPr sz="800">
              <a:solidFill>
                <a:srgbClr val="FFFFFF"/>
              </a:solidFill>
              <a:latin typeface="Arial"/>
              <a:ea typeface="Arial"/>
              <a:cs typeface="Arial"/>
              <a:sym typeface="Arial"/>
            </a:endParaRPr>
          </a:p>
        </p:txBody>
      </p:sp>
      <p:sp>
        <p:nvSpPr>
          <p:cNvPr id="315" name="Google Shape;315;p14"/>
          <p:cNvSpPr txBox="1"/>
          <p:nvPr/>
        </p:nvSpPr>
        <p:spPr>
          <a:xfrm>
            <a:off x="2024063" y="550069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Arial"/>
                <a:ea typeface="Arial"/>
                <a:cs typeface="Arial"/>
                <a:sym typeface="Arial"/>
              </a:rPr>
              <a:t>2020-1-SK01-KA226-SCH-094350</a:t>
            </a:r>
            <a:endParaRPr/>
          </a:p>
          <a:p>
            <a:pPr marL="0" marR="0" lvl="0" indent="0" algn="l" rtl="0">
              <a:spcBef>
                <a:spcPts val="1000"/>
              </a:spcBef>
              <a:spcAft>
                <a:spcPts val="0"/>
              </a:spcAft>
              <a:buNone/>
            </a:pPr>
            <a:endParaRPr sz="900" b="1">
              <a:solidFill>
                <a:srgbClr val="114454"/>
              </a:solidFill>
              <a:latin typeface="Arial"/>
              <a:ea typeface="Arial"/>
              <a:cs typeface="Arial"/>
              <a:sym typeface="Arial"/>
            </a:endParaRPr>
          </a:p>
          <a:p>
            <a:pPr marL="0" marR="0" lvl="0" indent="0" algn="l" rtl="0">
              <a:spcBef>
                <a:spcPts val="1000"/>
              </a:spcBef>
              <a:spcAft>
                <a:spcPts val="0"/>
              </a:spcAft>
              <a:buNone/>
            </a:pPr>
            <a:endParaRPr sz="900" b="1">
              <a:solidFill>
                <a:srgbClr val="114454"/>
              </a:solidFill>
              <a:latin typeface="Arial"/>
              <a:ea typeface="Arial"/>
              <a:cs typeface="Arial"/>
              <a:sym typeface="Arial"/>
            </a:endParaRPr>
          </a:p>
        </p:txBody>
      </p:sp>
      <p:pic>
        <p:nvPicPr>
          <p:cNvPr id="316" name="Google Shape;316;p14" descr="Erasmus+ logo EN.jpg"/>
          <p:cNvPicPr preferRelativeResize="0"/>
          <p:nvPr/>
        </p:nvPicPr>
        <p:blipFill rotWithShape="1">
          <a:blip r:embed="rId3">
            <a:alphaModFix/>
          </a:blip>
          <a:srcRect/>
          <a:stretch/>
        </p:blipFill>
        <p:spPr>
          <a:xfrm>
            <a:off x="1666877" y="1000125"/>
            <a:ext cx="2593975" cy="571500"/>
          </a:xfrm>
          <a:prstGeom prst="rect">
            <a:avLst/>
          </a:prstGeom>
          <a:noFill/>
          <a:ln>
            <a:noFill/>
          </a:ln>
        </p:spPr>
      </p:pic>
      <p:sp>
        <p:nvSpPr>
          <p:cNvPr id="317" name="Google Shape;317;p14"/>
          <p:cNvSpPr txBox="1"/>
          <p:nvPr/>
        </p:nvSpPr>
        <p:spPr>
          <a:xfrm>
            <a:off x="1738313" y="3500438"/>
            <a:ext cx="5143500"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ctrTitle" idx="4294967295"/>
          </p:nvPr>
        </p:nvSpPr>
        <p:spPr>
          <a:xfrm>
            <a:off x="4524375" y="762001"/>
            <a:ext cx="4279900" cy="9165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1800"/>
              <a:buFont typeface="Arial"/>
              <a:buNone/>
            </a:pPr>
            <a:endParaRPr sz="1800" b="1" i="0" u="none" strike="noStrike" cap="none">
              <a:solidFill>
                <a:srgbClr val="FFFFFF"/>
              </a:solidFill>
              <a:latin typeface="Nixie One"/>
              <a:sym typeface="Arial"/>
            </a:endParaRPr>
          </a:p>
        </p:txBody>
      </p:sp>
      <p:sp>
        <p:nvSpPr>
          <p:cNvPr id="130" name="Google Shape;13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Nixie One"/>
                <a:sym typeface="Arial"/>
              </a:rPr>
              <a:t>2</a:t>
            </a:fld>
            <a:endParaRPr sz="800" b="0" i="0" u="none" strike="noStrike" cap="none">
              <a:solidFill>
                <a:srgbClr val="FFFFFF"/>
              </a:solidFill>
              <a:latin typeface="Nixie One"/>
              <a:sym typeface="Arial"/>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i="0" u="none" strike="noStrike" cap="none">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i="0" u="none" strike="noStrike" cap="none">
              <a:solidFill>
                <a:srgbClr val="114454"/>
              </a:solidFill>
              <a:latin typeface="Nixie One"/>
              <a:sym typeface="Arial"/>
            </a:endParaRPr>
          </a:p>
          <a:p>
            <a:pPr marL="0" marR="0" lvl="0" indent="0" algn="l" rtl="0">
              <a:spcBef>
                <a:spcPts val="1000"/>
              </a:spcBef>
              <a:spcAft>
                <a:spcPts val="0"/>
              </a:spcAft>
              <a:buNone/>
            </a:pPr>
            <a:endParaRPr sz="900" b="1" i="0" u="none" strike="noStrike" cap="none">
              <a:solidFill>
                <a:srgbClr val="114454"/>
              </a:solidFill>
              <a:latin typeface="Nixie One"/>
              <a:sym typeface="Arial"/>
            </a:endParaRPr>
          </a:p>
        </p:txBody>
      </p:sp>
      <p:pic>
        <p:nvPicPr>
          <p:cNvPr id="132" name="Google Shape;132;p2" descr="Erasmus+ logo EN.jpg"/>
          <p:cNvPicPr preferRelativeResize="0"/>
          <p:nvPr/>
        </p:nvPicPr>
        <p:blipFill rotWithShape="1">
          <a:blip r:embed="rId3">
            <a:alphaModFix/>
          </a:blip>
          <a:srcRect/>
          <a:stretch/>
        </p:blipFill>
        <p:spPr>
          <a:xfrm>
            <a:off x="1666877" y="190500"/>
            <a:ext cx="2593975" cy="762000"/>
          </a:xfrm>
          <a:prstGeom prst="rect">
            <a:avLst/>
          </a:prstGeom>
          <a:noFill/>
          <a:ln>
            <a:noFill/>
          </a:ln>
        </p:spPr>
      </p:pic>
      <p:sp>
        <p:nvSpPr>
          <p:cNvPr id="133" name="Google Shape;133;p2"/>
          <p:cNvSpPr txBox="1"/>
          <p:nvPr/>
        </p:nvSpPr>
        <p:spPr>
          <a:xfrm>
            <a:off x="1952627" y="2000252"/>
            <a:ext cx="8143875" cy="2031325"/>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Nixie One"/>
                <a:sym typeface="Arial"/>
              </a:rPr>
              <a:t>PREDMET: </a:t>
            </a:r>
            <a:r>
              <a:rPr lang="sk-SK" dirty="0">
                <a:solidFill>
                  <a:schemeClr val="lt1"/>
                </a:solidFill>
                <a:latin typeface="Nixie One"/>
              </a:rPr>
              <a:t>INFORMATIKA</a:t>
            </a:r>
            <a:endParaRPr dirty="0">
              <a:latin typeface="Nixie One"/>
            </a:endParaRPr>
          </a:p>
          <a:p>
            <a:pPr marL="0" marR="0" lvl="0" indent="-8890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Nixie One"/>
                <a:sym typeface="Arial"/>
              </a:rPr>
              <a:t>ŠPECIFIKÁCIA: </a:t>
            </a:r>
            <a:r>
              <a:rPr lang="sk-SK" dirty="0">
                <a:solidFill>
                  <a:schemeClr val="lt1"/>
                </a:solidFill>
                <a:latin typeface="Nixie One"/>
              </a:rPr>
              <a:t>História počítačov</a:t>
            </a:r>
            <a:endParaRPr dirty="0">
              <a:latin typeface="Nixie One"/>
            </a:endParaRPr>
          </a:p>
          <a:p>
            <a:pPr marL="0" marR="0" lvl="0" indent="-8890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Nixie One"/>
                <a:sym typeface="Arial"/>
              </a:rPr>
              <a:t>VEK ŠTUDENTOV: </a:t>
            </a:r>
            <a:r>
              <a:rPr lang="sk-SK" dirty="0">
                <a:solidFill>
                  <a:schemeClr val="lt1"/>
                </a:solidFill>
                <a:latin typeface="Nixie One"/>
              </a:rPr>
              <a:t>12-13</a:t>
            </a:r>
            <a:endParaRPr dirty="0">
              <a:latin typeface="Nixie One"/>
            </a:endParaRPr>
          </a:p>
          <a:p>
            <a:pPr marL="0" marR="0" lvl="0" indent="-88900" algn="l" rtl="0">
              <a:lnSpc>
                <a:spcPct val="200000"/>
              </a:lnSpc>
              <a:spcBef>
                <a:spcPts val="0"/>
              </a:spcBef>
              <a:spcAft>
                <a:spcPts val="0"/>
              </a:spcAft>
              <a:buClr>
                <a:schemeClr val="lt1"/>
              </a:buClr>
              <a:buSzPts val="1400"/>
              <a:buFont typeface="Noto Sans Symbols"/>
              <a:buChar char="⮚"/>
            </a:pPr>
            <a:r>
              <a:rPr lang="sk-SK" sz="1400" b="0" i="0" u="none" strike="noStrike" cap="none" dirty="0">
                <a:solidFill>
                  <a:schemeClr val="lt1"/>
                </a:solidFill>
                <a:latin typeface="Nixie One"/>
                <a:sym typeface="Arial"/>
              </a:rPr>
              <a:t>1 HODINA : 45 min</a:t>
            </a:r>
            <a:endParaRPr dirty="0">
              <a:latin typeface="Nixie One"/>
            </a:endParaRPr>
          </a:p>
          <a:p>
            <a:pPr marL="0" marR="0" lvl="0" indent="0" algn="l" rtl="0">
              <a:spcBef>
                <a:spcPts val="0"/>
              </a:spcBef>
              <a:spcAft>
                <a:spcPts val="0"/>
              </a:spcAft>
              <a:buClr>
                <a:srgbClr val="000000"/>
              </a:buClr>
              <a:buSzPts val="1400"/>
              <a:buFont typeface="Arial"/>
              <a:buNone/>
            </a:pPr>
            <a:endParaRPr sz="1400" b="0" i="0" u="none" strike="noStrike" cap="none" dirty="0">
              <a:solidFill>
                <a:srgbClr val="000000"/>
              </a:solidFill>
              <a:latin typeface="Nixie One"/>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idx="4294967295"/>
          </p:nvPr>
        </p:nvSpPr>
        <p:spPr>
          <a:xfrm>
            <a:off x="1981201" y="424236"/>
            <a:ext cx="2759075" cy="1178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1800"/>
              <a:buFont typeface="Arial"/>
              <a:buNone/>
            </a:pPr>
            <a:r>
              <a:rPr lang="sk-SK" sz="1800" b="1">
                <a:solidFill>
                  <a:srgbClr val="124057"/>
                </a:solidFill>
                <a:latin typeface="Nixie One"/>
                <a:sym typeface="Arial"/>
              </a:rPr>
              <a:t>Or use diagrams to explain complex ideas</a:t>
            </a:r>
            <a:endParaRPr sz="1800" b="1">
              <a:solidFill>
                <a:srgbClr val="124057"/>
              </a:solidFill>
              <a:latin typeface="Nixie One"/>
              <a:sym typeface="Arial"/>
            </a:endParaRPr>
          </a:p>
        </p:txBody>
      </p:sp>
      <p:sp>
        <p:nvSpPr>
          <p:cNvPr id="139" name="Google Shape;139;p3"/>
          <p:cNvSpPr/>
          <p:nvPr/>
        </p:nvSpPr>
        <p:spPr>
          <a:xfrm>
            <a:off x="5283200" y="4984752"/>
            <a:ext cx="2227265" cy="999067"/>
          </a:xfrm>
          <a:prstGeom prst="homePlate">
            <a:avLst>
              <a:gd name="adj" fmla="val 35448"/>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Nixie One"/>
              <a:sym typeface="Arial"/>
            </a:endParaRPr>
          </a:p>
        </p:txBody>
      </p:sp>
      <p:sp>
        <p:nvSpPr>
          <p:cNvPr id="140" name="Google Shape;140;p3"/>
          <p:cNvSpPr/>
          <p:nvPr/>
        </p:nvSpPr>
        <p:spPr>
          <a:xfrm>
            <a:off x="5283200" y="4004734"/>
            <a:ext cx="2227265" cy="999067"/>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Nixie One"/>
              <a:sym typeface="Arial"/>
            </a:endParaRPr>
          </a:p>
        </p:txBody>
      </p:sp>
      <p:sp>
        <p:nvSpPr>
          <p:cNvPr id="141" name="Google Shape;141;p3"/>
          <p:cNvSpPr/>
          <p:nvPr/>
        </p:nvSpPr>
        <p:spPr>
          <a:xfrm>
            <a:off x="5283202" y="3012018"/>
            <a:ext cx="2482847" cy="999067"/>
          </a:xfrm>
          <a:prstGeom prst="homePlate">
            <a:avLst>
              <a:gd name="adj" fmla="val 35449"/>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Nixie One"/>
              <a:sym typeface="Arial"/>
            </a:endParaRPr>
          </a:p>
        </p:txBody>
      </p:sp>
      <p:sp>
        <p:nvSpPr>
          <p:cNvPr id="142" name="Google Shape;142;p3"/>
          <p:cNvSpPr/>
          <p:nvPr/>
        </p:nvSpPr>
        <p:spPr>
          <a:xfrm>
            <a:off x="5283200" y="2010833"/>
            <a:ext cx="2997915" cy="1001184"/>
          </a:xfrm>
          <a:prstGeom prst="homePlate">
            <a:avLst>
              <a:gd name="adj" fmla="val 35371"/>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Nixie One"/>
              <a:sym typeface="Arial"/>
            </a:endParaRPr>
          </a:p>
        </p:txBody>
      </p:sp>
      <p:sp>
        <p:nvSpPr>
          <p:cNvPr id="143" name="Google Shape;143;p3"/>
          <p:cNvSpPr/>
          <p:nvPr/>
        </p:nvSpPr>
        <p:spPr>
          <a:xfrm>
            <a:off x="4422775" y="1750485"/>
            <a:ext cx="882650" cy="1272116"/>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4" name="Google Shape;144;p3"/>
          <p:cNvSpPr/>
          <p:nvPr/>
        </p:nvSpPr>
        <p:spPr>
          <a:xfrm>
            <a:off x="4416425" y="2842686"/>
            <a:ext cx="889000" cy="1172633"/>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5" name="Google Shape;145;p3"/>
          <p:cNvSpPr/>
          <p:nvPr/>
        </p:nvSpPr>
        <p:spPr>
          <a:xfrm rot="10800000" flipH="1">
            <a:off x="4416425" y="4011085"/>
            <a:ext cx="889000" cy="1166283"/>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6" name="Google Shape;146;p3"/>
          <p:cNvSpPr/>
          <p:nvPr/>
        </p:nvSpPr>
        <p:spPr>
          <a:xfrm rot="10800000" flipH="1">
            <a:off x="4418013" y="5001685"/>
            <a:ext cx="887412" cy="1253067"/>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7" name="Google Shape;147;p3"/>
          <p:cNvSpPr/>
          <p:nvPr/>
        </p:nvSpPr>
        <p:spPr>
          <a:xfrm rot="10800000">
            <a:off x="3546475" y="4997452"/>
            <a:ext cx="877888" cy="1255183"/>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8" name="Google Shape;148;p3"/>
          <p:cNvSpPr/>
          <p:nvPr/>
        </p:nvSpPr>
        <p:spPr>
          <a:xfrm flipH="1">
            <a:off x="3541715" y="2836333"/>
            <a:ext cx="884237" cy="11684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49" name="Google Shape;149;p3"/>
          <p:cNvSpPr/>
          <p:nvPr/>
        </p:nvSpPr>
        <p:spPr>
          <a:xfrm flipH="1">
            <a:off x="3540127" y="1752601"/>
            <a:ext cx="887413" cy="1253067"/>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50" name="Google Shape;150;p3"/>
          <p:cNvSpPr/>
          <p:nvPr/>
        </p:nvSpPr>
        <p:spPr>
          <a:xfrm rot="10800000">
            <a:off x="3544890" y="4004734"/>
            <a:ext cx="877887" cy="1162051"/>
          </a:xfrm>
          <a:custGeom>
            <a:avLst/>
            <a:gdLst/>
            <a:ahLst/>
            <a:cxnLst/>
            <a:rect l="l" t="t" r="r" b="b"/>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51" name="Google Shape;151;p3"/>
          <p:cNvSpPr/>
          <p:nvPr/>
        </p:nvSpPr>
        <p:spPr>
          <a:xfrm>
            <a:off x="3509965" y="1883834"/>
            <a:ext cx="477837" cy="4387851"/>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52" name="Google Shape;152;p3"/>
          <p:cNvSpPr txBox="1"/>
          <p:nvPr/>
        </p:nvSpPr>
        <p:spPr>
          <a:xfrm>
            <a:off x="5402263" y="2205569"/>
            <a:ext cx="596900" cy="5990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Nixie One"/>
                <a:sym typeface="Arial"/>
              </a:rPr>
              <a:t>01</a:t>
            </a:r>
            <a:endParaRPr>
              <a:latin typeface="Nixie One"/>
            </a:endParaRPr>
          </a:p>
        </p:txBody>
      </p:sp>
      <p:cxnSp>
        <p:nvCxnSpPr>
          <p:cNvPr id="153" name="Google Shape;153;p3"/>
          <p:cNvCxnSpPr/>
          <p:nvPr/>
        </p:nvCxnSpPr>
        <p:spPr>
          <a:xfrm>
            <a:off x="6000750" y="2243669"/>
            <a:ext cx="0" cy="522817"/>
          </a:xfrm>
          <a:prstGeom prst="straightConnector1">
            <a:avLst/>
          </a:prstGeom>
          <a:noFill/>
          <a:ln w="9525" cap="rnd" cmpd="sng">
            <a:solidFill>
              <a:srgbClr val="FFFFFF"/>
            </a:solidFill>
            <a:prstDash val="solid"/>
            <a:round/>
            <a:headEnd type="none" w="sm" len="sm"/>
            <a:tailEnd type="none" w="sm" len="sm"/>
          </a:ln>
        </p:spPr>
      </p:cxnSp>
      <p:sp>
        <p:nvSpPr>
          <p:cNvPr id="154" name="Google Shape;154;p3"/>
          <p:cNvSpPr txBox="1"/>
          <p:nvPr/>
        </p:nvSpPr>
        <p:spPr>
          <a:xfrm>
            <a:off x="5972237" y="2222590"/>
            <a:ext cx="2241986" cy="594784"/>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sk-SK" sz="1600" b="1" i="0" u="none" strike="noStrike" cap="none" dirty="0">
                <a:solidFill>
                  <a:srgbClr val="FFFFFF"/>
                </a:solidFill>
                <a:latin typeface="Nixie One"/>
                <a:sym typeface="Arial"/>
              </a:rPr>
              <a:t>Prvé počítadlá</a:t>
            </a:r>
            <a:endParaRPr sz="1600" b="1" i="0" u="none" strike="noStrike" cap="none" dirty="0">
              <a:solidFill>
                <a:srgbClr val="FFFFFF"/>
              </a:solidFill>
              <a:latin typeface="Nixie One"/>
              <a:sym typeface="Arial"/>
            </a:endParaRPr>
          </a:p>
        </p:txBody>
      </p:sp>
      <p:sp>
        <p:nvSpPr>
          <p:cNvPr id="155" name="Google Shape;155;p3"/>
          <p:cNvSpPr txBox="1"/>
          <p:nvPr/>
        </p:nvSpPr>
        <p:spPr>
          <a:xfrm>
            <a:off x="5402263" y="3189817"/>
            <a:ext cx="596900" cy="5990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Nixie One"/>
                <a:sym typeface="Arial"/>
              </a:rPr>
              <a:t>02</a:t>
            </a:r>
            <a:endParaRPr sz="2400" b="1" i="0" u="none" strike="noStrike" cap="none">
              <a:solidFill>
                <a:srgbClr val="000000"/>
              </a:solidFill>
              <a:latin typeface="Nixie One"/>
              <a:sym typeface="Arial"/>
            </a:endParaRPr>
          </a:p>
        </p:txBody>
      </p:sp>
      <p:cxnSp>
        <p:nvCxnSpPr>
          <p:cNvPr id="156" name="Google Shape;156;p3"/>
          <p:cNvCxnSpPr/>
          <p:nvPr/>
        </p:nvCxnSpPr>
        <p:spPr>
          <a:xfrm>
            <a:off x="6000750" y="3227917"/>
            <a:ext cx="0" cy="522816"/>
          </a:xfrm>
          <a:prstGeom prst="straightConnector1">
            <a:avLst/>
          </a:prstGeom>
          <a:noFill/>
          <a:ln w="9525" cap="rnd" cmpd="sng">
            <a:solidFill>
              <a:srgbClr val="FFFFFF"/>
            </a:solidFill>
            <a:prstDash val="solid"/>
            <a:round/>
            <a:headEnd type="none" w="sm" len="sm"/>
            <a:tailEnd type="none" w="sm" len="sm"/>
          </a:ln>
        </p:spPr>
      </p:cxnSp>
      <p:sp>
        <p:nvSpPr>
          <p:cNvPr id="157" name="Google Shape;157;p3"/>
          <p:cNvSpPr txBox="1"/>
          <p:nvPr/>
        </p:nvSpPr>
        <p:spPr>
          <a:xfrm>
            <a:off x="6056313" y="3234269"/>
            <a:ext cx="1384300" cy="613833"/>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sk-SK" b="1" dirty="0">
                <a:solidFill>
                  <a:srgbClr val="FFFFFF"/>
                </a:solidFill>
                <a:latin typeface="Nixie One"/>
              </a:rPr>
              <a:t>Predchodcovia počítačov</a:t>
            </a:r>
            <a:endParaRPr lang="sk-SK" b="0" i="0" u="none" strike="noStrike" cap="none" dirty="0">
              <a:solidFill>
                <a:srgbClr val="000000"/>
              </a:solidFill>
              <a:latin typeface="Nixie One"/>
              <a:sym typeface="Arial"/>
            </a:endParaRPr>
          </a:p>
        </p:txBody>
      </p:sp>
      <p:sp>
        <p:nvSpPr>
          <p:cNvPr id="158" name="Google Shape;158;p3"/>
          <p:cNvSpPr txBox="1"/>
          <p:nvPr/>
        </p:nvSpPr>
        <p:spPr>
          <a:xfrm>
            <a:off x="5402263" y="4201584"/>
            <a:ext cx="596900" cy="5990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Nixie One"/>
                <a:sym typeface="Arial"/>
              </a:rPr>
              <a:t>03</a:t>
            </a:r>
            <a:endParaRPr>
              <a:latin typeface="Nixie One"/>
            </a:endParaRPr>
          </a:p>
        </p:txBody>
      </p:sp>
      <p:cxnSp>
        <p:nvCxnSpPr>
          <p:cNvPr id="159" name="Google Shape;159;p3"/>
          <p:cNvCxnSpPr/>
          <p:nvPr/>
        </p:nvCxnSpPr>
        <p:spPr>
          <a:xfrm>
            <a:off x="6000750" y="4239684"/>
            <a:ext cx="0" cy="522816"/>
          </a:xfrm>
          <a:prstGeom prst="straightConnector1">
            <a:avLst/>
          </a:prstGeom>
          <a:noFill/>
          <a:ln w="9525" cap="rnd" cmpd="sng">
            <a:solidFill>
              <a:srgbClr val="FFFFFF"/>
            </a:solidFill>
            <a:prstDash val="solid"/>
            <a:round/>
            <a:headEnd type="none" w="sm" len="sm"/>
            <a:tailEnd type="none" w="sm" len="sm"/>
          </a:ln>
        </p:spPr>
      </p:cxnSp>
      <p:sp>
        <p:nvSpPr>
          <p:cNvPr id="160" name="Google Shape;160;p3"/>
          <p:cNvSpPr txBox="1"/>
          <p:nvPr/>
        </p:nvSpPr>
        <p:spPr>
          <a:xfrm>
            <a:off x="6056312" y="4125386"/>
            <a:ext cx="1454151" cy="766233"/>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sk-SK" b="1" dirty="0">
                <a:solidFill>
                  <a:srgbClr val="FFFFFF"/>
                </a:solidFill>
                <a:latin typeface="Nixie One"/>
              </a:rPr>
              <a:t>Prvé počítače</a:t>
            </a:r>
            <a:endParaRPr b="0" i="0" u="none" strike="noStrike" cap="none" dirty="0">
              <a:solidFill>
                <a:srgbClr val="FFFFFF"/>
              </a:solidFill>
              <a:latin typeface="Nixie One"/>
              <a:sym typeface="Arial"/>
            </a:endParaRPr>
          </a:p>
        </p:txBody>
      </p:sp>
      <p:sp>
        <p:nvSpPr>
          <p:cNvPr id="161" name="Google Shape;161;p3"/>
          <p:cNvSpPr txBox="1"/>
          <p:nvPr/>
        </p:nvSpPr>
        <p:spPr>
          <a:xfrm>
            <a:off x="5402263" y="5175251"/>
            <a:ext cx="596900" cy="5990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sk-SK" sz="2400" b="1" i="0" u="none" strike="noStrike" cap="none">
                <a:solidFill>
                  <a:srgbClr val="FFFFFF"/>
                </a:solidFill>
                <a:latin typeface="Nixie One"/>
                <a:sym typeface="Arial"/>
              </a:rPr>
              <a:t>04</a:t>
            </a:r>
            <a:endParaRPr>
              <a:latin typeface="Nixie One"/>
            </a:endParaRPr>
          </a:p>
        </p:txBody>
      </p:sp>
      <p:cxnSp>
        <p:nvCxnSpPr>
          <p:cNvPr id="162" name="Google Shape;162;p3"/>
          <p:cNvCxnSpPr/>
          <p:nvPr/>
        </p:nvCxnSpPr>
        <p:spPr>
          <a:xfrm>
            <a:off x="6000750" y="5213352"/>
            <a:ext cx="0" cy="524933"/>
          </a:xfrm>
          <a:prstGeom prst="straightConnector1">
            <a:avLst/>
          </a:prstGeom>
          <a:noFill/>
          <a:ln w="9525" cap="rnd" cmpd="sng">
            <a:solidFill>
              <a:srgbClr val="FFFFFF"/>
            </a:solidFill>
            <a:prstDash val="solid"/>
            <a:round/>
            <a:headEnd type="none" w="sm" len="sm"/>
            <a:tailEnd type="none" w="sm" len="sm"/>
          </a:ln>
        </p:spPr>
      </p:cxnSp>
      <p:sp>
        <p:nvSpPr>
          <p:cNvPr id="163" name="Google Shape;163;p3"/>
          <p:cNvSpPr txBox="1"/>
          <p:nvPr/>
        </p:nvSpPr>
        <p:spPr>
          <a:xfrm>
            <a:off x="6056313" y="5101169"/>
            <a:ext cx="1384300" cy="766233"/>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sk-SK" b="1" i="0" u="none" strike="noStrike" cap="none" dirty="0">
                <a:solidFill>
                  <a:srgbClr val="FFFFFF"/>
                </a:solidFill>
                <a:latin typeface="Nixie One"/>
                <a:sym typeface="Arial"/>
              </a:rPr>
              <a:t>Edukačné materiály</a:t>
            </a:r>
            <a:endParaRPr b="0" i="0" u="none" strike="noStrike" cap="none" dirty="0">
              <a:solidFill>
                <a:srgbClr val="FFFFFF"/>
              </a:solidFill>
              <a:latin typeface="Nixie One"/>
              <a:sym typeface="Arial"/>
            </a:endParaRPr>
          </a:p>
        </p:txBody>
      </p:sp>
      <p:sp>
        <p:nvSpPr>
          <p:cNvPr id="164" name="Google Shape;164;p3"/>
          <p:cNvSpPr/>
          <p:nvPr/>
        </p:nvSpPr>
        <p:spPr>
          <a:xfrm flipH="1">
            <a:off x="5311775" y="2012952"/>
            <a:ext cx="90488" cy="3970867"/>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endParaRPr sz="2400" b="0" i="0" u="none" strike="noStrike" cap="none">
              <a:solidFill>
                <a:srgbClr val="FFFFFF"/>
              </a:solidFill>
              <a:latin typeface="Nixie One"/>
              <a:sym typeface="Arial"/>
            </a:endParaRPr>
          </a:p>
        </p:txBody>
      </p:sp>
      <p:sp>
        <p:nvSpPr>
          <p:cNvPr id="165" name="Google Shape;165;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sk-SK" sz="800" b="0" i="0" u="none" strike="noStrike" cap="none">
                <a:solidFill>
                  <a:srgbClr val="FFFFFF"/>
                </a:solidFill>
                <a:latin typeface="Nixie One"/>
                <a:sym typeface="Arial"/>
              </a:rPr>
              <a:t>3</a:t>
            </a:fld>
            <a:endParaRPr sz="800" b="0" i="0" u="none" strike="noStrike" cap="none">
              <a:solidFill>
                <a:srgbClr val="FFFFFF"/>
              </a:solidFill>
              <a:latin typeface="Nixie One"/>
              <a:sym typeface="Arial"/>
            </a:endParaRPr>
          </a:p>
        </p:txBody>
      </p:sp>
      <p:pic>
        <p:nvPicPr>
          <p:cNvPr id="166" name="Google Shape;166;p3" descr="Erasmus+ logo EN.jpg"/>
          <p:cNvPicPr preferRelativeResize="0"/>
          <p:nvPr/>
        </p:nvPicPr>
        <p:blipFill rotWithShape="1">
          <a:blip r:embed="rId3">
            <a:alphaModFix/>
          </a:blip>
          <a:srcRect/>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k-SK" sz="2000" b="1" i="0" u="none" strike="noStrike" cap="none">
                <a:solidFill>
                  <a:schemeClr val="lt1"/>
                </a:solidFill>
                <a:latin typeface="Nixie One"/>
                <a:sym typeface="Arial"/>
              </a:rPr>
              <a:t>2020-1-SK01-KA226-SCH-094350</a:t>
            </a:r>
            <a:endParaRPr>
              <a:latin typeface="Nixie One"/>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ctrTitle"/>
          </p:nvPr>
        </p:nvSpPr>
        <p:spPr>
          <a:xfrm>
            <a:off x="5804640" y="4612352"/>
            <a:ext cx="4505325" cy="85456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00"/>
              <a:buFont typeface="Arial"/>
              <a:buNone/>
            </a:pPr>
            <a:r>
              <a:rPr lang="sk-SK" dirty="0">
                <a:latin typeface="Nixie One"/>
              </a:rPr>
              <a:t>Prvé počítadlá</a:t>
            </a:r>
            <a:endParaRPr dirty="0">
              <a:latin typeface="Nixie One"/>
            </a:endParaRPr>
          </a:p>
        </p:txBody>
      </p:sp>
      <p:sp>
        <p:nvSpPr>
          <p:cNvPr id="173" name="Google Shape;173;p4"/>
          <p:cNvSpPr txBox="1">
            <a:spLocks noGrp="1"/>
          </p:cNvSpPr>
          <p:nvPr>
            <p:ph type="subTitle" idx="1"/>
          </p:nvPr>
        </p:nvSpPr>
        <p:spPr>
          <a:xfrm>
            <a:off x="5947608" y="5466919"/>
            <a:ext cx="4505325" cy="7842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2800" dirty="0">
              <a:latin typeface="Nixie One"/>
              <a:sym typeface="Arial"/>
            </a:endParaRPr>
          </a:p>
        </p:txBody>
      </p:sp>
      <p:sp>
        <p:nvSpPr>
          <p:cNvPr id="174" name="Google Shape;174;p4"/>
          <p:cNvSpPr txBox="1"/>
          <p:nvPr/>
        </p:nvSpPr>
        <p:spPr>
          <a:xfrm>
            <a:off x="1524000" y="1360488"/>
            <a:ext cx="3500438" cy="3783012"/>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b="0" i="0" u="none" strike="noStrike" cap="none">
                <a:solidFill>
                  <a:srgbClr val="18637B"/>
                </a:solidFill>
                <a:latin typeface="Nixie One"/>
                <a:sym typeface="Arial"/>
              </a:rPr>
              <a:t>1</a:t>
            </a:r>
            <a:endParaRPr>
              <a:latin typeface="Nixie One"/>
            </a:endParaRPr>
          </a:p>
        </p:txBody>
      </p:sp>
      <p:sp>
        <p:nvSpPr>
          <p:cNvPr id="175" name="Google Shape;17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Nixie One"/>
                <a:sym typeface="Arial"/>
              </a:rPr>
              <a:t>4</a:t>
            </a:fld>
            <a:endParaRPr sz="800" b="0" i="0" u="none" strike="noStrike" cap="none">
              <a:solidFill>
                <a:srgbClr val="FFFFFF"/>
              </a:solidFill>
              <a:latin typeface="Nixie One"/>
              <a:sym typeface="Arial"/>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i="0" u="none" strike="noStrike" cap="none">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i="0" u="none" strike="noStrike" cap="none">
              <a:solidFill>
                <a:srgbClr val="114454"/>
              </a:solidFill>
              <a:latin typeface="Nixie One"/>
              <a:sym typeface="Arial"/>
            </a:endParaRPr>
          </a:p>
          <a:p>
            <a:pPr marL="0" marR="0" lvl="0" indent="0" algn="l" rtl="0">
              <a:spcBef>
                <a:spcPts val="1000"/>
              </a:spcBef>
              <a:spcAft>
                <a:spcPts val="0"/>
              </a:spcAft>
              <a:buNone/>
            </a:pPr>
            <a:endParaRPr sz="900" b="1" i="0" u="none" strike="noStrike" cap="none">
              <a:solidFill>
                <a:srgbClr val="114454"/>
              </a:solidFill>
              <a:latin typeface="Nixie One"/>
              <a:sym typeface="Arial"/>
            </a:endParaRPr>
          </a:p>
        </p:txBody>
      </p:sp>
      <p:pic>
        <p:nvPicPr>
          <p:cNvPr id="177" name="Google Shape;177;p4" descr="Erasmus+ logo EN.jpg"/>
          <p:cNvPicPr preferRelativeResize="0"/>
          <p:nvPr/>
        </p:nvPicPr>
        <p:blipFill rotWithShape="1">
          <a:blip r:embed="rId3">
            <a:alphaModFix/>
          </a:blip>
          <a:srcRect/>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2566990" y="1408113"/>
            <a:ext cx="3208337" cy="10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Font typeface="Arial"/>
              <a:buNone/>
            </a:pPr>
            <a:r>
              <a:rPr lang="sk-SK" sz="1800" b="1" dirty="0">
                <a:solidFill>
                  <a:srgbClr val="FFFFFF"/>
                </a:solidFill>
                <a:latin typeface="Nixie One"/>
                <a:sym typeface="Arial"/>
              </a:rPr>
              <a:t>Základné informácie</a:t>
            </a:r>
            <a:endParaRPr dirty="0">
              <a:latin typeface="Nixie One"/>
            </a:endParaRPr>
          </a:p>
        </p:txBody>
      </p:sp>
      <p:sp>
        <p:nvSpPr>
          <p:cNvPr id="184" name="Google Shape;184;p5"/>
          <p:cNvSpPr txBox="1">
            <a:spLocks noGrp="1"/>
          </p:cNvSpPr>
          <p:nvPr>
            <p:ph type="body" idx="1"/>
          </p:nvPr>
        </p:nvSpPr>
        <p:spPr>
          <a:xfrm>
            <a:off x="1032542" y="2118529"/>
            <a:ext cx="8558783" cy="408385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600"/>
              </a:spcBef>
              <a:spcAft>
                <a:spcPts val="0"/>
              </a:spcAft>
              <a:buClr>
                <a:schemeClr val="dk1"/>
              </a:buClr>
              <a:buSzPts val="2800"/>
              <a:buNone/>
            </a:pPr>
            <a:endParaRPr sz="1800" dirty="0">
              <a:latin typeface="Nixie One"/>
              <a:sym typeface="Arial"/>
            </a:endParaRPr>
          </a:p>
          <a:p>
            <a:pPr marL="514350" indent="-285750">
              <a:spcAft>
                <a:spcPts val="600"/>
              </a:spcAft>
              <a:buClr>
                <a:srgbClr val="114454"/>
              </a:buClr>
            </a:pPr>
            <a:r>
              <a:rPr lang="sk-SK" sz="2400" dirty="0">
                <a:solidFill>
                  <a:srgbClr val="114454"/>
                </a:solidFill>
                <a:latin typeface="Nixie One"/>
              </a:rPr>
              <a:t>mechanické pomôcky:</a:t>
            </a:r>
          </a:p>
          <a:p>
            <a:pPr marL="971550" lvl="1" indent="-285750">
              <a:spcAft>
                <a:spcPts val="600"/>
              </a:spcAft>
              <a:buClr>
                <a:srgbClr val="114454"/>
              </a:buClr>
            </a:pPr>
            <a:r>
              <a:rPr lang="sk-SK" sz="2400" dirty="0" err="1">
                <a:solidFill>
                  <a:srgbClr val="114454"/>
                </a:solidFill>
                <a:latin typeface="Nixie One"/>
              </a:rPr>
              <a:t>a</a:t>
            </a:r>
            <a:r>
              <a:rPr lang="sk-SK" sz="2400" dirty="0" err="1">
                <a:solidFill>
                  <a:srgbClr val="114454"/>
                </a:solidFill>
                <a:latin typeface="Nixie One"/>
                <a:sym typeface="Arial"/>
              </a:rPr>
              <a:t>bakus</a:t>
            </a:r>
            <a:endParaRPr lang="sk-SK" sz="2400" dirty="0">
              <a:solidFill>
                <a:srgbClr val="114454"/>
              </a:solidFill>
              <a:latin typeface="Nixie One"/>
              <a:sym typeface="Arial"/>
            </a:endParaRPr>
          </a:p>
          <a:p>
            <a:pPr marL="971550" lvl="1" indent="-285750">
              <a:spcAft>
                <a:spcPts val="600"/>
              </a:spcAft>
              <a:buClr>
                <a:srgbClr val="114454"/>
              </a:buClr>
            </a:pPr>
            <a:r>
              <a:rPr lang="sk-SK" sz="2400" dirty="0">
                <a:solidFill>
                  <a:srgbClr val="114454"/>
                </a:solidFill>
                <a:latin typeface="Nixie One"/>
              </a:rPr>
              <a:t>logaritmické pravítko</a:t>
            </a:r>
          </a:p>
          <a:p>
            <a:pPr marL="514350" indent="-285750">
              <a:spcAft>
                <a:spcPts val="600"/>
              </a:spcAft>
              <a:buClr>
                <a:srgbClr val="114454"/>
              </a:buClr>
            </a:pPr>
            <a:r>
              <a:rPr lang="sk-SK" sz="2400" dirty="0">
                <a:solidFill>
                  <a:srgbClr val="114454"/>
                </a:solidFill>
                <a:latin typeface="Nixie One"/>
                <a:sym typeface="Arial"/>
              </a:rPr>
              <a:t>prvé mechanické kalkulátory:</a:t>
            </a:r>
          </a:p>
          <a:p>
            <a:pPr marL="971550" lvl="1" indent="-285750">
              <a:spcAft>
                <a:spcPts val="600"/>
              </a:spcAft>
              <a:buClr>
                <a:srgbClr val="114454"/>
              </a:buClr>
            </a:pPr>
            <a:r>
              <a:rPr lang="sk-SK" sz="2400" dirty="0" err="1">
                <a:solidFill>
                  <a:srgbClr val="114454"/>
                </a:solidFill>
                <a:latin typeface="Nixie One"/>
              </a:rPr>
              <a:t>Schickardov</a:t>
            </a:r>
            <a:r>
              <a:rPr lang="sk-SK" sz="2400" dirty="0">
                <a:solidFill>
                  <a:srgbClr val="114454"/>
                </a:solidFill>
                <a:latin typeface="Nixie One"/>
              </a:rPr>
              <a:t> mechanický počítací stroj</a:t>
            </a:r>
          </a:p>
          <a:p>
            <a:pPr marL="971550" lvl="1" indent="-285750">
              <a:spcAft>
                <a:spcPts val="600"/>
              </a:spcAft>
              <a:buClr>
                <a:srgbClr val="114454"/>
              </a:buClr>
            </a:pPr>
            <a:r>
              <a:rPr lang="sk-SK" sz="2400" dirty="0" err="1">
                <a:solidFill>
                  <a:srgbClr val="114454"/>
                </a:solidFill>
                <a:latin typeface="Nixie One"/>
                <a:sym typeface="Arial"/>
              </a:rPr>
              <a:t>Pascalína</a:t>
            </a:r>
            <a:endParaRPr lang="sk-SK" sz="2400" dirty="0">
              <a:solidFill>
                <a:srgbClr val="114454"/>
              </a:solidFill>
              <a:latin typeface="Nixie One"/>
              <a:sym typeface="Arial"/>
            </a:endParaRPr>
          </a:p>
          <a:p>
            <a:pPr marL="971550" lvl="1" indent="-285750">
              <a:spcAft>
                <a:spcPts val="600"/>
              </a:spcAft>
              <a:buClr>
                <a:srgbClr val="114454"/>
              </a:buClr>
            </a:pPr>
            <a:r>
              <a:rPr lang="sk-SK" sz="2400" dirty="0" err="1">
                <a:solidFill>
                  <a:srgbClr val="114454"/>
                </a:solidFill>
                <a:latin typeface="Nixie One"/>
              </a:rPr>
              <a:t>Leibnizov</a:t>
            </a:r>
            <a:r>
              <a:rPr lang="sk-SK" sz="2400" dirty="0">
                <a:solidFill>
                  <a:srgbClr val="114454"/>
                </a:solidFill>
                <a:latin typeface="Nixie One"/>
              </a:rPr>
              <a:t> kalkulátor</a:t>
            </a:r>
            <a:endParaRPr lang="sk-SK" sz="2400" dirty="0">
              <a:solidFill>
                <a:srgbClr val="114454"/>
              </a:solidFill>
              <a:latin typeface="Nixie One"/>
              <a:sym typeface="Arial"/>
            </a:endParaRPr>
          </a:p>
          <a:p>
            <a:pPr marL="971550" lvl="1" indent="-285750">
              <a:spcAft>
                <a:spcPts val="600"/>
              </a:spcAft>
              <a:buClr>
                <a:srgbClr val="114454"/>
              </a:buClr>
            </a:pPr>
            <a:endParaRPr lang="sk-SK" sz="2400" dirty="0">
              <a:solidFill>
                <a:srgbClr val="114454"/>
              </a:solidFill>
              <a:latin typeface="Nixie One"/>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187" name="Google Shape;187;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188" name="Google Shape;188;p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189" name="Google Shape;189;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190" name="Google Shape;190;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191" name="Google Shape;191;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grpSp>
      <p:sp>
        <p:nvSpPr>
          <p:cNvPr id="192" name="Google Shape;19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Nixie One"/>
                <a:sym typeface="Arial"/>
              </a:rPr>
              <a:t>5</a:t>
            </a:fld>
            <a:endParaRPr sz="800" b="0" i="0" u="none" strike="noStrike" cap="none">
              <a:solidFill>
                <a:srgbClr val="FFFFFF"/>
              </a:solidFill>
              <a:latin typeface="Nixie One"/>
              <a:sym typeface="Arial"/>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dirty="0">
                <a:solidFill>
                  <a:schemeClr val="dk1"/>
                </a:solidFill>
                <a:latin typeface="Nixie One"/>
                <a:sym typeface="Arial"/>
              </a:rPr>
              <a:t>2020-1-SK01-KA226-SCH-094350</a:t>
            </a:r>
            <a:endParaRPr dirty="0">
              <a:latin typeface="Nixie One"/>
            </a:endParaRPr>
          </a:p>
          <a:p>
            <a:pPr marL="0" marR="0" lvl="0" indent="0" algn="l" rtl="0">
              <a:spcBef>
                <a:spcPts val="1000"/>
              </a:spcBef>
              <a:spcAft>
                <a:spcPts val="0"/>
              </a:spcAft>
              <a:buNone/>
            </a:pPr>
            <a:endParaRPr sz="900" b="1" dirty="0">
              <a:solidFill>
                <a:srgbClr val="114454"/>
              </a:solidFill>
              <a:latin typeface="Nixie One"/>
              <a:sym typeface="Arial"/>
            </a:endParaRPr>
          </a:p>
          <a:p>
            <a:pPr marL="0" marR="0" lvl="0" indent="0" algn="l" rtl="0">
              <a:spcBef>
                <a:spcPts val="1000"/>
              </a:spcBef>
              <a:spcAft>
                <a:spcPts val="0"/>
              </a:spcAft>
              <a:buNone/>
            </a:pPr>
            <a:endParaRPr sz="900" b="1" dirty="0">
              <a:solidFill>
                <a:srgbClr val="114454"/>
              </a:solidFill>
              <a:latin typeface="Nixie One"/>
              <a:sym typeface="Arial"/>
            </a:endParaRPr>
          </a:p>
        </p:txBody>
      </p:sp>
      <p:pic>
        <p:nvPicPr>
          <p:cNvPr id="194" name="Google Shape;194;p5" descr="Erasmus+ logo EN.jpg"/>
          <p:cNvPicPr preferRelativeResize="0"/>
          <p:nvPr/>
        </p:nvPicPr>
        <p:blipFill rotWithShape="1">
          <a:blip r:embed="rId3">
            <a:alphaModFix/>
          </a:blip>
          <a:srcRect/>
          <a:stretch/>
        </p:blipFill>
        <p:spPr>
          <a:xfrm>
            <a:off x="1809752" y="1071563"/>
            <a:ext cx="2593975" cy="571500"/>
          </a:xfrm>
          <a:prstGeom prst="rect">
            <a:avLst/>
          </a:prstGeom>
          <a:noFill/>
          <a:ln>
            <a:noFill/>
          </a:ln>
        </p:spPr>
      </p:pic>
      <p:pic>
        <p:nvPicPr>
          <p:cNvPr id="14" name="Obrázok 13">
            <a:extLst>
              <a:ext uri="{FF2B5EF4-FFF2-40B4-BE49-F238E27FC236}">
                <a16:creationId xmlns:a16="http://schemas.microsoft.com/office/drawing/2014/main" id="{6A7ABD3D-D2C4-48AB-9BAD-41E39579F379}"/>
              </a:ext>
            </a:extLst>
          </p:cNvPr>
          <p:cNvPicPr>
            <a:picLocks noChangeAspect="1"/>
          </p:cNvPicPr>
          <p:nvPr/>
        </p:nvPicPr>
        <p:blipFill rotWithShape="1">
          <a:blip r:embed="rId4"/>
          <a:srcRect l="44462"/>
          <a:stretch/>
        </p:blipFill>
        <p:spPr>
          <a:xfrm>
            <a:off x="7178351" y="1630462"/>
            <a:ext cx="1292396" cy="1798538"/>
          </a:xfrm>
          <a:prstGeom prst="rect">
            <a:avLst/>
          </a:prstGeom>
        </p:spPr>
      </p:pic>
      <p:pic>
        <p:nvPicPr>
          <p:cNvPr id="15" name="Obrázok 14">
            <a:extLst>
              <a:ext uri="{FF2B5EF4-FFF2-40B4-BE49-F238E27FC236}">
                <a16:creationId xmlns:a16="http://schemas.microsoft.com/office/drawing/2014/main" id="{201BF146-2C7B-4BDF-A9C9-D62313EA7CD0}"/>
              </a:ext>
            </a:extLst>
          </p:cNvPr>
          <p:cNvPicPr>
            <a:picLocks noChangeAspect="1"/>
          </p:cNvPicPr>
          <p:nvPr/>
        </p:nvPicPr>
        <p:blipFill>
          <a:blip r:embed="rId5"/>
          <a:stretch>
            <a:fillRect/>
          </a:stretch>
        </p:blipFill>
        <p:spPr>
          <a:xfrm>
            <a:off x="7596281" y="4139416"/>
            <a:ext cx="2704354" cy="1764214"/>
          </a:xfrm>
          <a:prstGeom prst="rect">
            <a:avLst/>
          </a:prstGeo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ctrTitle"/>
          </p:nvPr>
        </p:nvSpPr>
        <p:spPr>
          <a:xfrm>
            <a:off x="5637215" y="3735388"/>
            <a:ext cx="4626458" cy="11604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00"/>
              <a:buFont typeface="Arial"/>
              <a:buNone/>
            </a:pPr>
            <a:r>
              <a:rPr lang="sk-SK" b="1" dirty="0">
                <a:latin typeface="Nixie One"/>
              </a:rPr>
              <a:t>Predchodcovia počítačov</a:t>
            </a:r>
            <a:endParaRPr dirty="0">
              <a:latin typeface="Nixie One"/>
            </a:endParaRPr>
          </a:p>
        </p:txBody>
      </p:sp>
      <p:sp>
        <p:nvSpPr>
          <p:cNvPr id="203" name="Google Shape;203;p6"/>
          <p:cNvSpPr txBox="1">
            <a:spLocks noGrp="1"/>
          </p:cNvSpPr>
          <p:nvPr>
            <p:ph type="subTitle" idx="1"/>
          </p:nvPr>
        </p:nvSpPr>
        <p:spPr>
          <a:xfrm>
            <a:off x="5637215" y="4840290"/>
            <a:ext cx="4505325" cy="7842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2800">
              <a:latin typeface="Nixie One"/>
              <a:sym typeface="Arial"/>
            </a:endParaRPr>
          </a:p>
        </p:txBody>
      </p:sp>
      <p:sp>
        <p:nvSpPr>
          <p:cNvPr id="204" name="Google Shape;204;p6"/>
          <p:cNvSpPr txBox="1"/>
          <p:nvPr/>
        </p:nvSpPr>
        <p:spPr>
          <a:xfrm>
            <a:off x="1524000" y="1360488"/>
            <a:ext cx="3500438" cy="3783012"/>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dirty="0">
                <a:solidFill>
                  <a:srgbClr val="18637B"/>
                </a:solidFill>
                <a:latin typeface="Nixie One"/>
                <a:sym typeface="Arial"/>
              </a:rPr>
              <a:t>2</a:t>
            </a:r>
            <a:endParaRPr dirty="0">
              <a:latin typeface="Nixie One"/>
            </a:endParaRPr>
          </a:p>
        </p:txBody>
      </p:sp>
      <p:sp>
        <p:nvSpPr>
          <p:cNvPr id="205" name="Google Shape;20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6</a:t>
            </a:fld>
            <a:endParaRPr sz="800">
              <a:solidFill>
                <a:srgbClr val="FFFFFF"/>
              </a:solidFill>
              <a:latin typeface="Nixie One"/>
              <a:sym typeface="Arial"/>
            </a:endParaRPr>
          </a:p>
        </p:txBody>
      </p:sp>
      <p:sp>
        <p:nvSpPr>
          <p:cNvPr id="206" name="Google Shape;206;p6"/>
          <p:cNvSpPr txBox="1"/>
          <p:nvPr/>
        </p:nvSpPr>
        <p:spPr>
          <a:xfrm>
            <a:off x="2024063" y="550069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07" name="Google Shape;207;p6" descr="Erasmus+ logo EN.jpg"/>
          <p:cNvPicPr preferRelativeResize="0"/>
          <p:nvPr/>
        </p:nvPicPr>
        <p:blipFill rotWithShape="1">
          <a:blip r:embed="rId3">
            <a:alphaModFix/>
          </a:blip>
          <a:srcRect/>
          <a:stretch/>
        </p:blipFill>
        <p:spPr>
          <a:xfrm>
            <a:off x="1738315" y="100012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2566990" y="1408113"/>
            <a:ext cx="3208337" cy="10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Font typeface="Arial"/>
              <a:buNone/>
            </a:pPr>
            <a:r>
              <a:rPr lang="sk-SK" sz="1800" b="1">
                <a:solidFill>
                  <a:srgbClr val="FFFFFF"/>
                </a:solidFill>
                <a:latin typeface="Nixie One"/>
                <a:sym typeface="Arial"/>
              </a:rPr>
              <a:t>Základné informácie</a:t>
            </a:r>
            <a:endParaRPr>
              <a:latin typeface="Nixie One"/>
            </a:endParaRPr>
          </a:p>
        </p:txBody>
      </p:sp>
      <p:sp>
        <p:nvSpPr>
          <p:cNvPr id="214" name="Google Shape;214;p7"/>
          <p:cNvSpPr txBox="1">
            <a:spLocks noGrp="1"/>
          </p:cNvSpPr>
          <p:nvPr>
            <p:ph type="body" idx="1"/>
          </p:nvPr>
        </p:nvSpPr>
        <p:spPr>
          <a:xfrm>
            <a:off x="1460064" y="2299407"/>
            <a:ext cx="7540625" cy="3159125"/>
          </a:xfrm>
          <a:prstGeom prst="rect">
            <a:avLst/>
          </a:prstGeom>
          <a:noFill/>
          <a:ln>
            <a:noFill/>
          </a:ln>
        </p:spPr>
        <p:txBody>
          <a:bodyPr spcFirstLastPara="1" wrap="square" lIns="91425" tIns="45700" rIns="91425" bIns="45700" anchor="t" anchorCtr="0">
            <a:noAutofit/>
          </a:bodyPr>
          <a:lstStyle/>
          <a:p>
            <a:pPr algn="just">
              <a:lnSpc>
                <a:spcPct val="150000"/>
              </a:lnSpc>
              <a:spcBef>
                <a:spcPts val="0"/>
              </a:spcBef>
              <a:buClr>
                <a:srgbClr val="114454"/>
              </a:buClr>
            </a:pPr>
            <a:r>
              <a:rPr lang="sk-SK" sz="2000" dirty="0">
                <a:solidFill>
                  <a:srgbClr val="114454"/>
                </a:solidFill>
                <a:latin typeface="Nixie One"/>
                <a:cs typeface="Times New Roman" panose="02020603050405020304" pitchFamily="18" charset="0"/>
              </a:rPr>
              <a:t>analytický stroj CH. </a:t>
            </a:r>
            <a:r>
              <a:rPr lang="sk-SK" sz="2000" dirty="0" err="1">
                <a:solidFill>
                  <a:srgbClr val="114454"/>
                </a:solidFill>
                <a:latin typeface="Nixie One"/>
                <a:cs typeface="Times New Roman" panose="02020603050405020304" pitchFamily="18" charset="0"/>
              </a:rPr>
              <a:t>Babbagea</a:t>
            </a:r>
            <a:r>
              <a:rPr lang="sk-SK" sz="2000" dirty="0">
                <a:solidFill>
                  <a:srgbClr val="114454"/>
                </a:solidFill>
                <a:latin typeface="Nixie One"/>
                <a:cs typeface="Times New Roman" panose="02020603050405020304" pitchFamily="18" charset="0"/>
              </a:rPr>
              <a:t> (len návrh, nepodarilo sa ho zostrojiť)</a:t>
            </a:r>
          </a:p>
          <a:p>
            <a:pPr algn="just">
              <a:lnSpc>
                <a:spcPct val="150000"/>
              </a:lnSpc>
              <a:spcBef>
                <a:spcPts val="0"/>
              </a:spcBef>
              <a:buClr>
                <a:srgbClr val="114454"/>
              </a:buClr>
            </a:pPr>
            <a:r>
              <a:rPr lang="sk-SK" sz="2000" dirty="0">
                <a:solidFill>
                  <a:srgbClr val="114454"/>
                </a:solidFill>
                <a:latin typeface="Nixie One"/>
                <a:cs typeface="Times New Roman" panose="02020603050405020304" pitchFamily="18" charset="0"/>
              </a:rPr>
              <a:t>diernoštítkový sčítací stroj H. </a:t>
            </a:r>
            <a:r>
              <a:rPr lang="sk-SK" sz="2000" dirty="0" err="1">
                <a:solidFill>
                  <a:srgbClr val="114454"/>
                </a:solidFill>
                <a:latin typeface="Nixie One"/>
                <a:cs typeface="Times New Roman" panose="02020603050405020304" pitchFamily="18" charset="0"/>
              </a:rPr>
              <a:t>Holleritha</a:t>
            </a:r>
            <a:endParaRPr lang="sk-SK" sz="2000" dirty="0">
              <a:solidFill>
                <a:srgbClr val="114454"/>
              </a:solidFill>
              <a:latin typeface="Nixie One"/>
              <a:cs typeface="Times New Roman" panose="02020603050405020304" pitchFamily="18" charset="0"/>
            </a:endParaRPr>
          </a:p>
          <a:p>
            <a:pPr algn="just">
              <a:lnSpc>
                <a:spcPct val="150000"/>
              </a:lnSpc>
              <a:spcBef>
                <a:spcPts val="0"/>
              </a:spcBef>
              <a:buClr>
                <a:srgbClr val="114454"/>
              </a:buClr>
            </a:pPr>
            <a:r>
              <a:rPr lang="sk-SK" sz="2000" dirty="0">
                <a:solidFill>
                  <a:srgbClr val="114454"/>
                </a:solidFill>
                <a:latin typeface="Nixie One"/>
                <a:cs typeface="Times New Roman" panose="02020603050405020304" pitchFamily="18" charset="0"/>
              </a:rPr>
              <a:t>v tomto období vznikajú prvé programy, ktoré zostrojila Augusta </a:t>
            </a:r>
            <a:r>
              <a:rPr lang="sk-SK" sz="2000" dirty="0" err="1">
                <a:solidFill>
                  <a:srgbClr val="114454"/>
                </a:solidFill>
                <a:latin typeface="Nixie One"/>
                <a:cs typeface="Times New Roman" panose="02020603050405020304" pitchFamily="18" charset="0"/>
              </a:rPr>
              <a:t>Ada</a:t>
            </a:r>
            <a:r>
              <a:rPr lang="sk-SK" sz="2000" dirty="0">
                <a:solidFill>
                  <a:srgbClr val="114454"/>
                </a:solidFill>
                <a:latin typeface="Nixie One"/>
                <a:cs typeface="Times New Roman" panose="02020603050405020304" pitchFamily="18" charset="0"/>
              </a:rPr>
              <a:t> </a:t>
            </a:r>
            <a:r>
              <a:rPr lang="sk-SK" sz="2000" dirty="0" err="1">
                <a:solidFill>
                  <a:srgbClr val="114454"/>
                </a:solidFill>
                <a:latin typeface="Nixie One"/>
                <a:cs typeface="Times New Roman" panose="02020603050405020304" pitchFamily="18" charset="0"/>
              </a:rPr>
              <a:t>Kingová</a:t>
            </a:r>
            <a:endParaRPr dirty="0">
              <a:solidFill>
                <a:srgbClr val="114454"/>
              </a:solidFill>
              <a:latin typeface="Nixie One"/>
            </a:endParaRPr>
          </a:p>
        </p:txBody>
      </p:sp>
      <p:grpSp>
        <p:nvGrpSpPr>
          <p:cNvPr id="215" name="Google Shape;215;p7"/>
          <p:cNvGrpSpPr/>
          <p:nvPr/>
        </p:nvGrpSpPr>
        <p:grpSpPr>
          <a:xfrm>
            <a:off x="1847852" y="1616077"/>
            <a:ext cx="366713" cy="366713"/>
            <a:chOff x="1923675" y="1633650"/>
            <a:chExt cx="436000" cy="435975"/>
          </a:xfrm>
        </p:grpSpPr>
        <p:sp>
          <p:nvSpPr>
            <p:cNvPr id="216" name="Google Shape;216;p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17" name="Google Shape;217;p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18" name="Google Shape;218;p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19" name="Google Shape;219;p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20" name="Google Shape;220;p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21" name="Google Shape;221;p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grpSp>
      <p:sp>
        <p:nvSpPr>
          <p:cNvPr id="222" name="Google Shape;2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7</a:t>
            </a:fld>
            <a:endParaRPr sz="800">
              <a:solidFill>
                <a:srgbClr val="FFFFFF"/>
              </a:solidFill>
              <a:latin typeface="Nixie One"/>
              <a:sym typeface="Arial"/>
            </a:endParaRPr>
          </a:p>
        </p:txBody>
      </p:sp>
      <p:sp>
        <p:nvSpPr>
          <p:cNvPr id="223" name="Google Shape;223;p7"/>
          <p:cNvSpPr txBox="1"/>
          <p:nvPr/>
        </p:nvSpPr>
        <p:spPr>
          <a:xfrm>
            <a:off x="1751014" y="5874681"/>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dirty="0">
                <a:solidFill>
                  <a:schemeClr val="dk1"/>
                </a:solidFill>
                <a:latin typeface="Nixie One"/>
                <a:sym typeface="Arial"/>
              </a:rPr>
              <a:t>2020-1-SK01-KA226-SCH-094350</a:t>
            </a:r>
            <a:endParaRPr dirty="0">
              <a:latin typeface="Nixie One"/>
            </a:endParaRPr>
          </a:p>
          <a:p>
            <a:pPr marL="0" marR="0" lvl="0" indent="0" algn="l" rtl="0">
              <a:spcBef>
                <a:spcPts val="1000"/>
              </a:spcBef>
              <a:spcAft>
                <a:spcPts val="0"/>
              </a:spcAft>
              <a:buNone/>
            </a:pPr>
            <a:endParaRPr sz="900" b="1" dirty="0">
              <a:solidFill>
                <a:srgbClr val="114454"/>
              </a:solidFill>
              <a:latin typeface="Nixie One"/>
              <a:sym typeface="Arial"/>
            </a:endParaRPr>
          </a:p>
          <a:p>
            <a:pPr marL="0" marR="0" lvl="0" indent="0" algn="l" rtl="0">
              <a:spcBef>
                <a:spcPts val="1000"/>
              </a:spcBef>
              <a:spcAft>
                <a:spcPts val="0"/>
              </a:spcAft>
              <a:buNone/>
            </a:pPr>
            <a:endParaRPr sz="900" b="1" dirty="0">
              <a:solidFill>
                <a:srgbClr val="114454"/>
              </a:solidFill>
              <a:latin typeface="Nixie One"/>
              <a:sym typeface="Arial"/>
            </a:endParaRPr>
          </a:p>
        </p:txBody>
      </p:sp>
      <p:pic>
        <p:nvPicPr>
          <p:cNvPr id="224" name="Google Shape;224;p7" descr="Erasmus+ logo EN.jpg"/>
          <p:cNvPicPr preferRelativeResize="0"/>
          <p:nvPr/>
        </p:nvPicPr>
        <p:blipFill rotWithShape="1">
          <a:blip r:embed="rId3">
            <a:alphaModFix/>
          </a:blip>
          <a:srcRect/>
          <a:stretch/>
        </p:blipFill>
        <p:spPr>
          <a:xfrm>
            <a:off x="1809752" y="1071563"/>
            <a:ext cx="2593975" cy="571500"/>
          </a:xfrm>
          <a:prstGeom prst="rect">
            <a:avLst/>
          </a:prstGeom>
          <a:noFill/>
          <a:ln>
            <a:noFill/>
          </a:ln>
        </p:spPr>
      </p:pic>
      <p:pic>
        <p:nvPicPr>
          <p:cNvPr id="14" name="Obrázok 13">
            <a:extLst>
              <a:ext uri="{FF2B5EF4-FFF2-40B4-BE49-F238E27FC236}">
                <a16:creationId xmlns:a16="http://schemas.microsoft.com/office/drawing/2014/main" id="{03A792A5-B911-4E2D-AA1B-FD2AD5D80C9E}"/>
              </a:ext>
            </a:extLst>
          </p:cNvPr>
          <p:cNvPicPr>
            <a:picLocks noChangeAspect="1"/>
          </p:cNvPicPr>
          <p:nvPr/>
        </p:nvPicPr>
        <p:blipFill>
          <a:blip r:embed="rId4"/>
          <a:stretch>
            <a:fillRect/>
          </a:stretch>
        </p:blipFill>
        <p:spPr>
          <a:xfrm>
            <a:off x="8063204" y="4088923"/>
            <a:ext cx="3290596" cy="2267427"/>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
          <p:cNvSpPr txBox="1">
            <a:spLocks noGrp="1"/>
          </p:cNvSpPr>
          <p:nvPr>
            <p:ph type="ctrTitle"/>
          </p:nvPr>
        </p:nvSpPr>
        <p:spPr>
          <a:xfrm>
            <a:off x="5637215" y="3735388"/>
            <a:ext cx="4505325" cy="11604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800"/>
              <a:buFont typeface="Arial"/>
              <a:buNone/>
            </a:pPr>
            <a:r>
              <a:rPr lang="sk-SK" sz="4000" b="1" dirty="0">
                <a:latin typeface="Nixie One"/>
              </a:rPr>
              <a:t>Prvé počítače</a:t>
            </a:r>
            <a:endParaRPr sz="4000" dirty="0">
              <a:latin typeface="Nixie One"/>
            </a:endParaRPr>
          </a:p>
        </p:txBody>
      </p:sp>
      <p:sp>
        <p:nvSpPr>
          <p:cNvPr id="232" name="Google Shape;232;p8"/>
          <p:cNvSpPr txBox="1">
            <a:spLocks noGrp="1"/>
          </p:cNvSpPr>
          <p:nvPr>
            <p:ph type="subTitle" idx="1"/>
          </p:nvPr>
        </p:nvSpPr>
        <p:spPr>
          <a:xfrm>
            <a:off x="5637215" y="4840290"/>
            <a:ext cx="4505325" cy="7842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2400">
              <a:latin typeface="Nixie One"/>
              <a:sym typeface="Arial"/>
            </a:endParaRPr>
          </a:p>
        </p:txBody>
      </p:sp>
      <p:sp>
        <p:nvSpPr>
          <p:cNvPr id="233" name="Google Shape;233;p8"/>
          <p:cNvSpPr txBox="1"/>
          <p:nvPr/>
        </p:nvSpPr>
        <p:spPr>
          <a:xfrm>
            <a:off x="1524000" y="1360488"/>
            <a:ext cx="3500438" cy="3783012"/>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sk-SK" sz="20000">
                <a:solidFill>
                  <a:srgbClr val="18637B"/>
                </a:solidFill>
                <a:latin typeface="Nixie One"/>
                <a:sym typeface="Arial"/>
              </a:rPr>
              <a:t>3</a:t>
            </a:r>
            <a:endParaRPr>
              <a:latin typeface="Nixie One"/>
            </a:endParaRPr>
          </a:p>
        </p:txBody>
      </p:sp>
      <p:sp>
        <p:nvSpPr>
          <p:cNvPr id="234" name="Google Shape;2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8</a:t>
            </a:fld>
            <a:endParaRPr sz="800">
              <a:solidFill>
                <a:srgbClr val="FFFFFF"/>
              </a:solidFill>
              <a:latin typeface="Nixie One"/>
              <a:sym typeface="Arial"/>
            </a:endParaRPr>
          </a:p>
        </p:txBody>
      </p:sp>
      <p:sp>
        <p:nvSpPr>
          <p:cNvPr id="235" name="Google Shape;235;p8"/>
          <p:cNvSpPr txBox="1"/>
          <p:nvPr/>
        </p:nvSpPr>
        <p:spPr>
          <a:xfrm>
            <a:off x="2024063" y="5500690"/>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36" name="Google Shape;236;p8" descr="Erasmus+ logo EN.jpg"/>
          <p:cNvPicPr preferRelativeResize="0"/>
          <p:nvPr/>
        </p:nvPicPr>
        <p:blipFill rotWithShape="1">
          <a:blip r:embed="rId3">
            <a:alphaModFix/>
          </a:blip>
          <a:srcRect/>
          <a:stretch/>
        </p:blipFill>
        <p:spPr>
          <a:xfrm>
            <a:off x="1666877" y="1000125"/>
            <a:ext cx="2593975" cy="571500"/>
          </a:xfrm>
          <a:prstGeom prst="rect">
            <a:avLst/>
          </a:prstGeom>
          <a:noFill/>
          <a:ln>
            <a:noFill/>
          </a:ln>
        </p:spPr>
      </p:pic>
      <p:pic>
        <p:nvPicPr>
          <p:cNvPr id="7" name="Obrázok 6">
            <a:extLst>
              <a:ext uri="{FF2B5EF4-FFF2-40B4-BE49-F238E27FC236}">
                <a16:creationId xmlns:a16="http://schemas.microsoft.com/office/drawing/2014/main" id="{398BBD06-5C4F-4911-B61E-EF9EC7A12FAB}"/>
              </a:ext>
            </a:extLst>
          </p:cNvPr>
          <p:cNvPicPr>
            <a:picLocks noChangeAspect="1"/>
          </p:cNvPicPr>
          <p:nvPr/>
        </p:nvPicPr>
        <p:blipFill>
          <a:blip r:embed="rId4"/>
          <a:stretch>
            <a:fillRect/>
          </a:stretch>
        </p:blipFill>
        <p:spPr>
          <a:xfrm>
            <a:off x="6624735" y="300424"/>
            <a:ext cx="2073469" cy="1866122"/>
          </a:xfrm>
          <a:prstGeom prst="rect">
            <a:avLst/>
          </a:prstGeom>
        </p:spPr>
      </p:pic>
      <p:pic>
        <p:nvPicPr>
          <p:cNvPr id="8" name="Obrázok 7">
            <a:extLst>
              <a:ext uri="{FF2B5EF4-FFF2-40B4-BE49-F238E27FC236}">
                <a16:creationId xmlns:a16="http://schemas.microsoft.com/office/drawing/2014/main" id="{0EC3DA7A-F4A8-4234-995F-6F0259AC798A}"/>
              </a:ext>
            </a:extLst>
          </p:cNvPr>
          <p:cNvPicPr>
            <a:picLocks noChangeAspect="1"/>
          </p:cNvPicPr>
          <p:nvPr/>
        </p:nvPicPr>
        <p:blipFill>
          <a:blip r:embed="rId5"/>
          <a:stretch>
            <a:fillRect/>
          </a:stretch>
        </p:blipFill>
        <p:spPr>
          <a:xfrm rot="1732449">
            <a:off x="7844843" y="1690007"/>
            <a:ext cx="2546349" cy="2546349"/>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p:nvPr>
        </p:nvSpPr>
        <p:spPr>
          <a:xfrm>
            <a:off x="2566990" y="1408113"/>
            <a:ext cx="3208337" cy="10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1800"/>
              <a:buFont typeface="Arial"/>
              <a:buNone/>
            </a:pPr>
            <a:r>
              <a:rPr lang="sk-SK" sz="1800" b="1" dirty="0">
                <a:solidFill>
                  <a:srgbClr val="FFFFFF"/>
                </a:solidFill>
                <a:latin typeface="Nixie One"/>
                <a:sym typeface="Arial"/>
              </a:rPr>
              <a:t>Základné informácie</a:t>
            </a:r>
            <a:endParaRPr dirty="0">
              <a:latin typeface="Nixie One"/>
            </a:endParaRPr>
          </a:p>
        </p:txBody>
      </p:sp>
      <p:sp>
        <p:nvSpPr>
          <p:cNvPr id="243" name="Google Shape;243;p9"/>
          <p:cNvSpPr txBox="1">
            <a:spLocks noGrp="1"/>
          </p:cNvSpPr>
          <p:nvPr>
            <p:ph type="body" idx="1"/>
          </p:nvPr>
        </p:nvSpPr>
        <p:spPr>
          <a:xfrm>
            <a:off x="1011982" y="2340796"/>
            <a:ext cx="8613028" cy="3159125"/>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600"/>
              </a:spcBef>
              <a:spcAft>
                <a:spcPts val="0"/>
              </a:spcAft>
              <a:buClr>
                <a:srgbClr val="114454"/>
              </a:buClr>
              <a:buSzPts val="1616"/>
              <a:buChar char="▪"/>
            </a:pPr>
            <a:r>
              <a:rPr lang="sk-SK" sz="1800" b="1" dirty="0">
                <a:solidFill>
                  <a:srgbClr val="114454"/>
                </a:solidFill>
                <a:latin typeface="Nixie One"/>
                <a:sym typeface="Arial"/>
              </a:rPr>
              <a:t>Z1</a:t>
            </a:r>
            <a:r>
              <a:rPr lang="sk-SK" sz="1800" dirty="0">
                <a:solidFill>
                  <a:srgbClr val="114454"/>
                </a:solidFill>
                <a:latin typeface="Nixie One"/>
                <a:sym typeface="Arial"/>
              </a:rPr>
              <a:t> – stavebný prvok </a:t>
            </a:r>
            <a:r>
              <a:rPr lang="sk-SK" sz="1800" i="1" dirty="0">
                <a:solidFill>
                  <a:srgbClr val="114454"/>
                </a:solidFill>
                <a:latin typeface="Nixie One"/>
                <a:sym typeface="Arial"/>
              </a:rPr>
              <a:t>relé</a:t>
            </a:r>
            <a:r>
              <a:rPr lang="sk-SK" sz="1800" dirty="0">
                <a:solidFill>
                  <a:srgbClr val="114454"/>
                </a:solidFill>
                <a:latin typeface="Nixie One"/>
                <a:sym typeface="Arial"/>
              </a:rPr>
              <a:t> (spínač a cievka)</a:t>
            </a:r>
          </a:p>
          <a:p>
            <a:pPr>
              <a:lnSpc>
                <a:spcPct val="150000"/>
              </a:lnSpc>
              <a:buClr>
                <a:srgbClr val="114454"/>
              </a:buClr>
              <a:buSzPts val="1616"/>
            </a:pPr>
            <a:r>
              <a:rPr lang="sk-SK" sz="1800" b="1" dirty="0" err="1">
                <a:solidFill>
                  <a:srgbClr val="114454"/>
                </a:solidFill>
                <a:latin typeface="Nixie One"/>
              </a:rPr>
              <a:t>Mark</a:t>
            </a:r>
            <a:r>
              <a:rPr lang="sk-SK" sz="1800" b="1" dirty="0">
                <a:solidFill>
                  <a:srgbClr val="114454"/>
                </a:solidFill>
                <a:latin typeface="Nixie One"/>
              </a:rPr>
              <a:t> I</a:t>
            </a:r>
            <a:r>
              <a:rPr lang="sk-SK" sz="1800" dirty="0">
                <a:solidFill>
                  <a:srgbClr val="114454"/>
                </a:solidFill>
                <a:latin typeface="Nixie One"/>
              </a:rPr>
              <a:t> - </a:t>
            </a:r>
            <a:r>
              <a:rPr lang="sk-SK" sz="1800" dirty="0">
                <a:solidFill>
                  <a:srgbClr val="114454"/>
                </a:solidFill>
                <a:latin typeface="Nixie One"/>
                <a:sym typeface="Arial"/>
              </a:rPr>
              <a:t>stavebný prvok </a:t>
            </a:r>
            <a:r>
              <a:rPr lang="sk-SK" sz="1800" i="1" dirty="0">
                <a:solidFill>
                  <a:srgbClr val="114454"/>
                </a:solidFill>
                <a:latin typeface="Nixie One"/>
                <a:sym typeface="Arial"/>
              </a:rPr>
              <a:t>relé</a:t>
            </a:r>
            <a:r>
              <a:rPr lang="sk-SK" sz="1800" dirty="0">
                <a:solidFill>
                  <a:srgbClr val="114454"/>
                </a:solidFill>
                <a:latin typeface="Nixie One"/>
                <a:sym typeface="Arial"/>
              </a:rPr>
              <a:t> (spínač a cievka)</a:t>
            </a:r>
          </a:p>
          <a:p>
            <a:pPr marL="457200" lvl="0" indent="-406400" algn="l" rtl="0">
              <a:lnSpc>
                <a:spcPct val="150000"/>
              </a:lnSpc>
              <a:spcBef>
                <a:spcPts val="600"/>
              </a:spcBef>
              <a:spcAft>
                <a:spcPts val="0"/>
              </a:spcAft>
              <a:buClr>
                <a:srgbClr val="114454"/>
              </a:buClr>
              <a:buSzPts val="1616"/>
              <a:buChar char="▪"/>
            </a:pPr>
            <a:r>
              <a:rPr lang="sk-SK" sz="1800" b="1" dirty="0">
                <a:solidFill>
                  <a:srgbClr val="114454"/>
                </a:solidFill>
                <a:latin typeface="Nixie One"/>
                <a:sym typeface="Arial"/>
              </a:rPr>
              <a:t>ENIAC</a:t>
            </a:r>
            <a:r>
              <a:rPr lang="sk-SK" sz="1800" dirty="0">
                <a:solidFill>
                  <a:srgbClr val="114454"/>
                </a:solidFill>
                <a:latin typeface="Nixie One"/>
                <a:sym typeface="Arial"/>
              </a:rPr>
              <a:t> – </a:t>
            </a:r>
            <a:r>
              <a:rPr lang="sk-SK" sz="1800" i="1" dirty="0">
                <a:solidFill>
                  <a:srgbClr val="114454"/>
                </a:solidFill>
                <a:latin typeface="Nixie One"/>
                <a:sym typeface="Arial"/>
              </a:rPr>
              <a:t>elektrónkový počítač</a:t>
            </a:r>
          </a:p>
          <a:p>
            <a:pPr marL="457200" lvl="0" indent="-406400" algn="l" rtl="0">
              <a:lnSpc>
                <a:spcPct val="150000"/>
              </a:lnSpc>
              <a:spcBef>
                <a:spcPts val="600"/>
              </a:spcBef>
              <a:spcAft>
                <a:spcPts val="0"/>
              </a:spcAft>
              <a:buClr>
                <a:srgbClr val="114454"/>
              </a:buClr>
              <a:buSzPts val="1616"/>
              <a:buChar char="▪"/>
            </a:pPr>
            <a:r>
              <a:rPr lang="sk-SK" sz="1800" b="1" dirty="0">
                <a:solidFill>
                  <a:srgbClr val="114454"/>
                </a:solidFill>
                <a:latin typeface="Nixie One"/>
              </a:rPr>
              <a:t>IBM 701 </a:t>
            </a:r>
            <a:r>
              <a:rPr lang="sk-SK" sz="1800" dirty="0">
                <a:solidFill>
                  <a:srgbClr val="114454"/>
                </a:solidFill>
                <a:latin typeface="Nixie One"/>
              </a:rPr>
              <a:t>– stavebný prvok </a:t>
            </a:r>
            <a:r>
              <a:rPr lang="sk-SK" sz="1800" i="1" dirty="0">
                <a:solidFill>
                  <a:srgbClr val="114454"/>
                </a:solidFill>
                <a:latin typeface="Nixie One"/>
              </a:rPr>
              <a:t>tranzistory</a:t>
            </a:r>
          </a:p>
          <a:p>
            <a:pPr marL="457200" lvl="0" indent="-406400" algn="l" rtl="0">
              <a:lnSpc>
                <a:spcPct val="150000"/>
              </a:lnSpc>
              <a:spcBef>
                <a:spcPts val="600"/>
              </a:spcBef>
              <a:spcAft>
                <a:spcPts val="0"/>
              </a:spcAft>
              <a:buClr>
                <a:srgbClr val="114454"/>
              </a:buClr>
              <a:buSzPts val="1616"/>
              <a:buChar char="▪"/>
            </a:pPr>
            <a:r>
              <a:rPr lang="sk-SK" sz="1800" dirty="0">
                <a:solidFill>
                  <a:srgbClr val="114454"/>
                </a:solidFill>
                <a:latin typeface="Nixie One"/>
                <a:sym typeface="Arial"/>
              </a:rPr>
              <a:t>vznikom </a:t>
            </a:r>
            <a:r>
              <a:rPr lang="sk-SK" sz="1800" i="1" dirty="0">
                <a:solidFill>
                  <a:srgbClr val="114454"/>
                </a:solidFill>
                <a:latin typeface="Nixie One"/>
                <a:sym typeface="Arial"/>
              </a:rPr>
              <a:t>integrovaných obvodov </a:t>
            </a:r>
            <a:r>
              <a:rPr lang="sk-SK" sz="1800" dirty="0">
                <a:solidFill>
                  <a:srgbClr val="114454"/>
                </a:solidFill>
                <a:latin typeface="Nixie One"/>
              </a:rPr>
              <a:t>dostávajú počítače dnešnú podobu</a:t>
            </a:r>
            <a:endParaRPr lang="sk-SK" sz="1800" dirty="0">
              <a:solidFill>
                <a:srgbClr val="114454"/>
              </a:solidFill>
              <a:latin typeface="Nixie One"/>
              <a:sym typeface="Arial"/>
            </a:endParaRPr>
          </a:p>
        </p:txBody>
      </p:sp>
      <p:grpSp>
        <p:nvGrpSpPr>
          <p:cNvPr id="244" name="Google Shape;244;p9"/>
          <p:cNvGrpSpPr/>
          <p:nvPr/>
        </p:nvGrpSpPr>
        <p:grpSpPr>
          <a:xfrm>
            <a:off x="1847852" y="1616077"/>
            <a:ext cx="366713" cy="366713"/>
            <a:chOff x="1923675" y="1633650"/>
            <a:chExt cx="436000" cy="435975"/>
          </a:xfrm>
        </p:grpSpPr>
        <p:sp>
          <p:nvSpPr>
            <p:cNvPr id="245" name="Google Shape;245;p9"/>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46" name="Google Shape;246;p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47" name="Google Shape;247;p9"/>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48" name="Google Shape;248;p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49" name="Google Shape;249;p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sp>
          <p:nvSpPr>
            <p:cNvPr id="250" name="Google Shape;250;p9"/>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Nixie One"/>
                <a:sym typeface="Arial"/>
              </a:endParaRPr>
            </a:p>
          </p:txBody>
        </p:sp>
      </p:grpSp>
      <p:sp>
        <p:nvSpPr>
          <p:cNvPr id="251" name="Google Shape;2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sym typeface="Arial"/>
              </a:rPr>
              <a:t>9</a:t>
            </a:fld>
            <a:endParaRPr sz="800">
              <a:solidFill>
                <a:srgbClr val="FFFFFF"/>
              </a:solidFill>
              <a:latin typeface="Nixie One"/>
              <a:sym typeface="Arial"/>
            </a:endParaRPr>
          </a:p>
        </p:txBody>
      </p:sp>
      <p:sp>
        <p:nvSpPr>
          <p:cNvPr id="252" name="Google Shape;252;p9"/>
          <p:cNvSpPr txBox="1"/>
          <p:nvPr/>
        </p:nvSpPr>
        <p:spPr>
          <a:xfrm>
            <a:off x="1738313" y="5673727"/>
            <a:ext cx="2711450" cy="327025"/>
          </a:xfrm>
          <a:prstGeom prst="rect">
            <a:avLst/>
          </a:prstGeom>
          <a:solidFill>
            <a:srgbClr val="54813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sk-SK" sz="900" b="1">
                <a:solidFill>
                  <a:schemeClr val="dk1"/>
                </a:solidFill>
                <a:latin typeface="Nixie One"/>
                <a:sym typeface="Arial"/>
              </a:rPr>
              <a:t>2020-1-SK01-KA226-SCH-094350</a:t>
            </a:r>
            <a:endParaRPr>
              <a:latin typeface="Nixie One"/>
            </a:endParaRPr>
          </a:p>
          <a:p>
            <a:pPr marL="0" marR="0" lvl="0" indent="0" algn="l" rtl="0">
              <a:spcBef>
                <a:spcPts val="1000"/>
              </a:spcBef>
              <a:spcAft>
                <a:spcPts val="0"/>
              </a:spcAft>
              <a:buNone/>
            </a:pPr>
            <a:endParaRPr sz="900" b="1">
              <a:solidFill>
                <a:srgbClr val="114454"/>
              </a:solidFill>
              <a:latin typeface="Nixie One"/>
              <a:sym typeface="Arial"/>
            </a:endParaRPr>
          </a:p>
          <a:p>
            <a:pPr marL="0" marR="0" lvl="0" indent="0" algn="l" rtl="0">
              <a:spcBef>
                <a:spcPts val="1000"/>
              </a:spcBef>
              <a:spcAft>
                <a:spcPts val="0"/>
              </a:spcAft>
              <a:buNone/>
            </a:pPr>
            <a:endParaRPr sz="900" b="1">
              <a:solidFill>
                <a:srgbClr val="114454"/>
              </a:solidFill>
              <a:latin typeface="Nixie One"/>
              <a:sym typeface="Arial"/>
            </a:endParaRPr>
          </a:p>
        </p:txBody>
      </p:sp>
      <p:pic>
        <p:nvPicPr>
          <p:cNvPr id="253" name="Google Shape;253;p9" descr="Erasmus+ logo EN.jpg"/>
          <p:cNvPicPr preferRelativeResize="0"/>
          <p:nvPr/>
        </p:nvPicPr>
        <p:blipFill rotWithShape="1">
          <a:blip r:embed="rId3">
            <a:alphaModFix/>
          </a:blip>
          <a:srcRect/>
          <a:stretch/>
        </p:blipFill>
        <p:spPr>
          <a:xfrm>
            <a:off x="1809752" y="1071563"/>
            <a:ext cx="2593975" cy="571500"/>
          </a:xfrm>
          <a:prstGeom prst="rect">
            <a:avLst/>
          </a:prstGeom>
          <a:noFill/>
          <a:ln>
            <a:noFill/>
          </a:ln>
        </p:spPr>
      </p:pic>
      <p:pic>
        <p:nvPicPr>
          <p:cNvPr id="3" name="Obrázok 2">
            <a:extLst>
              <a:ext uri="{FF2B5EF4-FFF2-40B4-BE49-F238E27FC236}">
                <a16:creationId xmlns:a16="http://schemas.microsoft.com/office/drawing/2014/main" id="{0426EC47-8BA6-4855-B9AB-B996754B3FAD}"/>
              </a:ext>
            </a:extLst>
          </p:cNvPr>
          <p:cNvPicPr>
            <a:picLocks noChangeAspect="1"/>
          </p:cNvPicPr>
          <p:nvPr/>
        </p:nvPicPr>
        <p:blipFill>
          <a:blip r:embed="rId4"/>
          <a:stretch>
            <a:fillRect/>
          </a:stretch>
        </p:blipFill>
        <p:spPr>
          <a:xfrm>
            <a:off x="8161386" y="4035070"/>
            <a:ext cx="3192414" cy="1802169"/>
          </a:xfrm>
          <a:prstGeom prst="rect">
            <a:avLst/>
          </a:prstGeom>
        </p:spPr>
      </p:pic>
      <p:pic>
        <p:nvPicPr>
          <p:cNvPr id="16" name="Obrázok 15">
            <a:extLst>
              <a:ext uri="{FF2B5EF4-FFF2-40B4-BE49-F238E27FC236}">
                <a16:creationId xmlns:a16="http://schemas.microsoft.com/office/drawing/2014/main" id="{ED43B5A8-8567-4569-89D7-A1AB11751D90}"/>
              </a:ext>
            </a:extLst>
          </p:cNvPr>
          <p:cNvPicPr>
            <a:picLocks noChangeAspect="1"/>
          </p:cNvPicPr>
          <p:nvPr/>
        </p:nvPicPr>
        <p:blipFill>
          <a:blip r:embed="rId5"/>
          <a:stretch>
            <a:fillRect/>
          </a:stretch>
        </p:blipFill>
        <p:spPr>
          <a:xfrm>
            <a:off x="7184868" y="987964"/>
            <a:ext cx="3150049" cy="2199969"/>
          </a:xfrm>
          <a:prstGeom prst="rect">
            <a:avLst/>
          </a:prstGeom>
        </p:spPr>
      </p:pic>
      <p:sp>
        <p:nvSpPr>
          <p:cNvPr id="2" name="BlokTextu 1">
            <a:extLst>
              <a:ext uri="{FF2B5EF4-FFF2-40B4-BE49-F238E27FC236}">
                <a16:creationId xmlns:a16="http://schemas.microsoft.com/office/drawing/2014/main" id="{3FBB3654-BA10-49C0-9735-BE5FE5EB8C52}"/>
              </a:ext>
            </a:extLst>
          </p:cNvPr>
          <p:cNvSpPr txBox="1"/>
          <p:nvPr/>
        </p:nvSpPr>
        <p:spPr>
          <a:xfrm>
            <a:off x="7184868" y="6032494"/>
            <a:ext cx="4168932" cy="400110"/>
          </a:xfrm>
          <a:prstGeom prst="rect">
            <a:avLst/>
          </a:prstGeom>
          <a:noFill/>
        </p:spPr>
        <p:txBody>
          <a:bodyPr wrap="square" rtlCol="0">
            <a:spAutoFit/>
          </a:bodyPr>
          <a:lstStyle/>
          <a:p>
            <a:r>
              <a:rPr lang="sk-SK" sz="1000" dirty="0"/>
              <a:t>https://tech.sme.sk/c/2843860/prvy-pocitac-predstavila-spolocnost-ibm-pred-25-rokmi.html</a:t>
            </a:r>
          </a:p>
        </p:txBody>
      </p:sp>
    </p:spTree>
  </p:cSld>
  <p:clrMapOvr>
    <a:masterClrMapping/>
  </p:clrMapOvr>
  <p:transition>
    <p:fade thruBlk="1"/>
  </p:transition>
</p:sld>
</file>

<file path=ppt/theme/theme1.xml><?xml version="1.0" encoding="utf-8"?>
<a:theme xmlns:a="http://schemas.openxmlformats.org/drawingml/2006/main"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328</Words>
  <Application>Microsoft Office PowerPoint</Application>
  <PresentationFormat>Širokouhlá</PresentationFormat>
  <Paragraphs>81</Paragraphs>
  <Slides>14</Slides>
  <Notes>14</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14</vt:i4>
      </vt:variant>
    </vt:vector>
  </HeadingPairs>
  <TitlesOfParts>
    <vt:vector size="18" baseType="lpstr">
      <vt:lpstr>Arial</vt:lpstr>
      <vt:lpstr>Nixie One</vt:lpstr>
      <vt:lpstr>Noto Sans Symbols</vt:lpstr>
      <vt:lpstr>Motív balíka Office</vt:lpstr>
      <vt:lpstr>Digi school Informatika</vt:lpstr>
      <vt:lpstr>Prezentácia programu PowerPoint</vt:lpstr>
      <vt:lpstr>Or use diagrams to explain complex ideas</vt:lpstr>
      <vt:lpstr>Prvé počítadlá</vt:lpstr>
      <vt:lpstr>Základné informácie</vt:lpstr>
      <vt:lpstr>Predchodcovia počítačov</vt:lpstr>
      <vt:lpstr>Základné informácie</vt:lpstr>
      <vt:lpstr>Prvé počítače</vt:lpstr>
      <vt:lpstr>Základné informácie</vt:lpstr>
      <vt:lpstr>Edukačné materiály</vt:lpstr>
      <vt:lpstr>Edukačné materiály</vt:lpstr>
      <vt:lpstr>Edukačné materiály</vt:lpstr>
      <vt:lpstr>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Informatika</dc:title>
  <dc:creator>Jano Filovkin</dc:creator>
  <cp:lastModifiedBy>Jakub Franěk</cp:lastModifiedBy>
  <cp:revision>11</cp:revision>
  <dcterms:created xsi:type="dcterms:W3CDTF">2021-07-19T14:58:12Z</dcterms:created>
  <dcterms:modified xsi:type="dcterms:W3CDTF">2022-08-30T17:07:14Z</dcterms:modified>
</cp:coreProperties>
</file>