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Nixie One"/>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hH1LsaBO/2/rSSlRjzbWiTztMV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NixieOne-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k-SK"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6" name="Google Shape;25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9" name="Google Shape;29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8" name="Google Shape;30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16"/>
          <p:cNvSpPr/>
          <p:nvPr/>
        </p:nvSpPr>
        <p:spPr>
          <a:xfrm>
            <a:off x="0" y="5717117"/>
            <a:ext cx="12192000"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16"/>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18" name="Google Shape;18;p16"/>
          <p:cNvSpPr/>
          <p:nvPr/>
        </p:nvSpPr>
        <p:spPr>
          <a:xfrm>
            <a:off x="0" y="666753"/>
            <a:ext cx="12192000"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16"/>
          <p:cNvSpPr/>
          <p:nvPr/>
        </p:nvSpPr>
        <p:spPr>
          <a:xfrm>
            <a:off x="0" y="5992286"/>
            <a:ext cx="12192000"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16"/>
          <p:cNvSpPr/>
          <p:nvPr/>
        </p:nvSpPr>
        <p:spPr>
          <a:xfrm>
            <a:off x="0" y="6112934"/>
            <a:ext cx="12192000"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16"/>
          <p:cNvSpPr txBox="1"/>
          <p:nvPr>
            <p:ph type="ctrTitle"/>
          </p:nvPr>
        </p:nvSpPr>
        <p:spPr>
          <a:xfrm>
            <a:off x="914400" y="3468567"/>
            <a:ext cx="77472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77" name="Shape 77"/>
        <p:cNvGrpSpPr/>
        <p:nvPr/>
      </p:nvGrpSpPr>
      <p:grpSpPr>
        <a:xfrm>
          <a:off x="0" y="0"/>
          <a:ext cx="0" cy="0"/>
          <a:chOff x="0" y="0"/>
          <a:chExt cx="0" cy="0"/>
        </a:xfrm>
      </p:grpSpPr>
      <p:sp>
        <p:nvSpPr>
          <p:cNvPr id="78" name="Google Shape;78;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86" name="Shape 86"/>
        <p:cNvGrpSpPr/>
        <p:nvPr/>
      </p:nvGrpSpPr>
      <p:grpSpPr>
        <a:xfrm>
          <a:off x="0" y="0"/>
          <a:ext cx="0" cy="0"/>
          <a:chOff x="0" y="0"/>
          <a:chExt cx="0" cy="0"/>
        </a:xfrm>
      </p:grpSpPr>
      <p:sp>
        <p:nvSpPr>
          <p:cNvPr id="87" name="Google Shape;8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91" name="Shape 91"/>
        <p:cNvGrpSpPr/>
        <p:nvPr/>
      </p:nvGrpSpPr>
      <p:grpSpPr>
        <a:xfrm>
          <a:off x="0" y="0"/>
          <a:ext cx="0" cy="0"/>
          <a:chOff x="0" y="0"/>
          <a:chExt cx="0" cy="0"/>
        </a:xfrm>
      </p:grpSpPr>
      <p:sp>
        <p:nvSpPr>
          <p:cNvPr id="92" name="Google Shape;9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4" name="Google Shape;94;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98" name="Shape 98"/>
        <p:cNvGrpSpPr/>
        <p:nvPr/>
      </p:nvGrpSpPr>
      <p:grpSpPr>
        <a:xfrm>
          <a:off x="0" y="0"/>
          <a:ext cx="0" cy="0"/>
          <a:chOff x="0" y="0"/>
          <a:chExt cx="0" cy="0"/>
        </a:xfrm>
      </p:grpSpPr>
      <p:sp>
        <p:nvSpPr>
          <p:cNvPr id="99" name="Google Shape;9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8"/>
          <p:cNvSpPr/>
          <p:nvPr>
            <p:ph idx="2" type="pic"/>
          </p:nvPr>
        </p:nvSpPr>
        <p:spPr>
          <a:xfrm>
            <a:off x="5183188" y="987425"/>
            <a:ext cx="6172200" cy="4873625"/>
          </a:xfrm>
          <a:prstGeom prst="rect">
            <a:avLst/>
          </a:prstGeom>
          <a:noFill/>
          <a:ln>
            <a:noFill/>
          </a:ln>
        </p:spPr>
      </p:sp>
      <p:sp>
        <p:nvSpPr>
          <p:cNvPr id="101" name="Google Shape;101;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2" name="Google Shape;10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105" name="Shape 105"/>
        <p:cNvGrpSpPr/>
        <p:nvPr/>
      </p:nvGrpSpPr>
      <p:grpSpPr>
        <a:xfrm>
          <a:off x="0" y="0"/>
          <a:ext cx="0" cy="0"/>
          <a:chOff x="0" y="0"/>
          <a:chExt cx="0" cy="0"/>
        </a:xfrm>
      </p:grpSpPr>
      <p:sp>
        <p:nvSpPr>
          <p:cNvPr id="106" name="Google Shape;10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111" name="Shape 111"/>
        <p:cNvGrpSpPr/>
        <p:nvPr/>
      </p:nvGrpSpPr>
      <p:grpSpPr>
        <a:xfrm>
          <a:off x="0" y="0"/>
          <a:ext cx="0" cy="0"/>
          <a:chOff x="0" y="0"/>
          <a:chExt cx="0" cy="0"/>
        </a:xfrm>
      </p:grpSpPr>
      <p:sp>
        <p:nvSpPr>
          <p:cNvPr id="112" name="Google Shape;112;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2" name="Shape 22"/>
        <p:cNvGrpSpPr/>
        <p:nvPr/>
      </p:nvGrpSpPr>
      <p:grpSpPr>
        <a:xfrm>
          <a:off x="0" y="0"/>
          <a:ext cx="0" cy="0"/>
          <a:chOff x="0" y="0"/>
          <a:chExt cx="0" cy="0"/>
        </a:xfrm>
      </p:grpSpPr>
      <p:sp>
        <p:nvSpPr>
          <p:cNvPr id="23" name="Google Shape;23;p17"/>
          <p:cNvSpPr/>
          <p:nvPr/>
        </p:nvSpPr>
        <p:spPr>
          <a:xfrm>
            <a:off x="0" y="1530351"/>
            <a:ext cx="12192000" cy="37973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7"/>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5" name="Google Shape;25;p17"/>
          <p:cNvSpPr/>
          <p:nvPr/>
        </p:nvSpPr>
        <p:spPr>
          <a:xfrm>
            <a:off x="0" y="666752"/>
            <a:ext cx="12192000" cy="975783"/>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17"/>
          <p:cNvSpPr/>
          <p:nvPr/>
        </p:nvSpPr>
        <p:spPr>
          <a:xfrm>
            <a:off x="0" y="5283200"/>
            <a:ext cx="12192000" cy="493184"/>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17"/>
          <p:cNvSpPr/>
          <p:nvPr/>
        </p:nvSpPr>
        <p:spPr>
          <a:xfrm>
            <a:off x="0" y="5778501"/>
            <a:ext cx="12192000" cy="10795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29" name="Shape 29"/>
        <p:cNvGrpSpPr/>
        <p:nvPr/>
      </p:nvGrpSpPr>
      <p:grpSpPr>
        <a:xfrm>
          <a:off x="0" y="0"/>
          <a:ext cx="0" cy="0"/>
          <a:chOff x="0" y="0"/>
          <a:chExt cx="0" cy="0"/>
        </a:xfrm>
      </p:grpSpPr>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3" name="Shape 33"/>
        <p:cNvGrpSpPr/>
        <p:nvPr/>
      </p:nvGrpSpPr>
      <p:grpSpPr>
        <a:xfrm>
          <a:off x="0" y="0"/>
          <a:ext cx="0" cy="0"/>
          <a:chOff x="0" y="0"/>
          <a:chExt cx="0" cy="0"/>
        </a:xfrm>
      </p:grpSpPr>
      <p:sp>
        <p:nvSpPr>
          <p:cNvPr id="34" name="Google Shape;34;p19"/>
          <p:cNvSpPr/>
          <p:nvPr/>
        </p:nvSpPr>
        <p:spPr>
          <a:xfrm>
            <a:off x="0" y="5717117"/>
            <a:ext cx="4633384"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19"/>
          <p:cNvSpPr/>
          <p:nvPr/>
        </p:nvSpPr>
        <p:spPr>
          <a:xfrm>
            <a:off x="0" y="2"/>
            <a:ext cx="4633384"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36" name="Google Shape;36;p19"/>
          <p:cNvSpPr/>
          <p:nvPr/>
        </p:nvSpPr>
        <p:spPr>
          <a:xfrm>
            <a:off x="0" y="666753"/>
            <a:ext cx="4633384"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19"/>
          <p:cNvSpPr/>
          <p:nvPr/>
        </p:nvSpPr>
        <p:spPr>
          <a:xfrm>
            <a:off x="0" y="5992286"/>
            <a:ext cx="4633384"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19"/>
          <p:cNvSpPr/>
          <p:nvPr/>
        </p:nvSpPr>
        <p:spPr>
          <a:xfrm>
            <a:off x="0" y="6112934"/>
            <a:ext cx="4633384"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19"/>
          <p:cNvSpPr txBox="1"/>
          <p:nvPr>
            <p:ph type="ctrTitle"/>
          </p:nvPr>
        </p:nvSpPr>
        <p:spPr>
          <a:xfrm>
            <a:off x="5484800" y="3838333"/>
            <a:ext cx="60076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14454"/>
              </a:buClr>
              <a:buSzPts val="4800"/>
              <a:buFont typeface="Arial"/>
              <a:buNone/>
              <a:defRPr sz="4800">
                <a:solidFill>
                  <a:srgbClr val="114454"/>
                </a:solidFill>
              </a:defRPr>
            </a:lvl1pPr>
            <a:lvl2pPr lvl="1" algn="l">
              <a:lnSpc>
                <a:spcPct val="100000"/>
              </a:lnSpc>
              <a:spcBef>
                <a:spcPts val="0"/>
              </a:spcBef>
              <a:spcAft>
                <a:spcPts val="0"/>
              </a:spcAft>
              <a:buClr>
                <a:srgbClr val="114454"/>
              </a:buClr>
              <a:buSzPts val="4800"/>
              <a:buNone/>
              <a:defRPr sz="4800">
                <a:solidFill>
                  <a:srgbClr val="114454"/>
                </a:solidFill>
              </a:defRPr>
            </a:lvl2pPr>
            <a:lvl3pPr lvl="2" algn="l">
              <a:lnSpc>
                <a:spcPct val="100000"/>
              </a:lnSpc>
              <a:spcBef>
                <a:spcPts val="0"/>
              </a:spcBef>
              <a:spcAft>
                <a:spcPts val="0"/>
              </a:spcAft>
              <a:buClr>
                <a:srgbClr val="114454"/>
              </a:buClr>
              <a:buSzPts val="4800"/>
              <a:buNone/>
              <a:defRPr sz="4800">
                <a:solidFill>
                  <a:srgbClr val="114454"/>
                </a:solidFill>
              </a:defRPr>
            </a:lvl3pPr>
            <a:lvl4pPr lvl="3" algn="l">
              <a:lnSpc>
                <a:spcPct val="100000"/>
              </a:lnSpc>
              <a:spcBef>
                <a:spcPts val="0"/>
              </a:spcBef>
              <a:spcAft>
                <a:spcPts val="0"/>
              </a:spcAft>
              <a:buClr>
                <a:srgbClr val="114454"/>
              </a:buClr>
              <a:buSzPts val="4800"/>
              <a:buNone/>
              <a:defRPr sz="4800">
                <a:solidFill>
                  <a:srgbClr val="114454"/>
                </a:solidFill>
              </a:defRPr>
            </a:lvl4pPr>
            <a:lvl5pPr lvl="4" algn="l">
              <a:lnSpc>
                <a:spcPct val="100000"/>
              </a:lnSpc>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0" name="Google Shape;40;p19"/>
          <p:cNvSpPr txBox="1"/>
          <p:nvPr>
            <p:ph idx="1" type="subTitle"/>
          </p:nvPr>
        </p:nvSpPr>
        <p:spPr>
          <a:xfrm>
            <a:off x="5484800" y="5310733"/>
            <a:ext cx="6007600" cy="10464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94BF6E"/>
              </a:buClr>
              <a:buSzPts val="1800"/>
              <a:buNone/>
              <a:defRPr b="1" sz="1800">
                <a:solidFill>
                  <a:srgbClr val="94BF6E"/>
                </a:solidFill>
              </a:defRPr>
            </a:lvl1pPr>
            <a:lvl2pPr lvl="1" algn="l">
              <a:lnSpc>
                <a:spcPct val="90000"/>
              </a:lnSpc>
              <a:spcBef>
                <a:spcPts val="0"/>
              </a:spcBef>
              <a:spcAft>
                <a:spcPts val="0"/>
              </a:spcAft>
              <a:buClr>
                <a:srgbClr val="94BF6E"/>
              </a:buClr>
              <a:buSzPts val="1800"/>
              <a:buNone/>
              <a:defRPr b="1" sz="1800">
                <a:solidFill>
                  <a:srgbClr val="94BF6E"/>
                </a:solidFill>
              </a:defRPr>
            </a:lvl2pPr>
            <a:lvl3pPr lvl="2" algn="l">
              <a:lnSpc>
                <a:spcPct val="90000"/>
              </a:lnSpc>
              <a:spcBef>
                <a:spcPts val="0"/>
              </a:spcBef>
              <a:spcAft>
                <a:spcPts val="0"/>
              </a:spcAft>
              <a:buClr>
                <a:srgbClr val="94BF6E"/>
              </a:buClr>
              <a:buSzPts val="1800"/>
              <a:buNone/>
              <a:defRPr b="1" sz="1800">
                <a:solidFill>
                  <a:srgbClr val="94BF6E"/>
                </a:solidFill>
              </a:defRPr>
            </a:lvl3pPr>
            <a:lvl4pPr lvl="3" algn="l">
              <a:lnSpc>
                <a:spcPct val="90000"/>
              </a:lnSpc>
              <a:spcBef>
                <a:spcPts val="0"/>
              </a:spcBef>
              <a:spcAft>
                <a:spcPts val="0"/>
              </a:spcAft>
              <a:buClr>
                <a:srgbClr val="94BF6E"/>
              </a:buClr>
              <a:buSzPts val="1800"/>
              <a:buNone/>
              <a:defRPr b="1">
                <a:solidFill>
                  <a:srgbClr val="94BF6E"/>
                </a:solidFill>
              </a:defRPr>
            </a:lvl4pPr>
            <a:lvl5pPr lvl="4" algn="l">
              <a:lnSpc>
                <a:spcPct val="90000"/>
              </a:lnSpc>
              <a:spcBef>
                <a:spcPts val="0"/>
              </a:spcBef>
              <a:spcAft>
                <a:spcPts val="0"/>
              </a:spcAft>
              <a:buClr>
                <a:srgbClr val="94BF6E"/>
              </a:buClr>
              <a:buSzPts val="1800"/>
              <a:buNone/>
              <a:defRPr b="1">
                <a:solidFill>
                  <a:srgbClr val="94BF6E"/>
                </a:solidFill>
              </a:defRPr>
            </a:lvl5pPr>
            <a:lvl6pPr lvl="5" algn="l">
              <a:lnSpc>
                <a:spcPct val="90000"/>
              </a:lnSpc>
              <a:spcBef>
                <a:spcPts val="0"/>
              </a:spcBef>
              <a:spcAft>
                <a:spcPts val="0"/>
              </a:spcAft>
              <a:buClr>
                <a:srgbClr val="94BF6E"/>
              </a:buClr>
              <a:buSzPts val="1800"/>
              <a:buNone/>
              <a:defRPr b="1">
                <a:solidFill>
                  <a:srgbClr val="94BF6E"/>
                </a:solidFill>
              </a:defRPr>
            </a:lvl6pPr>
            <a:lvl7pPr lvl="6" algn="l">
              <a:lnSpc>
                <a:spcPct val="90000"/>
              </a:lnSpc>
              <a:spcBef>
                <a:spcPts val="0"/>
              </a:spcBef>
              <a:spcAft>
                <a:spcPts val="0"/>
              </a:spcAft>
              <a:buClr>
                <a:srgbClr val="94BF6E"/>
              </a:buClr>
              <a:buSzPts val="1800"/>
              <a:buNone/>
              <a:defRPr b="1">
                <a:solidFill>
                  <a:srgbClr val="94BF6E"/>
                </a:solidFill>
              </a:defRPr>
            </a:lvl7pPr>
            <a:lvl8pPr lvl="7" algn="l">
              <a:lnSpc>
                <a:spcPct val="90000"/>
              </a:lnSpc>
              <a:spcBef>
                <a:spcPts val="0"/>
              </a:spcBef>
              <a:spcAft>
                <a:spcPts val="0"/>
              </a:spcAft>
              <a:buClr>
                <a:srgbClr val="94BF6E"/>
              </a:buClr>
              <a:buSzPts val="1800"/>
              <a:buNone/>
              <a:defRPr b="1">
                <a:solidFill>
                  <a:srgbClr val="94BF6E"/>
                </a:solidFill>
              </a:defRPr>
            </a:lvl8pPr>
            <a:lvl9pPr lvl="8" algn="l">
              <a:lnSpc>
                <a:spcPct val="90000"/>
              </a:lnSpc>
              <a:spcBef>
                <a:spcPts val="0"/>
              </a:spcBef>
              <a:spcAft>
                <a:spcPts val="0"/>
              </a:spcAft>
              <a:buClr>
                <a:srgbClr val="94BF6E"/>
              </a:buClr>
              <a:buSzPts val="1800"/>
              <a:buNone/>
              <a:defRPr b="1">
                <a:solidFill>
                  <a:srgbClr val="94BF6E"/>
                </a:solidFill>
              </a:defRPr>
            </a:lvl9pPr>
          </a:lstStyle>
          <a:p/>
        </p:txBody>
      </p:sp>
      <p:sp>
        <p:nvSpPr>
          <p:cNvPr id="41" name="Google Shape;4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2" name="Shape 42"/>
        <p:cNvGrpSpPr/>
        <p:nvPr/>
      </p:nvGrpSpPr>
      <p:grpSpPr>
        <a:xfrm>
          <a:off x="0" y="0"/>
          <a:ext cx="0" cy="0"/>
          <a:chOff x="0" y="0"/>
          <a:chExt cx="0" cy="0"/>
        </a:xfrm>
      </p:grpSpPr>
      <p:sp>
        <p:nvSpPr>
          <p:cNvPr id="43" name="Google Shape;43;p20"/>
          <p:cNvSpPr/>
          <p:nvPr/>
        </p:nvSpPr>
        <p:spPr>
          <a:xfrm>
            <a:off x="0" y="2"/>
            <a:ext cx="3302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44" name="Google Shape;44;p20"/>
          <p:cNvSpPr/>
          <p:nvPr/>
        </p:nvSpPr>
        <p:spPr>
          <a:xfrm>
            <a:off x="0" y="666751"/>
            <a:ext cx="6096000" cy="1411816"/>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0"/>
          <p:cNvSpPr/>
          <p:nvPr/>
        </p:nvSpPr>
        <p:spPr>
          <a:xfrm>
            <a:off x="0" y="2072219"/>
            <a:ext cx="330200" cy="2042583"/>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0"/>
          <p:cNvSpPr/>
          <p:nvPr/>
        </p:nvSpPr>
        <p:spPr>
          <a:xfrm>
            <a:off x="0" y="4114801"/>
            <a:ext cx="330200" cy="806451"/>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20"/>
          <p:cNvSpPr/>
          <p:nvPr/>
        </p:nvSpPr>
        <p:spPr>
          <a:xfrm>
            <a:off x="0" y="4921252"/>
            <a:ext cx="330200" cy="1936749"/>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8" name="Google Shape;48;p20"/>
          <p:cNvCxnSpPr/>
          <p:nvPr/>
        </p:nvCxnSpPr>
        <p:spPr>
          <a:xfrm>
            <a:off x="1384300" y="1079501"/>
            <a:ext cx="0" cy="628651"/>
          </a:xfrm>
          <a:prstGeom prst="straightConnector1">
            <a:avLst/>
          </a:prstGeom>
          <a:noFill/>
          <a:ln cap="flat" cmpd="sng" w="9525">
            <a:solidFill>
              <a:srgbClr val="18637B"/>
            </a:solidFill>
            <a:prstDash val="solid"/>
            <a:round/>
            <a:headEnd len="sm" w="sm" type="none"/>
            <a:tailEnd len="sm" w="sm" type="none"/>
          </a:ln>
        </p:spPr>
      </p:cxnSp>
      <p:sp>
        <p:nvSpPr>
          <p:cNvPr id="49" name="Google Shape;49;p20"/>
          <p:cNvSpPr txBox="1"/>
          <p:nvPr>
            <p:ph type="title"/>
          </p:nvPr>
        </p:nvSpPr>
        <p:spPr>
          <a:xfrm>
            <a:off x="1528033" y="707633"/>
            <a:ext cx="427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Arial"/>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0" name="Google Shape;50;p20"/>
          <p:cNvSpPr txBox="1"/>
          <p:nvPr>
            <p:ph idx="1" type="body"/>
          </p:nvPr>
        </p:nvSpPr>
        <p:spPr>
          <a:xfrm>
            <a:off x="1528033" y="2356367"/>
            <a:ext cx="10054400" cy="4211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600"/>
              </a:spcBef>
              <a:spcAft>
                <a:spcPts val="0"/>
              </a:spcAft>
              <a:buClr>
                <a:schemeClr val="dk1"/>
              </a:buClr>
              <a:buSzPts val="2800"/>
              <a:buChar char="▪"/>
              <a:defRPr sz="2800"/>
            </a:lvl1pPr>
            <a:lvl2pPr indent="-406400" lvl="1" marL="914400" algn="l">
              <a:lnSpc>
                <a:spcPct val="90000"/>
              </a:lnSpc>
              <a:spcBef>
                <a:spcPts val="0"/>
              </a:spcBef>
              <a:spcAft>
                <a:spcPts val="0"/>
              </a:spcAft>
              <a:buClr>
                <a:schemeClr val="dk1"/>
              </a:buClr>
              <a:buSzPts val="2800"/>
              <a:buChar char="▫"/>
              <a:defRPr sz="2800"/>
            </a:lvl2pPr>
            <a:lvl3pPr indent="-406400" lvl="2" marL="1371600" algn="l">
              <a:lnSpc>
                <a:spcPct val="90000"/>
              </a:lnSpc>
              <a:spcBef>
                <a:spcPts val="0"/>
              </a:spcBef>
              <a:spcAft>
                <a:spcPts val="0"/>
              </a:spcAft>
              <a:buClr>
                <a:schemeClr val="dk1"/>
              </a:buClr>
              <a:buSzPts val="2800"/>
              <a:buChar char="■"/>
              <a:defRPr sz="2800"/>
            </a:lvl3pPr>
            <a:lvl4pPr indent="-406400" lvl="3" marL="1828800" algn="l">
              <a:lnSpc>
                <a:spcPct val="90000"/>
              </a:lnSpc>
              <a:spcBef>
                <a:spcPts val="0"/>
              </a:spcBef>
              <a:spcAft>
                <a:spcPts val="0"/>
              </a:spcAft>
              <a:buClr>
                <a:schemeClr val="dk1"/>
              </a:buClr>
              <a:buSzPts val="2800"/>
              <a:buChar char="●"/>
              <a:defRPr sz="2800"/>
            </a:lvl4pPr>
            <a:lvl5pPr indent="-406400" lvl="4" marL="2286000" algn="l">
              <a:lnSpc>
                <a:spcPct val="90000"/>
              </a:lnSpc>
              <a:spcBef>
                <a:spcPts val="0"/>
              </a:spcBef>
              <a:spcAft>
                <a:spcPts val="0"/>
              </a:spcAft>
              <a:buClr>
                <a:schemeClr val="dk1"/>
              </a:buClr>
              <a:buSzPts val="2800"/>
              <a:buChar char="○"/>
              <a:defRPr sz="2800"/>
            </a:lvl5pPr>
            <a:lvl6pPr indent="-406400" lvl="5" marL="2743200" algn="l">
              <a:lnSpc>
                <a:spcPct val="90000"/>
              </a:lnSpc>
              <a:spcBef>
                <a:spcPts val="0"/>
              </a:spcBef>
              <a:spcAft>
                <a:spcPts val="0"/>
              </a:spcAft>
              <a:buClr>
                <a:schemeClr val="dk1"/>
              </a:buClr>
              <a:buSzPts val="2800"/>
              <a:buChar char="■"/>
              <a:defRPr sz="2800"/>
            </a:lvl6pPr>
            <a:lvl7pPr indent="-406400" lvl="6" marL="3200400" algn="l">
              <a:lnSpc>
                <a:spcPct val="90000"/>
              </a:lnSpc>
              <a:spcBef>
                <a:spcPts val="0"/>
              </a:spcBef>
              <a:spcAft>
                <a:spcPts val="0"/>
              </a:spcAft>
              <a:buClr>
                <a:schemeClr val="dk1"/>
              </a:buClr>
              <a:buSzPts val="2800"/>
              <a:buChar char="●"/>
              <a:defRPr sz="2800"/>
            </a:lvl7pPr>
            <a:lvl8pPr indent="-406400" lvl="7" marL="3657600" algn="l">
              <a:lnSpc>
                <a:spcPct val="90000"/>
              </a:lnSpc>
              <a:spcBef>
                <a:spcPts val="0"/>
              </a:spcBef>
              <a:spcAft>
                <a:spcPts val="0"/>
              </a:spcAft>
              <a:buClr>
                <a:schemeClr val="dk1"/>
              </a:buClr>
              <a:buSzPts val="2800"/>
              <a:buChar char="○"/>
              <a:defRPr sz="2800"/>
            </a:lvl8pPr>
            <a:lvl9pPr indent="-406400" lvl="8" marL="4114800" algn="l">
              <a:lnSpc>
                <a:spcPct val="90000"/>
              </a:lnSpc>
              <a:spcBef>
                <a:spcPts val="0"/>
              </a:spcBef>
              <a:spcAft>
                <a:spcPts val="0"/>
              </a:spcAft>
              <a:buClr>
                <a:schemeClr val="dk1"/>
              </a:buClr>
              <a:buSzPts val="2800"/>
              <a:buChar char="■"/>
              <a:defRPr sz="2800"/>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52" name="Shape 52"/>
        <p:cNvGrpSpPr/>
        <p:nvPr/>
      </p:nvGrpSpPr>
      <p:grpSpPr>
        <a:xfrm>
          <a:off x="0" y="0"/>
          <a:ext cx="0" cy="0"/>
          <a:chOff x="0" y="0"/>
          <a:chExt cx="0" cy="0"/>
        </a:xfrm>
      </p:grpSpPr>
      <p:sp>
        <p:nvSpPr>
          <p:cNvPr id="53" name="Google Shape;53;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58" name="Shape 58"/>
        <p:cNvGrpSpPr/>
        <p:nvPr/>
      </p:nvGrpSpPr>
      <p:grpSpPr>
        <a:xfrm>
          <a:off x="0" y="0"/>
          <a:ext cx="0" cy="0"/>
          <a:chOff x="0" y="0"/>
          <a:chExt cx="0" cy="0"/>
        </a:xfrm>
      </p:grpSpPr>
      <p:sp>
        <p:nvSpPr>
          <p:cNvPr id="59" name="Google Shape;5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64" name="Shape 64"/>
        <p:cNvGrpSpPr/>
        <p:nvPr/>
      </p:nvGrpSpPr>
      <p:grpSpPr>
        <a:xfrm>
          <a:off x="0" y="0"/>
          <a:ext cx="0" cy="0"/>
          <a:chOff x="0" y="0"/>
          <a:chExt cx="0" cy="0"/>
        </a:xfrm>
      </p:grpSpPr>
      <p:sp>
        <p:nvSpPr>
          <p:cNvPr id="65" name="Google Shape;65;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 name="Google Shape;6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70" name="Shape 70"/>
        <p:cNvGrpSpPr/>
        <p:nvPr/>
      </p:nvGrpSpPr>
      <p:grpSpPr>
        <a:xfrm>
          <a:off x="0" y="0"/>
          <a:ext cx="0" cy="0"/>
          <a:chOff x="0" y="0"/>
          <a:chExt cx="0" cy="0"/>
        </a:xfrm>
      </p:grpSpPr>
      <p:sp>
        <p:nvSpPr>
          <p:cNvPr id="71" name="Google Shape;7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learningapps.org/display?v=px5qx52at21" TargetMode="External"/><Relationship Id="rId4" Type="http://schemas.openxmlformats.org/officeDocument/2006/relationships/hyperlink" Target="https://wordwall.net/cs/resource/20701878" TargetMode="External"/><Relationship Id="rId5"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drive.google.com/drive/folders/125JTAZWdhYHjXniVS3T71iPEWYPAcE-y" TargetMode="External"/><Relationship Id="rId4" Type="http://schemas.openxmlformats.org/officeDocument/2006/relationships/image" Target="../media/image3.jpg"/><Relationship Id="rId5"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2783632" y="2708921"/>
            <a:ext cx="6046788" cy="15451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Arial"/>
              <a:buNone/>
            </a:pPr>
            <a:r>
              <a:rPr b="1" lang="sk-SK">
                <a:solidFill>
                  <a:srgbClr val="FFFFFF"/>
                </a:solidFill>
                <a:latin typeface="Nixie One"/>
                <a:ea typeface="Nixie One"/>
                <a:cs typeface="Nixie One"/>
                <a:sym typeface="Nixie One"/>
              </a:rPr>
              <a:t>Digi school Informatika</a:t>
            </a:r>
            <a:endParaRPr>
              <a:latin typeface="Nixie One"/>
              <a:ea typeface="Nixie One"/>
              <a:cs typeface="Nixie One"/>
              <a:sym typeface="Nixie One"/>
            </a:endParaRPr>
          </a:p>
        </p:txBody>
      </p:sp>
      <p:pic>
        <p:nvPicPr>
          <p:cNvPr id="122" name="Google Shape;122;p1"/>
          <p:cNvPicPr preferRelativeResize="0"/>
          <p:nvPr/>
        </p:nvPicPr>
        <p:blipFill rotWithShape="1">
          <a:blip r:embed="rId3">
            <a:alphaModFix/>
          </a:blip>
          <a:srcRect b="0" l="0" r="0" t="0"/>
          <a:stretch/>
        </p:blipFill>
        <p:spPr>
          <a:xfrm>
            <a:off x="4381502" y="1047752"/>
            <a:ext cx="1158875" cy="869949"/>
          </a:xfrm>
          <a:prstGeom prst="rect">
            <a:avLst/>
          </a:prstGeom>
          <a:noFill/>
          <a:ln>
            <a:noFill/>
          </a:ln>
        </p:spPr>
      </p:pic>
      <p:sp>
        <p:nvSpPr>
          <p:cNvPr id="123" name="Google Shape;123;p1"/>
          <p:cNvSpPr/>
          <p:nvPr/>
        </p:nvSpPr>
        <p:spPr>
          <a:xfrm>
            <a:off x="1530663"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sk-SK" sz="2000" u="none" cap="none" strike="noStrike">
                <a:solidFill>
                  <a:schemeClr val="lt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p:txBody>
      </p:sp>
      <p:pic>
        <p:nvPicPr>
          <p:cNvPr descr="Erasmus+ logo EN.jpg" id="124" name="Google Shape;124;p1"/>
          <p:cNvPicPr preferRelativeResize="0"/>
          <p:nvPr/>
        </p:nvPicPr>
        <p:blipFill rotWithShape="1">
          <a:blip r:embed="rId4">
            <a:alphaModFix/>
          </a:blip>
          <a:srcRect b="0" l="0" r="0" t="0"/>
          <a:stretch/>
        </p:blipFill>
        <p:spPr>
          <a:xfrm>
            <a:off x="1666877" y="1047751"/>
            <a:ext cx="2593975"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0"/>
          <p:cNvSpPr txBox="1"/>
          <p:nvPr>
            <p:ph type="ctrTitle"/>
          </p:nvPr>
        </p:nvSpPr>
        <p:spPr>
          <a:xfrm>
            <a:off x="5637215" y="3735388"/>
            <a:ext cx="5214287" cy="116046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800"/>
              <a:buFont typeface="Arial"/>
              <a:buNone/>
            </a:pPr>
            <a:r>
              <a:rPr b="1" lang="sk-SK">
                <a:latin typeface="Nixie One"/>
                <a:ea typeface="Nixie One"/>
                <a:cs typeface="Nixie One"/>
                <a:sym typeface="Nixie One"/>
              </a:rPr>
              <a:t>Edukačné materiály</a:t>
            </a:r>
            <a:endParaRPr>
              <a:latin typeface="Nixie One"/>
              <a:ea typeface="Nixie One"/>
              <a:cs typeface="Nixie One"/>
              <a:sym typeface="Nixie One"/>
            </a:endParaRPr>
          </a:p>
        </p:txBody>
      </p:sp>
      <p:sp>
        <p:nvSpPr>
          <p:cNvPr id="259" name="Google Shape;259;p10"/>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Nixie One"/>
              <a:ea typeface="Nixie One"/>
              <a:cs typeface="Nixie One"/>
              <a:sym typeface="Nixie One"/>
            </a:endParaRPr>
          </a:p>
        </p:txBody>
      </p:sp>
      <p:sp>
        <p:nvSpPr>
          <p:cNvPr id="260" name="Google Shape;260;p10"/>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Nixie One"/>
                <a:ea typeface="Nixie One"/>
                <a:cs typeface="Nixie One"/>
                <a:sym typeface="Nixie One"/>
              </a:rPr>
              <a:t>4</a:t>
            </a:r>
            <a:endParaRPr b="0" i="0" sz="1400" u="none" cap="none" strike="noStrike">
              <a:solidFill>
                <a:srgbClr val="000000"/>
              </a:solidFill>
              <a:latin typeface="Nixie One"/>
              <a:ea typeface="Nixie One"/>
              <a:cs typeface="Nixie One"/>
              <a:sym typeface="Nixie One"/>
            </a:endParaRPr>
          </a:p>
        </p:txBody>
      </p:sp>
      <p:sp>
        <p:nvSpPr>
          <p:cNvPr id="261" name="Google Shape;26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262" name="Google Shape;262;p10"/>
          <p:cNvSpPr txBox="1"/>
          <p:nvPr/>
        </p:nvSpPr>
        <p:spPr>
          <a:xfrm>
            <a:off x="1918494" y="5461002"/>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63" name="Google Shape;263;p10"/>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1"/>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Edukačné materiály</a:t>
            </a:r>
            <a:endParaRPr>
              <a:latin typeface="Nixie One"/>
              <a:ea typeface="Nixie One"/>
              <a:cs typeface="Nixie One"/>
              <a:sym typeface="Nixie One"/>
            </a:endParaRPr>
          </a:p>
        </p:txBody>
      </p:sp>
      <p:sp>
        <p:nvSpPr>
          <p:cNvPr id="269" name="Google Shape;269;p11"/>
          <p:cNvSpPr txBox="1"/>
          <p:nvPr>
            <p:ph idx="1" type="body"/>
          </p:nvPr>
        </p:nvSpPr>
        <p:spPr>
          <a:xfrm>
            <a:off x="2038893" y="2500823"/>
            <a:ext cx="8101287" cy="3159125"/>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600"/>
              </a:spcBef>
              <a:spcAft>
                <a:spcPts val="0"/>
              </a:spcAft>
              <a:buClr>
                <a:srgbClr val="114454"/>
              </a:buClr>
              <a:buSzPts val="1616"/>
              <a:buFont typeface="Noto Sans Symbols"/>
              <a:buChar char="⮚"/>
            </a:pPr>
            <a:r>
              <a:rPr lang="sk-SK" sz="2000">
                <a:solidFill>
                  <a:srgbClr val="114454"/>
                </a:solidFill>
                <a:latin typeface="Nixie One"/>
                <a:ea typeface="Nixie One"/>
                <a:cs typeface="Nixie One"/>
                <a:sym typeface="Nixie One"/>
              </a:rPr>
              <a:t>Žiaci si svoje vedomosti zopakujú v:</a:t>
            </a:r>
            <a:endParaRPr/>
          </a:p>
          <a:p>
            <a:pPr indent="-406400" lvl="1" marL="914400" rtl="0" algn="l">
              <a:lnSpc>
                <a:spcPct val="150000"/>
              </a:lnSpc>
              <a:spcBef>
                <a:spcPts val="600"/>
              </a:spcBef>
              <a:spcAft>
                <a:spcPts val="0"/>
              </a:spcAft>
              <a:buClr>
                <a:srgbClr val="114454"/>
              </a:buClr>
              <a:buSzPts val="1616"/>
              <a:buFont typeface="Noto Sans Symbols"/>
              <a:buChar char="⮚"/>
            </a:pPr>
            <a:r>
              <a:rPr lang="sk-SK" sz="2000" u="sng">
                <a:solidFill>
                  <a:srgbClr val="114454"/>
                </a:solidFill>
                <a:latin typeface="Nixie One"/>
                <a:ea typeface="Nixie One"/>
                <a:cs typeface="Nixie One"/>
                <a:sym typeface="Nixie One"/>
                <a:hlinkClick r:id="rId3">
                  <a:extLst>
                    <a:ext uri="{A12FA001-AC4F-418D-AE19-62706E023703}">
                      <ahyp:hlinkClr val="tx"/>
                    </a:ext>
                  </a:extLst>
                </a:hlinkClick>
              </a:rPr>
              <a:t>aktivite</a:t>
            </a:r>
            <a:r>
              <a:rPr lang="sk-SK" sz="2000">
                <a:solidFill>
                  <a:srgbClr val="114454"/>
                </a:solidFill>
                <a:latin typeface="Nixie One"/>
                <a:ea typeface="Nixie One"/>
                <a:cs typeface="Nixie One"/>
                <a:sym typeface="Nixie One"/>
              </a:rPr>
              <a:t> v LearningApps</a:t>
            </a:r>
            <a:endParaRPr sz="2000">
              <a:solidFill>
                <a:srgbClr val="114454"/>
              </a:solidFill>
              <a:latin typeface="Nixie One"/>
              <a:ea typeface="Nixie One"/>
              <a:cs typeface="Nixie One"/>
              <a:sym typeface="Nixie One"/>
            </a:endParaRPr>
          </a:p>
          <a:p>
            <a:pPr indent="-406400" lvl="1" marL="914400" rtl="0" algn="l">
              <a:lnSpc>
                <a:spcPct val="150000"/>
              </a:lnSpc>
              <a:spcBef>
                <a:spcPts val="600"/>
              </a:spcBef>
              <a:spcAft>
                <a:spcPts val="0"/>
              </a:spcAft>
              <a:buClr>
                <a:srgbClr val="114454"/>
              </a:buClr>
              <a:buSzPts val="1616"/>
              <a:buFont typeface="Noto Sans Symbols"/>
              <a:buChar char="⮚"/>
            </a:pPr>
            <a:r>
              <a:rPr lang="sk-SK" sz="2000" u="sng">
                <a:solidFill>
                  <a:srgbClr val="114454"/>
                </a:solidFill>
                <a:latin typeface="Nixie One"/>
                <a:ea typeface="Nixie One"/>
                <a:cs typeface="Nixie One"/>
                <a:sym typeface="Nixie One"/>
                <a:hlinkClick r:id="rId4">
                  <a:extLst>
                    <a:ext uri="{A12FA001-AC4F-418D-AE19-62706E023703}">
                      <ahyp:hlinkClr val="tx"/>
                    </a:ext>
                  </a:extLst>
                </a:hlinkClick>
              </a:rPr>
              <a:t>aktivite</a:t>
            </a:r>
            <a:r>
              <a:rPr lang="sk-SK" sz="2000">
                <a:solidFill>
                  <a:srgbClr val="114454"/>
                </a:solidFill>
                <a:latin typeface="Nixie One"/>
                <a:ea typeface="Nixie One"/>
                <a:cs typeface="Nixie One"/>
                <a:sym typeface="Nixie One"/>
              </a:rPr>
              <a:t> vo Wordwalle</a:t>
            </a:r>
            <a:endParaRPr sz="2000">
              <a:solidFill>
                <a:srgbClr val="114454"/>
              </a:solidFill>
              <a:latin typeface="Nixie One"/>
              <a:ea typeface="Nixie One"/>
              <a:cs typeface="Nixie One"/>
              <a:sym typeface="Nixie One"/>
            </a:endParaRPr>
          </a:p>
        </p:txBody>
      </p:sp>
      <p:grpSp>
        <p:nvGrpSpPr>
          <p:cNvPr id="270" name="Google Shape;270;p11"/>
          <p:cNvGrpSpPr/>
          <p:nvPr/>
        </p:nvGrpSpPr>
        <p:grpSpPr>
          <a:xfrm>
            <a:off x="1847852" y="1616077"/>
            <a:ext cx="366713" cy="366713"/>
            <a:chOff x="1923675" y="1633650"/>
            <a:chExt cx="436000" cy="435975"/>
          </a:xfrm>
        </p:grpSpPr>
        <p:sp>
          <p:nvSpPr>
            <p:cNvPr id="271" name="Google Shape;271;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72" name="Google Shape;272;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73" name="Google Shape;273;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74" name="Google Shape;274;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75" name="Google Shape;275;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76" name="Google Shape;276;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grpSp>
      <p:sp>
        <p:nvSpPr>
          <p:cNvPr id="277" name="Google Shape;2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278" name="Google Shape;278;p11"/>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79" name="Google Shape;279;p11"/>
          <p:cNvPicPr preferRelativeResize="0"/>
          <p:nvPr/>
        </p:nvPicPr>
        <p:blipFill rotWithShape="1">
          <a:blip r:embed="rId5">
            <a:alphaModFix/>
          </a:blip>
          <a:srcRect b="0" l="0" r="0" t="0"/>
          <a:stretch/>
        </p:blipFill>
        <p:spPr>
          <a:xfrm>
            <a:off x="1809752" y="1071563"/>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2"/>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Edukačné materiály</a:t>
            </a:r>
            <a:endParaRPr b="1" sz="1800">
              <a:solidFill>
                <a:srgbClr val="FFFFFF"/>
              </a:solidFill>
              <a:latin typeface="Nixie One"/>
              <a:ea typeface="Nixie One"/>
              <a:cs typeface="Nixie One"/>
              <a:sym typeface="Nixie One"/>
            </a:endParaRPr>
          </a:p>
        </p:txBody>
      </p:sp>
      <p:sp>
        <p:nvSpPr>
          <p:cNvPr id="285" name="Google Shape;285;p12"/>
          <p:cNvSpPr txBox="1"/>
          <p:nvPr>
            <p:ph idx="1" type="body"/>
          </p:nvPr>
        </p:nvSpPr>
        <p:spPr>
          <a:xfrm>
            <a:off x="2670177" y="2624140"/>
            <a:ext cx="7540625"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2000" u="sng">
                <a:solidFill>
                  <a:schemeClr val="hlink"/>
                </a:solidFill>
                <a:latin typeface="Nixie One"/>
                <a:ea typeface="Nixie One"/>
                <a:cs typeface="Nixie One"/>
                <a:sym typeface="Nixie One"/>
                <a:hlinkClick r:id="rId3"/>
              </a:rPr>
              <a:t>Poznámky</a:t>
            </a:r>
            <a:endParaRPr sz="2000">
              <a:latin typeface="Nixie One"/>
              <a:ea typeface="Nixie One"/>
              <a:cs typeface="Nixie One"/>
              <a:sym typeface="Nixie One"/>
            </a:endParaRPr>
          </a:p>
        </p:txBody>
      </p:sp>
      <p:grpSp>
        <p:nvGrpSpPr>
          <p:cNvPr id="286" name="Google Shape;286;p12"/>
          <p:cNvGrpSpPr/>
          <p:nvPr/>
        </p:nvGrpSpPr>
        <p:grpSpPr>
          <a:xfrm>
            <a:off x="1847852" y="1616077"/>
            <a:ext cx="366713" cy="366713"/>
            <a:chOff x="1923675" y="1633650"/>
            <a:chExt cx="436000" cy="435975"/>
          </a:xfrm>
        </p:grpSpPr>
        <p:sp>
          <p:nvSpPr>
            <p:cNvPr id="287" name="Google Shape;287;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88" name="Google Shape;288;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89" name="Google Shape;289;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90" name="Google Shape;290;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91" name="Google Shape;291;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92" name="Google Shape;292;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grpSp>
      <p:sp>
        <p:nvSpPr>
          <p:cNvPr id="293" name="Google Shape;29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294" name="Google Shape;294;p12"/>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95" name="Google Shape;295;p12"/>
          <p:cNvPicPr preferRelativeResize="0"/>
          <p:nvPr/>
        </p:nvPicPr>
        <p:blipFill rotWithShape="1">
          <a:blip r:embed="rId4">
            <a:alphaModFix/>
          </a:blip>
          <a:srcRect b="0" l="0" r="0" t="0"/>
          <a:stretch/>
        </p:blipFill>
        <p:spPr>
          <a:xfrm>
            <a:off x="1809752" y="1071563"/>
            <a:ext cx="2593975" cy="571500"/>
          </a:xfrm>
          <a:prstGeom prst="rect">
            <a:avLst/>
          </a:prstGeom>
          <a:noFill/>
          <a:ln>
            <a:noFill/>
          </a:ln>
        </p:spPr>
      </p:pic>
      <p:pic>
        <p:nvPicPr>
          <p:cNvPr id="296" name="Google Shape;296;p12"/>
          <p:cNvPicPr preferRelativeResize="0"/>
          <p:nvPr/>
        </p:nvPicPr>
        <p:blipFill rotWithShape="1">
          <a:blip r:embed="rId5">
            <a:alphaModFix/>
          </a:blip>
          <a:srcRect b="3306" l="29974" r="29974" t="7754"/>
          <a:stretch/>
        </p:blipFill>
        <p:spPr>
          <a:xfrm>
            <a:off x="4062362" y="2436813"/>
            <a:ext cx="1080120" cy="135015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3"/>
          <p:cNvSpPr txBox="1"/>
          <p:nvPr>
            <p:ph idx="4294967295" type="ctrTitle"/>
          </p:nvPr>
        </p:nvSpPr>
        <p:spPr>
          <a:xfrm>
            <a:off x="4524375" y="1456742"/>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rPr b="1" i="0" lang="sk-SK" sz="1800" u="none" cap="none" strike="noStrike">
                <a:solidFill>
                  <a:srgbClr val="FFFFFF"/>
                </a:solidFill>
                <a:latin typeface="Nixie One"/>
                <a:ea typeface="Nixie One"/>
                <a:cs typeface="Nixie One"/>
                <a:sym typeface="Nixie One"/>
              </a:rPr>
              <a:t>ZDROJE</a:t>
            </a:r>
            <a:endParaRPr b="0" i="0" sz="4400" u="none" cap="none" strike="noStrike">
              <a:solidFill>
                <a:schemeClr val="dk1"/>
              </a:solidFill>
              <a:latin typeface="Nixie One"/>
              <a:ea typeface="Nixie One"/>
              <a:cs typeface="Nixie One"/>
              <a:sym typeface="Nixie One"/>
            </a:endParaRPr>
          </a:p>
        </p:txBody>
      </p:sp>
      <p:sp>
        <p:nvSpPr>
          <p:cNvPr id="302" name="Google Shape;302;p13"/>
          <p:cNvSpPr txBox="1"/>
          <p:nvPr>
            <p:ph idx="4294967295" type="subTitle"/>
          </p:nvPr>
        </p:nvSpPr>
        <p:spPr>
          <a:xfrm>
            <a:off x="1738315" y="2286002"/>
            <a:ext cx="8029575" cy="236064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800" u="none" cap="none" strike="noStrike">
                <a:solidFill>
                  <a:schemeClr val="lt1"/>
                </a:solidFill>
                <a:latin typeface="Nixie One"/>
                <a:ea typeface="Nixie One"/>
                <a:cs typeface="Nixie One"/>
                <a:sym typeface="Nixie One"/>
              </a:rPr>
              <a:t>Kalaš, I. – Winczer, M,: Tvorivá informatika Informatika okolo nás,Slovenské pedagogické nakladateľstvo, 2007, ISBN 978-80-10-00887-2</a:t>
            </a:r>
            <a:endParaRPr/>
          </a:p>
          <a:p>
            <a:pPr indent="0" lvl="0" marL="0" marR="0" rtl="0" algn="l">
              <a:lnSpc>
                <a:spcPct val="90000"/>
              </a:lnSpc>
              <a:spcBef>
                <a:spcPts val="0"/>
              </a:spcBef>
              <a:spcAft>
                <a:spcPts val="0"/>
              </a:spcAft>
              <a:buClr>
                <a:srgbClr val="114454"/>
              </a:buClr>
              <a:buSzPts val="3000"/>
              <a:buFont typeface="Arial"/>
              <a:buNone/>
            </a:pPr>
            <a:r>
              <a:t/>
            </a:r>
            <a:endParaRPr b="0" i="0" sz="1800" u="none" cap="none" strike="noStrike">
              <a:solidFill>
                <a:schemeClr val="lt1"/>
              </a:solidFill>
              <a:latin typeface="Nixie One"/>
              <a:ea typeface="Nixie One"/>
              <a:cs typeface="Nixie One"/>
              <a:sym typeface="Nixie One"/>
            </a:endParaRPr>
          </a:p>
          <a:p>
            <a:pPr indent="0" lvl="0" marL="0" marR="0" rtl="0" algn="l">
              <a:lnSpc>
                <a:spcPct val="90000"/>
              </a:lnSpc>
              <a:spcBef>
                <a:spcPts val="0"/>
              </a:spcBef>
              <a:spcAft>
                <a:spcPts val="0"/>
              </a:spcAft>
              <a:buClr>
                <a:srgbClr val="114454"/>
              </a:buClr>
              <a:buSzPts val="3000"/>
              <a:buFont typeface="Arial"/>
              <a:buNone/>
            </a:pPr>
            <a:r>
              <a:rPr b="0" i="0" lang="sk-SK" sz="1800" u="none" cap="none" strike="noStrike">
                <a:solidFill>
                  <a:schemeClr val="lt1"/>
                </a:solidFill>
                <a:latin typeface="Nixie One"/>
                <a:ea typeface="Nixie One"/>
                <a:cs typeface="Nixie One"/>
                <a:sym typeface="Nixie One"/>
              </a:rPr>
              <a:t>https://sites.google.com/site/rosicova/studijne-materialy/hardware/historia-pocitacov-1</a:t>
            </a:r>
            <a:endParaRPr/>
          </a:p>
          <a:p>
            <a:pPr indent="0" lvl="0" marL="0" marR="0" rtl="0" algn="l">
              <a:lnSpc>
                <a:spcPct val="90000"/>
              </a:lnSpc>
              <a:spcBef>
                <a:spcPts val="0"/>
              </a:spcBef>
              <a:spcAft>
                <a:spcPts val="0"/>
              </a:spcAft>
              <a:buClr>
                <a:srgbClr val="114454"/>
              </a:buClr>
              <a:buSzPts val="3000"/>
              <a:buFont typeface="Arial"/>
              <a:buNone/>
            </a:pPr>
            <a:r>
              <a:t/>
            </a:r>
            <a:endParaRPr b="0" i="0" sz="1400" u="none" cap="none" strike="noStrike">
              <a:solidFill>
                <a:schemeClr val="lt1"/>
              </a:solidFill>
              <a:latin typeface="Nixie One"/>
              <a:ea typeface="Nixie One"/>
              <a:cs typeface="Nixie One"/>
              <a:sym typeface="Nixie One"/>
            </a:endParaRPr>
          </a:p>
          <a:p>
            <a:pPr indent="0" lvl="0" marL="0" marR="0" rtl="0" algn="l">
              <a:lnSpc>
                <a:spcPct val="90000"/>
              </a:lnSpc>
              <a:spcBef>
                <a:spcPts val="0"/>
              </a:spcBef>
              <a:spcAft>
                <a:spcPts val="0"/>
              </a:spcAft>
              <a:buClr>
                <a:srgbClr val="114454"/>
              </a:buClr>
              <a:buSzPts val="3000"/>
              <a:buFont typeface="Arial"/>
              <a:buNone/>
            </a:pPr>
            <a:r>
              <a:t/>
            </a:r>
            <a:endParaRPr b="0" i="0" sz="2800" u="none" cap="none" strike="noStrike">
              <a:solidFill>
                <a:schemeClr val="dk1"/>
              </a:solidFill>
              <a:latin typeface="Nixie One"/>
              <a:ea typeface="Nixie One"/>
              <a:cs typeface="Nixie One"/>
              <a:sym typeface="Nixie One"/>
            </a:endParaRPr>
          </a:p>
        </p:txBody>
      </p:sp>
      <p:sp>
        <p:nvSpPr>
          <p:cNvPr id="303" name="Google Shape;30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304" name="Google Shape;304;p13"/>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305" name="Google Shape;305;p13"/>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4"/>
          <p:cNvSpPr txBox="1"/>
          <p:nvPr>
            <p:ph idx="4294967295" type="ctrTitle"/>
          </p:nvPr>
        </p:nvSpPr>
        <p:spPr>
          <a:xfrm>
            <a:off x="4524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311" name="Google Shape;311;p14"/>
          <p:cNvSpPr txBox="1"/>
          <p:nvPr>
            <p:ph idx="4294967295" type="subTitle"/>
          </p:nvPr>
        </p:nvSpPr>
        <p:spPr>
          <a:xfrm>
            <a:off x="1738315" y="2286000"/>
            <a:ext cx="5500687"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2400" u="none" cap="none" strike="noStrike">
              <a:solidFill>
                <a:schemeClr val="lt1"/>
              </a:solidFill>
              <a:latin typeface="Arial"/>
              <a:ea typeface="Arial"/>
              <a:cs typeface="Arial"/>
              <a:sym typeface="Arial"/>
            </a:endParaRPr>
          </a:p>
        </p:txBody>
      </p:sp>
      <p:sp>
        <p:nvSpPr>
          <p:cNvPr id="312" name="Google Shape;31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313" name="Google Shape;313;p14"/>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314" name="Google Shape;314;p1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
        <p:nvSpPr>
          <p:cNvPr id="315" name="Google Shape;315;p14"/>
          <p:cNvSpPr txBox="1"/>
          <p:nvPr/>
        </p:nvSpPr>
        <p:spPr>
          <a:xfrm>
            <a:off x="1738313" y="3500438"/>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0" i="0" lang="sk-SK" sz="1200" u="none" cap="none" strike="noStrik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idx="4294967295" type="ctrTitle"/>
          </p:nvPr>
        </p:nvSpPr>
        <p:spPr>
          <a:xfrm>
            <a:off x="4524375" y="762001"/>
            <a:ext cx="4279900" cy="91651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t/>
            </a:r>
            <a:endParaRPr b="1" i="0" sz="1800" u="none" cap="none" strike="noStrike">
              <a:solidFill>
                <a:srgbClr val="FFFFFF"/>
              </a:solidFill>
              <a:latin typeface="Nixie One"/>
              <a:ea typeface="Nixie One"/>
              <a:cs typeface="Nixie One"/>
              <a:sym typeface="Nixie One"/>
            </a:endParaRPr>
          </a:p>
        </p:txBody>
      </p:sp>
      <p:sp>
        <p:nvSpPr>
          <p:cNvPr id="130" name="Google Shape;13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Nixie One"/>
                <a:ea typeface="Nixie One"/>
                <a:cs typeface="Nixie One"/>
                <a:sym typeface="Nixie One"/>
              </a:rPr>
              <a:t>‹#›</a:t>
            </a:fld>
            <a:endParaRPr b="0" i="0" sz="800" u="none" cap="none" strike="noStrike">
              <a:solidFill>
                <a:srgbClr val="FFFFFF"/>
              </a:solidFill>
              <a:latin typeface="Nixie One"/>
              <a:ea typeface="Nixie One"/>
              <a:cs typeface="Nixie One"/>
              <a:sym typeface="Nixie One"/>
            </a:endParaRPr>
          </a:p>
        </p:txBody>
      </p:sp>
      <p:sp>
        <p:nvSpPr>
          <p:cNvPr id="131" name="Google Shape;131;p2"/>
          <p:cNvSpPr txBox="1"/>
          <p:nvPr/>
        </p:nvSpPr>
        <p:spPr>
          <a:xfrm>
            <a:off x="2024062" y="6191254"/>
            <a:ext cx="3604005" cy="428488"/>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32" name="Google Shape;132;p2"/>
          <p:cNvPicPr preferRelativeResize="0"/>
          <p:nvPr/>
        </p:nvPicPr>
        <p:blipFill rotWithShape="1">
          <a:blip r:embed="rId3">
            <a:alphaModFix/>
          </a:blip>
          <a:srcRect b="0" l="0" r="0" t="0"/>
          <a:stretch/>
        </p:blipFill>
        <p:spPr>
          <a:xfrm>
            <a:off x="1666877" y="190500"/>
            <a:ext cx="2593975" cy="762000"/>
          </a:xfrm>
          <a:prstGeom prst="rect">
            <a:avLst/>
          </a:prstGeom>
          <a:noFill/>
          <a:ln>
            <a:noFill/>
          </a:ln>
        </p:spPr>
      </p:pic>
      <p:sp>
        <p:nvSpPr>
          <p:cNvPr id="133" name="Google Shape;133;p2"/>
          <p:cNvSpPr txBox="1"/>
          <p:nvPr/>
        </p:nvSpPr>
        <p:spPr>
          <a:xfrm>
            <a:off x="1952627" y="2000252"/>
            <a:ext cx="8143875" cy="2031325"/>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PREDMET: INFORMATIKA</a:t>
            </a:r>
            <a:endParaRPr b="0" i="0" sz="1400" u="none" cap="none" strike="noStrike">
              <a:solidFill>
                <a:srgbClr val="000000"/>
              </a:solidFill>
              <a:latin typeface="Nixie One"/>
              <a:ea typeface="Nixie One"/>
              <a:cs typeface="Nixie One"/>
              <a:sym typeface="Nixie One"/>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ŠPECIFIKÁCIA: História počítačov</a:t>
            </a:r>
            <a:endParaRPr b="0" i="0" sz="1400" u="none" cap="none" strike="noStrike">
              <a:solidFill>
                <a:srgbClr val="000000"/>
              </a:solidFill>
              <a:latin typeface="Nixie One"/>
              <a:ea typeface="Nixie One"/>
              <a:cs typeface="Nixie One"/>
              <a:sym typeface="Nixie One"/>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VEK ŠTUDENTOV: 12-13</a:t>
            </a:r>
            <a:endParaRPr b="0" i="0" sz="1400" u="none" cap="none" strike="noStrike">
              <a:solidFill>
                <a:srgbClr val="000000"/>
              </a:solidFill>
              <a:latin typeface="Nixie One"/>
              <a:ea typeface="Nixie One"/>
              <a:cs typeface="Nixie One"/>
              <a:sym typeface="Nixie One"/>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1 HODINA : 45 min</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Nixie One"/>
              <a:ea typeface="Nixie One"/>
              <a:cs typeface="Nixie One"/>
              <a:sym typeface="Nixie One"/>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
          <p:cNvSpPr txBox="1"/>
          <p:nvPr>
            <p:ph idx="4294967295" type="title"/>
          </p:nvPr>
        </p:nvSpPr>
        <p:spPr>
          <a:xfrm>
            <a:off x="1981201" y="424236"/>
            <a:ext cx="2759075" cy="11789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124057"/>
                </a:solidFill>
                <a:latin typeface="Nixie One"/>
                <a:ea typeface="Nixie One"/>
                <a:cs typeface="Nixie One"/>
                <a:sym typeface="Nixie One"/>
              </a:rPr>
              <a:t>Or use diagrams to explain complex ideas</a:t>
            </a:r>
            <a:endParaRPr b="1" sz="1800">
              <a:solidFill>
                <a:srgbClr val="124057"/>
              </a:solidFill>
              <a:latin typeface="Nixie One"/>
              <a:ea typeface="Nixie One"/>
              <a:cs typeface="Nixie One"/>
              <a:sym typeface="Nixie One"/>
            </a:endParaRPr>
          </a:p>
        </p:txBody>
      </p:sp>
      <p:sp>
        <p:nvSpPr>
          <p:cNvPr id="139" name="Google Shape;139;p3"/>
          <p:cNvSpPr/>
          <p:nvPr/>
        </p:nvSpPr>
        <p:spPr>
          <a:xfrm>
            <a:off x="5283200" y="4984752"/>
            <a:ext cx="2227265" cy="999067"/>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140" name="Google Shape;140;p3"/>
          <p:cNvSpPr/>
          <p:nvPr/>
        </p:nvSpPr>
        <p:spPr>
          <a:xfrm>
            <a:off x="5283200" y="4004734"/>
            <a:ext cx="2227265" cy="999067"/>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141" name="Google Shape;141;p3"/>
          <p:cNvSpPr/>
          <p:nvPr/>
        </p:nvSpPr>
        <p:spPr>
          <a:xfrm>
            <a:off x="5283202" y="3012018"/>
            <a:ext cx="2482847" cy="999067"/>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142" name="Google Shape;142;p3"/>
          <p:cNvSpPr/>
          <p:nvPr/>
        </p:nvSpPr>
        <p:spPr>
          <a:xfrm>
            <a:off x="5283200" y="2010833"/>
            <a:ext cx="2997915" cy="1001184"/>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Nixie One"/>
              <a:ea typeface="Nixie One"/>
              <a:cs typeface="Nixie One"/>
              <a:sym typeface="Nixie One"/>
            </a:endParaRPr>
          </a:p>
        </p:txBody>
      </p:sp>
      <p:sp>
        <p:nvSpPr>
          <p:cNvPr id="143" name="Google Shape;143;p3"/>
          <p:cNvSpPr/>
          <p:nvPr/>
        </p:nvSpPr>
        <p:spPr>
          <a:xfrm>
            <a:off x="4422775" y="1750485"/>
            <a:ext cx="882650" cy="1272116"/>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44" name="Google Shape;144;p3"/>
          <p:cNvSpPr/>
          <p:nvPr/>
        </p:nvSpPr>
        <p:spPr>
          <a:xfrm>
            <a:off x="4416425" y="2842686"/>
            <a:ext cx="889000" cy="1172633"/>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45" name="Google Shape;145;p3"/>
          <p:cNvSpPr/>
          <p:nvPr/>
        </p:nvSpPr>
        <p:spPr>
          <a:xfrm flipH="1" rot="10800000">
            <a:off x="4416425" y="4011085"/>
            <a:ext cx="889000" cy="1166283"/>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46" name="Google Shape;146;p3"/>
          <p:cNvSpPr/>
          <p:nvPr/>
        </p:nvSpPr>
        <p:spPr>
          <a:xfrm flipH="1" rot="10800000">
            <a:off x="4418013" y="5001685"/>
            <a:ext cx="887412" cy="1253067"/>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47" name="Google Shape;147;p3"/>
          <p:cNvSpPr/>
          <p:nvPr/>
        </p:nvSpPr>
        <p:spPr>
          <a:xfrm rot="10800000">
            <a:off x="3546475" y="4997452"/>
            <a:ext cx="877888" cy="1255183"/>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48" name="Google Shape;148;p3"/>
          <p:cNvSpPr/>
          <p:nvPr/>
        </p:nvSpPr>
        <p:spPr>
          <a:xfrm flipH="1">
            <a:off x="3541715" y="2836333"/>
            <a:ext cx="884237" cy="11684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49" name="Google Shape;149;p3"/>
          <p:cNvSpPr/>
          <p:nvPr/>
        </p:nvSpPr>
        <p:spPr>
          <a:xfrm flipH="1">
            <a:off x="3540127" y="1752601"/>
            <a:ext cx="887413" cy="1253067"/>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50" name="Google Shape;150;p3"/>
          <p:cNvSpPr/>
          <p:nvPr/>
        </p:nvSpPr>
        <p:spPr>
          <a:xfrm rot="10800000">
            <a:off x="3544890" y="4004734"/>
            <a:ext cx="877887" cy="1162051"/>
          </a:xfrm>
          <a:custGeom>
            <a:rect b="b" l="l" r="r" t="t"/>
            <a:pathLst>
              <a:path extrusionOk="0" h="120000" w="120000">
                <a:moveTo>
                  <a:pt x="120000" y="120000"/>
                </a:moveTo>
                <a:lnTo>
                  <a:pt x="54" y="120000"/>
                </a:lnTo>
                <a:cubicBezTo>
                  <a:pt x="240" y="79812"/>
                  <a:pt x="-132" y="40187"/>
                  <a:pt x="53" y="0"/>
                </a:cubicBezTo>
                <a:lnTo>
                  <a:pt x="120000" y="16766"/>
                </a:lnTo>
                <a:close/>
              </a:path>
            </a:pathLst>
          </a:custGeom>
          <a:solidFill>
            <a:srgbClr val="3B8D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51" name="Google Shape;151;p3"/>
          <p:cNvSpPr/>
          <p:nvPr/>
        </p:nvSpPr>
        <p:spPr>
          <a:xfrm>
            <a:off x="3509965" y="1883834"/>
            <a:ext cx="477837" cy="4387851"/>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52" name="Google Shape;152;p3"/>
          <p:cNvSpPr txBox="1"/>
          <p:nvPr/>
        </p:nvSpPr>
        <p:spPr>
          <a:xfrm>
            <a:off x="5402263" y="2205569"/>
            <a:ext cx="596900" cy="5990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Nixie One"/>
                <a:ea typeface="Nixie One"/>
                <a:cs typeface="Nixie One"/>
                <a:sym typeface="Nixie One"/>
              </a:rPr>
              <a:t>01</a:t>
            </a:r>
            <a:endParaRPr b="0" i="0" sz="1400" u="none" cap="none" strike="noStrike">
              <a:solidFill>
                <a:srgbClr val="000000"/>
              </a:solidFill>
              <a:latin typeface="Nixie One"/>
              <a:ea typeface="Nixie One"/>
              <a:cs typeface="Nixie One"/>
              <a:sym typeface="Nixie One"/>
            </a:endParaRPr>
          </a:p>
        </p:txBody>
      </p:sp>
      <p:cxnSp>
        <p:nvCxnSpPr>
          <p:cNvPr id="153" name="Google Shape;153;p3"/>
          <p:cNvCxnSpPr/>
          <p:nvPr/>
        </p:nvCxnSpPr>
        <p:spPr>
          <a:xfrm>
            <a:off x="6000750" y="2243669"/>
            <a:ext cx="0" cy="522817"/>
          </a:xfrm>
          <a:prstGeom prst="straightConnector1">
            <a:avLst/>
          </a:prstGeom>
          <a:noFill/>
          <a:ln cap="rnd" cmpd="sng" w="9525">
            <a:solidFill>
              <a:srgbClr val="FFFFFF"/>
            </a:solidFill>
            <a:prstDash val="solid"/>
            <a:round/>
            <a:headEnd len="sm" w="sm" type="none"/>
            <a:tailEnd len="sm" w="sm" type="none"/>
          </a:ln>
        </p:spPr>
      </p:cxnSp>
      <p:sp>
        <p:nvSpPr>
          <p:cNvPr id="154" name="Google Shape;154;p3"/>
          <p:cNvSpPr txBox="1"/>
          <p:nvPr/>
        </p:nvSpPr>
        <p:spPr>
          <a:xfrm>
            <a:off x="5972237" y="2222590"/>
            <a:ext cx="2241986" cy="594784"/>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600" u="none" cap="none" strike="noStrike">
                <a:solidFill>
                  <a:srgbClr val="FFFFFF"/>
                </a:solidFill>
                <a:latin typeface="Nixie One"/>
                <a:ea typeface="Nixie One"/>
                <a:cs typeface="Nixie One"/>
                <a:sym typeface="Nixie One"/>
              </a:rPr>
              <a:t>Prvé počítadlá</a:t>
            </a:r>
            <a:endParaRPr b="1" i="0" sz="1600" u="none" cap="none" strike="noStrike">
              <a:solidFill>
                <a:srgbClr val="FFFFFF"/>
              </a:solidFill>
              <a:latin typeface="Nixie One"/>
              <a:ea typeface="Nixie One"/>
              <a:cs typeface="Nixie One"/>
              <a:sym typeface="Nixie One"/>
            </a:endParaRPr>
          </a:p>
        </p:txBody>
      </p:sp>
      <p:sp>
        <p:nvSpPr>
          <p:cNvPr id="155" name="Google Shape;155;p3"/>
          <p:cNvSpPr txBox="1"/>
          <p:nvPr/>
        </p:nvSpPr>
        <p:spPr>
          <a:xfrm>
            <a:off x="5402263" y="3189817"/>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Nixie One"/>
                <a:ea typeface="Nixie One"/>
                <a:cs typeface="Nixie One"/>
                <a:sym typeface="Nixie One"/>
              </a:rPr>
              <a:t>02</a:t>
            </a:r>
            <a:endParaRPr b="1" i="0" sz="2400" u="none" cap="none" strike="noStrike">
              <a:solidFill>
                <a:srgbClr val="000000"/>
              </a:solidFill>
              <a:latin typeface="Nixie One"/>
              <a:ea typeface="Nixie One"/>
              <a:cs typeface="Nixie One"/>
              <a:sym typeface="Nixie One"/>
            </a:endParaRPr>
          </a:p>
        </p:txBody>
      </p:sp>
      <p:cxnSp>
        <p:nvCxnSpPr>
          <p:cNvPr id="156" name="Google Shape;156;p3"/>
          <p:cNvCxnSpPr/>
          <p:nvPr/>
        </p:nvCxnSpPr>
        <p:spPr>
          <a:xfrm>
            <a:off x="6000750" y="3227917"/>
            <a:ext cx="0" cy="522816"/>
          </a:xfrm>
          <a:prstGeom prst="straightConnector1">
            <a:avLst/>
          </a:prstGeom>
          <a:noFill/>
          <a:ln cap="rnd" cmpd="sng" w="9525">
            <a:solidFill>
              <a:srgbClr val="FFFFFF"/>
            </a:solidFill>
            <a:prstDash val="solid"/>
            <a:round/>
            <a:headEnd len="sm" w="sm" type="none"/>
            <a:tailEnd len="sm" w="sm" type="none"/>
          </a:ln>
        </p:spPr>
      </p:cxnSp>
      <p:sp>
        <p:nvSpPr>
          <p:cNvPr id="157" name="Google Shape;157;p3"/>
          <p:cNvSpPr txBox="1"/>
          <p:nvPr/>
        </p:nvSpPr>
        <p:spPr>
          <a:xfrm>
            <a:off x="6056313" y="3234269"/>
            <a:ext cx="1384300" cy="6138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400" u="none" cap="none" strike="noStrike">
                <a:solidFill>
                  <a:srgbClr val="FFFFFF"/>
                </a:solidFill>
                <a:latin typeface="Nixie One"/>
                <a:ea typeface="Nixie One"/>
                <a:cs typeface="Nixie One"/>
                <a:sym typeface="Nixie One"/>
              </a:rPr>
              <a:t>Predchodcovia počítačov</a:t>
            </a:r>
            <a:endParaRPr b="0" i="0" sz="1400" u="none" cap="none" strike="noStrike">
              <a:solidFill>
                <a:srgbClr val="000000"/>
              </a:solidFill>
              <a:latin typeface="Nixie One"/>
              <a:ea typeface="Nixie One"/>
              <a:cs typeface="Nixie One"/>
              <a:sym typeface="Nixie One"/>
            </a:endParaRPr>
          </a:p>
        </p:txBody>
      </p:sp>
      <p:sp>
        <p:nvSpPr>
          <p:cNvPr id="158" name="Google Shape;158;p3"/>
          <p:cNvSpPr txBox="1"/>
          <p:nvPr/>
        </p:nvSpPr>
        <p:spPr>
          <a:xfrm>
            <a:off x="5402263" y="4201584"/>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Nixie One"/>
                <a:ea typeface="Nixie One"/>
                <a:cs typeface="Nixie One"/>
                <a:sym typeface="Nixie One"/>
              </a:rPr>
              <a:t>03</a:t>
            </a:r>
            <a:endParaRPr b="0" i="0" sz="1400" u="none" cap="none" strike="noStrike">
              <a:solidFill>
                <a:srgbClr val="000000"/>
              </a:solidFill>
              <a:latin typeface="Nixie One"/>
              <a:ea typeface="Nixie One"/>
              <a:cs typeface="Nixie One"/>
              <a:sym typeface="Nixie One"/>
            </a:endParaRPr>
          </a:p>
        </p:txBody>
      </p:sp>
      <p:cxnSp>
        <p:nvCxnSpPr>
          <p:cNvPr id="159" name="Google Shape;159;p3"/>
          <p:cNvCxnSpPr/>
          <p:nvPr/>
        </p:nvCxnSpPr>
        <p:spPr>
          <a:xfrm>
            <a:off x="6000750" y="4239684"/>
            <a:ext cx="0" cy="522816"/>
          </a:xfrm>
          <a:prstGeom prst="straightConnector1">
            <a:avLst/>
          </a:prstGeom>
          <a:noFill/>
          <a:ln cap="rnd" cmpd="sng" w="9525">
            <a:solidFill>
              <a:srgbClr val="FFFFFF"/>
            </a:solidFill>
            <a:prstDash val="solid"/>
            <a:round/>
            <a:headEnd len="sm" w="sm" type="none"/>
            <a:tailEnd len="sm" w="sm" type="none"/>
          </a:ln>
        </p:spPr>
      </p:cxnSp>
      <p:sp>
        <p:nvSpPr>
          <p:cNvPr id="160" name="Google Shape;160;p3"/>
          <p:cNvSpPr txBox="1"/>
          <p:nvPr/>
        </p:nvSpPr>
        <p:spPr>
          <a:xfrm>
            <a:off x="6056312" y="4125386"/>
            <a:ext cx="1454151"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400" u="none" cap="none" strike="noStrike">
                <a:solidFill>
                  <a:srgbClr val="FFFFFF"/>
                </a:solidFill>
                <a:latin typeface="Nixie One"/>
                <a:ea typeface="Nixie One"/>
                <a:cs typeface="Nixie One"/>
                <a:sym typeface="Nixie One"/>
              </a:rPr>
              <a:t>Prvé počítače</a:t>
            </a:r>
            <a:endParaRPr b="0" i="0" sz="1400" u="none" cap="none" strike="noStrike">
              <a:solidFill>
                <a:srgbClr val="FFFFFF"/>
              </a:solidFill>
              <a:latin typeface="Nixie One"/>
              <a:ea typeface="Nixie One"/>
              <a:cs typeface="Nixie One"/>
              <a:sym typeface="Nixie One"/>
            </a:endParaRPr>
          </a:p>
        </p:txBody>
      </p:sp>
      <p:sp>
        <p:nvSpPr>
          <p:cNvPr id="161" name="Google Shape;161;p3"/>
          <p:cNvSpPr txBox="1"/>
          <p:nvPr/>
        </p:nvSpPr>
        <p:spPr>
          <a:xfrm>
            <a:off x="5402263" y="5175251"/>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Nixie One"/>
                <a:ea typeface="Nixie One"/>
                <a:cs typeface="Nixie One"/>
                <a:sym typeface="Nixie One"/>
              </a:rPr>
              <a:t>04</a:t>
            </a:r>
            <a:endParaRPr b="0" i="0" sz="1400" u="none" cap="none" strike="noStrike">
              <a:solidFill>
                <a:srgbClr val="000000"/>
              </a:solidFill>
              <a:latin typeface="Nixie One"/>
              <a:ea typeface="Nixie One"/>
              <a:cs typeface="Nixie One"/>
              <a:sym typeface="Nixie One"/>
            </a:endParaRPr>
          </a:p>
        </p:txBody>
      </p:sp>
      <p:cxnSp>
        <p:nvCxnSpPr>
          <p:cNvPr id="162" name="Google Shape;162;p3"/>
          <p:cNvCxnSpPr/>
          <p:nvPr/>
        </p:nvCxnSpPr>
        <p:spPr>
          <a:xfrm>
            <a:off x="6000750" y="5213352"/>
            <a:ext cx="0" cy="524933"/>
          </a:xfrm>
          <a:prstGeom prst="straightConnector1">
            <a:avLst/>
          </a:prstGeom>
          <a:noFill/>
          <a:ln cap="rnd" cmpd="sng" w="9525">
            <a:solidFill>
              <a:srgbClr val="FFFFFF"/>
            </a:solidFill>
            <a:prstDash val="solid"/>
            <a:round/>
            <a:headEnd len="sm" w="sm" type="none"/>
            <a:tailEnd len="sm" w="sm" type="none"/>
          </a:ln>
        </p:spPr>
      </p:cxnSp>
      <p:sp>
        <p:nvSpPr>
          <p:cNvPr id="163" name="Google Shape;163;p3"/>
          <p:cNvSpPr txBox="1"/>
          <p:nvPr/>
        </p:nvSpPr>
        <p:spPr>
          <a:xfrm>
            <a:off x="6056313" y="5101169"/>
            <a:ext cx="1384300"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400" u="none" cap="none" strike="noStrike">
                <a:solidFill>
                  <a:srgbClr val="FFFFFF"/>
                </a:solidFill>
                <a:latin typeface="Nixie One"/>
                <a:ea typeface="Nixie One"/>
                <a:cs typeface="Nixie One"/>
                <a:sym typeface="Nixie One"/>
              </a:rPr>
              <a:t>Edukačné materiály</a:t>
            </a:r>
            <a:endParaRPr b="0" i="0" sz="1400" u="none" cap="none" strike="noStrike">
              <a:solidFill>
                <a:srgbClr val="FFFFFF"/>
              </a:solidFill>
              <a:latin typeface="Nixie One"/>
              <a:ea typeface="Nixie One"/>
              <a:cs typeface="Nixie One"/>
              <a:sym typeface="Nixie One"/>
            </a:endParaRPr>
          </a:p>
        </p:txBody>
      </p:sp>
      <p:sp>
        <p:nvSpPr>
          <p:cNvPr id="164" name="Google Shape;164;p3"/>
          <p:cNvSpPr/>
          <p:nvPr/>
        </p:nvSpPr>
        <p:spPr>
          <a:xfrm flipH="1">
            <a:off x="5311775" y="2012952"/>
            <a:ext cx="90488" cy="397086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Nixie One"/>
              <a:ea typeface="Nixie One"/>
              <a:cs typeface="Nixie One"/>
              <a:sym typeface="Nixie One"/>
            </a:endParaRPr>
          </a:p>
        </p:txBody>
      </p:sp>
      <p:sp>
        <p:nvSpPr>
          <p:cNvPr id="165" name="Google Shape;165;p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800"/>
              <a:buNone/>
            </a:pPr>
            <a:fld id="{00000000-1234-1234-1234-123412341234}" type="slidenum">
              <a:rPr b="0" i="0" lang="sk-SK" sz="800" u="none" cap="none" strike="noStrike">
                <a:solidFill>
                  <a:srgbClr val="FFFFFF"/>
                </a:solidFill>
                <a:latin typeface="Nixie One"/>
                <a:ea typeface="Nixie One"/>
                <a:cs typeface="Nixie One"/>
                <a:sym typeface="Nixie One"/>
              </a:rPr>
              <a:t>‹#›</a:t>
            </a:fld>
            <a:endParaRPr b="0" i="0" sz="800" u="none" cap="none" strike="noStrike">
              <a:solidFill>
                <a:srgbClr val="FFFFFF"/>
              </a:solidFill>
              <a:latin typeface="Nixie One"/>
              <a:ea typeface="Nixie One"/>
              <a:cs typeface="Nixie One"/>
              <a:sym typeface="Nixie One"/>
            </a:endParaRPr>
          </a:p>
        </p:txBody>
      </p:sp>
      <p:pic>
        <p:nvPicPr>
          <p:cNvPr descr="Erasmus+ logo EN.jpg" id="166" name="Google Shape;166;p3"/>
          <p:cNvPicPr preferRelativeResize="0"/>
          <p:nvPr/>
        </p:nvPicPr>
        <p:blipFill rotWithShape="1">
          <a:blip r:embed="rId3">
            <a:alphaModFix/>
          </a:blip>
          <a:srcRect b="0" l="0" r="0" t="0"/>
          <a:stretch/>
        </p:blipFill>
        <p:spPr>
          <a:xfrm>
            <a:off x="1713083" y="399163"/>
            <a:ext cx="2954015" cy="867765"/>
          </a:xfrm>
          <a:prstGeom prst="rect">
            <a:avLst/>
          </a:prstGeom>
          <a:noFill/>
          <a:ln>
            <a:noFill/>
          </a:ln>
        </p:spPr>
      </p:pic>
      <p:sp>
        <p:nvSpPr>
          <p:cNvPr id="167" name="Google Shape;167;p3"/>
          <p:cNvSpPr/>
          <p:nvPr/>
        </p:nvSpPr>
        <p:spPr>
          <a:xfrm>
            <a:off x="1981201"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sk-SK" sz="2000" u="none" cap="none" strike="noStrike">
                <a:solidFill>
                  <a:schemeClr val="lt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type="ctrTitle"/>
          </p:nvPr>
        </p:nvSpPr>
        <p:spPr>
          <a:xfrm>
            <a:off x="5804640" y="4612352"/>
            <a:ext cx="4505325" cy="8545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lang="sk-SK">
                <a:latin typeface="Nixie One"/>
                <a:ea typeface="Nixie One"/>
                <a:cs typeface="Nixie One"/>
                <a:sym typeface="Nixie One"/>
              </a:rPr>
              <a:t>Prvé počítadlá</a:t>
            </a:r>
            <a:endParaRPr>
              <a:latin typeface="Nixie One"/>
              <a:ea typeface="Nixie One"/>
              <a:cs typeface="Nixie One"/>
              <a:sym typeface="Nixie One"/>
            </a:endParaRPr>
          </a:p>
        </p:txBody>
      </p:sp>
      <p:sp>
        <p:nvSpPr>
          <p:cNvPr id="173" name="Google Shape;173;p4"/>
          <p:cNvSpPr txBox="1"/>
          <p:nvPr>
            <p:ph idx="1" type="subTitle"/>
          </p:nvPr>
        </p:nvSpPr>
        <p:spPr>
          <a:xfrm>
            <a:off x="5947608" y="5466919"/>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Nixie One"/>
              <a:ea typeface="Nixie One"/>
              <a:cs typeface="Nixie One"/>
              <a:sym typeface="Nixie One"/>
            </a:endParaRPr>
          </a:p>
        </p:txBody>
      </p:sp>
      <p:sp>
        <p:nvSpPr>
          <p:cNvPr id="174" name="Google Shape;174;p4"/>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Nixie One"/>
                <a:ea typeface="Nixie One"/>
                <a:cs typeface="Nixie One"/>
                <a:sym typeface="Nixie One"/>
              </a:rPr>
              <a:t>1</a:t>
            </a:r>
            <a:endParaRPr b="0" i="0" sz="1400" u="none" cap="none" strike="noStrike">
              <a:solidFill>
                <a:srgbClr val="000000"/>
              </a:solidFill>
              <a:latin typeface="Nixie One"/>
              <a:ea typeface="Nixie One"/>
              <a:cs typeface="Nixie One"/>
              <a:sym typeface="Nixie One"/>
            </a:endParaRPr>
          </a:p>
        </p:txBody>
      </p:sp>
      <p:sp>
        <p:nvSpPr>
          <p:cNvPr id="175" name="Google Shape;17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Nixie One"/>
                <a:ea typeface="Nixie One"/>
                <a:cs typeface="Nixie One"/>
                <a:sym typeface="Nixie One"/>
              </a:rPr>
              <a:t>‹#›</a:t>
            </a:fld>
            <a:endParaRPr b="0" i="0" sz="800" u="none" cap="none" strike="noStrike">
              <a:solidFill>
                <a:srgbClr val="FFFFFF"/>
              </a:solidFill>
              <a:latin typeface="Nixie One"/>
              <a:ea typeface="Nixie One"/>
              <a:cs typeface="Nixie One"/>
              <a:sym typeface="Nixie One"/>
            </a:endParaRPr>
          </a:p>
        </p:txBody>
      </p:sp>
      <p:sp>
        <p:nvSpPr>
          <p:cNvPr id="176" name="Google Shape;176;p4"/>
          <p:cNvSpPr txBox="1"/>
          <p:nvPr/>
        </p:nvSpPr>
        <p:spPr>
          <a:xfrm>
            <a:off x="1918494" y="5503863"/>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77" name="Google Shape;177;p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5"/>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Základné informácie</a:t>
            </a:r>
            <a:endParaRPr>
              <a:latin typeface="Nixie One"/>
              <a:ea typeface="Nixie One"/>
              <a:cs typeface="Nixie One"/>
              <a:sym typeface="Nixie One"/>
            </a:endParaRPr>
          </a:p>
        </p:txBody>
      </p:sp>
      <p:sp>
        <p:nvSpPr>
          <p:cNvPr id="183" name="Google Shape;183;p5"/>
          <p:cNvSpPr txBox="1"/>
          <p:nvPr>
            <p:ph idx="1" type="body"/>
          </p:nvPr>
        </p:nvSpPr>
        <p:spPr>
          <a:xfrm>
            <a:off x="1032542" y="2118529"/>
            <a:ext cx="8558783" cy="4083852"/>
          </a:xfrm>
          <a:prstGeom prst="rect">
            <a:avLst/>
          </a:prstGeom>
          <a:noFill/>
          <a:ln>
            <a:noFill/>
          </a:ln>
        </p:spPr>
        <p:txBody>
          <a:bodyPr anchorCtr="0" anchor="t" bIns="45700" lIns="91425" spcFirstLastPara="1" rIns="91425" wrap="square" tIns="45700">
            <a:noAutofit/>
          </a:bodyPr>
          <a:lstStyle/>
          <a:p>
            <a:pPr indent="0" lvl="0" marL="50800" rtl="0" algn="l">
              <a:lnSpc>
                <a:spcPct val="90000"/>
              </a:lnSpc>
              <a:spcBef>
                <a:spcPts val="600"/>
              </a:spcBef>
              <a:spcAft>
                <a:spcPts val="0"/>
              </a:spcAft>
              <a:buClr>
                <a:schemeClr val="dk1"/>
              </a:buClr>
              <a:buSzPts val="2800"/>
              <a:buNone/>
            </a:pPr>
            <a:r>
              <a:t/>
            </a:r>
            <a:endParaRPr sz="1800">
              <a:latin typeface="Nixie One"/>
              <a:ea typeface="Nixie One"/>
              <a:cs typeface="Nixie One"/>
              <a:sym typeface="Nixie One"/>
            </a:endParaRPr>
          </a:p>
          <a:p>
            <a:pPr indent="-285750" lvl="0" marL="514350" rtl="0" algn="l">
              <a:lnSpc>
                <a:spcPct val="90000"/>
              </a:lnSpc>
              <a:spcBef>
                <a:spcPts val="600"/>
              </a:spcBef>
              <a:spcAft>
                <a:spcPts val="0"/>
              </a:spcAft>
              <a:buClr>
                <a:srgbClr val="114454"/>
              </a:buClr>
              <a:buSzPts val="2800"/>
              <a:buChar char="▪"/>
            </a:pPr>
            <a:r>
              <a:rPr lang="sk-SK" sz="2400">
                <a:solidFill>
                  <a:srgbClr val="114454"/>
                </a:solidFill>
                <a:latin typeface="Nixie One"/>
                <a:ea typeface="Nixie One"/>
                <a:cs typeface="Nixie One"/>
                <a:sym typeface="Nixie One"/>
              </a:rPr>
              <a:t>mechanické pomôcky:</a:t>
            </a:r>
            <a:endParaRPr/>
          </a:p>
          <a:p>
            <a:pPr indent="-285750" lvl="1" marL="971550" rtl="0" algn="l">
              <a:lnSpc>
                <a:spcPct val="90000"/>
              </a:lnSpc>
              <a:spcBef>
                <a:spcPts val="600"/>
              </a:spcBef>
              <a:spcAft>
                <a:spcPts val="0"/>
              </a:spcAft>
              <a:buClr>
                <a:srgbClr val="114454"/>
              </a:buClr>
              <a:buSzPts val="2800"/>
              <a:buChar char="▫"/>
            </a:pPr>
            <a:r>
              <a:rPr lang="sk-SK" sz="2400">
                <a:solidFill>
                  <a:srgbClr val="114454"/>
                </a:solidFill>
                <a:latin typeface="Nixie One"/>
                <a:ea typeface="Nixie One"/>
                <a:cs typeface="Nixie One"/>
                <a:sym typeface="Nixie One"/>
              </a:rPr>
              <a:t>abakus</a:t>
            </a:r>
            <a:endParaRPr sz="2400">
              <a:solidFill>
                <a:srgbClr val="114454"/>
              </a:solidFill>
              <a:latin typeface="Nixie One"/>
              <a:ea typeface="Nixie One"/>
              <a:cs typeface="Nixie One"/>
              <a:sym typeface="Nixie One"/>
            </a:endParaRPr>
          </a:p>
          <a:p>
            <a:pPr indent="-285750" lvl="1" marL="971550" rtl="0" algn="l">
              <a:lnSpc>
                <a:spcPct val="90000"/>
              </a:lnSpc>
              <a:spcBef>
                <a:spcPts val="600"/>
              </a:spcBef>
              <a:spcAft>
                <a:spcPts val="0"/>
              </a:spcAft>
              <a:buClr>
                <a:srgbClr val="114454"/>
              </a:buClr>
              <a:buSzPts val="2800"/>
              <a:buChar char="▫"/>
            </a:pPr>
            <a:r>
              <a:rPr lang="sk-SK" sz="2400">
                <a:solidFill>
                  <a:srgbClr val="114454"/>
                </a:solidFill>
                <a:latin typeface="Nixie One"/>
                <a:ea typeface="Nixie One"/>
                <a:cs typeface="Nixie One"/>
                <a:sym typeface="Nixie One"/>
              </a:rPr>
              <a:t>logaritmické pravítko</a:t>
            </a:r>
            <a:endParaRPr/>
          </a:p>
          <a:p>
            <a:pPr indent="-285750" lvl="0" marL="514350" rtl="0" algn="l">
              <a:lnSpc>
                <a:spcPct val="90000"/>
              </a:lnSpc>
              <a:spcBef>
                <a:spcPts val="1200"/>
              </a:spcBef>
              <a:spcAft>
                <a:spcPts val="0"/>
              </a:spcAft>
              <a:buClr>
                <a:srgbClr val="114454"/>
              </a:buClr>
              <a:buSzPts val="2800"/>
              <a:buChar char="▪"/>
            </a:pPr>
            <a:r>
              <a:rPr lang="sk-SK" sz="2400">
                <a:solidFill>
                  <a:srgbClr val="114454"/>
                </a:solidFill>
                <a:latin typeface="Nixie One"/>
                <a:ea typeface="Nixie One"/>
                <a:cs typeface="Nixie One"/>
                <a:sym typeface="Nixie One"/>
              </a:rPr>
              <a:t>prvé mechanické kalkulátory:</a:t>
            </a:r>
            <a:endParaRPr/>
          </a:p>
          <a:p>
            <a:pPr indent="-285750" lvl="1" marL="971550" rtl="0" algn="l">
              <a:lnSpc>
                <a:spcPct val="90000"/>
              </a:lnSpc>
              <a:spcBef>
                <a:spcPts val="600"/>
              </a:spcBef>
              <a:spcAft>
                <a:spcPts val="0"/>
              </a:spcAft>
              <a:buClr>
                <a:srgbClr val="114454"/>
              </a:buClr>
              <a:buSzPts val="2800"/>
              <a:buChar char="▫"/>
            </a:pPr>
            <a:r>
              <a:rPr lang="sk-SK" sz="2400">
                <a:solidFill>
                  <a:srgbClr val="114454"/>
                </a:solidFill>
                <a:latin typeface="Nixie One"/>
                <a:ea typeface="Nixie One"/>
                <a:cs typeface="Nixie One"/>
                <a:sym typeface="Nixie One"/>
              </a:rPr>
              <a:t>Schickardov mechanický počítací stroj</a:t>
            </a:r>
            <a:endParaRPr/>
          </a:p>
          <a:p>
            <a:pPr indent="-285750" lvl="1" marL="971550" rtl="0" algn="l">
              <a:lnSpc>
                <a:spcPct val="90000"/>
              </a:lnSpc>
              <a:spcBef>
                <a:spcPts val="600"/>
              </a:spcBef>
              <a:spcAft>
                <a:spcPts val="0"/>
              </a:spcAft>
              <a:buClr>
                <a:srgbClr val="114454"/>
              </a:buClr>
              <a:buSzPts val="2800"/>
              <a:buChar char="▫"/>
            </a:pPr>
            <a:r>
              <a:rPr lang="sk-SK" sz="2400">
                <a:solidFill>
                  <a:srgbClr val="114454"/>
                </a:solidFill>
                <a:latin typeface="Nixie One"/>
                <a:ea typeface="Nixie One"/>
                <a:cs typeface="Nixie One"/>
                <a:sym typeface="Nixie One"/>
              </a:rPr>
              <a:t>Pascalína</a:t>
            </a:r>
            <a:endParaRPr sz="2400">
              <a:solidFill>
                <a:srgbClr val="114454"/>
              </a:solidFill>
              <a:latin typeface="Nixie One"/>
              <a:ea typeface="Nixie One"/>
              <a:cs typeface="Nixie One"/>
              <a:sym typeface="Nixie One"/>
            </a:endParaRPr>
          </a:p>
          <a:p>
            <a:pPr indent="-285750" lvl="1" marL="971550" rtl="0" algn="l">
              <a:lnSpc>
                <a:spcPct val="90000"/>
              </a:lnSpc>
              <a:spcBef>
                <a:spcPts val="600"/>
              </a:spcBef>
              <a:spcAft>
                <a:spcPts val="0"/>
              </a:spcAft>
              <a:buClr>
                <a:srgbClr val="114454"/>
              </a:buClr>
              <a:buSzPts val="2800"/>
              <a:buChar char="▫"/>
            </a:pPr>
            <a:r>
              <a:rPr lang="sk-SK" sz="2400">
                <a:solidFill>
                  <a:srgbClr val="114454"/>
                </a:solidFill>
                <a:latin typeface="Nixie One"/>
                <a:ea typeface="Nixie One"/>
                <a:cs typeface="Nixie One"/>
                <a:sym typeface="Nixie One"/>
              </a:rPr>
              <a:t>Leibnizov kalkulátor</a:t>
            </a:r>
            <a:endParaRPr sz="2400">
              <a:solidFill>
                <a:srgbClr val="114454"/>
              </a:solidFill>
              <a:latin typeface="Nixie One"/>
              <a:ea typeface="Nixie One"/>
              <a:cs typeface="Nixie One"/>
              <a:sym typeface="Nixie One"/>
            </a:endParaRPr>
          </a:p>
          <a:p>
            <a:pPr indent="-107950" lvl="1" marL="971550" rtl="0" algn="l">
              <a:lnSpc>
                <a:spcPct val="90000"/>
              </a:lnSpc>
              <a:spcBef>
                <a:spcPts val="600"/>
              </a:spcBef>
              <a:spcAft>
                <a:spcPts val="600"/>
              </a:spcAft>
              <a:buClr>
                <a:srgbClr val="114454"/>
              </a:buClr>
              <a:buSzPts val="2800"/>
              <a:buNone/>
            </a:pPr>
            <a:r>
              <a:t/>
            </a:r>
            <a:endParaRPr sz="2400">
              <a:solidFill>
                <a:srgbClr val="114454"/>
              </a:solidFill>
              <a:latin typeface="Nixie One"/>
              <a:ea typeface="Nixie One"/>
              <a:cs typeface="Nixie One"/>
              <a:sym typeface="Nixie One"/>
            </a:endParaRPr>
          </a:p>
        </p:txBody>
      </p:sp>
      <p:grpSp>
        <p:nvGrpSpPr>
          <p:cNvPr id="184" name="Google Shape;184;p5"/>
          <p:cNvGrpSpPr/>
          <p:nvPr/>
        </p:nvGrpSpPr>
        <p:grpSpPr>
          <a:xfrm>
            <a:off x="1847852" y="1616077"/>
            <a:ext cx="366713" cy="366713"/>
            <a:chOff x="1923675" y="1633650"/>
            <a:chExt cx="436000" cy="435975"/>
          </a:xfrm>
        </p:grpSpPr>
        <p:sp>
          <p:nvSpPr>
            <p:cNvPr id="185" name="Google Shape;185;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186" name="Google Shape;186;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187" name="Google Shape;187;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188" name="Google Shape;188;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189" name="Google Shape;189;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190" name="Google Shape;190;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grpSp>
      <p:sp>
        <p:nvSpPr>
          <p:cNvPr id="191" name="Google Shape;19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Nixie One"/>
                <a:ea typeface="Nixie One"/>
                <a:cs typeface="Nixie One"/>
                <a:sym typeface="Nixie One"/>
              </a:rPr>
              <a:t>‹#›</a:t>
            </a:fld>
            <a:endParaRPr b="0" i="0" sz="800" u="none" cap="none" strike="noStrike">
              <a:solidFill>
                <a:srgbClr val="FFFFFF"/>
              </a:solidFill>
              <a:latin typeface="Nixie One"/>
              <a:ea typeface="Nixie One"/>
              <a:cs typeface="Nixie One"/>
              <a:sym typeface="Nixie One"/>
            </a:endParaRPr>
          </a:p>
        </p:txBody>
      </p:sp>
      <p:sp>
        <p:nvSpPr>
          <p:cNvPr id="192" name="Google Shape;192;p5"/>
          <p:cNvSpPr txBox="1"/>
          <p:nvPr/>
        </p:nvSpPr>
        <p:spPr>
          <a:xfrm>
            <a:off x="818888" y="619283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93" name="Google Shape;193;p5"/>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194" name="Google Shape;194;p5"/>
          <p:cNvPicPr preferRelativeResize="0"/>
          <p:nvPr/>
        </p:nvPicPr>
        <p:blipFill rotWithShape="1">
          <a:blip r:embed="rId4">
            <a:alphaModFix/>
          </a:blip>
          <a:srcRect b="0" l="44461" r="0" t="0"/>
          <a:stretch/>
        </p:blipFill>
        <p:spPr>
          <a:xfrm>
            <a:off x="7178351" y="1630462"/>
            <a:ext cx="1292396" cy="1798538"/>
          </a:xfrm>
          <a:prstGeom prst="rect">
            <a:avLst/>
          </a:prstGeom>
          <a:noFill/>
          <a:ln>
            <a:noFill/>
          </a:ln>
        </p:spPr>
      </p:pic>
      <p:pic>
        <p:nvPicPr>
          <p:cNvPr id="195" name="Google Shape;195;p5"/>
          <p:cNvPicPr preferRelativeResize="0"/>
          <p:nvPr/>
        </p:nvPicPr>
        <p:blipFill rotWithShape="1">
          <a:blip r:embed="rId5">
            <a:alphaModFix/>
          </a:blip>
          <a:srcRect b="0" l="0" r="0" t="0"/>
          <a:stretch/>
        </p:blipFill>
        <p:spPr>
          <a:xfrm>
            <a:off x="8373281" y="4122541"/>
            <a:ext cx="2704354" cy="1764214"/>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ph type="ctrTitle"/>
          </p:nvPr>
        </p:nvSpPr>
        <p:spPr>
          <a:xfrm>
            <a:off x="5637215" y="3735388"/>
            <a:ext cx="4626458" cy="1160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b="1" lang="sk-SK">
                <a:latin typeface="Nixie One"/>
                <a:ea typeface="Nixie One"/>
                <a:cs typeface="Nixie One"/>
                <a:sym typeface="Nixie One"/>
              </a:rPr>
              <a:t>Predchodcovia počítačov</a:t>
            </a:r>
            <a:endParaRPr>
              <a:latin typeface="Nixie One"/>
              <a:ea typeface="Nixie One"/>
              <a:cs typeface="Nixie One"/>
              <a:sym typeface="Nixie One"/>
            </a:endParaRPr>
          </a:p>
        </p:txBody>
      </p:sp>
      <p:sp>
        <p:nvSpPr>
          <p:cNvPr id="201" name="Google Shape;201;p6"/>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Nixie One"/>
              <a:ea typeface="Nixie One"/>
              <a:cs typeface="Nixie One"/>
              <a:sym typeface="Nixie One"/>
            </a:endParaRPr>
          </a:p>
        </p:txBody>
      </p:sp>
      <p:sp>
        <p:nvSpPr>
          <p:cNvPr id="202" name="Google Shape;202;p6"/>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Nixie One"/>
                <a:ea typeface="Nixie One"/>
                <a:cs typeface="Nixie One"/>
                <a:sym typeface="Nixie One"/>
              </a:rPr>
              <a:t>2</a:t>
            </a:r>
            <a:endParaRPr b="0" i="0" sz="1400" u="none" cap="none" strike="noStrike">
              <a:solidFill>
                <a:srgbClr val="000000"/>
              </a:solidFill>
              <a:latin typeface="Nixie One"/>
              <a:ea typeface="Nixie One"/>
              <a:cs typeface="Nixie One"/>
              <a:sym typeface="Nixie One"/>
            </a:endParaRPr>
          </a:p>
        </p:txBody>
      </p:sp>
      <p:sp>
        <p:nvSpPr>
          <p:cNvPr id="203" name="Google Shape;20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204" name="Google Shape;204;p6"/>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05" name="Google Shape;205;p6"/>
          <p:cNvPicPr preferRelativeResize="0"/>
          <p:nvPr/>
        </p:nvPicPr>
        <p:blipFill rotWithShape="1">
          <a:blip r:embed="rId3">
            <a:alphaModFix/>
          </a:blip>
          <a:srcRect b="0" l="0" r="0" t="0"/>
          <a:stretch/>
        </p:blipFill>
        <p:spPr>
          <a:xfrm>
            <a:off x="1738315" y="1000125"/>
            <a:ext cx="2593975" cy="57150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7"/>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Základné informácie</a:t>
            </a:r>
            <a:endParaRPr>
              <a:latin typeface="Nixie One"/>
              <a:ea typeface="Nixie One"/>
              <a:cs typeface="Nixie One"/>
              <a:sym typeface="Nixie One"/>
            </a:endParaRPr>
          </a:p>
        </p:txBody>
      </p:sp>
      <p:sp>
        <p:nvSpPr>
          <p:cNvPr id="211" name="Google Shape;211;p7"/>
          <p:cNvSpPr txBox="1"/>
          <p:nvPr>
            <p:ph idx="1" type="body"/>
          </p:nvPr>
        </p:nvSpPr>
        <p:spPr>
          <a:xfrm>
            <a:off x="1460064" y="2299407"/>
            <a:ext cx="7540625" cy="3159125"/>
          </a:xfrm>
          <a:prstGeom prst="rect">
            <a:avLst/>
          </a:prstGeom>
          <a:noFill/>
          <a:ln>
            <a:noFill/>
          </a:ln>
        </p:spPr>
        <p:txBody>
          <a:bodyPr anchorCtr="0" anchor="t" bIns="45700" lIns="91425" spcFirstLastPara="1" rIns="91425" wrap="square" tIns="45700">
            <a:noAutofit/>
          </a:bodyPr>
          <a:lstStyle/>
          <a:p>
            <a:pPr indent="-406400" lvl="0" marL="457200" rtl="0" algn="just">
              <a:lnSpc>
                <a:spcPct val="150000"/>
              </a:lnSpc>
              <a:spcBef>
                <a:spcPts val="0"/>
              </a:spcBef>
              <a:spcAft>
                <a:spcPts val="0"/>
              </a:spcAft>
              <a:buClr>
                <a:srgbClr val="114454"/>
              </a:buClr>
              <a:buSzPts val="2800"/>
              <a:buChar char="▪"/>
            </a:pPr>
            <a:r>
              <a:rPr lang="sk-SK" sz="2000">
                <a:solidFill>
                  <a:srgbClr val="114454"/>
                </a:solidFill>
                <a:latin typeface="Nixie One"/>
                <a:ea typeface="Nixie One"/>
                <a:cs typeface="Nixie One"/>
                <a:sym typeface="Nixie One"/>
              </a:rPr>
              <a:t>analytický stroj CH. Babbagea (len návrh, nepodarilo sa ho zostrojiť)</a:t>
            </a:r>
            <a:endParaRPr/>
          </a:p>
          <a:p>
            <a:pPr indent="-406400" lvl="0" marL="457200" rtl="0" algn="just">
              <a:lnSpc>
                <a:spcPct val="150000"/>
              </a:lnSpc>
              <a:spcBef>
                <a:spcPts val="0"/>
              </a:spcBef>
              <a:spcAft>
                <a:spcPts val="0"/>
              </a:spcAft>
              <a:buClr>
                <a:srgbClr val="114454"/>
              </a:buClr>
              <a:buSzPts val="2800"/>
              <a:buChar char="▪"/>
            </a:pPr>
            <a:r>
              <a:rPr lang="sk-SK" sz="2000">
                <a:solidFill>
                  <a:srgbClr val="114454"/>
                </a:solidFill>
                <a:latin typeface="Nixie One"/>
                <a:ea typeface="Nixie One"/>
                <a:cs typeface="Nixie One"/>
                <a:sym typeface="Nixie One"/>
              </a:rPr>
              <a:t>diernoštítkový sčítací stroj H. Holleritha</a:t>
            </a:r>
            <a:endParaRPr sz="2000">
              <a:solidFill>
                <a:srgbClr val="114454"/>
              </a:solidFill>
              <a:latin typeface="Nixie One"/>
              <a:ea typeface="Nixie One"/>
              <a:cs typeface="Nixie One"/>
              <a:sym typeface="Nixie One"/>
            </a:endParaRPr>
          </a:p>
          <a:p>
            <a:pPr indent="-406400" lvl="0" marL="457200" rtl="0" algn="just">
              <a:lnSpc>
                <a:spcPct val="150000"/>
              </a:lnSpc>
              <a:spcBef>
                <a:spcPts val="0"/>
              </a:spcBef>
              <a:spcAft>
                <a:spcPts val="0"/>
              </a:spcAft>
              <a:buClr>
                <a:srgbClr val="114454"/>
              </a:buClr>
              <a:buSzPts val="2800"/>
              <a:buChar char="▪"/>
            </a:pPr>
            <a:r>
              <a:rPr lang="sk-SK" sz="2000">
                <a:solidFill>
                  <a:srgbClr val="114454"/>
                </a:solidFill>
                <a:latin typeface="Nixie One"/>
                <a:ea typeface="Nixie One"/>
                <a:cs typeface="Nixie One"/>
                <a:sym typeface="Nixie One"/>
              </a:rPr>
              <a:t>v tomto období vznikajú prvé programy, ktoré zostrojila Augusta Ada Kingová</a:t>
            </a:r>
            <a:endParaRPr>
              <a:solidFill>
                <a:srgbClr val="114454"/>
              </a:solidFill>
              <a:latin typeface="Nixie One"/>
              <a:ea typeface="Nixie One"/>
              <a:cs typeface="Nixie One"/>
              <a:sym typeface="Nixie One"/>
            </a:endParaRPr>
          </a:p>
        </p:txBody>
      </p:sp>
      <p:grpSp>
        <p:nvGrpSpPr>
          <p:cNvPr id="212" name="Google Shape;212;p7"/>
          <p:cNvGrpSpPr/>
          <p:nvPr/>
        </p:nvGrpSpPr>
        <p:grpSpPr>
          <a:xfrm>
            <a:off x="1847852" y="1616077"/>
            <a:ext cx="366713" cy="366713"/>
            <a:chOff x="1923675" y="1633650"/>
            <a:chExt cx="436000" cy="435975"/>
          </a:xfrm>
        </p:grpSpPr>
        <p:sp>
          <p:nvSpPr>
            <p:cNvPr id="213" name="Google Shape;213;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14" name="Google Shape;214;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15" name="Google Shape;215;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16" name="Google Shape;216;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17" name="Google Shape;217;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18" name="Google Shape;218;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grpSp>
      <p:sp>
        <p:nvSpPr>
          <p:cNvPr id="219" name="Google Shape;21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220" name="Google Shape;220;p7"/>
          <p:cNvSpPr txBox="1"/>
          <p:nvPr/>
        </p:nvSpPr>
        <p:spPr>
          <a:xfrm>
            <a:off x="1751014" y="5874681"/>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21" name="Google Shape;221;p7"/>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22" name="Google Shape;222;p7"/>
          <p:cNvPicPr preferRelativeResize="0"/>
          <p:nvPr/>
        </p:nvPicPr>
        <p:blipFill rotWithShape="1">
          <a:blip r:embed="rId4">
            <a:alphaModFix/>
          </a:blip>
          <a:srcRect b="0" l="0" r="0" t="0"/>
          <a:stretch/>
        </p:blipFill>
        <p:spPr>
          <a:xfrm>
            <a:off x="8063204" y="4088923"/>
            <a:ext cx="3290596" cy="2267427"/>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8"/>
          <p:cNvSpPr txBox="1"/>
          <p:nvPr>
            <p:ph type="ctrTitle"/>
          </p:nvPr>
        </p:nvSpPr>
        <p:spPr>
          <a:xfrm>
            <a:off x="5637215" y="3735388"/>
            <a:ext cx="4505325" cy="1160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b="1" lang="sk-SK" sz="4000">
                <a:latin typeface="Nixie One"/>
                <a:ea typeface="Nixie One"/>
                <a:cs typeface="Nixie One"/>
                <a:sym typeface="Nixie One"/>
              </a:rPr>
              <a:t>Prvé počítače</a:t>
            </a:r>
            <a:endParaRPr sz="4000">
              <a:latin typeface="Nixie One"/>
              <a:ea typeface="Nixie One"/>
              <a:cs typeface="Nixie One"/>
              <a:sym typeface="Nixie One"/>
            </a:endParaRPr>
          </a:p>
        </p:txBody>
      </p:sp>
      <p:sp>
        <p:nvSpPr>
          <p:cNvPr id="228" name="Google Shape;228;p8"/>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Nixie One"/>
              <a:ea typeface="Nixie One"/>
              <a:cs typeface="Nixie One"/>
              <a:sym typeface="Nixie One"/>
            </a:endParaRPr>
          </a:p>
        </p:txBody>
      </p:sp>
      <p:sp>
        <p:nvSpPr>
          <p:cNvPr id="229" name="Google Shape;229;p8"/>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Nixie One"/>
                <a:ea typeface="Nixie One"/>
                <a:cs typeface="Nixie One"/>
                <a:sym typeface="Nixie One"/>
              </a:rPr>
              <a:t>3</a:t>
            </a:r>
            <a:endParaRPr b="0" i="0" sz="1400" u="none" cap="none" strike="noStrike">
              <a:solidFill>
                <a:srgbClr val="000000"/>
              </a:solidFill>
              <a:latin typeface="Nixie One"/>
              <a:ea typeface="Nixie One"/>
              <a:cs typeface="Nixie One"/>
              <a:sym typeface="Nixie One"/>
            </a:endParaRPr>
          </a:p>
        </p:txBody>
      </p:sp>
      <p:sp>
        <p:nvSpPr>
          <p:cNvPr id="230" name="Google Shape;23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231" name="Google Shape;231;p8"/>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32" name="Google Shape;232;p8"/>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233" name="Google Shape;233;p8"/>
          <p:cNvPicPr preferRelativeResize="0"/>
          <p:nvPr/>
        </p:nvPicPr>
        <p:blipFill rotWithShape="1">
          <a:blip r:embed="rId4">
            <a:alphaModFix/>
          </a:blip>
          <a:srcRect b="0" l="0" r="0" t="0"/>
          <a:stretch/>
        </p:blipFill>
        <p:spPr>
          <a:xfrm>
            <a:off x="6624735" y="300424"/>
            <a:ext cx="2073469" cy="1866122"/>
          </a:xfrm>
          <a:prstGeom prst="rect">
            <a:avLst/>
          </a:prstGeom>
          <a:noFill/>
          <a:ln>
            <a:noFill/>
          </a:ln>
        </p:spPr>
      </p:pic>
      <p:pic>
        <p:nvPicPr>
          <p:cNvPr id="234" name="Google Shape;234;p8"/>
          <p:cNvPicPr preferRelativeResize="0"/>
          <p:nvPr/>
        </p:nvPicPr>
        <p:blipFill rotWithShape="1">
          <a:blip r:embed="rId5">
            <a:alphaModFix/>
          </a:blip>
          <a:srcRect b="0" l="0" r="0" t="0"/>
          <a:stretch/>
        </p:blipFill>
        <p:spPr>
          <a:xfrm rot="1732449">
            <a:off x="7844843" y="1690007"/>
            <a:ext cx="2546349" cy="2546349"/>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9"/>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Základné informácie</a:t>
            </a:r>
            <a:endParaRPr>
              <a:latin typeface="Nixie One"/>
              <a:ea typeface="Nixie One"/>
              <a:cs typeface="Nixie One"/>
              <a:sym typeface="Nixie One"/>
            </a:endParaRPr>
          </a:p>
        </p:txBody>
      </p:sp>
      <p:sp>
        <p:nvSpPr>
          <p:cNvPr id="240" name="Google Shape;240;p9"/>
          <p:cNvSpPr txBox="1"/>
          <p:nvPr>
            <p:ph idx="1" type="body"/>
          </p:nvPr>
        </p:nvSpPr>
        <p:spPr>
          <a:xfrm>
            <a:off x="1011975" y="2340800"/>
            <a:ext cx="7366200" cy="3159000"/>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600"/>
              </a:spcBef>
              <a:spcAft>
                <a:spcPts val="0"/>
              </a:spcAft>
              <a:buClr>
                <a:srgbClr val="114454"/>
              </a:buClr>
              <a:buSzPts val="1616"/>
              <a:buChar char="▪"/>
            </a:pPr>
            <a:r>
              <a:rPr b="1" lang="sk-SK" sz="1800">
                <a:solidFill>
                  <a:srgbClr val="114454"/>
                </a:solidFill>
                <a:latin typeface="Nixie One"/>
                <a:ea typeface="Nixie One"/>
                <a:cs typeface="Nixie One"/>
                <a:sym typeface="Nixie One"/>
              </a:rPr>
              <a:t>Z1</a:t>
            </a:r>
            <a:r>
              <a:rPr lang="sk-SK" sz="1800">
                <a:solidFill>
                  <a:srgbClr val="114454"/>
                </a:solidFill>
                <a:latin typeface="Nixie One"/>
                <a:ea typeface="Nixie One"/>
                <a:cs typeface="Nixie One"/>
                <a:sym typeface="Nixie One"/>
              </a:rPr>
              <a:t> – stavebný prvok </a:t>
            </a:r>
            <a:r>
              <a:rPr i="1" lang="sk-SK" sz="1800">
                <a:solidFill>
                  <a:srgbClr val="114454"/>
                </a:solidFill>
                <a:latin typeface="Nixie One"/>
                <a:ea typeface="Nixie One"/>
                <a:cs typeface="Nixie One"/>
                <a:sym typeface="Nixie One"/>
              </a:rPr>
              <a:t>relé</a:t>
            </a:r>
            <a:r>
              <a:rPr lang="sk-SK" sz="1800">
                <a:solidFill>
                  <a:srgbClr val="114454"/>
                </a:solidFill>
                <a:latin typeface="Nixie One"/>
                <a:ea typeface="Nixie One"/>
                <a:cs typeface="Nixie One"/>
                <a:sym typeface="Nixie One"/>
              </a:rPr>
              <a:t> (spínač a cievka)</a:t>
            </a:r>
            <a:endParaRPr/>
          </a:p>
          <a:p>
            <a:pPr indent="-406400" lvl="0" marL="457200" rtl="0" algn="l">
              <a:lnSpc>
                <a:spcPct val="150000"/>
              </a:lnSpc>
              <a:spcBef>
                <a:spcPts val="600"/>
              </a:spcBef>
              <a:spcAft>
                <a:spcPts val="0"/>
              </a:spcAft>
              <a:buClr>
                <a:srgbClr val="114454"/>
              </a:buClr>
              <a:buSzPts val="1616"/>
              <a:buChar char="▪"/>
            </a:pPr>
            <a:r>
              <a:rPr b="1" lang="sk-SK" sz="1800">
                <a:solidFill>
                  <a:srgbClr val="114454"/>
                </a:solidFill>
                <a:latin typeface="Nixie One"/>
                <a:ea typeface="Nixie One"/>
                <a:cs typeface="Nixie One"/>
                <a:sym typeface="Nixie One"/>
              </a:rPr>
              <a:t>Mark I</a:t>
            </a:r>
            <a:r>
              <a:rPr lang="sk-SK" sz="1800">
                <a:solidFill>
                  <a:srgbClr val="114454"/>
                </a:solidFill>
                <a:latin typeface="Nixie One"/>
                <a:ea typeface="Nixie One"/>
                <a:cs typeface="Nixie One"/>
                <a:sym typeface="Nixie One"/>
              </a:rPr>
              <a:t> - stavebný prvok </a:t>
            </a:r>
            <a:r>
              <a:rPr i="1" lang="sk-SK" sz="1800">
                <a:solidFill>
                  <a:srgbClr val="114454"/>
                </a:solidFill>
                <a:latin typeface="Nixie One"/>
                <a:ea typeface="Nixie One"/>
                <a:cs typeface="Nixie One"/>
                <a:sym typeface="Nixie One"/>
              </a:rPr>
              <a:t>relé</a:t>
            </a:r>
            <a:r>
              <a:rPr lang="sk-SK" sz="1800">
                <a:solidFill>
                  <a:srgbClr val="114454"/>
                </a:solidFill>
                <a:latin typeface="Nixie One"/>
                <a:ea typeface="Nixie One"/>
                <a:cs typeface="Nixie One"/>
                <a:sym typeface="Nixie One"/>
              </a:rPr>
              <a:t> (spínač a cievka)</a:t>
            </a:r>
            <a:endParaRPr/>
          </a:p>
          <a:p>
            <a:pPr indent="-406400" lvl="0" marL="457200" rtl="0" algn="l">
              <a:lnSpc>
                <a:spcPct val="150000"/>
              </a:lnSpc>
              <a:spcBef>
                <a:spcPts val="600"/>
              </a:spcBef>
              <a:spcAft>
                <a:spcPts val="0"/>
              </a:spcAft>
              <a:buClr>
                <a:srgbClr val="114454"/>
              </a:buClr>
              <a:buSzPts val="1616"/>
              <a:buChar char="▪"/>
            </a:pPr>
            <a:r>
              <a:rPr b="1" lang="sk-SK" sz="1800">
                <a:solidFill>
                  <a:srgbClr val="114454"/>
                </a:solidFill>
                <a:latin typeface="Nixie One"/>
                <a:ea typeface="Nixie One"/>
                <a:cs typeface="Nixie One"/>
                <a:sym typeface="Nixie One"/>
              </a:rPr>
              <a:t>ENIAC</a:t>
            </a:r>
            <a:r>
              <a:rPr lang="sk-SK" sz="1800">
                <a:solidFill>
                  <a:srgbClr val="114454"/>
                </a:solidFill>
                <a:latin typeface="Nixie One"/>
                <a:ea typeface="Nixie One"/>
                <a:cs typeface="Nixie One"/>
                <a:sym typeface="Nixie One"/>
              </a:rPr>
              <a:t> – </a:t>
            </a:r>
            <a:r>
              <a:rPr i="1" lang="sk-SK" sz="1800">
                <a:solidFill>
                  <a:srgbClr val="114454"/>
                </a:solidFill>
                <a:latin typeface="Nixie One"/>
                <a:ea typeface="Nixie One"/>
                <a:cs typeface="Nixie One"/>
                <a:sym typeface="Nixie One"/>
              </a:rPr>
              <a:t>elektrónkový počítač</a:t>
            </a:r>
            <a:endParaRPr/>
          </a:p>
          <a:p>
            <a:pPr indent="-406400" lvl="0" marL="457200" rtl="0" algn="l">
              <a:lnSpc>
                <a:spcPct val="150000"/>
              </a:lnSpc>
              <a:spcBef>
                <a:spcPts val="600"/>
              </a:spcBef>
              <a:spcAft>
                <a:spcPts val="0"/>
              </a:spcAft>
              <a:buClr>
                <a:srgbClr val="114454"/>
              </a:buClr>
              <a:buSzPts val="1616"/>
              <a:buChar char="▪"/>
            </a:pPr>
            <a:r>
              <a:rPr b="1" lang="sk-SK" sz="1800">
                <a:solidFill>
                  <a:srgbClr val="114454"/>
                </a:solidFill>
                <a:latin typeface="Nixie One"/>
                <a:ea typeface="Nixie One"/>
                <a:cs typeface="Nixie One"/>
                <a:sym typeface="Nixie One"/>
              </a:rPr>
              <a:t>IBM 701 </a:t>
            </a:r>
            <a:r>
              <a:rPr lang="sk-SK" sz="1800">
                <a:solidFill>
                  <a:srgbClr val="114454"/>
                </a:solidFill>
                <a:latin typeface="Nixie One"/>
                <a:ea typeface="Nixie One"/>
                <a:cs typeface="Nixie One"/>
                <a:sym typeface="Nixie One"/>
              </a:rPr>
              <a:t>– stavebný prvok </a:t>
            </a:r>
            <a:r>
              <a:rPr i="1" lang="sk-SK" sz="1800">
                <a:solidFill>
                  <a:srgbClr val="114454"/>
                </a:solidFill>
                <a:latin typeface="Nixie One"/>
                <a:ea typeface="Nixie One"/>
                <a:cs typeface="Nixie One"/>
                <a:sym typeface="Nixie One"/>
              </a:rPr>
              <a:t>tranzistory</a:t>
            </a:r>
            <a:endParaRPr/>
          </a:p>
          <a:p>
            <a:pPr indent="-406400" lvl="0" marL="457200" rtl="0" algn="l">
              <a:lnSpc>
                <a:spcPct val="150000"/>
              </a:lnSpc>
              <a:spcBef>
                <a:spcPts val="600"/>
              </a:spcBef>
              <a:spcAft>
                <a:spcPts val="0"/>
              </a:spcAft>
              <a:buClr>
                <a:srgbClr val="114454"/>
              </a:buClr>
              <a:buSzPts val="1616"/>
              <a:buChar char="▪"/>
            </a:pPr>
            <a:r>
              <a:rPr lang="sk-SK" sz="1800">
                <a:solidFill>
                  <a:srgbClr val="114454"/>
                </a:solidFill>
                <a:latin typeface="Nixie One"/>
                <a:ea typeface="Nixie One"/>
                <a:cs typeface="Nixie One"/>
                <a:sym typeface="Nixie One"/>
              </a:rPr>
              <a:t>vznikom </a:t>
            </a:r>
            <a:r>
              <a:rPr i="1" lang="sk-SK" sz="1800">
                <a:solidFill>
                  <a:srgbClr val="114454"/>
                </a:solidFill>
                <a:latin typeface="Nixie One"/>
                <a:ea typeface="Nixie One"/>
                <a:cs typeface="Nixie One"/>
                <a:sym typeface="Nixie One"/>
              </a:rPr>
              <a:t>integrovaných obvodov </a:t>
            </a:r>
            <a:r>
              <a:rPr lang="sk-SK" sz="1800">
                <a:solidFill>
                  <a:srgbClr val="114454"/>
                </a:solidFill>
                <a:latin typeface="Nixie One"/>
                <a:ea typeface="Nixie One"/>
                <a:cs typeface="Nixie One"/>
                <a:sym typeface="Nixie One"/>
              </a:rPr>
              <a:t>dostávajú počítače dnešnú podobu</a:t>
            </a:r>
            <a:endParaRPr sz="1800">
              <a:solidFill>
                <a:srgbClr val="114454"/>
              </a:solidFill>
              <a:latin typeface="Nixie One"/>
              <a:ea typeface="Nixie One"/>
              <a:cs typeface="Nixie One"/>
              <a:sym typeface="Nixie One"/>
            </a:endParaRPr>
          </a:p>
        </p:txBody>
      </p:sp>
      <p:grpSp>
        <p:nvGrpSpPr>
          <p:cNvPr id="241" name="Google Shape;241;p9"/>
          <p:cNvGrpSpPr/>
          <p:nvPr/>
        </p:nvGrpSpPr>
        <p:grpSpPr>
          <a:xfrm>
            <a:off x="1847852" y="1616077"/>
            <a:ext cx="366713" cy="366713"/>
            <a:chOff x="1923675" y="1633650"/>
            <a:chExt cx="436000" cy="435975"/>
          </a:xfrm>
        </p:grpSpPr>
        <p:sp>
          <p:nvSpPr>
            <p:cNvPr id="242" name="Google Shape;242;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43" name="Google Shape;243;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44" name="Google Shape;244;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45" name="Google Shape;245;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46" name="Google Shape;246;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sp>
          <p:nvSpPr>
            <p:cNvPr id="247" name="Google Shape;247;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Nixie One"/>
                <a:ea typeface="Nixie One"/>
                <a:cs typeface="Nixie One"/>
                <a:sym typeface="Nixie One"/>
              </a:endParaRPr>
            </a:p>
          </p:txBody>
        </p:sp>
      </p:grpSp>
      <p:sp>
        <p:nvSpPr>
          <p:cNvPr id="248" name="Google Shape;24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Nixie One"/>
                <a:ea typeface="Nixie One"/>
                <a:cs typeface="Nixie One"/>
                <a:sym typeface="Nixie One"/>
              </a:rPr>
              <a:t>‹#›</a:t>
            </a:fld>
            <a:endParaRPr sz="800">
              <a:solidFill>
                <a:srgbClr val="FFFFFF"/>
              </a:solidFill>
              <a:latin typeface="Nixie One"/>
              <a:ea typeface="Nixie One"/>
              <a:cs typeface="Nixie One"/>
              <a:sym typeface="Nixie One"/>
            </a:endParaRPr>
          </a:p>
        </p:txBody>
      </p:sp>
      <p:sp>
        <p:nvSpPr>
          <p:cNvPr id="249" name="Google Shape;249;p9"/>
          <p:cNvSpPr txBox="1"/>
          <p:nvPr/>
        </p:nvSpPr>
        <p:spPr>
          <a:xfrm>
            <a:off x="1738313" y="567372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Nixie One"/>
                <a:ea typeface="Nixie One"/>
                <a:cs typeface="Nixie One"/>
                <a:sym typeface="Nixie One"/>
              </a:rPr>
              <a:t>2020-1-SK01-KA226-SCH-094350</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250" name="Google Shape;250;p9"/>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id="251" name="Google Shape;251;p9"/>
          <p:cNvPicPr preferRelativeResize="0"/>
          <p:nvPr/>
        </p:nvPicPr>
        <p:blipFill rotWithShape="1">
          <a:blip r:embed="rId4">
            <a:alphaModFix/>
          </a:blip>
          <a:srcRect b="0" l="0" r="0" t="0"/>
          <a:stretch/>
        </p:blipFill>
        <p:spPr>
          <a:xfrm>
            <a:off x="8161386" y="4035070"/>
            <a:ext cx="3192414" cy="1802169"/>
          </a:xfrm>
          <a:prstGeom prst="rect">
            <a:avLst/>
          </a:prstGeom>
          <a:noFill/>
          <a:ln>
            <a:noFill/>
          </a:ln>
        </p:spPr>
      </p:pic>
      <p:pic>
        <p:nvPicPr>
          <p:cNvPr id="252" name="Google Shape;252;p9"/>
          <p:cNvPicPr preferRelativeResize="0"/>
          <p:nvPr/>
        </p:nvPicPr>
        <p:blipFill rotWithShape="1">
          <a:blip r:embed="rId5">
            <a:alphaModFix/>
          </a:blip>
          <a:srcRect b="0" l="0" r="0" t="0"/>
          <a:stretch/>
        </p:blipFill>
        <p:spPr>
          <a:xfrm>
            <a:off x="7184868" y="987964"/>
            <a:ext cx="3150049" cy="2199969"/>
          </a:xfrm>
          <a:prstGeom prst="rect">
            <a:avLst/>
          </a:prstGeom>
          <a:noFill/>
          <a:ln>
            <a:noFill/>
          </a:ln>
        </p:spPr>
      </p:pic>
      <p:sp>
        <p:nvSpPr>
          <p:cNvPr id="253" name="Google Shape;253;p9"/>
          <p:cNvSpPr txBox="1"/>
          <p:nvPr/>
        </p:nvSpPr>
        <p:spPr>
          <a:xfrm>
            <a:off x="7184868" y="6032494"/>
            <a:ext cx="416893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sk-SK" sz="1000" u="none" cap="none" strike="noStrike">
                <a:solidFill>
                  <a:srgbClr val="000000"/>
                </a:solidFill>
                <a:latin typeface="Arial"/>
                <a:ea typeface="Arial"/>
                <a:cs typeface="Arial"/>
                <a:sym typeface="Arial"/>
              </a:rPr>
              <a:t>https://tech.sme.sk/c/2843860/prvy-pocitac-predstavila-spolocnost-ibm-pred-25-rokmi.html</a:t>
            </a:r>
            <a:endParaRPr/>
          </a:p>
        </p:txBody>
      </p:sp>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2021-07-19T14:58:12Z</dcterms:created>
  <dc:creator>Jano Filovkin</dc:creator>
</cp:coreProperties>
</file>