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2" r:id="rId1"/>
    <p:sldMasterId id="2147483653" r:id="rId2"/>
    <p:sldMasterId id="2147483654" r:id="rId3"/>
    <p:sldMasterId id="2147483655"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Nixie One" panose="02000503080000020004" pitchFamily="2" charset="0"/>
      <p:regular r:id="rId28"/>
    </p:embeddedFont>
    <p:embeddedFont>
      <p:font typeface="Roboto Slab" pitchFamily="2"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5"/>
  </p:normalViewPr>
  <p:slideViewPr>
    <p:cSldViewPr snapToGrid="0">
      <p:cViewPr varScale="1">
        <p:scale>
          <a:sx n="133" d="100"/>
          <a:sy n="133" d="100"/>
        </p:scale>
        <p:origin x="1040"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98" name="Google Shape;1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 name="Google Shape;9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 name="Google Shape;14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685800" y="2601425"/>
            <a:ext cx="5810400" cy="115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4800"/>
              <a:buNone/>
              <a:defRPr sz="4800"/>
            </a:lvl1pPr>
            <a:lvl2pPr lvl="1" algn="ctr" rtl="0">
              <a:lnSpc>
                <a:spcPct val="100000"/>
              </a:lnSpc>
              <a:spcBef>
                <a:spcPts val="0"/>
              </a:spcBef>
              <a:spcAft>
                <a:spcPts val="0"/>
              </a:spcAft>
              <a:buSzPts val="6000"/>
              <a:buNone/>
              <a:defRPr sz="6000"/>
            </a:lvl2pPr>
            <a:lvl3pPr lvl="2" algn="ctr" rtl="0">
              <a:lnSpc>
                <a:spcPct val="100000"/>
              </a:lnSpc>
              <a:spcBef>
                <a:spcPts val="0"/>
              </a:spcBef>
              <a:spcAft>
                <a:spcPts val="0"/>
              </a:spcAft>
              <a:buSzPts val="6000"/>
              <a:buNone/>
              <a:defRPr sz="6000"/>
            </a:lvl3pPr>
            <a:lvl4pPr lvl="3" algn="ctr" rtl="0">
              <a:lnSpc>
                <a:spcPct val="100000"/>
              </a:lnSpc>
              <a:spcBef>
                <a:spcPts val="0"/>
              </a:spcBef>
              <a:spcAft>
                <a:spcPts val="0"/>
              </a:spcAft>
              <a:buSzPts val="6000"/>
              <a:buNone/>
              <a:defRPr sz="6000"/>
            </a:lvl4pPr>
            <a:lvl5pPr lvl="4" algn="ctr" rtl="0">
              <a:lnSpc>
                <a:spcPct val="100000"/>
              </a:lnSpc>
              <a:spcBef>
                <a:spcPts val="0"/>
              </a:spcBef>
              <a:spcAft>
                <a:spcPts val="0"/>
              </a:spcAft>
              <a:buSzPts val="6000"/>
              <a:buNone/>
              <a:defRPr sz="6000"/>
            </a:lvl5pPr>
            <a:lvl6pPr lvl="5" algn="ctr" rtl="0">
              <a:lnSpc>
                <a:spcPct val="100000"/>
              </a:lnSpc>
              <a:spcBef>
                <a:spcPts val="0"/>
              </a:spcBef>
              <a:spcAft>
                <a:spcPts val="0"/>
              </a:spcAft>
              <a:buSzPts val="6000"/>
              <a:buNone/>
              <a:defRPr sz="6000"/>
            </a:lvl6pPr>
            <a:lvl7pPr lvl="6" algn="ctr" rtl="0">
              <a:lnSpc>
                <a:spcPct val="100000"/>
              </a:lnSpc>
              <a:spcBef>
                <a:spcPts val="0"/>
              </a:spcBef>
              <a:spcAft>
                <a:spcPts val="0"/>
              </a:spcAft>
              <a:buSzPts val="6000"/>
              <a:buNone/>
              <a:defRPr sz="6000"/>
            </a:lvl7pPr>
            <a:lvl8pPr lvl="7" algn="ctr" rtl="0">
              <a:lnSpc>
                <a:spcPct val="100000"/>
              </a:lnSpc>
              <a:spcBef>
                <a:spcPts val="0"/>
              </a:spcBef>
              <a:spcAft>
                <a:spcPts val="0"/>
              </a:spcAft>
              <a:buSzPts val="6000"/>
              <a:buNone/>
              <a:defRPr sz="6000"/>
            </a:lvl8pPr>
            <a:lvl9pPr lvl="8" algn="ctr" rtl="0">
              <a:lnSpc>
                <a:spcPct val="100000"/>
              </a:lnSpc>
              <a:spcBef>
                <a:spcPts val="0"/>
              </a:spcBef>
              <a:spcAft>
                <a:spcPts val="0"/>
              </a:spcAft>
              <a:buSzPts val="6000"/>
              <a:buNone/>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tyle A">
  <p:cSld name="Blank style A">
    <p:spTree>
      <p:nvGrpSpPr>
        <p:cNvPr id="1" name="Shape 24"/>
        <p:cNvGrpSpPr/>
        <p:nvPr/>
      </p:nvGrpSpPr>
      <p:grpSpPr>
        <a:xfrm>
          <a:off x="0" y="0"/>
          <a:ext cx="0" cy="0"/>
          <a:chOff x="0" y="0"/>
          <a:chExt cx="0" cy="0"/>
        </a:xfrm>
      </p:grpSpPr>
      <p:sp>
        <p:nvSpPr>
          <p:cNvPr id="25" name="Google Shape;25;p4"/>
          <p:cNvSpPr txBox="1">
            <a:spLocks noGrp="1"/>
          </p:cNvSpPr>
          <p:nvPr>
            <p:ph type="sldNum" idx="12"/>
          </p:nvPr>
        </p:nvSpPr>
        <p:spPr>
          <a:xfrm>
            <a:off x="-50800" y="4819650"/>
            <a:ext cx="349200" cy="3240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1pPr>
            <a:lvl2pPr marL="0" marR="0" lvl="1"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2pPr>
            <a:lvl3pPr marL="0" marR="0" lvl="2"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3pPr>
            <a:lvl4pPr marL="0" marR="0" lvl="3"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4pPr>
            <a:lvl5pPr marL="0" marR="0" lvl="4"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5pPr>
            <a:lvl6pPr marL="0" marR="0" lvl="5"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6pPr>
            <a:lvl7pPr marL="0" marR="0" lvl="6"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7pPr>
            <a:lvl8pPr marL="0" marR="0" lvl="7"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8pPr>
            <a:lvl9pPr marL="0" marR="0" lvl="8"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6"/>
          <p:cNvSpPr txBox="1">
            <a:spLocks noGrp="1"/>
          </p:cNvSpPr>
          <p:nvPr>
            <p:ph type="sldNum" idx="12"/>
          </p:nvPr>
        </p:nvSpPr>
        <p:spPr>
          <a:xfrm>
            <a:off x="-50800" y="4819650"/>
            <a:ext cx="349200" cy="3240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1pPr>
            <a:lvl2pPr marL="0" marR="0" lvl="1"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2pPr>
            <a:lvl3pPr marL="0" marR="0" lvl="2"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3pPr>
            <a:lvl4pPr marL="0" marR="0" lvl="3"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4pPr>
            <a:lvl5pPr marL="0" marR="0" lvl="4"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5pPr>
            <a:lvl6pPr marL="0" marR="0" lvl="5"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6pPr>
            <a:lvl7pPr marL="0" marR="0" lvl="6"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7pPr>
            <a:lvl8pPr marL="0" marR="0" lvl="7"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8pPr>
            <a:lvl9pPr marL="0" marR="0" lvl="8"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4113600" y="2878750"/>
            <a:ext cx="4505700" cy="115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114454"/>
              </a:buClr>
              <a:buSzPts val="4800"/>
              <a:buNone/>
              <a:defRPr sz="4800">
                <a:solidFill>
                  <a:srgbClr val="114454"/>
                </a:solidFill>
              </a:defRPr>
            </a:lvl1pPr>
            <a:lvl2pPr lvl="1" algn="l" rtl="0">
              <a:lnSpc>
                <a:spcPct val="100000"/>
              </a:lnSpc>
              <a:spcBef>
                <a:spcPts val="0"/>
              </a:spcBef>
              <a:spcAft>
                <a:spcPts val="0"/>
              </a:spcAft>
              <a:buClr>
                <a:srgbClr val="114454"/>
              </a:buClr>
              <a:buSzPts val="4800"/>
              <a:buNone/>
              <a:defRPr sz="4800">
                <a:solidFill>
                  <a:srgbClr val="114454"/>
                </a:solidFill>
              </a:defRPr>
            </a:lvl2pPr>
            <a:lvl3pPr lvl="2" algn="l" rtl="0">
              <a:lnSpc>
                <a:spcPct val="100000"/>
              </a:lnSpc>
              <a:spcBef>
                <a:spcPts val="0"/>
              </a:spcBef>
              <a:spcAft>
                <a:spcPts val="0"/>
              </a:spcAft>
              <a:buClr>
                <a:srgbClr val="114454"/>
              </a:buClr>
              <a:buSzPts val="4800"/>
              <a:buNone/>
              <a:defRPr sz="4800">
                <a:solidFill>
                  <a:srgbClr val="114454"/>
                </a:solidFill>
              </a:defRPr>
            </a:lvl3pPr>
            <a:lvl4pPr lvl="3" algn="l" rtl="0">
              <a:lnSpc>
                <a:spcPct val="100000"/>
              </a:lnSpc>
              <a:spcBef>
                <a:spcPts val="0"/>
              </a:spcBef>
              <a:spcAft>
                <a:spcPts val="0"/>
              </a:spcAft>
              <a:buClr>
                <a:srgbClr val="114454"/>
              </a:buClr>
              <a:buSzPts val="4800"/>
              <a:buNone/>
              <a:defRPr sz="4800">
                <a:solidFill>
                  <a:srgbClr val="114454"/>
                </a:solidFill>
              </a:defRPr>
            </a:lvl4pPr>
            <a:lvl5pPr lvl="4" algn="l" rtl="0">
              <a:lnSpc>
                <a:spcPct val="100000"/>
              </a:lnSpc>
              <a:spcBef>
                <a:spcPts val="0"/>
              </a:spcBef>
              <a:spcAft>
                <a:spcPts val="0"/>
              </a:spcAft>
              <a:buClr>
                <a:srgbClr val="114454"/>
              </a:buClr>
              <a:buSzPts val="4800"/>
              <a:buNone/>
              <a:defRPr sz="4800">
                <a:solidFill>
                  <a:srgbClr val="114454"/>
                </a:solidFill>
              </a:defRPr>
            </a:lvl5pPr>
            <a:lvl6pPr lvl="5" algn="l" rtl="0">
              <a:lnSpc>
                <a:spcPct val="100000"/>
              </a:lnSpc>
              <a:spcBef>
                <a:spcPts val="0"/>
              </a:spcBef>
              <a:spcAft>
                <a:spcPts val="0"/>
              </a:spcAft>
              <a:buClr>
                <a:srgbClr val="114454"/>
              </a:buClr>
              <a:buSzPts val="4800"/>
              <a:buNone/>
              <a:defRPr sz="4800">
                <a:solidFill>
                  <a:srgbClr val="114454"/>
                </a:solidFill>
              </a:defRPr>
            </a:lvl6pPr>
            <a:lvl7pPr lvl="6" algn="l" rtl="0">
              <a:lnSpc>
                <a:spcPct val="100000"/>
              </a:lnSpc>
              <a:spcBef>
                <a:spcPts val="0"/>
              </a:spcBef>
              <a:spcAft>
                <a:spcPts val="0"/>
              </a:spcAft>
              <a:buClr>
                <a:srgbClr val="114454"/>
              </a:buClr>
              <a:buSzPts val="4800"/>
              <a:buNone/>
              <a:defRPr sz="4800">
                <a:solidFill>
                  <a:srgbClr val="114454"/>
                </a:solidFill>
              </a:defRPr>
            </a:lvl7pPr>
            <a:lvl8pPr lvl="7" algn="l" rtl="0">
              <a:lnSpc>
                <a:spcPct val="100000"/>
              </a:lnSpc>
              <a:spcBef>
                <a:spcPts val="0"/>
              </a:spcBef>
              <a:spcAft>
                <a:spcPts val="0"/>
              </a:spcAft>
              <a:buClr>
                <a:srgbClr val="114454"/>
              </a:buClr>
              <a:buSzPts val="4800"/>
              <a:buNone/>
              <a:defRPr sz="4800">
                <a:solidFill>
                  <a:srgbClr val="114454"/>
                </a:solidFill>
              </a:defRPr>
            </a:lvl8pPr>
            <a:lvl9pPr lvl="8" algn="l" rtl="0">
              <a:lnSpc>
                <a:spcPct val="100000"/>
              </a:lnSpc>
              <a:spcBef>
                <a:spcPts val="0"/>
              </a:spcBef>
              <a:spcAft>
                <a:spcPts val="0"/>
              </a:spcAft>
              <a:buClr>
                <a:srgbClr val="114454"/>
              </a:buClr>
              <a:buSzPts val="4800"/>
              <a:buNone/>
              <a:defRPr sz="4800">
                <a:solidFill>
                  <a:srgbClr val="114454"/>
                </a:solidFill>
              </a:defRPr>
            </a:lvl9pPr>
          </a:lstStyle>
          <a:p>
            <a:endParaRPr/>
          </a:p>
        </p:txBody>
      </p:sp>
      <p:sp>
        <p:nvSpPr>
          <p:cNvPr id="48" name="Google Shape;48;p8"/>
          <p:cNvSpPr txBox="1">
            <a:spLocks noGrp="1"/>
          </p:cNvSpPr>
          <p:nvPr>
            <p:ph type="subTitle" idx="1"/>
          </p:nvPr>
        </p:nvSpPr>
        <p:spPr>
          <a:xfrm>
            <a:off x="4113600" y="3983050"/>
            <a:ext cx="4505700" cy="784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94BF6E"/>
              </a:buClr>
              <a:buSzPts val="1800"/>
              <a:buNone/>
              <a:defRPr sz="1800" b="1">
                <a:solidFill>
                  <a:srgbClr val="94BF6E"/>
                </a:solidFill>
              </a:defRPr>
            </a:lvl1pPr>
            <a:lvl2pPr lvl="1" algn="l" rtl="0">
              <a:lnSpc>
                <a:spcPct val="100000"/>
              </a:lnSpc>
              <a:spcBef>
                <a:spcPts val="0"/>
              </a:spcBef>
              <a:spcAft>
                <a:spcPts val="0"/>
              </a:spcAft>
              <a:buClr>
                <a:srgbClr val="94BF6E"/>
              </a:buClr>
              <a:buSzPts val="1800"/>
              <a:buNone/>
              <a:defRPr sz="1800" b="1">
                <a:solidFill>
                  <a:srgbClr val="94BF6E"/>
                </a:solidFill>
              </a:defRPr>
            </a:lvl2pPr>
            <a:lvl3pPr lvl="2" algn="l" rtl="0">
              <a:lnSpc>
                <a:spcPct val="100000"/>
              </a:lnSpc>
              <a:spcBef>
                <a:spcPts val="0"/>
              </a:spcBef>
              <a:spcAft>
                <a:spcPts val="0"/>
              </a:spcAft>
              <a:buClr>
                <a:srgbClr val="94BF6E"/>
              </a:buClr>
              <a:buSzPts val="1800"/>
              <a:buNone/>
              <a:defRPr sz="1800" b="1">
                <a:solidFill>
                  <a:srgbClr val="94BF6E"/>
                </a:solidFill>
              </a:defRPr>
            </a:lvl3pPr>
            <a:lvl4pPr lvl="3" algn="l" rtl="0">
              <a:lnSpc>
                <a:spcPct val="100000"/>
              </a:lnSpc>
              <a:spcBef>
                <a:spcPts val="0"/>
              </a:spcBef>
              <a:spcAft>
                <a:spcPts val="0"/>
              </a:spcAft>
              <a:buClr>
                <a:srgbClr val="94BF6E"/>
              </a:buClr>
              <a:buSzPts val="1800"/>
              <a:buNone/>
              <a:defRPr b="1">
                <a:solidFill>
                  <a:srgbClr val="94BF6E"/>
                </a:solidFill>
              </a:defRPr>
            </a:lvl4pPr>
            <a:lvl5pPr lvl="4" algn="l" rtl="0">
              <a:lnSpc>
                <a:spcPct val="100000"/>
              </a:lnSpc>
              <a:spcBef>
                <a:spcPts val="0"/>
              </a:spcBef>
              <a:spcAft>
                <a:spcPts val="0"/>
              </a:spcAft>
              <a:buClr>
                <a:srgbClr val="94BF6E"/>
              </a:buClr>
              <a:buSzPts val="1800"/>
              <a:buNone/>
              <a:defRPr b="1">
                <a:solidFill>
                  <a:srgbClr val="94BF6E"/>
                </a:solidFill>
              </a:defRPr>
            </a:lvl5pPr>
            <a:lvl6pPr lvl="5" algn="l" rtl="0">
              <a:lnSpc>
                <a:spcPct val="100000"/>
              </a:lnSpc>
              <a:spcBef>
                <a:spcPts val="0"/>
              </a:spcBef>
              <a:spcAft>
                <a:spcPts val="0"/>
              </a:spcAft>
              <a:buClr>
                <a:srgbClr val="94BF6E"/>
              </a:buClr>
              <a:buSzPts val="1800"/>
              <a:buNone/>
              <a:defRPr b="1">
                <a:solidFill>
                  <a:srgbClr val="94BF6E"/>
                </a:solidFill>
              </a:defRPr>
            </a:lvl6pPr>
            <a:lvl7pPr lvl="6" algn="l" rtl="0">
              <a:lnSpc>
                <a:spcPct val="100000"/>
              </a:lnSpc>
              <a:spcBef>
                <a:spcPts val="0"/>
              </a:spcBef>
              <a:spcAft>
                <a:spcPts val="0"/>
              </a:spcAft>
              <a:buClr>
                <a:srgbClr val="94BF6E"/>
              </a:buClr>
              <a:buSzPts val="1800"/>
              <a:buNone/>
              <a:defRPr b="1">
                <a:solidFill>
                  <a:srgbClr val="94BF6E"/>
                </a:solidFill>
              </a:defRPr>
            </a:lvl7pPr>
            <a:lvl8pPr lvl="7" algn="l" rtl="0">
              <a:lnSpc>
                <a:spcPct val="100000"/>
              </a:lnSpc>
              <a:spcBef>
                <a:spcPts val="0"/>
              </a:spcBef>
              <a:spcAft>
                <a:spcPts val="0"/>
              </a:spcAft>
              <a:buClr>
                <a:srgbClr val="94BF6E"/>
              </a:buClr>
              <a:buSzPts val="1800"/>
              <a:buNone/>
              <a:defRPr b="1">
                <a:solidFill>
                  <a:srgbClr val="94BF6E"/>
                </a:solidFill>
              </a:defRPr>
            </a:lvl8pPr>
            <a:lvl9pPr lvl="8" algn="l" rtl="0">
              <a:lnSpc>
                <a:spcPct val="100000"/>
              </a:lnSpc>
              <a:spcBef>
                <a:spcPts val="0"/>
              </a:spcBef>
              <a:spcAft>
                <a:spcPts val="0"/>
              </a:spcAft>
              <a:buClr>
                <a:srgbClr val="94BF6E"/>
              </a:buClr>
              <a:buSzPts val="1800"/>
              <a:buNone/>
              <a:defRPr b="1">
                <a:solidFill>
                  <a:srgbClr val="94BF6E"/>
                </a:solidFill>
              </a:defRPr>
            </a:lvl9pPr>
          </a:lstStyle>
          <a:p>
            <a:endParaRPr/>
          </a:p>
        </p:txBody>
      </p:sp>
      <p:sp>
        <p:nvSpPr>
          <p:cNvPr id="49" name="Google Shape;49;p8"/>
          <p:cNvSpPr txBox="1">
            <a:spLocks noGrp="1"/>
          </p:cNvSpPr>
          <p:nvPr>
            <p:ph type="sldNum" idx="12"/>
          </p:nvPr>
        </p:nvSpPr>
        <p:spPr>
          <a:xfrm>
            <a:off x="-50800" y="4819650"/>
            <a:ext cx="349200" cy="3240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1pPr>
            <a:lvl2pPr marL="0" marR="0" lvl="1"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2pPr>
            <a:lvl3pPr marL="0" marR="0" lvl="2"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3pPr>
            <a:lvl4pPr marL="0" marR="0" lvl="3"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4pPr>
            <a:lvl5pPr marL="0" marR="0" lvl="4"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5pPr>
            <a:lvl6pPr marL="0" marR="0" lvl="5"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6pPr>
            <a:lvl7pPr marL="0" marR="0" lvl="6"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7pPr>
            <a:lvl8pPr marL="0" marR="0" lvl="7"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8pPr>
            <a:lvl9pPr marL="0" marR="0" lvl="8"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0" y="4287837"/>
            <a:ext cx="9144000" cy="2475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7;p1"/>
          <p:cNvSpPr txBox="1"/>
          <p:nvPr/>
        </p:nvSpPr>
        <p:spPr>
          <a:xfrm>
            <a:off x="0" y="0"/>
            <a:ext cx="9144000" cy="530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8;p1"/>
          <p:cNvSpPr txBox="1"/>
          <p:nvPr/>
        </p:nvSpPr>
        <p:spPr>
          <a:xfrm>
            <a:off x="0" y="500062"/>
            <a:ext cx="9144000" cy="38244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9;p1"/>
          <p:cNvSpPr txBox="1"/>
          <p:nvPr/>
        </p:nvSpPr>
        <p:spPr>
          <a:xfrm>
            <a:off x="0" y="4494212"/>
            <a:ext cx="9144000" cy="1176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1"/>
          <p:cNvSpPr txBox="1"/>
          <p:nvPr/>
        </p:nvSpPr>
        <p:spPr>
          <a:xfrm>
            <a:off x="0" y="4584700"/>
            <a:ext cx="9144000" cy="5589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
          <p:cNvSpPr txBox="1">
            <a:spLocks noGrp="1"/>
          </p:cNvSpPr>
          <p:nvPr>
            <p:ph type="title"/>
          </p:nvPr>
        </p:nvSpPr>
        <p:spPr>
          <a:xfrm>
            <a:off x="1146175" y="530225"/>
            <a:ext cx="3208200" cy="102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1146175" y="1766887"/>
            <a:ext cx="7540500" cy="31590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3"/>
          <p:cNvSpPr txBox="1"/>
          <p:nvPr/>
        </p:nvSpPr>
        <p:spPr>
          <a:xfrm>
            <a:off x="0" y="1147762"/>
            <a:ext cx="9144000" cy="28479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
          <p:cNvSpPr txBox="1"/>
          <p:nvPr/>
        </p:nvSpPr>
        <p:spPr>
          <a:xfrm>
            <a:off x="0" y="0"/>
            <a:ext cx="9144000" cy="530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
          <p:cNvSpPr txBox="1"/>
          <p:nvPr/>
        </p:nvSpPr>
        <p:spPr>
          <a:xfrm>
            <a:off x="0" y="500062"/>
            <a:ext cx="9144000" cy="7317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
          <p:cNvSpPr txBox="1"/>
          <p:nvPr/>
        </p:nvSpPr>
        <p:spPr>
          <a:xfrm>
            <a:off x="0" y="3962400"/>
            <a:ext cx="9144000" cy="3699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3"/>
          <p:cNvSpPr txBox="1"/>
          <p:nvPr/>
        </p:nvSpPr>
        <p:spPr>
          <a:xfrm>
            <a:off x="0" y="4333875"/>
            <a:ext cx="9144000" cy="8097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
          <p:cNvSpPr txBox="1">
            <a:spLocks noGrp="1"/>
          </p:cNvSpPr>
          <p:nvPr>
            <p:ph type="title"/>
          </p:nvPr>
        </p:nvSpPr>
        <p:spPr>
          <a:xfrm>
            <a:off x="1146175" y="530225"/>
            <a:ext cx="3208200" cy="102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3"/>
          <p:cNvSpPr txBox="1">
            <a:spLocks noGrp="1"/>
          </p:cNvSpPr>
          <p:nvPr>
            <p:ph type="body" idx="1"/>
          </p:nvPr>
        </p:nvSpPr>
        <p:spPr>
          <a:xfrm>
            <a:off x="1146175" y="1766887"/>
            <a:ext cx="7540500" cy="31590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sldNum" idx="12"/>
          </p:nvPr>
        </p:nvSpPr>
        <p:spPr>
          <a:xfrm>
            <a:off x="-50800" y="4819650"/>
            <a:ext cx="349200" cy="3240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1pPr>
            <a:lvl2pPr marL="0" marR="0" lvl="1"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2pPr>
            <a:lvl3pPr marL="0" marR="0" lvl="2"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3pPr>
            <a:lvl4pPr marL="0" marR="0" lvl="3"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4pPr>
            <a:lvl5pPr marL="0" marR="0" lvl="4"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5pPr>
            <a:lvl6pPr marL="0" marR="0" lvl="5"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6pPr>
            <a:lvl7pPr marL="0" marR="0" lvl="6"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7pPr>
            <a:lvl8pPr marL="0" marR="0" lvl="7"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8pPr>
            <a:lvl9pPr marL="0" marR="0" lvl="8"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sp>
        <p:nvSpPr>
          <p:cNvPr id="27" name="Google Shape;27;p5"/>
          <p:cNvSpPr txBox="1"/>
          <p:nvPr/>
        </p:nvSpPr>
        <p:spPr>
          <a:xfrm>
            <a:off x="0" y="0"/>
            <a:ext cx="247500" cy="530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5"/>
          <p:cNvSpPr txBox="1"/>
          <p:nvPr/>
        </p:nvSpPr>
        <p:spPr>
          <a:xfrm>
            <a:off x="0" y="500062"/>
            <a:ext cx="247500" cy="10590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5"/>
          <p:cNvSpPr txBox="1"/>
          <p:nvPr/>
        </p:nvSpPr>
        <p:spPr>
          <a:xfrm>
            <a:off x="0" y="1554162"/>
            <a:ext cx="247500" cy="15318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5"/>
          <p:cNvSpPr txBox="1"/>
          <p:nvPr/>
        </p:nvSpPr>
        <p:spPr>
          <a:xfrm>
            <a:off x="0" y="3086100"/>
            <a:ext cx="247500" cy="6048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5"/>
          <p:cNvSpPr txBox="1"/>
          <p:nvPr/>
        </p:nvSpPr>
        <p:spPr>
          <a:xfrm>
            <a:off x="0" y="3690937"/>
            <a:ext cx="247500" cy="14526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5"/>
          <p:cNvSpPr txBox="1">
            <a:spLocks noGrp="1"/>
          </p:cNvSpPr>
          <p:nvPr>
            <p:ph type="title"/>
          </p:nvPr>
        </p:nvSpPr>
        <p:spPr>
          <a:xfrm>
            <a:off x="1146175" y="530225"/>
            <a:ext cx="3208200" cy="102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5"/>
          <p:cNvSpPr txBox="1">
            <a:spLocks noGrp="1"/>
          </p:cNvSpPr>
          <p:nvPr>
            <p:ph type="body" idx="1"/>
          </p:nvPr>
        </p:nvSpPr>
        <p:spPr>
          <a:xfrm>
            <a:off x="1146175" y="1766887"/>
            <a:ext cx="7540500" cy="31590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Google Shape;34;p5"/>
          <p:cNvSpPr txBox="1">
            <a:spLocks noGrp="1"/>
          </p:cNvSpPr>
          <p:nvPr>
            <p:ph type="sldNum" idx="12"/>
          </p:nvPr>
        </p:nvSpPr>
        <p:spPr>
          <a:xfrm>
            <a:off x="-50800" y="4819650"/>
            <a:ext cx="349200" cy="3240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1pPr>
            <a:lvl2pPr marL="0" marR="0" lvl="1"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2pPr>
            <a:lvl3pPr marL="0" marR="0" lvl="2"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3pPr>
            <a:lvl4pPr marL="0" marR="0" lvl="3"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4pPr>
            <a:lvl5pPr marL="0" marR="0" lvl="4"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5pPr>
            <a:lvl6pPr marL="0" marR="0" lvl="5"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6pPr>
            <a:lvl7pPr marL="0" marR="0" lvl="6"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7pPr>
            <a:lvl8pPr marL="0" marR="0" lvl="7"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8pPr>
            <a:lvl9pPr marL="0" marR="0" lvl="8"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7"/>
          <p:cNvSpPr txBox="1"/>
          <p:nvPr/>
        </p:nvSpPr>
        <p:spPr>
          <a:xfrm>
            <a:off x="0" y="4287837"/>
            <a:ext cx="3474900" cy="247500"/>
          </a:xfrm>
          <a:prstGeom prst="rect">
            <a:avLst/>
          </a:prstGeom>
          <a:solidFill>
            <a:srgbClr val="1657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7"/>
          <p:cNvSpPr txBox="1"/>
          <p:nvPr/>
        </p:nvSpPr>
        <p:spPr>
          <a:xfrm>
            <a:off x="0" y="0"/>
            <a:ext cx="3474900" cy="530100"/>
          </a:xfrm>
          <a:prstGeom prst="rect">
            <a:avLst/>
          </a:prstGeom>
          <a:solidFill>
            <a:srgbClr val="1863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7"/>
          <p:cNvSpPr txBox="1"/>
          <p:nvPr/>
        </p:nvSpPr>
        <p:spPr>
          <a:xfrm>
            <a:off x="0" y="500062"/>
            <a:ext cx="3474900" cy="3824400"/>
          </a:xfrm>
          <a:prstGeom prst="rect">
            <a:avLst/>
          </a:prstGeom>
          <a:solidFill>
            <a:srgbClr val="1240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
          <p:cNvSpPr txBox="1"/>
          <p:nvPr/>
        </p:nvSpPr>
        <p:spPr>
          <a:xfrm>
            <a:off x="0" y="4494212"/>
            <a:ext cx="3474900" cy="117600"/>
          </a:xfrm>
          <a:prstGeom prst="rect">
            <a:avLst/>
          </a:prstGeom>
          <a:solidFill>
            <a:srgbClr val="3B8D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
          <p:cNvSpPr txBox="1"/>
          <p:nvPr/>
        </p:nvSpPr>
        <p:spPr>
          <a:xfrm>
            <a:off x="0" y="4584700"/>
            <a:ext cx="3474900" cy="558900"/>
          </a:xfrm>
          <a:prstGeom prst="rect">
            <a:avLst/>
          </a:prstGeom>
          <a:solidFill>
            <a:srgbClr val="94BF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
          <p:cNvSpPr txBox="1">
            <a:spLocks noGrp="1"/>
          </p:cNvSpPr>
          <p:nvPr>
            <p:ph type="title"/>
          </p:nvPr>
        </p:nvSpPr>
        <p:spPr>
          <a:xfrm>
            <a:off x="1146175" y="530225"/>
            <a:ext cx="3208200" cy="102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p7"/>
          <p:cNvSpPr txBox="1">
            <a:spLocks noGrp="1"/>
          </p:cNvSpPr>
          <p:nvPr>
            <p:ph type="body" idx="1"/>
          </p:nvPr>
        </p:nvSpPr>
        <p:spPr>
          <a:xfrm>
            <a:off x="1146175" y="1766887"/>
            <a:ext cx="7540500" cy="31590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p7"/>
          <p:cNvSpPr txBox="1">
            <a:spLocks noGrp="1"/>
          </p:cNvSpPr>
          <p:nvPr>
            <p:ph type="sldNum" idx="12"/>
          </p:nvPr>
        </p:nvSpPr>
        <p:spPr>
          <a:xfrm>
            <a:off x="-50800" y="4819650"/>
            <a:ext cx="349200" cy="3240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1pPr>
            <a:lvl2pPr marL="0" marR="0" lvl="1"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2pPr>
            <a:lvl3pPr marL="0" marR="0" lvl="2"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3pPr>
            <a:lvl4pPr marL="0" marR="0" lvl="3"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4pPr>
            <a:lvl5pPr marL="0" marR="0" lvl="4"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5pPr>
            <a:lvl6pPr marL="0" marR="0" lvl="5"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6pPr>
            <a:lvl7pPr marL="0" marR="0" lvl="6"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7pPr>
            <a:lvl8pPr marL="0" marR="0" lvl="7"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8pPr>
            <a:lvl9pPr marL="0" marR="0" lvl="8" indent="0" algn="ctr" rtl="0">
              <a:lnSpc>
                <a:spcPct val="100000"/>
              </a:lnSpc>
              <a:spcBef>
                <a:spcPts val="0"/>
              </a:spcBef>
              <a:spcAft>
                <a:spcPts val="0"/>
              </a:spcAft>
              <a:buClr>
                <a:srgbClr val="FFFFFF"/>
              </a:buClr>
              <a:buSzPts val="800"/>
              <a:buFont typeface="Roboto Slab"/>
              <a:buNone/>
              <a:defRPr sz="800" b="0" i="0" u="none" strike="noStrike" cap="none">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s://create.kahoot.it/share/circulatory-system-kahoot/fb2522a4-fe1b-490c-a874-e3b01c9d6298" TargetMode="Externa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youtube.com/watch?v=Hn4VkgQH1WQ" TargetMode="Externa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youtube.com/watch?v=3h8E8Y9omYY" TargetMode="Externa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www.youtube.com/watch?v=npq410SvIm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s://www.youtube.com/watch?v=js06sdAV2-8"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s://drive.google.com/file/d/1JXTa2c5kH75wqr5pd1We5-mSnQxGDhml/view?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9"/>
          <p:cNvSpPr txBox="1">
            <a:spLocks noGrp="1"/>
          </p:cNvSpPr>
          <p:nvPr>
            <p:ph type="ctrTitle"/>
          </p:nvPr>
        </p:nvSpPr>
        <p:spPr>
          <a:xfrm>
            <a:off x="323850" y="3668175"/>
            <a:ext cx="7594200" cy="970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b="1">
              <a:solidFill>
                <a:srgbClr val="FFFFFF"/>
              </a:solidFill>
            </a:endParaRPr>
          </a:p>
          <a:p>
            <a:pPr marL="0" lvl="0" indent="0" algn="l" rtl="0">
              <a:lnSpc>
                <a:spcPct val="100000"/>
              </a:lnSpc>
              <a:spcBef>
                <a:spcPts val="0"/>
              </a:spcBef>
              <a:spcAft>
                <a:spcPts val="0"/>
              </a:spcAft>
              <a:buSzPts val="4800"/>
              <a:buNone/>
            </a:pPr>
            <a:endParaRPr b="1">
              <a:solidFill>
                <a:srgbClr val="FFFFFF"/>
              </a:solidFill>
            </a:endParaRPr>
          </a:p>
          <a:p>
            <a:pPr marL="0" lvl="0" indent="0" algn="l" rtl="0">
              <a:lnSpc>
                <a:spcPct val="100000"/>
              </a:lnSpc>
              <a:spcBef>
                <a:spcPts val="0"/>
              </a:spcBef>
              <a:spcAft>
                <a:spcPts val="0"/>
              </a:spcAft>
              <a:buSzPts val="4800"/>
              <a:buNone/>
            </a:pPr>
            <a:endParaRPr b="1">
              <a:solidFill>
                <a:srgbClr val="FFFFFF"/>
              </a:solidFill>
            </a:endParaRPr>
          </a:p>
          <a:p>
            <a:pPr marL="0" lvl="0" indent="0" algn="l" rtl="0">
              <a:lnSpc>
                <a:spcPct val="100000"/>
              </a:lnSpc>
              <a:spcBef>
                <a:spcPts val="0"/>
              </a:spcBef>
              <a:spcAft>
                <a:spcPts val="0"/>
              </a:spcAft>
              <a:buSzPts val="4800"/>
              <a:buNone/>
            </a:pPr>
            <a:endParaRPr b="1">
              <a:solidFill>
                <a:srgbClr val="FFFFFF"/>
              </a:solidFill>
            </a:endParaRPr>
          </a:p>
          <a:p>
            <a:pPr marL="0" lvl="0" indent="0" algn="l" rtl="0">
              <a:lnSpc>
                <a:spcPct val="100000"/>
              </a:lnSpc>
              <a:spcBef>
                <a:spcPts val="0"/>
              </a:spcBef>
              <a:spcAft>
                <a:spcPts val="0"/>
              </a:spcAft>
              <a:buSzPts val="4800"/>
              <a:buNone/>
            </a:pPr>
            <a:r>
              <a:rPr lang="en-US" b="1">
                <a:solidFill>
                  <a:srgbClr val="FFFFFF"/>
                </a:solidFill>
              </a:rPr>
              <a:t>Digischool </a:t>
            </a:r>
            <a:br>
              <a:rPr lang="en-US" sz="4800" b="1" i="0" u="none">
                <a:solidFill>
                  <a:srgbClr val="FFFFFF"/>
                </a:solidFill>
              </a:rPr>
            </a:br>
            <a:r>
              <a:rPr lang="en-US" sz="4800" b="1" i="0" u="none">
                <a:solidFill>
                  <a:srgbClr val="FFFFFF"/>
                </a:solidFill>
              </a:rPr>
              <a:t>Science </a:t>
            </a:r>
            <a:r>
              <a:rPr lang="en-US" b="1">
                <a:solidFill>
                  <a:srgbClr val="FFFFFF"/>
                </a:solidFill>
              </a:rPr>
              <a:t>in </a:t>
            </a:r>
            <a:r>
              <a:rPr lang="en-US" sz="4800" b="1" i="0" u="none">
                <a:solidFill>
                  <a:srgbClr val="FFFFFF"/>
                </a:solidFill>
              </a:rPr>
              <a:t>English</a:t>
            </a:r>
            <a:br>
              <a:rPr lang="en-US" sz="4800" b="1" i="0" u="none">
                <a:solidFill>
                  <a:srgbClr val="FFFFFF"/>
                </a:solidFill>
              </a:rPr>
            </a:br>
            <a:r>
              <a:rPr lang="en-US" sz="1800" b="1" i="0" u="none">
                <a:solidFill>
                  <a:schemeClr val="lt2"/>
                </a:solidFill>
              </a:rPr>
              <a:t>- Welcome to Reality –</a:t>
            </a:r>
            <a:br>
              <a:rPr lang="en-US" sz="1800" b="1" i="0" u="none">
                <a:solidFill>
                  <a:schemeClr val="lt2"/>
                </a:solidFill>
              </a:rPr>
            </a:br>
            <a:br>
              <a:rPr lang="en-US" sz="1800" b="1" i="0" u="none">
                <a:solidFill>
                  <a:schemeClr val="lt2"/>
                </a:solidFill>
              </a:rPr>
            </a:br>
            <a:r>
              <a:rPr lang="en-US" sz="1400" b="1" i="0" u="none">
                <a:solidFill>
                  <a:schemeClr val="lt2"/>
                </a:solidFill>
              </a:rPr>
              <a:t>Laura Collado e Irene Velasco</a:t>
            </a:r>
            <a:br>
              <a:rPr lang="en-US" sz="4800" b="1" i="0" u="none">
                <a:solidFill>
                  <a:srgbClr val="000000"/>
                </a:solidFill>
              </a:rPr>
            </a:br>
            <a:endParaRPr b="1"/>
          </a:p>
        </p:txBody>
      </p:sp>
      <p:sp>
        <p:nvSpPr>
          <p:cNvPr id="55" name="Google Shape;55;p9"/>
          <p:cNvSpPr txBox="1"/>
          <p:nvPr/>
        </p:nvSpPr>
        <p:spPr>
          <a:xfrm>
            <a:off x="212725" y="4638675"/>
            <a:ext cx="4535487" cy="504825"/>
          </a:xfrm>
          <a:prstGeom prst="rect">
            <a:avLst/>
          </a:prstGeom>
          <a:solidFill>
            <a:srgbClr val="94BF6E"/>
          </a:solidFill>
          <a:ln w="25400" cap="flat" cmpd="sng">
            <a:solidFill>
              <a:srgbClr val="6B8C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p:txBody>
      </p:sp>
      <p:pic>
        <p:nvPicPr>
          <p:cNvPr id="56" name="Google Shape;56;p9" descr="Erasmus+ logo EN.jpg"/>
          <p:cNvPicPr preferRelativeResize="0"/>
          <p:nvPr/>
        </p:nvPicPr>
        <p:blipFill rotWithShape="1">
          <a:blip r:embed="rId3">
            <a:alphaModFix/>
          </a:blip>
          <a:srcRect/>
          <a:stretch/>
        </p:blipFill>
        <p:spPr>
          <a:xfrm>
            <a:off x="142875" y="785812"/>
            <a:ext cx="2593975" cy="571500"/>
          </a:xfrm>
          <a:prstGeom prst="rect">
            <a:avLst/>
          </a:prstGeom>
          <a:noFill/>
          <a:ln>
            <a:noFill/>
          </a:ln>
        </p:spPr>
      </p:pic>
      <p:pic>
        <p:nvPicPr>
          <p:cNvPr id="57" name="Google Shape;57;p9"/>
          <p:cNvPicPr preferRelativeResize="0"/>
          <p:nvPr/>
        </p:nvPicPr>
        <p:blipFill>
          <a:blip r:embed="rId4">
            <a:alphaModFix/>
          </a:blip>
          <a:stretch>
            <a:fillRect/>
          </a:stretch>
        </p:blipFill>
        <p:spPr>
          <a:xfrm>
            <a:off x="2867950" y="785800"/>
            <a:ext cx="721898" cy="571500"/>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8"/>
          <p:cNvSpPr txBox="1">
            <a:spLocks noGrp="1"/>
          </p:cNvSpPr>
          <p:nvPr>
            <p:ph type="ctrTitle"/>
          </p:nvPr>
        </p:nvSpPr>
        <p:spPr>
          <a:xfrm>
            <a:off x="4113200" y="811152"/>
            <a:ext cx="4505400" cy="2981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800"/>
              <a:buNone/>
            </a:pPr>
            <a:r>
              <a:rPr lang="en-US" sz="4400" b="1" i="0" u="none">
                <a:solidFill>
                  <a:srgbClr val="114454"/>
                </a:solidFill>
              </a:rPr>
              <a:t>CIRCULATORY AND EXCRETORY </a:t>
            </a:r>
            <a:r>
              <a:rPr lang="en-US" sz="4800" b="1" i="0" u="none">
                <a:solidFill>
                  <a:srgbClr val="114454"/>
                </a:solidFill>
              </a:rPr>
              <a:t>SYSTEM</a:t>
            </a:r>
            <a:endParaRPr b="1"/>
          </a:p>
        </p:txBody>
      </p:sp>
      <p:sp>
        <p:nvSpPr>
          <p:cNvPr id="178" name="Google Shape;178;p18"/>
          <p:cNvSpPr txBox="1">
            <a:spLocks noGrp="1"/>
          </p:cNvSpPr>
          <p:nvPr>
            <p:ph type="subTitle" idx="1"/>
          </p:nvPr>
        </p:nvSpPr>
        <p:spPr>
          <a:xfrm>
            <a:off x="4113250" y="3822862"/>
            <a:ext cx="4505400" cy="784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i="0" u="none">
                <a:solidFill>
                  <a:srgbClr val="94BF6E"/>
                </a:solidFill>
                <a:latin typeface="Nixie One"/>
                <a:ea typeface="Nixie One"/>
                <a:cs typeface="Nixie One"/>
                <a:sym typeface="Nixie One"/>
              </a:rPr>
              <a:t>LESSON 4 and 5</a:t>
            </a:r>
            <a:endParaRPr/>
          </a:p>
        </p:txBody>
      </p:sp>
      <p:sp>
        <p:nvSpPr>
          <p:cNvPr id="179" name="Google Shape;179;p18"/>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10</a:t>
            </a:fld>
            <a:endParaRPr sz="1400" b="0" i="0" u="none" strike="noStrike" cap="none">
              <a:solidFill>
                <a:srgbClr val="000000"/>
              </a:solidFill>
              <a:latin typeface="Arial"/>
              <a:ea typeface="Arial"/>
              <a:cs typeface="Arial"/>
              <a:sym typeface="Arial"/>
            </a:endParaRPr>
          </a:p>
        </p:txBody>
      </p:sp>
      <p:sp>
        <p:nvSpPr>
          <p:cNvPr id="180" name="Google Shape;180;p18"/>
          <p:cNvSpPr txBox="1"/>
          <p:nvPr/>
        </p:nvSpPr>
        <p:spPr>
          <a:xfrm>
            <a:off x="0" y="503237"/>
            <a:ext cx="3500437" cy="37830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8"/>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182" name="Google Shape;182;p18" descr="Erasmus+ logo EN.jpg"/>
          <p:cNvPicPr preferRelativeResize="0"/>
          <p:nvPr/>
        </p:nvPicPr>
        <p:blipFill rotWithShape="1">
          <a:blip r:embed="rId3">
            <a:alphaModFix/>
          </a:blip>
          <a:srcRect/>
          <a:stretch/>
        </p:blipFill>
        <p:spPr>
          <a:xfrm>
            <a:off x="149225" y="627062"/>
            <a:ext cx="2593975" cy="571500"/>
          </a:xfrm>
          <a:prstGeom prst="rect">
            <a:avLst/>
          </a:prstGeom>
          <a:noFill/>
          <a:ln>
            <a:noFill/>
          </a:ln>
        </p:spPr>
      </p:pic>
      <p:pic>
        <p:nvPicPr>
          <p:cNvPr id="184" name="Google Shape;184;p18"/>
          <p:cNvPicPr preferRelativeResize="0"/>
          <p:nvPr/>
        </p:nvPicPr>
        <p:blipFill rotWithShape="1">
          <a:blip r:embed="rId4">
            <a:alphaModFix/>
          </a:blip>
          <a:srcRect/>
          <a:stretch/>
        </p:blipFill>
        <p:spPr>
          <a:xfrm>
            <a:off x="-36512" y="1384300"/>
            <a:ext cx="3114675" cy="2717800"/>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9"/>
          <p:cNvSpPr txBox="1"/>
          <p:nvPr/>
        </p:nvSpPr>
        <p:spPr>
          <a:xfrm>
            <a:off x="5293937" y="838287"/>
            <a:ext cx="1871700" cy="307800"/>
          </a:xfrm>
          <a:prstGeom prst="rect">
            <a:avLst/>
          </a:prstGeom>
          <a:solidFill>
            <a:srgbClr val="7CC89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rPr>
              <a:t>KAHOOT CORNER</a:t>
            </a:r>
            <a:endParaRPr sz="1400" b="1" i="0" u="none" strike="noStrike" cap="none">
              <a:solidFill>
                <a:srgbClr val="000000"/>
              </a:solidFill>
            </a:endParaRPr>
          </a:p>
        </p:txBody>
      </p:sp>
      <p:sp>
        <p:nvSpPr>
          <p:cNvPr id="190" name="Google Shape;190;p19"/>
          <p:cNvSpPr txBox="1"/>
          <p:nvPr/>
        </p:nvSpPr>
        <p:spPr>
          <a:xfrm>
            <a:off x="4649300" y="2039675"/>
            <a:ext cx="3385200" cy="307800"/>
          </a:xfrm>
          <a:prstGeom prst="rect">
            <a:avLst/>
          </a:prstGeom>
          <a:solidFill>
            <a:srgbClr val="7CC89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rPr>
              <a:t>AUGMENTED REALITY CORNER</a:t>
            </a:r>
            <a:endParaRPr sz="1400" b="1" i="0" u="none" strike="noStrike" cap="none">
              <a:solidFill>
                <a:srgbClr val="000000"/>
              </a:solidFill>
            </a:endParaRPr>
          </a:p>
        </p:txBody>
      </p:sp>
      <p:pic>
        <p:nvPicPr>
          <p:cNvPr id="191" name="Google Shape;191;p19" descr="Imagen que contiene pastel, interior, tabla, cumpleaños&#10;&#10;Descripción generada automáticamente"/>
          <p:cNvPicPr preferRelativeResize="0"/>
          <p:nvPr/>
        </p:nvPicPr>
        <p:blipFill rotWithShape="1">
          <a:blip r:embed="rId3">
            <a:alphaModFix/>
          </a:blip>
          <a:srcRect/>
          <a:stretch/>
        </p:blipFill>
        <p:spPr>
          <a:xfrm>
            <a:off x="611187" y="1073150"/>
            <a:ext cx="2016125" cy="1512887"/>
          </a:xfrm>
          <a:prstGeom prst="rect">
            <a:avLst/>
          </a:prstGeom>
          <a:noFill/>
          <a:ln>
            <a:noFill/>
          </a:ln>
        </p:spPr>
      </p:pic>
      <p:pic>
        <p:nvPicPr>
          <p:cNvPr id="192" name="Google Shape;192;p19" descr="Imagen que contiene estacionaria&#10;&#10;Descripción generada automáticamente"/>
          <p:cNvPicPr preferRelativeResize="0"/>
          <p:nvPr/>
        </p:nvPicPr>
        <p:blipFill rotWithShape="1">
          <a:blip r:embed="rId4">
            <a:alphaModFix/>
          </a:blip>
          <a:srcRect/>
          <a:stretch/>
        </p:blipFill>
        <p:spPr>
          <a:xfrm>
            <a:off x="619125" y="2701925"/>
            <a:ext cx="2016125" cy="1512887"/>
          </a:xfrm>
          <a:prstGeom prst="rect">
            <a:avLst/>
          </a:prstGeom>
          <a:noFill/>
          <a:ln>
            <a:noFill/>
          </a:ln>
        </p:spPr>
      </p:pic>
      <p:sp>
        <p:nvSpPr>
          <p:cNvPr id="193" name="Google Shape;193;p19"/>
          <p:cNvSpPr txBox="1"/>
          <p:nvPr/>
        </p:nvSpPr>
        <p:spPr>
          <a:xfrm>
            <a:off x="503237" y="636587"/>
            <a:ext cx="2232000" cy="307800"/>
          </a:xfrm>
          <a:prstGeom prst="rect">
            <a:avLst/>
          </a:prstGeom>
          <a:solidFill>
            <a:srgbClr val="7CC89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rPr>
              <a:t>PLAYDOUGH CORNER</a:t>
            </a:r>
            <a:endParaRPr sz="1400" b="1" i="0" u="none" strike="noStrike" cap="none">
              <a:solidFill>
                <a:srgbClr val="000000"/>
              </a:solidFill>
            </a:endParaRPr>
          </a:p>
        </p:txBody>
      </p:sp>
      <p:sp>
        <p:nvSpPr>
          <p:cNvPr id="194" name="Google Shape;194;p19"/>
          <p:cNvSpPr txBox="1"/>
          <p:nvPr/>
        </p:nvSpPr>
        <p:spPr>
          <a:xfrm>
            <a:off x="5661662" y="1217237"/>
            <a:ext cx="1360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Link Kahoot</a:t>
            </a:r>
            <a:endParaRPr sz="1400" b="0" i="0" u="none" strike="noStrike" cap="none">
              <a:solidFill>
                <a:srgbClr val="000000"/>
              </a:solidFill>
              <a:latin typeface="Arial"/>
              <a:ea typeface="Arial"/>
              <a:cs typeface="Arial"/>
              <a:sym typeface="Arial"/>
            </a:endParaRPr>
          </a:p>
        </p:txBody>
      </p:sp>
      <p:pic>
        <p:nvPicPr>
          <p:cNvPr id="195" name="Google Shape;195;p19" descr="Imagen que contiene persona, interior, camiseta, pequeño&#10;&#10;Descripción generada automáticamente"/>
          <p:cNvPicPr preferRelativeResize="0"/>
          <p:nvPr/>
        </p:nvPicPr>
        <p:blipFill rotWithShape="1">
          <a:blip r:embed="rId6">
            <a:alphaModFix/>
          </a:blip>
          <a:srcRect/>
          <a:stretch/>
        </p:blipFill>
        <p:spPr>
          <a:xfrm>
            <a:off x="5093337" y="2477825"/>
            <a:ext cx="2497137" cy="1512886"/>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0"/>
          <p:cNvSpPr txBox="1"/>
          <p:nvPr/>
        </p:nvSpPr>
        <p:spPr>
          <a:xfrm>
            <a:off x="5754687" y="700087"/>
            <a:ext cx="2016000" cy="307800"/>
          </a:xfrm>
          <a:prstGeom prst="rect">
            <a:avLst/>
          </a:prstGeom>
          <a:solidFill>
            <a:srgbClr val="7CC89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rPr>
              <a:t>GRAMMAR CORNER</a:t>
            </a:r>
            <a:endParaRPr sz="1400" b="1" i="0" u="none" strike="noStrike" cap="none">
              <a:solidFill>
                <a:srgbClr val="000000"/>
              </a:solidFill>
            </a:endParaRPr>
          </a:p>
        </p:txBody>
      </p:sp>
      <p:sp>
        <p:nvSpPr>
          <p:cNvPr id="201" name="Google Shape;201;p20"/>
          <p:cNvSpPr txBox="1"/>
          <p:nvPr/>
        </p:nvSpPr>
        <p:spPr>
          <a:xfrm>
            <a:off x="611187" y="700087"/>
            <a:ext cx="1728900" cy="307800"/>
          </a:xfrm>
          <a:prstGeom prst="rect">
            <a:avLst/>
          </a:prstGeom>
          <a:solidFill>
            <a:srgbClr val="7CC89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rPr>
              <a:t>PUZZLE CORNER</a:t>
            </a:r>
            <a:endParaRPr sz="1400" b="1" i="0" u="none" strike="noStrike" cap="none">
              <a:solidFill>
                <a:srgbClr val="000000"/>
              </a:solidFill>
            </a:endParaRPr>
          </a:p>
        </p:txBody>
      </p:sp>
      <p:pic>
        <p:nvPicPr>
          <p:cNvPr id="202" name="Google Shape;202;p20"/>
          <p:cNvPicPr preferRelativeResize="0"/>
          <p:nvPr/>
        </p:nvPicPr>
        <p:blipFill rotWithShape="1">
          <a:blip r:embed="rId3">
            <a:alphaModFix/>
          </a:blip>
          <a:srcRect l="20074" t="26188" r="24011" b="21986"/>
          <a:stretch/>
        </p:blipFill>
        <p:spPr>
          <a:xfrm>
            <a:off x="611187" y="1131887"/>
            <a:ext cx="2881312" cy="1500187"/>
          </a:xfrm>
          <a:prstGeom prst="rect">
            <a:avLst/>
          </a:prstGeom>
          <a:noFill/>
          <a:ln>
            <a:noFill/>
          </a:ln>
        </p:spPr>
      </p:pic>
      <p:pic>
        <p:nvPicPr>
          <p:cNvPr id="203" name="Google Shape;203;p20"/>
          <p:cNvPicPr preferRelativeResize="0"/>
          <p:nvPr/>
        </p:nvPicPr>
        <p:blipFill rotWithShape="1">
          <a:blip r:embed="rId4">
            <a:alphaModFix/>
          </a:blip>
          <a:srcRect l="19288" t="22410" r="20861" b="21563"/>
          <a:stretch/>
        </p:blipFill>
        <p:spPr>
          <a:xfrm>
            <a:off x="620712" y="2774950"/>
            <a:ext cx="2871787" cy="1409700"/>
          </a:xfrm>
          <a:prstGeom prst="rect">
            <a:avLst/>
          </a:prstGeom>
          <a:noFill/>
          <a:ln>
            <a:noFill/>
          </a:ln>
        </p:spPr>
      </p:pic>
      <p:pic>
        <p:nvPicPr>
          <p:cNvPr id="204" name="Google Shape;204;p20" descr="Heart and Circulatory System"/>
          <p:cNvPicPr preferRelativeResize="0"/>
          <p:nvPr/>
        </p:nvPicPr>
        <p:blipFill rotWithShape="1">
          <a:blip r:embed="rId5">
            <a:alphaModFix/>
          </a:blip>
          <a:srcRect/>
          <a:stretch/>
        </p:blipFill>
        <p:spPr>
          <a:xfrm>
            <a:off x="7175500" y="2427287"/>
            <a:ext cx="1717675" cy="1225550"/>
          </a:xfrm>
          <a:prstGeom prst="rect">
            <a:avLst/>
          </a:prstGeom>
          <a:noFill/>
          <a:ln>
            <a:noFill/>
          </a:ln>
        </p:spPr>
      </p:pic>
      <p:sp>
        <p:nvSpPr>
          <p:cNvPr id="205" name="Google Shape;205;p20"/>
          <p:cNvSpPr txBox="1"/>
          <p:nvPr/>
        </p:nvSpPr>
        <p:spPr>
          <a:xfrm>
            <a:off x="4572000" y="3838575"/>
            <a:ext cx="4321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i="0" u="none" strike="noStrike" cap="none">
                <a:solidFill>
                  <a:schemeClr val="lt1"/>
                </a:solidFill>
              </a:rPr>
              <a:t>“The heart is bigger than the kidneys”.</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6" name="Google Shape;206;p20" descr="ultrafiltration | PMG Biology"/>
          <p:cNvPicPr preferRelativeResize="0"/>
          <p:nvPr/>
        </p:nvPicPr>
        <p:blipFill rotWithShape="1">
          <a:blip r:embed="rId6">
            <a:alphaModFix/>
          </a:blip>
          <a:srcRect/>
          <a:stretch/>
        </p:blipFill>
        <p:spPr>
          <a:xfrm>
            <a:off x="5422900" y="1309687"/>
            <a:ext cx="1717675" cy="1225550"/>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1"/>
          <p:cNvSpPr txBox="1">
            <a:spLocks noGrp="1"/>
          </p:cNvSpPr>
          <p:nvPr>
            <p:ph type="ctrTitle"/>
          </p:nvPr>
        </p:nvSpPr>
        <p:spPr>
          <a:xfrm>
            <a:off x="4113212" y="3060737"/>
            <a:ext cx="4505400" cy="1160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800"/>
              <a:buNone/>
            </a:pPr>
            <a:r>
              <a:rPr lang="en-US" sz="4400" b="1" i="0" u="none">
                <a:solidFill>
                  <a:srgbClr val="114454"/>
                </a:solidFill>
              </a:rPr>
              <a:t>NERVOUS SYSTEM</a:t>
            </a:r>
            <a:endParaRPr sz="4400" b="1"/>
          </a:p>
        </p:txBody>
      </p:sp>
      <p:sp>
        <p:nvSpPr>
          <p:cNvPr id="212" name="Google Shape;212;p21"/>
          <p:cNvSpPr txBox="1">
            <a:spLocks noGrp="1"/>
          </p:cNvSpPr>
          <p:nvPr>
            <p:ph type="subTitle" idx="1"/>
          </p:nvPr>
        </p:nvSpPr>
        <p:spPr>
          <a:xfrm>
            <a:off x="4113250" y="4035462"/>
            <a:ext cx="4505400" cy="784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i="0" u="none" dirty="0">
                <a:solidFill>
                  <a:srgbClr val="94BF6E"/>
                </a:solidFill>
                <a:latin typeface="Nixie One"/>
                <a:ea typeface="Nixie One"/>
                <a:cs typeface="Nixie One"/>
                <a:sym typeface="Nixie One"/>
              </a:rPr>
              <a:t>LESSON 6</a:t>
            </a:r>
            <a:endParaRPr dirty="0"/>
          </a:p>
        </p:txBody>
      </p:sp>
      <p:sp>
        <p:nvSpPr>
          <p:cNvPr id="213" name="Google Shape;213;p21"/>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13</a:t>
            </a:fld>
            <a:endParaRPr sz="1400" b="0" i="0" u="none" strike="noStrike" cap="none">
              <a:solidFill>
                <a:srgbClr val="000000"/>
              </a:solidFill>
              <a:latin typeface="Arial"/>
              <a:ea typeface="Arial"/>
              <a:cs typeface="Arial"/>
              <a:sym typeface="Arial"/>
            </a:endParaRPr>
          </a:p>
        </p:txBody>
      </p:sp>
      <p:sp>
        <p:nvSpPr>
          <p:cNvPr id="214" name="Google Shape;214;p21"/>
          <p:cNvSpPr txBox="1"/>
          <p:nvPr/>
        </p:nvSpPr>
        <p:spPr>
          <a:xfrm>
            <a:off x="0" y="503237"/>
            <a:ext cx="3500437" cy="37830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1"/>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216" name="Google Shape;216;p21" descr="Erasmus+ logo EN.jpg"/>
          <p:cNvPicPr preferRelativeResize="0"/>
          <p:nvPr/>
        </p:nvPicPr>
        <p:blipFill rotWithShape="1">
          <a:blip r:embed="rId3">
            <a:alphaModFix/>
          </a:blip>
          <a:srcRect/>
          <a:stretch/>
        </p:blipFill>
        <p:spPr>
          <a:xfrm>
            <a:off x="149225" y="627062"/>
            <a:ext cx="2593975" cy="571500"/>
          </a:xfrm>
          <a:prstGeom prst="rect">
            <a:avLst/>
          </a:prstGeom>
          <a:noFill/>
          <a:ln>
            <a:noFill/>
          </a:ln>
        </p:spPr>
      </p:pic>
      <p:pic>
        <p:nvPicPr>
          <p:cNvPr id="218" name="Google Shape;218;p21" descr="Escala de tiempo&#10;&#10;Descripción generada automáticamente con confianza media"/>
          <p:cNvPicPr preferRelativeResize="0"/>
          <p:nvPr/>
        </p:nvPicPr>
        <p:blipFill rotWithShape="1">
          <a:blip r:embed="rId4">
            <a:alphaModFix/>
          </a:blip>
          <a:srcRect/>
          <a:stretch/>
        </p:blipFill>
        <p:spPr>
          <a:xfrm>
            <a:off x="4859337" y="311150"/>
            <a:ext cx="2916237" cy="2187575"/>
          </a:xfrm>
          <a:prstGeom prst="rect">
            <a:avLst/>
          </a:prstGeom>
          <a:noFill/>
          <a:ln>
            <a:noFill/>
          </a:ln>
        </p:spPr>
      </p:pic>
      <p:sp>
        <p:nvSpPr>
          <p:cNvPr id="219" name="Google Shape;219;p21"/>
          <p:cNvSpPr txBox="1"/>
          <p:nvPr/>
        </p:nvSpPr>
        <p:spPr>
          <a:xfrm>
            <a:off x="1171575" y="1230312"/>
            <a:ext cx="1368425" cy="261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en-US" sz="1100" b="0" i="0" u="none" strike="noStrike" cap="none">
                <a:solidFill>
                  <a:schemeClr val="lt1"/>
                </a:solidFill>
                <a:latin typeface="Arial"/>
                <a:ea typeface="Arial"/>
                <a:cs typeface="Arial"/>
                <a:sym typeface="Arial"/>
              </a:rPr>
              <a:t>CLICK HERE</a:t>
            </a:r>
            <a:endParaRPr sz="1400" b="0" i="0" u="none" strike="noStrike" cap="none">
              <a:solidFill>
                <a:srgbClr val="000000"/>
              </a:solidFill>
              <a:latin typeface="Arial"/>
              <a:ea typeface="Arial"/>
              <a:cs typeface="Arial"/>
              <a:sym typeface="Arial"/>
            </a:endParaRPr>
          </a:p>
        </p:txBody>
      </p:sp>
      <p:sp>
        <p:nvSpPr>
          <p:cNvPr id="220" name="Google Shape;220;p21"/>
          <p:cNvSpPr/>
          <p:nvPr/>
        </p:nvSpPr>
        <p:spPr>
          <a:xfrm>
            <a:off x="1651000" y="1466850"/>
            <a:ext cx="71437" cy="244475"/>
          </a:xfrm>
          <a:prstGeom prst="downArrow">
            <a:avLst>
              <a:gd name="adj1" fmla="val 18444"/>
              <a:gd name="adj2" fmla="val 50000"/>
            </a:avLst>
          </a:prstGeom>
          <a:solidFill>
            <a:schemeClr val="accen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1"/>
          <p:cNvSpPr txBox="1"/>
          <p:nvPr/>
        </p:nvSpPr>
        <p:spPr>
          <a:xfrm>
            <a:off x="250200" y="1883113"/>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lt1"/>
                </a:solidFill>
                <a:hlinkClick r:id="rId5">
                  <a:extLst>
                    <a:ext uri="{A12FA001-AC4F-418D-AE19-62706E023703}">
                      <ahyp:hlinkClr xmlns:ahyp="http://schemas.microsoft.com/office/drawing/2018/hyperlinkcolor" val="tx"/>
                    </a:ext>
                  </a:extLst>
                </a:hlinkClick>
              </a:rPr>
              <a:t>https://www.youtube.com/watch?v=Hn4VkgQH1WQ</a:t>
            </a:r>
            <a:endParaRPr>
              <a:solidFill>
                <a:schemeClr val="lt1"/>
              </a:solidFill>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2"/>
          <p:cNvSpPr txBox="1">
            <a:spLocks noGrp="1"/>
          </p:cNvSpPr>
          <p:nvPr>
            <p:ph type="ctrTitle"/>
          </p:nvPr>
        </p:nvSpPr>
        <p:spPr>
          <a:xfrm>
            <a:off x="4092212" y="2278643"/>
            <a:ext cx="4505325" cy="1160462"/>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800"/>
              <a:buNone/>
            </a:pPr>
            <a:r>
              <a:rPr lang="en-US" sz="4400" b="1" i="0" u="none" dirty="0">
                <a:solidFill>
                  <a:srgbClr val="114454"/>
                </a:solidFill>
              </a:rPr>
              <a:t>SKELETON SYSTEM</a:t>
            </a:r>
            <a:endParaRPr sz="4400" b="1" dirty="0"/>
          </a:p>
        </p:txBody>
      </p:sp>
      <p:sp>
        <p:nvSpPr>
          <p:cNvPr id="227" name="Google Shape;227;p22"/>
          <p:cNvSpPr txBox="1">
            <a:spLocks noGrp="1"/>
          </p:cNvSpPr>
          <p:nvPr>
            <p:ph type="subTitle" idx="1"/>
          </p:nvPr>
        </p:nvSpPr>
        <p:spPr>
          <a:xfrm>
            <a:off x="4133774" y="3664379"/>
            <a:ext cx="4505400" cy="784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i="0" u="none" dirty="0">
                <a:solidFill>
                  <a:srgbClr val="94BF6E"/>
                </a:solidFill>
                <a:latin typeface="Nixie One"/>
                <a:ea typeface="Nixie One"/>
                <a:cs typeface="Nixie One"/>
                <a:sym typeface="Nixie One"/>
              </a:rPr>
              <a:t>LESSON 7</a:t>
            </a:r>
          </a:p>
          <a:p>
            <a:pPr marL="0" lvl="0" indent="0" algn="ctr" rtl="0">
              <a:lnSpc>
                <a:spcPct val="100000"/>
              </a:lnSpc>
              <a:spcBef>
                <a:spcPts val="0"/>
              </a:spcBef>
              <a:spcAft>
                <a:spcPts val="0"/>
              </a:spcAft>
              <a:buSzPts val="1800"/>
              <a:buNone/>
            </a:pPr>
            <a:r>
              <a:rPr lang="es-ES" dirty="0"/>
              <a:t>“CREATE YOUR OWN SKELETON SYSTEM USING STICKS”</a:t>
            </a:r>
            <a:endParaRPr dirty="0"/>
          </a:p>
        </p:txBody>
      </p:sp>
      <p:sp>
        <p:nvSpPr>
          <p:cNvPr id="228" name="Google Shape;228;p22"/>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14</a:t>
            </a:fld>
            <a:endParaRPr sz="1400" b="0" i="0" u="none" strike="noStrike" cap="none">
              <a:solidFill>
                <a:srgbClr val="000000"/>
              </a:solidFill>
              <a:latin typeface="Arial"/>
              <a:ea typeface="Arial"/>
              <a:cs typeface="Arial"/>
              <a:sym typeface="Arial"/>
            </a:endParaRPr>
          </a:p>
        </p:txBody>
      </p:sp>
      <p:sp>
        <p:nvSpPr>
          <p:cNvPr id="229" name="Google Shape;229;p22"/>
          <p:cNvSpPr txBox="1"/>
          <p:nvPr/>
        </p:nvSpPr>
        <p:spPr>
          <a:xfrm>
            <a:off x="0" y="503237"/>
            <a:ext cx="3500437" cy="37830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22"/>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231" name="Google Shape;231;p22" descr="Erasmus+ logo EN.jpg"/>
          <p:cNvPicPr preferRelativeResize="0"/>
          <p:nvPr/>
        </p:nvPicPr>
        <p:blipFill rotWithShape="1">
          <a:blip r:embed="rId3">
            <a:alphaModFix/>
          </a:blip>
          <a:srcRect/>
          <a:stretch/>
        </p:blipFill>
        <p:spPr>
          <a:xfrm>
            <a:off x="149225" y="627062"/>
            <a:ext cx="2593975" cy="571500"/>
          </a:xfrm>
          <a:prstGeom prst="rect">
            <a:avLst/>
          </a:prstGeom>
          <a:noFill/>
          <a:ln>
            <a:noFill/>
          </a:ln>
        </p:spPr>
      </p:pic>
      <p:pic>
        <p:nvPicPr>
          <p:cNvPr id="233" name="Google Shape;233;p22" descr="Imagen que contiene interior, cocina, tabla, pequeño&#10;&#10;Descripción generada automáticamente"/>
          <p:cNvPicPr preferRelativeResize="0"/>
          <p:nvPr/>
        </p:nvPicPr>
        <p:blipFill rotWithShape="1">
          <a:blip r:embed="rId4">
            <a:alphaModFix/>
          </a:blip>
          <a:srcRect/>
          <a:stretch/>
        </p:blipFill>
        <p:spPr>
          <a:xfrm>
            <a:off x="591775" y="1485687"/>
            <a:ext cx="2060573" cy="2746375"/>
          </a:xfrm>
          <a:prstGeom prst="rect">
            <a:avLst/>
          </a:prstGeom>
          <a:noFill/>
          <a:ln>
            <a:noFill/>
          </a:ln>
        </p:spPr>
      </p:pic>
      <p:sp>
        <p:nvSpPr>
          <p:cNvPr id="234" name="Google Shape;234;p22"/>
          <p:cNvSpPr txBox="1"/>
          <p:nvPr/>
        </p:nvSpPr>
        <p:spPr>
          <a:xfrm>
            <a:off x="7954962" y="263525"/>
            <a:ext cx="1368425" cy="261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CLICK HERE</a:t>
            </a:r>
            <a:endParaRPr sz="1400" b="0" i="0" u="none" strike="noStrike" cap="none">
              <a:solidFill>
                <a:srgbClr val="000000"/>
              </a:solidFill>
              <a:latin typeface="Arial"/>
              <a:ea typeface="Arial"/>
              <a:cs typeface="Arial"/>
              <a:sym typeface="Arial"/>
            </a:endParaRPr>
          </a:p>
        </p:txBody>
      </p:sp>
      <p:sp>
        <p:nvSpPr>
          <p:cNvPr id="235" name="Google Shape;235;p22"/>
          <p:cNvSpPr/>
          <p:nvPr/>
        </p:nvSpPr>
        <p:spPr>
          <a:xfrm rot="2400000">
            <a:off x="8099425" y="519112"/>
            <a:ext cx="71437" cy="244475"/>
          </a:xfrm>
          <a:prstGeom prst="downArrow">
            <a:avLst>
              <a:gd name="adj1" fmla="val 18444"/>
              <a:gd name="adj2" fmla="val 50000"/>
            </a:avLst>
          </a:prstGeom>
          <a:solidFill>
            <a:schemeClr val="accent2"/>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2"/>
          <p:cNvSpPr txBox="1"/>
          <p:nvPr/>
        </p:nvSpPr>
        <p:spPr>
          <a:xfrm>
            <a:off x="5029200" y="8193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5"/>
              </a:rPr>
              <a:t>https://www.youtube.com/watch?v=3h8E8Y9omYY</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3"/>
          <p:cNvSpPr txBox="1">
            <a:spLocks noGrp="1"/>
          </p:cNvSpPr>
          <p:nvPr>
            <p:ph type="ctrTitle"/>
          </p:nvPr>
        </p:nvSpPr>
        <p:spPr>
          <a:xfrm>
            <a:off x="4168775" y="565836"/>
            <a:ext cx="4505325" cy="1160462"/>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800"/>
              <a:buNone/>
            </a:pPr>
            <a:r>
              <a:rPr lang="en-US" sz="4400" b="1" i="0" u="none" dirty="0">
                <a:solidFill>
                  <a:srgbClr val="114454"/>
                </a:solidFill>
              </a:rPr>
              <a:t>MUSCULAR SYSTEM</a:t>
            </a:r>
            <a:endParaRPr sz="4400" dirty="0"/>
          </a:p>
        </p:txBody>
      </p:sp>
      <p:sp>
        <p:nvSpPr>
          <p:cNvPr id="242" name="Google Shape;242;p23"/>
          <p:cNvSpPr txBox="1">
            <a:spLocks noGrp="1"/>
          </p:cNvSpPr>
          <p:nvPr>
            <p:ph type="subTitle" idx="1"/>
          </p:nvPr>
        </p:nvSpPr>
        <p:spPr>
          <a:xfrm>
            <a:off x="4282812" y="1625275"/>
            <a:ext cx="4505400" cy="784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i="0" u="none" dirty="0">
                <a:solidFill>
                  <a:srgbClr val="94BF6E"/>
                </a:solidFill>
                <a:latin typeface="Nixie One"/>
                <a:ea typeface="Nixie One"/>
                <a:cs typeface="Nixie One"/>
                <a:sym typeface="Nixie One"/>
              </a:rPr>
              <a:t>LESSON 8</a:t>
            </a:r>
            <a:endParaRPr dirty="0"/>
          </a:p>
        </p:txBody>
      </p:sp>
      <p:sp>
        <p:nvSpPr>
          <p:cNvPr id="243" name="Google Shape;243;p23"/>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15</a:t>
            </a:fld>
            <a:endParaRPr sz="1400" b="0" i="0" u="none" strike="noStrike" cap="none">
              <a:solidFill>
                <a:srgbClr val="000000"/>
              </a:solidFill>
              <a:latin typeface="Arial"/>
              <a:ea typeface="Arial"/>
              <a:cs typeface="Arial"/>
              <a:sym typeface="Arial"/>
            </a:endParaRPr>
          </a:p>
        </p:txBody>
      </p:sp>
      <p:sp>
        <p:nvSpPr>
          <p:cNvPr id="244" name="Google Shape;244;p23"/>
          <p:cNvSpPr txBox="1"/>
          <p:nvPr/>
        </p:nvSpPr>
        <p:spPr>
          <a:xfrm>
            <a:off x="0" y="503237"/>
            <a:ext cx="3500437" cy="37830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5" name="Google Shape;245;p23"/>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246" name="Google Shape;246;p23" descr="Erasmus+ logo EN.jpg"/>
          <p:cNvPicPr preferRelativeResize="0"/>
          <p:nvPr/>
        </p:nvPicPr>
        <p:blipFill rotWithShape="1">
          <a:blip r:embed="rId3">
            <a:alphaModFix/>
          </a:blip>
          <a:srcRect/>
          <a:stretch/>
        </p:blipFill>
        <p:spPr>
          <a:xfrm>
            <a:off x="149225" y="627062"/>
            <a:ext cx="2593975" cy="571500"/>
          </a:xfrm>
          <a:prstGeom prst="rect">
            <a:avLst/>
          </a:prstGeom>
          <a:noFill/>
          <a:ln>
            <a:noFill/>
          </a:ln>
        </p:spPr>
      </p:pic>
      <p:sp>
        <p:nvSpPr>
          <p:cNvPr id="248" name="Google Shape;248;p23"/>
          <p:cNvSpPr txBox="1"/>
          <p:nvPr/>
        </p:nvSpPr>
        <p:spPr>
          <a:xfrm>
            <a:off x="1171575" y="1300162"/>
            <a:ext cx="1368425" cy="261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en-US" sz="1100" b="0" i="0" u="none" strike="noStrike" cap="none">
                <a:solidFill>
                  <a:schemeClr val="lt1"/>
                </a:solidFill>
                <a:latin typeface="Arial"/>
                <a:ea typeface="Arial"/>
                <a:cs typeface="Arial"/>
                <a:sym typeface="Arial"/>
              </a:rPr>
              <a:t>CLICK HERE</a:t>
            </a:r>
            <a:endParaRPr sz="1400" b="0" i="0" u="none" strike="noStrike" cap="none">
              <a:solidFill>
                <a:srgbClr val="000000"/>
              </a:solidFill>
              <a:latin typeface="Arial"/>
              <a:ea typeface="Arial"/>
              <a:cs typeface="Arial"/>
              <a:sym typeface="Arial"/>
            </a:endParaRPr>
          </a:p>
        </p:txBody>
      </p:sp>
      <p:sp>
        <p:nvSpPr>
          <p:cNvPr id="249" name="Google Shape;249;p23"/>
          <p:cNvSpPr/>
          <p:nvPr/>
        </p:nvSpPr>
        <p:spPr>
          <a:xfrm>
            <a:off x="1628775" y="1549400"/>
            <a:ext cx="71437" cy="244475"/>
          </a:xfrm>
          <a:prstGeom prst="downArrow">
            <a:avLst>
              <a:gd name="adj1" fmla="val 18444"/>
              <a:gd name="adj2" fmla="val 50000"/>
            </a:avLst>
          </a:prstGeom>
          <a:solidFill>
            <a:schemeClr val="accen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23"/>
          <p:cNvSpPr txBox="1"/>
          <p:nvPr/>
        </p:nvSpPr>
        <p:spPr>
          <a:xfrm>
            <a:off x="355788" y="1793875"/>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4"/>
              </a:rPr>
              <a:t>https://www.youtube.com/watch?v=npq410SvImk</a:t>
            </a:r>
            <a:endParaRPr>
              <a:solidFill>
                <a:schemeClr val="lt1"/>
              </a:solidFill>
            </a:endParaRPr>
          </a:p>
        </p:txBody>
      </p:sp>
      <p:sp>
        <p:nvSpPr>
          <p:cNvPr id="253" name="Google Shape;253;p23"/>
          <p:cNvSpPr txBox="1"/>
          <p:nvPr/>
        </p:nvSpPr>
        <p:spPr>
          <a:xfrm>
            <a:off x="841550" y="2147825"/>
            <a:ext cx="1984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lt1"/>
                </a:solidFill>
                <a:hlinkClick r:id="rId4">
                  <a:extLst>
                    <a:ext uri="{A12FA001-AC4F-418D-AE19-62706E023703}">
                      <ahyp:hlinkClr xmlns:ahyp="http://schemas.microsoft.com/office/drawing/2018/hyperlinkcolor" val="tx"/>
                    </a:ext>
                  </a:extLst>
                </a:hlinkClick>
              </a:rPr>
              <a:t>https://www.youtube.com/watch?v=npq410SvImk</a:t>
            </a:r>
            <a:endParaRPr>
              <a:solidFill>
                <a:schemeClr val="lt1"/>
              </a:solidFill>
            </a:endParaRPr>
          </a:p>
        </p:txBody>
      </p:sp>
      <p:pic>
        <p:nvPicPr>
          <p:cNvPr id="3" name="Imagen 2">
            <a:extLst>
              <a:ext uri="{FF2B5EF4-FFF2-40B4-BE49-F238E27FC236}">
                <a16:creationId xmlns:a16="http://schemas.microsoft.com/office/drawing/2014/main" id="{BF1CC494-DB21-3DD5-2D41-DF3D5A3588C2}"/>
              </a:ext>
            </a:extLst>
          </p:cNvPr>
          <p:cNvPicPr>
            <a:picLocks noChangeAspect="1"/>
          </p:cNvPicPr>
          <p:nvPr/>
        </p:nvPicPr>
        <p:blipFill rotWithShape="1">
          <a:blip r:embed="rId5"/>
          <a:srcRect l="24152" t="44151" r="24154" b="20650"/>
          <a:stretch/>
        </p:blipFill>
        <p:spPr>
          <a:xfrm>
            <a:off x="4408389" y="2563475"/>
            <a:ext cx="4254245" cy="1810512"/>
          </a:xfrm>
          <a:prstGeom prst="rect">
            <a:avLst/>
          </a:prstGeom>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ctrTitle"/>
          </p:nvPr>
        </p:nvSpPr>
        <p:spPr>
          <a:xfrm>
            <a:off x="3821699" y="2878125"/>
            <a:ext cx="4796700" cy="1160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800"/>
              <a:buNone/>
            </a:pPr>
            <a:r>
              <a:rPr lang="en-US" sz="4300" b="1" i="0" u="none">
                <a:solidFill>
                  <a:srgbClr val="114454"/>
                </a:solidFill>
              </a:rPr>
              <a:t>REPRODUCTIVE SYSTEM</a:t>
            </a:r>
            <a:endParaRPr sz="4300"/>
          </a:p>
        </p:txBody>
      </p:sp>
      <p:sp>
        <p:nvSpPr>
          <p:cNvPr id="259" name="Google Shape;259;p24"/>
          <p:cNvSpPr txBox="1">
            <a:spLocks noGrp="1"/>
          </p:cNvSpPr>
          <p:nvPr>
            <p:ph type="subTitle" idx="1"/>
          </p:nvPr>
        </p:nvSpPr>
        <p:spPr>
          <a:xfrm>
            <a:off x="4113212" y="3983037"/>
            <a:ext cx="4505325" cy="7842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i="0" u="none">
                <a:solidFill>
                  <a:srgbClr val="94BF6E"/>
                </a:solidFill>
                <a:latin typeface="Nixie One"/>
                <a:ea typeface="Nixie One"/>
                <a:cs typeface="Nixie One"/>
                <a:sym typeface="Nixie One"/>
              </a:rPr>
              <a:t>LESSON 9</a:t>
            </a:r>
            <a:endParaRPr/>
          </a:p>
        </p:txBody>
      </p:sp>
      <p:sp>
        <p:nvSpPr>
          <p:cNvPr id="260" name="Google Shape;260;p24"/>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16</a:t>
            </a:fld>
            <a:endParaRPr sz="1400" b="0" i="0" u="none" strike="noStrike" cap="none">
              <a:solidFill>
                <a:srgbClr val="000000"/>
              </a:solidFill>
              <a:latin typeface="Arial"/>
              <a:ea typeface="Arial"/>
              <a:cs typeface="Arial"/>
              <a:sym typeface="Arial"/>
            </a:endParaRPr>
          </a:p>
        </p:txBody>
      </p:sp>
      <p:sp>
        <p:nvSpPr>
          <p:cNvPr id="261" name="Google Shape;261;p24"/>
          <p:cNvSpPr txBox="1"/>
          <p:nvPr/>
        </p:nvSpPr>
        <p:spPr>
          <a:xfrm>
            <a:off x="0" y="503237"/>
            <a:ext cx="3500437" cy="37830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4"/>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263" name="Google Shape;263;p24" descr="Erasmus+ logo EN.jpg"/>
          <p:cNvPicPr preferRelativeResize="0"/>
          <p:nvPr/>
        </p:nvPicPr>
        <p:blipFill rotWithShape="1">
          <a:blip r:embed="rId3">
            <a:alphaModFix/>
          </a:blip>
          <a:srcRect/>
          <a:stretch/>
        </p:blipFill>
        <p:spPr>
          <a:xfrm>
            <a:off x="149225" y="627062"/>
            <a:ext cx="2593975" cy="571500"/>
          </a:xfrm>
          <a:prstGeom prst="rect">
            <a:avLst/>
          </a:prstGeom>
          <a:noFill/>
          <a:ln>
            <a:noFill/>
          </a:ln>
        </p:spPr>
      </p:pic>
      <p:pic>
        <p:nvPicPr>
          <p:cNvPr id="265" name="Google Shape;265;p24"/>
          <p:cNvPicPr preferRelativeResize="0"/>
          <p:nvPr/>
        </p:nvPicPr>
        <p:blipFill rotWithShape="1">
          <a:blip r:embed="rId4">
            <a:alphaModFix/>
          </a:blip>
          <a:srcRect/>
          <a:stretch/>
        </p:blipFill>
        <p:spPr>
          <a:xfrm>
            <a:off x="4213400" y="244475"/>
            <a:ext cx="4405124" cy="2283299"/>
          </a:xfrm>
          <a:prstGeom prst="rect">
            <a:avLst/>
          </a:prstGeom>
          <a:noFill/>
          <a:ln>
            <a:noFill/>
          </a:ln>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5"/>
          <p:cNvSpPr txBox="1">
            <a:spLocks noGrp="1"/>
          </p:cNvSpPr>
          <p:nvPr>
            <p:ph type="ctrTitle"/>
          </p:nvPr>
        </p:nvSpPr>
        <p:spPr>
          <a:xfrm>
            <a:off x="4113212" y="2878137"/>
            <a:ext cx="4505325" cy="1160462"/>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800"/>
              <a:buNone/>
            </a:pPr>
            <a:r>
              <a:rPr lang="en-US" sz="4300" b="1" i="0" u="none">
                <a:solidFill>
                  <a:srgbClr val="114454"/>
                </a:solidFill>
              </a:rPr>
              <a:t>FINAL</a:t>
            </a:r>
            <a:r>
              <a:rPr lang="en-US" sz="4300" b="1"/>
              <a:t> </a:t>
            </a:r>
            <a:r>
              <a:rPr lang="en-US" sz="4300" b="1" i="0" u="none">
                <a:solidFill>
                  <a:srgbClr val="114454"/>
                </a:solidFill>
              </a:rPr>
              <a:t>TASK</a:t>
            </a:r>
            <a:endParaRPr sz="4300"/>
          </a:p>
        </p:txBody>
      </p:sp>
      <p:sp>
        <p:nvSpPr>
          <p:cNvPr id="271" name="Google Shape;271;p25"/>
          <p:cNvSpPr txBox="1">
            <a:spLocks noGrp="1"/>
          </p:cNvSpPr>
          <p:nvPr>
            <p:ph type="subTitle" idx="1"/>
          </p:nvPr>
        </p:nvSpPr>
        <p:spPr>
          <a:xfrm>
            <a:off x="4113212" y="3983037"/>
            <a:ext cx="4505325" cy="7842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800" b="1" i="0" u="none">
                <a:solidFill>
                  <a:srgbClr val="94BF6E"/>
                </a:solidFill>
                <a:latin typeface="Nixie One"/>
                <a:ea typeface="Nixie One"/>
                <a:cs typeface="Nixie One"/>
                <a:sym typeface="Nixie One"/>
              </a:rPr>
              <a:t>LESSON 10</a:t>
            </a:r>
            <a:endParaRPr/>
          </a:p>
        </p:txBody>
      </p:sp>
      <p:sp>
        <p:nvSpPr>
          <p:cNvPr id="272" name="Google Shape;272;p25"/>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17</a:t>
            </a:fld>
            <a:endParaRPr sz="1400" b="0" i="0" u="none" strike="noStrike" cap="none">
              <a:solidFill>
                <a:srgbClr val="000000"/>
              </a:solidFill>
              <a:latin typeface="Arial"/>
              <a:ea typeface="Arial"/>
              <a:cs typeface="Arial"/>
              <a:sym typeface="Arial"/>
            </a:endParaRPr>
          </a:p>
        </p:txBody>
      </p:sp>
      <p:sp>
        <p:nvSpPr>
          <p:cNvPr id="273" name="Google Shape;273;p25"/>
          <p:cNvSpPr txBox="1"/>
          <p:nvPr/>
        </p:nvSpPr>
        <p:spPr>
          <a:xfrm>
            <a:off x="0" y="503237"/>
            <a:ext cx="3500437" cy="37830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5"/>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275" name="Google Shape;275;p25" descr="Erasmus+ logo EN.jpg"/>
          <p:cNvPicPr preferRelativeResize="0"/>
          <p:nvPr/>
        </p:nvPicPr>
        <p:blipFill rotWithShape="1">
          <a:blip r:embed="rId3">
            <a:alphaModFix/>
          </a:blip>
          <a:srcRect/>
          <a:stretch/>
        </p:blipFill>
        <p:spPr>
          <a:xfrm>
            <a:off x="149225" y="627062"/>
            <a:ext cx="2593975" cy="571500"/>
          </a:xfrm>
          <a:prstGeom prst="rect">
            <a:avLst/>
          </a:prstGeom>
          <a:noFill/>
          <a:ln>
            <a:noFill/>
          </a:ln>
        </p:spPr>
      </p:pic>
      <p:pic>
        <p:nvPicPr>
          <p:cNvPr id="277" name="Google Shape;277;p25"/>
          <p:cNvPicPr preferRelativeResize="0"/>
          <p:nvPr/>
        </p:nvPicPr>
        <p:blipFill rotWithShape="1">
          <a:blip r:embed="rId4">
            <a:alphaModFix/>
          </a:blip>
          <a:srcRect l="35121" t="25697" r="35822" b="21467"/>
          <a:stretch/>
        </p:blipFill>
        <p:spPr>
          <a:xfrm>
            <a:off x="5265737" y="627062"/>
            <a:ext cx="2200275" cy="2247900"/>
          </a:xfrm>
          <a:prstGeom prst="rect">
            <a:avLst/>
          </a:prstGeom>
          <a:noFill/>
          <a:ln>
            <a:noFill/>
          </a:ln>
        </p:spPr>
      </p:pic>
      <p:pic>
        <p:nvPicPr>
          <p:cNvPr id="278" name="Google Shape;278;p25"/>
          <p:cNvPicPr preferRelativeResize="0"/>
          <p:nvPr/>
        </p:nvPicPr>
        <p:blipFill rotWithShape="1">
          <a:blip r:embed="rId5">
            <a:alphaModFix/>
          </a:blip>
          <a:srcRect l="68458" t="11026" r="14674" b="54881"/>
          <a:stretch/>
        </p:blipFill>
        <p:spPr>
          <a:xfrm>
            <a:off x="685800" y="1662112"/>
            <a:ext cx="1900237" cy="2160587"/>
          </a:xfrm>
          <a:prstGeom prst="rect">
            <a:avLst/>
          </a:prstGeom>
          <a:noFill/>
          <a:ln>
            <a:noFill/>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6"/>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18</a:t>
            </a:fld>
            <a:endParaRPr sz="1400" b="0" i="0" u="none" strike="noStrike" cap="none">
              <a:solidFill>
                <a:srgbClr val="000000"/>
              </a:solidFill>
              <a:latin typeface="Arial"/>
              <a:ea typeface="Arial"/>
              <a:cs typeface="Arial"/>
              <a:sym typeface="Arial"/>
            </a:endParaRPr>
          </a:p>
        </p:txBody>
      </p:sp>
      <p:sp>
        <p:nvSpPr>
          <p:cNvPr id="284" name="Google Shape;284;p26"/>
          <p:cNvSpPr txBox="1">
            <a:spLocks noGrp="1"/>
          </p:cNvSpPr>
          <p:nvPr>
            <p:ph type="ctrTitle" idx="4294967295"/>
          </p:nvPr>
        </p:nvSpPr>
        <p:spPr>
          <a:xfrm>
            <a:off x="4864100" y="571500"/>
            <a:ext cx="4279900" cy="6873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Nixie One"/>
                <a:ea typeface="Nixie One"/>
                <a:cs typeface="Nixie One"/>
                <a:sym typeface="Nixie One"/>
              </a:rPr>
              <a:t>R E S O U R C E S </a:t>
            </a:r>
            <a:endParaRPr sz="1400" b="0" i="0" u="none" strike="noStrike" cap="none">
              <a:solidFill>
                <a:srgbClr val="000000"/>
              </a:solidFill>
              <a:latin typeface="Arial"/>
              <a:ea typeface="Arial"/>
              <a:cs typeface="Arial"/>
              <a:sym typeface="Arial"/>
            </a:endParaRPr>
          </a:p>
        </p:txBody>
      </p:sp>
      <p:sp>
        <p:nvSpPr>
          <p:cNvPr id="285" name="Google Shape;285;p26"/>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286" name="Google Shape;286;p26" descr="Erasmus+ logo EN.jpg"/>
          <p:cNvPicPr preferRelativeResize="0"/>
          <p:nvPr/>
        </p:nvPicPr>
        <p:blipFill rotWithShape="1">
          <a:blip r:embed="rId3">
            <a:alphaModFix/>
          </a:blip>
          <a:srcRect/>
          <a:stretch/>
        </p:blipFill>
        <p:spPr>
          <a:xfrm>
            <a:off x="142875" y="142875"/>
            <a:ext cx="2593975" cy="571500"/>
          </a:xfrm>
          <a:prstGeom prst="rect">
            <a:avLst/>
          </a:prstGeom>
          <a:noFill/>
          <a:ln>
            <a:noFill/>
          </a:ln>
        </p:spPr>
      </p:pic>
      <p:sp>
        <p:nvSpPr>
          <p:cNvPr id="287" name="Google Shape;287;p26"/>
          <p:cNvSpPr txBox="1"/>
          <p:nvPr/>
        </p:nvSpPr>
        <p:spPr>
          <a:xfrm>
            <a:off x="428625" y="1500187"/>
            <a:ext cx="8143800" cy="630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lt1"/>
              </a:buClr>
              <a:buSzPts val="1400"/>
              <a:buFont typeface="Nixie One"/>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Nixie One"/>
              <a:ea typeface="Nixie One"/>
              <a:cs typeface="Nixie One"/>
              <a:sym typeface="Nixie One"/>
            </a:endParaRPr>
          </a:p>
        </p:txBody>
      </p:sp>
      <p:sp>
        <p:nvSpPr>
          <p:cNvPr id="288" name="Google Shape;288;p26"/>
          <p:cNvSpPr txBox="1"/>
          <p:nvPr/>
        </p:nvSpPr>
        <p:spPr>
          <a:xfrm>
            <a:off x="258600" y="1408000"/>
            <a:ext cx="8419200" cy="276995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lt1"/>
                </a:solidFill>
              </a:rPr>
              <a:t>PÁGS WEB + APPS									MATERIALS</a:t>
            </a:r>
            <a:endParaRPr dirty="0">
              <a:solidFill>
                <a:schemeClr val="lt1"/>
              </a:solidFill>
            </a:endParaRPr>
          </a:p>
          <a:p>
            <a:pPr marL="0" lvl="0" indent="0" algn="l" rtl="0">
              <a:spcBef>
                <a:spcPts val="0"/>
              </a:spcBef>
              <a:spcAft>
                <a:spcPts val="0"/>
              </a:spcAft>
              <a:buNone/>
            </a:pPr>
            <a:endParaRPr dirty="0">
              <a:solidFill>
                <a:schemeClr val="lt1"/>
              </a:solidFill>
            </a:endParaRPr>
          </a:p>
          <a:p>
            <a:pPr marL="0" lvl="0" indent="0" algn="l" rtl="0">
              <a:spcBef>
                <a:spcPts val="0"/>
              </a:spcBef>
              <a:spcAft>
                <a:spcPts val="0"/>
              </a:spcAft>
              <a:buNone/>
            </a:pPr>
            <a:r>
              <a:rPr lang="en-US" dirty="0">
                <a:solidFill>
                  <a:schemeClr val="lt1"/>
                </a:solidFill>
              </a:rPr>
              <a:t>QR Generator</a:t>
            </a:r>
          </a:p>
          <a:p>
            <a:pPr marL="0" lvl="0" indent="0" algn="l" rtl="0">
              <a:spcBef>
                <a:spcPts val="0"/>
              </a:spcBef>
              <a:spcAft>
                <a:spcPts val="0"/>
              </a:spcAft>
              <a:buNone/>
            </a:pPr>
            <a:r>
              <a:rPr lang="en-US" dirty="0" err="1">
                <a:solidFill>
                  <a:schemeClr val="lt1"/>
                </a:solidFill>
              </a:rPr>
              <a:t>Mentimeter</a:t>
            </a:r>
            <a:r>
              <a:rPr lang="en-US" dirty="0">
                <a:solidFill>
                  <a:schemeClr val="lt1"/>
                </a:solidFill>
              </a:rPr>
              <a:t>					</a:t>
            </a:r>
          </a:p>
          <a:p>
            <a:pPr marL="0" lvl="0" indent="0" algn="l" rtl="0">
              <a:spcBef>
                <a:spcPts val="0"/>
              </a:spcBef>
              <a:spcAft>
                <a:spcPts val="0"/>
              </a:spcAft>
              <a:buNone/>
            </a:pPr>
            <a:r>
              <a:rPr lang="en-US" dirty="0">
                <a:solidFill>
                  <a:schemeClr val="lt1"/>
                </a:solidFill>
              </a:rPr>
              <a:t>Toothpicks	</a:t>
            </a:r>
          </a:p>
          <a:p>
            <a:pPr marL="0" lvl="0" indent="0" algn="l" rtl="0">
              <a:spcBef>
                <a:spcPts val="0"/>
              </a:spcBef>
              <a:spcAft>
                <a:spcPts val="0"/>
              </a:spcAft>
              <a:buNone/>
            </a:pPr>
            <a:r>
              <a:rPr lang="en-US" dirty="0">
                <a:solidFill>
                  <a:schemeClr val="lt1"/>
                </a:solidFill>
              </a:rPr>
              <a:t>Cardboards</a:t>
            </a:r>
            <a:endParaRPr dirty="0">
              <a:solidFill>
                <a:schemeClr val="lt1"/>
              </a:solidFill>
            </a:endParaRPr>
          </a:p>
          <a:p>
            <a:pPr marL="0" lvl="0" indent="0" algn="l" rtl="0">
              <a:spcBef>
                <a:spcPts val="0"/>
              </a:spcBef>
              <a:spcAft>
                <a:spcPts val="0"/>
              </a:spcAft>
              <a:buNone/>
            </a:pPr>
            <a:r>
              <a:rPr lang="en-US" dirty="0">
                <a:solidFill>
                  <a:schemeClr val="lt1"/>
                </a:solidFill>
              </a:rPr>
              <a:t>Markers								</a:t>
            </a:r>
          </a:p>
          <a:p>
            <a:pPr marL="0" lvl="0" indent="0" algn="l" rtl="0">
              <a:spcBef>
                <a:spcPts val="0"/>
              </a:spcBef>
              <a:spcAft>
                <a:spcPts val="0"/>
              </a:spcAft>
              <a:buNone/>
            </a:pPr>
            <a:r>
              <a:rPr lang="en-US" dirty="0">
                <a:solidFill>
                  <a:schemeClr val="lt1"/>
                </a:solidFill>
              </a:rPr>
              <a:t>Google images						</a:t>
            </a:r>
          </a:p>
          <a:p>
            <a:pPr marL="0" lvl="0" indent="0" algn="l" rtl="0">
              <a:spcBef>
                <a:spcPts val="0"/>
              </a:spcBef>
              <a:spcAft>
                <a:spcPts val="0"/>
              </a:spcAft>
              <a:buNone/>
            </a:pPr>
            <a:r>
              <a:rPr lang="en-US" dirty="0">
                <a:solidFill>
                  <a:schemeClr val="lt1"/>
                </a:solidFill>
              </a:rPr>
              <a:t>Kahoot</a:t>
            </a:r>
          </a:p>
          <a:p>
            <a:pPr marL="0" lvl="0" indent="0" algn="l" rtl="0">
              <a:spcBef>
                <a:spcPts val="0"/>
              </a:spcBef>
              <a:spcAft>
                <a:spcPts val="0"/>
              </a:spcAft>
              <a:buNone/>
            </a:pPr>
            <a:r>
              <a:rPr lang="en-US" dirty="0">
                <a:solidFill>
                  <a:schemeClr val="lt1"/>
                </a:solidFill>
              </a:rPr>
              <a:t>Playdough	</a:t>
            </a:r>
            <a:endParaRPr dirty="0">
              <a:solidFill>
                <a:schemeClr val="lt1"/>
              </a:solidFill>
            </a:endParaRPr>
          </a:p>
          <a:p>
            <a:pPr marL="4572000" lvl="0" indent="457200" algn="l" rtl="0">
              <a:spcBef>
                <a:spcPts val="0"/>
              </a:spcBef>
              <a:spcAft>
                <a:spcPts val="0"/>
              </a:spcAft>
              <a:buNone/>
            </a:pPr>
            <a:r>
              <a:rPr lang="en-US" dirty="0">
                <a:solidFill>
                  <a:schemeClr val="lt1"/>
                </a:solidFill>
              </a:rPr>
              <a:t>		</a:t>
            </a:r>
            <a:endParaRPr dirty="0">
              <a:solidFill>
                <a:schemeClr val="lt1"/>
              </a:solidFill>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0"/>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2</a:t>
            </a:fld>
            <a:endParaRPr sz="1400" b="0" i="0" u="none" strike="noStrike" cap="none">
              <a:solidFill>
                <a:srgbClr val="000000"/>
              </a:solidFill>
              <a:latin typeface="Arial"/>
              <a:ea typeface="Arial"/>
              <a:cs typeface="Arial"/>
              <a:sym typeface="Arial"/>
            </a:endParaRPr>
          </a:p>
        </p:txBody>
      </p:sp>
      <p:sp>
        <p:nvSpPr>
          <p:cNvPr id="63" name="Google Shape;63;p10"/>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64" name="Google Shape;64;p10" descr="Erasmus+ logo EN.jpg"/>
          <p:cNvPicPr preferRelativeResize="0"/>
          <p:nvPr/>
        </p:nvPicPr>
        <p:blipFill rotWithShape="1">
          <a:blip r:embed="rId3">
            <a:alphaModFix/>
          </a:blip>
          <a:srcRect/>
          <a:stretch/>
        </p:blipFill>
        <p:spPr>
          <a:xfrm>
            <a:off x="123825" y="588962"/>
            <a:ext cx="2593975" cy="571500"/>
          </a:xfrm>
          <a:prstGeom prst="rect">
            <a:avLst/>
          </a:prstGeom>
          <a:noFill/>
          <a:ln>
            <a:noFill/>
          </a:ln>
        </p:spPr>
      </p:pic>
      <p:sp>
        <p:nvSpPr>
          <p:cNvPr id="65" name="Google Shape;65;p10"/>
          <p:cNvSpPr txBox="1"/>
          <p:nvPr/>
        </p:nvSpPr>
        <p:spPr>
          <a:xfrm>
            <a:off x="428625" y="1500187"/>
            <a:ext cx="8143875" cy="20320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400"/>
              <a:buChar char="⮚"/>
            </a:pPr>
            <a:r>
              <a:rPr lang="en-US" sz="1400" i="0" u="none" strike="noStrike" cap="none">
                <a:solidFill>
                  <a:schemeClr val="lt1"/>
                </a:solidFill>
              </a:rPr>
              <a:t>SUBJECT: SCIENCE </a:t>
            </a:r>
            <a:endParaRPr sz="1400" i="0" u="none" strike="noStrike" cap="none">
              <a:solidFill>
                <a:srgbClr val="000000"/>
              </a:solidFill>
            </a:endParaRPr>
          </a:p>
          <a:p>
            <a:pPr marL="0" marR="0" lvl="0" indent="0" algn="l" rtl="0">
              <a:lnSpc>
                <a:spcPct val="200000"/>
              </a:lnSpc>
              <a:spcBef>
                <a:spcPts val="0"/>
              </a:spcBef>
              <a:spcAft>
                <a:spcPts val="0"/>
              </a:spcAft>
              <a:buClr>
                <a:schemeClr val="lt1"/>
              </a:buClr>
              <a:buSzPts val="1400"/>
              <a:buChar char="⮚"/>
            </a:pPr>
            <a:r>
              <a:rPr lang="en-US" sz="1400" i="0" u="none" strike="noStrike" cap="none">
                <a:solidFill>
                  <a:schemeClr val="lt1"/>
                </a:solidFill>
              </a:rPr>
              <a:t>SPECIFICATION: in ENGLISH via CLIL method (level in languages)</a:t>
            </a:r>
            <a:endParaRPr sz="1400" i="0" u="none" strike="noStrike" cap="none">
              <a:solidFill>
                <a:srgbClr val="000000"/>
              </a:solidFill>
            </a:endParaRPr>
          </a:p>
          <a:p>
            <a:pPr marL="0" marR="0" lvl="0" indent="0" algn="l" rtl="0">
              <a:lnSpc>
                <a:spcPct val="200000"/>
              </a:lnSpc>
              <a:spcBef>
                <a:spcPts val="0"/>
              </a:spcBef>
              <a:spcAft>
                <a:spcPts val="0"/>
              </a:spcAft>
              <a:buClr>
                <a:schemeClr val="lt1"/>
              </a:buClr>
              <a:buSzPts val="1400"/>
              <a:buChar char="⮚"/>
            </a:pPr>
            <a:r>
              <a:rPr lang="en-US" sz="1400" i="0" u="none" strike="noStrike" cap="none">
                <a:solidFill>
                  <a:schemeClr val="lt1"/>
                </a:solidFill>
              </a:rPr>
              <a:t>AGE OF STUDENTS: 11-12</a:t>
            </a:r>
            <a:endParaRPr sz="1400" i="0" u="none" strike="noStrike" cap="none">
              <a:solidFill>
                <a:srgbClr val="000000"/>
              </a:solidFill>
            </a:endParaRPr>
          </a:p>
          <a:p>
            <a:pPr marL="0" marR="0" lvl="0" indent="0" algn="l" rtl="0">
              <a:lnSpc>
                <a:spcPct val="200000"/>
              </a:lnSpc>
              <a:spcBef>
                <a:spcPts val="0"/>
              </a:spcBef>
              <a:spcAft>
                <a:spcPts val="0"/>
              </a:spcAft>
              <a:buClr>
                <a:schemeClr val="lt1"/>
              </a:buClr>
              <a:buSzPts val="1400"/>
              <a:buChar char="⮚"/>
            </a:pPr>
            <a:r>
              <a:rPr lang="en-US" sz="1400" i="0" u="none" strike="noStrike" cap="none">
                <a:solidFill>
                  <a:schemeClr val="lt1"/>
                </a:solidFill>
              </a:rPr>
              <a:t>1 LESSON : 45 min</a:t>
            </a:r>
            <a:endParaRPr sz="1400"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Nixie One"/>
              <a:ea typeface="Nixie One"/>
              <a:cs typeface="Nixie One"/>
              <a:sym typeface="Nixie One"/>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1"/>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3</a:t>
            </a:fld>
            <a:endParaRPr sz="1400" b="0" i="0" u="none" strike="noStrike" cap="none">
              <a:solidFill>
                <a:srgbClr val="000000"/>
              </a:solidFill>
              <a:latin typeface="Arial"/>
              <a:ea typeface="Arial"/>
              <a:cs typeface="Arial"/>
              <a:sym typeface="Arial"/>
            </a:endParaRPr>
          </a:p>
        </p:txBody>
      </p:sp>
      <p:sp>
        <p:nvSpPr>
          <p:cNvPr id="71" name="Google Shape;71;p11"/>
          <p:cNvSpPr txBox="1">
            <a:spLocks noGrp="1"/>
          </p:cNvSpPr>
          <p:nvPr>
            <p:ph type="ctrTitle" idx="4294967295"/>
          </p:nvPr>
        </p:nvSpPr>
        <p:spPr>
          <a:xfrm>
            <a:off x="4572000" y="571500"/>
            <a:ext cx="4279800" cy="687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300" b="1" i="0" u="none" strike="noStrike" cap="none">
                <a:solidFill>
                  <a:srgbClr val="FFFFFF"/>
                </a:solidFill>
              </a:rPr>
              <a:t>INTRODUCTION</a:t>
            </a:r>
            <a:endParaRPr sz="1900" b="1" i="0" u="none" strike="noStrike" cap="none">
              <a:solidFill>
                <a:srgbClr val="000000"/>
              </a:solidFill>
            </a:endParaRPr>
          </a:p>
        </p:txBody>
      </p:sp>
      <p:sp>
        <p:nvSpPr>
          <p:cNvPr id="72" name="Google Shape;72;p11"/>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73" name="Google Shape;73;p11" descr="Erasmus+ logo EN.jpg"/>
          <p:cNvPicPr preferRelativeResize="0"/>
          <p:nvPr/>
        </p:nvPicPr>
        <p:blipFill rotWithShape="1">
          <a:blip r:embed="rId3">
            <a:alphaModFix/>
          </a:blip>
          <a:srcRect/>
          <a:stretch/>
        </p:blipFill>
        <p:spPr>
          <a:xfrm>
            <a:off x="123825" y="571500"/>
            <a:ext cx="2593975" cy="571500"/>
          </a:xfrm>
          <a:prstGeom prst="rect">
            <a:avLst/>
          </a:prstGeom>
          <a:noFill/>
          <a:ln>
            <a:noFill/>
          </a:ln>
        </p:spPr>
      </p:pic>
      <p:sp>
        <p:nvSpPr>
          <p:cNvPr id="74" name="Google Shape;74;p11"/>
          <p:cNvSpPr txBox="1"/>
          <p:nvPr/>
        </p:nvSpPr>
        <p:spPr>
          <a:xfrm>
            <a:off x="428625" y="1500187"/>
            <a:ext cx="8143800" cy="2012100"/>
          </a:xfrm>
          <a:prstGeom prst="rect">
            <a:avLst/>
          </a:prstGeom>
          <a:noFill/>
          <a:ln>
            <a:noFill/>
          </a:ln>
        </p:spPr>
        <p:txBody>
          <a:bodyPr spcFirstLastPara="1" wrap="square" lIns="91425" tIns="45700" rIns="91425" bIns="45700" anchor="t" anchorCtr="0">
            <a:spAutoFit/>
          </a:bodyPr>
          <a:lstStyle/>
          <a:p>
            <a:pPr marL="0" lvl="0" indent="0" algn="just" rtl="0">
              <a:lnSpc>
                <a:spcPct val="163636"/>
              </a:lnSpc>
              <a:spcBef>
                <a:spcPts val="0"/>
              </a:spcBef>
              <a:spcAft>
                <a:spcPts val="0"/>
              </a:spcAft>
              <a:buNone/>
            </a:pPr>
            <a:r>
              <a:rPr lang="en-US">
                <a:solidFill>
                  <a:srgbClr val="FFFFFF"/>
                </a:solidFill>
              </a:rPr>
              <a:t>The objective of this learning unit is to demonstrate how the CLIL methodology could be integrated with Science. By applying this method students would improve their English skills and be better motivated in the learning process.</a:t>
            </a:r>
            <a:endParaRPr>
              <a:solidFill>
                <a:srgbClr val="FFFFFF"/>
              </a:solidFill>
            </a:endParaRPr>
          </a:p>
          <a:p>
            <a:pPr marL="0" marR="0" lvl="0" indent="0" algn="just" rtl="0">
              <a:lnSpc>
                <a:spcPct val="150000"/>
              </a:lnSpc>
              <a:spcBef>
                <a:spcPts val="0"/>
              </a:spcBef>
              <a:spcAft>
                <a:spcPts val="0"/>
              </a:spcAft>
              <a:buClr>
                <a:schemeClr val="lt1"/>
              </a:buClr>
              <a:buSzPts val="1400"/>
              <a:buFont typeface="Arial"/>
              <a:buNone/>
            </a:pPr>
            <a:endParaRPr>
              <a:solidFill>
                <a:schemeClr val="lt1"/>
              </a:solidFill>
            </a:endParaRPr>
          </a:p>
          <a:p>
            <a:pPr marL="0" marR="0" lvl="0" indent="0" algn="just" rtl="0">
              <a:lnSpc>
                <a:spcPct val="15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2"/>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4</a:t>
            </a:fld>
            <a:endParaRPr sz="1400" b="0" i="0" u="none" strike="noStrike" cap="none">
              <a:solidFill>
                <a:srgbClr val="000000"/>
              </a:solidFill>
              <a:latin typeface="Arial"/>
              <a:ea typeface="Arial"/>
              <a:cs typeface="Arial"/>
              <a:sym typeface="Arial"/>
            </a:endParaRPr>
          </a:p>
        </p:txBody>
      </p:sp>
      <p:sp>
        <p:nvSpPr>
          <p:cNvPr id="80" name="Google Shape;80;p12"/>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81" name="Google Shape;81;p12" descr="Erasmus+ logo EN.jpg"/>
          <p:cNvPicPr preferRelativeResize="0"/>
          <p:nvPr/>
        </p:nvPicPr>
        <p:blipFill rotWithShape="1">
          <a:blip r:embed="rId3">
            <a:alphaModFix/>
          </a:blip>
          <a:srcRect/>
          <a:stretch/>
        </p:blipFill>
        <p:spPr>
          <a:xfrm>
            <a:off x="123825" y="593725"/>
            <a:ext cx="2593975" cy="571500"/>
          </a:xfrm>
          <a:prstGeom prst="rect">
            <a:avLst/>
          </a:prstGeom>
          <a:noFill/>
          <a:ln>
            <a:noFill/>
          </a:ln>
        </p:spPr>
      </p:pic>
      <p:sp>
        <p:nvSpPr>
          <p:cNvPr id="82" name="Google Shape;82;p12"/>
          <p:cNvSpPr txBox="1"/>
          <p:nvPr/>
        </p:nvSpPr>
        <p:spPr>
          <a:xfrm>
            <a:off x="428625" y="1500187"/>
            <a:ext cx="8143800" cy="27174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chemeClr val="lt1"/>
              </a:buClr>
              <a:buSzPts val="1400"/>
              <a:buFont typeface="Arial"/>
              <a:buNone/>
            </a:pPr>
            <a:r>
              <a:rPr lang="en-US">
                <a:solidFill>
                  <a:srgbClr val="FFFFFF"/>
                </a:solidFill>
              </a:rPr>
              <a:t>This learning will be implemented in Nuestra Señora del Rosario school located in Valencia, Spain.</a:t>
            </a:r>
            <a:endParaRPr>
              <a:solidFill>
                <a:srgbClr val="FFFFFF"/>
              </a:solidFill>
            </a:endParaRPr>
          </a:p>
          <a:p>
            <a:pPr marL="0" lvl="0" indent="0" algn="just" rtl="0">
              <a:lnSpc>
                <a:spcPct val="163636"/>
              </a:lnSpc>
              <a:spcBef>
                <a:spcPts val="0"/>
              </a:spcBef>
              <a:spcAft>
                <a:spcPts val="0"/>
              </a:spcAft>
              <a:buNone/>
            </a:pPr>
            <a:r>
              <a:rPr lang="en-US">
                <a:solidFill>
                  <a:srgbClr val="FFFFFF"/>
                </a:solidFill>
              </a:rPr>
              <a:t>It has been designed for a Primary 6 class of 25 students and will be lead by two teachers.</a:t>
            </a:r>
            <a:endParaRPr>
              <a:solidFill>
                <a:srgbClr val="FFFFFF"/>
              </a:solidFill>
            </a:endParaRPr>
          </a:p>
          <a:p>
            <a:pPr marL="0" lvl="0" indent="0" algn="just" rtl="0">
              <a:lnSpc>
                <a:spcPct val="163636"/>
              </a:lnSpc>
              <a:spcBef>
                <a:spcPts val="0"/>
              </a:spcBef>
              <a:spcAft>
                <a:spcPts val="0"/>
              </a:spcAft>
              <a:buNone/>
            </a:pPr>
            <a:endParaRPr>
              <a:solidFill>
                <a:srgbClr val="FFFFFF"/>
              </a:solidFill>
            </a:endParaRPr>
          </a:p>
          <a:p>
            <a:pPr marL="0" lvl="0" indent="0" algn="just" rtl="0">
              <a:lnSpc>
                <a:spcPct val="163636"/>
              </a:lnSpc>
              <a:spcBef>
                <a:spcPts val="0"/>
              </a:spcBef>
              <a:spcAft>
                <a:spcPts val="0"/>
              </a:spcAft>
              <a:buNone/>
            </a:pPr>
            <a:r>
              <a:rPr lang="en-US">
                <a:solidFill>
                  <a:srgbClr val="FFFFFF"/>
                </a:solidFill>
              </a:rPr>
              <a:t>The unit is included in this course because students at this level have the necessary skills to understand abstract content. It will be taught at the end of the second term, and the content will be taken from the second block of the Science subject, titled "The Human Body and Health”.</a:t>
            </a:r>
            <a:endParaRPr>
              <a:solidFill>
                <a:srgbClr val="FFFFFF"/>
              </a:solidFill>
            </a:endParaRPr>
          </a:p>
          <a:p>
            <a:pPr marL="0" marR="0" lvl="0" indent="0" algn="just" rtl="0">
              <a:lnSpc>
                <a:spcPct val="150000"/>
              </a:lnSpc>
              <a:spcBef>
                <a:spcPts val="0"/>
              </a:spcBef>
              <a:spcAft>
                <a:spcPts val="0"/>
              </a:spcAft>
              <a:buClr>
                <a:schemeClr val="lt1"/>
              </a:buClr>
              <a:buSzPts val="1400"/>
              <a:buFont typeface="Arial"/>
              <a:buNone/>
            </a:pPr>
            <a:endParaRPr>
              <a:solidFill>
                <a:schemeClr val="lt1"/>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 name="Google Shape;83;p12"/>
          <p:cNvSpPr txBox="1"/>
          <p:nvPr/>
        </p:nvSpPr>
        <p:spPr>
          <a:xfrm>
            <a:off x="3000375" y="571500"/>
            <a:ext cx="5892800" cy="6873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1800"/>
              <a:buFont typeface="Nixie One"/>
              <a:buNone/>
            </a:pPr>
            <a:r>
              <a:rPr lang="en-US" sz="2100" b="1" i="0" u="none" strike="noStrike" cap="none">
                <a:solidFill>
                  <a:srgbClr val="FFFFFF"/>
                </a:solidFill>
              </a:rPr>
              <a:t>CONTEXTUALIZATION AND JUSTIFICATION</a:t>
            </a:r>
            <a:endParaRPr sz="2100" b="1" i="0" u="none" strike="noStrike" cap="none">
              <a:solidFill>
                <a:srgbClr val="000000"/>
              </a:solidFill>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5</a:t>
            </a:fld>
            <a:endParaRPr sz="1400" b="0" i="0" u="none" strike="noStrike" cap="none">
              <a:solidFill>
                <a:srgbClr val="000000"/>
              </a:solidFill>
              <a:latin typeface="Arial"/>
              <a:ea typeface="Arial"/>
              <a:cs typeface="Arial"/>
              <a:sym typeface="Arial"/>
            </a:endParaRPr>
          </a:p>
        </p:txBody>
      </p:sp>
      <p:sp>
        <p:nvSpPr>
          <p:cNvPr id="89" name="Google Shape;89;p13"/>
          <p:cNvSpPr txBox="1">
            <a:spLocks noGrp="1"/>
          </p:cNvSpPr>
          <p:nvPr>
            <p:ph type="ctrTitle" idx="4294967295"/>
          </p:nvPr>
        </p:nvSpPr>
        <p:spPr>
          <a:xfrm>
            <a:off x="4527175" y="571500"/>
            <a:ext cx="2420400" cy="687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100" b="1" i="0" u="none" strike="noStrike" cap="none">
                <a:solidFill>
                  <a:srgbClr val="FFFFFF"/>
                </a:solidFill>
              </a:rPr>
              <a:t>OBJECTIVES</a:t>
            </a:r>
            <a:endParaRPr sz="2100" b="1" i="0" u="none" strike="noStrike" cap="none">
              <a:solidFill>
                <a:srgbClr val="000000"/>
              </a:solidFill>
            </a:endParaRPr>
          </a:p>
        </p:txBody>
      </p:sp>
      <p:sp>
        <p:nvSpPr>
          <p:cNvPr id="90" name="Google Shape;90;p13"/>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91" name="Google Shape;91;p13" descr="Erasmus+ logo EN.jpg"/>
          <p:cNvPicPr preferRelativeResize="0"/>
          <p:nvPr/>
        </p:nvPicPr>
        <p:blipFill rotWithShape="1">
          <a:blip r:embed="rId3">
            <a:alphaModFix/>
          </a:blip>
          <a:srcRect/>
          <a:stretch/>
        </p:blipFill>
        <p:spPr>
          <a:xfrm>
            <a:off x="123825" y="571500"/>
            <a:ext cx="2593975" cy="571500"/>
          </a:xfrm>
          <a:prstGeom prst="rect">
            <a:avLst/>
          </a:prstGeom>
          <a:noFill/>
          <a:ln>
            <a:noFill/>
          </a:ln>
        </p:spPr>
      </p:pic>
      <p:sp>
        <p:nvSpPr>
          <p:cNvPr id="92" name="Google Shape;92;p13"/>
          <p:cNvSpPr txBox="1"/>
          <p:nvPr/>
        </p:nvSpPr>
        <p:spPr>
          <a:xfrm>
            <a:off x="428625" y="1500187"/>
            <a:ext cx="8143800" cy="2717400"/>
          </a:xfrm>
          <a:prstGeom prst="rect">
            <a:avLst/>
          </a:prstGeom>
          <a:noFill/>
          <a:ln>
            <a:noFill/>
          </a:ln>
        </p:spPr>
        <p:txBody>
          <a:bodyPr spcFirstLastPara="1" wrap="square" lIns="91425" tIns="45700" rIns="91425" bIns="45700" anchor="t" anchorCtr="0">
            <a:spAutoFit/>
          </a:bodyPr>
          <a:lstStyle/>
          <a:p>
            <a:pPr marL="457200" lvl="0" indent="-317500" algn="just" rtl="0">
              <a:lnSpc>
                <a:spcPct val="163636"/>
              </a:lnSpc>
              <a:spcBef>
                <a:spcPts val="0"/>
              </a:spcBef>
              <a:spcAft>
                <a:spcPts val="0"/>
              </a:spcAft>
              <a:buClr>
                <a:schemeClr val="lt1"/>
              </a:buClr>
              <a:buSzPts val="1400"/>
              <a:buFont typeface="Noto Sans Symbols"/>
              <a:buChar char="❑"/>
            </a:pPr>
            <a:r>
              <a:rPr lang="en-US">
                <a:solidFill>
                  <a:srgbClr val="FFFFFF"/>
                </a:solidFill>
              </a:rPr>
              <a:t>To provide tools for the students to develop their skills in the search for information.</a:t>
            </a:r>
            <a:endParaRPr>
              <a:solidFill>
                <a:srgbClr val="FFFFFF"/>
              </a:solidFill>
            </a:endParaRPr>
          </a:p>
          <a:p>
            <a:pPr marL="457200" lvl="0" indent="-317500" algn="just" rtl="0">
              <a:lnSpc>
                <a:spcPct val="163636"/>
              </a:lnSpc>
              <a:spcBef>
                <a:spcPts val="0"/>
              </a:spcBef>
              <a:spcAft>
                <a:spcPts val="0"/>
              </a:spcAft>
              <a:buClr>
                <a:schemeClr val="lt1"/>
              </a:buClr>
              <a:buSzPts val="1400"/>
              <a:buFont typeface="Noto Sans Symbols"/>
              <a:buChar char="❑"/>
            </a:pPr>
            <a:r>
              <a:rPr lang="en-US">
                <a:solidFill>
                  <a:srgbClr val="FFFFFF"/>
                </a:solidFill>
              </a:rPr>
              <a:t>To create a good atmosphere where students can interact with each other and encourage cooperative learning.</a:t>
            </a:r>
            <a:endParaRPr>
              <a:solidFill>
                <a:srgbClr val="FFFFFF"/>
              </a:solidFill>
            </a:endParaRPr>
          </a:p>
          <a:p>
            <a:pPr marL="457200" lvl="0" indent="-317500" algn="just" rtl="0">
              <a:lnSpc>
                <a:spcPct val="163636"/>
              </a:lnSpc>
              <a:spcBef>
                <a:spcPts val="0"/>
              </a:spcBef>
              <a:spcAft>
                <a:spcPts val="0"/>
              </a:spcAft>
              <a:buClr>
                <a:schemeClr val="lt1"/>
              </a:buClr>
              <a:buSzPts val="1400"/>
              <a:buFont typeface="Noto Sans Symbols"/>
              <a:buChar char="❑"/>
            </a:pPr>
            <a:r>
              <a:rPr lang="en-US">
                <a:solidFill>
                  <a:srgbClr val="FFFFFF"/>
                </a:solidFill>
              </a:rPr>
              <a:t>To improve linguistic competence by combining the learning of Science with the learning of the English language.</a:t>
            </a:r>
            <a:endParaRPr>
              <a:solidFill>
                <a:srgbClr val="FFFFFF"/>
              </a:solidFill>
            </a:endParaRPr>
          </a:p>
          <a:p>
            <a:pPr marL="457200" marR="0" lvl="0" indent="0" algn="just" rtl="0">
              <a:lnSpc>
                <a:spcPct val="150000"/>
              </a:lnSpc>
              <a:spcBef>
                <a:spcPts val="0"/>
              </a:spcBef>
              <a:spcAft>
                <a:spcPts val="0"/>
              </a:spcAft>
              <a:buNone/>
            </a:pPr>
            <a:endParaRPr>
              <a:solidFill>
                <a:schemeClr val="lt1"/>
              </a:solidFill>
            </a:endParaRPr>
          </a:p>
          <a:p>
            <a:pPr marL="285750" marR="0" lvl="0" indent="-285750" algn="just" rtl="0">
              <a:lnSpc>
                <a:spcPct val="15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6</a:t>
            </a:fld>
            <a:endParaRPr sz="1400" b="0" i="0" u="none" strike="noStrike" cap="none">
              <a:solidFill>
                <a:srgbClr val="000000"/>
              </a:solidFill>
              <a:latin typeface="Arial"/>
              <a:ea typeface="Arial"/>
              <a:cs typeface="Arial"/>
              <a:sym typeface="Arial"/>
            </a:endParaRPr>
          </a:p>
        </p:txBody>
      </p:sp>
      <p:sp>
        <p:nvSpPr>
          <p:cNvPr id="98" name="Google Shape;98;p14"/>
          <p:cNvSpPr txBox="1">
            <a:spLocks noGrp="1"/>
          </p:cNvSpPr>
          <p:nvPr>
            <p:ph type="title" idx="4294967295"/>
          </p:nvPr>
        </p:nvSpPr>
        <p:spPr>
          <a:xfrm>
            <a:off x="1784350" y="590825"/>
            <a:ext cx="6667500" cy="50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4400" b="1" i="0" u="none" strike="noStrike" cap="none">
                <a:solidFill>
                  <a:srgbClr val="124057"/>
                </a:solidFill>
              </a:rPr>
              <a:t>KEY COMPETENCES </a:t>
            </a:r>
            <a:endParaRPr sz="4400"/>
          </a:p>
        </p:txBody>
      </p:sp>
      <p:sp>
        <p:nvSpPr>
          <p:cNvPr id="99" name="Google Shape;99;p14"/>
          <p:cNvSpPr/>
          <p:nvPr/>
        </p:nvSpPr>
        <p:spPr>
          <a:xfrm>
            <a:off x="3759200" y="3738562"/>
            <a:ext cx="2717800" cy="749300"/>
          </a:xfrm>
          <a:prstGeom prst="homePlate">
            <a:avLst>
              <a:gd name="adj" fmla="val 19489"/>
            </a:avLst>
          </a:prstGeom>
          <a:solidFill>
            <a:srgbClr val="12405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4"/>
          <p:cNvSpPr/>
          <p:nvPr/>
        </p:nvSpPr>
        <p:spPr>
          <a:xfrm>
            <a:off x="3759200" y="3003550"/>
            <a:ext cx="3487737" cy="749300"/>
          </a:xfrm>
          <a:prstGeom prst="homePlate">
            <a:avLst>
              <a:gd name="adj" fmla="val 19955"/>
            </a:avLst>
          </a:prstGeom>
          <a:solidFill>
            <a:srgbClr val="3B8D6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4"/>
          <p:cNvSpPr/>
          <p:nvPr/>
        </p:nvSpPr>
        <p:spPr>
          <a:xfrm>
            <a:off x="3759200" y="2259012"/>
            <a:ext cx="2227262" cy="749300"/>
          </a:xfrm>
          <a:prstGeom prst="homePlate">
            <a:avLst>
              <a:gd name="adj" fmla="val 19024"/>
            </a:avLst>
          </a:prstGeom>
          <a:solidFill>
            <a:srgbClr val="1657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4"/>
          <p:cNvSpPr/>
          <p:nvPr/>
        </p:nvSpPr>
        <p:spPr>
          <a:xfrm>
            <a:off x="3759200" y="1508125"/>
            <a:ext cx="2554287" cy="750887"/>
          </a:xfrm>
          <a:prstGeom prst="homePlate">
            <a:avLst>
              <a:gd name="adj" fmla="val 19354"/>
            </a:avLst>
          </a:prstGeom>
          <a:solidFill>
            <a:srgbClr val="94BF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4"/>
          <p:cNvSpPr/>
          <p:nvPr/>
        </p:nvSpPr>
        <p:spPr>
          <a:xfrm>
            <a:off x="2898775" y="1312862"/>
            <a:ext cx="882650" cy="954087"/>
          </a:xfrm>
          <a:custGeom>
            <a:avLst/>
            <a:gdLst/>
            <a:ahLst/>
            <a:cxnLst/>
            <a:rect l="l" t="t" r="r" b="b"/>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4"/>
          <p:cNvSpPr/>
          <p:nvPr/>
        </p:nvSpPr>
        <p:spPr>
          <a:xfrm>
            <a:off x="2892425" y="2132012"/>
            <a:ext cx="889000" cy="879475"/>
          </a:xfrm>
          <a:custGeom>
            <a:avLst/>
            <a:gdLst/>
            <a:ahLst/>
            <a:cxnLst/>
            <a:rect l="l" t="t" r="r" b="b"/>
            <a:pathLst>
              <a:path w="120000" h="120000" extrusionOk="0">
                <a:moveTo>
                  <a:pt x="552" y="0"/>
                </a:moveTo>
                <a:lnTo>
                  <a:pt x="120000" y="17302"/>
                </a:lnTo>
                <a:lnTo>
                  <a:pt x="120000" y="119999"/>
                </a:lnTo>
                <a:lnTo>
                  <a:pt x="0" y="120000"/>
                </a:lnTo>
                <a:cubicBezTo>
                  <a:pt x="184" y="79999"/>
                  <a:pt x="368" y="40000"/>
                  <a:pt x="552" y="0"/>
                </a:cubicBezTo>
                <a:close/>
              </a:path>
            </a:pathLst>
          </a:custGeom>
          <a:solidFill>
            <a:srgbClr val="0F3D3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4"/>
          <p:cNvSpPr/>
          <p:nvPr/>
        </p:nvSpPr>
        <p:spPr>
          <a:xfrm rot="10800000" flipH="1">
            <a:off x="2892425" y="3008312"/>
            <a:ext cx="889000" cy="874712"/>
          </a:xfrm>
          <a:custGeom>
            <a:avLst/>
            <a:gdLst/>
            <a:ahLst/>
            <a:cxnLst/>
            <a:rect l="l" t="t" r="r" b="b"/>
            <a:pathLst>
              <a:path w="120000" h="120000" extrusionOk="0">
                <a:moveTo>
                  <a:pt x="577" y="0"/>
                </a:moveTo>
                <a:lnTo>
                  <a:pt x="120000" y="17383"/>
                </a:lnTo>
                <a:lnTo>
                  <a:pt x="120000" y="120000"/>
                </a:lnTo>
                <a:lnTo>
                  <a:pt x="24" y="120000"/>
                </a:lnTo>
                <a:cubicBezTo>
                  <a:pt x="-159" y="80000"/>
                  <a:pt x="761" y="40000"/>
                  <a:pt x="577" y="0"/>
                </a:cubicBezTo>
                <a:close/>
              </a:path>
            </a:pathLst>
          </a:custGeom>
          <a:solidFill>
            <a:srgbClr val="2E6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4"/>
          <p:cNvSpPr/>
          <p:nvPr/>
        </p:nvSpPr>
        <p:spPr>
          <a:xfrm rot="10800000" flipH="1">
            <a:off x="2894012" y="3751262"/>
            <a:ext cx="887412" cy="939800"/>
          </a:xfrm>
          <a:custGeom>
            <a:avLst/>
            <a:gdLst/>
            <a:ahLst/>
            <a:cxnLst/>
            <a:rect l="l" t="t" r="r" b="b"/>
            <a:pathLst>
              <a:path w="120000" h="120000" extrusionOk="0">
                <a:moveTo>
                  <a:pt x="277" y="0"/>
                </a:moveTo>
                <a:lnTo>
                  <a:pt x="120000" y="25882"/>
                </a:lnTo>
                <a:lnTo>
                  <a:pt x="120000" y="120000"/>
                </a:lnTo>
                <a:lnTo>
                  <a:pt x="0" y="105098"/>
                </a:lnTo>
                <a:cubicBezTo>
                  <a:pt x="184" y="70065"/>
                  <a:pt x="92" y="35032"/>
                  <a:pt x="277" y="0"/>
                </a:cubicBezTo>
                <a:close/>
              </a:path>
            </a:pathLst>
          </a:custGeom>
          <a:solidFill>
            <a:srgbClr val="0B29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4"/>
          <p:cNvSpPr/>
          <p:nvPr/>
        </p:nvSpPr>
        <p:spPr>
          <a:xfrm rot="10800000">
            <a:off x="2022475" y="3748087"/>
            <a:ext cx="877887" cy="941387"/>
          </a:xfrm>
          <a:custGeom>
            <a:avLst/>
            <a:gdLst/>
            <a:ahLst/>
            <a:cxnLst/>
            <a:rect l="l" t="t" r="r" b="b"/>
            <a:pathLst>
              <a:path w="120000" h="120000" extrusionOk="0">
                <a:moveTo>
                  <a:pt x="33" y="0"/>
                </a:moveTo>
                <a:lnTo>
                  <a:pt x="120000" y="25565"/>
                </a:lnTo>
                <a:lnTo>
                  <a:pt x="120000" y="120000"/>
                </a:lnTo>
                <a:lnTo>
                  <a:pt x="313" y="105130"/>
                </a:lnTo>
                <a:cubicBezTo>
                  <a:pt x="499" y="70173"/>
                  <a:pt x="-152" y="34956"/>
                  <a:pt x="33" y="0"/>
                </a:cubicBezTo>
                <a:close/>
              </a:path>
            </a:pathLst>
          </a:custGeom>
          <a:solidFill>
            <a:srgbClr val="12405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4"/>
          <p:cNvSpPr/>
          <p:nvPr/>
        </p:nvSpPr>
        <p:spPr>
          <a:xfrm flipH="1">
            <a:off x="2017712" y="2127250"/>
            <a:ext cx="884237" cy="876300"/>
          </a:xfrm>
          <a:custGeom>
            <a:avLst/>
            <a:gdLst/>
            <a:ahLst/>
            <a:cxnLst/>
            <a:rect l="l" t="t" r="r" b="b"/>
            <a:pathLst>
              <a:path w="120000" h="120000" extrusionOk="0">
                <a:moveTo>
                  <a:pt x="80" y="0"/>
                </a:moveTo>
                <a:lnTo>
                  <a:pt x="120000" y="17383"/>
                </a:lnTo>
                <a:lnTo>
                  <a:pt x="120000" y="120000"/>
                </a:lnTo>
                <a:lnTo>
                  <a:pt x="80" y="119999"/>
                </a:lnTo>
                <a:cubicBezTo>
                  <a:pt x="-197" y="79999"/>
                  <a:pt x="358" y="40000"/>
                  <a:pt x="80" y="0"/>
                </a:cubicBezTo>
                <a:close/>
              </a:path>
            </a:pathLst>
          </a:custGeom>
          <a:solidFill>
            <a:srgbClr val="1657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4"/>
          <p:cNvSpPr/>
          <p:nvPr/>
        </p:nvSpPr>
        <p:spPr>
          <a:xfrm flipH="1">
            <a:off x="2016125" y="1314450"/>
            <a:ext cx="887412" cy="939800"/>
          </a:xfrm>
          <a:custGeom>
            <a:avLst/>
            <a:gdLst/>
            <a:ahLst/>
            <a:cxnLst/>
            <a:rect l="l" t="t" r="r" b="b"/>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4"/>
          <p:cNvSpPr/>
          <p:nvPr/>
        </p:nvSpPr>
        <p:spPr>
          <a:xfrm rot="10800000">
            <a:off x="2020887" y="3003550"/>
            <a:ext cx="877887" cy="871537"/>
          </a:xfrm>
          <a:custGeom>
            <a:avLst/>
            <a:gdLst/>
            <a:ahLst/>
            <a:cxnLst/>
            <a:rect l="l" t="t" r="r" b="b"/>
            <a:pathLst>
              <a:path w="120000" h="120000" extrusionOk="0">
                <a:moveTo>
                  <a:pt x="120000" y="120000"/>
                </a:moveTo>
                <a:lnTo>
                  <a:pt x="54" y="120000"/>
                </a:lnTo>
                <a:cubicBezTo>
                  <a:pt x="240" y="79812"/>
                  <a:pt x="-132" y="40187"/>
                  <a:pt x="53" y="0"/>
                </a:cubicBezTo>
                <a:lnTo>
                  <a:pt x="120000" y="16766"/>
                </a:lnTo>
                <a:lnTo>
                  <a:pt x="120000" y="120000"/>
                </a:lnTo>
                <a:close/>
              </a:path>
            </a:pathLst>
          </a:custGeom>
          <a:solidFill>
            <a:srgbClr val="3B8D6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4"/>
          <p:cNvSpPr/>
          <p:nvPr/>
        </p:nvSpPr>
        <p:spPr>
          <a:xfrm>
            <a:off x="1985962" y="1412875"/>
            <a:ext cx="477837" cy="3290887"/>
          </a:xfrm>
          <a:custGeom>
            <a:avLst/>
            <a:gdLst/>
            <a:ahLst/>
            <a:cxnLst/>
            <a:rect l="l" t="t" r="r" b="b"/>
            <a:pathLst>
              <a:path w="120000" h="120000" extrusionOk="0">
                <a:moveTo>
                  <a:pt x="0" y="115785"/>
                </a:moveTo>
                <a:lnTo>
                  <a:pt x="0" y="3719"/>
                </a:lnTo>
                <a:lnTo>
                  <a:pt x="120000" y="0"/>
                </a:lnTo>
                <a:lnTo>
                  <a:pt x="120000" y="120000"/>
                </a:lnTo>
                <a:lnTo>
                  <a:pt x="0" y="115785"/>
                </a:lnTo>
                <a:close/>
              </a:path>
            </a:pathLst>
          </a:custGeom>
          <a:gradFill>
            <a:gsLst>
              <a:gs pos="0">
                <a:srgbClr val="FFFFFF">
                  <a:alpha val="9019"/>
                </a:srgbClr>
              </a:gs>
              <a:gs pos="100000">
                <a:srgbClr val="FFFFFF">
                  <a:alpha val="23921"/>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4"/>
          <p:cNvSpPr txBox="1"/>
          <p:nvPr/>
        </p:nvSpPr>
        <p:spPr>
          <a:xfrm>
            <a:off x="3878262" y="1654175"/>
            <a:ext cx="596900" cy="44926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Nixie One"/>
              <a:buNone/>
            </a:pPr>
            <a:r>
              <a:rPr lang="en-US" sz="2400" b="1" i="0" u="none" strike="noStrike" cap="none">
                <a:solidFill>
                  <a:srgbClr val="FFFFFF"/>
                </a:solidFill>
                <a:latin typeface="Nixie One"/>
                <a:ea typeface="Nixie One"/>
                <a:cs typeface="Nixie One"/>
                <a:sym typeface="Nixie One"/>
              </a:rPr>
              <a:t>01</a:t>
            </a:r>
            <a:endParaRPr sz="1400" b="0" i="0" u="none" strike="noStrike" cap="none">
              <a:solidFill>
                <a:srgbClr val="000000"/>
              </a:solidFill>
              <a:latin typeface="Arial"/>
              <a:ea typeface="Arial"/>
              <a:cs typeface="Arial"/>
              <a:sym typeface="Arial"/>
            </a:endParaRPr>
          </a:p>
        </p:txBody>
      </p:sp>
      <p:cxnSp>
        <p:nvCxnSpPr>
          <p:cNvPr id="113" name="Google Shape;113;p14"/>
          <p:cNvCxnSpPr/>
          <p:nvPr/>
        </p:nvCxnSpPr>
        <p:spPr>
          <a:xfrm>
            <a:off x="4476750" y="1682750"/>
            <a:ext cx="0" cy="392112"/>
          </a:xfrm>
          <a:prstGeom prst="straightConnector1">
            <a:avLst/>
          </a:prstGeom>
          <a:noFill/>
          <a:ln w="9525" cap="rnd" cmpd="sng">
            <a:solidFill>
              <a:srgbClr val="FFFFFF"/>
            </a:solidFill>
            <a:prstDash val="solid"/>
            <a:miter lim="800000"/>
            <a:headEnd type="none" w="sm" len="sm"/>
            <a:tailEnd type="none" w="sm" len="sm"/>
          </a:ln>
        </p:spPr>
      </p:cxnSp>
      <p:sp>
        <p:nvSpPr>
          <p:cNvPr id="114" name="Google Shape;114;p14"/>
          <p:cNvSpPr txBox="1"/>
          <p:nvPr/>
        </p:nvSpPr>
        <p:spPr>
          <a:xfrm>
            <a:off x="4532312" y="1666875"/>
            <a:ext cx="1454150" cy="4460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4"/>
          <p:cNvSpPr txBox="1"/>
          <p:nvPr/>
        </p:nvSpPr>
        <p:spPr>
          <a:xfrm>
            <a:off x="3878262" y="2392362"/>
            <a:ext cx="596900" cy="44926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Nixie One"/>
              <a:buNone/>
            </a:pPr>
            <a:r>
              <a:rPr lang="en-US" sz="2400" b="1" i="0" u="none" strike="noStrike" cap="none">
                <a:solidFill>
                  <a:srgbClr val="FFFFFF"/>
                </a:solidFill>
                <a:latin typeface="Nixie One"/>
                <a:ea typeface="Nixie One"/>
                <a:cs typeface="Nixie One"/>
                <a:sym typeface="Nixie One"/>
              </a:rPr>
              <a:t>02</a:t>
            </a:r>
            <a:endParaRPr sz="1400" b="0" i="0" u="none" strike="noStrike" cap="none">
              <a:solidFill>
                <a:srgbClr val="000000"/>
              </a:solidFill>
              <a:latin typeface="Arial"/>
              <a:ea typeface="Arial"/>
              <a:cs typeface="Arial"/>
              <a:sym typeface="Arial"/>
            </a:endParaRPr>
          </a:p>
        </p:txBody>
      </p:sp>
      <p:cxnSp>
        <p:nvCxnSpPr>
          <p:cNvPr id="116" name="Google Shape;116;p14"/>
          <p:cNvCxnSpPr/>
          <p:nvPr/>
        </p:nvCxnSpPr>
        <p:spPr>
          <a:xfrm>
            <a:off x="4476750" y="2420937"/>
            <a:ext cx="0" cy="392112"/>
          </a:xfrm>
          <a:prstGeom prst="straightConnector1">
            <a:avLst/>
          </a:prstGeom>
          <a:noFill/>
          <a:ln w="9525" cap="rnd" cmpd="sng">
            <a:solidFill>
              <a:srgbClr val="FFFFFF"/>
            </a:solidFill>
            <a:prstDash val="solid"/>
            <a:miter lim="800000"/>
            <a:headEnd type="none" w="sm" len="sm"/>
            <a:tailEnd type="none" w="sm" len="sm"/>
          </a:ln>
        </p:spPr>
      </p:cxnSp>
      <p:sp>
        <p:nvSpPr>
          <p:cNvPr id="117" name="Google Shape;117;p14"/>
          <p:cNvSpPr txBox="1"/>
          <p:nvPr/>
        </p:nvSpPr>
        <p:spPr>
          <a:xfrm>
            <a:off x="4475162" y="2409825"/>
            <a:ext cx="1384300" cy="460375"/>
          </a:xfrm>
          <a:prstGeom prst="rect">
            <a:avLst/>
          </a:prstGeom>
          <a:noFill/>
          <a:ln>
            <a:noFill/>
          </a:ln>
        </p:spPr>
        <p:txBody>
          <a:bodyPr spcFirstLastPara="1" wrap="square" lIns="91425" tIns="45700" rIns="91425" bIns="45700" anchor="ctr" anchorCtr="0">
            <a:noAutofit/>
          </a:bodyPr>
          <a:lstStyle/>
          <a:p>
            <a:pPr marL="0" marR="0" lvl="0" indent="0" algn="l" rtl="0">
              <a:lnSpc>
                <a:spcPct val="83000"/>
              </a:lnSpc>
              <a:spcBef>
                <a:spcPts val="0"/>
              </a:spcBef>
              <a:spcAft>
                <a:spcPts val="0"/>
              </a:spcAft>
              <a:buClr>
                <a:srgbClr val="FFFFFF"/>
              </a:buClr>
              <a:buSzPts val="1200"/>
              <a:buFont typeface="Nixie One"/>
              <a:buNone/>
            </a:pPr>
            <a:r>
              <a:rPr lang="en-US" b="1" i="0" u="none" strike="noStrike" cap="none">
                <a:solidFill>
                  <a:srgbClr val="FFFFFF"/>
                </a:solidFill>
              </a:rPr>
              <a:t>Digital </a:t>
            </a:r>
            <a:endParaRPr b="1" i="0" u="none" strike="noStrike" cap="none">
              <a:solidFill>
                <a:srgbClr val="000000"/>
              </a:solidFill>
            </a:endParaRPr>
          </a:p>
        </p:txBody>
      </p:sp>
      <p:sp>
        <p:nvSpPr>
          <p:cNvPr id="118" name="Google Shape;118;p14"/>
          <p:cNvSpPr txBox="1"/>
          <p:nvPr/>
        </p:nvSpPr>
        <p:spPr>
          <a:xfrm>
            <a:off x="3878262" y="3151187"/>
            <a:ext cx="596900" cy="44926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Nixie One"/>
              <a:buNone/>
            </a:pPr>
            <a:r>
              <a:rPr lang="en-US" sz="2400" b="1" i="0" u="none" strike="noStrike" cap="none">
                <a:solidFill>
                  <a:srgbClr val="FFFFFF"/>
                </a:solidFill>
                <a:latin typeface="Nixie One"/>
                <a:ea typeface="Nixie One"/>
                <a:cs typeface="Nixie One"/>
                <a:sym typeface="Nixie One"/>
              </a:rPr>
              <a:t>03</a:t>
            </a:r>
            <a:endParaRPr sz="1400" b="0" i="0" u="none" strike="noStrike" cap="none">
              <a:solidFill>
                <a:srgbClr val="000000"/>
              </a:solidFill>
              <a:latin typeface="Arial"/>
              <a:ea typeface="Arial"/>
              <a:cs typeface="Arial"/>
              <a:sym typeface="Arial"/>
            </a:endParaRPr>
          </a:p>
        </p:txBody>
      </p:sp>
      <p:cxnSp>
        <p:nvCxnSpPr>
          <p:cNvPr id="119" name="Google Shape;119;p14"/>
          <p:cNvCxnSpPr/>
          <p:nvPr/>
        </p:nvCxnSpPr>
        <p:spPr>
          <a:xfrm>
            <a:off x="4476750" y="3179762"/>
            <a:ext cx="0" cy="392112"/>
          </a:xfrm>
          <a:prstGeom prst="straightConnector1">
            <a:avLst/>
          </a:prstGeom>
          <a:noFill/>
          <a:ln w="9525" cap="rnd" cmpd="sng">
            <a:solidFill>
              <a:srgbClr val="FFFFFF"/>
            </a:solidFill>
            <a:prstDash val="solid"/>
            <a:miter lim="800000"/>
            <a:headEnd type="none" w="sm" len="sm"/>
            <a:tailEnd type="none" w="sm" len="sm"/>
          </a:ln>
        </p:spPr>
      </p:cxnSp>
      <p:sp>
        <p:nvSpPr>
          <p:cNvPr id="120" name="Google Shape;120;p14"/>
          <p:cNvSpPr txBox="1"/>
          <p:nvPr/>
        </p:nvSpPr>
        <p:spPr>
          <a:xfrm>
            <a:off x="4532297" y="3094025"/>
            <a:ext cx="2006100" cy="574800"/>
          </a:xfrm>
          <a:prstGeom prst="rect">
            <a:avLst/>
          </a:prstGeom>
          <a:noFill/>
          <a:ln>
            <a:noFill/>
          </a:ln>
        </p:spPr>
        <p:txBody>
          <a:bodyPr spcFirstLastPara="1" wrap="square" lIns="91425" tIns="45700" rIns="91425" bIns="45700" anchor="ctr" anchorCtr="0">
            <a:noAutofit/>
          </a:bodyPr>
          <a:lstStyle/>
          <a:p>
            <a:pPr marL="0" marR="0" lvl="0" indent="0" algn="l" rtl="0">
              <a:lnSpc>
                <a:spcPct val="83000"/>
              </a:lnSpc>
              <a:spcBef>
                <a:spcPts val="0"/>
              </a:spcBef>
              <a:spcAft>
                <a:spcPts val="0"/>
              </a:spcAft>
              <a:buClr>
                <a:srgbClr val="FFFFFF"/>
              </a:buClr>
              <a:buSzPts val="1200"/>
              <a:buFont typeface="Nixie One"/>
              <a:buNone/>
            </a:pPr>
            <a:r>
              <a:rPr lang="en-US" b="1" i="0" u="none" strike="noStrike" cap="none">
                <a:solidFill>
                  <a:srgbClr val="FFFFFF"/>
                </a:solidFill>
              </a:rPr>
              <a:t>Learning to learn </a:t>
            </a:r>
            <a:endParaRPr b="1" i="0" u="none" strike="noStrike" cap="none">
              <a:solidFill>
                <a:srgbClr val="000000"/>
              </a:solidFill>
            </a:endParaRPr>
          </a:p>
        </p:txBody>
      </p:sp>
      <p:sp>
        <p:nvSpPr>
          <p:cNvPr id="121" name="Google Shape;121;p14"/>
          <p:cNvSpPr txBox="1"/>
          <p:nvPr/>
        </p:nvSpPr>
        <p:spPr>
          <a:xfrm>
            <a:off x="3878262" y="3881437"/>
            <a:ext cx="596900" cy="44926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Nixie One"/>
              <a:buNone/>
            </a:pPr>
            <a:r>
              <a:rPr lang="en-US" sz="2400" b="1" i="0" u="none" strike="noStrike" cap="none">
                <a:solidFill>
                  <a:srgbClr val="FFFFFF"/>
                </a:solidFill>
                <a:latin typeface="Nixie One"/>
                <a:ea typeface="Nixie One"/>
                <a:cs typeface="Nixie One"/>
                <a:sym typeface="Nixie One"/>
              </a:rPr>
              <a:t>04</a:t>
            </a:r>
            <a:endParaRPr sz="1400" b="0" i="0" u="none" strike="noStrike" cap="none">
              <a:solidFill>
                <a:srgbClr val="000000"/>
              </a:solidFill>
              <a:latin typeface="Arial"/>
              <a:ea typeface="Arial"/>
              <a:cs typeface="Arial"/>
              <a:sym typeface="Arial"/>
            </a:endParaRPr>
          </a:p>
        </p:txBody>
      </p:sp>
      <p:cxnSp>
        <p:nvCxnSpPr>
          <p:cNvPr id="122" name="Google Shape;122;p14"/>
          <p:cNvCxnSpPr/>
          <p:nvPr/>
        </p:nvCxnSpPr>
        <p:spPr>
          <a:xfrm>
            <a:off x="4476750" y="3910012"/>
            <a:ext cx="0" cy="393700"/>
          </a:xfrm>
          <a:prstGeom prst="straightConnector1">
            <a:avLst/>
          </a:prstGeom>
          <a:noFill/>
          <a:ln w="9525" cap="rnd" cmpd="sng">
            <a:solidFill>
              <a:srgbClr val="FFFFFF"/>
            </a:solidFill>
            <a:prstDash val="solid"/>
            <a:miter lim="800000"/>
            <a:headEnd type="none" w="sm" len="sm"/>
            <a:tailEnd type="none" w="sm" len="sm"/>
          </a:ln>
        </p:spPr>
      </p:cxnSp>
      <p:sp>
        <p:nvSpPr>
          <p:cNvPr id="123" name="Google Shape;123;p14"/>
          <p:cNvSpPr txBox="1"/>
          <p:nvPr/>
        </p:nvSpPr>
        <p:spPr>
          <a:xfrm>
            <a:off x="4532298" y="3825875"/>
            <a:ext cx="1620900" cy="574800"/>
          </a:xfrm>
          <a:prstGeom prst="rect">
            <a:avLst/>
          </a:prstGeom>
          <a:noFill/>
          <a:ln>
            <a:noFill/>
          </a:ln>
        </p:spPr>
        <p:txBody>
          <a:bodyPr spcFirstLastPara="1" wrap="square" lIns="91425" tIns="45700" rIns="91425" bIns="45700" anchor="ctr" anchorCtr="0">
            <a:noAutofit/>
          </a:bodyPr>
          <a:lstStyle/>
          <a:p>
            <a:pPr marL="0" marR="0" lvl="0" indent="0" algn="l" rtl="0">
              <a:lnSpc>
                <a:spcPct val="83000"/>
              </a:lnSpc>
              <a:spcBef>
                <a:spcPts val="0"/>
              </a:spcBef>
              <a:spcAft>
                <a:spcPts val="0"/>
              </a:spcAft>
              <a:buClr>
                <a:srgbClr val="FFFFFF"/>
              </a:buClr>
              <a:buSzPts val="1200"/>
              <a:buFont typeface="Nixie One"/>
              <a:buNone/>
            </a:pPr>
            <a:r>
              <a:rPr lang="en-US" b="1" i="0" u="none" strike="noStrike" cap="none">
                <a:solidFill>
                  <a:srgbClr val="FFFFFF"/>
                </a:solidFill>
              </a:rPr>
              <a:t>Social and civic </a:t>
            </a:r>
            <a:endParaRPr sz="1600" i="0" u="none" strike="noStrike" cap="none">
              <a:solidFill>
                <a:srgbClr val="000000"/>
              </a:solidFill>
            </a:endParaRPr>
          </a:p>
        </p:txBody>
      </p:sp>
      <p:sp>
        <p:nvSpPr>
          <p:cNvPr id="124" name="Google Shape;124;p14"/>
          <p:cNvSpPr/>
          <p:nvPr/>
        </p:nvSpPr>
        <p:spPr>
          <a:xfrm flipH="1">
            <a:off x="3787775" y="1509712"/>
            <a:ext cx="90487" cy="2978150"/>
          </a:xfrm>
          <a:custGeom>
            <a:avLst/>
            <a:gdLst/>
            <a:ahLst/>
            <a:cxnLst/>
            <a:rect l="l" t="t" r="r" b="b"/>
            <a:pathLst>
              <a:path w="120000" h="120000" extrusionOk="0">
                <a:moveTo>
                  <a:pt x="0" y="115785"/>
                </a:moveTo>
                <a:lnTo>
                  <a:pt x="0" y="3719"/>
                </a:lnTo>
                <a:lnTo>
                  <a:pt x="120000" y="0"/>
                </a:lnTo>
                <a:lnTo>
                  <a:pt x="120000" y="120000"/>
                </a:lnTo>
                <a:lnTo>
                  <a:pt x="0" y="115785"/>
                </a:lnTo>
                <a:close/>
              </a:path>
            </a:pathLst>
          </a:custGeom>
          <a:gradFill>
            <a:gsLst>
              <a:gs pos="0">
                <a:srgbClr val="FFFFFF">
                  <a:alpha val="9019"/>
                </a:srgbClr>
              </a:gs>
              <a:gs pos="100000">
                <a:srgbClr val="FFFFFF">
                  <a:alpha val="23921"/>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4"/>
          <p:cNvSpPr txBox="1"/>
          <p:nvPr/>
        </p:nvSpPr>
        <p:spPr>
          <a:xfrm>
            <a:off x="5362575" y="4487862"/>
            <a:ext cx="3711575" cy="5175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4"/>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sp>
        <p:nvSpPr>
          <p:cNvPr id="127" name="Google Shape;127;p14"/>
          <p:cNvSpPr txBox="1"/>
          <p:nvPr/>
        </p:nvSpPr>
        <p:spPr>
          <a:xfrm>
            <a:off x="4500562" y="1643062"/>
            <a:ext cx="1541462" cy="460375"/>
          </a:xfrm>
          <a:prstGeom prst="rect">
            <a:avLst/>
          </a:prstGeom>
          <a:noFill/>
          <a:ln>
            <a:noFill/>
          </a:ln>
        </p:spPr>
        <p:txBody>
          <a:bodyPr spcFirstLastPara="1" wrap="square" lIns="91425" tIns="45700" rIns="91425" bIns="45700" anchor="ctr" anchorCtr="0">
            <a:noAutofit/>
          </a:bodyPr>
          <a:lstStyle/>
          <a:p>
            <a:pPr marL="0" marR="0" lvl="0" indent="0" algn="l" rtl="0">
              <a:lnSpc>
                <a:spcPct val="83000"/>
              </a:lnSpc>
              <a:spcBef>
                <a:spcPts val="0"/>
              </a:spcBef>
              <a:spcAft>
                <a:spcPts val="0"/>
              </a:spcAft>
              <a:buClr>
                <a:srgbClr val="FFFFFF"/>
              </a:buClr>
              <a:buSzPts val="1200"/>
              <a:buFont typeface="Nixie One"/>
              <a:buNone/>
            </a:pPr>
            <a:r>
              <a:rPr lang="en-US" sz="1300" b="1" i="0" u="none" strike="noStrike" cap="none">
                <a:solidFill>
                  <a:srgbClr val="FFFFFF"/>
                </a:solidFill>
              </a:rPr>
              <a:t>Lingüistic Communication</a:t>
            </a:r>
            <a:endParaRPr sz="1500" i="0" u="none" strike="noStrike" cap="none">
              <a:solidFill>
                <a:srgbClr val="000000"/>
              </a:solidFill>
            </a:endParaRPr>
          </a:p>
        </p:txBody>
      </p:sp>
      <p:pic>
        <p:nvPicPr>
          <p:cNvPr id="128" name="Google Shape;128;p14" descr="Erasmus+ logo EN.jpg"/>
          <p:cNvPicPr preferRelativeResize="0"/>
          <p:nvPr/>
        </p:nvPicPr>
        <p:blipFill rotWithShape="1">
          <a:blip r:embed="rId3">
            <a:alphaModFix/>
          </a:blip>
          <a:srcRect/>
          <a:stretch/>
        </p:blipFill>
        <p:spPr>
          <a:xfrm>
            <a:off x="285750" y="142875"/>
            <a:ext cx="2593975" cy="571500"/>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5"/>
          <p:cNvSpPr txBox="1">
            <a:spLocks noGrp="1"/>
          </p:cNvSpPr>
          <p:nvPr>
            <p:ph type="ctrTitle"/>
          </p:nvPr>
        </p:nvSpPr>
        <p:spPr>
          <a:xfrm>
            <a:off x="4113200" y="2851378"/>
            <a:ext cx="4505400" cy="904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800"/>
              <a:buNone/>
            </a:pPr>
            <a:r>
              <a:rPr lang="en-US" sz="4400" b="1" i="0" u="none">
                <a:solidFill>
                  <a:srgbClr val="114454"/>
                </a:solidFill>
              </a:rPr>
              <a:t>BODYPARTS</a:t>
            </a:r>
            <a:endParaRPr sz="4400"/>
          </a:p>
        </p:txBody>
      </p:sp>
      <p:sp>
        <p:nvSpPr>
          <p:cNvPr id="134" name="Google Shape;134;p15"/>
          <p:cNvSpPr txBox="1">
            <a:spLocks noGrp="1"/>
          </p:cNvSpPr>
          <p:nvPr>
            <p:ph type="subTitle" idx="1"/>
          </p:nvPr>
        </p:nvSpPr>
        <p:spPr>
          <a:xfrm>
            <a:off x="4113175" y="3755587"/>
            <a:ext cx="4505400" cy="784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2800" b="1" i="0" u="none">
                <a:solidFill>
                  <a:srgbClr val="94BF6E"/>
                </a:solidFill>
                <a:latin typeface="Nixie One"/>
                <a:ea typeface="Nixie One"/>
                <a:cs typeface="Nixie One"/>
                <a:sym typeface="Nixie One"/>
              </a:rPr>
              <a:t>LESSON 1</a:t>
            </a:r>
            <a:endParaRPr/>
          </a:p>
        </p:txBody>
      </p:sp>
      <p:sp>
        <p:nvSpPr>
          <p:cNvPr id="135" name="Google Shape;135;p15"/>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7</a:t>
            </a:fld>
            <a:endParaRPr sz="1400" b="0" i="0" u="none" strike="noStrike" cap="none">
              <a:solidFill>
                <a:srgbClr val="000000"/>
              </a:solidFill>
              <a:latin typeface="Arial"/>
              <a:ea typeface="Arial"/>
              <a:cs typeface="Arial"/>
              <a:sym typeface="Arial"/>
            </a:endParaRPr>
          </a:p>
        </p:txBody>
      </p:sp>
      <p:sp>
        <p:nvSpPr>
          <p:cNvPr id="136" name="Google Shape;136;p15"/>
          <p:cNvSpPr txBox="1"/>
          <p:nvPr/>
        </p:nvSpPr>
        <p:spPr>
          <a:xfrm>
            <a:off x="0" y="503237"/>
            <a:ext cx="3500437" cy="37830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137" name="Google Shape;137;p15"/>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138" name="Google Shape;138;p15" descr="Erasmus+ logo EN.jpg"/>
          <p:cNvPicPr preferRelativeResize="0"/>
          <p:nvPr/>
        </p:nvPicPr>
        <p:blipFill rotWithShape="1">
          <a:blip r:embed="rId3">
            <a:alphaModFix/>
          </a:blip>
          <a:srcRect/>
          <a:stretch/>
        </p:blipFill>
        <p:spPr>
          <a:xfrm>
            <a:off x="134937" y="627062"/>
            <a:ext cx="2593975" cy="571500"/>
          </a:xfrm>
          <a:prstGeom prst="rect">
            <a:avLst/>
          </a:prstGeom>
          <a:noFill/>
          <a:ln>
            <a:noFill/>
          </a:ln>
        </p:spPr>
      </p:pic>
      <p:pic>
        <p:nvPicPr>
          <p:cNvPr id="141" name="Google Shape;141;p15"/>
          <p:cNvPicPr preferRelativeResize="0"/>
          <p:nvPr/>
        </p:nvPicPr>
        <p:blipFill>
          <a:blip r:embed="rId4">
            <a:alphaModFix/>
          </a:blip>
          <a:stretch>
            <a:fillRect/>
          </a:stretch>
        </p:blipFill>
        <p:spPr>
          <a:xfrm>
            <a:off x="6411912" y="391000"/>
            <a:ext cx="2546578" cy="2546578"/>
          </a:xfrm>
          <a:prstGeom prst="rect">
            <a:avLst/>
          </a:prstGeom>
          <a:noFill/>
          <a:ln>
            <a:noFill/>
          </a:ln>
        </p:spPr>
      </p:pic>
      <p:sp>
        <p:nvSpPr>
          <p:cNvPr id="142" name="Google Shape;142;p15"/>
          <p:cNvSpPr txBox="1"/>
          <p:nvPr/>
        </p:nvSpPr>
        <p:spPr>
          <a:xfrm>
            <a:off x="4779950" y="2217738"/>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chemeClr val="lt1"/>
              </a:highlight>
            </a:endParaRPr>
          </a:p>
        </p:txBody>
      </p:sp>
      <p:pic>
        <p:nvPicPr>
          <p:cNvPr id="143" name="Google Shape;143;p15"/>
          <p:cNvPicPr preferRelativeResize="0"/>
          <p:nvPr/>
        </p:nvPicPr>
        <p:blipFill>
          <a:blip r:embed="rId5">
            <a:alphaModFix/>
          </a:blip>
          <a:stretch>
            <a:fillRect/>
          </a:stretch>
        </p:blipFill>
        <p:spPr>
          <a:xfrm>
            <a:off x="3500413" y="78087"/>
            <a:ext cx="2999999" cy="2999999"/>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6"/>
          <p:cNvSpPr txBox="1">
            <a:spLocks noGrp="1"/>
          </p:cNvSpPr>
          <p:nvPr>
            <p:ph type="ctrTitle"/>
          </p:nvPr>
        </p:nvSpPr>
        <p:spPr>
          <a:xfrm>
            <a:off x="4113200" y="2395525"/>
            <a:ext cx="4505400" cy="1643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800"/>
              <a:buNone/>
            </a:pPr>
            <a:r>
              <a:rPr lang="en-US" sz="4400" b="1" i="0" u="none" dirty="0">
                <a:solidFill>
                  <a:srgbClr val="114454"/>
                </a:solidFill>
              </a:rPr>
              <a:t>DIGESTIVE SYSTEM</a:t>
            </a:r>
            <a:endParaRPr sz="4400" dirty="0"/>
          </a:p>
        </p:txBody>
      </p:sp>
      <p:sp>
        <p:nvSpPr>
          <p:cNvPr id="149" name="Google Shape;149;p16"/>
          <p:cNvSpPr txBox="1">
            <a:spLocks noGrp="1"/>
          </p:cNvSpPr>
          <p:nvPr>
            <p:ph type="subTitle" idx="1"/>
          </p:nvPr>
        </p:nvSpPr>
        <p:spPr>
          <a:xfrm>
            <a:off x="4113212" y="3917487"/>
            <a:ext cx="4505400" cy="784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2800" b="1" i="0" u="none">
                <a:solidFill>
                  <a:srgbClr val="94BF6E"/>
                </a:solidFill>
                <a:latin typeface="Nixie One"/>
                <a:ea typeface="Nixie One"/>
                <a:cs typeface="Nixie One"/>
                <a:sym typeface="Nixie One"/>
              </a:rPr>
              <a:t>LESSON 2</a:t>
            </a:r>
            <a:endParaRPr/>
          </a:p>
        </p:txBody>
      </p:sp>
      <p:sp>
        <p:nvSpPr>
          <p:cNvPr id="150" name="Google Shape;150;p16"/>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8</a:t>
            </a:fld>
            <a:endParaRPr sz="1400" b="0" i="0" u="none" strike="noStrike" cap="none">
              <a:solidFill>
                <a:srgbClr val="000000"/>
              </a:solidFill>
              <a:latin typeface="Arial"/>
              <a:ea typeface="Arial"/>
              <a:cs typeface="Arial"/>
              <a:sym typeface="Arial"/>
            </a:endParaRPr>
          </a:p>
        </p:txBody>
      </p:sp>
      <p:sp>
        <p:nvSpPr>
          <p:cNvPr id="151" name="Google Shape;151;p16"/>
          <p:cNvSpPr txBox="1"/>
          <p:nvPr/>
        </p:nvSpPr>
        <p:spPr>
          <a:xfrm>
            <a:off x="0" y="503237"/>
            <a:ext cx="3500437" cy="37830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6"/>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153" name="Google Shape;153;p16" descr="Erasmus+ logo EN.jpg"/>
          <p:cNvPicPr preferRelativeResize="0"/>
          <p:nvPr/>
        </p:nvPicPr>
        <p:blipFill rotWithShape="1">
          <a:blip r:embed="rId3">
            <a:alphaModFix/>
          </a:blip>
          <a:srcRect/>
          <a:stretch/>
        </p:blipFill>
        <p:spPr>
          <a:xfrm>
            <a:off x="134937" y="627062"/>
            <a:ext cx="2593975" cy="571500"/>
          </a:xfrm>
          <a:prstGeom prst="rect">
            <a:avLst/>
          </a:prstGeom>
          <a:noFill/>
          <a:ln>
            <a:noFill/>
          </a:ln>
        </p:spPr>
      </p:pic>
      <p:pic>
        <p:nvPicPr>
          <p:cNvPr id="154" name="Google Shape;154;p16" descr="Código QR&#10;&#10;Descripción generada automáticamente"/>
          <p:cNvPicPr preferRelativeResize="0"/>
          <p:nvPr/>
        </p:nvPicPr>
        <p:blipFill rotWithShape="1">
          <a:blip r:embed="rId4">
            <a:alphaModFix/>
          </a:blip>
          <a:srcRect/>
          <a:stretch/>
        </p:blipFill>
        <p:spPr>
          <a:xfrm>
            <a:off x="5278437" y="220662"/>
            <a:ext cx="2174875" cy="2174875"/>
          </a:xfrm>
          <a:prstGeom prst="rect">
            <a:avLst/>
          </a:prstGeom>
          <a:noFill/>
          <a:ln>
            <a:noFill/>
          </a:ln>
        </p:spPr>
      </p:pic>
      <p:sp>
        <p:nvSpPr>
          <p:cNvPr id="156" name="Google Shape;156;p16"/>
          <p:cNvSpPr txBox="1"/>
          <p:nvPr/>
        </p:nvSpPr>
        <p:spPr>
          <a:xfrm>
            <a:off x="1171575" y="1230312"/>
            <a:ext cx="1368425" cy="261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en-US" sz="1100" b="0" i="0" u="none" strike="noStrike" cap="none">
                <a:solidFill>
                  <a:schemeClr val="lt1"/>
                </a:solidFill>
                <a:latin typeface="Arial"/>
                <a:ea typeface="Arial"/>
                <a:cs typeface="Arial"/>
                <a:sym typeface="Arial"/>
              </a:rPr>
              <a:t>CLICK HERE</a:t>
            </a:r>
            <a:endParaRPr sz="1400" b="0" i="0" u="none" strike="noStrike" cap="none">
              <a:solidFill>
                <a:srgbClr val="000000"/>
              </a:solidFill>
              <a:latin typeface="Arial"/>
              <a:ea typeface="Arial"/>
              <a:cs typeface="Arial"/>
              <a:sym typeface="Arial"/>
            </a:endParaRPr>
          </a:p>
        </p:txBody>
      </p:sp>
      <p:sp>
        <p:nvSpPr>
          <p:cNvPr id="157" name="Google Shape;157;p16"/>
          <p:cNvSpPr/>
          <p:nvPr/>
        </p:nvSpPr>
        <p:spPr>
          <a:xfrm>
            <a:off x="1619250" y="1463675"/>
            <a:ext cx="71437" cy="244475"/>
          </a:xfrm>
          <a:prstGeom prst="downArrow">
            <a:avLst>
              <a:gd name="adj1" fmla="val 18444"/>
              <a:gd name="adj2" fmla="val 50000"/>
            </a:avLst>
          </a:prstGeom>
          <a:solidFill>
            <a:schemeClr val="accent1"/>
          </a:solid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6"/>
          <p:cNvSpPr txBox="1"/>
          <p:nvPr/>
        </p:nvSpPr>
        <p:spPr>
          <a:xfrm>
            <a:off x="132013" y="1820825"/>
            <a:ext cx="3236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dirty="0">
                <a:solidFill>
                  <a:schemeClr val="lt1"/>
                </a:solidFill>
                <a:hlinkClick r:id="rId5">
                  <a:extLst>
                    <a:ext uri="{A12FA001-AC4F-418D-AE19-62706E023703}">
                      <ahyp:hlinkClr xmlns:ahyp="http://schemas.microsoft.com/office/drawing/2018/hyperlinkcolor" val="tx"/>
                    </a:ext>
                  </a:extLst>
                </a:hlinkClick>
              </a:rPr>
              <a:t>https://www.youtube.com/watch?v=js06sdAV2-8</a:t>
            </a:r>
            <a:endParaRPr dirty="0">
              <a:solidFill>
                <a:schemeClr val="lt1"/>
              </a:solidFill>
            </a:endParaRPr>
          </a:p>
          <a:p>
            <a:pPr marL="0" lvl="0" indent="0" algn="l" rtl="0">
              <a:spcBef>
                <a:spcPts val="0"/>
              </a:spcBef>
              <a:spcAft>
                <a:spcPts val="0"/>
              </a:spcAft>
              <a:buNone/>
            </a:pPr>
            <a:endParaRPr dirty="0">
              <a:solidFill>
                <a:schemeClr val="lt1"/>
              </a:solidFill>
            </a:endParaRPr>
          </a:p>
        </p:txBody>
      </p:sp>
      <p:pic>
        <p:nvPicPr>
          <p:cNvPr id="159" name="Google Shape;159;p16"/>
          <p:cNvPicPr preferRelativeResize="0"/>
          <p:nvPr/>
        </p:nvPicPr>
        <p:blipFill>
          <a:blip r:embed="rId6">
            <a:alphaModFix/>
          </a:blip>
          <a:stretch>
            <a:fillRect/>
          </a:stretch>
        </p:blipFill>
        <p:spPr>
          <a:xfrm>
            <a:off x="662775" y="3082370"/>
            <a:ext cx="2174875" cy="835104"/>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7"/>
          <p:cNvSpPr txBox="1">
            <a:spLocks noGrp="1"/>
          </p:cNvSpPr>
          <p:nvPr>
            <p:ph type="ctrTitle"/>
          </p:nvPr>
        </p:nvSpPr>
        <p:spPr>
          <a:xfrm>
            <a:off x="3900124" y="2523625"/>
            <a:ext cx="4718400" cy="1515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800"/>
              <a:buNone/>
            </a:pPr>
            <a:r>
              <a:rPr lang="en-US" sz="4400" b="1" i="0" u="none">
                <a:solidFill>
                  <a:srgbClr val="114454"/>
                </a:solidFill>
              </a:rPr>
              <a:t>RESPIRATO</a:t>
            </a:r>
            <a:r>
              <a:rPr lang="en-US" sz="4400" b="1"/>
              <a:t>R</a:t>
            </a:r>
            <a:r>
              <a:rPr lang="en-US" sz="4400" b="1" i="0" u="none">
                <a:solidFill>
                  <a:srgbClr val="114454"/>
                </a:solidFill>
              </a:rPr>
              <a:t>Y SYSTEM</a:t>
            </a:r>
            <a:endParaRPr sz="4400"/>
          </a:p>
        </p:txBody>
      </p:sp>
      <p:sp>
        <p:nvSpPr>
          <p:cNvPr id="165" name="Google Shape;165;p17"/>
          <p:cNvSpPr txBox="1">
            <a:spLocks noGrp="1"/>
          </p:cNvSpPr>
          <p:nvPr>
            <p:ph type="subTitle" idx="1"/>
          </p:nvPr>
        </p:nvSpPr>
        <p:spPr>
          <a:xfrm>
            <a:off x="4113212" y="3859212"/>
            <a:ext cx="4505400" cy="784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2800" b="1" i="0" u="none" dirty="0">
                <a:solidFill>
                  <a:srgbClr val="94BF6E"/>
                </a:solidFill>
                <a:latin typeface="Nixie One"/>
                <a:ea typeface="Nixie One"/>
                <a:cs typeface="Nixie One"/>
                <a:sym typeface="Nixie One"/>
              </a:rPr>
              <a:t>LESSON 3</a:t>
            </a:r>
            <a:endParaRPr dirty="0"/>
          </a:p>
        </p:txBody>
      </p:sp>
      <p:sp>
        <p:nvSpPr>
          <p:cNvPr id="166" name="Google Shape;166;p17"/>
          <p:cNvSpPr txBox="1"/>
          <p:nvPr/>
        </p:nvSpPr>
        <p:spPr>
          <a:xfrm>
            <a:off x="-50800" y="4819650"/>
            <a:ext cx="349250" cy="3238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800"/>
              <a:buFont typeface="Roboto Slab"/>
              <a:buNone/>
            </a:pPr>
            <a:fld id="{00000000-1234-1234-1234-123412341234}" type="slidenum">
              <a:rPr lang="en-US" sz="800" b="0" i="0" u="none" strike="noStrike" cap="none">
                <a:solidFill>
                  <a:srgbClr val="FFFFFF"/>
                </a:solidFill>
                <a:latin typeface="Roboto Slab"/>
                <a:ea typeface="Roboto Slab"/>
                <a:cs typeface="Roboto Slab"/>
                <a:sym typeface="Roboto Slab"/>
              </a:rPr>
              <a:t>9</a:t>
            </a:fld>
            <a:endParaRPr sz="1400" b="0" i="0" u="none" strike="noStrike" cap="none">
              <a:solidFill>
                <a:srgbClr val="000000"/>
              </a:solidFill>
              <a:latin typeface="Arial"/>
              <a:ea typeface="Arial"/>
              <a:cs typeface="Arial"/>
              <a:sym typeface="Arial"/>
            </a:endParaRPr>
          </a:p>
        </p:txBody>
      </p:sp>
      <p:sp>
        <p:nvSpPr>
          <p:cNvPr id="167" name="Google Shape;167;p17"/>
          <p:cNvSpPr txBox="1"/>
          <p:nvPr/>
        </p:nvSpPr>
        <p:spPr>
          <a:xfrm>
            <a:off x="0" y="503237"/>
            <a:ext cx="3500437" cy="37830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7"/>
          <p:cNvSpPr txBox="1"/>
          <p:nvPr/>
        </p:nvSpPr>
        <p:spPr>
          <a:xfrm>
            <a:off x="500062" y="4643437"/>
            <a:ext cx="2711450" cy="327025"/>
          </a:xfrm>
          <a:prstGeom prst="rect">
            <a:avLst/>
          </a:prstGeom>
          <a:solidFill>
            <a:srgbClr val="6E9D4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2020-1-SK01-KA226-SCH-094350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114454"/>
              </a:solidFill>
              <a:latin typeface="Nixie One"/>
              <a:ea typeface="Nixie One"/>
              <a:cs typeface="Nixie One"/>
              <a:sym typeface="Nixie One"/>
            </a:endParaRPr>
          </a:p>
        </p:txBody>
      </p:sp>
      <p:pic>
        <p:nvPicPr>
          <p:cNvPr id="169" name="Google Shape;169;p17" descr="Erasmus+ logo EN.jpg"/>
          <p:cNvPicPr preferRelativeResize="0"/>
          <p:nvPr/>
        </p:nvPicPr>
        <p:blipFill rotWithShape="1">
          <a:blip r:embed="rId3">
            <a:alphaModFix/>
          </a:blip>
          <a:srcRect/>
          <a:stretch/>
        </p:blipFill>
        <p:spPr>
          <a:xfrm>
            <a:off x="149225" y="627062"/>
            <a:ext cx="2593975" cy="571500"/>
          </a:xfrm>
          <a:prstGeom prst="rect">
            <a:avLst/>
          </a:prstGeom>
          <a:noFill/>
          <a:ln>
            <a:noFill/>
          </a:ln>
        </p:spPr>
      </p:pic>
      <p:sp>
        <p:nvSpPr>
          <p:cNvPr id="171" name="Google Shape;171;p17"/>
          <p:cNvSpPr txBox="1"/>
          <p:nvPr/>
        </p:nvSpPr>
        <p:spPr>
          <a:xfrm>
            <a:off x="7469293" y="4038625"/>
            <a:ext cx="1149300" cy="261600"/>
          </a:xfrm>
          <a:prstGeom prst="rect">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C313E"/>
              </a:buClr>
              <a:buSzPts val="1100"/>
              <a:buFont typeface="Arial"/>
              <a:buNone/>
            </a:pPr>
            <a:r>
              <a:rPr lang="en-US" sz="1100" b="0" i="0" u="sng" strike="noStrike" cap="none" dirty="0">
                <a:solidFill>
                  <a:schemeClr val="hlink"/>
                </a:solidFill>
                <a:latin typeface="Arial"/>
                <a:ea typeface="Arial"/>
                <a:cs typeface="Arial"/>
                <a:sym typeface="Arial"/>
                <a:hlinkClick r:id="rId4"/>
              </a:rPr>
              <a:t>Annex 2</a:t>
            </a:r>
            <a:endParaRPr sz="1400" b="0" i="0" u="none" strike="noStrike" cap="none" dirty="0">
              <a:solidFill>
                <a:srgbClr val="000000"/>
              </a:solidFill>
              <a:latin typeface="Arial"/>
              <a:ea typeface="Arial"/>
              <a:cs typeface="Arial"/>
              <a:sym typeface="Arial"/>
            </a:endParaRPr>
          </a:p>
        </p:txBody>
      </p:sp>
      <p:pic>
        <p:nvPicPr>
          <p:cNvPr id="172" name="Google Shape;172;p17"/>
          <p:cNvPicPr preferRelativeResize="0"/>
          <p:nvPr/>
        </p:nvPicPr>
        <p:blipFill rotWithShape="1">
          <a:blip r:embed="rId5">
            <a:alphaModFix/>
          </a:blip>
          <a:srcRect l="51510" t="35965" r="9716" b="39897"/>
          <a:stretch/>
        </p:blipFill>
        <p:spPr>
          <a:xfrm>
            <a:off x="4107425" y="454075"/>
            <a:ext cx="4511099" cy="1755075"/>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name="1_Warwick template">
  <a:themeElements>
    <a:clrScheme name="Custom 347">
      <a:dk1>
        <a:srgbClr val="114454"/>
      </a:dk1>
      <a:lt1>
        <a:srgbClr val="FFFFFF"/>
      </a:lt1>
      <a:dk2>
        <a:srgbClr val="5F6C70"/>
      </a:dk2>
      <a:lt2>
        <a:srgbClr val="CED5D8"/>
      </a:lt2>
      <a:accent1>
        <a:srgbClr val="114454"/>
      </a:accent1>
      <a:accent2>
        <a:srgbClr val="18637B"/>
      </a:accent2>
      <a:accent3>
        <a:srgbClr val="0F3D38"/>
      </a:accent3>
      <a:accent4>
        <a:srgbClr val="2E6E4B"/>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Warwick template">
  <a:themeElements>
    <a:clrScheme name="Custom 347">
      <a:dk1>
        <a:srgbClr val="114454"/>
      </a:dk1>
      <a:lt1>
        <a:srgbClr val="FFFFFF"/>
      </a:lt1>
      <a:dk2>
        <a:srgbClr val="5F6C70"/>
      </a:dk2>
      <a:lt2>
        <a:srgbClr val="CED5D8"/>
      </a:lt2>
      <a:accent1>
        <a:srgbClr val="114454"/>
      </a:accent1>
      <a:accent2>
        <a:srgbClr val="18637B"/>
      </a:accent2>
      <a:accent3>
        <a:srgbClr val="0F3D38"/>
      </a:accent3>
      <a:accent4>
        <a:srgbClr val="2E6E4B"/>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Warwick template">
  <a:themeElements>
    <a:clrScheme name="Custom 347">
      <a:dk1>
        <a:srgbClr val="114454"/>
      </a:dk1>
      <a:lt1>
        <a:srgbClr val="FFFFFF"/>
      </a:lt1>
      <a:dk2>
        <a:srgbClr val="5F6C70"/>
      </a:dk2>
      <a:lt2>
        <a:srgbClr val="CED5D8"/>
      </a:lt2>
      <a:accent1>
        <a:srgbClr val="114454"/>
      </a:accent1>
      <a:accent2>
        <a:srgbClr val="18637B"/>
      </a:accent2>
      <a:accent3>
        <a:srgbClr val="0F3D38"/>
      </a:accent3>
      <a:accent4>
        <a:srgbClr val="2E6E4B"/>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Warwick template">
  <a:themeElements>
    <a:clrScheme name="Custom 347">
      <a:dk1>
        <a:srgbClr val="114454"/>
      </a:dk1>
      <a:lt1>
        <a:srgbClr val="FFFFFF"/>
      </a:lt1>
      <a:dk2>
        <a:srgbClr val="5F6C70"/>
      </a:dk2>
      <a:lt2>
        <a:srgbClr val="CED5D8"/>
      </a:lt2>
      <a:accent1>
        <a:srgbClr val="114454"/>
      </a:accent1>
      <a:accent2>
        <a:srgbClr val="18637B"/>
      </a:accent2>
      <a:accent3>
        <a:srgbClr val="0F3D38"/>
      </a:accent3>
      <a:accent4>
        <a:srgbClr val="2E6E4B"/>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478</Words>
  <Application>Microsoft Macintosh PowerPoint</Application>
  <PresentationFormat>Presentación en pantalla (16:9)</PresentationFormat>
  <Paragraphs>110</Paragraphs>
  <Slides>18</Slides>
  <Notes>18</Notes>
  <HiddenSlides>0</HiddenSlides>
  <MMClips>0</MMClips>
  <ScaleCrop>false</ScaleCrop>
  <HeadingPairs>
    <vt:vector size="6" baseType="variant">
      <vt:variant>
        <vt:lpstr>Fuentes usadas</vt:lpstr>
      </vt:variant>
      <vt:variant>
        <vt:i4>5</vt:i4>
      </vt:variant>
      <vt:variant>
        <vt:lpstr>Tema</vt:lpstr>
      </vt:variant>
      <vt:variant>
        <vt:i4>4</vt:i4>
      </vt:variant>
      <vt:variant>
        <vt:lpstr>Títulos de diapositiva</vt:lpstr>
      </vt:variant>
      <vt:variant>
        <vt:i4>18</vt:i4>
      </vt:variant>
    </vt:vector>
  </HeadingPairs>
  <TitlesOfParts>
    <vt:vector size="27" baseType="lpstr">
      <vt:lpstr>Noto Sans Symbols</vt:lpstr>
      <vt:lpstr>Calibri</vt:lpstr>
      <vt:lpstr>Arial</vt:lpstr>
      <vt:lpstr>Nixie One</vt:lpstr>
      <vt:lpstr>Roboto Slab</vt:lpstr>
      <vt:lpstr>1_Warwick template</vt:lpstr>
      <vt:lpstr>5_Warwick template</vt:lpstr>
      <vt:lpstr>4_Warwick template</vt:lpstr>
      <vt:lpstr>2_Warwick template</vt:lpstr>
      <vt:lpstr>    Digischool  Science in English - Welcome to Reality –  Laura Collado e Irene Velasco </vt:lpstr>
      <vt:lpstr>Presentación de PowerPoint</vt:lpstr>
      <vt:lpstr>INTRODUCTION</vt:lpstr>
      <vt:lpstr>Presentación de PowerPoint</vt:lpstr>
      <vt:lpstr>OBJECTIVES</vt:lpstr>
      <vt:lpstr>KEY COMPETENCES </vt:lpstr>
      <vt:lpstr>BODYPARTS</vt:lpstr>
      <vt:lpstr>DIGESTIVE SYSTEM</vt:lpstr>
      <vt:lpstr>RESPIRATORY SYSTEM</vt:lpstr>
      <vt:lpstr>CIRCULATORY AND EXCRETORY SYSTEM</vt:lpstr>
      <vt:lpstr>Presentación de PowerPoint</vt:lpstr>
      <vt:lpstr>Presentación de PowerPoint</vt:lpstr>
      <vt:lpstr>NERVOUS SYSTEM</vt:lpstr>
      <vt:lpstr>SKELETON SYSTEM</vt:lpstr>
      <vt:lpstr>MUSCULAR SYSTEM</vt:lpstr>
      <vt:lpstr>REPRODUCTIVE SYSTEM</vt:lpstr>
      <vt:lpstr>FINAL TASK</vt:lpstr>
      <vt:lpstr>R E S O U R C E 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Digischool  Science in English - Welcome to Reality –  Laura Collado e Irene Velasco </dc:title>
  <cp:lastModifiedBy>Irene Velasco</cp:lastModifiedBy>
  <cp:revision>3</cp:revision>
  <dcterms:modified xsi:type="dcterms:W3CDTF">2022-05-11T08:19:26Z</dcterms:modified>
</cp:coreProperties>
</file>