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5143500" cx="9144000"/>
  <p:notesSz cx="6858000" cy="9144000"/>
  <p:embeddedFontLst>
    <p:embeddedFont>
      <p:font typeface="Roboto Slab"/>
      <p:regular r:id="rId25"/>
      <p:bold r:id="rId26"/>
    </p:embeddedFont>
    <p:embeddedFont>
      <p:font typeface="Nixie One"/>
      <p:regular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28" roundtripDataSignature="AMtx7mhlNISKAqk8MzXf8hF6kgLccKF9WA=="/>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Mirka"/>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font" Target="fonts/RobotoSlab-bold.fntdata"/><Relationship Id="rId25" Type="http://schemas.openxmlformats.org/officeDocument/2006/relationships/font" Target="fonts/RobotoSlab-regular.fntdata"/><Relationship Id="rId28" Type="http://customschemas.google.com/relationships/presentationmetadata" Target="metadata"/><Relationship Id="rId27" Type="http://schemas.openxmlformats.org/officeDocument/2006/relationships/font" Target="fonts/NixieOne-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1-07-16T15:57:08.636">
    <p:pos x="10" y="10"/>
    <p:text/>
    <p:extLst>
      <p:ext uri="{C676402C-5697-4E1C-873F-D02D1690AC5C}">
        <p15:threadingInfo timeZoneBias="0"/>
      </p:ext>
      <p:ext uri="http://customooxmlschemas.google.com/">
        <go:slidesCustomData xmlns:go="http://customooxmlschemas.google.com/" commentPostId="AAAAQ5MQss8"/>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1" name="Google Shape;5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8" name="Google Shape;198;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5" name="Google Shape;215;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6" name="Google Shape;226;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3" name="Google Shape;243;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3" name="Google Shape;253;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1" name="Google Shape;271;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0" name="Google Shape;290;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9" name="Google Shape;309;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6" name="Google Shape;316;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9" name="Google Shape;5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8" name="Google Shape;6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8" name="Google Shape;10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9" name="Google Shape;11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6" name="Google Shape;13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7" name="Google Shape;14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4" name="Google Shape;16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1" name="Google Shape;18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sp>
        <p:nvSpPr>
          <p:cNvPr id="10" name="Google Shape;10;p20"/>
          <p:cNvSpPr/>
          <p:nvPr/>
        </p:nvSpPr>
        <p:spPr>
          <a:xfrm>
            <a:off x="0" y="4287838"/>
            <a:ext cx="9144000" cy="247650"/>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20"/>
          <p:cNvSpPr/>
          <p:nvPr/>
        </p:nvSpPr>
        <p:spPr>
          <a:xfrm>
            <a:off x="0" y="0"/>
            <a:ext cx="914400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12" name="Google Shape;12;p20"/>
          <p:cNvSpPr/>
          <p:nvPr/>
        </p:nvSpPr>
        <p:spPr>
          <a:xfrm>
            <a:off x="0" y="500063"/>
            <a:ext cx="9144000" cy="3824287"/>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20"/>
          <p:cNvSpPr/>
          <p:nvPr/>
        </p:nvSpPr>
        <p:spPr>
          <a:xfrm>
            <a:off x="0" y="4494213"/>
            <a:ext cx="9144000" cy="117475"/>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20"/>
          <p:cNvSpPr/>
          <p:nvPr/>
        </p:nvSpPr>
        <p:spPr>
          <a:xfrm>
            <a:off x="0" y="4584700"/>
            <a:ext cx="9144000" cy="558800"/>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20"/>
          <p:cNvSpPr txBox="1"/>
          <p:nvPr>
            <p:ph type="ctrTitle"/>
          </p:nvPr>
        </p:nvSpPr>
        <p:spPr>
          <a:xfrm>
            <a:off x="685800" y="2601425"/>
            <a:ext cx="5810400" cy="1159800"/>
          </a:xfrm>
          <a:prstGeom prst="rect">
            <a:avLst/>
          </a:prstGeom>
          <a:noFill/>
          <a:ln>
            <a:noFill/>
          </a:ln>
        </p:spPr>
        <p:txBody>
          <a:bodyPr anchorCtr="0" anchor="b" bIns="91425" lIns="91425" spcFirstLastPara="1" rIns="91425" wrap="square" tIns="91425">
            <a:noAutofit/>
          </a:bodyPr>
          <a:lstStyle>
            <a:lvl1pPr lvl="0" algn="l">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tyle A">
  <p:cSld name="Blank style A">
    <p:spTree>
      <p:nvGrpSpPr>
        <p:cNvPr id="16" name="Shape 16"/>
        <p:cNvGrpSpPr/>
        <p:nvPr/>
      </p:nvGrpSpPr>
      <p:grpSpPr>
        <a:xfrm>
          <a:off x="0" y="0"/>
          <a:ext cx="0" cy="0"/>
          <a:chOff x="0" y="0"/>
          <a:chExt cx="0" cy="0"/>
        </a:xfrm>
      </p:grpSpPr>
      <p:sp>
        <p:nvSpPr>
          <p:cNvPr id="17" name="Google Shape;17;p21"/>
          <p:cNvSpPr/>
          <p:nvPr/>
        </p:nvSpPr>
        <p:spPr>
          <a:xfrm>
            <a:off x="0" y="1147763"/>
            <a:ext cx="9144000" cy="2847975"/>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21"/>
          <p:cNvSpPr/>
          <p:nvPr/>
        </p:nvSpPr>
        <p:spPr>
          <a:xfrm>
            <a:off x="0" y="0"/>
            <a:ext cx="914400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19" name="Google Shape;19;p21"/>
          <p:cNvSpPr/>
          <p:nvPr/>
        </p:nvSpPr>
        <p:spPr>
          <a:xfrm>
            <a:off x="0" y="500063"/>
            <a:ext cx="9144000" cy="731837"/>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21"/>
          <p:cNvSpPr/>
          <p:nvPr/>
        </p:nvSpPr>
        <p:spPr>
          <a:xfrm>
            <a:off x="0" y="3962400"/>
            <a:ext cx="9144000" cy="369888"/>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21"/>
          <p:cNvSpPr/>
          <p:nvPr/>
        </p:nvSpPr>
        <p:spPr>
          <a:xfrm>
            <a:off x="0" y="4333875"/>
            <a:ext cx="9144000" cy="809625"/>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21"/>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 name="Shape 23"/>
        <p:cNvGrpSpPr/>
        <p:nvPr/>
      </p:nvGrpSpPr>
      <p:grpSpPr>
        <a:xfrm>
          <a:off x="0" y="0"/>
          <a:ext cx="0" cy="0"/>
          <a:chOff x="0" y="0"/>
          <a:chExt cx="0" cy="0"/>
        </a:xfrm>
      </p:grpSpPr>
      <p:sp>
        <p:nvSpPr>
          <p:cNvPr id="24" name="Google Shape;24;p22"/>
          <p:cNvSpPr/>
          <p:nvPr/>
        </p:nvSpPr>
        <p:spPr>
          <a:xfrm>
            <a:off x="0" y="0"/>
            <a:ext cx="24765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25" name="Google Shape;25;p22"/>
          <p:cNvSpPr/>
          <p:nvPr/>
        </p:nvSpPr>
        <p:spPr>
          <a:xfrm>
            <a:off x="0" y="500063"/>
            <a:ext cx="247650" cy="1058862"/>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22"/>
          <p:cNvSpPr/>
          <p:nvPr/>
        </p:nvSpPr>
        <p:spPr>
          <a:xfrm>
            <a:off x="0" y="1554163"/>
            <a:ext cx="247650" cy="1531937"/>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22"/>
          <p:cNvSpPr/>
          <p:nvPr/>
        </p:nvSpPr>
        <p:spPr>
          <a:xfrm>
            <a:off x="0" y="3086100"/>
            <a:ext cx="247650" cy="604838"/>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22"/>
          <p:cNvSpPr/>
          <p:nvPr/>
        </p:nvSpPr>
        <p:spPr>
          <a:xfrm>
            <a:off x="0" y="3690938"/>
            <a:ext cx="247650" cy="1452562"/>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22"/>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Subtitle">
    <p:spTree>
      <p:nvGrpSpPr>
        <p:cNvPr id="30" name="Shape 30"/>
        <p:cNvGrpSpPr/>
        <p:nvPr/>
      </p:nvGrpSpPr>
      <p:grpSpPr>
        <a:xfrm>
          <a:off x="0" y="0"/>
          <a:ext cx="0" cy="0"/>
          <a:chOff x="0" y="0"/>
          <a:chExt cx="0" cy="0"/>
        </a:xfrm>
      </p:grpSpPr>
      <p:sp>
        <p:nvSpPr>
          <p:cNvPr id="31" name="Google Shape;31;p23"/>
          <p:cNvSpPr/>
          <p:nvPr/>
        </p:nvSpPr>
        <p:spPr>
          <a:xfrm>
            <a:off x="0" y="4287838"/>
            <a:ext cx="3475038" cy="247650"/>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32" name="Google Shape;32;p23"/>
          <p:cNvSpPr/>
          <p:nvPr/>
        </p:nvSpPr>
        <p:spPr>
          <a:xfrm>
            <a:off x="0" y="0"/>
            <a:ext cx="3475038"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114454"/>
              </a:solidFill>
              <a:latin typeface="Arial"/>
              <a:ea typeface="Arial"/>
              <a:cs typeface="Arial"/>
              <a:sym typeface="Arial"/>
            </a:endParaRPr>
          </a:p>
        </p:txBody>
      </p:sp>
      <p:sp>
        <p:nvSpPr>
          <p:cNvPr id="33" name="Google Shape;33;p23"/>
          <p:cNvSpPr/>
          <p:nvPr/>
        </p:nvSpPr>
        <p:spPr>
          <a:xfrm>
            <a:off x="0" y="500063"/>
            <a:ext cx="3475038" cy="3824287"/>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34" name="Google Shape;34;p23"/>
          <p:cNvSpPr/>
          <p:nvPr/>
        </p:nvSpPr>
        <p:spPr>
          <a:xfrm>
            <a:off x="0" y="4494213"/>
            <a:ext cx="3475038" cy="117475"/>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35" name="Google Shape;35;p23"/>
          <p:cNvSpPr/>
          <p:nvPr/>
        </p:nvSpPr>
        <p:spPr>
          <a:xfrm>
            <a:off x="0" y="4584700"/>
            <a:ext cx="3475038" cy="558800"/>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36" name="Google Shape;36;p23"/>
          <p:cNvSpPr txBox="1"/>
          <p:nvPr>
            <p:ph type="ctrTitle"/>
          </p:nvPr>
        </p:nvSpPr>
        <p:spPr>
          <a:xfrm>
            <a:off x="4113600" y="2878750"/>
            <a:ext cx="4505700" cy="1159800"/>
          </a:xfrm>
          <a:prstGeom prst="rect">
            <a:avLst/>
          </a:prstGeom>
          <a:noFill/>
          <a:ln>
            <a:noFill/>
          </a:ln>
        </p:spPr>
        <p:txBody>
          <a:bodyPr anchorCtr="0" anchor="b" bIns="91425" lIns="91425" spcFirstLastPara="1" rIns="91425" wrap="square" tIns="91425">
            <a:noAutofit/>
          </a:bodyPr>
          <a:lstStyle>
            <a:lvl1pPr lvl="0" algn="l">
              <a:spcBef>
                <a:spcPts val="0"/>
              </a:spcBef>
              <a:spcAft>
                <a:spcPts val="0"/>
              </a:spcAft>
              <a:buClr>
                <a:srgbClr val="114454"/>
              </a:buClr>
              <a:buSzPts val="4800"/>
              <a:buNone/>
              <a:defRPr sz="4800">
                <a:solidFill>
                  <a:srgbClr val="114454"/>
                </a:solidFill>
              </a:defRPr>
            </a:lvl1pPr>
            <a:lvl2pPr lvl="1" algn="l">
              <a:spcBef>
                <a:spcPts val="0"/>
              </a:spcBef>
              <a:spcAft>
                <a:spcPts val="0"/>
              </a:spcAft>
              <a:buClr>
                <a:srgbClr val="114454"/>
              </a:buClr>
              <a:buSzPts val="4800"/>
              <a:buNone/>
              <a:defRPr sz="4800">
                <a:solidFill>
                  <a:srgbClr val="114454"/>
                </a:solidFill>
              </a:defRPr>
            </a:lvl2pPr>
            <a:lvl3pPr lvl="2" algn="l">
              <a:spcBef>
                <a:spcPts val="0"/>
              </a:spcBef>
              <a:spcAft>
                <a:spcPts val="0"/>
              </a:spcAft>
              <a:buClr>
                <a:srgbClr val="114454"/>
              </a:buClr>
              <a:buSzPts val="4800"/>
              <a:buNone/>
              <a:defRPr sz="4800">
                <a:solidFill>
                  <a:srgbClr val="114454"/>
                </a:solidFill>
              </a:defRPr>
            </a:lvl3pPr>
            <a:lvl4pPr lvl="3" algn="l">
              <a:spcBef>
                <a:spcPts val="0"/>
              </a:spcBef>
              <a:spcAft>
                <a:spcPts val="0"/>
              </a:spcAft>
              <a:buClr>
                <a:srgbClr val="114454"/>
              </a:buClr>
              <a:buSzPts val="4800"/>
              <a:buNone/>
              <a:defRPr sz="4800">
                <a:solidFill>
                  <a:srgbClr val="114454"/>
                </a:solidFill>
              </a:defRPr>
            </a:lvl4pPr>
            <a:lvl5pPr lvl="4" algn="l">
              <a:spcBef>
                <a:spcPts val="0"/>
              </a:spcBef>
              <a:spcAft>
                <a:spcPts val="0"/>
              </a:spcAft>
              <a:buClr>
                <a:srgbClr val="114454"/>
              </a:buClr>
              <a:buSzPts val="4800"/>
              <a:buNone/>
              <a:defRPr sz="4800">
                <a:solidFill>
                  <a:srgbClr val="114454"/>
                </a:solidFill>
              </a:defRPr>
            </a:lvl5pPr>
            <a:lvl6pPr lvl="5" algn="l">
              <a:lnSpc>
                <a:spcPct val="100000"/>
              </a:lnSpc>
              <a:spcBef>
                <a:spcPts val="0"/>
              </a:spcBef>
              <a:spcAft>
                <a:spcPts val="0"/>
              </a:spcAft>
              <a:buClr>
                <a:srgbClr val="114454"/>
              </a:buClr>
              <a:buSzPts val="4800"/>
              <a:buNone/>
              <a:defRPr sz="4800">
                <a:solidFill>
                  <a:srgbClr val="114454"/>
                </a:solidFill>
              </a:defRPr>
            </a:lvl6pPr>
            <a:lvl7pPr lvl="6" algn="l">
              <a:lnSpc>
                <a:spcPct val="100000"/>
              </a:lnSpc>
              <a:spcBef>
                <a:spcPts val="0"/>
              </a:spcBef>
              <a:spcAft>
                <a:spcPts val="0"/>
              </a:spcAft>
              <a:buClr>
                <a:srgbClr val="114454"/>
              </a:buClr>
              <a:buSzPts val="4800"/>
              <a:buNone/>
              <a:defRPr sz="4800">
                <a:solidFill>
                  <a:srgbClr val="114454"/>
                </a:solidFill>
              </a:defRPr>
            </a:lvl7pPr>
            <a:lvl8pPr lvl="7" algn="l">
              <a:lnSpc>
                <a:spcPct val="100000"/>
              </a:lnSpc>
              <a:spcBef>
                <a:spcPts val="0"/>
              </a:spcBef>
              <a:spcAft>
                <a:spcPts val="0"/>
              </a:spcAft>
              <a:buClr>
                <a:srgbClr val="114454"/>
              </a:buClr>
              <a:buSzPts val="4800"/>
              <a:buNone/>
              <a:defRPr sz="4800">
                <a:solidFill>
                  <a:srgbClr val="114454"/>
                </a:solidFill>
              </a:defRPr>
            </a:lvl8pPr>
            <a:lvl9pPr lvl="8" algn="l">
              <a:lnSpc>
                <a:spcPct val="100000"/>
              </a:lnSpc>
              <a:spcBef>
                <a:spcPts val="0"/>
              </a:spcBef>
              <a:spcAft>
                <a:spcPts val="0"/>
              </a:spcAft>
              <a:buClr>
                <a:srgbClr val="114454"/>
              </a:buClr>
              <a:buSzPts val="4800"/>
              <a:buNone/>
              <a:defRPr sz="4800">
                <a:solidFill>
                  <a:srgbClr val="114454"/>
                </a:solidFill>
              </a:defRPr>
            </a:lvl9pPr>
          </a:lstStyle>
          <a:p/>
        </p:txBody>
      </p:sp>
      <p:sp>
        <p:nvSpPr>
          <p:cNvPr id="37" name="Google Shape;37;p23"/>
          <p:cNvSpPr txBox="1"/>
          <p:nvPr>
            <p:ph idx="1" type="subTitle"/>
          </p:nvPr>
        </p:nvSpPr>
        <p:spPr>
          <a:xfrm>
            <a:off x="4113600" y="3983050"/>
            <a:ext cx="4505700" cy="784800"/>
          </a:xfrm>
          <a:prstGeom prst="rect">
            <a:avLst/>
          </a:prstGeom>
          <a:noFill/>
          <a:ln>
            <a:noFill/>
          </a:ln>
        </p:spPr>
        <p:txBody>
          <a:bodyPr anchorCtr="0" anchor="t" bIns="91425" lIns="91425" spcFirstLastPara="1" rIns="91425" wrap="square" tIns="91425">
            <a:noAutofit/>
          </a:bodyPr>
          <a:lstStyle>
            <a:lvl1pPr lvl="0" algn="l">
              <a:spcBef>
                <a:spcPts val="0"/>
              </a:spcBef>
              <a:spcAft>
                <a:spcPts val="0"/>
              </a:spcAft>
              <a:buClr>
                <a:srgbClr val="94BF6E"/>
              </a:buClr>
              <a:buSzPts val="1800"/>
              <a:buNone/>
              <a:defRPr b="1" sz="1800">
                <a:solidFill>
                  <a:srgbClr val="94BF6E"/>
                </a:solidFill>
              </a:defRPr>
            </a:lvl1pPr>
            <a:lvl2pPr lvl="1" algn="l">
              <a:spcBef>
                <a:spcPts val="0"/>
              </a:spcBef>
              <a:spcAft>
                <a:spcPts val="0"/>
              </a:spcAft>
              <a:buClr>
                <a:srgbClr val="94BF6E"/>
              </a:buClr>
              <a:buSzPts val="1800"/>
              <a:buNone/>
              <a:defRPr b="1" sz="1800">
                <a:solidFill>
                  <a:srgbClr val="94BF6E"/>
                </a:solidFill>
              </a:defRPr>
            </a:lvl2pPr>
            <a:lvl3pPr lvl="2" algn="l">
              <a:spcBef>
                <a:spcPts val="0"/>
              </a:spcBef>
              <a:spcAft>
                <a:spcPts val="0"/>
              </a:spcAft>
              <a:buClr>
                <a:srgbClr val="94BF6E"/>
              </a:buClr>
              <a:buSzPts val="1800"/>
              <a:buNone/>
              <a:defRPr b="1" sz="1800">
                <a:solidFill>
                  <a:srgbClr val="94BF6E"/>
                </a:solidFill>
              </a:defRPr>
            </a:lvl3pPr>
            <a:lvl4pPr lvl="3" algn="l">
              <a:spcBef>
                <a:spcPts val="0"/>
              </a:spcBef>
              <a:spcAft>
                <a:spcPts val="0"/>
              </a:spcAft>
              <a:buClr>
                <a:srgbClr val="94BF6E"/>
              </a:buClr>
              <a:buSzPts val="1800"/>
              <a:buNone/>
              <a:defRPr b="1">
                <a:solidFill>
                  <a:srgbClr val="94BF6E"/>
                </a:solidFill>
              </a:defRPr>
            </a:lvl4pPr>
            <a:lvl5pPr lvl="4" algn="l">
              <a:spcBef>
                <a:spcPts val="0"/>
              </a:spcBef>
              <a:spcAft>
                <a:spcPts val="0"/>
              </a:spcAft>
              <a:buClr>
                <a:srgbClr val="94BF6E"/>
              </a:buClr>
              <a:buSzPts val="1800"/>
              <a:buNone/>
              <a:defRPr b="1">
                <a:solidFill>
                  <a:srgbClr val="94BF6E"/>
                </a:solidFill>
              </a:defRPr>
            </a:lvl5pPr>
            <a:lvl6pPr lvl="5" algn="l">
              <a:lnSpc>
                <a:spcPct val="100000"/>
              </a:lnSpc>
              <a:spcBef>
                <a:spcPts val="0"/>
              </a:spcBef>
              <a:spcAft>
                <a:spcPts val="0"/>
              </a:spcAft>
              <a:buClr>
                <a:srgbClr val="94BF6E"/>
              </a:buClr>
              <a:buSzPts val="1800"/>
              <a:buNone/>
              <a:defRPr b="1">
                <a:solidFill>
                  <a:srgbClr val="94BF6E"/>
                </a:solidFill>
              </a:defRPr>
            </a:lvl6pPr>
            <a:lvl7pPr lvl="6" algn="l">
              <a:lnSpc>
                <a:spcPct val="100000"/>
              </a:lnSpc>
              <a:spcBef>
                <a:spcPts val="0"/>
              </a:spcBef>
              <a:spcAft>
                <a:spcPts val="0"/>
              </a:spcAft>
              <a:buClr>
                <a:srgbClr val="94BF6E"/>
              </a:buClr>
              <a:buSzPts val="1800"/>
              <a:buNone/>
              <a:defRPr b="1">
                <a:solidFill>
                  <a:srgbClr val="94BF6E"/>
                </a:solidFill>
              </a:defRPr>
            </a:lvl7pPr>
            <a:lvl8pPr lvl="7" algn="l">
              <a:lnSpc>
                <a:spcPct val="100000"/>
              </a:lnSpc>
              <a:spcBef>
                <a:spcPts val="0"/>
              </a:spcBef>
              <a:spcAft>
                <a:spcPts val="0"/>
              </a:spcAft>
              <a:buClr>
                <a:srgbClr val="94BF6E"/>
              </a:buClr>
              <a:buSzPts val="1800"/>
              <a:buNone/>
              <a:defRPr b="1">
                <a:solidFill>
                  <a:srgbClr val="94BF6E"/>
                </a:solidFill>
              </a:defRPr>
            </a:lvl8pPr>
            <a:lvl9pPr lvl="8" algn="l">
              <a:lnSpc>
                <a:spcPct val="100000"/>
              </a:lnSpc>
              <a:spcBef>
                <a:spcPts val="0"/>
              </a:spcBef>
              <a:spcAft>
                <a:spcPts val="0"/>
              </a:spcAft>
              <a:buClr>
                <a:srgbClr val="94BF6E"/>
              </a:buClr>
              <a:buSzPts val="1800"/>
              <a:buNone/>
              <a:defRPr b="1">
                <a:solidFill>
                  <a:srgbClr val="94BF6E"/>
                </a:solidFill>
              </a:defRPr>
            </a:lvl9pPr>
          </a:lstStyle>
          <a:p/>
        </p:txBody>
      </p:sp>
      <p:sp>
        <p:nvSpPr>
          <p:cNvPr id="38" name="Google Shape;38;p23"/>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1pPr>
            <a:lvl2pPr indent="0" lvl="1"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2pPr>
            <a:lvl3pPr indent="0" lvl="2"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3pPr>
            <a:lvl4pPr indent="0" lvl="3"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4pPr>
            <a:lvl5pPr indent="0" lvl="4"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5pPr>
            <a:lvl6pPr indent="0" lvl="5"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6pPr>
            <a:lvl7pPr indent="0" lvl="6"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7pPr>
            <a:lvl8pPr indent="0" lvl="7"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8pPr>
            <a:lvl9pPr indent="0" lvl="8"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39" name="Shape 39"/>
        <p:cNvGrpSpPr/>
        <p:nvPr/>
      </p:nvGrpSpPr>
      <p:grpSpPr>
        <a:xfrm>
          <a:off x="0" y="0"/>
          <a:ext cx="0" cy="0"/>
          <a:chOff x="0" y="0"/>
          <a:chExt cx="0" cy="0"/>
        </a:xfrm>
      </p:grpSpPr>
      <p:sp>
        <p:nvSpPr>
          <p:cNvPr id="40" name="Google Shape;40;p24"/>
          <p:cNvSpPr/>
          <p:nvPr/>
        </p:nvSpPr>
        <p:spPr>
          <a:xfrm>
            <a:off x="0" y="0"/>
            <a:ext cx="24765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114454"/>
              </a:solidFill>
              <a:latin typeface="Arial"/>
              <a:ea typeface="Arial"/>
              <a:cs typeface="Arial"/>
              <a:sym typeface="Arial"/>
            </a:endParaRPr>
          </a:p>
        </p:txBody>
      </p:sp>
      <p:sp>
        <p:nvSpPr>
          <p:cNvPr id="41" name="Google Shape;41;p24"/>
          <p:cNvSpPr/>
          <p:nvPr/>
        </p:nvSpPr>
        <p:spPr>
          <a:xfrm>
            <a:off x="0" y="500063"/>
            <a:ext cx="4572000" cy="1058862"/>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42" name="Google Shape;42;p24"/>
          <p:cNvSpPr/>
          <p:nvPr/>
        </p:nvSpPr>
        <p:spPr>
          <a:xfrm>
            <a:off x="0" y="1554163"/>
            <a:ext cx="247650" cy="1531937"/>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43" name="Google Shape;43;p24"/>
          <p:cNvSpPr/>
          <p:nvPr/>
        </p:nvSpPr>
        <p:spPr>
          <a:xfrm>
            <a:off x="0" y="3086100"/>
            <a:ext cx="247650" cy="604838"/>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44" name="Google Shape;44;p24"/>
          <p:cNvSpPr/>
          <p:nvPr/>
        </p:nvSpPr>
        <p:spPr>
          <a:xfrm>
            <a:off x="0" y="3690938"/>
            <a:ext cx="247650" cy="1452562"/>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cxnSp>
        <p:nvCxnSpPr>
          <p:cNvPr id="45" name="Google Shape;45;p24"/>
          <p:cNvCxnSpPr/>
          <p:nvPr/>
        </p:nvCxnSpPr>
        <p:spPr>
          <a:xfrm>
            <a:off x="1038225" y="809625"/>
            <a:ext cx="0" cy="471488"/>
          </a:xfrm>
          <a:prstGeom prst="straightConnector1">
            <a:avLst/>
          </a:prstGeom>
          <a:noFill/>
          <a:ln cap="flat" cmpd="sng" w="9525">
            <a:solidFill>
              <a:srgbClr val="18637B"/>
            </a:solidFill>
            <a:prstDash val="solid"/>
            <a:round/>
            <a:headEnd len="med" w="med" type="none"/>
            <a:tailEnd len="med" w="med" type="none"/>
          </a:ln>
        </p:spPr>
      </p:cxnSp>
      <p:sp>
        <p:nvSpPr>
          <p:cNvPr id="46" name="Google Shape;46;p24"/>
          <p:cNvSpPr txBox="1"/>
          <p:nvPr>
            <p:ph type="title"/>
          </p:nvPr>
        </p:nvSpPr>
        <p:spPr>
          <a:xfrm>
            <a:off x="1146025" y="530725"/>
            <a:ext cx="3208800" cy="1028700"/>
          </a:xfrm>
          <a:prstGeom prst="rect">
            <a:avLst/>
          </a:prstGeom>
          <a:noFill/>
          <a:ln>
            <a:noFill/>
          </a:ln>
        </p:spPr>
        <p:txBody>
          <a:bodyPr anchorCtr="0" anchor="ctr" bIns="91425" lIns="91425" spcFirstLastPara="1" rIns="91425" wrap="square" tIns="91425">
            <a:noAutofit/>
          </a:bodyPr>
          <a:lstStyle>
            <a:lvl1pPr lvl="0" algn="l">
              <a:spcBef>
                <a:spcPts val="0"/>
              </a:spcBef>
              <a:spcAft>
                <a:spcPts val="0"/>
              </a:spcAft>
              <a:buSzPts val="1800"/>
              <a:buNone/>
              <a:defRPr/>
            </a:lvl1pPr>
            <a:lvl2pPr lvl="1" algn="l">
              <a:spcBef>
                <a:spcPts val="0"/>
              </a:spcBef>
              <a:spcAft>
                <a:spcPts val="0"/>
              </a:spcAft>
              <a:buSzPts val="1800"/>
              <a:buNone/>
              <a:defRPr/>
            </a:lvl2pPr>
            <a:lvl3pPr lvl="2" algn="l">
              <a:spcBef>
                <a:spcPts val="0"/>
              </a:spcBef>
              <a:spcAft>
                <a:spcPts val="0"/>
              </a:spcAft>
              <a:buSzPts val="1800"/>
              <a:buNone/>
              <a:defRPr/>
            </a:lvl3pPr>
            <a:lvl4pPr lvl="3" algn="l">
              <a:spcBef>
                <a:spcPts val="0"/>
              </a:spcBef>
              <a:spcAft>
                <a:spcPts val="0"/>
              </a:spcAft>
              <a:buSzPts val="1800"/>
              <a:buNone/>
              <a:defRPr/>
            </a:lvl4pPr>
            <a:lvl5pPr lvl="4" algn="l">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47" name="Google Shape;47;p24"/>
          <p:cNvSpPr txBox="1"/>
          <p:nvPr>
            <p:ph idx="1" type="body"/>
          </p:nvPr>
        </p:nvSpPr>
        <p:spPr>
          <a:xfrm>
            <a:off x="1146025" y="1767275"/>
            <a:ext cx="7540800" cy="3158700"/>
          </a:xfrm>
          <a:prstGeom prst="rect">
            <a:avLst/>
          </a:prstGeom>
          <a:noFill/>
          <a:ln>
            <a:noFill/>
          </a:ln>
        </p:spPr>
        <p:txBody>
          <a:bodyPr anchorCtr="0" anchor="t" bIns="91425" lIns="91425" spcFirstLastPara="1" rIns="91425" wrap="square" tIns="91425">
            <a:noAutofit/>
          </a:bodyPr>
          <a:lstStyle>
            <a:lvl1pPr indent="-406400" lvl="0" marL="457200" algn="l">
              <a:spcBef>
                <a:spcPts val="600"/>
              </a:spcBef>
              <a:spcAft>
                <a:spcPts val="0"/>
              </a:spcAft>
              <a:buSzPts val="2800"/>
              <a:buChar char="▪"/>
              <a:defRPr sz="2800"/>
            </a:lvl1pPr>
            <a:lvl2pPr indent="-406400" lvl="1" marL="914400" algn="l">
              <a:spcBef>
                <a:spcPts val="0"/>
              </a:spcBef>
              <a:spcAft>
                <a:spcPts val="0"/>
              </a:spcAft>
              <a:buSzPts val="2800"/>
              <a:buChar char="▫"/>
              <a:defRPr sz="2800"/>
            </a:lvl2pPr>
            <a:lvl3pPr indent="-406400" lvl="2" marL="1371600" algn="l">
              <a:spcBef>
                <a:spcPts val="0"/>
              </a:spcBef>
              <a:spcAft>
                <a:spcPts val="0"/>
              </a:spcAft>
              <a:buSzPts val="2800"/>
              <a:buChar char="■"/>
              <a:defRPr sz="2800"/>
            </a:lvl3pPr>
            <a:lvl4pPr indent="-406400" lvl="3" marL="1828800" algn="l">
              <a:spcBef>
                <a:spcPts val="0"/>
              </a:spcBef>
              <a:spcAft>
                <a:spcPts val="0"/>
              </a:spcAft>
              <a:buSzPts val="2800"/>
              <a:buChar char="●"/>
              <a:defRPr sz="2800"/>
            </a:lvl4pPr>
            <a:lvl5pPr indent="-406400" lvl="4" marL="2286000" algn="l">
              <a:spcBef>
                <a:spcPts val="0"/>
              </a:spcBef>
              <a:spcAft>
                <a:spcPts val="0"/>
              </a:spcAft>
              <a:buSzPts val="2800"/>
              <a:buChar char="○"/>
              <a:defRPr sz="2800"/>
            </a:lvl5pPr>
            <a:lvl6pPr indent="-406400" lvl="5" marL="2743200" algn="l">
              <a:lnSpc>
                <a:spcPct val="100000"/>
              </a:lnSpc>
              <a:spcBef>
                <a:spcPts val="0"/>
              </a:spcBef>
              <a:spcAft>
                <a:spcPts val="0"/>
              </a:spcAft>
              <a:buSzPts val="2800"/>
              <a:buChar char="■"/>
              <a:defRPr sz="2800"/>
            </a:lvl6pPr>
            <a:lvl7pPr indent="-406400" lvl="6" marL="3200400" algn="l">
              <a:lnSpc>
                <a:spcPct val="100000"/>
              </a:lnSpc>
              <a:spcBef>
                <a:spcPts val="0"/>
              </a:spcBef>
              <a:spcAft>
                <a:spcPts val="0"/>
              </a:spcAft>
              <a:buSzPts val="2800"/>
              <a:buChar char="●"/>
              <a:defRPr sz="2800"/>
            </a:lvl7pPr>
            <a:lvl8pPr indent="-406400" lvl="7" marL="3657600" algn="l">
              <a:lnSpc>
                <a:spcPct val="100000"/>
              </a:lnSpc>
              <a:spcBef>
                <a:spcPts val="0"/>
              </a:spcBef>
              <a:spcAft>
                <a:spcPts val="0"/>
              </a:spcAft>
              <a:buSzPts val="2800"/>
              <a:buChar char="○"/>
              <a:defRPr sz="2800"/>
            </a:lvl8pPr>
            <a:lvl9pPr indent="-406400" lvl="8" marL="4114800" algn="l">
              <a:lnSpc>
                <a:spcPct val="100000"/>
              </a:lnSpc>
              <a:spcBef>
                <a:spcPts val="0"/>
              </a:spcBef>
              <a:spcAft>
                <a:spcPts val="0"/>
              </a:spcAft>
              <a:buSzPts val="2800"/>
              <a:buChar char="■"/>
              <a:defRPr sz="2800"/>
            </a:lvl9pPr>
          </a:lstStyle>
          <a:p/>
        </p:txBody>
      </p:sp>
      <p:sp>
        <p:nvSpPr>
          <p:cNvPr id="48" name="Google Shape;48;p24"/>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1pPr>
            <a:lvl2pPr indent="0" lvl="1"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2pPr>
            <a:lvl3pPr indent="0" lvl="2"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3pPr>
            <a:lvl4pPr indent="0" lvl="3"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4pPr>
            <a:lvl5pPr indent="0" lvl="4"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5pPr>
            <a:lvl6pPr indent="0" lvl="5"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6pPr>
            <a:lvl7pPr indent="0" lvl="6"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7pPr>
            <a:lvl8pPr indent="0" lvl="7"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8pPr>
            <a:lvl9pPr indent="0" lvl="8"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sk-S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9"/>
          <p:cNvSpPr txBox="1"/>
          <p:nvPr>
            <p:ph type="title"/>
          </p:nvPr>
        </p:nvSpPr>
        <p:spPr>
          <a:xfrm>
            <a:off x="1146175" y="530225"/>
            <a:ext cx="3208338" cy="10287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7" name="Google Shape;7;p19"/>
          <p:cNvSpPr txBox="1"/>
          <p:nvPr>
            <p:ph idx="1" type="body"/>
          </p:nvPr>
        </p:nvSpPr>
        <p:spPr>
          <a:xfrm>
            <a:off x="1146175" y="1766888"/>
            <a:ext cx="7540625" cy="3159125"/>
          </a:xfrm>
          <a:prstGeom prst="rect">
            <a:avLst/>
          </a:prstGeom>
          <a:noFill/>
          <a:ln>
            <a:noFill/>
          </a:ln>
        </p:spPr>
        <p:txBody>
          <a:bodyPr anchorCtr="0" anchor="t" bIns="91425" lIns="91425" spcFirstLastPara="1" rIns="91425" wrap="square" tIns="91425">
            <a:noAutofit/>
          </a:bodyPr>
          <a:lstStyle>
            <a:lvl1pPr indent="-317500" lvl="0" marL="4572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8" name="Google Shape;8;p19"/>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sk-SK"/>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 Id="rId4" Type="http://schemas.openxmlformats.org/officeDocument/2006/relationships/image" Target="../media/image1.jpg"/><Relationship Id="rId5"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2.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2.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0.png"/><Relationship Id="rId4" Type="http://schemas.openxmlformats.org/officeDocument/2006/relationships/image" Target="../media/image2.jpg"/><Relationship Id="rId5" Type="http://schemas.openxmlformats.org/officeDocument/2006/relationships/hyperlink" Target="https://docs.google.com/document/d/1Pm2Cqk8MkxgrHFS2iz8xbBozQkZjrnwE/edit"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5.png"/><Relationship Id="rId4" Type="http://schemas.openxmlformats.org/officeDocument/2006/relationships/image" Target="../media/image2.jpg"/><Relationship Id="rId5" Type="http://schemas.openxmlformats.org/officeDocument/2006/relationships/hyperlink" Target="https://create.kahoot.it/details/1b61e2b7-7f4e-4ae1-8963-be28f9130f09"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15.png"/><Relationship Id="rId4" Type="http://schemas.openxmlformats.org/officeDocument/2006/relationships/image" Target="../media/image2.jpg"/><Relationship Id="rId5" Type="http://schemas.openxmlformats.org/officeDocument/2006/relationships/hyperlink" Target="https://wordwall.net/resource/23427107"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hyperlink" Target="https://dress-sk.techinfus.com/etiket/istoriya/" TargetMode="External"/><Relationship Id="rId4" Type="http://schemas.openxmlformats.org/officeDocument/2006/relationships/hyperlink" Target="https://www.pohodo.sk/blog/6_spravne-stolovanie-a-jeho-zasady"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2.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2.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2.jp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2.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sp>
        <p:nvSpPr>
          <p:cNvPr id="53" name="Google Shape;53;p1"/>
          <p:cNvSpPr txBox="1"/>
          <p:nvPr>
            <p:ph type="ctrTitle"/>
          </p:nvPr>
        </p:nvSpPr>
        <p:spPr>
          <a:xfrm>
            <a:off x="685800" y="2601913"/>
            <a:ext cx="7198568" cy="1158875"/>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rgbClr val="FFFFFF"/>
              </a:buClr>
              <a:buSzPts val="4800"/>
              <a:buFont typeface="Roboto Slab"/>
              <a:buNone/>
            </a:pPr>
            <a:r>
              <a:rPr b="1" lang="sk-SK">
                <a:solidFill>
                  <a:srgbClr val="FFFFFF"/>
                </a:solidFill>
                <a:latin typeface="Roboto Slab"/>
                <a:ea typeface="Roboto Slab"/>
                <a:cs typeface="Roboto Slab"/>
                <a:sym typeface="Roboto Slab"/>
              </a:rPr>
              <a:t>Digi School </a:t>
            </a:r>
            <a:br>
              <a:rPr b="1" lang="sk-SK">
                <a:solidFill>
                  <a:srgbClr val="FFFFFF"/>
                </a:solidFill>
                <a:latin typeface="Roboto Slab"/>
                <a:ea typeface="Roboto Slab"/>
                <a:cs typeface="Roboto Slab"/>
                <a:sym typeface="Roboto Slab"/>
              </a:rPr>
            </a:br>
            <a:r>
              <a:rPr b="1" lang="sk-SK">
                <a:solidFill>
                  <a:srgbClr val="FFFFFF"/>
                </a:solidFill>
                <a:latin typeface="Roboto Slab"/>
                <a:ea typeface="Roboto Slab"/>
                <a:cs typeface="Roboto Slab"/>
                <a:sym typeface="Roboto Slab"/>
              </a:rPr>
              <a:t>Ethics  </a:t>
            </a:r>
            <a:br>
              <a:rPr b="1" lang="sk-SK">
                <a:solidFill>
                  <a:srgbClr val="FFFFFF"/>
                </a:solidFill>
                <a:latin typeface="Roboto Slab"/>
                <a:ea typeface="Roboto Slab"/>
                <a:cs typeface="Roboto Slab"/>
                <a:sym typeface="Roboto Slab"/>
              </a:rPr>
            </a:br>
            <a:r>
              <a:rPr b="1" lang="sk-SK" sz="2400">
                <a:solidFill>
                  <a:srgbClr val="FFFFFF"/>
                </a:solidFill>
                <a:latin typeface="Roboto Slab"/>
                <a:ea typeface="Roboto Slab"/>
                <a:cs typeface="Roboto Slab"/>
                <a:sym typeface="Roboto Slab"/>
              </a:rPr>
              <a:t>Etiquette, Business Etiquette– Table Manners</a:t>
            </a:r>
            <a:endParaRPr/>
          </a:p>
        </p:txBody>
      </p:sp>
      <p:sp>
        <p:nvSpPr>
          <p:cNvPr id="54" name="Google Shape;54;p1"/>
          <p:cNvSpPr/>
          <p:nvPr/>
        </p:nvSpPr>
        <p:spPr>
          <a:xfrm>
            <a:off x="212725" y="4638675"/>
            <a:ext cx="4535488" cy="504825"/>
          </a:xfrm>
          <a:prstGeom prst="rect">
            <a:avLst/>
          </a:prstGeom>
          <a:solidFill>
            <a:schemeClr val="accent6"/>
          </a:solidFill>
          <a:ln cap="flat" cmpd="sng" w="25400">
            <a:solidFill>
              <a:srgbClr val="6C8B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sk-SK" sz="2000" u="none" cap="none" strike="noStrike">
                <a:solidFill>
                  <a:schemeClr val="lt1"/>
                </a:solidFill>
                <a:latin typeface="Arial"/>
                <a:ea typeface="Arial"/>
                <a:cs typeface="Arial"/>
                <a:sym typeface="Arial"/>
              </a:rPr>
              <a:t>2020-1-SK01-KA226-SCH-094350</a:t>
            </a:r>
            <a:endParaRPr/>
          </a:p>
        </p:txBody>
      </p:sp>
      <p:pic>
        <p:nvPicPr>
          <p:cNvPr descr="Erasmus+ logo EN.jpg" id="55" name="Google Shape;55;p1"/>
          <p:cNvPicPr preferRelativeResize="0"/>
          <p:nvPr/>
        </p:nvPicPr>
        <p:blipFill rotWithShape="1">
          <a:blip r:embed="rId4">
            <a:alphaModFix/>
          </a:blip>
          <a:srcRect b="0" l="0" r="0" t="0"/>
          <a:stretch/>
        </p:blipFill>
        <p:spPr>
          <a:xfrm>
            <a:off x="103188" y="50800"/>
            <a:ext cx="2593975" cy="571500"/>
          </a:xfrm>
          <a:prstGeom prst="rect">
            <a:avLst/>
          </a:prstGeom>
          <a:noFill/>
          <a:ln>
            <a:noFill/>
          </a:ln>
        </p:spPr>
      </p:pic>
      <p:pic>
        <p:nvPicPr>
          <p:cNvPr id="56" name="Google Shape;56;p1"/>
          <p:cNvPicPr preferRelativeResize="0"/>
          <p:nvPr/>
        </p:nvPicPr>
        <p:blipFill rotWithShape="1">
          <a:blip r:embed="rId5">
            <a:alphaModFix/>
          </a:blip>
          <a:srcRect b="0" l="0" r="0" t="0"/>
          <a:stretch/>
        </p:blipFill>
        <p:spPr>
          <a:xfrm>
            <a:off x="2697163" y="58738"/>
            <a:ext cx="1062037" cy="596900"/>
          </a:xfrm>
          <a:prstGeom prst="rect">
            <a:avLst/>
          </a:prstGeom>
          <a:noFill/>
          <a:ln>
            <a:noFill/>
          </a:ln>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0"/>
          <p:cNvSpPr txBox="1"/>
          <p:nvPr>
            <p:ph type="title"/>
          </p:nvPr>
        </p:nvSpPr>
        <p:spPr>
          <a:xfrm>
            <a:off x="1042988" y="550863"/>
            <a:ext cx="3208337"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FFFFFF"/>
                </a:solidFill>
                <a:latin typeface="Roboto Slab"/>
                <a:ea typeface="Roboto Slab"/>
                <a:cs typeface="Roboto Slab"/>
                <a:sym typeface="Roboto Slab"/>
              </a:rPr>
              <a:t>BASIC INFORMATION</a:t>
            </a:r>
            <a:endParaRPr sz="1800">
              <a:solidFill>
                <a:srgbClr val="FFFFFF"/>
              </a:solidFill>
              <a:latin typeface="Nixie One"/>
              <a:ea typeface="Nixie One"/>
              <a:cs typeface="Nixie One"/>
              <a:sym typeface="Nixie One"/>
            </a:endParaRPr>
          </a:p>
        </p:txBody>
      </p:sp>
      <p:grpSp>
        <p:nvGrpSpPr>
          <p:cNvPr id="201" name="Google Shape;201;p10"/>
          <p:cNvGrpSpPr/>
          <p:nvPr/>
        </p:nvGrpSpPr>
        <p:grpSpPr>
          <a:xfrm>
            <a:off x="323850" y="758825"/>
            <a:ext cx="366713" cy="366713"/>
            <a:chOff x="1923675" y="1633650"/>
            <a:chExt cx="436000" cy="435975"/>
          </a:xfrm>
        </p:grpSpPr>
        <p:sp>
          <p:nvSpPr>
            <p:cNvPr id="202" name="Google Shape;202;p10"/>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03" name="Google Shape;203;p10"/>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04" name="Google Shape;204;p10"/>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05" name="Google Shape;205;p10"/>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06" name="Google Shape;206;p10"/>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07" name="Google Shape;207;p10"/>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
        <p:nvSpPr>
          <p:cNvPr id="208" name="Google Shape;208;p10"/>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209" name="Google Shape;209;p10"/>
          <p:cNvSpPr txBox="1"/>
          <p:nvPr/>
        </p:nvSpPr>
        <p:spPr>
          <a:xfrm>
            <a:off x="214313" y="4816475"/>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210" name="Google Shape;210;p10"/>
          <p:cNvPicPr preferRelativeResize="0"/>
          <p:nvPr/>
        </p:nvPicPr>
        <p:blipFill rotWithShape="1">
          <a:blip r:embed="rId3">
            <a:alphaModFix/>
          </a:blip>
          <a:srcRect b="0" l="0" r="0" t="0"/>
          <a:stretch/>
        </p:blipFill>
        <p:spPr>
          <a:xfrm>
            <a:off x="285750" y="214313"/>
            <a:ext cx="2593975" cy="571500"/>
          </a:xfrm>
          <a:prstGeom prst="rect">
            <a:avLst/>
          </a:prstGeom>
          <a:noFill/>
          <a:ln>
            <a:noFill/>
          </a:ln>
        </p:spPr>
      </p:pic>
      <p:sp>
        <p:nvSpPr>
          <p:cNvPr id="211" name="Google Shape;211;p10"/>
          <p:cNvSpPr txBox="1"/>
          <p:nvPr>
            <p:ph idx="1" type="body"/>
          </p:nvPr>
        </p:nvSpPr>
        <p:spPr>
          <a:xfrm>
            <a:off x="323850" y="1492250"/>
            <a:ext cx="5328270" cy="3100388"/>
          </a:xfrm>
          <a:prstGeom prst="rect">
            <a:avLst/>
          </a:prstGeom>
          <a:noFill/>
          <a:ln>
            <a:noFill/>
          </a:ln>
        </p:spPr>
        <p:txBody>
          <a:bodyPr anchorCtr="0" anchor="t" bIns="91425" lIns="91425" spcFirstLastPara="1" rIns="91425" wrap="square" tIns="91425">
            <a:noAutofit/>
          </a:bodyPr>
          <a:lstStyle/>
          <a:p>
            <a:pPr indent="0" lvl="0" marL="50800" rtl="0" algn="l">
              <a:lnSpc>
                <a:spcPct val="80000"/>
              </a:lnSpc>
              <a:spcBef>
                <a:spcPts val="600"/>
              </a:spcBef>
              <a:spcAft>
                <a:spcPts val="0"/>
              </a:spcAft>
              <a:buSzPts val="2800"/>
              <a:buFont typeface="Arial"/>
              <a:buNone/>
            </a:pPr>
            <a:r>
              <a:rPr b="1" lang="sk-SK" sz="1400">
                <a:latin typeface="Arial"/>
                <a:ea typeface="Arial"/>
                <a:cs typeface="Arial"/>
                <a:sym typeface="Arial"/>
              </a:rPr>
              <a:t>Basic rules while dining: </a:t>
            </a:r>
            <a:endParaRPr/>
          </a:p>
          <a:p>
            <a:pPr indent="0" lvl="0" marL="50800" rtl="0" algn="l">
              <a:lnSpc>
                <a:spcPct val="80000"/>
              </a:lnSpc>
              <a:spcBef>
                <a:spcPts val="600"/>
              </a:spcBef>
              <a:spcAft>
                <a:spcPts val="0"/>
              </a:spcAft>
              <a:buSzPts val="2800"/>
              <a:buFont typeface="Arial"/>
              <a:buNone/>
            </a:pPr>
            <a:r>
              <a:t/>
            </a:r>
            <a:endParaRPr b="1" sz="1400">
              <a:latin typeface="Arial"/>
              <a:ea typeface="Arial"/>
              <a:cs typeface="Arial"/>
              <a:sym typeface="Arial"/>
            </a:endParaRPr>
          </a:p>
          <a:p>
            <a:pPr indent="-309563" lvl="0" marL="360363" rtl="0" algn="l">
              <a:spcBef>
                <a:spcPts val="600"/>
              </a:spcBef>
              <a:spcAft>
                <a:spcPts val="0"/>
              </a:spcAft>
              <a:buSzPts val="2800"/>
              <a:buFont typeface="Noto Sans Symbols"/>
              <a:buChar char="⮚"/>
            </a:pPr>
            <a:r>
              <a:rPr lang="sk-SK" sz="1400">
                <a:latin typeface="Arial"/>
                <a:ea typeface="Arial"/>
                <a:cs typeface="Arial"/>
                <a:sym typeface="Arial"/>
              </a:rPr>
              <a:t>We don´t swing on the chair, don´t go under the table, don´t kick the neighbours,</a:t>
            </a:r>
            <a:endParaRPr/>
          </a:p>
          <a:p>
            <a:pPr indent="-309563" lvl="0" marL="360363" rtl="0" algn="l">
              <a:spcBef>
                <a:spcPts val="600"/>
              </a:spcBef>
              <a:spcAft>
                <a:spcPts val="0"/>
              </a:spcAft>
              <a:buSzPts val="2800"/>
              <a:buFont typeface="Noto Sans Symbols"/>
              <a:buChar char="⮚"/>
            </a:pPr>
            <a:r>
              <a:rPr lang="sk-SK" sz="1400">
                <a:latin typeface="Arial"/>
                <a:ea typeface="Arial"/>
                <a:cs typeface="Arial"/>
                <a:sym typeface="Arial"/>
              </a:rPr>
              <a:t>We don´t make sounds with our mouths while eating, we don’t burp</a:t>
            </a:r>
            <a:endParaRPr sz="1400">
              <a:latin typeface="Arial"/>
              <a:ea typeface="Arial"/>
              <a:cs typeface="Arial"/>
              <a:sym typeface="Arial"/>
            </a:endParaRPr>
          </a:p>
          <a:p>
            <a:pPr indent="-309563" lvl="0" marL="360363" rtl="0" algn="l">
              <a:spcBef>
                <a:spcPts val="600"/>
              </a:spcBef>
              <a:spcAft>
                <a:spcPts val="0"/>
              </a:spcAft>
              <a:buSzPts val="2800"/>
              <a:buFont typeface="Noto Sans Symbols"/>
              <a:buChar char="⮚"/>
            </a:pPr>
            <a:r>
              <a:rPr lang="sk-SK" sz="1400">
                <a:latin typeface="Arial"/>
                <a:ea typeface="Arial"/>
                <a:cs typeface="Arial"/>
                <a:sym typeface="Arial"/>
              </a:rPr>
              <a:t>Our elbows are placed next to us, not on the table </a:t>
            </a:r>
            <a:endParaRPr sz="1400">
              <a:latin typeface="Arial"/>
              <a:ea typeface="Arial"/>
              <a:cs typeface="Arial"/>
              <a:sym typeface="Arial"/>
            </a:endParaRPr>
          </a:p>
          <a:p>
            <a:pPr indent="-309563" lvl="0" marL="360363" rtl="0" algn="l">
              <a:spcBef>
                <a:spcPts val="600"/>
              </a:spcBef>
              <a:spcAft>
                <a:spcPts val="0"/>
              </a:spcAft>
              <a:buSzPts val="2800"/>
              <a:buFont typeface="Noto Sans Symbols"/>
              <a:buChar char="⮚"/>
            </a:pPr>
            <a:r>
              <a:rPr lang="sk-SK" sz="1400">
                <a:latin typeface="Arial"/>
                <a:ea typeface="Arial"/>
                <a:cs typeface="Arial"/>
                <a:sym typeface="Arial"/>
              </a:rPr>
              <a:t>We start eating together, when the host says “enjoy your meal”</a:t>
            </a:r>
            <a:endParaRPr sz="1400">
              <a:latin typeface="Arial"/>
              <a:ea typeface="Arial"/>
              <a:cs typeface="Arial"/>
              <a:sym typeface="Arial"/>
            </a:endParaRPr>
          </a:p>
          <a:p>
            <a:pPr indent="0" lvl="0" marL="50800" rtl="0" algn="l">
              <a:lnSpc>
                <a:spcPct val="80000"/>
              </a:lnSpc>
              <a:spcBef>
                <a:spcPts val="600"/>
              </a:spcBef>
              <a:spcAft>
                <a:spcPts val="0"/>
              </a:spcAft>
              <a:buSzPts val="2800"/>
              <a:buNone/>
            </a:pPr>
            <a:r>
              <a:t/>
            </a:r>
            <a:endParaRPr sz="1400">
              <a:latin typeface="Arial"/>
              <a:ea typeface="Arial"/>
              <a:cs typeface="Arial"/>
              <a:sym typeface="Arial"/>
            </a:endParaRPr>
          </a:p>
          <a:p>
            <a:pPr indent="0" lvl="0" marL="50800" rtl="0" algn="l">
              <a:lnSpc>
                <a:spcPct val="80000"/>
              </a:lnSpc>
              <a:spcBef>
                <a:spcPts val="600"/>
              </a:spcBef>
              <a:spcAft>
                <a:spcPts val="0"/>
              </a:spcAft>
              <a:buSzPts val="2800"/>
              <a:buFont typeface="Arial"/>
              <a:buNone/>
            </a:pPr>
            <a:r>
              <a:t/>
            </a:r>
            <a:endParaRPr sz="1400">
              <a:solidFill>
                <a:srgbClr val="114454"/>
              </a:solidFill>
              <a:latin typeface="Arial"/>
              <a:ea typeface="Arial"/>
              <a:cs typeface="Arial"/>
              <a:sym typeface="Arial"/>
            </a:endParaRPr>
          </a:p>
          <a:p>
            <a:pPr indent="0" lvl="0" marL="50800" rtl="0" algn="l">
              <a:lnSpc>
                <a:spcPct val="80000"/>
              </a:lnSpc>
              <a:spcBef>
                <a:spcPts val="600"/>
              </a:spcBef>
              <a:spcAft>
                <a:spcPts val="0"/>
              </a:spcAft>
              <a:buSzPts val="2800"/>
              <a:buFont typeface="Noto Sans Symbols"/>
              <a:buNone/>
            </a:pPr>
            <a:r>
              <a:t/>
            </a:r>
            <a:endParaRPr sz="1200">
              <a:latin typeface="Arial"/>
              <a:ea typeface="Arial"/>
              <a:cs typeface="Arial"/>
              <a:sym typeface="Arial"/>
            </a:endParaRPr>
          </a:p>
          <a:p>
            <a:pPr indent="0" lvl="0" marL="50800" rtl="0" algn="l">
              <a:lnSpc>
                <a:spcPct val="80000"/>
              </a:lnSpc>
              <a:spcBef>
                <a:spcPts val="600"/>
              </a:spcBef>
              <a:spcAft>
                <a:spcPts val="0"/>
              </a:spcAft>
              <a:buSzPts val="2800"/>
              <a:buFont typeface="Noto Sans Symbols"/>
              <a:buNone/>
            </a:pPr>
            <a:r>
              <a:t/>
            </a:r>
            <a:endParaRPr sz="2000">
              <a:latin typeface="Arial"/>
              <a:ea typeface="Arial"/>
              <a:cs typeface="Arial"/>
              <a:sym typeface="Arial"/>
            </a:endParaRPr>
          </a:p>
          <a:p>
            <a:pPr indent="0" lvl="0" marL="50800" rtl="0" algn="l">
              <a:lnSpc>
                <a:spcPct val="80000"/>
              </a:lnSpc>
              <a:spcBef>
                <a:spcPts val="600"/>
              </a:spcBef>
              <a:spcAft>
                <a:spcPts val="0"/>
              </a:spcAft>
              <a:buSzPts val="2800"/>
              <a:buFont typeface="Noto Sans Symbols"/>
              <a:buNone/>
            </a:pPr>
            <a:r>
              <a:t/>
            </a:r>
            <a:endParaRPr sz="2000">
              <a:latin typeface="Arial"/>
              <a:ea typeface="Arial"/>
              <a:cs typeface="Arial"/>
              <a:sym typeface="Arial"/>
            </a:endParaRPr>
          </a:p>
        </p:txBody>
      </p:sp>
      <p:pic>
        <p:nvPicPr>
          <p:cNvPr descr="Malý chlapec raňajkuje palacinky s ovocím Malý chlapec raňajkuje palacinky.  Palacinky sú posypané ovocím - čučoriedky a maliny - ľudia podľa etikety Nikon D850 - fotografie, royalty free obrázky a obrázky" id="212" name="Google Shape;212;p10"/>
          <p:cNvPicPr preferRelativeResize="0"/>
          <p:nvPr/>
        </p:nvPicPr>
        <p:blipFill rotWithShape="1">
          <a:blip r:embed="rId4">
            <a:alphaModFix/>
          </a:blip>
          <a:srcRect b="0" l="0" r="0" t="0"/>
          <a:stretch/>
        </p:blipFill>
        <p:spPr>
          <a:xfrm>
            <a:off x="5647296" y="1608643"/>
            <a:ext cx="3172853" cy="2115235"/>
          </a:xfrm>
          <a:prstGeom prst="rect">
            <a:avLst/>
          </a:prstGeom>
          <a:noFill/>
          <a:ln>
            <a:noFill/>
          </a:ln>
        </p:spPr>
      </p:pic>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11"/>
          <p:cNvSpPr txBox="1"/>
          <p:nvPr>
            <p:ph type="ctrTitle"/>
          </p:nvPr>
        </p:nvSpPr>
        <p:spPr>
          <a:xfrm>
            <a:off x="3702051" y="3507853"/>
            <a:ext cx="5334445" cy="1259409"/>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SzPts val="4800"/>
              <a:buFont typeface="Roboto Slab"/>
              <a:buNone/>
            </a:pPr>
            <a:r>
              <a:rPr b="1" lang="sk-SK" sz="4400">
                <a:latin typeface="Roboto Slab"/>
                <a:ea typeface="Roboto Slab"/>
                <a:cs typeface="Roboto Slab"/>
                <a:sym typeface="Roboto Slab"/>
              </a:rPr>
              <a:t>Business Etiquette</a:t>
            </a:r>
            <a:endParaRPr/>
          </a:p>
        </p:txBody>
      </p:sp>
      <p:sp>
        <p:nvSpPr>
          <p:cNvPr id="218" name="Google Shape;218;p11"/>
          <p:cNvSpPr txBox="1"/>
          <p:nvPr>
            <p:ph idx="1" type="subTitle"/>
          </p:nvPr>
        </p:nvSpPr>
        <p:spPr>
          <a:xfrm>
            <a:off x="4113213" y="3983038"/>
            <a:ext cx="4505325" cy="784225"/>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SzPts val="1800"/>
              <a:buFont typeface="Nixie One"/>
              <a:buNone/>
            </a:pPr>
            <a:r>
              <a:rPr lang="sk-SK">
                <a:latin typeface="Nixie One"/>
                <a:ea typeface="Nixie One"/>
                <a:cs typeface="Nixie One"/>
                <a:sym typeface="Nixie One"/>
              </a:rPr>
              <a:t>.</a:t>
            </a:r>
            <a:endParaRPr/>
          </a:p>
        </p:txBody>
      </p:sp>
      <p:sp>
        <p:nvSpPr>
          <p:cNvPr id="219" name="Google Shape;219;p11"/>
          <p:cNvSpPr txBox="1"/>
          <p:nvPr/>
        </p:nvSpPr>
        <p:spPr>
          <a:xfrm>
            <a:off x="0" y="503238"/>
            <a:ext cx="3500438" cy="3783012"/>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20000"/>
              <a:buFont typeface="Arial"/>
              <a:buNone/>
            </a:pPr>
            <a:r>
              <a:rPr lang="sk-SK" sz="20000">
                <a:solidFill>
                  <a:srgbClr val="18637B"/>
                </a:solidFill>
                <a:latin typeface="Roboto Slab"/>
                <a:ea typeface="Roboto Slab"/>
                <a:cs typeface="Roboto Slab"/>
                <a:sym typeface="Roboto Slab"/>
              </a:rPr>
              <a:t>3</a:t>
            </a:r>
            <a:endParaRPr/>
          </a:p>
        </p:txBody>
      </p:sp>
      <p:sp>
        <p:nvSpPr>
          <p:cNvPr id="220" name="Google Shape;220;p11"/>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221" name="Google Shape;221;p11"/>
          <p:cNvSpPr txBox="1"/>
          <p:nvPr/>
        </p:nvSpPr>
        <p:spPr>
          <a:xfrm>
            <a:off x="500063" y="4643438"/>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222" name="Google Shape;222;p11"/>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pic>
        <p:nvPicPr>
          <p:cNvPr descr="Deti, Štúdium, Laptop, Vietnamčina" id="223" name="Google Shape;223;p11"/>
          <p:cNvPicPr preferRelativeResize="0"/>
          <p:nvPr/>
        </p:nvPicPr>
        <p:blipFill rotWithShape="1">
          <a:blip r:embed="rId4">
            <a:alphaModFix/>
          </a:blip>
          <a:srcRect b="0" l="0" r="0" t="0"/>
          <a:stretch/>
        </p:blipFill>
        <p:spPr>
          <a:xfrm>
            <a:off x="4716016" y="589882"/>
            <a:ext cx="3093690" cy="2103709"/>
          </a:xfrm>
          <a:prstGeom prst="rect">
            <a:avLst/>
          </a:prstGeom>
          <a:noFill/>
          <a:ln>
            <a:noFill/>
          </a:ln>
        </p:spPr>
      </p:pic>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2"/>
          <p:cNvSpPr txBox="1"/>
          <p:nvPr>
            <p:ph type="title"/>
          </p:nvPr>
        </p:nvSpPr>
        <p:spPr>
          <a:xfrm>
            <a:off x="1042988" y="550863"/>
            <a:ext cx="3208337"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FFFFFF"/>
                </a:solidFill>
                <a:latin typeface="Roboto Slab"/>
                <a:ea typeface="Roboto Slab"/>
                <a:cs typeface="Roboto Slab"/>
                <a:sym typeface="Roboto Slab"/>
              </a:rPr>
              <a:t>GENERAL  INFORMATION</a:t>
            </a:r>
            <a:endParaRPr/>
          </a:p>
        </p:txBody>
      </p:sp>
      <p:sp>
        <p:nvSpPr>
          <p:cNvPr id="229" name="Google Shape;229;p12"/>
          <p:cNvSpPr txBox="1"/>
          <p:nvPr>
            <p:ph idx="1" type="body"/>
          </p:nvPr>
        </p:nvSpPr>
        <p:spPr>
          <a:xfrm>
            <a:off x="563562" y="1429865"/>
            <a:ext cx="4656509" cy="3396136"/>
          </a:xfrm>
          <a:prstGeom prst="rect">
            <a:avLst/>
          </a:prstGeom>
          <a:noFill/>
          <a:ln>
            <a:noFill/>
          </a:ln>
        </p:spPr>
        <p:txBody>
          <a:bodyPr anchorCtr="0" anchor="t" bIns="91425" lIns="91425" spcFirstLastPara="1" rIns="91425" wrap="square" tIns="91425">
            <a:noAutofit/>
          </a:bodyPr>
          <a:lstStyle/>
          <a:p>
            <a:pPr indent="0" lvl="0" marL="0" rtl="0" algn="l">
              <a:spcBef>
                <a:spcPts val="600"/>
              </a:spcBef>
              <a:spcAft>
                <a:spcPts val="0"/>
              </a:spcAft>
              <a:buClr>
                <a:srgbClr val="114454"/>
              </a:buClr>
              <a:buSzPts val="2800"/>
              <a:buFont typeface="Arial"/>
              <a:buNone/>
            </a:pPr>
            <a:r>
              <a:rPr b="1" lang="sk-SK" sz="1400">
                <a:solidFill>
                  <a:srgbClr val="114454"/>
                </a:solidFill>
                <a:latin typeface="Arial"/>
                <a:ea typeface="Arial"/>
                <a:cs typeface="Arial"/>
                <a:sym typeface="Arial"/>
              </a:rPr>
              <a:t>Rules of the business etiquette: </a:t>
            </a:r>
            <a:endParaRPr/>
          </a:p>
          <a:p>
            <a:pPr indent="-269875" lvl="0" marL="269875" rtl="0" algn="l">
              <a:spcBef>
                <a:spcPts val="600"/>
              </a:spcBef>
              <a:spcAft>
                <a:spcPts val="0"/>
              </a:spcAft>
              <a:buClr>
                <a:srgbClr val="114454"/>
              </a:buClr>
              <a:buSzPts val="2800"/>
              <a:buFont typeface="Noto Sans Symbols"/>
              <a:buChar char="⮚"/>
            </a:pPr>
            <a:r>
              <a:rPr lang="sk-SK" sz="1400">
                <a:latin typeface="Arial"/>
                <a:ea typeface="Arial"/>
                <a:cs typeface="Arial"/>
                <a:sym typeface="Arial"/>
              </a:rPr>
              <a:t>T</a:t>
            </a:r>
            <a:r>
              <a:rPr lang="sk-SK" sz="1400">
                <a:solidFill>
                  <a:srgbClr val="000000"/>
                </a:solidFill>
                <a:latin typeface="Arial"/>
                <a:ea typeface="Arial"/>
                <a:cs typeface="Arial"/>
                <a:sym typeface="Arial"/>
              </a:rPr>
              <a:t>he host sits at the head of the table, opposing him or to the right-hand side of him sits the guest of honour – business partner of the highest ranking</a:t>
            </a:r>
            <a:endParaRPr sz="1400">
              <a:solidFill>
                <a:srgbClr val="000000"/>
              </a:solidFill>
              <a:latin typeface="Arial"/>
              <a:ea typeface="Arial"/>
              <a:cs typeface="Arial"/>
              <a:sym typeface="Arial"/>
            </a:endParaRPr>
          </a:p>
          <a:p>
            <a:pPr indent="-269875" lvl="0" marL="269875" rtl="0" algn="l">
              <a:spcBef>
                <a:spcPts val="600"/>
              </a:spcBef>
              <a:spcAft>
                <a:spcPts val="0"/>
              </a:spcAft>
              <a:buClr>
                <a:srgbClr val="114454"/>
              </a:buClr>
              <a:buSzPts val="2800"/>
              <a:buFont typeface="Noto Sans Symbols"/>
              <a:buChar char="⮚"/>
            </a:pPr>
            <a:r>
              <a:rPr lang="sk-SK" sz="1400">
                <a:latin typeface="Arial"/>
                <a:ea typeface="Arial"/>
                <a:cs typeface="Arial"/>
                <a:sym typeface="Arial"/>
              </a:rPr>
              <a:t>T</a:t>
            </a:r>
            <a:r>
              <a:rPr lang="sk-SK" sz="1400">
                <a:solidFill>
                  <a:srgbClr val="000000"/>
                </a:solidFill>
                <a:latin typeface="Arial"/>
                <a:ea typeface="Arial"/>
                <a:cs typeface="Arial"/>
                <a:sym typeface="Arial"/>
              </a:rPr>
              <a:t>he host doesn´t say anything before the meal, the host grabs the cutlery, can add a smile, nods his head</a:t>
            </a:r>
            <a:r>
              <a:rPr b="1" lang="sk-SK" sz="1400">
                <a:solidFill>
                  <a:srgbClr val="114454"/>
                </a:solidFill>
                <a:latin typeface="Arial"/>
                <a:ea typeface="Arial"/>
                <a:cs typeface="Arial"/>
                <a:sym typeface="Arial"/>
              </a:rPr>
              <a:t>.</a:t>
            </a:r>
            <a:endParaRPr/>
          </a:p>
          <a:p>
            <a:pPr indent="-269875" lvl="0" marL="269875" rtl="0" algn="l">
              <a:spcBef>
                <a:spcPts val="600"/>
              </a:spcBef>
              <a:spcAft>
                <a:spcPts val="0"/>
              </a:spcAft>
              <a:buClr>
                <a:srgbClr val="114454"/>
              </a:buClr>
              <a:buSzPts val="2800"/>
              <a:buFont typeface="Noto Sans Symbols"/>
              <a:buChar char="⮚"/>
            </a:pPr>
            <a:r>
              <a:rPr lang="sk-SK" sz="1400">
                <a:solidFill>
                  <a:srgbClr val="000000"/>
                </a:solidFill>
                <a:latin typeface="Arial"/>
                <a:ea typeface="Arial"/>
                <a:cs typeface="Arial"/>
                <a:sym typeface="Arial"/>
              </a:rPr>
              <a:t>During a business lunch or dinner, it is inappropriate to stand up</a:t>
            </a:r>
            <a:r>
              <a:rPr b="1" lang="sk-SK" sz="1400">
                <a:solidFill>
                  <a:srgbClr val="114454"/>
                </a:solidFill>
                <a:latin typeface="Arial"/>
                <a:ea typeface="Arial"/>
                <a:cs typeface="Arial"/>
                <a:sym typeface="Arial"/>
              </a:rPr>
              <a:t>, </a:t>
            </a:r>
            <a:r>
              <a:rPr lang="sk-SK" sz="1400">
                <a:solidFill>
                  <a:srgbClr val="114454"/>
                </a:solidFill>
                <a:latin typeface="Arial"/>
                <a:ea typeface="Arial"/>
                <a:cs typeface="Arial"/>
                <a:sym typeface="Arial"/>
              </a:rPr>
              <a:t>except when it is inevitable </a:t>
            </a:r>
            <a:endParaRPr sz="1400">
              <a:solidFill>
                <a:srgbClr val="114454"/>
              </a:solidFill>
              <a:latin typeface="Arial"/>
              <a:ea typeface="Arial"/>
              <a:cs typeface="Arial"/>
              <a:sym typeface="Arial"/>
            </a:endParaRPr>
          </a:p>
          <a:p>
            <a:pPr indent="-269875" lvl="0" marL="269875" rtl="0" algn="l">
              <a:spcBef>
                <a:spcPts val="600"/>
              </a:spcBef>
              <a:spcAft>
                <a:spcPts val="0"/>
              </a:spcAft>
              <a:buClr>
                <a:srgbClr val="114454"/>
              </a:buClr>
              <a:buSzPts val="2800"/>
              <a:buFont typeface="Noto Sans Symbols"/>
              <a:buChar char="⮚"/>
            </a:pPr>
            <a:r>
              <a:rPr lang="sk-SK" sz="1400">
                <a:solidFill>
                  <a:srgbClr val="000000"/>
                </a:solidFill>
                <a:latin typeface="Arial"/>
                <a:ea typeface="Arial"/>
                <a:cs typeface="Arial"/>
                <a:sym typeface="Arial"/>
              </a:rPr>
              <a:t>In business etiquette the rule applies that who invites is also the one who pays</a:t>
            </a:r>
            <a:endParaRPr b="1" sz="1400">
              <a:solidFill>
                <a:srgbClr val="114454"/>
              </a:solidFill>
              <a:latin typeface="Arial"/>
              <a:ea typeface="Arial"/>
              <a:cs typeface="Arial"/>
              <a:sym typeface="Arial"/>
            </a:endParaRPr>
          </a:p>
          <a:p>
            <a:pPr indent="0" lvl="0" marL="0" rtl="0" algn="l">
              <a:spcBef>
                <a:spcPts val="600"/>
              </a:spcBef>
              <a:spcAft>
                <a:spcPts val="0"/>
              </a:spcAft>
              <a:buClr>
                <a:srgbClr val="114454"/>
              </a:buClr>
              <a:buSzPts val="2800"/>
              <a:buFont typeface="Noto Sans Symbols"/>
              <a:buNone/>
            </a:pPr>
            <a:r>
              <a:t/>
            </a:r>
            <a:endParaRPr sz="1400">
              <a:solidFill>
                <a:srgbClr val="114454"/>
              </a:solidFill>
              <a:latin typeface="Arial"/>
              <a:ea typeface="Arial"/>
              <a:cs typeface="Arial"/>
              <a:sym typeface="Arial"/>
            </a:endParaRPr>
          </a:p>
          <a:p>
            <a:pPr indent="0" lvl="0" marL="0" rtl="0" algn="l">
              <a:spcBef>
                <a:spcPts val="600"/>
              </a:spcBef>
              <a:spcAft>
                <a:spcPts val="0"/>
              </a:spcAft>
              <a:buClr>
                <a:srgbClr val="114454"/>
              </a:buClr>
              <a:buSzPts val="2800"/>
              <a:buFont typeface="Noto Sans Symbols"/>
              <a:buNone/>
            </a:pPr>
            <a:r>
              <a:t/>
            </a:r>
            <a:endParaRPr sz="1400">
              <a:solidFill>
                <a:srgbClr val="114454"/>
              </a:solidFill>
              <a:latin typeface="Arial"/>
              <a:ea typeface="Arial"/>
              <a:cs typeface="Arial"/>
              <a:sym typeface="Arial"/>
            </a:endParaRPr>
          </a:p>
          <a:p>
            <a:pPr indent="0" lvl="0" marL="0" rtl="0" algn="l">
              <a:spcBef>
                <a:spcPts val="600"/>
              </a:spcBef>
              <a:spcAft>
                <a:spcPts val="0"/>
              </a:spcAft>
              <a:buClr>
                <a:srgbClr val="114454"/>
              </a:buClr>
              <a:buSzPts val="2800"/>
              <a:buFont typeface="Nixie One"/>
              <a:buNone/>
            </a:pPr>
            <a:r>
              <a:t/>
            </a:r>
            <a:endParaRPr sz="1600">
              <a:solidFill>
                <a:srgbClr val="114454"/>
              </a:solidFill>
              <a:latin typeface="Nixie One"/>
              <a:ea typeface="Nixie One"/>
              <a:cs typeface="Nixie One"/>
              <a:sym typeface="Nixie One"/>
            </a:endParaRPr>
          </a:p>
        </p:txBody>
      </p:sp>
      <p:grpSp>
        <p:nvGrpSpPr>
          <p:cNvPr id="230" name="Google Shape;230;p12"/>
          <p:cNvGrpSpPr/>
          <p:nvPr/>
        </p:nvGrpSpPr>
        <p:grpSpPr>
          <a:xfrm>
            <a:off x="323850" y="758825"/>
            <a:ext cx="366713" cy="366713"/>
            <a:chOff x="1923675" y="1633650"/>
            <a:chExt cx="436000" cy="435975"/>
          </a:xfrm>
        </p:grpSpPr>
        <p:sp>
          <p:nvSpPr>
            <p:cNvPr id="231" name="Google Shape;231;p12"/>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32" name="Google Shape;232;p12"/>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33" name="Google Shape;233;p12"/>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34" name="Google Shape;234;p12"/>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35" name="Google Shape;235;p12"/>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36" name="Google Shape;236;p12"/>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
        <p:nvSpPr>
          <p:cNvPr id="237" name="Google Shape;237;p12"/>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238" name="Google Shape;238;p12"/>
          <p:cNvSpPr txBox="1"/>
          <p:nvPr/>
        </p:nvSpPr>
        <p:spPr>
          <a:xfrm>
            <a:off x="214313" y="4816475"/>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239" name="Google Shape;239;p12"/>
          <p:cNvPicPr preferRelativeResize="0"/>
          <p:nvPr/>
        </p:nvPicPr>
        <p:blipFill rotWithShape="1">
          <a:blip r:embed="rId3">
            <a:alphaModFix/>
          </a:blip>
          <a:srcRect b="0" l="0" r="0" t="0"/>
          <a:stretch/>
        </p:blipFill>
        <p:spPr>
          <a:xfrm>
            <a:off x="285750" y="214313"/>
            <a:ext cx="2593975" cy="571500"/>
          </a:xfrm>
          <a:prstGeom prst="rect">
            <a:avLst/>
          </a:prstGeom>
          <a:noFill/>
          <a:ln>
            <a:noFill/>
          </a:ln>
        </p:spPr>
      </p:pic>
      <p:pic>
        <p:nvPicPr>
          <p:cNvPr id="240" name="Google Shape;240;p12"/>
          <p:cNvPicPr preferRelativeResize="0"/>
          <p:nvPr/>
        </p:nvPicPr>
        <p:blipFill rotWithShape="1">
          <a:blip r:embed="rId4">
            <a:alphaModFix/>
          </a:blip>
          <a:srcRect b="0" l="0" r="0" t="0"/>
          <a:stretch/>
        </p:blipFill>
        <p:spPr>
          <a:xfrm>
            <a:off x="5364088" y="1995686"/>
            <a:ext cx="3334692" cy="1907274"/>
          </a:xfrm>
          <a:prstGeom prst="rect">
            <a:avLst/>
          </a:prstGeom>
          <a:noFill/>
          <a:ln>
            <a:noFill/>
          </a:ln>
        </p:spPr>
      </p:pic>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13"/>
          <p:cNvSpPr txBox="1"/>
          <p:nvPr>
            <p:ph type="ctrTitle"/>
          </p:nvPr>
        </p:nvSpPr>
        <p:spPr>
          <a:xfrm>
            <a:off x="3707904" y="2878138"/>
            <a:ext cx="5256583" cy="1160462"/>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SzPts val="4800"/>
              <a:buFont typeface="Roboto Slab"/>
              <a:buNone/>
            </a:pPr>
            <a:r>
              <a:rPr b="1" lang="sk-SK" sz="4000">
                <a:latin typeface="Roboto Slab"/>
                <a:ea typeface="Roboto Slab"/>
                <a:cs typeface="Roboto Slab"/>
                <a:sym typeface="Roboto Slab"/>
              </a:rPr>
              <a:t>Teaching Materials</a:t>
            </a:r>
            <a:endParaRPr b="1" sz="4000">
              <a:latin typeface="Roboto Slab"/>
              <a:ea typeface="Roboto Slab"/>
              <a:cs typeface="Roboto Slab"/>
              <a:sym typeface="Roboto Slab"/>
            </a:endParaRPr>
          </a:p>
        </p:txBody>
      </p:sp>
      <p:sp>
        <p:nvSpPr>
          <p:cNvPr id="246" name="Google Shape;246;p13"/>
          <p:cNvSpPr txBox="1"/>
          <p:nvPr>
            <p:ph idx="1" type="subTitle"/>
          </p:nvPr>
        </p:nvSpPr>
        <p:spPr>
          <a:xfrm>
            <a:off x="4113213" y="3983038"/>
            <a:ext cx="4505325" cy="784225"/>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800"/>
              <a:buFont typeface="Nixie One"/>
              <a:buNone/>
            </a:pPr>
            <a:r>
              <a:t/>
            </a:r>
            <a:endParaRPr>
              <a:latin typeface="Nixie One"/>
              <a:ea typeface="Nixie One"/>
              <a:cs typeface="Nixie One"/>
              <a:sym typeface="Nixie One"/>
            </a:endParaRPr>
          </a:p>
        </p:txBody>
      </p:sp>
      <p:sp>
        <p:nvSpPr>
          <p:cNvPr id="247" name="Google Shape;247;p13"/>
          <p:cNvSpPr txBox="1"/>
          <p:nvPr/>
        </p:nvSpPr>
        <p:spPr>
          <a:xfrm>
            <a:off x="0" y="503238"/>
            <a:ext cx="3500438" cy="3783012"/>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20000"/>
              <a:buFont typeface="Arial"/>
              <a:buNone/>
            </a:pPr>
            <a:r>
              <a:rPr lang="sk-SK" sz="20000">
                <a:solidFill>
                  <a:srgbClr val="18637B"/>
                </a:solidFill>
                <a:latin typeface="Roboto Slab"/>
                <a:ea typeface="Roboto Slab"/>
                <a:cs typeface="Roboto Slab"/>
                <a:sym typeface="Roboto Slab"/>
              </a:rPr>
              <a:t>4</a:t>
            </a:r>
            <a:endParaRPr/>
          </a:p>
        </p:txBody>
      </p:sp>
      <p:sp>
        <p:nvSpPr>
          <p:cNvPr id="248" name="Google Shape;248;p13"/>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249" name="Google Shape;249;p13"/>
          <p:cNvSpPr txBox="1"/>
          <p:nvPr/>
        </p:nvSpPr>
        <p:spPr>
          <a:xfrm>
            <a:off x="500063" y="4643438"/>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250" name="Google Shape;250;p13"/>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pic>
        <p:nvPicPr>
          <p:cNvPr id="255" name="Google Shape;255;p14"/>
          <p:cNvPicPr preferRelativeResize="0"/>
          <p:nvPr/>
        </p:nvPicPr>
        <p:blipFill rotWithShape="1">
          <a:blip r:embed="rId3">
            <a:alphaModFix/>
          </a:blip>
          <a:srcRect b="0" l="0" r="0" t="0"/>
          <a:stretch/>
        </p:blipFill>
        <p:spPr>
          <a:xfrm>
            <a:off x="5099050" y="496888"/>
            <a:ext cx="2105025" cy="2105025"/>
          </a:xfrm>
          <a:prstGeom prst="rect">
            <a:avLst/>
          </a:prstGeom>
          <a:noFill/>
          <a:ln>
            <a:noFill/>
          </a:ln>
        </p:spPr>
      </p:pic>
      <p:sp>
        <p:nvSpPr>
          <p:cNvPr id="256" name="Google Shape;256;p14"/>
          <p:cNvSpPr txBox="1"/>
          <p:nvPr>
            <p:ph type="title"/>
          </p:nvPr>
        </p:nvSpPr>
        <p:spPr>
          <a:xfrm>
            <a:off x="1042988" y="550863"/>
            <a:ext cx="3208337"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FFFFFF"/>
                </a:solidFill>
                <a:latin typeface="Roboto Slab"/>
                <a:ea typeface="Roboto Slab"/>
                <a:cs typeface="Roboto Slab"/>
                <a:sym typeface="Roboto Slab"/>
              </a:rPr>
              <a:t>TEACHING MATERIALS</a:t>
            </a:r>
            <a:endParaRPr b="1" sz="1800">
              <a:solidFill>
                <a:srgbClr val="FFFFFF"/>
              </a:solidFill>
              <a:latin typeface="Nixie One"/>
              <a:ea typeface="Nixie One"/>
              <a:cs typeface="Nixie One"/>
              <a:sym typeface="Nixie One"/>
            </a:endParaRPr>
          </a:p>
        </p:txBody>
      </p:sp>
      <p:grpSp>
        <p:nvGrpSpPr>
          <p:cNvPr id="257" name="Google Shape;257;p14"/>
          <p:cNvGrpSpPr/>
          <p:nvPr/>
        </p:nvGrpSpPr>
        <p:grpSpPr>
          <a:xfrm>
            <a:off x="323850" y="758825"/>
            <a:ext cx="366713" cy="366713"/>
            <a:chOff x="1923675" y="1633650"/>
            <a:chExt cx="436000" cy="435975"/>
          </a:xfrm>
        </p:grpSpPr>
        <p:sp>
          <p:nvSpPr>
            <p:cNvPr id="258" name="Google Shape;258;p14"/>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59" name="Google Shape;259;p14"/>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60" name="Google Shape;260;p14"/>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61" name="Google Shape;261;p14"/>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62" name="Google Shape;262;p14"/>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63" name="Google Shape;263;p14"/>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
        <p:nvSpPr>
          <p:cNvPr id="264" name="Google Shape;264;p14"/>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265" name="Google Shape;265;p14"/>
          <p:cNvSpPr txBox="1"/>
          <p:nvPr/>
        </p:nvSpPr>
        <p:spPr>
          <a:xfrm>
            <a:off x="214313" y="4816475"/>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266" name="Google Shape;266;p14"/>
          <p:cNvPicPr preferRelativeResize="0"/>
          <p:nvPr/>
        </p:nvPicPr>
        <p:blipFill rotWithShape="1">
          <a:blip r:embed="rId4">
            <a:alphaModFix/>
          </a:blip>
          <a:srcRect b="0" l="0" r="0" t="0"/>
          <a:stretch/>
        </p:blipFill>
        <p:spPr>
          <a:xfrm>
            <a:off x="285750" y="214313"/>
            <a:ext cx="2593975" cy="571500"/>
          </a:xfrm>
          <a:prstGeom prst="rect">
            <a:avLst/>
          </a:prstGeom>
          <a:noFill/>
          <a:ln>
            <a:noFill/>
          </a:ln>
        </p:spPr>
      </p:pic>
      <p:sp>
        <p:nvSpPr>
          <p:cNvPr id="267" name="Google Shape;267;p14"/>
          <p:cNvSpPr txBox="1"/>
          <p:nvPr/>
        </p:nvSpPr>
        <p:spPr>
          <a:xfrm>
            <a:off x="2249488" y="758825"/>
            <a:ext cx="6330950" cy="3079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1400"/>
              <a:buFont typeface="Arial"/>
              <a:buNone/>
            </a:pPr>
            <a:r>
              <a:rPr lang="sk-SK" sz="1400">
                <a:solidFill>
                  <a:srgbClr val="000000"/>
                </a:solidFill>
                <a:latin typeface="Arial"/>
                <a:ea typeface="Arial"/>
                <a:cs typeface="Arial"/>
                <a:sym typeface="Arial"/>
              </a:rPr>
              <a:t>&lt;</a:t>
            </a:r>
            <a:endParaRPr sz="1400">
              <a:solidFill>
                <a:srgbClr val="000000"/>
              </a:solidFill>
              <a:latin typeface="Arial"/>
              <a:ea typeface="Arial"/>
              <a:cs typeface="Arial"/>
              <a:sym typeface="Arial"/>
            </a:endParaRPr>
          </a:p>
        </p:txBody>
      </p:sp>
      <p:sp>
        <p:nvSpPr>
          <p:cNvPr id="268" name="Google Shape;268;p14"/>
          <p:cNvSpPr txBox="1"/>
          <p:nvPr/>
        </p:nvSpPr>
        <p:spPr>
          <a:xfrm>
            <a:off x="755576" y="2419594"/>
            <a:ext cx="3744416" cy="523220"/>
          </a:xfrm>
          <a:prstGeom prst="rect">
            <a:avLst/>
          </a:prstGeom>
          <a:noFill/>
          <a:ln>
            <a:noFill/>
          </a:ln>
        </p:spPr>
        <p:txBody>
          <a:bodyPr anchorCtr="0" anchor="t" bIns="45700" lIns="91425" spcFirstLastPara="1" rIns="91425" wrap="square" tIns="45700">
            <a:spAutoFit/>
          </a:bodyPr>
          <a:lstStyle/>
          <a:p>
            <a:pPr indent="-88900" lvl="0" marL="50800" marR="0" rtl="0" algn="l">
              <a:spcBef>
                <a:spcPts val="0"/>
              </a:spcBef>
              <a:spcAft>
                <a:spcPts val="0"/>
              </a:spcAft>
              <a:buClr>
                <a:srgbClr val="114454"/>
              </a:buClr>
              <a:buSzPts val="1400"/>
              <a:buFont typeface="Noto Sans Symbols"/>
              <a:buChar char="⮚"/>
            </a:pPr>
            <a:r>
              <a:rPr lang="sk-SK" sz="1400" u="sng">
                <a:solidFill>
                  <a:schemeClr val="hlink"/>
                </a:solidFill>
                <a:latin typeface="Arial"/>
                <a:ea typeface="Arial"/>
                <a:cs typeface="Arial"/>
                <a:sym typeface="Arial"/>
                <a:hlinkClick r:id="rId5"/>
              </a:rPr>
              <a:t>Etiquette, business etiquette – table manners</a:t>
            </a:r>
            <a:endParaRPr sz="1200">
              <a:solidFill>
                <a:srgbClr val="000000"/>
              </a:solidFill>
              <a:latin typeface="Arial"/>
              <a:ea typeface="Arial"/>
              <a:cs typeface="Arial"/>
              <a:sym typeface="Arial"/>
            </a:endParaRPr>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pic>
        <p:nvPicPr>
          <p:cNvPr id="273" name="Google Shape;273;p15"/>
          <p:cNvPicPr preferRelativeResize="0"/>
          <p:nvPr/>
        </p:nvPicPr>
        <p:blipFill rotWithShape="1">
          <a:blip r:embed="rId3">
            <a:alphaModFix/>
          </a:blip>
          <a:srcRect b="0" l="0" r="0" t="0"/>
          <a:stretch/>
        </p:blipFill>
        <p:spPr>
          <a:xfrm>
            <a:off x="5099050" y="496888"/>
            <a:ext cx="2105025" cy="2105025"/>
          </a:xfrm>
          <a:prstGeom prst="rect">
            <a:avLst/>
          </a:prstGeom>
          <a:noFill/>
          <a:ln>
            <a:noFill/>
          </a:ln>
        </p:spPr>
      </p:pic>
      <p:sp>
        <p:nvSpPr>
          <p:cNvPr id="274" name="Google Shape;274;p15"/>
          <p:cNvSpPr txBox="1"/>
          <p:nvPr>
            <p:ph type="title"/>
          </p:nvPr>
        </p:nvSpPr>
        <p:spPr>
          <a:xfrm>
            <a:off x="1042988" y="550863"/>
            <a:ext cx="3208337"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FFFFFF"/>
                </a:solidFill>
                <a:latin typeface="Roboto Slab"/>
                <a:ea typeface="Roboto Slab"/>
                <a:cs typeface="Roboto Slab"/>
                <a:sym typeface="Roboto Slab"/>
              </a:rPr>
              <a:t>INTERACTIVE EXERCISES</a:t>
            </a:r>
            <a:endParaRPr b="1" sz="1800">
              <a:solidFill>
                <a:srgbClr val="FFFFFF"/>
              </a:solidFill>
              <a:latin typeface="Nixie One"/>
              <a:ea typeface="Nixie One"/>
              <a:cs typeface="Nixie One"/>
              <a:sym typeface="Nixie One"/>
            </a:endParaRPr>
          </a:p>
        </p:txBody>
      </p:sp>
      <p:sp>
        <p:nvSpPr>
          <p:cNvPr id="275" name="Google Shape;275;p15"/>
          <p:cNvSpPr txBox="1"/>
          <p:nvPr>
            <p:ph idx="1" type="body"/>
          </p:nvPr>
        </p:nvSpPr>
        <p:spPr>
          <a:xfrm>
            <a:off x="1146175" y="2211388"/>
            <a:ext cx="4362450" cy="2714625"/>
          </a:xfrm>
          <a:prstGeom prst="rect">
            <a:avLst/>
          </a:prstGeom>
          <a:noFill/>
          <a:ln>
            <a:noFill/>
          </a:ln>
        </p:spPr>
        <p:txBody>
          <a:bodyPr anchorCtr="0" anchor="t" bIns="91425" lIns="91425" spcFirstLastPara="1" rIns="91425" wrap="square" tIns="91425">
            <a:noAutofit/>
          </a:bodyPr>
          <a:lstStyle/>
          <a:p>
            <a:pPr indent="-89789" lvl="0" marL="50800" rtl="0" algn="l">
              <a:lnSpc>
                <a:spcPct val="150000"/>
              </a:lnSpc>
              <a:spcBef>
                <a:spcPts val="600"/>
              </a:spcBef>
              <a:spcAft>
                <a:spcPts val="0"/>
              </a:spcAft>
              <a:buClr>
                <a:srgbClr val="114454"/>
              </a:buClr>
              <a:buSzPts val="1414"/>
              <a:buFont typeface="Noto Sans Symbols"/>
              <a:buChar char="⮚"/>
            </a:pPr>
            <a:r>
              <a:rPr lang="sk-SK" sz="1400">
                <a:solidFill>
                  <a:srgbClr val="114454"/>
                </a:solidFill>
                <a:latin typeface="Arial"/>
                <a:ea typeface="Arial"/>
                <a:cs typeface="Arial"/>
                <a:sym typeface="Arial"/>
              </a:rPr>
              <a:t>  Students create teams (2 – 4).</a:t>
            </a:r>
            <a:endParaRPr/>
          </a:p>
          <a:p>
            <a:pPr indent="-89789" lvl="0" marL="50800" rtl="0" algn="l">
              <a:lnSpc>
                <a:spcPct val="150000"/>
              </a:lnSpc>
              <a:spcBef>
                <a:spcPts val="600"/>
              </a:spcBef>
              <a:spcAft>
                <a:spcPts val="0"/>
              </a:spcAft>
              <a:buClr>
                <a:srgbClr val="114454"/>
              </a:buClr>
              <a:buSzPts val="1414"/>
              <a:buFont typeface="Noto Sans Symbols"/>
              <a:buChar char="⮚"/>
            </a:pPr>
            <a:r>
              <a:rPr lang="sk-SK" sz="1400">
                <a:solidFill>
                  <a:srgbClr val="114454"/>
                </a:solidFill>
                <a:latin typeface="Arial"/>
                <a:ea typeface="Arial"/>
                <a:cs typeface="Arial"/>
                <a:sym typeface="Arial"/>
              </a:rPr>
              <a:t>  In kahoot they do the quiz on table manners</a:t>
            </a:r>
            <a:endParaRPr/>
          </a:p>
          <a:p>
            <a:pPr indent="-406400" lvl="0" marL="457200" rtl="0" algn="l">
              <a:lnSpc>
                <a:spcPct val="150000"/>
              </a:lnSpc>
              <a:spcBef>
                <a:spcPts val="600"/>
              </a:spcBef>
              <a:spcAft>
                <a:spcPts val="0"/>
              </a:spcAft>
              <a:buClr>
                <a:srgbClr val="114454"/>
              </a:buClr>
              <a:buSzPts val="1616"/>
              <a:buFont typeface="Arial"/>
              <a:buNone/>
            </a:pPr>
            <a:r>
              <a:t/>
            </a:r>
            <a:endParaRPr sz="1600">
              <a:solidFill>
                <a:srgbClr val="114454"/>
              </a:solidFill>
              <a:latin typeface="Arial"/>
              <a:ea typeface="Arial"/>
              <a:cs typeface="Arial"/>
              <a:sym typeface="Arial"/>
            </a:endParaRPr>
          </a:p>
        </p:txBody>
      </p:sp>
      <p:grpSp>
        <p:nvGrpSpPr>
          <p:cNvPr id="276" name="Google Shape;276;p15"/>
          <p:cNvGrpSpPr/>
          <p:nvPr/>
        </p:nvGrpSpPr>
        <p:grpSpPr>
          <a:xfrm>
            <a:off x="323850" y="758825"/>
            <a:ext cx="366713" cy="366713"/>
            <a:chOff x="1923675" y="1633650"/>
            <a:chExt cx="436000" cy="435975"/>
          </a:xfrm>
        </p:grpSpPr>
        <p:sp>
          <p:nvSpPr>
            <p:cNvPr id="277" name="Google Shape;277;p15"/>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78" name="Google Shape;278;p15"/>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79" name="Google Shape;279;p15"/>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80" name="Google Shape;280;p15"/>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81" name="Google Shape;281;p15"/>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82" name="Google Shape;282;p15"/>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
        <p:nvSpPr>
          <p:cNvPr id="283" name="Google Shape;283;p15"/>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284" name="Google Shape;284;p15"/>
          <p:cNvSpPr txBox="1"/>
          <p:nvPr/>
        </p:nvSpPr>
        <p:spPr>
          <a:xfrm>
            <a:off x="214313" y="4816475"/>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285" name="Google Shape;285;p15"/>
          <p:cNvPicPr preferRelativeResize="0"/>
          <p:nvPr/>
        </p:nvPicPr>
        <p:blipFill rotWithShape="1">
          <a:blip r:embed="rId4">
            <a:alphaModFix/>
          </a:blip>
          <a:srcRect b="0" l="0" r="0" t="0"/>
          <a:stretch/>
        </p:blipFill>
        <p:spPr>
          <a:xfrm>
            <a:off x="285750" y="214313"/>
            <a:ext cx="2593975" cy="571500"/>
          </a:xfrm>
          <a:prstGeom prst="rect">
            <a:avLst/>
          </a:prstGeom>
          <a:noFill/>
          <a:ln>
            <a:noFill/>
          </a:ln>
        </p:spPr>
      </p:pic>
      <p:sp>
        <p:nvSpPr>
          <p:cNvPr id="286" name="Google Shape;286;p15"/>
          <p:cNvSpPr txBox="1"/>
          <p:nvPr/>
        </p:nvSpPr>
        <p:spPr>
          <a:xfrm>
            <a:off x="2249488" y="758825"/>
            <a:ext cx="6330950" cy="3079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1400"/>
              <a:buFont typeface="Arial"/>
              <a:buNone/>
            </a:pPr>
            <a:r>
              <a:rPr lang="sk-SK" sz="1400">
                <a:solidFill>
                  <a:srgbClr val="000000"/>
                </a:solidFill>
                <a:latin typeface="Arial"/>
                <a:ea typeface="Arial"/>
                <a:cs typeface="Arial"/>
                <a:sym typeface="Arial"/>
              </a:rPr>
              <a:t>&lt;</a:t>
            </a:r>
            <a:endParaRPr sz="1400">
              <a:solidFill>
                <a:srgbClr val="000000"/>
              </a:solidFill>
              <a:latin typeface="Arial"/>
              <a:ea typeface="Arial"/>
              <a:cs typeface="Arial"/>
              <a:sym typeface="Arial"/>
            </a:endParaRPr>
          </a:p>
        </p:txBody>
      </p:sp>
      <p:pic>
        <p:nvPicPr>
          <p:cNvPr id="287" name="Google Shape;287;p15">
            <a:hlinkClick r:id="rId5"/>
          </p:cNvPr>
          <p:cNvPicPr preferRelativeResize="0"/>
          <p:nvPr/>
        </p:nvPicPr>
        <p:blipFill rotWithShape="1">
          <a:blip r:embed="rId3">
            <a:alphaModFix/>
          </a:blip>
          <a:srcRect b="0" l="0" r="0" t="0"/>
          <a:stretch/>
        </p:blipFill>
        <p:spPr>
          <a:xfrm>
            <a:off x="5108575" y="496888"/>
            <a:ext cx="2105025" cy="2105025"/>
          </a:xfrm>
          <a:prstGeom prst="rect">
            <a:avLst/>
          </a:prstGeom>
          <a:noFill/>
          <a:ln>
            <a:noFill/>
          </a:ln>
        </p:spPr>
      </p:pic>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pic>
        <p:nvPicPr>
          <p:cNvPr id="292" name="Google Shape;292;p16"/>
          <p:cNvPicPr preferRelativeResize="0"/>
          <p:nvPr/>
        </p:nvPicPr>
        <p:blipFill rotWithShape="1">
          <a:blip r:embed="rId3">
            <a:alphaModFix/>
          </a:blip>
          <a:srcRect b="0" l="0" r="0" t="0"/>
          <a:stretch/>
        </p:blipFill>
        <p:spPr>
          <a:xfrm>
            <a:off x="5099050" y="496888"/>
            <a:ext cx="2105025" cy="2105025"/>
          </a:xfrm>
          <a:prstGeom prst="rect">
            <a:avLst/>
          </a:prstGeom>
          <a:noFill/>
          <a:ln>
            <a:noFill/>
          </a:ln>
        </p:spPr>
      </p:pic>
      <p:sp>
        <p:nvSpPr>
          <p:cNvPr id="293" name="Google Shape;293;p16"/>
          <p:cNvSpPr txBox="1"/>
          <p:nvPr>
            <p:ph type="title"/>
          </p:nvPr>
        </p:nvSpPr>
        <p:spPr>
          <a:xfrm>
            <a:off x="1042988" y="550863"/>
            <a:ext cx="3208337"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FFFFFF"/>
                </a:solidFill>
                <a:latin typeface="Roboto Slab"/>
                <a:ea typeface="Roboto Slab"/>
                <a:cs typeface="Roboto Slab"/>
                <a:sym typeface="Roboto Slab"/>
              </a:rPr>
              <a:t>INTERACTIVE EXERCISES</a:t>
            </a:r>
            <a:endParaRPr b="1" sz="1800">
              <a:solidFill>
                <a:srgbClr val="FFFFFF"/>
              </a:solidFill>
              <a:latin typeface="Nixie One"/>
              <a:ea typeface="Nixie One"/>
              <a:cs typeface="Nixie One"/>
              <a:sym typeface="Nixie One"/>
            </a:endParaRPr>
          </a:p>
        </p:txBody>
      </p:sp>
      <p:sp>
        <p:nvSpPr>
          <p:cNvPr id="294" name="Google Shape;294;p16"/>
          <p:cNvSpPr txBox="1"/>
          <p:nvPr>
            <p:ph idx="1" type="body"/>
          </p:nvPr>
        </p:nvSpPr>
        <p:spPr>
          <a:xfrm>
            <a:off x="650875" y="2211388"/>
            <a:ext cx="4352925" cy="2714625"/>
          </a:xfrm>
          <a:prstGeom prst="rect">
            <a:avLst/>
          </a:prstGeom>
          <a:noFill/>
          <a:ln>
            <a:noFill/>
          </a:ln>
        </p:spPr>
        <p:txBody>
          <a:bodyPr anchorCtr="0" anchor="t" bIns="91425" lIns="91425" spcFirstLastPara="1" rIns="91425" wrap="square" tIns="91425">
            <a:noAutofit/>
          </a:bodyPr>
          <a:lstStyle/>
          <a:p>
            <a:pPr indent="-406400" lvl="0" marL="457200" rtl="0" algn="l">
              <a:lnSpc>
                <a:spcPct val="150000"/>
              </a:lnSpc>
              <a:spcBef>
                <a:spcPts val="600"/>
              </a:spcBef>
              <a:spcAft>
                <a:spcPts val="0"/>
              </a:spcAft>
              <a:buClr>
                <a:srgbClr val="114454"/>
              </a:buClr>
              <a:buSzPts val="1414"/>
              <a:buFont typeface="Noto Sans Symbols"/>
              <a:buChar char="⮚"/>
            </a:pPr>
            <a:r>
              <a:rPr lang="sk-SK" sz="1400">
                <a:solidFill>
                  <a:srgbClr val="114454"/>
                </a:solidFill>
                <a:latin typeface="Arial"/>
                <a:ea typeface="Arial"/>
                <a:cs typeface="Arial"/>
                <a:sym typeface="Arial"/>
              </a:rPr>
              <a:t>Students create teams (2 – 4).</a:t>
            </a:r>
            <a:endParaRPr/>
          </a:p>
          <a:p>
            <a:pPr indent="-406400" lvl="0" marL="457200" rtl="0" algn="l">
              <a:lnSpc>
                <a:spcPct val="150000"/>
              </a:lnSpc>
              <a:spcBef>
                <a:spcPts val="600"/>
              </a:spcBef>
              <a:spcAft>
                <a:spcPts val="0"/>
              </a:spcAft>
              <a:buClr>
                <a:srgbClr val="114454"/>
              </a:buClr>
              <a:buSzPts val="1414"/>
              <a:buFont typeface="Noto Sans Symbols"/>
              <a:buChar char="⮚"/>
            </a:pPr>
            <a:r>
              <a:rPr lang="sk-SK" sz="1400">
                <a:solidFill>
                  <a:srgbClr val="114454"/>
                </a:solidFill>
                <a:latin typeface="Arial"/>
                <a:ea typeface="Arial"/>
                <a:cs typeface="Arial"/>
                <a:sym typeface="Arial"/>
              </a:rPr>
              <a:t>In wordwalle they will recognize the table manners.</a:t>
            </a:r>
            <a:endParaRPr/>
          </a:p>
          <a:p>
            <a:pPr indent="-406400" lvl="0" marL="457200" rtl="0" algn="l">
              <a:lnSpc>
                <a:spcPct val="150000"/>
              </a:lnSpc>
              <a:spcBef>
                <a:spcPts val="600"/>
              </a:spcBef>
              <a:spcAft>
                <a:spcPts val="0"/>
              </a:spcAft>
              <a:buClr>
                <a:srgbClr val="114454"/>
              </a:buClr>
              <a:buSzPts val="1616"/>
              <a:buFont typeface="Arial"/>
              <a:buNone/>
            </a:pPr>
            <a:r>
              <a:t/>
            </a:r>
            <a:endParaRPr sz="1600">
              <a:solidFill>
                <a:srgbClr val="114454"/>
              </a:solidFill>
              <a:latin typeface="Arial"/>
              <a:ea typeface="Arial"/>
              <a:cs typeface="Arial"/>
              <a:sym typeface="Arial"/>
            </a:endParaRPr>
          </a:p>
        </p:txBody>
      </p:sp>
      <p:grpSp>
        <p:nvGrpSpPr>
          <p:cNvPr id="295" name="Google Shape;295;p16"/>
          <p:cNvGrpSpPr/>
          <p:nvPr/>
        </p:nvGrpSpPr>
        <p:grpSpPr>
          <a:xfrm>
            <a:off x="323850" y="758825"/>
            <a:ext cx="366713" cy="366713"/>
            <a:chOff x="1923675" y="1633650"/>
            <a:chExt cx="436000" cy="435975"/>
          </a:xfrm>
        </p:grpSpPr>
        <p:sp>
          <p:nvSpPr>
            <p:cNvPr id="296" name="Google Shape;296;p16"/>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97" name="Google Shape;297;p16"/>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98" name="Google Shape;298;p16"/>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99" name="Google Shape;299;p16"/>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300" name="Google Shape;300;p16"/>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301" name="Google Shape;301;p16"/>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
        <p:nvSpPr>
          <p:cNvPr id="302" name="Google Shape;302;p16"/>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303" name="Google Shape;303;p16"/>
          <p:cNvSpPr txBox="1"/>
          <p:nvPr/>
        </p:nvSpPr>
        <p:spPr>
          <a:xfrm>
            <a:off x="214313" y="4816475"/>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304" name="Google Shape;304;p16"/>
          <p:cNvPicPr preferRelativeResize="0"/>
          <p:nvPr/>
        </p:nvPicPr>
        <p:blipFill rotWithShape="1">
          <a:blip r:embed="rId4">
            <a:alphaModFix/>
          </a:blip>
          <a:srcRect b="0" l="0" r="0" t="0"/>
          <a:stretch/>
        </p:blipFill>
        <p:spPr>
          <a:xfrm>
            <a:off x="285750" y="214313"/>
            <a:ext cx="2593975" cy="571500"/>
          </a:xfrm>
          <a:prstGeom prst="rect">
            <a:avLst/>
          </a:prstGeom>
          <a:noFill/>
          <a:ln>
            <a:noFill/>
          </a:ln>
        </p:spPr>
      </p:pic>
      <p:sp>
        <p:nvSpPr>
          <p:cNvPr id="305" name="Google Shape;305;p16"/>
          <p:cNvSpPr txBox="1"/>
          <p:nvPr/>
        </p:nvSpPr>
        <p:spPr>
          <a:xfrm>
            <a:off x="2249488" y="758825"/>
            <a:ext cx="6330950" cy="3079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1400"/>
              <a:buFont typeface="Arial"/>
              <a:buNone/>
            </a:pPr>
            <a:r>
              <a:rPr lang="sk-SK" sz="1400">
                <a:solidFill>
                  <a:srgbClr val="000000"/>
                </a:solidFill>
                <a:latin typeface="Arial"/>
                <a:ea typeface="Arial"/>
                <a:cs typeface="Arial"/>
                <a:sym typeface="Arial"/>
              </a:rPr>
              <a:t>&lt;</a:t>
            </a:r>
            <a:endParaRPr sz="1400">
              <a:solidFill>
                <a:srgbClr val="000000"/>
              </a:solidFill>
              <a:latin typeface="Arial"/>
              <a:ea typeface="Arial"/>
              <a:cs typeface="Arial"/>
              <a:sym typeface="Arial"/>
            </a:endParaRPr>
          </a:p>
        </p:txBody>
      </p:sp>
      <p:pic>
        <p:nvPicPr>
          <p:cNvPr id="306" name="Google Shape;306;p16">
            <a:hlinkClick r:id="rId5"/>
          </p:cNvPr>
          <p:cNvPicPr preferRelativeResize="0"/>
          <p:nvPr/>
        </p:nvPicPr>
        <p:blipFill rotWithShape="1">
          <a:blip r:embed="rId3">
            <a:alphaModFix/>
          </a:blip>
          <a:srcRect b="0" l="0" r="0" t="0"/>
          <a:stretch/>
        </p:blipFill>
        <p:spPr>
          <a:xfrm>
            <a:off x="5108575" y="496888"/>
            <a:ext cx="2105025" cy="2105025"/>
          </a:xfrm>
          <a:prstGeom prst="rect">
            <a:avLst/>
          </a:prstGeom>
          <a:noFill/>
          <a:ln>
            <a:noFill/>
          </a:ln>
        </p:spPr>
      </p:pic>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17"/>
          <p:cNvSpPr txBox="1"/>
          <p:nvPr>
            <p:ph type="title"/>
          </p:nvPr>
        </p:nvSpPr>
        <p:spPr>
          <a:xfrm>
            <a:off x="1146175" y="530225"/>
            <a:ext cx="3208338"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SzPts val="1800"/>
              <a:buNone/>
            </a:pPr>
            <a:r>
              <a:rPr b="1" lang="sk-SK" sz="1800">
                <a:solidFill>
                  <a:schemeClr val="lt1"/>
                </a:solidFill>
                <a:latin typeface="Roboto Slab"/>
                <a:ea typeface="Roboto Slab"/>
                <a:cs typeface="Roboto Slab"/>
                <a:sym typeface="Roboto Slab"/>
              </a:rPr>
              <a:t>SOURCES</a:t>
            </a:r>
            <a:endParaRPr/>
          </a:p>
        </p:txBody>
      </p:sp>
      <p:sp>
        <p:nvSpPr>
          <p:cNvPr id="312" name="Google Shape;312;p17"/>
          <p:cNvSpPr txBox="1"/>
          <p:nvPr>
            <p:ph idx="1" type="body"/>
          </p:nvPr>
        </p:nvSpPr>
        <p:spPr>
          <a:xfrm>
            <a:off x="1146175" y="1766888"/>
            <a:ext cx="7540625" cy="3159125"/>
          </a:xfrm>
          <a:prstGeom prst="rect">
            <a:avLst/>
          </a:prstGeom>
          <a:noFill/>
          <a:ln>
            <a:noFill/>
          </a:ln>
        </p:spPr>
        <p:txBody>
          <a:bodyPr anchorCtr="0" anchor="t" bIns="91425" lIns="91425" spcFirstLastPara="1" rIns="91425" wrap="square" tIns="91425">
            <a:noAutofit/>
          </a:bodyPr>
          <a:lstStyle/>
          <a:p>
            <a:pPr indent="-228600" lvl="0" marL="457200" rtl="0" algn="l">
              <a:spcBef>
                <a:spcPts val="600"/>
              </a:spcBef>
              <a:spcAft>
                <a:spcPts val="0"/>
              </a:spcAft>
              <a:buSzPts val="2800"/>
              <a:buNone/>
            </a:pPr>
            <a:r>
              <a:t/>
            </a:r>
            <a:endParaRPr sz="1400">
              <a:solidFill>
                <a:srgbClr val="111111"/>
              </a:solidFill>
              <a:latin typeface="Arial"/>
              <a:ea typeface="Arial"/>
              <a:cs typeface="Arial"/>
              <a:sym typeface="Arial"/>
            </a:endParaRPr>
          </a:p>
          <a:p>
            <a:pPr indent="-228600" lvl="0" marL="457200" rtl="0" algn="l">
              <a:spcBef>
                <a:spcPts val="600"/>
              </a:spcBef>
              <a:spcAft>
                <a:spcPts val="0"/>
              </a:spcAft>
              <a:buSzPts val="2800"/>
              <a:buNone/>
            </a:pPr>
            <a:r>
              <a:t/>
            </a:r>
            <a:endParaRPr sz="1400">
              <a:solidFill>
                <a:srgbClr val="111111"/>
              </a:solidFill>
              <a:latin typeface="Arial"/>
              <a:ea typeface="Arial"/>
              <a:cs typeface="Arial"/>
              <a:sym typeface="Arial"/>
            </a:endParaRPr>
          </a:p>
          <a:p>
            <a:pPr indent="-406400" lvl="0" marL="457200" rtl="0" algn="l">
              <a:spcBef>
                <a:spcPts val="600"/>
              </a:spcBef>
              <a:spcAft>
                <a:spcPts val="0"/>
              </a:spcAft>
              <a:buSzPts val="2800"/>
              <a:buFont typeface="Noto Sans Symbols"/>
              <a:buChar char="⮚"/>
            </a:pPr>
            <a:r>
              <a:rPr lang="sk-SK" sz="1400" u="sng">
                <a:solidFill>
                  <a:srgbClr val="111111"/>
                </a:solidFill>
                <a:latin typeface="Arial"/>
                <a:ea typeface="Arial"/>
                <a:cs typeface="Arial"/>
                <a:sym typeface="Arial"/>
                <a:hlinkClick r:id="rId3">
                  <a:extLst>
                    <a:ext uri="{A12FA001-AC4F-418D-AE19-62706E023703}">
                      <ahyp:hlinkClr val="tx"/>
                    </a:ext>
                  </a:extLst>
                </a:hlinkClick>
              </a:rPr>
              <a:t>https://dress-sk.techinfus.com/etiket/istoriya/</a:t>
            </a:r>
            <a:endParaRPr sz="1400">
              <a:solidFill>
                <a:srgbClr val="111111"/>
              </a:solidFill>
              <a:latin typeface="Arial"/>
              <a:ea typeface="Arial"/>
              <a:cs typeface="Arial"/>
              <a:sym typeface="Arial"/>
            </a:endParaRPr>
          </a:p>
          <a:p>
            <a:pPr indent="-228600" lvl="0" marL="457200" rtl="0" algn="l">
              <a:spcBef>
                <a:spcPts val="600"/>
              </a:spcBef>
              <a:spcAft>
                <a:spcPts val="0"/>
              </a:spcAft>
              <a:buSzPts val="2800"/>
              <a:buFont typeface="Noto Sans Symbols"/>
              <a:buNone/>
            </a:pPr>
            <a:r>
              <a:t/>
            </a:r>
            <a:endParaRPr sz="1400">
              <a:solidFill>
                <a:srgbClr val="111111"/>
              </a:solidFill>
              <a:latin typeface="Arial"/>
              <a:ea typeface="Arial"/>
              <a:cs typeface="Arial"/>
              <a:sym typeface="Arial"/>
            </a:endParaRPr>
          </a:p>
          <a:p>
            <a:pPr indent="-406400" lvl="0" marL="457200" rtl="0" algn="l">
              <a:spcBef>
                <a:spcPts val="600"/>
              </a:spcBef>
              <a:spcAft>
                <a:spcPts val="0"/>
              </a:spcAft>
              <a:buSzPts val="2800"/>
              <a:buFont typeface="Noto Sans Symbols"/>
              <a:buChar char="⮚"/>
            </a:pPr>
            <a:r>
              <a:rPr b="0" i="0" lang="sk-SK" sz="1400" u="sng">
                <a:solidFill>
                  <a:srgbClr val="3B3B3B"/>
                </a:solidFill>
                <a:latin typeface="Arial"/>
                <a:ea typeface="Arial"/>
                <a:cs typeface="Arial"/>
                <a:sym typeface="Arial"/>
                <a:hlinkClick r:id="rId4">
                  <a:extLst>
                    <a:ext uri="{A12FA001-AC4F-418D-AE19-62706E023703}">
                      <ahyp:hlinkClr val="tx"/>
                    </a:ext>
                  </a:extLst>
                </a:hlinkClick>
              </a:rPr>
              <a:t>https://www.pohodo.sk/blog/6_spravne-stolovanie-a-jeho-zasady</a:t>
            </a:r>
            <a:endParaRPr b="0" i="0" sz="1400">
              <a:solidFill>
                <a:srgbClr val="3B3B3B"/>
              </a:solidFill>
              <a:latin typeface="Arial"/>
              <a:ea typeface="Arial"/>
              <a:cs typeface="Arial"/>
              <a:sym typeface="Arial"/>
            </a:endParaRPr>
          </a:p>
          <a:p>
            <a:pPr indent="0" lvl="0" marL="50800" rtl="0" algn="l">
              <a:spcBef>
                <a:spcPts val="600"/>
              </a:spcBef>
              <a:spcAft>
                <a:spcPts val="0"/>
              </a:spcAft>
              <a:buSzPts val="2800"/>
              <a:buNone/>
            </a:pPr>
            <a:r>
              <a:t/>
            </a:r>
            <a:endParaRPr b="0" i="0" sz="1400">
              <a:solidFill>
                <a:srgbClr val="3B3B3B"/>
              </a:solidFill>
              <a:latin typeface="Arial"/>
              <a:ea typeface="Arial"/>
              <a:cs typeface="Arial"/>
              <a:sym typeface="Arial"/>
            </a:endParaRPr>
          </a:p>
          <a:p>
            <a:pPr indent="-406400" lvl="0" marL="457200" rtl="0" algn="l">
              <a:spcBef>
                <a:spcPts val="600"/>
              </a:spcBef>
              <a:spcAft>
                <a:spcPts val="0"/>
              </a:spcAft>
              <a:buSzPts val="2800"/>
              <a:buFont typeface="Noto Sans Symbols"/>
              <a:buChar char="⮚"/>
            </a:pPr>
            <a:r>
              <a:rPr b="0" i="0" lang="sk-SK" sz="1400">
                <a:solidFill>
                  <a:srgbClr val="3B3B3B"/>
                </a:solidFill>
                <a:latin typeface="Arial"/>
                <a:ea typeface="Arial"/>
                <a:cs typeface="Arial"/>
                <a:sym typeface="Arial"/>
              </a:rPr>
              <a:t>Borec, T: Moderná biznis etiketa pre manažérov: ISBN 978 – 80 – 969817 – 6 -2</a:t>
            </a:r>
            <a:endParaRPr/>
          </a:p>
          <a:p>
            <a:pPr indent="-406400" lvl="0" marL="457200" rtl="0" algn="l">
              <a:spcBef>
                <a:spcPts val="600"/>
              </a:spcBef>
              <a:spcAft>
                <a:spcPts val="0"/>
              </a:spcAft>
              <a:buSzPts val="2800"/>
              <a:buFont typeface="Noto Sans Symbols"/>
              <a:buChar char="⮚"/>
            </a:pPr>
            <a:r>
              <a:rPr lang="sk-SK" sz="1400">
                <a:solidFill>
                  <a:srgbClr val="111111"/>
                </a:solidFill>
                <a:latin typeface="Arial"/>
                <a:ea typeface="Arial"/>
                <a:cs typeface="Arial"/>
                <a:sym typeface="Arial"/>
              </a:rPr>
              <a:t>Bódis, A, Štubňová,B: Nie som barbar. Etiketa pre každého. Bratislava: ISBN 978- 80 – 8170 – 033 -0</a:t>
            </a:r>
            <a:endParaRPr/>
          </a:p>
          <a:p>
            <a:pPr indent="-228600" lvl="0" marL="457200" rtl="0" algn="l">
              <a:spcBef>
                <a:spcPts val="600"/>
              </a:spcBef>
              <a:spcAft>
                <a:spcPts val="0"/>
              </a:spcAft>
              <a:buSzPts val="2800"/>
              <a:buFont typeface="Noto Sans Symbols"/>
              <a:buNone/>
            </a:pPr>
            <a:r>
              <a:t/>
            </a:r>
            <a:endParaRPr b="0" i="0" sz="1400">
              <a:solidFill>
                <a:srgbClr val="3B3B3B"/>
              </a:solidFill>
              <a:latin typeface="Arial"/>
              <a:ea typeface="Arial"/>
              <a:cs typeface="Arial"/>
              <a:sym typeface="Arial"/>
            </a:endParaRPr>
          </a:p>
          <a:p>
            <a:pPr indent="0" lvl="0" marL="50800" rtl="0" algn="l">
              <a:spcBef>
                <a:spcPts val="600"/>
              </a:spcBef>
              <a:spcAft>
                <a:spcPts val="0"/>
              </a:spcAft>
              <a:buSzPts val="2800"/>
              <a:buNone/>
            </a:pPr>
            <a:r>
              <a:t/>
            </a:r>
            <a:endParaRPr b="0" i="0" sz="1400">
              <a:solidFill>
                <a:srgbClr val="3B3B3B"/>
              </a:solidFill>
              <a:latin typeface="Arial"/>
              <a:ea typeface="Arial"/>
              <a:cs typeface="Arial"/>
              <a:sym typeface="Arial"/>
            </a:endParaRPr>
          </a:p>
          <a:p>
            <a:pPr indent="-228600" lvl="0" marL="457200" rtl="0" algn="l">
              <a:spcBef>
                <a:spcPts val="600"/>
              </a:spcBef>
              <a:spcAft>
                <a:spcPts val="0"/>
              </a:spcAft>
              <a:buSzPts val="2800"/>
              <a:buFont typeface="Noto Sans Symbols"/>
              <a:buNone/>
            </a:pPr>
            <a:r>
              <a:t/>
            </a:r>
            <a:endParaRPr>
              <a:latin typeface="Arial"/>
              <a:ea typeface="Arial"/>
              <a:cs typeface="Arial"/>
              <a:sym typeface="Arial"/>
            </a:endParaRPr>
          </a:p>
        </p:txBody>
      </p:sp>
      <p:sp>
        <p:nvSpPr>
          <p:cNvPr id="313" name="Google Shape;313;p17"/>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18"/>
          <p:cNvSpPr txBox="1"/>
          <p:nvPr>
            <p:ph idx="4294967295" type="subTitle"/>
          </p:nvPr>
        </p:nvSpPr>
        <p:spPr>
          <a:xfrm>
            <a:off x="214313" y="1428750"/>
            <a:ext cx="5500687" cy="11430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114454"/>
              </a:buClr>
              <a:buSzPts val="3000"/>
              <a:buFont typeface="Arial"/>
              <a:buNone/>
            </a:pPr>
            <a:r>
              <a:rPr b="0" i="0" lang="sk-SK" sz="1400" u="none" cap="none" strike="noStrike">
                <a:solidFill>
                  <a:schemeClr val="lt1"/>
                </a:solidFill>
                <a:latin typeface="Arial"/>
                <a:ea typeface="Arial"/>
                <a:cs typeface="Arial"/>
                <a:sym typeface="Arial"/>
              </a:rPr>
              <a:t>EN 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b="1" i="0" sz="1400" u="none" cap="none" strike="noStrike">
              <a:solidFill>
                <a:schemeClr val="lt1"/>
              </a:solidFill>
              <a:latin typeface="Arial"/>
              <a:ea typeface="Arial"/>
              <a:cs typeface="Arial"/>
              <a:sym typeface="Arial"/>
            </a:endParaRPr>
          </a:p>
        </p:txBody>
      </p:sp>
      <p:sp>
        <p:nvSpPr>
          <p:cNvPr id="319" name="Google Shape;319;p18"/>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320" name="Google Shape;320;p18"/>
          <p:cNvSpPr txBox="1"/>
          <p:nvPr/>
        </p:nvSpPr>
        <p:spPr>
          <a:xfrm>
            <a:off x="500063" y="4643438"/>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321" name="Google Shape;321;p18"/>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sp>
        <p:nvSpPr>
          <p:cNvPr id="322" name="Google Shape;322;p18"/>
          <p:cNvSpPr txBox="1"/>
          <p:nvPr/>
        </p:nvSpPr>
        <p:spPr>
          <a:xfrm>
            <a:off x="212725" y="2643188"/>
            <a:ext cx="5143500" cy="9540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lt1"/>
              </a:buClr>
              <a:buSzPts val="1400"/>
              <a:buFont typeface="Arial"/>
              <a:buNone/>
            </a:pPr>
            <a:r>
              <a:rPr lang="sk-SK" sz="1400">
                <a:solidFill>
                  <a:schemeClr val="lt1"/>
                </a:solidFill>
                <a:latin typeface="Arial"/>
                <a:ea typeface="Arial"/>
                <a:cs typeface="Arial"/>
                <a:sym typeface="Arial"/>
              </a:rPr>
              <a:t>SK Podpora Európskej komisie na výrobu tejto publikácie nepredstavuje súhlas s obsahom, ktorý odráža len názory autorov, a Komisia nemôže byť zodpovedná za prípadné použitie informácií, ktoré sú v nej obsiahnuté. </a:t>
            </a:r>
            <a:endParaRP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2"/>
          <p:cNvSpPr txBox="1"/>
          <p:nvPr>
            <p:ph idx="4294967295" type="ctrTitle"/>
          </p:nvPr>
        </p:nvSpPr>
        <p:spPr>
          <a:xfrm>
            <a:off x="3000375" y="571500"/>
            <a:ext cx="5316538" cy="687388"/>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FFFFFF"/>
              </a:buClr>
              <a:buSzPts val="1800"/>
              <a:buFont typeface="Roboto Slab"/>
              <a:buNone/>
            </a:pPr>
            <a:r>
              <a:rPr b="1" i="0" lang="sk-SK" sz="1800" u="none" cap="none" strike="noStrike">
                <a:solidFill>
                  <a:srgbClr val="FFFFFF"/>
                </a:solidFill>
                <a:latin typeface="Roboto Slab"/>
                <a:ea typeface="Roboto Slab"/>
                <a:cs typeface="Roboto Slab"/>
                <a:sym typeface="Roboto Slab"/>
              </a:rPr>
              <a:t>Etiquette, Business Etiquette– Table Manners</a:t>
            </a:r>
            <a:endParaRPr/>
          </a:p>
        </p:txBody>
      </p:sp>
      <p:sp>
        <p:nvSpPr>
          <p:cNvPr id="62" name="Google Shape;62;p2"/>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b="0" i="0" lang="sk-SK" sz="800" u="none" cap="none" strike="noStrike">
                <a:solidFill>
                  <a:srgbClr val="FFFFFF"/>
                </a:solidFill>
                <a:latin typeface="Roboto Slab"/>
                <a:ea typeface="Roboto Slab"/>
                <a:cs typeface="Roboto Slab"/>
                <a:sym typeface="Roboto Slab"/>
              </a:rPr>
              <a:t>‹#›</a:t>
            </a:fld>
            <a:endParaRPr b="0" i="0" sz="800" u="none" cap="none" strike="noStrike">
              <a:solidFill>
                <a:srgbClr val="FFFFFF"/>
              </a:solidFill>
              <a:latin typeface="Roboto Slab"/>
              <a:ea typeface="Roboto Slab"/>
              <a:cs typeface="Roboto Slab"/>
              <a:sym typeface="Roboto Slab"/>
            </a:endParaRPr>
          </a:p>
        </p:txBody>
      </p:sp>
      <p:sp>
        <p:nvSpPr>
          <p:cNvPr id="63" name="Google Shape;63;p2"/>
          <p:cNvSpPr txBox="1"/>
          <p:nvPr/>
        </p:nvSpPr>
        <p:spPr>
          <a:xfrm>
            <a:off x="500063" y="4643438"/>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i="0" lang="sk-SK" sz="900" u="none" cap="none" strike="noStrike">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i="0" sz="900" u="none" cap="none" strike="noStrike">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i="0" sz="900" u="none" cap="none" strike="noStrike">
              <a:solidFill>
                <a:srgbClr val="114454"/>
              </a:solidFill>
              <a:latin typeface="Nixie One"/>
              <a:ea typeface="Nixie One"/>
              <a:cs typeface="Nixie One"/>
              <a:sym typeface="Nixie One"/>
            </a:endParaRPr>
          </a:p>
        </p:txBody>
      </p:sp>
      <p:pic>
        <p:nvPicPr>
          <p:cNvPr descr="Erasmus+ logo EN.jpg" id="64" name="Google Shape;64;p2"/>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sp>
        <p:nvSpPr>
          <p:cNvPr id="65" name="Google Shape;65;p2"/>
          <p:cNvSpPr txBox="1"/>
          <p:nvPr/>
        </p:nvSpPr>
        <p:spPr>
          <a:xfrm>
            <a:off x="428625" y="1500188"/>
            <a:ext cx="8143875" cy="2031325"/>
          </a:xfrm>
          <a:prstGeom prst="rect">
            <a:avLst/>
          </a:prstGeom>
          <a:noFill/>
          <a:ln>
            <a:noFill/>
          </a:ln>
        </p:spPr>
        <p:txBody>
          <a:bodyPr anchorCtr="0" anchor="t" bIns="45700" lIns="91425" spcFirstLastPara="1" rIns="91425" wrap="square" tIns="45700">
            <a:spAutoFit/>
          </a:bodyPr>
          <a:lstStyle/>
          <a:p>
            <a:pPr indent="-88900" lvl="0" marL="0" marR="0" rtl="0" algn="l">
              <a:lnSpc>
                <a:spcPct val="200000"/>
              </a:lnSpc>
              <a:spcBef>
                <a:spcPts val="0"/>
              </a:spcBef>
              <a:spcAft>
                <a:spcPts val="0"/>
              </a:spcAft>
              <a:buClr>
                <a:schemeClr val="lt1"/>
              </a:buClr>
              <a:buSzPts val="1400"/>
              <a:buFont typeface="Noto Sans Symbols"/>
              <a:buChar char="⮚"/>
            </a:pPr>
            <a:r>
              <a:rPr b="0" i="0" lang="sk-SK" sz="1400" u="none" cap="none" strike="noStrike">
                <a:solidFill>
                  <a:schemeClr val="lt1"/>
                </a:solidFill>
                <a:latin typeface="Roboto Slab"/>
                <a:ea typeface="Roboto Slab"/>
                <a:cs typeface="Roboto Slab"/>
                <a:sym typeface="Roboto Slab"/>
              </a:rPr>
              <a:t>SUBJECT: Ethics</a:t>
            </a:r>
            <a:endParaRPr/>
          </a:p>
          <a:p>
            <a:pPr indent="-88900" lvl="0" marL="0" marR="0" rtl="0" algn="l">
              <a:lnSpc>
                <a:spcPct val="200000"/>
              </a:lnSpc>
              <a:spcBef>
                <a:spcPts val="0"/>
              </a:spcBef>
              <a:spcAft>
                <a:spcPts val="0"/>
              </a:spcAft>
              <a:buClr>
                <a:schemeClr val="lt1"/>
              </a:buClr>
              <a:buSzPts val="1400"/>
              <a:buFont typeface="Noto Sans Symbols"/>
              <a:buChar char="⮚"/>
            </a:pPr>
            <a:r>
              <a:rPr b="0" i="0" lang="sk-SK" sz="1400" u="none" cap="none" strike="noStrike">
                <a:solidFill>
                  <a:schemeClr val="lt1"/>
                </a:solidFill>
                <a:latin typeface="Roboto Slab"/>
                <a:ea typeface="Roboto Slab"/>
                <a:cs typeface="Roboto Slab"/>
                <a:sym typeface="Roboto Slab"/>
              </a:rPr>
              <a:t>SPECIFICATION: </a:t>
            </a:r>
            <a:r>
              <a:rPr b="1" i="0" lang="sk-SK" sz="1400" u="none" cap="none" strike="noStrike">
                <a:solidFill>
                  <a:srgbClr val="FFFFFF"/>
                </a:solidFill>
                <a:latin typeface="Roboto Slab"/>
                <a:ea typeface="Roboto Slab"/>
                <a:cs typeface="Roboto Slab"/>
                <a:sym typeface="Roboto Slab"/>
              </a:rPr>
              <a:t>Etiquette, Business Etiquette – Table Manners</a:t>
            </a:r>
            <a:endParaRPr b="0" i="0" sz="1400" u="none" cap="none" strike="noStrike">
              <a:solidFill>
                <a:schemeClr val="lt1"/>
              </a:solidFill>
              <a:latin typeface="Roboto Slab"/>
              <a:ea typeface="Roboto Slab"/>
              <a:cs typeface="Roboto Slab"/>
              <a:sym typeface="Roboto Slab"/>
            </a:endParaRPr>
          </a:p>
          <a:p>
            <a:pPr indent="-88900" lvl="0" marL="0" marR="0" rtl="0" algn="l">
              <a:lnSpc>
                <a:spcPct val="200000"/>
              </a:lnSpc>
              <a:spcBef>
                <a:spcPts val="0"/>
              </a:spcBef>
              <a:spcAft>
                <a:spcPts val="0"/>
              </a:spcAft>
              <a:buClr>
                <a:schemeClr val="lt1"/>
              </a:buClr>
              <a:buSzPts val="1400"/>
              <a:buFont typeface="Noto Sans Symbols"/>
              <a:buChar char="⮚"/>
            </a:pPr>
            <a:r>
              <a:rPr b="0" i="0" lang="sk-SK" sz="1400" u="none" cap="none" strike="noStrike">
                <a:solidFill>
                  <a:schemeClr val="lt1"/>
                </a:solidFill>
                <a:latin typeface="Roboto Slab"/>
                <a:ea typeface="Roboto Slab"/>
                <a:cs typeface="Roboto Slab"/>
                <a:sym typeface="Roboto Slab"/>
              </a:rPr>
              <a:t>AGE GROUP: 14-15</a:t>
            </a:r>
            <a:endParaRPr/>
          </a:p>
          <a:p>
            <a:pPr indent="-88900" lvl="0" marL="0" marR="0" rtl="0" algn="l">
              <a:lnSpc>
                <a:spcPct val="200000"/>
              </a:lnSpc>
              <a:spcBef>
                <a:spcPts val="0"/>
              </a:spcBef>
              <a:spcAft>
                <a:spcPts val="0"/>
              </a:spcAft>
              <a:buClr>
                <a:schemeClr val="lt1"/>
              </a:buClr>
              <a:buSzPts val="1400"/>
              <a:buFont typeface="Noto Sans Symbols"/>
              <a:buChar char="⮚"/>
            </a:pPr>
            <a:r>
              <a:rPr b="0" i="0" lang="sk-SK" sz="1400" u="none" cap="none" strike="noStrike">
                <a:solidFill>
                  <a:schemeClr val="lt1"/>
                </a:solidFill>
                <a:latin typeface="Roboto Slab"/>
                <a:ea typeface="Roboto Slab"/>
                <a:cs typeface="Roboto Slab"/>
                <a:sym typeface="Roboto Slab"/>
              </a:rPr>
              <a:t>1 LESSON: 45 min</a:t>
            </a:r>
            <a:endParaRPr/>
          </a:p>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3"/>
          <p:cNvSpPr txBox="1"/>
          <p:nvPr>
            <p:ph idx="4294967295" type="title"/>
          </p:nvPr>
        </p:nvSpPr>
        <p:spPr>
          <a:xfrm>
            <a:off x="500063" y="785813"/>
            <a:ext cx="2071687" cy="500062"/>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124057"/>
                </a:solidFill>
                <a:latin typeface="Roboto Slab"/>
                <a:ea typeface="Roboto Slab"/>
                <a:cs typeface="Roboto Slab"/>
                <a:sym typeface="Roboto Slab"/>
              </a:rPr>
              <a:t>CONTENTS</a:t>
            </a:r>
            <a:endParaRPr/>
          </a:p>
        </p:txBody>
      </p:sp>
      <p:sp>
        <p:nvSpPr>
          <p:cNvPr id="71" name="Google Shape;71;p3"/>
          <p:cNvSpPr/>
          <p:nvPr/>
        </p:nvSpPr>
        <p:spPr>
          <a:xfrm>
            <a:off x="3759200" y="3738563"/>
            <a:ext cx="2717800" cy="749300"/>
          </a:xfrm>
          <a:prstGeom prst="homePlate">
            <a:avLst>
              <a:gd fmla="val 35448" name="adj"/>
            </a:avLst>
          </a:prstGeom>
          <a:solidFill>
            <a:srgbClr val="124057"/>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3"/>
          <p:cNvSpPr/>
          <p:nvPr/>
        </p:nvSpPr>
        <p:spPr>
          <a:xfrm>
            <a:off x="3759200" y="3003550"/>
            <a:ext cx="3487738" cy="749300"/>
          </a:xfrm>
          <a:prstGeom prst="homePlate">
            <a:avLst>
              <a:gd fmla="val 35449" name="adj"/>
            </a:avLst>
          </a:prstGeom>
          <a:solidFill>
            <a:srgbClr val="3B8D6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3"/>
          <p:cNvSpPr/>
          <p:nvPr/>
        </p:nvSpPr>
        <p:spPr>
          <a:xfrm>
            <a:off x="3759200" y="2259013"/>
            <a:ext cx="2227263" cy="749300"/>
          </a:xfrm>
          <a:prstGeom prst="homePlate">
            <a:avLst>
              <a:gd fmla="val 35449" name="adj"/>
            </a:avLst>
          </a:prstGeom>
          <a:solidFill>
            <a:srgbClr val="16575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3"/>
          <p:cNvSpPr/>
          <p:nvPr/>
        </p:nvSpPr>
        <p:spPr>
          <a:xfrm>
            <a:off x="3759200" y="1508125"/>
            <a:ext cx="2554288" cy="750888"/>
          </a:xfrm>
          <a:prstGeom prst="homePlate">
            <a:avLst>
              <a:gd fmla="val 35371" name="adj"/>
            </a:avLst>
          </a:prstGeom>
          <a:solidFill>
            <a:srgbClr val="94BF6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3"/>
          <p:cNvSpPr/>
          <p:nvPr/>
        </p:nvSpPr>
        <p:spPr>
          <a:xfrm>
            <a:off x="2898775" y="1312863"/>
            <a:ext cx="882650" cy="954087"/>
          </a:xfrm>
          <a:custGeom>
            <a:rect b="b" l="l" r="r" t="t"/>
            <a:pathLst>
              <a:path extrusionOk="0" h="120000" w="120000">
                <a:moveTo>
                  <a:pt x="33" y="0"/>
                </a:moveTo>
                <a:lnTo>
                  <a:pt x="120000" y="25236"/>
                </a:lnTo>
                <a:lnTo>
                  <a:pt x="120000" y="120000"/>
                </a:lnTo>
                <a:lnTo>
                  <a:pt x="311" y="103519"/>
                </a:lnTo>
                <a:cubicBezTo>
                  <a:pt x="497" y="69012"/>
                  <a:pt x="-151" y="34506"/>
                  <a:pt x="33" y="0"/>
                </a:cubicBezTo>
                <a:close/>
              </a:path>
            </a:pathLst>
          </a:custGeom>
          <a:solidFill>
            <a:srgbClr val="87AF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76" name="Google Shape;76;p3"/>
          <p:cNvSpPr/>
          <p:nvPr/>
        </p:nvSpPr>
        <p:spPr>
          <a:xfrm>
            <a:off x="2892425" y="2132013"/>
            <a:ext cx="889000" cy="879475"/>
          </a:xfrm>
          <a:custGeom>
            <a:rect b="b" l="l" r="r" t="t"/>
            <a:pathLst>
              <a:path extrusionOk="0" h="120000" w="120000">
                <a:moveTo>
                  <a:pt x="552" y="0"/>
                </a:moveTo>
                <a:lnTo>
                  <a:pt x="120000" y="17302"/>
                </a:lnTo>
                <a:lnTo>
                  <a:pt x="120000" y="119999"/>
                </a:lnTo>
                <a:lnTo>
                  <a:pt x="0" y="120000"/>
                </a:lnTo>
                <a:cubicBezTo>
                  <a:pt x="184" y="79999"/>
                  <a:pt x="368" y="40000"/>
                  <a:pt x="552" y="0"/>
                </a:cubicBezTo>
                <a:close/>
              </a:path>
            </a:pathLst>
          </a:custGeom>
          <a:solidFill>
            <a:srgbClr val="0F3D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77" name="Google Shape;77;p3"/>
          <p:cNvSpPr/>
          <p:nvPr/>
        </p:nvSpPr>
        <p:spPr>
          <a:xfrm flipH="1" rot="10800000">
            <a:off x="2892425" y="3008313"/>
            <a:ext cx="889000" cy="874712"/>
          </a:xfrm>
          <a:custGeom>
            <a:rect b="b" l="l" r="r" t="t"/>
            <a:pathLst>
              <a:path extrusionOk="0" h="120000" w="120000">
                <a:moveTo>
                  <a:pt x="577" y="0"/>
                </a:moveTo>
                <a:lnTo>
                  <a:pt x="120000" y="17383"/>
                </a:lnTo>
                <a:lnTo>
                  <a:pt x="120000" y="120000"/>
                </a:lnTo>
                <a:lnTo>
                  <a:pt x="24" y="120000"/>
                </a:lnTo>
                <a:cubicBezTo>
                  <a:pt x="-159" y="80000"/>
                  <a:pt x="761" y="40000"/>
                  <a:pt x="577" y="0"/>
                </a:cubicBezTo>
                <a:close/>
              </a:path>
            </a:pathLst>
          </a:custGeom>
          <a:solidFill>
            <a:srgbClr val="2E6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78" name="Google Shape;78;p3"/>
          <p:cNvSpPr/>
          <p:nvPr/>
        </p:nvSpPr>
        <p:spPr>
          <a:xfrm flipH="1" rot="10800000">
            <a:off x="2894013" y="3751263"/>
            <a:ext cx="887412" cy="939800"/>
          </a:xfrm>
          <a:custGeom>
            <a:rect b="b" l="l" r="r" t="t"/>
            <a:pathLst>
              <a:path extrusionOk="0" h="120000" w="120000">
                <a:moveTo>
                  <a:pt x="277" y="0"/>
                </a:moveTo>
                <a:lnTo>
                  <a:pt x="120000" y="25882"/>
                </a:lnTo>
                <a:lnTo>
                  <a:pt x="120000" y="120000"/>
                </a:lnTo>
                <a:lnTo>
                  <a:pt x="0" y="105098"/>
                </a:lnTo>
                <a:cubicBezTo>
                  <a:pt x="184" y="70065"/>
                  <a:pt x="92" y="35032"/>
                  <a:pt x="277" y="0"/>
                </a:cubicBezTo>
                <a:close/>
              </a:path>
            </a:pathLst>
          </a:custGeom>
          <a:solidFill>
            <a:srgbClr val="0B293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79" name="Google Shape;79;p3"/>
          <p:cNvSpPr/>
          <p:nvPr/>
        </p:nvSpPr>
        <p:spPr>
          <a:xfrm rot="10800000">
            <a:off x="2022475" y="3748088"/>
            <a:ext cx="877888" cy="941387"/>
          </a:xfrm>
          <a:custGeom>
            <a:rect b="b" l="l" r="r" t="t"/>
            <a:pathLst>
              <a:path extrusionOk="0" h="120000" w="120000">
                <a:moveTo>
                  <a:pt x="33" y="0"/>
                </a:moveTo>
                <a:lnTo>
                  <a:pt x="120000" y="25565"/>
                </a:lnTo>
                <a:lnTo>
                  <a:pt x="120000" y="120000"/>
                </a:lnTo>
                <a:lnTo>
                  <a:pt x="313" y="105130"/>
                </a:lnTo>
                <a:cubicBezTo>
                  <a:pt x="499" y="70173"/>
                  <a:pt x="-152" y="34956"/>
                  <a:pt x="33" y="0"/>
                </a:cubicBezTo>
                <a:close/>
              </a:path>
            </a:pathLst>
          </a:custGeom>
          <a:solidFill>
            <a:srgbClr val="12405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80" name="Google Shape;80;p3"/>
          <p:cNvSpPr/>
          <p:nvPr/>
        </p:nvSpPr>
        <p:spPr>
          <a:xfrm flipH="1">
            <a:off x="2017713" y="2127250"/>
            <a:ext cx="884237" cy="876300"/>
          </a:xfrm>
          <a:custGeom>
            <a:rect b="b" l="l" r="r" t="t"/>
            <a:pathLst>
              <a:path extrusionOk="0" h="120000" w="120000">
                <a:moveTo>
                  <a:pt x="80" y="0"/>
                </a:moveTo>
                <a:lnTo>
                  <a:pt x="120000" y="17383"/>
                </a:lnTo>
                <a:lnTo>
                  <a:pt x="120000" y="120000"/>
                </a:lnTo>
                <a:lnTo>
                  <a:pt x="80" y="119999"/>
                </a:lnTo>
                <a:cubicBezTo>
                  <a:pt x="-197" y="79999"/>
                  <a:pt x="358" y="40000"/>
                  <a:pt x="80" y="0"/>
                </a:cubicBezTo>
                <a:close/>
              </a:path>
            </a:pathLst>
          </a:custGeom>
          <a:solidFill>
            <a:srgbClr val="16575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81" name="Google Shape;81;p3"/>
          <p:cNvSpPr/>
          <p:nvPr/>
        </p:nvSpPr>
        <p:spPr>
          <a:xfrm flipH="1">
            <a:off x="2016125" y="1314450"/>
            <a:ext cx="887413" cy="939800"/>
          </a:xfrm>
          <a:custGeom>
            <a:rect b="b" l="l" r="r" t="t"/>
            <a:pathLst>
              <a:path extrusionOk="0" h="120000" w="120000">
                <a:moveTo>
                  <a:pt x="33" y="0"/>
                </a:moveTo>
                <a:lnTo>
                  <a:pt x="120000" y="25359"/>
                </a:lnTo>
                <a:lnTo>
                  <a:pt x="120000" y="120000"/>
                </a:lnTo>
                <a:lnTo>
                  <a:pt x="310" y="104052"/>
                </a:lnTo>
                <a:cubicBezTo>
                  <a:pt x="495" y="69019"/>
                  <a:pt x="-151" y="35032"/>
                  <a:pt x="33" y="0"/>
                </a:cubicBezTo>
                <a:close/>
              </a:path>
            </a:pathLst>
          </a:custGeom>
          <a:solidFill>
            <a:srgbClr val="94BF6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82" name="Google Shape;82;p3"/>
          <p:cNvSpPr/>
          <p:nvPr/>
        </p:nvSpPr>
        <p:spPr>
          <a:xfrm rot="10800000">
            <a:off x="2020888" y="3003550"/>
            <a:ext cx="877887" cy="871538"/>
          </a:xfrm>
          <a:custGeom>
            <a:rect b="b" l="l" r="r" t="t"/>
            <a:pathLst>
              <a:path extrusionOk="0" h="120000" w="120000">
                <a:moveTo>
                  <a:pt x="120000" y="120000"/>
                </a:moveTo>
                <a:lnTo>
                  <a:pt x="54" y="120000"/>
                </a:lnTo>
                <a:cubicBezTo>
                  <a:pt x="240" y="79812"/>
                  <a:pt x="-132" y="40187"/>
                  <a:pt x="53" y="0"/>
                </a:cubicBezTo>
                <a:lnTo>
                  <a:pt x="120000" y="16766"/>
                </a:lnTo>
                <a:lnTo>
                  <a:pt x="120000" y="120000"/>
                </a:lnTo>
                <a:close/>
              </a:path>
            </a:pathLst>
          </a:custGeom>
          <a:solidFill>
            <a:srgbClr val="3B8D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83" name="Google Shape;83;p3"/>
          <p:cNvSpPr/>
          <p:nvPr/>
        </p:nvSpPr>
        <p:spPr>
          <a:xfrm>
            <a:off x="1985963" y="1412875"/>
            <a:ext cx="477837" cy="3290888"/>
          </a:xfrm>
          <a:custGeom>
            <a:rect b="b" l="l" r="r" t="t"/>
            <a:pathLst>
              <a:path extrusionOk="0" h="120000" w="120000">
                <a:moveTo>
                  <a:pt x="0" y="115785"/>
                </a:moveTo>
                <a:lnTo>
                  <a:pt x="0" y="3719"/>
                </a:lnTo>
                <a:lnTo>
                  <a:pt x="120000" y="0"/>
                </a:lnTo>
                <a:lnTo>
                  <a:pt x="120000" y="120000"/>
                </a:lnTo>
                <a:lnTo>
                  <a:pt x="0" y="115785"/>
                </a:lnTo>
                <a:close/>
              </a:path>
            </a:pathLst>
          </a:custGeom>
          <a:gradFill>
            <a:gsLst>
              <a:gs pos="0">
                <a:srgbClr val="FFFFFF">
                  <a:alpha val="9411"/>
                </a:srgbClr>
              </a:gs>
              <a:gs pos="100000">
                <a:srgbClr val="FFFFFF">
                  <a:alpha val="24313"/>
                </a:srgbClr>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84" name="Google Shape;84;p3"/>
          <p:cNvSpPr txBox="1"/>
          <p:nvPr/>
        </p:nvSpPr>
        <p:spPr>
          <a:xfrm>
            <a:off x="3878263" y="1654175"/>
            <a:ext cx="596900" cy="44926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rPr b="1" lang="sk-SK" sz="2400" u="none">
                <a:solidFill>
                  <a:srgbClr val="FFFFFF"/>
                </a:solidFill>
                <a:latin typeface="Nixie One"/>
                <a:ea typeface="Nixie One"/>
                <a:cs typeface="Nixie One"/>
                <a:sym typeface="Nixie One"/>
              </a:rPr>
              <a:t>01</a:t>
            </a:r>
            <a:endParaRPr/>
          </a:p>
        </p:txBody>
      </p:sp>
      <p:cxnSp>
        <p:nvCxnSpPr>
          <p:cNvPr id="85" name="Google Shape;85;p3"/>
          <p:cNvCxnSpPr/>
          <p:nvPr/>
        </p:nvCxnSpPr>
        <p:spPr>
          <a:xfrm>
            <a:off x="4476750" y="1682750"/>
            <a:ext cx="0" cy="392113"/>
          </a:xfrm>
          <a:prstGeom prst="straightConnector1">
            <a:avLst/>
          </a:prstGeom>
          <a:noFill/>
          <a:ln cap="rnd" cmpd="sng" w="9525">
            <a:solidFill>
              <a:srgbClr val="FFFFFF"/>
            </a:solidFill>
            <a:prstDash val="solid"/>
            <a:round/>
            <a:headEnd len="sm" w="sm" type="none"/>
            <a:tailEnd len="sm" w="sm" type="none"/>
          </a:ln>
        </p:spPr>
      </p:cxnSp>
      <p:sp>
        <p:nvSpPr>
          <p:cNvPr id="86" name="Google Shape;86;p3"/>
          <p:cNvSpPr txBox="1"/>
          <p:nvPr/>
        </p:nvSpPr>
        <p:spPr>
          <a:xfrm>
            <a:off x="4532313" y="1666875"/>
            <a:ext cx="1454150" cy="446088"/>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000000"/>
              </a:buClr>
              <a:buSzPts val="1400"/>
              <a:buFont typeface="Arial"/>
              <a:buNone/>
            </a:pPr>
            <a:r>
              <a:t/>
            </a:r>
            <a:endParaRPr b="0" sz="1400" u="none">
              <a:solidFill>
                <a:srgbClr val="FFFFFF"/>
              </a:solidFill>
              <a:latin typeface="Nixie One"/>
              <a:ea typeface="Nixie One"/>
              <a:cs typeface="Nixie One"/>
              <a:sym typeface="Nixie One"/>
            </a:endParaRPr>
          </a:p>
        </p:txBody>
      </p:sp>
      <p:sp>
        <p:nvSpPr>
          <p:cNvPr id="87" name="Google Shape;87;p3"/>
          <p:cNvSpPr txBox="1"/>
          <p:nvPr/>
        </p:nvSpPr>
        <p:spPr>
          <a:xfrm>
            <a:off x="3878263" y="2392363"/>
            <a:ext cx="596900" cy="44926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rPr b="1" lang="sk-SK" sz="2400" u="none">
                <a:solidFill>
                  <a:srgbClr val="FFFFFF"/>
                </a:solidFill>
                <a:latin typeface="Nixie One"/>
                <a:ea typeface="Nixie One"/>
                <a:cs typeface="Nixie One"/>
                <a:sym typeface="Nixie One"/>
              </a:rPr>
              <a:t>02</a:t>
            </a:r>
            <a:endParaRPr b="1" sz="2400" u="none">
              <a:solidFill>
                <a:srgbClr val="000000"/>
              </a:solidFill>
              <a:latin typeface="Nixie One"/>
              <a:ea typeface="Nixie One"/>
              <a:cs typeface="Nixie One"/>
              <a:sym typeface="Nixie One"/>
            </a:endParaRPr>
          </a:p>
        </p:txBody>
      </p:sp>
      <p:cxnSp>
        <p:nvCxnSpPr>
          <p:cNvPr id="88" name="Google Shape;88;p3"/>
          <p:cNvCxnSpPr/>
          <p:nvPr/>
        </p:nvCxnSpPr>
        <p:spPr>
          <a:xfrm>
            <a:off x="4476750" y="2420938"/>
            <a:ext cx="0" cy="392112"/>
          </a:xfrm>
          <a:prstGeom prst="straightConnector1">
            <a:avLst/>
          </a:prstGeom>
          <a:noFill/>
          <a:ln cap="rnd" cmpd="sng" w="9525">
            <a:solidFill>
              <a:srgbClr val="FFFFFF"/>
            </a:solidFill>
            <a:prstDash val="solid"/>
            <a:round/>
            <a:headEnd len="sm" w="sm" type="none"/>
            <a:tailEnd len="sm" w="sm" type="none"/>
          </a:ln>
        </p:spPr>
      </p:cxnSp>
      <p:sp>
        <p:nvSpPr>
          <p:cNvPr id="89" name="Google Shape;89;p3"/>
          <p:cNvSpPr txBox="1"/>
          <p:nvPr/>
        </p:nvSpPr>
        <p:spPr>
          <a:xfrm>
            <a:off x="4532313" y="2409825"/>
            <a:ext cx="1384300" cy="460375"/>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000000"/>
              </a:buClr>
              <a:buSzPts val="1200"/>
              <a:buFont typeface="Arial"/>
              <a:buNone/>
            </a:pPr>
            <a:r>
              <a:rPr b="1" lang="sk-SK" sz="1200" u="none">
                <a:solidFill>
                  <a:srgbClr val="FFFFFF"/>
                </a:solidFill>
                <a:latin typeface="Roboto Slab"/>
                <a:ea typeface="Roboto Slab"/>
                <a:cs typeface="Roboto Slab"/>
                <a:sym typeface="Roboto Slab"/>
              </a:rPr>
              <a:t>Table Manners</a:t>
            </a:r>
            <a:endParaRPr b="0" sz="1400" u="none">
              <a:solidFill>
                <a:srgbClr val="000000"/>
              </a:solidFill>
              <a:latin typeface="Roboto Slab"/>
              <a:ea typeface="Roboto Slab"/>
              <a:cs typeface="Roboto Slab"/>
              <a:sym typeface="Roboto Slab"/>
            </a:endParaRPr>
          </a:p>
        </p:txBody>
      </p:sp>
      <p:sp>
        <p:nvSpPr>
          <p:cNvPr id="90" name="Google Shape;90;p3"/>
          <p:cNvSpPr txBox="1"/>
          <p:nvPr/>
        </p:nvSpPr>
        <p:spPr>
          <a:xfrm>
            <a:off x="3878263" y="3151188"/>
            <a:ext cx="596900" cy="44926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rPr b="1" lang="sk-SK" sz="2400" u="none">
                <a:solidFill>
                  <a:srgbClr val="FFFFFF"/>
                </a:solidFill>
                <a:latin typeface="Nixie One"/>
                <a:ea typeface="Nixie One"/>
                <a:cs typeface="Nixie One"/>
                <a:sym typeface="Nixie One"/>
              </a:rPr>
              <a:t>03</a:t>
            </a:r>
            <a:endParaRPr/>
          </a:p>
        </p:txBody>
      </p:sp>
      <p:cxnSp>
        <p:nvCxnSpPr>
          <p:cNvPr id="91" name="Google Shape;91;p3"/>
          <p:cNvCxnSpPr/>
          <p:nvPr/>
        </p:nvCxnSpPr>
        <p:spPr>
          <a:xfrm>
            <a:off x="4476750" y="3179763"/>
            <a:ext cx="0" cy="392112"/>
          </a:xfrm>
          <a:prstGeom prst="straightConnector1">
            <a:avLst/>
          </a:prstGeom>
          <a:noFill/>
          <a:ln cap="rnd" cmpd="sng" w="9525">
            <a:solidFill>
              <a:srgbClr val="FFFFFF"/>
            </a:solidFill>
            <a:prstDash val="solid"/>
            <a:round/>
            <a:headEnd len="sm" w="sm" type="none"/>
            <a:tailEnd len="sm" w="sm" type="none"/>
          </a:ln>
        </p:spPr>
      </p:cxnSp>
      <p:sp>
        <p:nvSpPr>
          <p:cNvPr id="92" name="Google Shape;92;p3"/>
          <p:cNvSpPr txBox="1"/>
          <p:nvPr/>
        </p:nvSpPr>
        <p:spPr>
          <a:xfrm>
            <a:off x="4532313" y="3094038"/>
            <a:ext cx="1695450" cy="574675"/>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000000"/>
              </a:buClr>
              <a:buSzPts val="1200"/>
              <a:buFont typeface="Arial"/>
              <a:buNone/>
            </a:pPr>
            <a:r>
              <a:rPr b="1" lang="sk-SK" sz="1200" u="none">
                <a:solidFill>
                  <a:srgbClr val="FFFFFF"/>
                </a:solidFill>
                <a:latin typeface="Roboto Slab"/>
                <a:ea typeface="Roboto Slab"/>
                <a:cs typeface="Roboto Slab"/>
                <a:sym typeface="Roboto Slab"/>
              </a:rPr>
              <a:t>Business Etiquette</a:t>
            </a:r>
            <a:endParaRPr b="0" sz="1000" u="none">
              <a:solidFill>
                <a:srgbClr val="FFFFFF"/>
              </a:solidFill>
              <a:latin typeface="Roboto Slab"/>
              <a:ea typeface="Roboto Slab"/>
              <a:cs typeface="Roboto Slab"/>
              <a:sym typeface="Roboto Slab"/>
            </a:endParaRPr>
          </a:p>
        </p:txBody>
      </p:sp>
      <p:sp>
        <p:nvSpPr>
          <p:cNvPr id="93" name="Google Shape;93;p3"/>
          <p:cNvSpPr txBox="1"/>
          <p:nvPr/>
        </p:nvSpPr>
        <p:spPr>
          <a:xfrm>
            <a:off x="3878263" y="3881438"/>
            <a:ext cx="596900" cy="44926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rPr b="1" lang="sk-SK" sz="2400" u="none">
                <a:solidFill>
                  <a:srgbClr val="FFFFFF"/>
                </a:solidFill>
                <a:latin typeface="Nixie One"/>
                <a:ea typeface="Nixie One"/>
                <a:cs typeface="Nixie One"/>
                <a:sym typeface="Nixie One"/>
              </a:rPr>
              <a:t>04</a:t>
            </a:r>
            <a:endParaRPr/>
          </a:p>
        </p:txBody>
      </p:sp>
      <p:cxnSp>
        <p:nvCxnSpPr>
          <p:cNvPr id="94" name="Google Shape;94;p3"/>
          <p:cNvCxnSpPr/>
          <p:nvPr/>
        </p:nvCxnSpPr>
        <p:spPr>
          <a:xfrm>
            <a:off x="4476750" y="3910013"/>
            <a:ext cx="0" cy="393700"/>
          </a:xfrm>
          <a:prstGeom prst="straightConnector1">
            <a:avLst/>
          </a:prstGeom>
          <a:noFill/>
          <a:ln cap="rnd" cmpd="sng" w="9525">
            <a:solidFill>
              <a:srgbClr val="FFFFFF"/>
            </a:solidFill>
            <a:prstDash val="solid"/>
            <a:round/>
            <a:headEnd len="sm" w="sm" type="none"/>
            <a:tailEnd len="sm" w="sm" type="none"/>
          </a:ln>
        </p:spPr>
      </p:cxnSp>
      <p:sp>
        <p:nvSpPr>
          <p:cNvPr id="95" name="Google Shape;95;p3"/>
          <p:cNvSpPr txBox="1"/>
          <p:nvPr/>
        </p:nvSpPr>
        <p:spPr>
          <a:xfrm>
            <a:off x="4532313" y="3825875"/>
            <a:ext cx="1384300" cy="574675"/>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000000"/>
              </a:buClr>
              <a:buSzPts val="1200"/>
              <a:buFont typeface="Arial"/>
              <a:buNone/>
            </a:pPr>
            <a:r>
              <a:rPr b="1" lang="sk-SK" sz="1200" u="none">
                <a:solidFill>
                  <a:srgbClr val="FFFFFF"/>
                </a:solidFill>
                <a:latin typeface="Roboto Slab"/>
                <a:ea typeface="Roboto Slab"/>
                <a:cs typeface="Roboto Slab"/>
                <a:sym typeface="Roboto Slab"/>
              </a:rPr>
              <a:t>TEACHING MATERIALS</a:t>
            </a:r>
            <a:endParaRPr/>
          </a:p>
        </p:txBody>
      </p:sp>
      <p:sp>
        <p:nvSpPr>
          <p:cNvPr id="96" name="Google Shape;96;p3"/>
          <p:cNvSpPr/>
          <p:nvPr/>
        </p:nvSpPr>
        <p:spPr>
          <a:xfrm flipH="1">
            <a:off x="3787775" y="1509713"/>
            <a:ext cx="90488" cy="2978150"/>
          </a:xfrm>
          <a:custGeom>
            <a:rect b="b" l="l" r="r" t="t"/>
            <a:pathLst>
              <a:path extrusionOk="0" h="120000" w="120000">
                <a:moveTo>
                  <a:pt x="0" y="115785"/>
                </a:moveTo>
                <a:lnTo>
                  <a:pt x="0" y="3719"/>
                </a:lnTo>
                <a:lnTo>
                  <a:pt x="120000" y="0"/>
                </a:lnTo>
                <a:lnTo>
                  <a:pt x="120000" y="120000"/>
                </a:lnTo>
                <a:lnTo>
                  <a:pt x="0" y="115785"/>
                </a:lnTo>
                <a:close/>
              </a:path>
            </a:pathLst>
          </a:custGeom>
          <a:gradFill>
            <a:gsLst>
              <a:gs pos="0">
                <a:srgbClr val="FFFFFF">
                  <a:alpha val="9411"/>
                </a:srgbClr>
              </a:gs>
              <a:gs pos="100000">
                <a:srgbClr val="FFFFFF">
                  <a:alpha val="24313"/>
                </a:srgbClr>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97" name="Google Shape;97;p3"/>
          <p:cNvSpPr txBox="1"/>
          <p:nvPr/>
        </p:nvSpPr>
        <p:spPr>
          <a:xfrm>
            <a:off x="5362575" y="4487863"/>
            <a:ext cx="3711575" cy="517525"/>
          </a:xfrm>
          <a:prstGeom prst="rect">
            <a:avLst/>
          </a:prstGeom>
          <a:noFill/>
          <a:ln>
            <a:noFill/>
          </a:ln>
        </p:spPr>
        <p:txBody>
          <a:bodyPr anchorCtr="0" anchor="ctr" bIns="91425" lIns="91425" spcFirstLastPara="1" rIns="91425" wrap="square" tIns="91425">
            <a:noAutofit/>
          </a:bodyPr>
          <a:lstStyle/>
          <a:p>
            <a:pPr indent="0" lvl="0" marL="0" marR="0" rtl="0" algn="r">
              <a:spcBef>
                <a:spcPts val="0"/>
              </a:spcBef>
              <a:spcAft>
                <a:spcPts val="0"/>
              </a:spcAft>
              <a:buClr>
                <a:srgbClr val="000000"/>
              </a:buClr>
              <a:buSzPts val="1200"/>
              <a:buFont typeface="Arial"/>
              <a:buNone/>
            </a:pPr>
            <a:r>
              <a:t/>
            </a:r>
            <a:endParaRPr b="1" sz="1200" u="none">
              <a:solidFill>
                <a:srgbClr val="18637B"/>
              </a:solidFill>
              <a:latin typeface="Nixie One"/>
              <a:ea typeface="Nixie One"/>
              <a:cs typeface="Nixie One"/>
              <a:sym typeface="Nixie One"/>
            </a:endParaRPr>
          </a:p>
        </p:txBody>
      </p:sp>
      <p:sp>
        <p:nvSpPr>
          <p:cNvPr id="98" name="Google Shape;98;p3"/>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b="0" i="0" lang="sk-SK" sz="800" u="none" cap="none" strike="noStrike">
                <a:solidFill>
                  <a:srgbClr val="FFFFFF"/>
                </a:solidFill>
                <a:latin typeface="Roboto Slab"/>
                <a:ea typeface="Roboto Slab"/>
                <a:cs typeface="Roboto Slab"/>
                <a:sym typeface="Roboto Slab"/>
              </a:rPr>
              <a:t>‹#›</a:t>
            </a:fld>
            <a:endParaRPr b="0" i="0" sz="800" u="none" cap="none" strike="noStrike">
              <a:solidFill>
                <a:srgbClr val="FFFFFF"/>
              </a:solidFill>
              <a:latin typeface="Roboto Slab"/>
              <a:ea typeface="Roboto Slab"/>
              <a:cs typeface="Roboto Slab"/>
              <a:sym typeface="Roboto Slab"/>
            </a:endParaRPr>
          </a:p>
        </p:txBody>
      </p:sp>
      <p:sp>
        <p:nvSpPr>
          <p:cNvPr id="99" name="Google Shape;99;p3"/>
          <p:cNvSpPr txBox="1"/>
          <p:nvPr/>
        </p:nvSpPr>
        <p:spPr>
          <a:xfrm>
            <a:off x="500063" y="4643438"/>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sp>
        <p:nvSpPr>
          <p:cNvPr id="100" name="Google Shape;100;p3"/>
          <p:cNvSpPr txBox="1"/>
          <p:nvPr/>
        </p:nvSpPr>
        <p:spPr>
          <a:xfrm>
            <a:off x="4475163" y="1651000"/>
            <a:ext cx="1546225" cy="460375"/>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000000"/>
              </a:buClr>
              <a:buSzPts val="1200"/>
              <a:buFont typeface="Arial"/>
              <a:buNone/>
            </a:pPr>
            <a:r>
              <a:rPr b="1" lang="sk-SK" sz="1200" u="none">
                <a:solidFill>
                  <a:srgbClr val="FFFFFF"/>
                </a:solidFill>
                <a:latin typeface="Roboto Slab"/>
                <a:ea typeface="Roboto Slab"/>
                <a:cs typeface="Roboto Slab"/>
                <a:sym typeface="Roboto Slab"/>
              </a:rPr>
              <a:t>History and Importance of Etiquette</a:t>
            </a:r>
            <a:endParaRPr b="0" sz="1000" u="none">
              <a:solidFill>
                <a:srgbClr val="FFFFFF"/>
              </a:solidFill>
              <a:latin typeface="Roboto Slab"/>
              <a:ea typeface="Roboto Slab"/>
              <a:cs typeface="Roboto Slab"/>
              <a:sym typeface="Roboto Slab"/>
            </a:endParaRPr>
          </a:p>
        </p:txBody>
      </p:sp>
      <p:sp>
        <p:nvSpPr>
          <p:cNvPr id="101" name="Google Shape;101;p3"/>
          <p:cNvSpPr/>
          <p:nvPr/>
        </p:nvSpPr>
        <p:spPr>
          <a:xfrm>
            <a:off x="3143250" y="1643063"/>
            <a:ext cx="247650" cy="285750"/>
          </a:xfrm>
          <a:custGeom>
            <a:rect b="b" l="l" r="r" t="t"/>
            <a:pathLst>
              <a:path extrusionOk="0" fill="none" h="15978" w="13883">
                <a:moveTo>
                  <a:pt x="3240" y="3240"/>
                </a:moveTo>
                <a:lnTo>
                  <a:pt x="3240" y="12616"/>
                </a:lnTo>
                <a:lnTo>
                  <a:pt x="2899" y="12592"/>
                </a:lnTo>
                <a:lnTo>
                  <a:pt x="2558" y="12592"/>
                </a:lnTo>
                <a:lnTo>
                  <a:pt x="2193" y="12641"/>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154" y="10083"/>
                </a:lnTo>
                <a:lnTo>
                  <a:pt x="11813" y="10083"/>
                </a:lnTo>
                <a:lnTo>
                  <a:pt x="11447" y="10132"/>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02" name="Google Shape;102;p3"/>
          <p:cNvSpPr/>
          <p:nvPr/>
        </p:nvSpPr>
        <p:spPr>
          <a:xfrm>
            <a:off x="3143250" y="2428875"/>
            <a:ext cx="247650" cy="285750"/>
          </a:xfrm>
          <a:custGeom>
            <a:rect b="b" l="l" r="r" t="t"/>
            <a:pathLst>
              <a:path extrusionOk="0" fill="none" h="15978" w="13883">
                <a:moveTo>
                  <a:pt x="3240" y="3240"/>
                </a:moveTo>
                <a:lnTo>
                  <a:pt x="3240" y="12616"/>
                </a:lnTo>
                <a:lnTo>
                  <a:pt x="2899" y="12592"/>
                </a:lnTo>
                <a:lnTo>
                  <a:pt x="2558" y="12592"/>
                </a:lnTo>
                <a:lnTo>
                  <a:pt x="2193" y="12641"/>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154" y="10083"/>
                </a:lnTo>
                <a:lnTo>
                  <a:pt x="11813" y="10083"/>
                </a:lnTo>
                <a:lnTo>
                  <a:pt x="11447" y="10132"/>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03" name="Google Shape;103;p3"/>
          <p:cNvSpPr/>
          <p:nvPr/>
        </p:nvSpPr>
        <p:spPr>
          <a:xfrm>
            <a:off x="3143250" y="3286125"/>
            <a:ext cx="247650" cy="285750"/>
          </a:xfrm>
          <a:custGeom>
            <a:rect b="b" l="l" r="r" t="t"/>
            <a:pathLst>
              <a:path extrusionOk="0" fill="none" h="15978" w="13883">
                <a:moveTo>
                  <a:pt x="3240" y="3240"/>
                </a:moveTo>
                <a:lnTo>
                  <a:pt x="3240" y="12616"/>
                </a:lnTo>
                <a:lnTo>
                  <a:pt x="2899" y="12592"/>
                </a:lnTo>
                <a:lnTo>
                  <a:pt x="2558" y="12592"/>
                </a:lnTo>
                <a:lnTo>
                  <a:pt x="2193" y="12641"/>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154" y="10083"/>
                </a:lnTo>
                <a:lnTo>
                  <a:pt x="11813" y="10083"/>
                </a:lnTo>
                <a:lnTo>
                  <a:pt x="11447" y="10132"/>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04" name="Google Shape;104;p3"/>
          <p:cNvSpPr/>
          <p:nvPr/>
        </p:nvSpPr>
        <p:spPr>
          <a:xfrm>
            <a:off x="3143250" y="4071938"/>
            <a:ext cx="247650" cy="285750"/>
          </a:xfrm>
          <a:custGeom>
            <a:rect b="b" l="l" r="r" t="t"/>
            <a:pathLst>
              <a:path extrusionOk="0" fill="none" h="15978" w="13883">
                <a:moveTo>
                  <a:pt x="3240" y="3240"/>
                </a:moveTo>
                <a:lnTo>
                  <a:pt x="3240" y="12616"/>
                </a:lnTo>
                <a:lnTo>
                  <a:pt x="2899" y="12592"/>
                </a:lnTo>
                <a:lnTo>
                  <a:pt x="2558" y="12592"/>
                </a:lnTo>
                <a:lnTo>
                  <a:pt x="2193" y="12641"/>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154" y="10083"/>
                </a:lnTo>
                <a:lnTo>
                  <a:pt x="11813" y="10083"/>
                </a:lnTo>
                <a:lnTo>
                  <a:pt x="11447" y="10132"/>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pic>
        <p:nvPicPr>
          <p:cNvPr descr="Erasmus+ logo EN.jpg" id="105" name="Google Shape;105;p3"/>
          <p:cNvPicPr preferRelativeResize="0"/>
          <p:nvPr/>
        </p:nvPicPr>
        <p:blipFill rotWithShape="1">
          <a:blip r:embed="rId3">
            <a:alphaModFix/>
          </a:blip>
          <a:srcRect b="0" l="0" r="0" t="0"/>
          <a:stretch/>
        </p:blipFill>
        <p:spPr>
          <a:xfrm>
            <a:off x="285750" y="142875"/>
            <a:ext cx="2593975" cy="571500"/>
          </a:xfrm>
          <a:prstGeom prst="rect">
            <a:avLst/>
          </a:prstGeom>
          <a:noFill/>
          <a:ln>
            <a:noFill/>
          </a:ln>
        </p:spPr>
      </p:pic>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4"/>
          <p:cNvSpPr txBox="1"/>
          <p:nvPr>
            <p:ph type="ctrTitle"/>
          </p:nvPr>
        </p:nvSpPr>
        <p:spPr>
          <a:xfrm>
            <a:off x="3924300" y="2878138"/>
            <a:ext cx="5219700" cy="1160462"/>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SzPts val="4800"/>
              <a:buFont typeface="Roboto Slab"/>
              <a:buNone/>
            </a:pPr>
            <a:r>
              <a:rPr b="1" lang="sk-SK">
                <a:latin typeface="Roboto Slab"/>
                <a:ea typeface="Roboto Slab"/>
                <a:cs typeface="Roboto Slab"/>
                <a:sym typeface="Roboto Slab"/>
              </a:rPr>
              <a:t>Etiquette</a:t>
            </a:r>
            <a:endParaRPr/>
          </a:p>
        </p:txBody>
      </p:sp>
      <p:sp>
        <p:nvSpPr>
          <p:cNvPr id="111" name="Google Shape;111;p4"/>
          <p:cNvSpPr txBox="1"/>
          <p:nvPr>
            <p:ph idx="1" type="subTitle"/>
          </p:nvPr>
        </p:nvSpPr>
        <p:spPr>
          <a:xfrm>
            <a:off x="4113213" y="3983038"/>
            <a:ext cx="4505325" cy="784225"/>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SzPts val="1800"/>
              <a:buFont typeface="Nixie One"/>
              <a:buNone/>
            </a:pPr>
            <a:r>
              <a:rPr lang="sk-SK" sz="1400">
                <a:latin typeface="Arial"/>
                <a:ea typeface="Arial"/>
                <a:cs typeface="Arial"/>
                <a:sym typeface="Arial"/>
              </a:rPr>
              <a:t>History and importance of etiquette </a:t>
            </a:r>
            <a:endParaRPr/>
          </a:p>
        </p:txBody>
      </p:sp>
      <p:sp>
        <p:nvSpPr>
          <p:cNvPr id="112" name="Google Shape;112;p4"/>
          <p:cNvSpPr txBox="1"/>
          <p:nvPr/>
        </p:nvSpPr>
        <p:spPr>
          <a:xfrm>
            <a:off x="0" y="503238"/>
            <a:ext cx="3500438" cy="3783012"/>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20000"/>
              <a:buFont typeface="Arial"/>
              <a:buNone/>
            </a:pPr>
            <a:r>
              <a:rPr lang="sk-SK" sz="20000">
                <a:solidFill>
                  <a:srgbClr val="18637B"/>
                </a:solidFill>
                <a:latin typeface="Roboto Slab"/>
                <a:ea typeface="Roboto Slab"/>
                <a:cs typeface="Roboto Slab"/>
                <a:sym typeface="Roboto Slab"/>
              </a:rPr>
              <a:t>1</a:t>
            </a:r>
            <a:endParaRPr/>
          </a:p>
        </p:txBody>
      </p:sp>
      <p:sp>
        <p:nvSpPr>
          <p:cNvPr id="113" name="Google Shape;113;p4"/>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114" name="Google Shape;114;p4"/>
          <p:cNvSpPr txBox="1"/>
          <p:nvPr/>
        </p:nvSpPr>
        <p:spPr>
          <a:xfrm>
            <a:off x="500063" y="4643438"/>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115" name="Google Shape;115;p4"/>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pic>
        <p:nvPicPr>
          <p:cNvPr id="116" name="Google Shape;116;p4"/>
          <p:cNvPicPr preferRelativeResize="0"/>
          <p:nvPr/>
        </p:nvPicPr>
        <p:blipFill rotWithShape="1">
          <a:blip r:embed="rId4">
            <a:alphaModFix/>
          </a:blip>
          <a:srcRect b="0" l="0" r="0" t="0"/>
          <a:stretch/>
        </p:blipFill>
        <p:spPr>
          <a:xfrm>
            <a:off x="4932040" y="1104900"/>
            <a:ext cx="2748466" cy="1830511"/>
          </a:xfrm>
          <a:prstGeom prst="rect">
            <a:avLst/>
          </a:prstGeom>
          <a:noFill/>
          <a:ln>
            <a:noFill/>
          </a:ln>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5"/>
          <p:cNvSpPr txBox="1"/>
          <p:nvPr>
            <p:ph type="title"/>
          </p:nvPr>
        </p:nvSpPr>
        <p:spPr>
          <a:xfrm>
            <a:off x="1042988" y="550863"/>
            <a:ext cx="3208337"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FFFFFF"/>
                </a:solidFill>
                <a:latin typeface="Roboto Slab"/>
                <a:ea typeface="Roboto Slab"/>
                <a:cs typeface="Roboto Slab"/>
                <a:sym typeface="Roboto Slab"/>
              </a:rPr>
              <a:t>BASIC INFORMATION</a:t>
            </a:r>
            <a:endParaRPr/>
          </a:p>
        </p:txBody>
      </p:sp>
      <p:grpSp>
        <p:nvGrpSpPr>
          <p:cNvPr id="122" name="Google Shape;122;p5"/>
          <p:cNvGrpSpPr/>
          <p:nvPr/>
        </p:nvGrpSpPr>
        <p:grpSpPr>
          <a:xfrm>
            <a:off x="323850" y="758825"/>
            <a:ext cx="366713" cy="366713"/>
            <a:chOff x="1923675" y="1633650"/>
            <a:chExt cx="436000" cy="435975"/>
          </a:xfrm>
        </p:grpSpPr>
        <p:sp>
          <p:nvSpPr>
            <p:cNvPr id="123" name="Google Shape;123;p5"/>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24" name="Google Shape;124;p5"/>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25" name="Google Shape;125;p5"/>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26" name="Google Shape;126;p5"/>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27" name="Google Shape;127;p5"/>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28" name="Google Shape;128;p5"/>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
        <p:nvSpPr>
          <p:cNvPr id="129" name="Google Shape;129;p5"/>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130" name="Google Shape;130;p5"/>
          <p:cNvSpPr txBox="1"/>
          <p:nvPr/>
        </p:nvSpPr>
        <p:spPr>
          <a:xfrm>
            <a:off x="214313" y="4816475"/>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131" name="Google Shape;131;p5"/>
          <p:cNvPicPr preferRelativeResize="0"/>
          <p:nvPr/>
        </p:nvPicPr>
        <p:blipFill rotWithShape="1">
          <a:blip r:embed="rId3">
            <a:alphaModFix/>
          </a:blip>
          <a:srcRect b="0" l="0" r="0" t="0"/>
          <a:stretch/>
        </p:blipFill>
        <p:spPr>
          <a:xfrm>
            <a:off x="285750" y="214313"/>
            <a:ext cx="2593975" cy="571500"/>
          </a:xfrm>
          <a:prstGeom prst="rect">
            <a:avLst/>
          </a:prstGeom>
          <a:noFill/>
          <a:ln>
            <a:noFill/>
          </a:ln>
        </p:spPr>
      </p:pic>
      <p:sp>
        <p:nvSpPr>
          <p:cNvPr id="132" name="Google Shape;132;p5"/>
          <p:cNvSpPr txBox="1"/>
          <p:nvPr>
            <p:ph idx="1" type="body"/>
          </p:nvPr>
        </p:nvSpPr>
        <p:spPr>
          <a:xfrm>
            <a:off x="323850" y="1492250"/>
            <a:ext cx="4464050" cy="3100388"/>
          </a:xfrm>
          <a:prstGeom prst="rect">
            <a:avLst/>
          </a:prstGeom>
          <a:noFill/>
          <a:ln>
            <a:noFill/>
          </a:ln>
        </p:spPr>
        <p:txBody>
          <a:bodyPr anchorCtr="0" anchor="t" bIns="91425" lIns="91425" spcFirstLastPara="1" rIns="91425" wrap="square" tIns="91425">
            <a:noAutofit/>
          </a:bodyPr>
          <a:lstStyle/>
          <a:p>
            <a:pPr indent="0" lvl="0" marL="50800" rtl="0" algn="l">
              <a:lnSpc>
                <a:spcPct val="80000"/>
              </a:lnSpc>
              <a:spcBef>
                <a:spcPts val="600"/>
              </a:spcBef>
              <a:spcAft>
                <a:spcPts val="0"/>
              </a:spcAft>
              <a:buSzPts val="2800"/>
              <a:buFont typeface="Arial"/>
              <a:buNone/>
            </a:pPr>
            <a:r>
              <a:t/>
            </a:r>
            <a:endParaRPr sz="2000">
              <a:latin typeface="Arial"/>
              <a:ea typeface="Arial"/>
              <a:cs typeface="Arial"/>
              <a:sym typeface="Arial"/>
            </a:endParaRPr>
          </a:p>
          <a:p>
            <a:pPr indent="-309563" lvl="0" marL="360363" rtl="0" algn="l">
              <a:spcBef>
                <a:spcPts val="600"/>
              </a:spcBef>
              <a:spcAft>
                <a:spcPts val="0"/>
              </a:spcAft>
              <a:buSzPts val="2800"/>
              <a:buFont typeface="Noto Sans Symbols"/>
              <a:buChar char="⮚"/>
            </a:pPr>
            <a:r>
              <a:rPr lang="sk-SK" sz="1400">
                <a:latin typeface="Arial"/>
                <a:ea typeface="Arial"/>
                <a:cs typeface="Arial"/>
                <a:sym typeface="Arial"/>
              </a:rPr>
              <a:t>Etiquette is a compilation of historically created and traditionally fixed rules of behaviour. Those are the rules of courtesy adopted in particular society.</a:t>
            </a:r>
            <a:endParaRPr sz="1400">
              <a:latin typeface="Arial"/>
              <a:ea typeface="Arial"/>
              <a:cs typeface="Arial"/>
              <a:sym typeface="Arial"/>
            </a:endParaRPr>
          </a:p>
          <a:p>
            <a:pPr indent="-309563" lvl="0" marL="360363" rtl="0" algn="l">
              <a:spcBef>
                <a:spcPts val="600"/>
              </a:spcBef>
              <a:spcAft>
                <a:spcPts val="0"/>
              </a:spcAft>
              <a:buSzPts val="2800"/>
              <a:buFont typeface="Noto Sans Symbols"/>
              <a:buChar char="⮚"/>
            </a:pPr>
            <a:r>
              <a:rPr lang="sk-SK" sz="1400">
                <a:latin typeface="Arial"/>
                <a:ea typeface="Arial"/>
                <a:cs typeface="Arial"/>
                <a:sym typeface="Arial"/>
              </a:rPr>
              <a:t>Etiquette can be significantly different depending on specific era and cultural background. </a:t>
            </a:r>
            <a:endParaRPr/>
          </a:p>
          <a:p>
            <a:pPr indent="0" lvl="0" marL="50800" rtl="0" algn="l">
              <a:lnSpc>
                <a:spcPct val="80000"/>
              </a:lnSpc>
              <a:spcBef>
                <a:spcPts val="600"/>
              </a:spcBef>
              <a:spcAft>
                <a:spcPts val="0"/>
              </a:spcAft>
              <a:buSzPts val="2800"/>
              <a:buNone/>
            </a:pPr>
            <a:r>
              <a:t/>
            </a:r>
            <a:endParaRPr sz="2000">
              <a:latin typeface="Arial"/>
              <a:ea typeface="Arial"/>
              <a:cs typeface="Arial"/>
              <a:sym typeface="Arial"/>
            </a:endParaRPr>
          </a:p>
          <a:p>
            <a:pPr indent="0" lvl="0" marL="50800" rtl="0" algn="l">
              <a:spcBef>
                <a:spcPts val="600"/>
              </a:spcBef>
              <a:spcAft>
                <a:spcPts val="0"/>
              </a:spcAft>
              <a:buSzPts val="2800"/>
              <a:buNone/>
            </a:pPr>
            <a:r>
              <a:t/>
            </a:r>
            <a:endParaRPr sz="1400">
              <a:latin typeface="Arial"/>
              <a:ea typeface="Arial"/>
              <a:cs typeface="Arial"/>
              <a:sym typeface="Arial"/>
            </a:endParaRPr>
          </a:p>
          <a:p>
            <a:pPr indent="-131763" lvl="0" marL="360363" rtl="0" algn="l">
              <a:spcBef>
                <a:spcPts val="600"/>
              </a:spcBef>
              <a:spcAft>
                <a:spcPts val="0"/>
              </a:spcAft>
              <a:buSzPts val="2800"/>
              <a:buFont typeface="Noto Sans Symbols"/>
              <a:buNone/>
            </a:pPr>
            <a:r>
              <a:t/>
            </a:r>
            <a:endParaRPr sz="1400">
              <a:latin typeface="Arial"/>
              <a:ea typeface="Arial"/>
              <a:cs typeface="Arial"/>
              <a:sym typeface="Arial"/>
            </a:endParaRPr>
          </a:p>
          <a:p>
            <a:pPr indent="-92075" lvl="0" marL="360363" rtl="0" algn="l">
              <a:spcBef>
                <a:spcPts val="600"/>
              </a:spcBef>
              <a:spcAft>
                <a:spcPts val="0"/>
              </a:spcAft>
              <a:buSzPts val="2800"/>
              <a:buFont typeface="Noto Sans Symbols"/>
              <a:buNone/>
            </a:pPr>
            <a:r>
              <a:t/>
            </a:r>
            <a:endParaRPr sz="1400">
              <a:latin typeface="Arial"/>
              <a:ea typeface="Arial"/>
              <a:cs typeface="Arial"/>
              <a:sym typeface="Arial"/>
            </a:endParaRPr>
          </a:p>
          <a:p>
            <a:pPr indent="0" lvl="0" marL="50800" rtl="0" algn="l">
              <a:lnSpc>
                <a:spcPct val="80000"/>
              </a:lnSpc>
              <a:spcBef>
                <a:spcPts val="600"/>
              </a:spcBef>
              <a:spcAft>
                <a:spcPts val="0"/>
              </a:spcAft>
              <a:buSzPts val="2800"/>
              <a:buFont typeface="Noto Sans Symbols"/>
              <a:buNone/>
            </a:pPr>
            <a:r>
              <a:t/>
            </a:r>
            <a:endParaRPr sz="1400">
              <a:latin typeface="Arial"/>
              <a:ea typeface="Arial"/>
              <a:cs typeface="Arial"/>
              <a:sym typeface="Arial"/>
            </a:endParaRPr>
          </a:p>
          <a:p>
            <a:pPr indent="0" lvl="0" marL="50800" rtl="0" algn="l">
              <a:lnSpc>
                <a:spcPct val="80000"/>
              </a:lnSpc>
              <a:spcBef>
                <a:spcPts val="600"/>
              </a:spcBef>
              <a:spcAft>
                <a:spcPts val="0"/>
              </a:spcAft>
              <a:buSzPts val="2800"/>
              <a:buFont typeface="Arial"/>
              <a:buNone/>
            </a:pPr>
            <a:r>
              <a:t/>
            </a:r>
            <a:endParaRPr sz="1400">
              <a:solidFill>
                <a:srgbClr val="114454"/>
              </a:solidFill>
              <a:latin typeface="Arial"/>
              <a:ea typeface="Arial"/>
              <a:cs typeface="Arial"/>
              <a:sym typeface="Arial"/>
            </a:endParaRPr>
          </a:p>
          <a:p>
            <a:pPr indent="0" lvl="0" marL="50800" rtl="0" algn="l">
              <a:lnSpc>
                <a:spcPct val="80000"/>
              </a:lnSpc>
              <a:spcBef>
                <a:spcPts val="600"/>
              </a:spcBef>
              <a:spcAft>
                <a:spcPts val="0"/>
              </a:spcAft>
              <a:buSzPts val="2800"/>
              <a:buFont typeface="Noto Sans Symbols"/>
              <a:buNone/>
            </a:pPr>
            <a:r>
              <a:t/>
            </a:r>
            <a:endParaRPr sz="1200">
              <a:latin typeface="Arial"/>
              <a:ea typeface="Arial"/>
              <a:cs typeface="Arial"/>
              <a:sym typeface="Arial"/>
            </a:endParaRPr>
          </a:p>
          <a:p>
            <a:pPr indent="0" lvl="0" marL="50800" rtl="0" algn="l">
              <a:lnSpc>
                <a:spcPct val="80000"/>
              </a:lnSpc>
              <a:spcBef>
                <a:spcPts val="600"/>
              </a:spcBef>
              <a:spcAft>
                <a:spcPts val="0"/>
              </a:spcAft>
              <a:buSzPts val="2800"/>
              <a:buFont typeface="Noto Sans Symbols"/>
              <a:buNone/>
            </a:pPr>
            <a:r>
              <a:t/>
            </a:r>
            <a:endParaRPr sz="2000">
              <a:latin typeface="Arial"/>
              <a:ea typeface="Arial"/>
              <a:cs typeface="Arial"/>
              <a:sym typeface="Arial"/>
            </a:endParaRPr>
          </a:p>
          <a:p>
            <a:pPr indent="0" lvl="0" marL="50800" rtl="0" algn="l">
              <a:lnSpc>
                <a:spcPct val="80000"/>
              </a:lnSpc>
              <a:spcBef>
                <a:spcPts val="600"/>
              </a:spcBef>
              <a:spcAft>
                <a:spcPts val="0"/>
              </a:spcAft>
              <a:buSzPts val="2800"/>
              <a:buFont typeface="Noto Sans Symbols"/>
              <a:buNone/>
            </a:pPr>
            <a:r>
              <a:t/>
            </a:r>
            <a:endParaRPr sz="2000">
              <a:latin typeface="Arial"/>
              <a:ea typeface="Arial"/>
              <a:cs typeface="Arial"/>
              <a:sym typeface="Arial"/>
            </a:endParaRPr>
          </a:p>
        </p:txBody>
      </p:sp>
      <p:pic>
        <p:nvPicPr>
          <p:cNvPr descr="Hladná žena s nožom a vidličkou pripravená k jedlu Chamtivé netrpezlivé dievča čakajúce na jedlo v reštaurácii Etiketa Ľudia Fotografie, obrázky, royalty free obrázky a obrázky" id="133" name="Google Shape;133;p5"/>
          <p:cNvPicPr preferRelativeResize="0"/>
          <p:nvPr/>
        </p:nvPicPr>
        <p:blipFill rotWithShape="1">
          <a:blip r:embed="rId4">
            <a:alphaModFix/>
          </a:blip>
          <a:srcRect b="0" l="0" r="0" t="0"/>
          <a:stretch/>
        </p:blipFill>
        <p:spPr>
          <a:xfrm>
            <a:off x="5220072" y="1923678"/>
            <a:ext cx="2825566" cy="1883711"/>
          </a:xfrm>
          <a:prstGeom prst="rect">
            <a:avLst/>
          </a:prstGeom>
          <a:noFill/>
          <a:ln>
            <a:noFill/>
          </a:ln>
        </p:spPr>
      </p:pic>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6"/>
          <p:cNvSpPr txBox="1"/>
          <p:nvPr>
            <p:ph type="ctrTitle"/>
          </p:nvPr>
        </p:nvSpPr>
        <p:spPr>
          <a:xfrm>
            <a:off x="3635896" y="2878138"/>
            <a:ext cx="5184575" cy="1160462"/>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SzPts val="4800"/>
              <a:buFont typeface="Roboto Slab"/>
              <a:buNone/>
            </a:pPr>
            <a:r>
              <a:rPr b="1" lang="sk-SK">
                <a:latin typeface="Roboto Slab"/>
                <a:ea typeface="Roboto Slab"/>
                <a:cs typeface="Roboto Slab"/>
                <a:sym typeface="Roboto Slab"/>
              </a:rPr>
              <a:t>Table Manners</a:t>
            </a:r>
            <a:endParaRPr/>
          </a:p>
        </p:txBody>
      </p:sp>
      <p:sp>
        <p:nvSpPr>
          <p:cNvPr id="139" name="Google Shape;139;p6"/>
          <p:cNvSpPr txBox="1"/>
          <p:nvPr>
            <p:ph idx="1" type="subTitle"/>
          </p:nvPr>
        </p:nvSpPr>
        <p:spPr>
          <a:xfrm>
            <a:off x="4113213" y="3983038"/>
            <a:ext cx="4505325" cy="784225"/>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SzPts val="1800"/>
              <a:buFont typeface="Nixie One"/>
              <a:buNone/>
            </a:pPr>
            <a:r>
              <a:t/>
            </a:r>
            <a:endParaRPr sz="2800">
              <a:latin typeface="Nixie One"/>
              <a:ea typeface="Nixie One"/>
              <a:cs typeface="Nixie One"/>
              <a:sym typeface="Nixie One"/>
            </a:endParaRPr>
          </a:p>
        </p:txBody>
      </p:sp>
      <p:sp>
        <p:nvSpPr>
          <p:cNvPr id="140" name="Google Shape;140;p6"/>
          <p:cNvSpPr txBox="1"/>
          <p:nvPr/>
        </p:nvSpPr>
        <p:spPr>
          <a:xfrm>
            <a:off x="0" y="503238"/>
            <a:ext cx="3500438" cy="3783012"/>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20000"/>
              <a:buFont typeface="Arial"/>
              <a:buNone/>
            </a:pPr>
            <a:r>
              <a:rPr lang="sk-SK" sz="20000">
                <a:solidFill>
                  <a:srgbClr val="18637B"/>
                </a:solidFill>
                <a:latin typeface="Roboto Slab"/>
                <a:ea typeface="Roboto Slab"/>
                <a:cs typeface="Roboto Slab"/>
                <a:sym typeface="Roboto Slab"/>
              </a:rPr>
              <a:t>2</a:t>
            </a:r>
            <a:endParaRPr/>
          </a:p>
        </p:txBody>
      </p:sp>
      <p:sp>
        <p:nvSpPr>
          <p:cNvPr id="141" name="Google Shape;141;p6"/>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142" name="Google Shape;142;p6"/>
          <p:cNvSpPr txBox="1"/>
          <p:nvPr/>
        </p:nvSpPr>
        <p:spPr>
          <a:xfrm>
            <a:off x="500063" y="4643438"/>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143" name="Google Shape;143;p6"/>
          <p:cNvPicPr preferRelativeResize="0"/>
          <p:nvPr/>
        </p:nvPicPr>
        <p:blipFill rotWithShape="1">
          <a:blip r:embed="rId3">
            <a:alphaModFix/>
          </a:blip>
          <a:srcRect b="0" l="0" r="0" t="0"/>
          <a:stretch/>
        </p:blipFill>
        <p:spPr>
          <a:xfrm>
            <a:off x="214313" y="142875"/>
            <a:ext cx="2593975" cy="571500"/>
          </a:xfrm>
          <a:prstGeom prst="rect">
            <a:avLst/>
          </a:prstGeom>
          <a:noFill/>
          <a:ln>
            <a:noFill/>
          </a:ln>
        </p:spPr>
      </p:pic>
      <p:pic>
        <p:nvPicPr>
          <p:cNvPr id="144" name="Google Shape;144;p6"/>
          <p:cNvPicPr preferRelativeResize="0"/>
          <p:nvPr/>
        </p:nvPicPr>
        <p:blipFill rotWithShape="1">
          <a:blip r:embed="rId4">
            <a:alphaModFix/>
          </a:blip>
          <a:srcRect b="0" l="0" r="0" t="0"/>
          <a:stretch/>
        </p:blipFill>
        <p:spPr>
          <a:xfrm>
            <a:off x="4427984" y="627534"/>
            <a:ext cx="3545275" cy="2354230"/>
          </a:xfrm>
          <a:prstGeom prst="rect">
            <a:avLst/>
          </a:prstGeom>
          <a:noFill/>
          <a:ln>
            <a:noFill/>
          </a:ln>
        </p:spPr>
      </p:pic>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7"/>
          <p:cNvSpPr txBox="1"/>
          <p:nvPr>
            <p:ph type="title"/>
          </p:nvPr>
        </p:nvSpPr>
        <p:spPr>
          <a:xfrm>
            <a:off x="1042988" y="550863"/>
            <a:ext cx="3208337"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FFFFFF"/>
                </a:solidFill>
                <a:latin typeface="Roboto Slab"/>
                <a:ea typeface="Roboto Slab"/>
                <a:cs typeface="Roboto Slab"/>
                <a:sym typeface="Roboto Slab"/>
              </a:rPr>
              <a:t>BASIC INFORMATION</a:t>
            </a:r>
            <a:endParaRPr b="1" sz="1800">
              <a:solidFill>
                <a:srgbClr val="FFFFFF"/>
              </a:solidFill>
              <a:latin typeface="Nixie One"/>
              <a:ea typeface="Nixie One"/>
              <a:cs typeface="Nixie One"/>
              <a:sym typeface="Nixie One"/>
            </a:endParaRPr>
          </a:p>
        </p:txBody>
      </p:sp>
      <p:grpSp>
        <p:nvGrpSpPr>
          <p:cNvPr id="150" name="Google Shape;150;p7"/>
          <p:cNvGrpSpPr/>
          <p:nvPr/>
        </p:nvGrpSpPr>
        <p:grpSpPr>
          <a:xfrm>
            <a:off x="323850" y="758825"/>
            <a:ext cx="366713" cy="366713"/>
            <a:chOff x="1923675" y="1633650"/>
            <a:chExt cx="436000" cy="435975"/>
          </a:xfrm>
        </p:grpSpPr>
        <p:sp>
          <p:nvSpPr>
            <p:cNvPr id="151" name="Google Shape;151;p7"/>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52" name="Google Shape;152;p7"/>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53" name="Google Shape;153;p7"/>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54" name="Google Shape;154;p7"/>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55" name="Google Shape;155;p7"/>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56" name="Google Shape;156;p7"/>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
        <p:nvSpPr>
          <p:cNvPr id="157" name="Google Shape;157;p7"/>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158" name="Google Shape;158;p7"/>
          <p:cNvSpPr txBox="1"/>
          <p:nvPr/>
        </p:nvSpPr>
        <p:spPr>
          <a:xfrm>
            <a:off x="214313" y="4816475"/>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159" name="Google Shape;159;p7"/>
          <p:cNvPicPr preferRelativeResize="0"/>
          <p:nvPr/>
        </p:nvPicPr>
        <p:blipFill rotWithShape="1">
          <a:blip r:embed="rId3">
            <a:alphaModFix/>
          </a:blip>
          <a:srcRect b="0" l="0" r="0" t="0"/>
          <a:stretch/>
        </p:blipFill>
        <p:spPr>
          <a:xfrm>
            <a:off x="285750" y="214313"/>
            <a:ext cx="2593975" cy="571500"/>
          </a:xfrm>
          <a:prstGeom prst="rect">
            <a:avLst/>
          </a:prstGeom>
          <a:noFill/>
          <a:ln>
            <a:noFill/>
          </a:ln>
        </p:spPr>
      </p:pic>
      <p:sp>
        <p:nvSpPr>
          <p:cNvPr id="160" name="Google Shape;160;p7"/>
          <p:cNvSpPr txBox="1"/>
          <p:nvPr>
            <p:ph idx="1" type="body"/>
          </p:nvPr>
        </p:nvSpPr>
        <p:spPr>
          <a:xfrm>
            <a:off x="323850" y="1492250"/>
            <a:ext cx="5328270" cy="3224686"/>
          </a:xfrm>
          <a:prstGeom prst="rect">
            <a:avLst/>
          </a:prstGeom>
          <a:noFill/>
          <a:ln>
            <a:noFill/>
          </a:ln>
        </p:spPr>
        <p:txBody>
          <a:bodyPr anchorCtr="0" anchor="t" bIns="91425" lIns="91425" spcFirstLastPara="1" rIns="91425" wrap="square" tIns="91425">
            <a:noAutofit/>
          </a:bodyPr>
          <a:lstStyle/>
          <a:p>
            <a:pPr indent="0" lvl="0" marL="50800" rtl="0" algn="l">
              <a:spcBef>
                <a:spcPts val="600"/>
              </a:spcBef>
              <a:spcAft>
                <a:spcPts val="0"/>
              </a:spcAft>
              <a:buSzPts val="2800"/>
              <a:buNone/>
            </a:pPr>
            <a:r>
              <a:rPr b="1" lang="sk-SK" sz="1400">
                <a:latin typeface="Arial"/>
                <a:ea typeface="Arial"/>
                <a:cs typeface="Arial"/>
                <a:sym typeface="Arial"/>
              </a:rPr>
              <a:t>Setting of the dining table: </a:t>
            </a:r>
            <a:endParaRPr/>
          </a:p>
          <a:p>
            <a:pPr indent="0" lvl="0" marL="50800" rtl="0" algn="l">
              <a:spcBef>
                <a:spcPts val="600"/>
              </a:spcBef>
              <a:spcAft>
                <a:spcPts val="0"/>
              </a:spcAft>
              <a:buSzPts val="2800"/>
              <a:buNone/>
            </a:pPr>
            <a:r>
              <a:t/>
            </a:r>
            <a:endParaRPr b="1" sz="1400">
              <a:latin typeface="Arial"/>
              <a:ea typeface="Arial"/>
              <a:cs typeface="Arial"/>
              <a:sym typeface="Arial"/>
            </a:endParaRPr>
          </a:p>
          <a:p>
            <a:pPr indent="-309563" lvl="0" marL="360363" rtl="0" algn="l">
              <a:spcBef>
                <a:spcPts val="600"/>
              </a:spcBef>
              <a:spcAft>
                <a:spcPts val="0"/>
              </a:spcAft>
              <a:buSzPts val="2800"/>
              <a:buFont typeface="Noto Sans Symbols"/>
              <a:buChar char="⮚"/>
            </a:pPr>
            <a:r>
              <a:rPr lang="sk-SK" sz="1400">
                <a:latin typeface="Arial"/>
                <a:ea typeface="Arial"/>
                <a:cs typeface="Arial"/>
                <a:sym typeface="Arial"/>
              </a:rPr>
              <a:t>The right formal table manners mean a clean and sufficiently large space with the right number of chairs </a:t>
            </a:r>
            <a:endParaRPr/>
          </a:p>
          <a:p>
            <a:pPr indent="-309563" lvl="0" marL="360363" rtl="0" algn="l">
              <a:spcBef>
                <a:spcPts val="600"/>
              </a:spcBef>
              <a:spcAft>
                <a:spcPts val="0"/>
              </a:spcAft>
              <a:buSzPts val="2800"/>
              <a:buFont typeface="Noto Sans Symbols"/>
              <a:buChar char="⮚"/>
            </a:pPr>
            <a:r>
              <a:rPr lang="sk-SK" sz="1400">
                <a:latin typeface="Arial"/>
                <a:ea typeface="Arial"/>
                <a:cs typeface="Arial"/>
                <a:sym typeface="Arial"/>
              </a:rPr>
              <a:t>We recognize for example French and English seating plans </a:t>
            </a:r>
            <a:endParaRPr/>
          </a:p>
          <a:p>
            <a:pPr indent="-309563" lvl="0" marL="360363" rtl="0" algn="l">
              <a:spcBef>
                <a:spcPts val="600"/>
              </a:spcBef>
              <a:spcAft>
                <a:spcPts val="0"/>
              </a:spcAft>
              <a:buSzPts val="2800"/>
              <a:buFont typeface="Noto Sans Symbols"/>
              <a:buChar char="⮚"/>
            </a:pPr>
            <a:r>
              <a:rPr lang="sk-SK" sz="1400">
                <a:latin typeface="Arial"/>
                <a:ea typeface="Arial"/>
                <a:cs typeface="Arial"/>
                <a:sym typeface="Arial"/>
              </a:rPr>
              <a:t>To the right-hand side of the male host the most important female guest is seated,</a:t>
            </a:r>
            <a:endParaRPr/>
          </a:p>
          <a:p>
            <a:pPr indent="-309563" lvl="0" marL="360363" rtl="0" algn="l">
              <a:spcBef>
                <a:spcPts val="600"/>
              </a:spcBef>
              <a:spcAft>
                <a:spcPts val="0"/>
              </a:spcAft>
              <a:buSzPts val="2800"/>
              <a:buFont typeface="Noto Sans Symbols"/>
              <a:buChar char="⮚"/>
            </a:pPr>
            <a:r>
              <a:rPr lang="sk-SK" sz="1400">
                <a:latin typeface="Arial"/>
                <a:ea typeface="Arial"/>
                <a:cs typeface="Arial"/>
                <a:sym typeface="Arial"/>
              </a:rPr>
              <a:t>To the right-hand side of the hostess the main male guest is seated</a:t>
            </a:r>
            <a:endParaRPr/>
          </a:p>
          <a:p>
            <a:pPr indent="-309563" lvl="0" marL="360363" rtl="0" algn="l">
              <a:spcBef>
                <a:spcPts val="600"/>
              </a:spcBef>
              <a:spcAft>
                <a:spcPts val="0"/>
              </a:spcAft>
              <a:buSzPts val="2800"/>
              <a:buFont typeface="Noto Sans Symbols"/>
              <a:buChar char="⮚"/>
            </a:pPr>
            <a:r>
              <a:rPr lang="sk-SK" sz="1400">
                <a:latin typeface="Arial"/>
                <a:ea typeface="Arial"/>
                <a:cs typeface="Arial"/>
                <a:sym typeface="Arial"/>
              </a:rPr>
              <a:t>The more important is the guest, the closer he is seated to the hosts.</a:t>
            </a:r>
            <a:endParaRPr/>
          </a:p>
          <a:p>
            <a:pPr indent="-131763" lvl="0" marL="360363" rtl="0" algn="l">
              <a:spcBef>
                <a:spcPts val="600"/>
              </a:spcBef>
              <a:spcAft>
                <a:spcPts val="0"/>
              </a:spcAft>
              <a:buSzPts val="2800"/>
              <a:buFont typeface="Noto Sans Symbols"/>
              <a:buNone/>
            </a:pPr>
            <a:r>
              <a:t/>
            </a:r>
            <a:endParaRPr sz="1400">
              <a:latin typeface="Arial"/>
              <a:ea typeface="Arial"/>
              <a:cs typeface="Arial"/>
              <a:sym typeface="Arial"/>
            </a:endParaRPr>
          </a:p>
          <a:p>
            <a:pPr indent="0" lvl="0" marL="50800" rtl="0" algn="l">
              <a:spcBef>
                <a:spcPts val="600"/>
              </a:spcBef>
              <a:spcAft>
                <a:spcPts val="0"/>
              </a:spcAft>
              <a:buSzPts val="2800"/>
              <a:buFont typeface="Arial"/>
              <a:buNone/>
            </a:pPr>
            <a:r>
              <a:t/>
            </a:r>
            <a:endParaRPr>
              <a:latin typeface="Arial"/>
              <a:ea typeface="Arial"/>
              <a:cs typeface="Arial"/>
              <a:sym typeface="Arial"/>
            </a:endParaRPr>
          </a:p>
          <a:p>
            <a:pPr indent="0" lvl="0" marL="50800" rtl="0" algn="l">
              <a:lnSpc>
                <a:spcPct val="80000"/>
              </a:lnSpc>
              <a:spcBef>
                <a:spcPts val="600"/>
              </a:spcBef>
              <a:spcAft>
                <a:spcPts val="0"/>
              </a:spcAft>
              <a:buSzPts val="2800"/>
              <a:buFont typeface="Noto Sans Symbols"/>
              <a:buNone/>
            </a:pPr>
            <a:r>
              <a:t/>
            </a:r>
            <a:endParaRPr sz="1400">
              <a:latin typeface="Arial"/>
              <a:ea typeface="Arial"/>
              <a:cs typeface="Arial"/>
              <a:sym typeface="Arial"/>
            </a:endParaRPr>
          </a:p>
          <a:p>
            <a:pPr indent="0" lvl="0" marL="50800" rtl="0" algn="l">
              <a:lnSpc>
                <a:spcPct val="80000"/>
              </a:lnSpc>
              <a:spcBef>
                <a:spcPts val="600"/>
              </a:spcBef>
              <a:spcAft>
                <a:spcPts val="0"/>
              </a:spcAft>
              <a:buSzPts val="2800"/>
              <a:buFont typeface="Arial"/>
              <a:buNone/>
            </a:pPr>
            <a:r>
              <a:t/>
            </a:r>
            <a:endParaRPr sz="1400">
              <a:solidFill>
                <a:srgbClr val="114454"/>
              </a:solidFill>
              <a:latin typeface="Arial"/>
              <a:ea typeface="Arial"/>
              <a:cs typeface="Arial"/>
              <a:sym typeface="Arial"/>
            </a:endParaRPr>
          </a:p>
          <a:p>
            <a:pPr indent="0" lvl="0" marL="50800" rtl="0" algn="l">
              <a:lnSpc>
                <a:spcPct val="80000"/>
              </a:lnSpc>
              <a:spcBef>
                <a:spcPts val="600"/>
              </a:spcBef>
              <a:spcAft>
                <a:spcPts val="0"/>
              </a:spcAft>
              <a:buSzPts val="2800"/>
              <a:buFont typeface="Noto Sans Symbols"/>
              <a:buNone/>
            </a:pPr>
            <a:r>
              <a:t/>
            </a:r>
            <a:endParaRPr sz="1200">
              <a:latin typeface="Arial"/>
              <a:ea typeface="Arial"/>
              <a:cs typeface="Arial"/>
              <a:sym typeface="Arial"/>
            </a:endParaRPr>
          </a:p>
          <a:p>
            <a:pPr indent="0" lvl="0" marL="50800" rtl="0" algn="l">
              <a:lnSpc>
                <a:spcPct val="80000"/>
              </a:lnSpc>
              <a:spcBef>
                <a:spcPts val="600"/>
              </a:spcBef>
              <a:spcAft>
                <a:spcPts val="0"/>
              </a:spcAft>
              <a:buSzPts val="2800"/>
              <a:buFont typeface="Noto Sans Symbols"/>
              <a:buNone/>
            </a:pPr>
            <a:r>
              <a:t/>
            </a:r>
            <a:endParaRPr sz="2000">
              <a:latin typeface="Arial"/>
              <a:ea typeface="Arial"/>
              <a:cs typeface="Arial"/>
              <a:sym typeface="Arial"/>
            </a:endParaRPr>
          </a:p>
          <a:p>
            <a:pPr indent="0" lvl="0" marL="50800" rtl="0" algn="l">
              <a:lnSpc>
                <a:spcPct val="80000"/>
              </a:lnSpc>
              <a:spcBef>
                <a:spcPts val="600"/>
              </a:spcBef>
              <a:spcAft>
                <a:spcPts val="0"/>
              </a:spcAft>
              <a:buSzPts val="2800"/>
              <a:buFont typeface="Noto Sans Symbols"/>
              <a:buNone/>
            </a:pPr>
            <a:r>
              <a:t/>
            </a:r>
            <a:endParaRPr sz="2000">
              <a:latin typeface="Arial"/>
              <a:ea typeface="Arial"/>
              <a:cs typeface="Arial"/>
              <a:sym typeface="Arial"/>
            </a:endParaRPr>
          </a:p>
        </p:txBody>
      </p:sp>
      <p:pic>
        <p:nvPicPr>
          <p:cNvPr descr="Banket, Stoličky, Príbory, Jedáleň" id="161" name="Google Shape;161;p7"/>
          <p:cNvPicPr preferRelativeResize="0"/>
          <p:nvPr/>
        </p:nvPicPr>
        <p:blipFill rotWithShape="1">
          <a:blip r:embed="rId4">
            <a:alphaModFix/>
          </a:blip>
          <a:srcRect b="0" l="0" r="0" t="0"/>
          <a:stretch/>
        </p:blipFill>
        <p:spPr>
          <a:xfrm>
            <a:off x="5796136" y="1347614"/>
            <a:ext cx="2664296" cy="2664296"/>
          </a:xfrm>
          <a:prstGeom prst="rect">
            <a:avLst/>
          </a:prstGeom>
          <a:noFill/>
          <a:ln>
            <a:noFill/>
          </a:ln>
        </p:spPr>
      </p:pic>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8"/>
          <p:cNvSpPr txBox="1"/>
          <p:nvPr>
            <p:ph type="title"/>
          </p:nvPr>
        </p:nvSpPr>
        <p:spPr>
          <a:xfrm>
            <a:off x="1042988" y="550863"/>
            <a:ext cx="3208337"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FFFFFF"/>
                </a:solidFill>
                <a:latin typeface="Roboto Slab"/>
                <a:ea typeface="Roboto Slab"/>
                <a:cs typeface="Roboto Slab"/>
                <a:sym typeface="Roboto Slab"/>
              </a:rPr>
              <a:t>BASIC INFORMATION</a:t>
            </a:r>
            <a:endParaRPr b="1" sz="1800">
              <a:solidFill>
                <a:srgbClr val="FFFFFF"/>
              </a:solidFill>
              <a:latin typeface="Nixie One"/>
              <a:ea typeface="Nixie One"/>
              <a:cs typeface="Nixie One"/>
              <a:sym typeface="Nixie One"/>
            </a:endParaRPr>
          </a:p>
        </p:txBody>
      </p:sp>
      <p:grpSp>
        <p:nvGrpSpPr>
          <p:cNvPr id="167" name="Google Shape;167;p8"/>
          <p:cNvGrpSpPr/>
          <p:nvPr/>
        </p:nvGrpSpPr>
        <p:grpSpPr>
          <a:xfrm>
            <a:off x="323850" y="758825"/>
            <a:ext cx="366713" cy="366713"/>
            <a:chOff x="1923675" y="1633650"/>
            <a:chExt cx="436000" cy="435975"/>
          </a:xfrm>
        </p:grpSpPr>
        <p:sp>
          <p:nvSpPr>
            <p:cNvPr id="168" name="Google Shape;168;p8"/>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69" name="Google Shape;169;p8"/>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70" name="Google Shape;170;p8"/>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71" name="Google Shape;171;p8"/>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72" name="Google Shape;172;p8"/>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73" name="Google Shape;173;p8"/>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
        <p:nvSpPr>
          <p:cNvPr id="174" name="Google Shape;174;p8"/>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175" name="Google Shape;175;p8"/>
          <p:cNvSpPr txBox="1"/>
          <p:nvPr/>
        </p:nvSpPr>
        <p:spPr>
          <a:xfrm>
            <a:off x="214313" y="4816475"/>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176" name="Google Shape;176;p8"/>
          <p:cNvPicPr preferRelativeResize="0"/>
          <p:nvPr/>
        </p:nvPicPr>
        <p:blipFill rotWithShape="1">
          <a:blip r:embed="rId3">
            <a:alphaModFix/>
          </a:blip>
          <a:srcRect b="0" l="0" r="0" t="0"/>
          <a:stretch/>
        </p:blipFill>
        <p:spPr>
          <a:xfrm>
            <a:off x="285750" y="214313"/>
            <a:ext cx="2593975" cy="571500"/>
          </a:xfrm>
          <a:prstGeom prst="rect">
            <a:avLst/>
          </a:prstGeom>
          <a:noFill/>
          <a:ln>
            <a:noFill/>
          </a:ln>
        </p:spPr>
      </p:pic>
      <p:sp>
        <p:nvSpPr>
          <p:cNvPr id="177" name="Google Shape;177;p8"/>
          <p:cNvSpPr txBox="1"/>
          <p:nvPr>
            <p:ph idx="1" type="body"/>
          </p:nvPr>
        </p:nvSpPr>
        <p:spPr>
          <a:xfrm>
            <a:off x="323850" y="1492250"/>
            <a:ext cx="5328270" cy="3100388"/>
          </a:xfrm>
          <a:prstGeom prst="rect">
            <a:avLst/>
          </a:prstGeom>
          <a:noFill/>
          <a:ln>
            <a:noFill/>
          </a:ln>
        </p:spPr>
        <p:txBody>
          <a:bodyPr anchorCtr="0" anchor="t" bIns="91425" lIns="91425" spcFirstLastPara="1" rIns="91425" wrap="square" tIns="91425">
            <a:noAutofit/>
          </a:bodyPr>
          <a:lstStyle/>
          <a:p>
            <a:pPr indent="0" lvl="0" marL="50800" rtl="0" algn="l">
              <a:lnSpc>
                <a:spcPct val="80000"/>
              </a:lnSpc>
              <a:spcBef>
                <a:spcPts val="600"/>
              </a:spcBef>
              <a:spcAft>
                <a:spcPts val="0"/>
              </a:spcAft>
              <a:buSzPts val="2800"/>
              <a:buFont typeface="Arial"/>
              <a:buNone/>
            </a:pPr>
            <a:r>
              <a:t/>
            </a:r>
            <a:endParaRPr sz="1400">
              <a:latin typeface="Arial"/>
              <a:ea typeface="Arial"/>
              <a:cs typeface="Arial"/>
              <a:sym typeface="Arial"/>
            </a:endParaRPr>
          </a:p>
          <a:p>
            <a:pPr indent="0" lvl="0" marL="50800" rtl="0" algn="l">
              <a:spcBef>
                <a:spcPts val="600"/>
              </a:spcBef>
              <a:spcAft>
                <a:spcPts val="0"/>
              </a:spcAft>
              <a:buSzPts val="2800"/>
              <a:buNone/>
            </a:pPr>
            <a:r>
              <a:rPr b="1" lang="sk-SK" sz="1400">
                <a:latin typeface="Arial"/>
                <a:ea typeface="Arial"/>
                <a:cs typeface="Arial"/>
                <a:sym typeface="Arial"/>
              </a:rPr>
              <a:t>Placement of the dishes on the table:</a:t>
            </a:r>
            <a:endParaRPr/>
          </a:p>
          <a:p>
            <a:pPr indent="0" lvl="0" marL="50800" rtl="0" algn="l">
              <a:spcBef>
                <a:spcPts val="600"/>
              </a:spcBef>
              <a:spcAft>
                <a:spcPts val="0"/>
              </a:spcAft>
              <a:buSzPts val="2800"/>
              <a:buNone/>
            </a:pPr>
            <a:r>
              <a:t/>
            </a:r>
            <a:endParaRPr b="1" sz="1400">
              <a:latin typeface="Arial"/>
              <a:ea typeface="Arial"/>
              <a:cs typeface="Arial"/>
              <a:sym typeface="Arial"/>
            </a:endParaRPr>
          </a:p>
          <a:p>
            <a:pPr indent="-309563" lvl="0" marL="360363" rtl="0" algn="l">
              <a:spcBef>
                <a:spcPts val="600"/>
              </a:spcBef>
              <a:spcAft>
                <a:spcPts val="0"/>
              </a:spcAft>
              <a:buSzPts val="2800"/>
              <a:buFont typeface="Noto Sans Symbols"/>
              <a:buChar char="⮚"/>
            </a:pPr>
            <a:r>
              <a:rPr lang="sk-SK" sz="1400">
                <a:latin typeface="Arial"/>
                <a:ea typeface="Arial"/>
                <a:cs typeface="Arial"/>
                <a:sym typeface="Arial"/>
              </a:rPr>
              <a:t>On a large shallow plate for the main course, we put a deep plate for soup. </a:t>
            </a:r>
            <a:endParaRPr/>
          </a:p>
          <a:p>
            <a:pPr indent="-309563" lvl="0" marL="360363" rtl="0" algn="l">
              <a:spcBef>
                <a:spcPts val="600"/>
              </a:spcBef>
              <a:spcAft>
                <a:spcPts val="0"/>
              </a:spcAft>
              <a:buSzPts val="2800"/>
              <a:buFont typeface="Noto Sans Symbols"/>
              <a:buChar char="⮚"/>
            </a:pPr>
            <a:r>
              <a:rPr lang="sk-SK" sz="1400">
                <a:latin typeface="Arial"/>
                <a:ea typeface="Arial"/>
                <a:cs typeface="Arial"/>
                <a:sym typeface="Arial"/>
              </a:rPr>
              <a:t>Left from the plates the forks are placed, the largest being closest to the plate </a:t>
            </a:r>
            <a:endParaRPr sz="1400">
              <a:latin typeface="Arial"/>
              <a:ea typeface="Arial"/>
              <a:cs typeface="Arial"/>
              <a:sym typeface="Arial"/>
            </a:endParaRPr>
          </a:p>
          <a:p>
            <a:pPr indent="-309563" lvl="0" marL="360363" rtl="0" algn="l">
              <a:spcBef>
                <a:spcPts val="600"/>
              </a:spcBef>
              <a:spcAft>
                <a:spcPts val="0"/>
              </a:spcAft>
              <a:buSzPts val="2800"/>
              <a:buFont typeface="Noto Sans Symbols"/>
              <a:buChar char="⮚"/>
            </a:pPr>
            <a:r>
              <a:rPr lang="sk-SK" sz="1400">
                <a:latin typeface="Arial"/>
                <a:ea typeface="Arial"/>
                <a:cs typeface="Arial"/>
                <a:sym typeface="Arial"/>
              </a:rPr>
              <a:t>We place a large knife to the right from the plates, sharp edge turned to the plate, an appetizer knife and a spoon bottom down. Right in this order.</a:t>
            </a:r>
            <a:endParaRPr sz="1400">
              <a:latin typeface="Arial"/>
              <a:ea typeface="Arial"/>
              <a:cs typeface="Arial"/>
              <a:sym typeface="Arial"/>
            </a:endParaRPr>
          </a:p>
          <a:p>
            <a:pPr indent="0" lvl="0" marL="50800" rtl="0" algn="l">
              <a:spcBef>
                <a:spcPts val="600"/>
              </a:spcBef>
              <a:spcAft>
                <a:spcPts val="0"/>
              </a:spcAft>
              <a:buSzPts val="2800"/>
              <a:buNone/>
            </a:pPr>
            <a:r>
              <a:t/>
            </a:r>
            <a:endParaRPr sz="2000">
              <a:latin typeface="Arial"/>
              <a:ea typeface="Arial"/>
              <a:cs typeface="Arial"/>
              <a:sym typeface="Arial"/>
            </a:endParaRPr>
          </a:p>
        </p:txBody>
      </p:sp>
      <p:pic>
        <p:nvPicPr>
          <p:cNvPr id="178" name="Google Shape;178;p8"/>
          <p:cNvPicPr preferRelativeResize="0"/>
          <p:nvPr/>
        </p:nvPicPr>
        <p:blipFill rotWithShape="1">
          <a:blip r:embed="rId4">
            <a:alphaModFix/>
          </a:blip>
          <a:srcRect b="0" l="0" r="0" t="0"/>
          <a:stretch/>
        </p:blipFill>
        <p:spPr>
          <a:xfrm>
            <a:off x="5999331" y="1779662"/>
            <a:ext cx="3176780" cy="2380927"/>
          </a:xfrm>
          <a:prstGeom prst="rect">
            <a:avLst/>
          </a:prstGeom>
          <a:noFill/>
          <a:ln>
            <a:noFill/>
          </a:ln>
        </p:spPr>
      </p:pic>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9"/>
          <p:cNvSpPr txBox="1"/>
          <p:nvPr>
            <p:ph type="title"/>
          </p:nvPr>
        </p:nvSpPr>
        <p:spPr>
          <a:xfrm>
            <a:off x="1042988" y="550863"/>
            <a:ext cx="3208337"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FFFFFF"/>
                </a:solidFill>
                <a:latin typeface="Roboto Slab"/>
                <a:ea typeface="Roboto Slab"/>
                <a:cs typeface="Roboto Slab"/>
                <a:sym typeface="Roboto Slab"/>
              </a:rPr>
              <a:t>BASIC INFORMATION</a:t>
            </a:r>
            <a:endParaRPr b="1" sz="1800">
              <a:solidFill>
                <a:srgbClr val="FFFFFF"/>
              </a:solidFill>
              <a:latin typeface="Nixie One"/>
              <a:ea typeface="Nixie One"/>
              <a:cs typeface="Nixie One"/>
              <a:sym typeface="Nixie One"/>
            </a:endParaRPr>
          </a:p>
        </p:txBody>
      </p:sp>
      <p:grpSp>
        <p:nvGrpSpPr>
          <p:cNvPr id="184" name="Google Shape;184;p9"/>
          <p:cNvGrpSpPr/>
          <p:nvPr/>
        </p:nvGrpSpPr>
        <p:grpSpPr>
          <a:xfrm>
            <a:off x="323850" y="758825"/>
            <a:ext cx="366713" cy="366713"/>
            <a:chOff x="1923675" y="1633650"/>
            <a:chExt cx="436000" cy="435975"/>
          </a:xfrm>
        </p:grpSpPr>
        <p:sp>
          <p:nvSpPr>
            <p:cNvPr id="185" name="Google Shape;185;p9"/>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86" name="Google Shape;186;p9"/>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87" name="Google Shape;187;p9"/>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88" name="Google Shape;188;p9"/>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89" name="Google Shape;189;p9"/>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90" name="Google Shape;190;p9"/>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
        <p:nvSpPr>
          <p:cNvPr id="191" name="Google Shape;191;p9"/>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192" name="Google Shape;192;p9"/>
          <p:cNvSpPr txBox="1"/>
          <p:nvPr/>
        </p:nvSpPr>
        <p:spPr>
          <a:xfrm>
            <a:off x="214313" y="4816475"/>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193" name="Google Shape;193;p9"/>
          <p:cNvPicPr preferRelativeResize="0"/>
          <p:nvPr/>
        </p:nvPicPr>
        <p:blipFill rotWithShape="1">
          <a:blip r:embed="rId3">
            <a:alphaModFix/>
          </a:blip>
          <a:srcRect b="0" l="0" r="0" t="0"/>
          <a:stretch/>
        </p:blipFill>
        <p:spPr>
          <a:xfrm>
            <a:off x="285750" y="214313"/>
            <a:ext cx="2593975" cy="571500"/>
          </a:xfrm>
          <a:prstGeom prst="rect">
            <a:avLst/>
          </a:prstGeom>
          <a:noFill/>
          <a:ln>
            <a:noFill/>
          </a:ln>
        </p:spPr>
      </p:pic>
      <p:sp>
        <p:nvSpPr>
          <p:cNvPr id="194" name="Google Shape;194;p9"/>
          <p:cNvSpPr txBox="1"/>
          <p:nvPr>
            <p:ph idx="1" type="body"/>
          </p:nvPr>
        </p:nvSpPr>
        <p:spPr>
          <a:xfrm>
            <a:off x="323850" y="1492250"/>
            <a:ext cx="5328270" cy="3100388"/>
          </a:xfrm>
          <a:prstGeom prst="rect">
            <a:avLst/>
          </a:prstGeom>
          <a:noFill/>
          <a:ln>
            <a:noFill/>
          </a:ln>
        </p:spPr>
        <p:txBody>
          <a:bodyPr anchorCtr="0" anchor="t" bIns="91425" lIns="91425" spcFirstLastPara="1" rIns="91425" wrap="square" tIns="91425">
            <a:noAutofit/>
          </a:bodyPr>
          <a:lstStyle/>
          <a:p>
            <a:pPr indent="0" lvl="0" marL="50800" rtl="0" algn="l">
              <a:lnSpc>
                <a:spcPct val="80000"/>
              </a:lnSpc>
              <a:spcBef>
                <a:spcPts val="600"/>
              </a:spcBef>
              <a:spcAft>
                <a:spcPts val="0"/>
              </a:spcAft>
              <a:buSzPts val="2800"/>
              <a:buFont typeface="Arial"/>
              <a:buNone/>
            </a:pPr>
            <a:r>
              <a:t/>
            </a:r>
            <a:endParaRPr sz="1400">
              <a:latin typeface="Arial"/>
              <a:ea typeface="Arial"/>
              <a:cs typeface="Arial"/>
              <a:sym typeface="Arial"/>
            </a:endParaRPr>
          </a:p>
          <a:p>
            <a:pPr indent="0" lvl="0" marL="50800" rtl="0" algn="l">
              <a:spcBef>
                <a:spcPts val="600"/>
              </a:spcBef>
              <a:spcAft>
                <a:spcPts val="0"/>
              </a:spcAft>
              <a:buSzPts val="2800"/>
              <a:buNone/>
            </a:pPr>
            <a:r>
              <a:rPr b="1" lang="sk-SK" sz="1400">
                <a:latin typeface="Arial"/>
                <a:ea typeface="Arial"/>
                <a:cs typeface="Arial"/>
                <a:sym typeface="Arial"/>
              </a:rPr>
              <a:t>Placement of the dishes on the table:</a:t>
            </a:r>
            <a:endParaRPr sz="1400">
              <a:latin typeface="Arial"/>
              <a:ea typeface="Arial"/>
              <a:cs typeface="Arial"/>
              <a:sym typeface="Arial"/>
            </a:endParaRPr>
          </a:p>
          <a:p>
            <a:pPr indent="0" lvl="0" marL="50800" rtl="0" algn="l">
              <a:spcBef>
                <a:spcPts val="600"/>
              </a:spcBef>
              <a:spcAft>
                <a:spcPts val="0"/>
              </a:spcAft>
              <a:buSzPts val="2800"/>
              <a:buNone/>
            </a:pPr>
            <a:r>
              <a:t/>
            </a:r>
            <a:endParaRPr sz="1400">
              <a:latin typeface="Arial"/>
              <a:ea typeface="Arial"/>
              <a:cs typeface="Arial"/>
              <a:sym typeface="Arial"/>
            </a:endParaRPr>
          </a:p>
          <a:p>
            <a:pPr indent="-309563" lvl="0" marL="360363" rtl="0" algn="l">
              <a:spcBef>
                <a:spcPts val="600"/>
              </a:spcBef>
              <a:spcAft>
                <a:spcPts val="0"/>
              </a:spcAft>
              <a:buSzPts val="2800"/>
              <a:buFont typeface="Noto Sans Symbols"/>
              <a:buChar char="⮚"/>
            </a:pPr>
            <a:r>
              <a:rPr lang="sk-SK" sz="1400">
                <a:latin typeface="Arial"/>
                <a:ea typeface="Arial"/>
                <a:cs typeface="Arial"/>
                <a:sym typeface="Arial"/>
              </a:rPr>
              <a:t>Above the main plate on the left, there should be a small plate for the pastries with appropriate cutlery and to its right there should be the glasses </a:t>
            </a:r>
            <a:endParaRPr/>
          </a:p>
          <a:p>
            <a:pPr indent="-309563" lvl="0" marL="360363" rtl="0" algn="l">
              <a:spcBef>
                <a:spcPts val="600"/>
              </a:spcBef>
              <a:spcAft>
                <a:spcPts val="0"/>
              </a:spcAft>
              <a:buSzPts val="2800"/>
              <a:buFont typeface="Noto Sans Symbols"/>
              <a:buChar char="⮚"/>
            </a:pPr>
            <a:r>
              <a:rPr lang="sk-SK" sz="1400">
                <a:latin typeface="Arial"/>
                <a:ea typeface="Arial"/>
                <a:cs typeface="Arial"/>
                <a:sym typeface="Arial"/>
              </a:rPr>
              <a:t>Left from the plates the forks are placed, the largest being closest to the plate </a:t>
            </a:r>
            <a:endParaRPr sz="1400">
              <a:latin typeface="Arial"/>
              <a:ea typeface="Arial"/>
              <a:cs typeface="Arial"/>
              <a:sym typeface="Arial"/>
            </a:endParaRPr>
          </a:p>
          <a:p>
            <a:pPr indent="-309563" lvl="0" marL="360363" rtl="0" algn="l">
              <a:spcBef>
                <a:spcPts val="600"/>
              </a:spcBef>
              <a:spcAft>
                <a:spcPts val="0"/>
              </a:spcAft>
              <a:buSzPts val="2800"/>
              <a:buFont typeface="Noto Sans Symbols"/>
              <a:buChar char="⮚"/>
            </a:pPr>
            <a:r>
              <a:rPr lang="sk-SK" sz="1400">
                <a:latin typeface="Arial"/>
                <a:ea typeface="Arial"/>
                <a:cs typeface="Arial"/>
                <a:sym typeface="Arial"/>
              </a:rPr>
              <a:t>Paper or fabric napkins can be placed directly on the plates or next to the forks.</a:t>
            </a:r>
            <a:endParaRPr/>
          </a:p>
          <a:p>
            <a:pPr indent="0" lvl="0" marL="50800" rtl="0" algn="l">
              <a:spcBef>
                <a:spcPts val="600"/>
              </a:spcBef>
              <a:spcAft>
                <a:spcPts val="0"/>
              </a:spcAft>
              <a:buSzPts val="2800"/>
              <a:buNone/>
            </a:pPr>
            <a:r>
              <a:t/>
            </a:r>
            <a:endParaRPr sz="1400">
              <a:latin typeface="Arial"/>
              <a:ea typeface="Arial"/>
              <a:cs typeface="Arial"/>
              <a:sym typeface="Arial"/>
            </a:endParaRPr>
          </a:p>
          <a:p>
            <a:pPr indent="0" lvl="0" marL="50800" rtl="0" algn="l">
              <a:spcBef>
                <a:spcPts val="600"/>
              </a:spcBef>
              <a:spcAft>
                <a:spcPts val="0"/>
              </a:spcAft>
              <a:buSzPts val="2800"/>
              <a:buFont typeface="Arial"/>
              <a:buNone/>
            </a:pPr>
            <a:r>
              <a:t/>
            </a:r>
            <a:endParaRPr>
              <a:latin typeface="Arial"/>
              <a:ea typeface="Arial"/>
              <a:cs typeface="Arial"/>
              <a:sym typeface="Arial"/>
            </a:endParaRPr>
          </a:p>
          <a:p>
            <a:pPr indent="0" lvl="0" marL="50800" rtl="0" algn="l">
              <a:lnSpc>
                <a:spcPct val="80000"/>
              </a:lnSpc>
              <a:spcBef>
                <a:spcPts val="600"/>
              </a:spcBef>
              <a:spcAft>
                <a:spcPts val="0"/>
              </a:spcAft>
              <a:buSzPts val="2800"/>
              <a:buFont typeface="Noto Sans Symbols"/>
              <a:buNone/>
            </a:pPr>
            <a:r>
              <a:t/>
            </a:r>
            <a:endParaRPr sz="1400">
              <a:latin typeface="Arial"/>
              <a:ea typeface="Arial"/>
              <a:cs typeface="Arial"/>
              <a:sym typeface="Arial"/>
            </a:endParaRPr>
          </a:p>
          <a:p>
            <a:pPr indent="0" lvl="0" marL="50800" rtl="0" algn="l">
              <a:lnSpc>
                <a:spcPct val="80000"/>
              </a:lnSpc>
              <a:spcBef>
                <a:spcPts val="600"/>
              </a:spcBef>
              <a:spcAft>
                <a:spcPts val="0"/>
              </a:spcAft>
              <a:buSzPts val="2800"/>
              <a:buFont typeface="Arial"/>
              <a:buNone/>
            </a:pPr>
            <a:r>
              <a:t/>
            </a:r>
            <a:endParaRPr sz="1400">
              <a:solidFill>
                <a:srgbClr val="114454"/>
              </a:solidFill>
              <a:latin typeface="Arial"/>
              <a:ea typeface="Arial"/>
              <a:cs typeface="Arial"/>
              <a:sym typeface="Arial"/>
            </a:endParaRPr>
          </a:p>
          <a:p>
            <a:pPr indent="0" lvl="0" marL="50800" rtl="0" algn="l">
              <a:lnSpc>
                <a:spcPct val="80000"/>
              </a:lnSpc>
              <a:spcBef>
                <a:spcPts val="600"/>
              </a:spcBef>
              <a:spcAft>
                <a:spcPts val="0"/>
              </a:spcAft>
              <a:buSzPts val="2800"/>
              <a:buFont typeface="Noto Sans Symbols"/>
              <a:buNone/>
            </a:pPr>
            <a:r>
              <a:t/>
            </a:r>
            <a:endParaRPr sz="1200">
              <a:latin typeface="Arial"/>
              <a:ea typeface="Arial"/>
              <a:cs typeface="Arial"/>
              <a:sym typeface="Arial"/>
            </a:endParaRPr>
          </a:p>
          <a:p>
            <a:pPr indent="0" lvl="0" marL="50800" rtl="0" algn="l">
              <a:lnSpc>
                <a:spcPct val="80000"/>
              </a:lnSpc>
              <a:spcBef>
                <a:spcPts val="600"/>
              </a:spcBef>
              <a:spcAft>
                <a:spcPts val="0"/>
              </a:spcAft>
              <a:buSzPts val="2800"/>
              <a:buFont typeface="Noto Sans Symbols"/>
              <a:buNone/>
            </a:pPr>
            <a:r>
              <a:t/>
            </a:r>
            <a:endParaRPr sz="2000">
              <a:latin typeface="Arial"/>
              <a:ea typeface="Arial"/>
              <a:cs typeface="Arial"/>
              <a:sym typeface="Arial"/>
            </a:endParaRPr>
          </a:p>
          <a:p>
            <a:pPr indent="0" lvl="0" marL="50800" rtl="0" algn="l">
              <a:lnSpc>
                <a:spcPct val="80000"/>
              </a:lnSpc>
              <a:spcBef>
                <a:spcPts val="600"/>
              </a:spcBef>
              <a:spcAft>
                <a:spcPts val="0"/>
              </a:spcAft>
              <a:buSzPts val="2800"/>
              <a:buFont typeface="Noto Sans Symbols"/>
              <a:buNone/>
            </a:pPr>
            <a:r>
              <a:t/>
            </a:r>
            <a:endParaRPr sz="2000">
              <a:latin typeface="Arial"/>
              <a:ea typeface="Arial"/>
              <a:cs typeface="Arial"/>
              <a:sym typeface="Arial"/>
            </a:endParaRPr>
          </a:p>
        </p:txBody>
      </p:sp>
      <p:pic>
        <p:nvPicPr>
          <p:cNvPr id="195" name="Google Shape;195;p9"/>
          <p:cNvPicPr preferRelativeResize="0"/>
          <p:nvPr/>
        </p:nvPicPr>
        <p:blipFill rotWithShape="1">
          <a:blip r:embed="rId4">
            <a:alphaModFix/>
          </a:blip>
          <a:srcRect b="0" l="0" r="0" t="0"/>
          <a:stretch/>
        </p:blipFill>
        <p:spPr>
          <a:xfrm>
            <a:off x="5999331" y="1779662"/>
            <a:ext cx="3176780" cy="2380927"/>
          </a:xfrm>
          <a:prstGeom prst="rect">
            <a:avLst/>
          </a:prstGeom>
          <a:noFill/>
          <a:ln>
            <a:noFill/>
          </a:ln>
        </p:spPr>
      </p:pic>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Vivien Bielikova</dc:creator>
</cp:coreProperties>
</file>