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4"/>
  </p:notesMasterIdLst>
  <p:sldIdLst>
    <p:sldId id="256" r:id="rId2"/>
    <p:sldId id="288" r:id="rId3"/>
    <p:sldId id="268" r:id="rId4"/>
    <p:sldId id="286" r:id="rId5"/>
    <p:sldId id="290" r:id="rId6"/>
    <p:sldId id="287" r:id="rId7"/>
    <p:sldId id="261" r:id="rId8"/>
    <p:sldId id="292" r:id="rId9"/>
    <p:sldId id="293" r:id="rId10"/>
    <p:sldId id="264" r:id="rId11"/>
    <p:sldId id="289" r:id="rId12"/>
    <p:sldId id="294" r:id="rId13"/>
  </p:sldIdLst>
  <p:sldSz cx="9144000" cy="5143500" type="screen16x9"/>
  <p:notesSz cx="6858000" cy="9144000"/>
  <p:embeddedFontLst>
    <p:embeddedFont>
      <p:font typeface="Nixie One" panose="020B0604020202020204" charset="0"/>
      <p:regular r:id="rId15"/>
    </p:embeddedFont>
    <p:embeddedFont>
      <p:font typeface="Roboto Slab" panose="020B0604020202020204" charset="0"/>
      <p:regular r:id="rId16"/>
      <p:bold r:id="rId17"/>
    </p:embeddedFont>
  </p:embeddedFontLst>
  <p:defaultTextStyle>
    <a:defPPr>
      <a:defRPr lang="sk-SK"/>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424AA01-677E-4B3F-866E-0B0BC4DA0CBA}">
  <a:tblStyle styleId="{9424AA01-677E-4B3F-866E-0B0BC4DA0C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018" y="4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Google Shape;3;n">
            <a:extLst>
              <a:ext uri="{FF2B5EF4-FFF2-40B4-BE49-F238E27FC236}">
                <a16:creationId xmlns:a16="http://schemas.microsoft.com/office/drawing/2014/main" id="{DE594561-E226-43A8-B66E-FE032DF24FF9}"/>
              </a:ext>
            </a:extLst>
          </p:cNvPr>
          <p:cNvSpPr>
            <a:spLocks noGrp="1" noRot="1" noChangeAspect="1"/>
          </p:cNvSpPr>
          <p:nvPr>
            <p:ph type="sldImg" idx="2"/>
          </p:nvPr>
        </p:nvSpPr>
        <p:spPr bwMode="auto">
          <a:xfrm>
            <a:off x="381000" y="685800"/>
            <a:ext cx="6096000" cy="3429000"/>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sp>
      <p:sp>
        <p:nvSpPr>
          <p:cNvPr id="20483" name="Google Shape;4;n">
            <a:extLst>
              <a:ext uri="{FF2B5EF4-FFF2-40B4-BE49-F238E27FC236}">
                <a16:creationId xmlns:a16="http://schemas.microsoft.com/office/drawing/2014/main" id="{47790353-3816-4B83-A42E-C8D2DF8B589C}"/>
              </a:ext>
            </a:extLst>
          </p:cNvPr>
          <p:cNvSpPr txBox="1">
            <a:spLocks noGrp="1"/>
          </p:cNvSpPr>
          <p:nvPr>
            <p:ph type="body" idx="1"/>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sk-SK" altLang="sk-SK">
              <a:sym typeface="Arial" panose="020B0604020202020204" pitchFamily="34" charset="0"/>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3175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06;g35f391192_00:notes">
            <a:extLst>
              <a:ext uri="{FF2B5EF4-FFF2-40B4-BE49-F238E27FC236}">
                <a16:creationId xmlns:a16="http://schemas.microsoft.com/office/drawing/2014/main" id="{B27DDBD2-BD9F-4914-A285-F1CC5DCC2A41}"/>
              </a:ext>
            </a:extLst>
          </p:cNvPr>
          <p:cNvSpPr>
            <a:spLocks noGrp="1" noRot="1" noChangeAspect="1" noTextEdit="1"/>
          </p:cNvSpPr>
          <p:nvPr>
            <p:ph type="sldImg" idx="2"/>
          </p:nvPr>
        </p:nvSpPr>
        <p:spPr>
          <a:ln>
            <a:miter lim="800000"/>
            <a:headEnd/>
            <a:tailEnd/>
          </a:ln>
        </p:spPr>
      </p:sp>
      <p:sp>
        <p:nvSpPr>
          <p:cNvPr id="21507" name="Google Shape;107;g35f391192_00:notes">
            <a:extLst>
              <a:ext uri="{FF2B5EF4-FFF2-40B4-BE49-F238E27FC236}">
                <a16:creationId xmlns:a16="http://schemas.microsoft.com/office/drawing/2014/main" id="{6F3235C2-BA25-439B-94BF-4C3297C9BE7A}"/>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Google Shape;204;g35f391192_045:notes">
            <a:extLst>
              <a:ext uri="{FF2B5EF4-FFF2-40B4-BE49-F238E27FC236}">
                <a16:creationId xmlns:a16="http://schemas.microsoft.com/office/drawing/2014/main" id="{381571C7-BEB0-4B9B-BA42-D1B7CEE5FA01}"/>
              </a:ext>
            </a:extLst>
          </p:cNvPr>
          <p:cNvSpPr>
            <a:spLocks noGrp="1" noRot="1" noChangeAspect="1" noTextEdit="1"/>
          </p:cNvSpPr>
          <p:nvPr>
            <p:ph type="sldImg" idx="2"/>
          </p:nvPr>
        </p:nvSpPr>
        <p:spPr>
          <a:ln>
            <a:miter lim="800000"/>
            <a:headEnd/>
            <a:tailEnd/>
          </a:ln>
        </p:spPr>
      </p:sp>
      <p:sp>
        <p:nvSpPr>
          <p:cNvPr id="30723" name="Google Shape;205;g35f391192_045:notes">
            <a:extLst>
              <a:ext uri="{FF2B5EF4-FFF2-40B4-BE49-F238E27FC236}">
                <a16:creationId xmlns:a16="http://schemas.microsoft.com/office/drawing/2014/main" id="{5F9B215A-970E-422E-893D-D64EE41F61B2}"/>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Google Shape;135;g35f391192_04:notes">
            <a:extLst>
              <a:ext uri="{FF2B5EF4-FFF2-40B4-BE49-F238E27FC236}">
                <a16:creationId xmlns:a16="http://schemas.microsoft.com/office/drawing/2014/main" id="{16AF4143-CF93-496B-AA56-DC559CB9FA3A}"/>
              </a:ext>
            </a:extLst>
          </p:cNvPr>
          <p:cNvSpPr>
            <a:spLocks noGrp="1" noRot="1" noChangeAspect="1" noTextEdit="1"/>
          </p:cNvSpPr>
          <p:nvPr>
            <p:ph type="sldImg" idx="2"/>
          </p:nvPr>
        </p:nvSpPr>
        <p:spPr>
          <a:ln>
            <a:miter lim="800000"/>
            <a:headEnd/>
            <a:tailEnd/>
          </a:ln>
        </p:spPr>
      </p:sp>
      <p:sp>
        <p:nvSpPr>
          <p:cNvPr id="31747" name="Google Shape;136;g35f391192_04:notes">
            <a:extLst>
              <a:ext uri="{FF2B5EF4-FFF2-40B4-BE49-F238E27FC236}">
                <a16:creationId xmlns:a16="http://schemas.microsoft.com/office/drawing/2014/main" id="{E909364E-6ECA-4ABC-BA3C-67782185DEA5}"/>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Google Shape;135;g35f391192_04:notes">
            <a:extLst>
              <a:ext uri="{FF2B5EF4-FFF2-40B4-BE49-F238E27FC236}">
                <a16:creationId xmlns:a16="http://schemas.microsoft.com/office/drawing/2014/main" id="{F02EC211-FCC8-416A-868B-5F451C3F1BDE}"/>
              </a:ext>
            </a:extLst>
          </p:cNvPr>
          <p:cNvSpPr>
            <a:spLocks noGrp="1" noRot="1" noChangeAspect="1" noTextEdit="1"/>
          </p:cNvSpPr>
          <p:nvPr>
            <p:ph type="sldImg" idx="2"/>
          </p:nvPr>
        </p:nvSpPr>
        <p:spPr>
          <a:ln>
            <a:miter lim="800000"/>
            <a:headEnd/>
            <a:tailEnd/>
          </a:ln>
        </p:spPr>
      </p:sp>
      <p:sp>
        <p:nvSpPr>
          <p:cNvPr id="32771" name="Google Shape;136;g35f391192_04:notes">
            <a:extLst>
              <a:ext uri="{FF2B5EF4-FFF2-40B4-BE49-F238E27FC236}">
                <a16:creationId xmlns:a16="http://schemas.microsoft.com/office/drawing/2014/main" id="{94C2D2BA-B9E7-49CC-BDBB-C8D99730BF27}"/>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Google Shape;135;g35f391192_04:notes">
            <a:extLst>
              <a:ext uri="{FF2B5EF4-FFF2-40B4-BE49-F238E27FC236}">
                <a16:creationId xmlns:a16="http://schemas.microsoft.com/office/drawing/2014/main" id="{B66C8594-849B-4614-806C-7E2D9063FBC7}"/>
              </a:ext>
            </a:extLst>
          </p:cNvPr>
          <p:cNvSpPr>
            <a:spLocks noGrp="1" noRot="1" noChangeAspect="1" noTextEdit="1"/>
          </p:cNvSpPr>
          <p:nvPr>
            <p:ph type="sldImg" idx="2"/>
          </p:nvPr>
        </p:nvSpPr>
        <p:spPr>
          <a:ln>
            <a:miter lim="800000"/>
            <a:headEnd/>
            <a:tailEnd/>
          </a:ln>
        </p:spPr>
      </p:sp>
      <p:sp>
        <p:nvSpPr>
          <p:cNvPr id="22531" name="Google Shape;136;g35f391192_04:notes">
            <a:extLst>
              <a:ext uri="{FF2B5EF4-FFF2-40B4-BE49-F238E27FC236}">
                <a16:creationId xmlns:a16="http://schemas.microsoft.com/office/drawing/2014/main" id="{726AD1A1-A7FD-47DE-BD79-D98C92C86BE5}"/>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4" name="Google Shape;262;gcd36154fc_196_0:notes">
            <a:extLst>
              <a:ext uri="{FF2B5EF4-FFF2-40B4-BE49-F238E27FC236}">
                <a16:creationId xmlns:a16="http://schemas.microsoft.com/office/drawing/2014/main" id="{F1336542-D701-47C3-9E10-078892202033}"/>
              </a:ext>
            </a:extLst>
          </p:cNvPr>
          <p:cNvSpPr>
            <a:spLocks noGrp="1" noRot="1" noChangeAspect="1" noTextEdit="1"/>
          </p:cNvSpPr>
          <p:nvPr>
            <p:ph type="sldImg" idx="2"/>
          </p:nvPr>
        </p:nvSpPr>
        <p:spPr>
          <a:ln>
            <a:miter lim="800000"/>
            <a:headEnd/>
            <a:tailEnd/>
          </a:ln>
        </p:spPr>
      </p:sp>
      <p:sp>
        <p:nvSpPr>
          <p:cNvPr id="23555" name="Google Shape;263;gcd36154fc_196_0:notes">
            <a:extLst>
              <a:ext uri="{FF2B5EF4-FFF2-40B4-BE49-F238E27FC236}">
                <a16:creationId xmlns:a16="http://schemas.microsoft.com/office/drawing/2014/main" id="{29899AA6-C1B3-4834-B913-B091EB58B619}"/>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43;g35f391192_029:notes">
            <a:extLst>
              <a:ext uri="{FF2B5EF4-FFF2-40B4-BE49-F238E27FC236}">
                <a16:creationId xmlns:a16="http://schemas.microsoft.com/office/drawing/2014/main" id="{AD201C32-15E5-48BC-B3EA-C3ECF6318EF3}"/>
              </a:ext>
            </a:extLst>
          </p:cNvPr>
          <p:cNvSpPr>
            <a:spLocks noGrp="1" noRot="1" noChangeAspect="1" noTextEdit="1"/>
          </p:cNvSpPr>
          <p:nvPr>
            <p:ph type="sldImg" idx="2"/>
          </p:nvPr>
        </p:nvSpPr>
        <p:spPr>
          <a:ln>
            <a:miter lim="800000"/>
            <a:headEnd/>
            <a:tailEnd/>
          </a:ln>
        </p:spPr>
      </p:sp>
      <p:sp>
        <p:nvSpPr>
          <p:cNvPr id="24579" name="Google Shape;144;g35f391192_029:notes">
            <a:extLst>
              <a:ext uri="{FF2B5EF4-FFF2-40B4-BE49-F238E27FC236}">
                <a16:creationId xmlns:a16="http://schemas.microsoft.com/office/drawing/2014/main" id="{83C15F98-74BD-4CD6-831E-6C312FF95781}"/>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2" name="Google Shape;157;p:notes">
            <a:extLst>
              <a:ext uri="{FF2B5EF4-FFF2-40B4-BE49-F238E27FC236}">
                <a16:creationId xmlns:a16="http://schemas.microsoft.com/office/drawing/2014/main" id="{AC24EB05-8075-46EA-A4EB-D7AABF131AA4}"/>
              </a:ext>
            </a:extLst>
          </p:cNvPr>
          <p:cNvSpPr>
            <a:spLocks noGrp="1" noRot="1" noChangeAspect="1" noTextEdit="1"/>
          </p:cNvSpPr>
          <p:nvPr>
            <p:ph type="sldImg" idx="2"/>
          </p:nvPr>
        </p:nvSpPr>
        <p:spPr>
          <a:ln>
            <a:miter lim="800000"/>
            <a:headEnd/>
            <a:tailEnd/>
          </a:ln>
        </p:spPr>
      </p:sp>
      <p:sp>
        <p:nvSpPr>
          <p:cNvPr id="25603" name="Google Shape;158;p:notes">
            <a:extLst>
              <a:ext uri="{FF2B5EF4-FFF2-40B4-BE49-F238E27FC236}">
                <a16:creationId xmlns:a16="http://schemas.microsoft.com/office/drawing/2014/main" id="{7AE1F215-293E-49BE-85EE-212E8C90DED8}"/>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Google Shape;143;g35f391192_029:notes">
            <a:extLst>
              <a:ext uri="{FF2B5EF4-FFF2-40B4-BE49-F238E27FC236}">
                <a16:creationId xmlns:a16="http://schemas.microsoft.com/office/drawing/2014/main" id="{1E223906-E19A-4B43-9CCF-4553C257D10C}"/>
              </a:ext>
            </a:extLst>
          </p:cNvPr>
          <p:cNvSpPr>
            <a:spLocks noGrp="1" noRot="1" noChangeAspect="1" noTextEdit="1"/>
          </p:cNvSpPr>
          <p:nvPr>
            <p:ph type="sldImg" idx="2"/>
          </p:nvPr>
        </p:nvSpPr>
        <p:spPr>
          <a:ln>
            <a:miter lim="800000"/>
            <a:headEnd/>
            <a:tailEnd/>
          </a:ln>
        </p:spPr>
      </p:sp>
      <p:sp>
        <p:nvSpPr>
          <p:cNvPr id="26627" name="Google Shape;144;g35f391192_029:notes">
            <a:extLst>
              <a:ext uri="{FF2B5EF4-FFF2-40B4-BE49-F238E27FC236}">
                <a16:creationId xmlns:a16="http://schemas.microsoft.com/office/drawing/2014/main" id="{178A7EE6-0A80-4902-A75D-35EF864B5925}"/>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Google Shape;157;p:notes">
            <a:extLst>
              <a:ext uri="{FF2B5EF4-FFF2-40B4-BE49-F238E27FC236}">
                <a16:creationId xmlns:a16="http://schemas.microsoft.com/office/drawing/2014/main" id="{01C0F7E9-3F71-44C7-AC46-CD85B06770EB}"/>
              </a:ext>
            </a:extLst>
          </p:cNvPr>
          <p:cNvSpPr>
            <a:spLocks noGrp="1" noRot="1" noChangeAspect="1" noTextEdit="1"/>
          </p:cNvSpPr>
          <p:nvPr>
            <p:ph type="sldImg" idx="2"/>
          </p:nvPr>
        </p:nvSpPr>
        <p:spPr>
          <a:ln>
            <a:miter lim="800000"/>
            <a:headEnd/>
            <a:tailEnd/>
          </a:ln>
        </p:spPr>
      </p:sp>
      <p:sp>
        <p:nvSpPr>
          <p:cNvPr id="27651" name="Google Shape;158;p:notes">
            <a:extLst>
              <a:ext uri="{FF2B5EF4-FFF2-40B4-BE49-F238E27FC236}">
                <a16:creationId xmlns:a16="http://schemas.microsoft.com/office/drawing/2014/main" id="{859FD8FB-21E8-4B5F-8ECD-E38195E1878C}"/>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Google Shape;143;g35f391192_029:notes">
            <a:extLst>
              <a:ext uri="{FF2B5EF4-FFF2-40B4-BE49-F238E27FC236}">
                <a16:creationId xmlns:a16="http://schemas.microsoft.com/office/drawing/2014/main" id="{43BD3092-308D-4737-A353-FC80FBB850A0}"/>
              </a:ext>
            </a:extLst>
          </p:cNvPr>
          <p:cNvSpPr>
            <a:spLocks noGrp="1" noRot="1" noChangeAspect="1" noTextEdit="1"/>
          </p:cNvSpPr>
          <p:nvPr>
            <p:ph type="sldImg" idx="2"/>
          </p:nvPr>
        </p:nvSpPr>
        <p:spPr>
          <a:ln>
            <a:miter lim="800000"/>
            <a:headEnd/>
            <a:tailEnd/>
          </a:ln>
        </p:spPr>
      </p:sp>
      <p:sp>
        <p:nvSpPr>
          <p:cNvPr id="28675" name="Google Shape;144;g35f391192_029:notes">
            <a:extLst>
              <a:ext uri="{FF2B5EF4-FFF2-40B4-BE49-F238E27FC236}">
                <a16:creationId xmlns:a16="http://schemas.microsoft.com/office/drawing/2014/main" id="{1C3C7BD3-BD58-4479-BA36-BF97E8CC6E7E}"/>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Google Shape;157;p:notes">
            <a:extLst>
              <a:ext uri="{FF2B5EF4-FFF2-40B4-BE49-F238E27FC236}">
                <a16:creationId xmlns:a16="http://schemas.microsoft.com/office/drawing/2014/main" id="{C37D36B4-C177-41C0-A9A6-B6717274857E}"/>
              </a:ext>
            </a:extLst>
          </p:cNvPr>
          <p:cNvSpPr>
            <a:spLocks noGrp="1" noRot="1" noChangeAspect="1" noTextEdit="1"/>
          </p:cNvSpPr>
          <p:nvPr>
            <p:ph type="sldImg" idx="2"/>
          </p:nvPr>
        </p:nvSpPr>
        <p:spPr>
          <a:ln>
            <a:miter lim="800000"/>
            <a:headEnd/>
            <a:tailEnd/>
          </a:ln>
        </p:spPr>
      </p:sp>
      <p:sp>
        <p:nvSpPr>
          <p:cNvPr id="29699" name="Google Shape;158;p:notes">
            <a:extLst>
              <a:ext uri="{FF2B5EF4-FFF2-40B4-BE49-F238E27FC236}">
                <a16:creationId xmlns:a16="http://schemas.microsoft.com/office/drawing/2014/main" id="{E0ED4602-46F7-4DC5-A99E-54E922430C00}"/>
              </a:ext>
            </a:extLst>
          </p:cNvPr>
          <p:cNvSpPr txBox="1">
            <a:spLocks noGrp="1"/>
          </p:cNvSpPr>
          <p:nvPr>
            <p:ph type="body" idx="1"/>
          </p:nvPr>
        </p:nvSpPr>
        <p:spPr>
          <a:ln/>
        </p:spPr>
        <p:txBody>
          <a:bodyPr/>
          <a:lstStyle/>
          <a:p>
            <a:pPr marL="0" indent="0" eaLnBrk="1" hangingPunct="1">
              <a:buSzPts val="1400"/>
            </a:pPr>
            <a:endParaRPr lang="sk-SK" altLang="sk-SK" sz="110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3" name="Google Shape;10;p2">
            <a:extLst>
              <a:ext uri="{FF2B5EF4-FFF2-40B4-BE49-F238E27FC236}">
                <a16:creationId xmlns:a16="http://schemas.microsoft.com/office/drawing/2014/main" id="{5B83E5D6-4D4E-4152-8248-E07F3F2D1F40}"/>
              </a:ext>
            </a:extLst>
          </p:cNvPr>
          <p:cNvSpPr>
            <a:spLocks noChangeArrowheads="1"/>
          </p:cNvSpPr>
          <p:nvPr/>
        </p:nvSpPr>
        <p:spPr bwMode="auto">
          <a:xfrm>
            <a:off x="0" y="4287838"/>
            <a:ext cx="9144000" cy="247650"/>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4" name="Google Shape;11;p2">
            <a:extLst>
              <a:ext uri="{FF2B5EF4-FFF2-40B4-BE49-F238E27FC236}">
                <a16:creationId xmlns:a16="http://schemas.microsoft.com/office/drawing/2014/main" id="{5EEEFF58-C42D-4CBF-8612-EEF59CF7842A}"/>
              </a:ext>
            </a:extLst>
          </p:cNvPr>
          <p:cNvSpPr>
            <a:spLocks noChangeArrowheads="1"/>
          </p:cNvSpPr>
          <p:nvPr/>
        </p:nvSpPr>
        <p:spPr bwMode="auto">
          <a:xfrm>
            <a:off x="0" y="0"/>
            <a:ext cx="914400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5" name="Google Shape;12;p2">
            <a:extLst>
              <a:ext uri="{FF2B5EF4-FFF2-40B4-BE49-F238E27FC236}">
                <a16:creationId xmlns:a16="http://schemas.microsoft.com/office/drawing/2014/main" id="{7AFB0F07-9B9F-4FDF-BA0A-842633A13BF4}"/>
              </a:ext>
            </a:extLst>
          </p:cNvPr>
          <p:cNvSpPr>
            <a:spLocks noChangeArrowheads="1"/>
          </p:cNvSpPr>
          <p:nvPr/>
        </p:nvSpPr>
        <p:spPr bwMode="auto">
          <a:xfrm>
            <a:off x="0" y="500063"/>
            <a:ext cx="9144000" cy="382428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13;p2">
            <a:extLst>
              <a:ext uri="{FF2B5EF4-FFF2-40B4-BE49-F238E27FC236}">
                <a16:creationId xmlns:a16="http://schemas.microsoft.com/office/drawing/2014/main" id="{E8F9573B-9160-484A-8F77-53069E333B38}"/>
              </a:ext>
            </a:extLst>
          </p:cNvPr>
          <p:cNvSpPr>
            <a:spLocks noChangeArrowheads="1"/>
          </p:cNvSpPr>
          <p:nvPr/>
        </p:nvSpPr>
        <p:spPr bwMode="auto">
          <a:xfrm>
            <a:off x="0" y="4494213"/>
            <a:ext cx="9144000" cy="117475"/>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14;p2">
            <a:extLst>
              <a:ext uri="{FF2B5EF4-FFF2-40B4-BE49-F238E27FC236}">
                <a16:creationId xmlns:a16="http://schemas.microsoft.com/office/drawing/2014/main" id="{01A9E839-0905-43E5-83F0-58F13DBD84D2}"/>
              </a:ext>
            </a:extLst>
          </p:cNvPr>
          <p:cNvSpPr>
            <a:spLocks noChangeArrowheads="1"/>
          </p:cNvSpPr>
          <p:nvPr/>
        </p:nvSpPr>
        <p:spPr bwMode="auto">
          <a:xfrm>
            <a:off x="0" y="4584700"/>
            <a:ext cx="9144000" cy="558800"/>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5" name="Google Shape;15;p2"/>
          <p:cNvSpPr txBox="1">
            <a:spLocks noGrp="1"/>
          </p:cNvSpPr>
          <p:nvPr>
            <p:ph type="ctrTitle"/>
          </p:nvPr>
        </p:nvSpPr>
        <p:spPr>
          <a:xfrm>
            <a:off x="685800" y="2601425"/>
            <a:ext cx="5810400" cy="1159800"/>
          </a:xfrm>
          <a:prstGeom prst="rect">
            <a:avLst/>
          </a:prstGeom>
        </p:spPr>
        <p:txBody>
          <a:bodyPr spcFirstLastPara="1" anchor="b">
            <a:noAutofit/>
          </a:bodyPr>
          <a:lstStyle>
            <a:lvl1pPr lvl="0">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extLst>
      <p:ext uri="{BB962C8B-B14F-4D97-AF65-F5344CB8AC3E}">
        <p14:creationId xmlns:p14="http://schemas.microsoft.com/office/powerpoint/2010/main" val="3765861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6"/>
        <p:cNvGrpSpPr/>
        <p:nvPr/>
      </p:nvGrpSpPr>
      <p:grpSpPr>
        <a:xfrm>
          <a:off x="0" y="0"/>
          <a:ext cx="0" cy="0"/>
          <a:chOff x="0" y="0"/>
          <a:chExt cx="0" cy="0"/>
        </a:xfrm>
      </p:grpSpPr>
      <p:sp>
        <p:nvSpPr>
          <p:cNvPr id="4" name="Google Shape;19;p3">
            <a:extLst>
              <a:ext uri="{FF2B5EF4-FFF2-40B4-BE49-F238E27FC236}">
                <a16:creationId xmlns:a16="http://schemas.microsoft.com/office/drawing/2014/main" id="{038015CC-A1C4-4320-B077-83DD98C93282}"/>
              </a:ext>
            </a:extLst>
          </p:cNvPr>
          <p:cNvSpPr>
            <a:spLocks noChangeArrowheads="1"/>
          </p:cNvSpPr>
          <p:nvPr/>
        </p:nvSpPr>
        <p:spPr bwMode="auto">
          <a:xfrm>
            <a:off x="0" y="4287838"/>
            <a:ext cx="3475038" cy="247650"/>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20;p3">
            <a:extLst>
              <a:ext uri="{FF2B5EF4-FFF2-40B4-BE49-F238E27FC236}">
                <a16:creationId xmlns:a16="http://schemas.microsoft.com/office/drawing/2014/main" id="{1A54D905-07C8-45BB-AAF7-4BA45F0E6890}"/>
              </a:ext>
            </a:extLst>
          </p:cNvPr>
          <p:cNvSpPr>
            <a:spLocks noChangeArrowheads="1"/>
          </p:cNvSpPr>
          <p:nvPr/>
        </p:nvSpPr>
        <p:spPr bwMode="auto">
          <a:xfrm>
            <a:off x="0" y="0"/>
            <a:ext cx="3475038"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6" name="Google Shape;21;p3">
            <a:extLst>
              <a:ext uri="{FF2B5EF4-FFF2-40B4-BE49-F238E27FC236}">
                <a16:creationId xmlns:a16="http://schemas.microsoft.com/office/drawing/2014/main" id="{49B7C014-3408-4D7C-8585-67F06CDF2956}"/>
              </a:ext>
            </a:extLst>
          </p:cNvPr>
          <p:cNvSpPr>
            <a:spLocks noChangeArrowheads="1"/>
          </p:cNvSpPr>
          <p:nvPr/>
        </p:nvSpPr>
        <p:spPr bwMode="auto">
          <a:xfrm>
            <a:off x="0" y="500063"/>
            <a:ext cx="3475038" cy="382428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22;p3">
            <a:extLst>
              <a:ext uri="{FF2B5EF4-FFF2-40B4-BE49-F238E27FC236}">
                <a16:creationId xmlns:a16="http://schemas.microsoft.com/office/drawing/2014/main" id="{0CF8D87D-4508-43E6-AEEE-3E2810AB78C6}"/>
              </a:ext>
            </a:extLst>
          </p:cNvPr>
          <p:cNvSpPr>
            <a:spLocks noChangeArrowheads="1"/>
          </p:cNvSpPr>
          <p:nvPr/>
        </p:nvSpPr>
        <p:spPr bwMode="auto">
          <a:xfrm>
            <a:off x="0" y="4494213"/>
            <a:ext cx="3475038" cy="117475"/>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23;p3">
            <a:extLst>
              <a:ext uri="{FF2B5EF4-FFF2-40B4-BE49-F238E27FC236}">
                <a16:creationId xmlns:a16="http://schemas.microsoft.com/office/drawing/2014/main" id="{34494754-7623-4D27-8D11-29089F9CE104}"/>
              </a:ext>
            </a:extLst>
          </p:cNvPr>
          <p:cNvSpPr>
            <a:spLocks noChangeArrowheads="1"/>
          </p:cNvSpPr>
          <p:nvPr/>
        </p:nvSpPr>
        <p:spPr bwMode="auto">
          <a:xfrm>
            <a:off x="0" y="4584700"/>
            <a:ext cx="3475038" cy="558800"/>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7" name="Google Shape;17;p3"/>
          <p:cNvSpPr txBox="1">
            <a:spLocks noGrp="1"/>
          </p:cNvSpPr>
          <p:nvPr>
            <p:ph type="ctrTitle"/>
          </p:nvPr>
        </p:nvSpPr>
        <p:spPr>
          <a:xfrm>
            <a:off x="4113600" y="2878750"/>
            <a:ext cx="4505700" cy="1159800"/>
          </a:xfrm>
          <a:prstGeom prst="rect">
            <a:avLst/>
          </a:prstGeom>
        </p:spPr>
        <p:txBody>
          <a:bodyPr spcFirstLastPara="1" anchor="b">
            <a:noAutofit/>
          </a:bodyPr>
          <a:lstStyle>
            <a:lvl1pPr lvl="0" rtl="0">
              <a:spcBef>
                <a:spcPts val="0"/>
              </a:spcBef>
              <a:spcAft>
                <a:spcPts val="0"/>
              </a:spcAft>
              <a:buClr>
                <a:srgbClr val="114454"/>
              </a:buClr>
              <a:buSzPts val="4800"/>
              <a:buNone/>
              <a:defRPr sz="4800">
                <a:solidFill>
                  <a:srgbClr val="114454"/>
                </a:solidFill>
              </a:defRPr>
            </a:lvl1pPr>
            <a:lvl2pPr lvl="1" rtl="0">
              <a:spcBef>
                <a:spcPts val="0"/>
              </a:spcBef>
              <a:spcAft>
                <a:spcPts val="0"/>
              </a:spcAft>
              <a:buClr>
                <a:srgbClr val="114454"/>
              </a:buClr>
              <a:buSzPts val="4800"/>
              <a:buNone/>
              <a:defRPr sz="4800">
                <a:solidFill>
                  <a:srgbClr val="114454"/>
                </a:solidFill>
              </a:defRPr>
            </a:lvl2pPr>
            <a:lvl3pPr lvl="2" rtl="0">
              <a:spcBef>
                <a:spcPts val="0"/>
              </a:spcBef>
              <a:spcAft>
                <a:spcPts val="0"/>
              </a:spcAft>
              <a:buClr>
                <a:srgbClr val="114454"/>
              </a:buClr>
              <a:buSzPts val="4800"/>
              <a:buNone/>
              <a:defRPr sz="4800">
                <a:solidFill>
                  <a:srgbClr val="114454"/>
                </a:solidFill>
              </a:defRPr>
            </a:lvl3pPr>
            <a:lvl4pPr lvl="3" rtl="0">
              <a:spcBef>
                <a:spcPts val="0"/>
              </a:spcBef>
              <a:spcAft>
                <a:spcPts val="0"/>
              </a:spcAft>
              <a:buClr>
                <a:srgbClr val="114454"/>
              </a:buClr>
              <a:buSzPts val="4800"/>
              <a:buNone/>
              <a:defRPr sz="4800">
                <a:solidFill>
                  <a:srgbClr val="114454"/>
                </a:solidFill>
              </a:defRPr>
            </a:lvl4pPr>
            <a:lvl5pPr lvl="4" rtl="0">
              <a:spcBef>
                <a:spcPts val="0"/>
              </a:spcBef>
              <a:spcAft>
                <a:spcPts val="0"/>
              </a:spcAft>
              <a:buClr>
                <a:srgbClr val="114454"/>
              </a:buClr>
              <a:buSzPts val="4800"/>
              <a:buNone/>
              <a:defRPr sz="4800">
                <a:solidFill>
                  <a:srgbClr val="114454"/>
                </a:solidFill>
              </a:defRPr>
            </a:lvl5pPr>
            <a:lvl6pPr lvl="5" rtl="0">
              <a:spcBef>
                <a:spcPts val="0"/>
              </a:spcBef>
              <a:spcAft>
                <a:spcPts val="0"/>
              </a:spcAft>
              <a:buClr>
                <a:srgbClr val="114454"/>
              </a:buClr>
              <a:buSzPts val="4800"/>
              <a:buNone/>
              <a:defRPr sz="4800">
                <a:solidFill>
                  <a:srgbClr val="114454"/>
                </a:solidFill>
              </a:defRPr>
            </a:lvl6pPr>
            <a:lvl7pPr lvl="6" rtl="0">
              <a:spcBef>
                <a:spcPts val="0"/>
              </a:spcBef>
              <a:spcAft>
                <a:spcPts val="0"/>
              </a:spcAft>
              <a:buClr>
                <a:srgbClr val="114454"/>
              </a:buClr>
              <a:buSzPts val="4800"/>
              <a:buNone/>
              <a:defRPr sz="4800">
                <a:solidFill>
                  <a:srgbClr val="114454"/>
                </a:solidFill>
              </a:defRPr>
            </a:lvl7pPr>
            <a:lvl8pPr lvl="7" rtl="0">
              <a:spcBef>
                <a:spcPts val="0"/>
              </a:spcBef>
              <a:spcAft>
                <a:spcPts val="0"/>
              </a:spcAft>
              <a:buClr>
                <a:srgbClr val="114454"/>
              </a:buClr>
              <a:buSzPts val="4800"/>
              <a:buNone/>
              <a:defRPr sz="4800">
                <a:solidFill>
                  <a:srgbClr val="114454"/>
                </a:solidFill>
              </a:defRPr>
            </a:lvl8pPr>
            <a:lvl9pPr lvl="8" rtl="0">
              <a:spcBef>
                <a:spcPts val="0"/>
              </a:spcBef>
              <a:spcAft>
                <a:spcPts val="0"/>
              </a:spcAft>
              <a:buClr>
                <a:srgbClr val="114454"/>
              </a:buClr>
              <a:buSzPts val="4800"/>
              <a:buNone/>
              <a:defRPr sz="4800">
                <a:solidFill>
                  <a:srgbClr val="114454"/>
                </a:solidFill>
              </a:defRPr>
            </a:lvl9pPr>
          </a:lstStyle>
          <a:p>
            <a:endParaRPr/>
          </a:p>
        </p:txBody>
      </p:sp>
      <p:sp>
        <p:nvSpPr>
          <p:cNvPr id="18" name="Google Shape;18;p3"/>
          <p:cNvSpPr txBox="1">
            <a:spLocks noGrp="1"/>
          </p:cNvSpPr>
          <p:nvPr>
            <p:ph type="subTitle" idx="1"/>
          </p:nvPr>
        </p:nvSpPr>
        <p:spPr>
          <a:xfrm>
            <a:off x="4113600" y="3983050"/>
            <a:ext cx="4505700" cy="784800"/>
          </a:xfrm>
          <a:prstGeom prst="rect">
            <a:avLst/>
          </a:prstGeom>
        </p:spPr>
        <p:txBody>
          <a:bodyPr spcFirstLastPara="1">
            <a:noAutofit/>
          </a:bodyPr>
          <a:lstStyle>
            <a:lvl1pPr lvl="0" rtl="0">
              <a:spcBef>
                <a:spcPts val="0"/>
              </a:spcBef>
              <a:spcAft>
                <a:spcPts val="0"/>
              </a:spcAft>
              <a:buClr>
                <a:srgbClr val="94BF6E"/>
              </a:buClr>
              <a:buSzPts val="1800"/>
              <a:buNone/>
              <a:defRPr sz="1800" b="1">
                <a:solidFill>
                  <a:srgbClr val="94BF6E"/>
                </a:solidFill>
              </a:defRPr>
            </a:lvl1pPr>
            <a:lvl2pPr lvl="1" rtl="0">
              <a:spcBef>
                <a:spcPts val="0"/>
              </a:spcBef>
              <a:spcAft>
                <a:spcPts val="0"/>
              </a:spcAft>
              <a:buClr>
                <a:srgbClr val="94BF6E"/>
              </a:buClr>
              <a:buSzPts val="1800"/>
              <a:buNone/>
              <a:defRPr sz="1800" b="1">
                <a:solidFill>
                  <a:srgbClr val="94BF6E"/>
                </a:solidFill>
              </a:defRPr>
            </a:lvl2pPr>
            <a:lvl3pPr lvl="2" rtl="0">
              <a:spcBef>
                <a:spcPts val="0"/>
              </a:spcBef>
              <a:spcAft>
                <a:spcPts val="0"/>
              </a:spcAft>
              <a:buClr>
                <a:srgbClr val="94BF6E"/>
              </a:buClr>
              <a:buSzPts val="1800"/>
              <a:buNone/>
              <a:defRPr sz="1800" b="1">
                <a:solidFill>
                  <a:srgbClr val="94BF6E"/>
                </a:solidFill>
              </a:defRPr>
            </a:lvl3pPr>
            <a:lvl4pPr lvl="3" rtl="0">
              <a:spcBef>
                <a:spcPts val="0"/>
              </a:spcBef>
              <a:spcAft>
                <a:spcPts val="0"/>
              </a:spcAft>
              <a:buClr>
                <a:srgbClr val="94BF6E"/>
              </a:buClr>
              <a:buSzPts val="1800"/>
              <a:buNone/>
              <a:defRPr b="1">
                <a:solidFill>
                  <a:srgbClr val="94BF6E"/>
                </a:solidFill>
              </a:defRPr>
            </a:lvl4pPr>
            <a:lvl5pPr lvl="4" rtl="0">
              <a:spcBef>
                <a:spcPts val="0"/>
              </a:spcBef>
              <a:spcAft>
                <a:spcPts val="0"/>
              </a:spcAft>
              <a:buClr>
                <a:srgbClr val="94BF6E"/>
              </a:buClr>
              <a:buSzPts val="1800"/>
              <a:buNone/>
              <a:defRPr b="1">
                <a:solidFill>
                  <a:srgbClr val="94BF6E"/>
                </a:solidFill>
              </a:defRPr>
            </a:lvl5pPr>
            <a:lvl6pPr lvl="5" rtl="0">
              <a:spcBef>
                <a:spcPts val="0"/>
              </a:spcBef>
              <a:spcAft>
                <a:spcPts val="0"/>
              </a:spcAft>
              <a:buClr>
                <a:srgbClr val="94BF6E"/>
              </a:buClr>
              <a:buSzPts val="1800"/>
              <a:buNone/>
              <a:defRPr b="1">
                <a:solidFill>
                  <a:srgbClr val="94BF6E"/>
                </a:solidFill>
              </a:defRPr>
            </a:lvl6pPr>
            <a:lvl7pPr lvl="6" rtl="0">
              <a:spcBef>
                <a:spcPts val="0"/>
              </a:spcBef>
              <a:spcAft>
                <a:spcPts val="0"/>
              </a:spcAft>
              <a:buClr>
                <a:srgbClr val="94BF6E"/>
              </a:buClr>
              <a:buSzPts val="1800"/>
              <a:buNone/>
              <a:defRPr b="1">
                <a:solidFill>
                  <a:srgbClr val="94BF6E"/>
                </a:solidFill>
              </a:defRPr>
            </a:lvl7pPr>
            <a:lvl8pPr lvl="7" rtl="0">
              <a:spcBef>
                <a:spcPts val="0"/>
              </a:spcBef>
              <a:spcAft>
                <a:spcPts val="0"/>
              </a:spcAft>
              <a:buClr>
                <a:srgbClr val="94BF6E"/>
              </a:buClr>
              <a:buSzPts val="1800"/>
              <a:buNone/>
              <a:defRPr b="1">
                <a:solidFill>
                  <a:srgbClr val="94BF6E"/>
                </a:solidFill>
              </a:defRPr>
            </a:lvl8pPr>
            <a:lvl9pPr lvl="8" rtl="0">
              <a:spcBef>
                <a:spcPts val="0"/>
              </a:spcBef>
              <a:spcAft>
                <a:spcPts val="0"/>
              </a:spcAft>
              <a:buClr>
                <a:srgbClr val="94BF6E"/>
              </a:buClr>
              <a:buSzPts val="1800"/>
              <a:buNone/>
              <a:defRPr b="1">
                <a:solidFill>
                  <a:srgbClr val="94BF6E"/>
                </a:solidFill>
              </a:defRPr>
            </a:lvl9pPr>
          </a:lstStyle>
          <a:p>
            <a:endParaRPr/>
          </a:p>
        </p:txBody>
      </p:sp>
      <p:sp>
        <p:nvSpPr>
          <p:cNvPr id="9" name="Google Shape;24;p3">
            <a:extLst>
              <a:ext uri="{FF2B5EF4-FFF2-40B4-BE49-F238E27FC236}">
                <a16:creationId xmlns:a16="http://schemas.microsoft.com/office/drawing/2014/main" id="{B346A6CF-559D-417C-B86C-12165545FEDA}"/>
              </a:ext>
            </a:extLst>
          </p:cNvPr>
          <p:cNvSpPr txBox="1">
            <a:spLocks noGrp="1"/>
          </p:cNvSpPr>
          <p:nvPr>
            <p:ph type="sldNum" idx="10"/>
          </p:nvPr>
        </p:nvSpPr>
        <p:spPr/>
        <p:txBody>
          <a:bodyPr/>
          <a:lstStyle>
            <a:lvl1pPr>
              <a:defRPr/>
            </a:lvl1pPr>
          </a:lstStyle>
          <a:p>
            <a:fld id="{6E5696FE-F8A4-49D8-9A22-8ECF7F0B5BAB}" type="slidenum">
              <a:rPr lang="sk-SK" altLang="sk-SK"/>
              <a:pPr/>
              <a:t>‹#›</a:t>
            </a:fld>
            <a:endParaRPr lang="sk-SK" altLang="sk-SK"/>
          </a:p>
        </p:txBody>
      </p:sp>
    </p:spTree>
    <p:extLst>
      <p:ext uri="{BB962C8B-B14F-4D97-AF65-F5344CB8AC3E}">
        <p14:creationId xmlns:p14="http://schemas.microsoft.com/office/powerpoint/2010/main" val="191323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4"/>
        <p:cNvGrpSpPr/>
        <p:nvPr/>
      </p:nvGrpSpPr>
      <p:grpSpPr>
        <a:xfrm>
          <a:off x="0" y="0"/>
          <a:ext cx="0" cy="0"/>
          <a:chOff x="0" y="0"/>
          <a:chExt cx="0" cy="0"/>
        </a:xfrm>
      </p:grpSpPr>
      <p:sp>
        <p:nvSpPr>
          <p:cNvPr id="4" name="Google Shape;35;p5">
            <a:extLst>
              <a:ext uri="{FF2B5EF4-FFF2-40B4-BE49-F238E27FC236}">
                <a16:creationId xmlns:a16="http://schemas.microsoft.com/office/drawing/2014/main" id="{77868601-2773-4A04-9D5A-2061F1FE005B}"/>
              </a:ext>
            </a:extLst>
          </p:cNvPr>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5" name="Google Shape;36;p5">
            <a:extLst>
              <a:ext uri="{FF2B5EF4-FFF2-40B4-BE49-F238E27FC236}">
                <a16:creationId xmlns:a16="http://schemas.microsoft.com/office/drawing/2014/main" id="{4EB32B90-B84B-41D7-9459-2B5005EF14D0}"/>
              </a:ext>
            </a:extLst>
          </p:cNvPr>
          <p:cNvSpPr>
            <a:spLocks noChangeArrowheads="1"/>
          </p:cNvSpPr>
          <p:nvPr/>
        </p:nvSpPr>
        <p:spPr bwMode="auto">
          <a:xfrm>
            <a:off x="0" y="500063"/>
            <a:ext cx="457200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37;p5">
            <a:extLst>
              <a:ext uri="{FF2B5EF4-FFF2-40B4-BE49-F238E27FC236}">
                <a16:creationId xmlns:a16="http://schemas.microsoft.com/office/drawing/2014/main" id="{71A9AF87-038C-4004-B7DA-3FE6252C6BE1}"/>
              </a:ext>
            </a:extLst>
          </p:cNvPr>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38;p5">
            <a:extLst>
              <a:ext uri="{FF2B5EF4-FFF2-40B4-BE49-F238E27FC236}">
                <a16:creationId xmlns:a16="http://schemas.microsoft.com/office/drawing/2014/main" id="{8B0A4E19-F95A-4C93-829F-0E4E6683DDCC}"/>
              </a:ext>
            </a:extLst>
          </p:cNvPr>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39;p5">
            <a:extLst>
              <a:ext uri="{FF2B5EF4-FFF2-40B4-BE49-F238E27FC236}">
                <a16:creationId xmlns:a16="http://schemas.microsoft.com/office/drawing/2014/main" id="{9182B9F5-AAC1-44CC-B3A0-A91DDFCA3D2F}"/>
              </a:ext>
            </a:extLst>
          </p:cNvPr>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cxnSp>
        <p:nvCxnSpPr>
          <p:cNvPr id="9" name="Google Shape;40;p5">
            <a:extLst>
              <a:ext uri="{FF2B5EF4-FFF2-40B4-BE49-F238E27FC236}">
                <a16:creationId xmlns:a16="http://schemas.microsoft.com/office/drawing/2014/main" id="{46F2E22B-6DE6-4059-BFA9-A0D46A287826}"/>
              </a:ext>
            </a:extLst>
          </p:cNvPr>
          <p:cNvCxnSpPr>
            <a:cxnSpLocks noChangeShapeType="1"/>
          </p:cNvCxnSpPr>
          <p:nvPr/>
        </p:nvCxnSpPr>
        <p:spPr bwMode="auto">
          <a:xfrm>
            <a:off x="1038225" y="809625"/>
            <a:ext cx="0" cy="471488"/>
          </a:xfrm>
          <a:prstGeom prst="straightConnector1">
            <a:avLst/>
          </a:prstGeom>
          <a:noFill/>
          <a:ln w="9525">
            <a:solidFill>
              <a:srgbClr val="18637B"/>
            </a:solidFill>
            <a:round/>
            <a:headEnd/>
            <a:tailEnd/>
          </a:ln>
          <a:extLst>
            <a:ext uri="{909E8E84-426E-40DD-AFC4-6F175D3DCCD1}">
              <a14:hiddenFill xmlns:a14="http://schemas.microsoft.com/office/drawing/2010/main">
                <a:noFill/>
              </a14:hiddenFill>
            </a:ext>
          </a:extLst>
        </p:spPr>
      </p:cxnSp>
      <p:sp>
        <p:nvSpPr>
          <p:cNvPr id="41" name="Google Shape;41;p5"/>
          <p:cNvSpPr txBox="1">
            <a:spLocks noGrp="1"/>
          </p:cNvSpPr>
          <p:nvPr>
            <p:ph type="title"/>
          </p:nvPr>
        </p:nvSpPr>
        <p:spPr>
          <a:xfrm>
            <a:off x="1146025" y="530725"/>
            <a:ext cx="3208800" cy="1028700"/>
          </a:xfrm>
          <a:prstGeom prst="rect">
            <a:avLst/>
          </a:prstGeom>
        </p:spPr>
        <p:txBody>
          <a:bodyPr spcFirstLastPara="1">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42" name="Google Shape;42;p5"/>
          <p:cNvSpPr txBox="1">
            <a:spLocks noGrp="1"/>
          </p:cNvSpPr>
          <p:nvPr>
            <p:ph type="body" idx="1"/>
          </p:nvPr>
        </p:nvSpPr>
        <p:spPr>
          <a:xfrm>
            <a:off x="1146025" y="1767275"/>
            <a:ext cx="7540800" cy="3158700"/>
          </a:xfrm>
          <a:prstGeom prst="rect">
            <a:avLst/>
          </a:prstGeom>
        </p:spPr>
        <p:txBody>
          <a:bodyPr spcFirstLastPara="1">
            <a:noAutofit/>
          </a:bodyPr>
          <a:lstStyle>
            <a:lvl1pPr marL="457200" lvl="0" indent="-406400">
              <a:spcBef>
                <a:spcPts val="600"/>
              </a:spcBef>
              <a:spcAft>
                <a:spcPts val="0"/>
              </a:spcAft>
              <a:buSzPts val="2800"/>
              <a:buChar char="▪"/>
              <a:defRPr sz="2800"/>
            </a:lvl1pPr>
            <a:lvl2pPr marL="914400" lvl="1" indent="-406400">
              <a:spcBef>
                <a:spcPts val="0"/>
              </a:spcBef>
              <a:spcAft>
                <a:spcPts val="0"/>
              </a:spcAft>
              <a:buSzPts val="2800"/>
              <a:buChar char="▫"/>
              <a:defRPr sz="2800"/>
            </a:lvl2pPr>
            <a:lvl3pPr marL="1371600" lvl="2" indent="-406400">
              <a:spcBef>
                <a:spcPts val="0"/>
              </a:spcBef>
              <a:spcAft>
                <a:spcPts val="0"/>
              </a:spcAft>
              <a:buSzPts val="2800"/>
              <a:buChar char="■"/>
              <a:defRPr sz="2800"/>
            </a:lvl3pPr>
            <a:lvl4pPr marL="1828800" lvl="3" indent="-406400">
              <a:spcBef>
                <a:spcPts val="0"/>
              </a:spcBef>
              <a:spcAft>
                <a:spcPts val="0"/>
              </a:spcAft>
              <a:buSzPts val="2800"/>
              <a:buChar char="●"/>
              <a:defRPr sz="2800"/>
            </a:lvl4pPr>
            <a:lvl5pPr marL="2286000" lvl="4" indent="-406400">
              <a:spcBef>
                <a:spcPts val="0"/>
              </a:spcBef>
              <a:spcAft>
                <a:spcPts val="0"/>
              </a:spcAft>
              <a:buSzPts val="2800"/>
              <a:buChar char="○"/>
              <a:defRPr sz="2800"/>
            </a:lvl5pPr>
            <a:lvl6pPr marL="2743200" lvl="5" indent="-406400">
              <a:spcBef>
                <a:spcPts val="0"/>
              </a:spcBef>
              <a:spcAft>
                <a:spcPts val="0"/>
              </a:spcAft>
              <a:buSzPts val="2800"/>
              <a:buChar char="■"/>
              <a:defRPr sz="2800"/>
            </a:lvl6pPr>
            <a:lvl7pPr marL="3200400" lvl="6" indent="-406400">
              <a:spcBef>
                <a:spcPts val="0"/>
              </a:spcBef>
              <a:spcAft>
                <a:spcPts val="0"/>
              </a:spcAft>
              <a:buSzPts val="2800"/>
              <a:buChar char="●"/>
              <a:defRPr sz="2800"/>
            </a:lvl7pPr>
            <a:lvl8pPr marL="3657600" lvl="7" indent="-406400">
              <a:spcBef>
                <a:spcPts val="0"/>
              </a:spcBef>
              <a:spcAft>
                <a:spcPts val="0"/>
              </a:spcAft>
              <a:buSzPts val="2800"/>
              <a:buChar char="○"/>
              <a:defRPr sz="2800"/>
            </a:lvl8pPr>
            <a:lvl9pPr marL="4114800" lvl="8" indent="-406400">
              <a:spcBef>
                <a:spcPts val="0"/>
              </a:spcBef>
              <a:spcAft>
                <a:spcPts val="0"/>
              </a:spcAft>
              <a:buSzPts val="2800"/>
              <a:buChar char="■"/>
              <a:defRPr sz="2800"/>
            </a:lvl9pPr>
          </a:lstStyle>
          <a:p>
            <a:endParaRPr/>
          </a:p>
        </p:txBody>
      </p:sp>
      <p:sp>
        <p:nvSpPr>
          <p:cNvPr id="10" name="Google Shape;43;p5">
            <a:extLst>
              <a:ext uri="{FF2B5EF4-FFF2-40B4-BE49-F238E27FC236}">
                <a16:creationId xmlns:a16="http://schemas.microsoft.com/office/drawing/2014/main" id="{CAB5E30E-DC38-48E5-B268-782527F281B5}"/>
              </a:ext>
            </a:extLst>
          </p:cNvPr>
          <p:cNvSpPr txBox="1">
            <a:spLocks noGrp="1"/>
          </p:cNvSpPr>
          <p:nvPr>
            <p:ph type="sldNum" idx="10"/>
          </p:nvPr>
        </p:nvSpPr>
        <p:spPr/>
        <p:txBody>
          <a:bodyPr/>
          <a:lstStyle>
            <a:lvl1pPr>
              <a:defRPr/>
            </a:lvl1pPr>
          </a:lstStyle>
          <a:p>
            <a:fld id="{75BB9203-F562-4D8C-8F28-33C2E78E84A9}" type="slidenum">
              <a:rPr lang="sk-SK" altLang="sk-SK"/>
              <a:pPr/>
              <a:t>‹#›</a:t>
            </a:fld>
            <a:endParaRPr lang="sk-SK" altLang="sk-SK"/>
          </a:p>
        </p:txBody>
      </p:sp>
    </p:spTree>
    <p:extLst>
      <p:ext uri="{BB962C8B-B14F-4D97-AF65-F5344CB8AC3E}">
        <p14:creationId xmlns:p14="http://schemas.microsoft.com/office/powerpoint/2010/main" val="3225713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55"/>
        <p:cNvGrpSpPr/>
        <p:nvPr/>
      </p:nvGrpSpPr>
      <p:grpSpPr>
        <a:xfrm>
          <a:off x="0" y="0"/>
          <a:ext cx="0" cy="0"/>
          <a:chOff x="0" y="0"/>
          <a:chExt cx="0" cy="0"/>
        </a:xfrm>
      </p:grpSpPr>
      <p:sp>
        <p:nvSpPr>
          <p:cNvPr id="6" name="Google Shape;56;p7">
            <a:extLst>
              <a:ext uri="{FF2B5EF4-FFF2-40B4-BE49-F238E27FC236}">
                <a16:creationId xmlns:a16="http://schemas.microsoft.com/office/drawing/2014/main" id="{6AC61DE8-6C0A-4216-ABDA-9B30303F15D4}"/>
              </a:ext>
            </a:extLst>
          </p:cNvPr>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7" name="Google Shape;57;p7">
            <a:extLst>
              <a:ext uri="{FF2B5EF4-FFF2-40B4-BE49-F238E27FC236}">
                <a16:creationId xmlns:a16="http://schemas.microsoft.com/office/drawing/2014/main" id="{744FFC61-6EBA-4001-B0FC-24CDF1D09EB3}"/>
              </a:ext>
            </a:extLst>
          </p:cNvPr>
          <p:cNvSpPr>
            <a:spLocks noChangeArrowheads="1"/>
          </p:cNvSpPr>
          <p:nvPr/>
        </p:nvSpPr>
        <p:spPr bwMode="auto">
          <a:xfrm>
            <a:off x="0" y="500063"/>
            <a:ext cx="457200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58;p7">
            <a:extLst>
              <a:ext uri="{FF2B5EF4-FFF2-40B4-BE49-F238E27FC236}">
                <a16:creationId xmlns:a16="http://schemas.microsoft.com/office/drawing/2014/main" id="{119D0E12-4CE6-46CD-9EA5-400916A9073C}"/>
              </a:ext>
            </a:extLst>
          </p:cNvPr>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9" name="Google Shape;59;p7">
            <a:extLst>
              <a:ext uri="{FF2B5EF4-FFF2-40B4-BE49-F238E27FC236}">
                <a16:creationId xmlns:a16="http://schemas.microsoft.com/office/drawing/2014/main" id="{1696A67F-F463-4A7E-B618-43D593C9D91F}"/>
              </a:ext>
            </a:extLst>
          </p:cNvPr>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0" name="Google Shape;60;p7">
            <a:extLst>
              <a:ext uri="{FF2B5EF4-FFF2-40B4-BE49-F238E27FC236}">
                <a16:creationId xmlns:a16="http://schemas.microsoft.com/office/drawing/2014/main" id="{38B9DA87-4C67-4F13-9A51-CDB67A4DB08E}"/>
              </a:ext>
            </a:extLst>
          </p:cNvPr>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cxnSp>
        <p:nvCxnSpPr>
          <p:cNvPr id="11" name="Google Shape;61;p7">
            <a:extLst>
              <a:ext uri="{FF2B5EF4-FFF2-40B4-BE49-F238E27FC236}">
                <a16:creationId xmlns:a16="http://schemas.microsoft.com/office/drawing/2014/main" id="{0183AAB7-9C65-4815-847D-17AB1B9EE6C0}"/>
              </a:ext>
            </a:extLst>
          </p:cNvPr>
          <p:cNvCxnSpPr>
            <a:cxnSpLocks noChangeShapeType="1"/>
          </p:cNvCxnSpPr>
          <p:nvPr/>
        </p:nvCxnSpPr>
        <p:spPr bwMode="auto">
          <a:xfrm>
            <a:off x="1038225" y="809625"/>
            <a:ext cx="0" cy="471488"/>
          </a:xfrm>
          <a:prstGeom prst="straightConnector1">
            <a:avLst/>
          </a:prstGeom>
          <a:noFill/>
          <a:ln w="9525">
            <a:solidFill>
              <a:srgbClr val="18637B"/>
            </a:solidFill>
            <a:round/>
            <a:headEnd/>
            <a:tailEnd/>
          </a:ln>
          <a:extLst>
            <a:ext uri="{909E8E84-426E-40DD-AFC4-6F175D3DCCD1}">
              <a14:hiddenFill xmlns:a14="http://schemas.microsoft.com/office/drawing/2010/main">
                <a:noFill/>
              </a14:hiddenFill>
            </a:ext>
          </a:extLst>
        </p:spPr>
      </p:cxnSp>
      <p:sp>
        <p:nvSpPr>
          <p:cNvPr id="62" name="Google Shape;62;p7"/>
          <p:cNvSpPr txBox="1">
            <a:spLocks noGrp="1"/>
          </p:cNvSpPr>
          <p:nvPr>
            <p:ph type="title"/>
          </p:nvPr>
        </p:nvSpPr>
        <p:spPr>
          <a:xfrm>
            <a:off x="1146025" y="530725"/>
            <a:ext cx="3208800" cy="1028700"/>
          </a:xfrm>
          <a:prstGeom prst="rect">
            <a:avLst/>
          </a:prstGeom>
        </p:spPr>
        <p:txBody>
          <a:bodyPr spcFirstLastPara="1">
            <a:noAutofit/>
          </a:bodyPr>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endParaRPr/>
          </a:p>
        </p:txBody>
      </p:sp>
      <p:sp>
        <p:nvSpPr>
          <p:cNvPr id="63" name="Google Shape;63;p7"/>
          <p:cNvSpPr txBox="1">
            <a:spLocks noGrp="1"/>
          </p:cNvSpPr>
          <p:nvPr>
            <p:ph type="body" idx="1"/>
          </p:nvPr>
        </p:nvSpPr>
        <p:spPr>
          <a:xfrm>
            <a:off x="1146025"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64" name="Google Shape;64;p7"/>
          <p:cNvSpPr txBox="1">
            <a:spLocks noGrp="1"/>
          </p:cNvSpPr>
          <p:nvPr>
            <p:ph type="body" idx="2"/>
          </p:nvPr>
        </p:nvSpPr>
        <p:spPr>
          <a:xfrm>
            <a:off x="3679388"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65" name="Google Shape;65;p7"/>
          <p:cNvSpPr txBox="1">
            <a:spLocks noGrp="1"/>
          </p:cNvSpPr>
          <p:nvPr>
            <p:ph type="body" idx="3"/>
          </p:nvPr>
        </p:nvSpPr>
        <p:spPr>
          <a:xfrm>
            <a:off x="6212750"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12" name="Google Shape;66;p7">
            <a:extLst>
              <a:ext uri="{FF2B5EF4-FFF2-40B4-BE49-F238E27FC236}">
                <a16:creationId xmlns:a16="http://schemas.microsoft.com/office/drawing/2014/main" id="{195C26BD-07A7-421C-913C-5831267E9B3A}"/>
              </a:ext>
            </a:extLst>
          </p:cNvPr>
          <p:cNvSpPr txBox="1">
            <a:spLocks noGrp="1"/>
          </p:cNvSpPr>
          <p:nvPr>
            <p:ph type="sldNum" idx="10"/>
          </p:nvPr>
        </p:nvSpPr>
        <p:spPr/>
        <p:txBody>
          <a:bodyPr/>
          <a:lstStyle>
            <a:lvl1pPr>
              <a:defRPr/>
            </a:lvl1pPr>
          </a:lstStyle>
          <a:p>
            <a:fld id="{92A8B112-4A90-4F7A-85ED-16630B56A93D}" type="slidenum">
              <a:rPr lang="sk-SK" altLang="sk-SK"/>
              <a:pPr/>
              <a:t>‹#›</a:t>
            </a:fld>
            <a:endParaRPr lang="sk-SK" altLang="sk-SK"/>
          </a:p>
        </p:txBody>
      </p:sp>
    </p:spTree>
    <p:extLst>
      <p:ext uri="{BB962C8B-B14F-4D97-AF65-F5344CB8AC3E}">
        <p14:creationId xmlns:p14="http://schemas.microsoft.com/office/powerpoint/2010/main" val="374005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2" name="Google Shape;85;p10">
            <a:extLst>
              <a:ext uri="{FF2B5EF4-FFF2-40B4-BE49-F238E27FC236}">
                <a16:creationId xmlns:a16="http://schemas.microsoft.com/office/drawing/2014/main" id="{19BF0F94-7422-45BD-A9EC-4F21FDBA066F}"/>
              </a:ext>
            </a:extLst>
          </p:cNvPr>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3" name="Google Shape;86;p10">
            <a:extLst>
              <a:ext uri="{FF2B5EF4-FFF2-40B4-BE49-F238E27FC236}">
                <a16:creationId xmlns:a16="http://schemas.microsoft.com/office/drawing/2014/main" id="{61A68116-3ACE-462D-9C37-8506204E778A}"/>
              </a:ext>
            </a:extLst>
          </p:cNvPr>
          <p:cNvSpPr>
            <a:spLocks noChangeArrowheads="1"/>
          </p:cNvSpPr>
          <p:nvPr/>
        </p:nvSpPr>
        <p:spPr bwMode="auto">
          <a:xfrm>
            <a:off x="0" y="500063"/>
            <a:ext cx="24765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4" name="Google Shape;87;p10">
            <a:extLst>
              <a:ext uri="{FF2B5EF4-FFF2-40B4-BE49-F238E27FC236}">
                <a16:creationId xmlns:a16="http://schemas.microsoft.com/office/drawing/2014/main" id="{9A97A776-6535-45A8-99A8-BEDFCAFE40BA}"/>
              </a:ext>
            </a:extLst>
          </p:cNvPr>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88;p10">
            <a:extLst>
              <a:ext uri="{FF2B5EF4-FFF2-40B4-BE49-F238E27FC236}">
                <a16:creationId xmlns:a16="http://schemas.microsoft.com/office/drawing/2014/main" id="{8BCC5D43-0A22-4A87-8732-3514DEBA2CBD}"/>
              </a:ext>
            </a:extLst>
          </p:cNvPr>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89;p10">
            <a:extLst>
              <a:ext uri="{FF2B5EF4-FFF2-40B4-BE49-F238E27FC236}">
                <a16:creationId xmlns:a16="http://schemas.microsoft.com/office/drawing/2014/main" id="{9DEE89B2-0A65-4002-BEF2-B379698D45F5}"/>
              </a:ext>
            </a:extLst>
          </p:cNvPr>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90;p10">
            <a:extLst>
              <a:ext uri="{FF2B5EF4-FFF2-40B4-BE49-F238E27FC236}">
                <a16:creationId xmlns:a16="http://schemas.microsoft.com/office/drawing/2014/main" id="{BD7D6ED3-797A-4DF3-B557-1132DD4293F7}"/>
              </a:ext>
            </a:extLst>
          </p:cNvPr>
          <p:cNvSpPr txBox="1">
            <a:spLocks noGrp="1"/>
          </p:cNvSpPr>
          <p:nvPr>
            <p:ph type="sldNum" idx="10"/>
          </p:nvPr>
        </p:nvSpPr>
        <p:spPr/>
        <p:txBody>
          <a:bodyPr/>
          <a:lstStyle>
            <a:lvl1pPr>
              <a:defRPr/>
            </a:lvl1pPr>
          </a:lstStyle>
          <a:p>
            <a:fld id="{82367BBF-9DEA-4EC3-B8FE-95A8FCD9234A}" type="slidenum">
              <a:rPr lang="sk-SK" altLang="sk-SK"/>
              <a:pPr/>
              <a:t>‹#›</a:t>
            </a:fld>
            <a:endParaRPr lang="sk-SK" altLang="sk-SK"/>
          </a:p>
        </p:txBody>
      </p:sp>
    </p:spTree>
    <p:extLst>
      <p:ext uri="{BB962C8B-B14F-4D97-AF65-F5344CB8AC3E}">
        <p14:creationId xmlns:p14="http://schemas.microsoft.com/office/powerpoint/2010/main" val="210767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style A">
  <p:cSld name="Blank style A">
    <p:spTree>
      <p:nvGrpSpPr>
        <p:cNvPr id="1" name="Shape 91"/>
        <p:cNvGrpSpPr/>
        <p:nvPr/>
      </p:nvGrpSpPr>
      <p:grpSpPr>
        <a:xfrm>
          <a:off x="0" y="0"/>
          <a:ext cx="0" cy="0"/>
          <a:chOff x="0" y="0"/>
          <a:chExt cx="0" cy="0"/>
        </a:xfrm>
      </p:grpSpPr>
      <p:sp>
        <p:nvSpPr>
          <p:cNvPr id="2" name="Google Shape;92;p11">
            <a:extLst>
              <a:ext uri="{FF2B5EF4-FFF2-40B4-BE49-F238E27FC236}">
                <a16:creationId xmlns:a16="http://schemas.microsoft.com/office/drawing/2014/main" id="{D746CC2E-8EC3-454E-81E8-2CBCBF7C54B8}"/>
              </a:ext>
            </a:extLst>
          </p:cNvPr>
          <p:cNvSpPr>
            <a:spLocks noChangeArrowheads="1"/>
          </p:cNvSpPr>
          <p:nvPr/>
        </p:nvSpPr>
        <p:spPr bwMode="auto">
          <a:xfrm>
            <a:off x="0" y="1147763"/>
            <a:ext cx="9144000" cy="2847975"/>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3" name="Google Shape;93;p11">
            <a:extLst>
              <a:ext uri="{FF2B5EF4-FFF2-40B4-BE49-F238E27FC236}">
                <a16:creationId xmlns:a16="http://schemas.microsoft.com/office/drawing/2014/main" id="{D495A9A6-EB8E-41E8-909D-AE77C2E78AD0}"/>
              </a:ext>
            </a:extLst>
          </p:cNvPr>
          <p:cNvSpPr>
            <a:spLocks noChangeArrowheads="1"/>
          </p:cNvSpPr>
          <p:nvPr/>
        </p:nvSpPr>
        <p:spPr bwMode="auto">
          <a:xfrm>
            <a:off x="0" y="0"/>
            <a:ext cx="914400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4" name="Google Shape;94;p11">
            <a:extLst>
              <a:ext uri="{FF2B5EF4-FFF2-40B4-BE49-F238E27FC236}">
                <a16:creationId xmlns:a16="http://schemas.microsoft.com/office/drawing/2014/main" id="{34F1A393-78B5-4FDD-A11A-F58A6956CD57}"/>
              </a:ext>
            </a:extLst>
          </p:cNvPr>
          <p:cNvSpPr>
            <a:spLocks noChangeArrowheads="1"/>
          </p:cNvSpPr>
          <p:nvPr/>
        </p:nvSpPr>
        <p:spPr bwMode="auto">
          <a:xfrm>
            <a:off x="0" y="500063"/>
            <a:ext cx="9144000" cy="73183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95;p11">
            <a:extLst>
              <a:ext uri="{FF2B5EF4-FFF2-40B4-BE49-F238E27FC236}">
                <a16:creationId xmlns:a16="http://schemas.microsoft.com/office/drawing/2014/main" id="{C97F80CA-5879-4ED7-8C62-D4ACD040E17A}"/>
              </a:ext>
            </a:extLst>
          </p:cNvPr>
          <p:cNvSpPr>
            <a:spLocks noChangeArrowheads="1"/>
          </p:cNvSpPr>
          <p:nvPr/>
        </p:nvSpPr>
        <p:spPr bwMode="auto">
          <a:xfrm>
            <a:off x="0" y="3962400"/>
            <a:ext cx="9144000" cy="36988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96;p11">
            <a:extLst>
              <a:ext uri="{FF2B5EF4-FFF2-40B4-BE49-F238E27FC236}">
                <a16:creationId xmlns:a16="http://schemas.microsoft.com/office/drawing/2014/main" id="{A16E42BA-0D07-491B-A63D-DE5050E5C25B}"/>
              </a:ext>
            </a:extLst>
          </p:cNvPr>
          <p:cNvSpPr>
            <a:spLocks noChangeArrowheads="1"/>
          </p:cNvSpPr>
          <p:nvPr/>
        </p:nvSpPr>
        <p:spPr bwMode="auto">
          <a:xfrm>
            <a:off x="0" y="4333875"/>
            <a:ext cx="9144000" cy="809625"/>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97;p11">
            <a:extLst>
              <a:ext uri="{FF2B5EF4-FFF2-40B4-BE49-F238E27FC236}">
                <a16:creationId xmlns:a16="http://schemas.microsoft.com/office/drawing/2014/main" id="{1E451F94-3A23-4F32-89C5-C116C9EE8A80}"/>
              </a:ext>
            </a:extLst>
          </p:cNvPr>
          <p:cNvSpPr txBox="1">
            <a:spLocks noGrp="1"/>
          </p:cNvSpPr>
          <p:nvPr>
            <p:ph type="sldNum" idx="10"/>
          </p:nvPr>
        </p:nvSpPr>
        <p:spPr/>
        <p:txBody>
          <a:bodyPr/>
          <a:lstStyle>
            <a:lvl1pPr>
              <a:defRPr/>
            </a:lvl1pPr>
          </a:lstStyle>
          <a:p>
            <a:fld id="{D57A7E71-59B6-4D38-BE1D-46D246AA09DB}" type="slidenum">
              <a:rPr lang="sk-SK" altLang="sk-SK"/>
              <a:pPr/>
              <a:t>‹#›</a:t>
            </a:fld>
            <a:endParaRPr lang="sk-SK" altLang="sk-SK"/>
          </a:p>
        </p:txBody>
      </p:sp>
    </p:spTree>
    <p:extLst>
      <p:ext uri="{BB962C8B-B14F-4D97-AF65-F5344CB8AC3E}">
        <p14:creationId xmlns:p14="http://schemas.microsoft.com/office/powerpoint/2010/main" val="12789341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Google Shape;6;p1">
            <a:extLst>
              <a:ext uri="{FF2B5EF4-FFF2-40B4-BE49-F238E27FC236}">
                <a16:creationId xmlns:a16="http://schemas.microsoft.com/office/drawing/2014/main" id="{5A132C0C-84F0-4793-AB03-F7BFBFBFDCBE}"/>
              </a:ext>
            </a:extLst>
          </p:cNvPr>
          <p:cNvSpPr txBox="1">
            <a:spLocks noGrp="1"/>
          </p:cNvSpPr>
          <p:nvPr>
            <p:ph type="title"/>
          </p:nvPr>
        </p:nvSpPr>
        <p:spPr bwMode="auto">
          <a:xfrm>
            <a:off x="1146175" y="530225"/>
            <a:ext cx="320833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p>
            <a:pPr lvl="0"/>
            <a:endParaRPr lang="sk-SK" altLang="sk-SK">
              <a:sym typeface="Arial" panose="020B0604020202020204" pitchFamily="34" charset="0"/>
            </a:endParaRPr>
          </a:p>
        </p:txBody>
      </p:sp>
      <p:sp>
        <p:nvSpPr>
          <p:cNvPr id="1027" name="Google Shape;7;p1">
            <a:extLst>
              <a:ext uri="{FF2B5EF4-FFF2-40B4-BE49-F238E27FC236}">
                <a16:creationId xmlns:a16="http://schemas.microsoft.com/office/drawing/2014/main" id="{EAE59FBA-FB92-416E-A96D-F5C3EAA14351}"/>
              </a:ext>
            </a:extLst>
          </p:cNvPr>
          <p:cNvSpPr txBox="1">
            <a:spLocks noGrp="1"/>
          </p:cNvSpPr>
          <p:nvPr>
            <p:ph type="body" idx="1"/>
          </p:nvPr>
        </p:nvSpPr>
        <p:spPr bwMode="auto">
          <a:xfrm>
            <a:off x="1146175" y="1766888"/>
            <a:ext cx="7540625" cy="315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sk-SK" altLang="sk-SK">
              <a:sym typeface="Arial" panose="020B0604020202020204" pitchFamily="34" charset="0"/>
            </a:endParaRPr>
          </a:p>
        </p:txBody>
      </p:sp>
      <p:sp>
        <p:nvSpPr>
          <p:cNvPr id="1028" name="Google Shape;8;p1">
            <a:extLst>
              <a:ext uri="{FF2B5EF4-FFF2-40B4-BE49-F238E27FC236}">
                <a16:creationId xmlns:a16="http://schemas.microsoft.com/office/drawing/2014/main" id="{9CABE82E-AE47-4E9E-990E-911E3134D86A}"/>
              </a:ext>
            </a:extLst>
          </p:cNvPr>
          <p:cNvSpPr txBox="1">
            <a:spLocks noGrp="1"/>
          </p:cNvSpPr>
          <p:nvPr>
            <p:ph type="sldNum" idx="12"/>
          </p:nvPr>
        </p:nvSpPr>
        <p:spPr bwMode="auto">
          <a:xfrm>
            <a:off x="-50800" y="4819650"/>
            <a:ext cx="349250" cy="323850"/>
          </a:xfrm>
          <a:prstGeom prst="rect">
            <a:avLst/>
          </a:prstGeom>
          <a:noFill/>
          <a:ln>
            <a:noFill/>
          </a:ln>
        </p:spPr>
        <p:txBody>
          <a:bodyPr vert="horz" wrap="square" lIns="91425" tIns="91425" rIns="91425" bIns="91425" numCol="1" anchor="t" anchorCtr="0" compatLnSpc="1">
            <a:prstTxWarp prst="textNoShape">
              <a:avLst/>
            </a:prstTxWarp>
          </a:bodyPr>
          <a:lstStyle>
            <a:lvl1pPr algn="ctr" eaLnBrk="1" hangingPunct="1">
              <a:buClr>
                <a:srgbClr val="000000"/>
              </a:buClr>
              <a:buFont typeface="Arial" panose="020B0604020202020204" pitchFamily="34" charset="0"/>
              <a:buNone/>
              <a:defRPr sz="800">
                <a:solidFill>
                  <a:srgbClr val="FFFFFF"/>
                </a:solidFill>
                <a:latin typeface="Roboto Slab" charset="0"/>
                <a:sym typeface="Roboto Slab" charset="0"/>
              </a:defRPr>
            </a:lvl1pPr>
          </a:lstStyle>
          <a:p>
            <a:fld id="{DB7A03F1-9D1B-4A31-AC40-C96E6A96E8BE}" type="slidenum">
              <a:rPr lang="sk-SK" altLang="sk-SK"/>
              <a:pPr/>
              <a:t>‹#›</a:t>
            </a:fld>
            <a:endParaRPr lang="sk-SK" altLang="sk-SK"/>
          </a:p>
        </p:txBody>
      </p:sp>
    </p:spTree>
  </p:cSld>
  <p:clrMap bg1="lt1" tx1="dk1" bg2="dk2" tx2="lt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Lst>
  <p:transition>
    <p:fade thruBlk="1"/>
  </p:transition>
  <p:hf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L="342900" indent="-3429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loom.com/share/9644f29a157d46a4b263af2c4fd0bf5d" TargetMode="External"/><Relationship Id="rId7" Type="http://schemas.openxmlformats.org/officeDocument/2006/relationships/hyperlink" Target="https://wordwall.net/cs/resource/18780774"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s://youtu.be/r4fd-hqGWoc" TargetMode="Externa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Google Shape;109;p13">
            <a:extLst>
              <a:ext uri="{FF2B5EF4-FFF2-40B4-BE49-F238E27FC236}">
                <a16:creationId xmlns:a16="http://schemas.microsoft.com/office/drawing/2014/main" id="{7FFB9B77-EFBB-4CEE-BB14-FD061AFEA6B7}"/>
              </a:ext>
            </a:extLst>
          </p:cNvPr>
          <p:cNvSpPr txBox="1">
            <a:spLocks noGrp="1"/>
          </p:cNvSpPr>
          <p:nvPr>
            <p:ph type="ctrTitle"/>
          </p:nvPr>
        </p:nvSpPr>
        <p:spPr>
          <a:xfrm>
            <a:off x="611188" y="2601913"/>
            <a:ext cx="6121400" cy="1698625"/>
          </a:xfrm>
        </p:spPr>
        <p:txBody>
          <a:bodyPr/>
          <a:lstStyle/>
          <a:p>
            <a:pPr eaLnBrk="1" hangingPunct="1">
              <a:spcBef>
                <a:spcPct val="0"/>
              </a:spcBef>
              <a:spcAft>
                <a:spcPct val="0"/>
              </a:spcAft>
              <a:buClr>
                <a:srgbClr val="FFFFFF"/>
              </a:buClr>
              <a:buFont typeface="Roboto Slab" charset="0"/>
              <a:buNone/>
            </a:pPr>
            <a:r>
              <a:rPr lang="sk-SK" altLang="sk-SK" b="1">
                <a:solidFill>
                  <a:srgbClr val="FFFFFF"/>
                </a:solidFill>
                <a:latin typeface="Roboto Slab" charset="0"/>
                <a:cs typeface="Arial" panose="020B0604020202020204" pitchFamily="34" charset="0"/>
                <a:sym typeface="Roboto Slab" charset="0"/>
              </a:rPr>
              <a:t>Digi school CHÉMIA Faktory ovplyvňujúce rýchlosť</a:t>
            </a:r>
          </a:p>
        </p:txBody>
      </p:sp>
      <p:pic>
        <p:nvPicPr>
          <p:cNvPr id="8195" name="Obrázok 2">
            <a:extLst>
              <a:ext uri="{FF2B5EF4-FFF2-40B4-BE49-F238E27FC236}">
                <a16:creationId xmlns:a16="http://schemas.microsoft.com/office/drawing/2014/main" id="{9445A39C-123E-4F04-B4F1-11F12FA5FF6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785813"/>
            <a:ext cx="1158875"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bdĺžnik 4">
            <a:extLst>
              <a:ext uri="{FF2B5EF4-FFF2-40B4-BE49-F238E27FC236}">
                <a16:creationId xmlns:a16="http://schemas.microsoft.com/office/drawing/2014/main" id="{9D119DEF-0CE6-4A21-A49B-3183A952F8DF}"/>
              </a:ext>
            </a:extLst>
          </p:cNvPr>
          <p:cNvSpPr/>
          <p:nvPr/>
        </p:nvSpPr>
        <p:spPr>
          <a:xfrm>
            <a:off x="212725" y="4638675"/>
            <a:ext cx="4535488" cy="50482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sk-SK" sz="2000" b="1" dirty="0">
                <a:cs typeface="Arial" pitchFamily="34" charset="0"/>
                <a:sym typeface="Arial" charset="0"/>
              </a:rPr>
              <a:t>2020-1-SK01-KA226-SCH-094350</a:t>
            </a:r>
          </a:p>
        </p:txBody>
      </p:sp>
      <p:pic>
        <p:nvPicPr>
          <p:cNvPr id="8197" name="Obrázok 6" descr="Erasmus+ logo EN.jpg">
            <a:extLst>
              <a:ext uri="{FF2B5EF4-FFF2-40B4-BE49-F238E27FC236}">
                <a16:creationId xmlns:a16="http://schemas.microsoft.com/office/drawing/2014/main" id="{4B3FA048-C6E1-469A-849B-97E014DF824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2875" y="7858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Google Shape;207;p21">
            <a:extLst>
              <a:ext uri="{FF2B5EF4-FFF2-40B4-BE49-F238E27FC236}">
                <a16:creationId xmlns:a16="http://schemas.microsoft.com/office/drawing/2014/main" id="{D1409C81-D1B1-466B-9124-927C8D4C0CAD}"/>
              </a:ext>
            </a:extLst>
          </p:cNvPr>
          <p:cNvSpPr txBox="1">
            <a:spLocks noGrp="1"/>
          </p:cNvSpPr>
          <p:nvPr>
            <p:ph type="title"/>
          </p:nvPr>
        </p:nvSpPr>
        <p:spPr>
          <a:xfrm>
            <a:off x="1146175" y="530225"/>
            <a:ext cx="3208338" cy="1028700"/>
          </a:xfrm>
        </p:spPr>
        <p:txBody>
          <a:bodyPr/>
          <a:lstStyle/>
          <a:p>
            <a:pPr eaLnBrk="1" hangingPunct="1">
              <a:spcBef>
                <a:spcPct val="0"/>
              </a:spcBef>
              <a:spcAft>
                <a:spcPct val="0"/>
              </a:spcAft>
              <a:buClr>
                <a:srgbClr val="FFFFFF"/>
              </a:buClr>
              <a:buFont typeface="Roboto Slab" charset="0"/>
              <a:buNone/>
            </a:pPr>
            <a:r>
              <a:rPr lang="sk-SK" altLang="sk-SK" sz="1800" b="1">
                <a:solidFill>
                  <a:srgbClr val="FFFFFF"/>
                </a:solidFill>
                <a:latin typeface="Roboto Slab" charset="0"/>
                <a:cs typeface="Arial" panose="020B0604020202020204" pitchFamily="34" charset="0"/>
                <a:sym typeface="Roboto Slab" charset="0"/>
              </a:rPr>
              <a:t>VZDELÁVACIE MATERIÁLY</a:t>
            </a:r>
          </a:p>
        </p:txBody>
      </p:sp>
      <p:sp>
        <p:nvSpPr>
          <p:cNvPr id="17411" name="Google Shape;208;p21">
            <a:extLst>
              <a:ext uri="{FF2B5EF4-FFF2-40B4-BE49-F238E27FC236}">
                <a16:creationId xmlns:a16="http://schemas.microsoft.com/office/drawing/2014/main" id="{2DA32547-D40D-49EC-A7EE-F36E3CDCF241}"/>
              </a:ext>
            </a:extLst>
          </p:cNvPr>
          <p:cNvSpPr txBox="1">
            <a:spLocks noGrp="1"/>
          </p:cNvSpPr>
          <p:nvPr>
            <p:ph type="body" idx="1"/>
          </p:nvPr>
        </p:nvSpPr>
        <p:spPr>
          <a:xfrm>
            <a:off x="2560638" y="1863725"/>
            <a:ext cx="2409825" cy="3152775"/>
          </a:xfrm>
        </p:spPr>
        <p:txBody>
          <a:bodyPr/>
          <a:lstStyle/>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p:txBody>
      </p:sp>
      <p:sp>
        <p:nvSpPr>
          <p:cNvPr id="17412" name="Google Shape;209;p21">
            <a:extLst>
              <a:ext uri="{FF2B5EF4-FFF2-40B4-BE49-F238E27FC236}">
                <a16:creationId xmlns:a16="http://schemas.microsoft.com/office/drawing/2014/main" id="{7B71CF27-6F02-433C-A340-605819072031}"/>
              </a:ext>
            </a:extLst>
          </p:cNvPr>
          <p:cNvSpPr txBox="1">
            <a:spLocks noGrp="1"/>
          </p:cNvSpPr>
          <p:nvPr>
            <p:ph type="body" idx="2"/>
          </p:nvPr>
        </p:nvSpPr>
        <p:spPr>
          <a:xfrm>
            <a:off x="2124075" y="1670050"/>
            <a:ext cx="2409825" cy="3152775"/>
          </a:xfrm>
        </p:spPr>
        <p:txBody>
          <a:bodyPr/>
          <a:lstStyle/>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p:txBody>
      </p:sp>
      <p:sp>
        <p:nvSpPr>
          <p:cNvPr id="17413" name="Google Shape;210;p21">
            <a:extLst>
              <a:ext uri="{FF2B5EF4-FFF2-40B4-BE49-F238E27FC236}">
                <a16:creationId xmlns:a16="http://schemas.microsoft.com/office/drawing/2014/main" id="{EE1B3787-6A54-490D-A9C1-E61045084BF9}"/>
              </a:ext>
            </a:extLst>
          </p:cNvPr>
          <p:cNvSpPr txBox="1">
            <a:spLocks noGrp="1"/>
          </p:cNvSpPr>
          <p:nvPr>
            <p:ph type="body" idx="3"/>
          </p:nvPr>
        </p:nvSpPr>
        <p:spPr>
          <a:xfrm>
            <a:off x="10371138" y="4686300"/>
            <a:ext cx="2409825" cy="3152775"/>
          </a:xfrm>
        </p:spPr>
        <p:txBody>
          <a:bodyPr/>
          <a:lstStyle/>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hlinkClick r:id="rId3"/>
            </a:endParaRPr>
          </a:p>
          <a:p>
            <a:pPr marL="0" indent="0" eaLnBrk="1" hangingPunct="1">
              <a:spcAft>
                <a:spcPct val="0"/>
              </a:spcAft>
              <a:buClr>
                <a:srgbClr val="114454"/>
              </a:buClr>
              <a:buFont typeface="Nixie One" charset="0"/>
              <a:buNone/>
            </a:pPr>
            <a:r>
              <a:rPr lang="sk-SK" altLang="sk-SK">
                <a:solidFill>
                  <a:srgbClr val="114454"/>
                </a:solidFill>
                <a:latin typeface="Nixie One" charset="0"/>
                <a:cs typeface="Arial" panose="020B0604020202020204" pitchFamily="34" charset="0"/>
                <a:sym typeface="Nixie One" charset="0"/>
                <a:hlinkClick r:id="rId3"/>
              </a:rPr>
              <a:t> </a:t>
            </a: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a:solidFill>
                <a:srgbClr val="114454"/>
              </a:solidFill>
              <a:latin typeface="Nixie One" charset="0"/>
              <a:cs typeface="Arial" panose="020B0604020202020204" pitchFamily="34" charset="0"/>
              <a:sym typeface="Nixie One" charset="0"/>
            </a:endParaRPr>
          </a:p>
        </p:txBody>
      </p:sp>
      <p:sp>
        <p:nvSpPr>
          <p:cNvPr id="17414" name="Google Shape;218;p21">
            <a:extLst>
              <a:ext uri="{FF2B5EF4-FFF2-40B4-BE49-F238E27FC236}">
                <a16:creationId xmlns:a16="http://schemas.microsoft.com/office/drawing/2014/main" id="{827CFE72-E58C-4B73-BAF1-C3EDCDF0D8F3}"/>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5B72AA76-B204-4F8D-82D0-E9B7702DE962}" type="slidenum">
              <a:rPr lang="sk-SK" altLang="sk-SK" sz="800">
                <a:solidFill>
                  <a:srgbClr val="FFFFFF"/>
                </a:solidFill>
                <a:latin typeface="Roboto Slab" charset="0"/>
                <a:sym typeface="Roboto Slab" charset="0"/>
              </a:rPr>
              <a:pPr/>
              <a:t>10</a:t>
            </a:fld>
            <a:endParaRPr lang="sk-SK" altLang="sk-SK" sz="800">
              <a:solidFill>
                <a:srgbClr val="FFFFFF"/>
              </a:solidFill>
              <a:latin typeface="Roboto Slab" charset="0"/>
              <a:sym typeface="Roboto Slab" charset="0"/>
            </a:endParaRPr>
          </a:p>
        </p:txBody>
      </p:sp>
      <p:grpSp>
        <p:nvGrpSpPr>
          <p:cNvPr id="17415" name="Google Shape;1193;p41">
            <a:extLst>
              <a:ext uri="{FF2B5EF4-FFF2-40B4-BE49-F238E27FC236}">
                <a16:creationId xmlns:a16="http://schemas.microsoft.com/office/drawing/2014/main" id="{907D622D-F3F3-43DE-8AF5-2C2799EF26F6}"/>
              </a:ext>
            </a:extLst>
          </p:cNvPr>
          <p:cNvGrpSpPr>
            <a:grpSpLocks/>
          </p:cNvGrpSpPr>
          <p:nvPr/>
        </p:nvGrpSpPr>
        <p:grpSpPr bwMode="auto">
          <a:xfrm>
            <a:off x="395288" y="842963"/>
            <a:ext cx="446087" cy="446087"/>
            <a:chOff x="1674084" y="3214987"/>
            <a:chExt cx="720142" cy="720027"/>
          </a:xfrm>
        </p:grpSpPr>
        <p:sp>
          <p:nvSpPr>
            <p:cNvPr id="17420" name="Google Shape;1194;p41">
              <a:extLst>
                <a:ext uri="{FF2B5EF4-FFF2-40B4-BE49-F238E27FC236}">
                  <a16:creationId xmlns:a16="http://schemas.microsoft.com/office/drawing/2014/main" id="{3473C268-81D7-4B14-B07F-EB4450556448}"/>
                </a:ext>
              </a:extLst>
            </p:cNvPr>
            <p:cNvSpPr>
              <a:spLocks noChangeArrowheads="1"/>
            </p:cNvSpPr>
            <p:nvPr/>
          </p:nvSpPr>
          <p:spPr bwMode="auto">
            <a:xfrm>
              <a:off x="1674084" y="3354958"/>
              <a:ext cx="179880" cy="213215"/>
            </a:xfrm>
            <a:custGeom>
              <a:avLst/>
              <a:gdLst>
                <a:gd name="T0" fmla="*/ 2147483647 w 204"/>
                <a:gd name="T1" fmla="*/ 2147483647 h 242"/>
                <a:gd name="T2" fmla="*/ 2147483647 w 204"/>
                <a:gd name="T3" fmla="*/ 2147483647 h 242"/>
                <a:gd name="T4" fmla="*/ 2147483647 w 204"/>
                <a:gd name="T5" fmla="*/ 2147483647 h 242"/>
                <a:gd name="T6" fmla="*/ 2147483647 w 204"/>
                <a:gd name="T7" fmla="*/ 2147483647 h 242"/>
                <a:gd name="T8" fmla="*/ 2147483647 w 204"/>
                <a:gd name="T9" fmla="*/ 2147483647 h 242"/>
                <a:gd name="T10" fmla="*/ 2147483647 w 204"/>
                <a:gd name="T11" fmla="*/ 2147483647 h 242"/>
                <a:gd name="T12" fmla="*/ 2147483647 w 204"/>
                <a:gd name="T13" fmla="*/ 2147483647 h 242"/>
                <a:gd name="T14" fmla="*/ 2147483647 w 204"/>
                <a:gd name="T15" fmla="*/ 2147483647 h 242"/>
                <a:gd name="T16" fmla="*/ 2147483647 w 204"/>
                <a:gd name="T17" fmla="*/ 2147483647 h 242"/>
                <a:gd name="T18" fmla="*/ 2147483647 w 204"/>
                <a:gd name="T19" fmla="*/ 2147483647 h 242"/>
                <a:gd name="T20" fmla="*/ 2147483647 w 204"/>
                <a:gd name="T21" fmla="*/ 2147483647 h 242"/>
                <a:gd name="T22" fmla="*/ 2147483647 w 204"/>
                <a:gd name="T23" fmla="*/ 2147483647 h 242"/>
                <a:gd name="T24" fmla="*/ 2147483647 w 204"/>
                <a:gd name="T25" fmla="*/ 2147483647 h 242"/>
                <a:gd name="T26" fmla="*/ 2147483647 w 204"/>
                <a:gd name="T27" fmla="*/ 2147483647 h 242"/>
                <a:gd name="T28" fmla="*/ 2147483647 w 204"/>
                <a:gd name="T29" fmla="*/ 2147483647 h 242"/>
                <a:gd name="T30" fmla="*/ 2147483647 w 204"/>
                <a:gd name="T31" fmla="*/ 0 h 242"/>
                <a:gd name="T32" fmla="*/ 2147483647 w 204"/>
                <a:gd name="T33" fmla="*/ 2147483647 h 242"/>
                <a:gd name="T34" fmla="*/ 2147483647 w 204"/>
                <a:gd name="T35" fmla="*/ 2147483647 h 242"/>
                <a:gd name="T36" fmla="*/ 2147483647 w 204"/>
                <a:gd name="T37" fmla="*/ 2147483647 h 242"/>
                <a:gd name="T38" fmla="*/ 2147483647 w 204"/>
                <a:gd name="T39" fmla="*/ 2147483647 h 242"/>
                <a:gd name="T40" fmla="*/ 2147483647 w 204"/>
                <a:gd name="T41" fmla="*/ 2147483647 h 242"/>
                <a:gd name="T42" fmla="*/ 2147483647 w 204"/>
                <a:gd name="T43" fmla="*/ 2147483647 h 242"/>
                <a:gd name="T44" fmla="*/ 0 w 204"/>
                <a:gd name="T45" fmla="*/ 2147483647 h 242"/>
                <a:gd name="T46" fmla="*/ 0 w 204"/>
                <a:gd name="T47" fmla="*/ 2147483647 h 242"/>
                <a:gd name="T48" fmla="*/ 2147483647 w 204"/>
                <a:gd name="T49" fmla="*/ 2147483647 h 242"/>
                <a:gd name="T50" fmla="*/ 2147483647 w 204"/>
                <a:gd name="T51" fmla="*/ 2147483647 h 242"/>
                <a:gd name="T52" fmla="*/ 2147483647 w 204"/>
                <a:gd name="T53" fmla="*/ 2147483647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57" y="222"/>
                  </a:moveTo>
                  <a:cubicBezTo>
                    <a:pt x="57" y="214"/>
                    <a:pt x="61" y="207"/>
                    <a:pt x="67" y="202"/>
                  </a:cubicBezTo>
                  <a:cubicBezTo>
                    <a:pt x="76" y="195"/>
                    <a:pt x="88" y="191"/>
                    <a:pt x="102" y="191"/>
                  </a:cubicBezTo>
                  <a:cubicBezTo>
                    <a:pt x="116" y="191"/>
                    <a:pt x="129" y="195"/>
                    <a:pt x="137" y="202"/>
                  </a:cubicBezTo>
                  <a:cubicBezTo>
                    <a:pt x="144" y="207"/>
                    <a:pt x="147" y="214"/>
                    <a:pt x="147" y="222"/>
                  </a:cubicBezTo>
                  <a:cubicBezTo>
                    <a:pt x="147" y="230"/>
                    <a:pt x="143" y="237"/>
                    <a:pt x="137" y="242"/>
                  </a:cubicBezTo>
                  <a:cubicBezTo>
                    <a:pt x="190" y="242"/>
                    <a:pt x="190" y="242"/>
                    <a:pt x="190" y="242"/>
                  </a:cubicBezTo>
                  <a:cubicBezTo>
                    <a:pt x="198" y="242"/>
                    <a:pt x="204" y="235"/>
                    <a:pt x="204" y="227"/>
                  </a:cubicBezTo>
                  <a:cubicBezTo>
                    <a:pt x="204" y="67"/>
                    <a:pt x="204" y="67"/>
                    <a:pt x="204" y="67"/>
                  </a:cubicBezTo>
                  <a:cubicBezTo>
                    <a:pt x="204" y="59"/>
                    <a:pt x="198" y="52"/>
                    <a:pt x="190" y="52"/>
                  </a:cubicBezTo>
                  <a:cubicBezTo>
                    <a:pt x="120" y="52"/>
                    <a:pt x="120" y="52"/>
                    <a:pt x="120" y="52"/>
                  </a:cubicBezTo>
                  <a:cubicBezTo>
                    <a:pt x="118" y="51"/>
                    <a:pt x="115" y="50"/>
                    <a:pt x="115" y="47"/>
                  </a:cubicBezTo>
                  <a:cubicBezTo>
                    <a:pt x="115" y="42"/>
                    <a:pt x="115" y="37"/>
                    <a:pt x="120" y="34"/>
                  </a:cubicBezTo>
                  <a:cubicBezTo>
                    <a:pt x="122" y="32"/>
                    <a:pt x="125" y="31"/>
                    <a:pt x="128" y="30"/>
                  </a:cubicBezTo>
                  <a:cubicBezTo>
                    <a:pt x="136" y="25"/>
                    <a:pt x="137" y="14"/>
                    <a:pt x="129" y="8"/>
                  </a:cubicBezTo>
                  <a:cubicBezTo>
                    <a:pt x="122" y="2"/>
                    <a:pt x="112" y="0"/>
                    <a:pt x="102" y="0"/>
                  </a:cubicBezTo>
                  <a:cubicBezTo>
                    <a:pt x="93" y="0"/>
                    <a:pt x="82" y="2"/>
                    <a:pt x="75" y="8"/>
                  </a:cubicBezTo>
                  <a:cubicBezTo>
                    <a:pt x="68" y="14"/>
                    <a:pt x="69" y="25"/>
                    <a:pt x="77" y="30"/>
                  </a:cubicBezTo>
                  <a:cubicBezTo>
                    <a:pt x="80" y="31"/>
                    <a:pt x="82" y="32"/>
                    <a:pt x="85" y="34"/>
                  </a:cubicBezTo>
                  <a:cubicBezTo>
                    <a:pt x="89" y="37"/>
                    <a:pt x="90" y="42"/>
                    <a:pt x="89" y="47"/>
                  </a:cubicBezTo>
                  <a:cubicBezTo>
                    <a:pt x="89" y="50"/>
                    <a:pt x="87" y="51"/>
                    <a:pt x="85" y="52"/>
                  </a:cubicBezTo>
                  <a:cubicBezTo>
                    <a:pt x="15" y="52"/>
                    <a:pt x="15" y="52"/>
                    <a:pt x="15" y="52"/>
                  </a:cubicBezTo>
                  <a:cubicBezTo>
                    <a:pt x="7" y="52"/>
                    <a:pt x="0" y="59"/>
                    <a:pt x="0" y="67"/>
                  </a:cubicBezTo>
                  <a:cubicBezTo>
                    <a:pt x="0" y="227"/>
                    <a:pt x="0" y="227"/>
                    <a:pt x="0" y="227"/>
                  </a:cubicBezTo>
                  <a:cubicBezTo>
                    <a:pt x="0" y="235"/>
                    <a:pt x="7" y="242"/>
                    <a:pt x="15" y="242"/>
                  </a:cubicBezTo>
                  <a:cubicBezTo>
                    <a:pt x="68" y="242"/>
                    <a:pt x="68" y="242"/>
                    <a:pt x="68" y="242"/>
                  </a:cubicBezTo>
                  <a:cubicBezTo>
                    <a:pt x="61" y="237"/>
                    <a:pt x="57" y="230"/>
                    <a:pt x="57" y="222"/>
                  </a:cubicBezTo>
                  <a:close/>
                </a:path>
              </a:pathLst>
            </a:cu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1" name="Google Shape;1195;p41">
              <a:extLst>
                <a:ext uri="{FF2B5EF4-FFF2-40B4-BE49-F238E27FC236}">
                  <a16:creationId xmlns:a16="http://schemas.microsoft.com/office/drawing/2014/main" id="{3B8FE6BA-A916-4779-98C9-791E76384FEE}"/>
                </a:ext>
              </a:extLst>
            </p:cNvPr>
            <p:cNvSpPr>
              <a:spLocks noChangeArrowheads="1"/>
            </p:cNvSpPr>
            <p:nvPr/>
          </p:nvSpPr>
          <p:spPr bwMode="auto">
            <a:xfrm>
              <a:off x="1674084" y="3534654"/>
              <a:ext cx="179880" cy="213525"/>
            </a:xfrm>
            <a:custGeom>
              <a:avLst/>
              <a:gdLst>
                <a:gd name="T0" fmla="*/ 2147483647 w 204"/>
                <a:gd name="T1" fmla="*/ 2147483647 h 242"/>
                <a:gd name="T2" fmla="*/ 2147483647 w 204"/>
                <a:gd name="T3" fmla="*/ 2147483647 h 242"/>
                <a:gd name="T4" fmla="*/ 2147483647 w 204"/>
                <a:gd name="T5" fmla="*/ 2147483647 h 242"/>
                <a:gd name="T6" fmla="*/ 2147483647 w 204"/>
                <a:gd name="T7" fmla="*/ 2147483647 h 242"/>
                <a:gd name="T8" fmla="*/ 2147483647 w 204"/>
                <a:gd name="T9" fmla="*/ 2147483647 h 242"/>
                <a:gd name="T10" fmla="*/ 2147483647 w 204"/>
                <a:gd name="T11" fmla="*/ 2147483647 h 242"/>
                <a:gd name="T12" fmla="*/ 2147483647 w 204"/>
                <a:gd name="T13" fmla="*/ 2147483647 h 242"/>
                <a:gd name="T14" fmla="*/ 2147483647 w 204"/>
                <a:gd name="T15" fmla="*/ 2147483647 h 242"/>
                <a:gd name="T16" fmla="*/ 2147483647 w 204"/>
                <a:gd name="T17" fmla="*/ 2147483647 h 242"/>
                <a:gd name="T18" fmla="*/ 2147483647 w 204"/>
                <a:gd name="T19" fmla="*/ 2147483647 h 242"/>
                <a:gd name="T20" fmla="*/ 2147483647 w 204"/>
                <a:gd name="T21" fmla="*/ 2147483647 h 242"/>
                <a:gd name="T22" fmla="*/ 2147483647 w 204"/>
                <a:gd name="T23" fmla="*/ 2147483647 h 242"/>
                <a:gd name="T24" fmla="*/ 2147483647 w 204"/>
                <a:gd name="T25" fmla="*/ 2147483647 h 242"/>
                <a:gd name="T26" fmla="*/ 2147483647 w 204"/>
                <a:gd name="T27" fmla="*/ 2147483647 h 242"/>
                <a:gd name="T28" fmla="*/ 2147483647 w 204"/>
                <a:gd name="T29" fmla="*/ 2147483647 h 242"/>
                <a:gd name="T30" fmla="*/ 2147483647 w 204"/>
                <a:gd name="T31" fmla="*/ 2147483647 h 242"/>
                <a:gd name="T32" fmla="*/ 2147483647 w 204"/>
                <a:gd name="T33" fmla="*/ 2147483647 h 242"/>
                <a:gd name="T34" fmla="*/ 2147483647 w 204"/>
                <a:gd name="T35" fmla="*/ 2147483647 h 242"/>
                <a:gd name="T36" fmla="*/ 2147483647 w 204"/>
                <a:gd name="T37" fmla="*/ 2147483647 h 242"/>
                <a:gd name="T38" fmla="*/ 2147483647 w 204"/>
                <a:gd name="T39" fmla="*/ 2147483647 h 242"/>
                <a:gd name="T40" fmla="*/ 2147483647 w 204"/>
                <a:gd name="T41" fmla="*/ 2147483647 h 242"/>
                <a:gd name="T42" fmla="*/ 2147483647 w 204"/>
                <a:gd name="T43" fmla="*/ 2147483647 h 242"/>
                <a:gd name="T44" fmla="*/ 0 w 204"/>
                <a:gd name="T45" fmla="*/ 2147483647 h 242"/>
                <a:gd name="T46" fmla="*/ 0 w 204"/>
                <a:gd name="T47" fmla="*/ 2147483647 h 242"/>
                <a:gd name="T48" fmla="*/ 2147483647 w 204"/>
                <a:gd name="T49" fmla="*/ 2147483647 h 242"/>
                <a:gd name="T50" fmla="*/ 2147483647 w 204"/>
                <a:gd name="T51" fmla="*/ 2147483647 h 242"/>
                <a:gd name="T52" fmla="*/ 2147483647 w 204"/>
                <a:gd name="T53" fmla="*/ 2147483647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57" y="222"/>
                  </a:moveTo>
                  <a:cubicBezTo>
                    <a:pt x="57" y="214"/>
                    <a:pt x="61" y="207"/>
                    <a:pt x="67" y="202"/>
                  </a:cubicBezTo>
                  <a:cubicBezTo>
                    <a:pt x="76" y="195"/>
                    <a:pt x="88" y="191"/>
                    <a:pt x="102" y="191"/>
                  </a:cubicBezTo>
                  <a:cubicBezTo>
                    <a:pt x="116" y="191"/>
                    <a:pt x="129" y="195"/>
                    <a:pt x="137" y="202"/>
                  </a:cubicBezTo>
                  <a:cubicBezTo>
                    <a:pt x="144" y="207"/>
                    <a:pt x="147" y="214"/>
                    <a:pt x="147" y="222"/>
                  </a:cubicBezTo>
                  <a:cubicBezTo>
                    <a:pt x="147" y="230"/>
                    <a:pt x="143" y="237"/>
                    <a:pt x="137" y="242"/>
                  </a:cubicBezTo>
                  <a:cubicBezTo>
                    <a:pt x="190" y="242"/>
                    <a:pt x="190" y="242"/>
                    <a:pt x="190" y="242"/>
                  </a:cubicBezTo>
                  <a:cubicBezTo>
                    <a:pt x="198" y="242"/>
                    <a:pt x="204" y="236"/>
                    <a:pt x="204" y="227"/>
                  </a:cubicBezTo>
                  <a:cubicBezTo>
                    <a:pt x="204" y="67"/>
                    <a:pt x="204" y="67"/>
                    <a:pt x="204" y="67"/>
                  </a:cubicBezTo>
                  <a:cubicBezTo>
                    <a:pt x="204" y="59"/>
                    <a:pt x="198" y="53"/>
                    <a:pt x="190" y="53"/>
                  </a:cubicBezTo>
                  <a:cubicBezTo>
                    <a:pt x="120" y="53"/>
                    <a:pt x="120" y="53"/>
                    <a:pt x="120" y="53"/>
                  </a:cubicBezTo>
                  <a:cubicBezTo>
                    <a:pt x="118" y="52"/>
                    <a:pt x="115" y="50"/>
                    <a:pt x="115" y="47"/>
                  </a:cubicBezTo>
                  <a:cubicBezTo>
                    <a:pt x="115" y="42"/>
                    <a:pt x="115" y="38"/>
                    <a:pt x="120" y="34"/>
                  </a:cubicBezTo>
                  <a:cubicBezTo>
                    <a:pt x="122" y="33"/>
                    <a:pt x="125" y="31"/>
                    <a:pt x="128" y="30"/>
                  </a:cubicBezTo>
                  <a:cubicBezTo>
                    <a:pt x="136" y="25"/>
                    <a:pt x="137" y="15"/>
                    <a:pt x="129" y="9"/>
                  </a:cubicBezTo>
                  <a:cubicBezTo>
                    <a:pt x="122" y="3"/>
                    <a:pt x="112" y="0"/>
                    <a:pt x="102" y="1"/>
                  </a:cubicBezTo>
                  <a:cubicBezTo>
                    <a:pt x="93" y="0"/>
                    <a:pt x="82" y="3"/>
                    <a:pt x="75" y="9"/>
                  </a:cubicBezTo>
                  <a:cubicBezTo>
                    <a:pt x="68" y="15"/>
                    <a:pt x="69" y="25"/>
                    <a:pt x="77" y="30"/>
                  </a:cubicBezTo>
                  <a:cubicBezTo>
                    <a:pt x="80" y="31"/>
                    <a:pt x="82" y="33"/>
                    <a:pt x="85" y="34"/>
                  </a:cubicBezTo>
                  <a:cubicBezTo>
                    <a:pt x="89" y="38"/>
                    <a:pt x="90" y="42"/>
                    <a:pt x="89" y="47"/>
                  </a:cubicBezTo>
                  <a:cubicBezTo>
                    <a:pt x="89" y="50"/>
                    <a:pt x="87" y="52"/>
                    <a:pt x="85" y="53"/>
                  </a:cubicBezTo>
                  <a:cubicBezTo>
                    <a:pt x="15" y="53"/>
                    <a:pt x="15" y="53"/>
                    <a:pt x="15" y="53"/>
                  </a:cubicBezTo>
                  <a:cubicBezTo>
                    <a:pt x="7" y="53"/>
                    <a:pt x="0" y="59"/>
                    <a:pt x="0" y="67"/>
                  </a:cubicBezTo>
                  <a:cubicBezTo>
                    <a:pt x="0" y="227"/>
                    <a:pt x="0" y="227"/>
                    <a:pt x="0" y="227"/>
                  </a:cubicBezTo>
                  <a:cubicBezTo>
                    <a:pt x="0" y="236"/>
                    <a:pt x="7" y="242"/>
                    <a:pt x="15" y="242"/>
                  </a:cubicBezTo>
                  <a:cubicBezTo>
                    <a:pt x="68" y="242"/>
                    <a:pt x="68" y="242"/>
                    <a:pt x="68" y="242"/>
                  </a:cubicBezTo>
                  <a:cubicBezTo>
                    <a:pt x="61" y="237"/>
                    <a:pt x="57" y="230"/>
                    <a:pt x="57" y="222"/>
                  </a:cubicBezTo>
                  <a:close/>
                </a:path>
              </a:pathLst>
            </a:custGeom>
            <a:solidFill>
              <a:srgbClr val="B7B7B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2" name="Google Shape;1196;p41">
              <a:extLst>
                <a:ext uri="{FF2B5EF4-FFF2-40B4-BE49-F238E27FC236}">
                  <a16:creationId xmlns:a16="http://schemas.microsoft.com/office/drawing/2014/main" id="{A8261482-BF00-4115-9355-C1217A5F38F7}"/>
                </a:ext>
              </a:extLst>
            </p:cNvPr>
            <p:cNvSpPr>
              <a:spLocks noChangeArrowheads="1"/>
            </p:cNvSpPr>
            <p:nvPr/>
          </p:nvSpPr>
          <p:spPr bwMode="auto">
            <a:xfrm>
              <a:off x="1861110" y="3214987"/>
              <a:ext cx="212190" cy="179696"/>
            </a:xfrm>
            <a:custGeom>
              <a:avLst/>
              <a:gdLst>
                <a:gd name="T0" fmla="*/ 2147483647 w 241"/>
                <a:gd name="T1" fmla="*/ 2147483647 h 204"/>
                <a:gd name="T2" fmla="*/ 2147483647 w 241"/>
                <a:gd name="T3" fmla="*/ 2147483647 h 204"/>
                <a:gd name="T4" fmla="*/ 2147483647 w 241"/>
                <a:gd name="T5" fmla="*/ 2147483647 h 204"/>
                <a:gd name="T6" fmla="*/ 2147483647 w 241"/>
                <a:gd name="T7" fmla="*/ 2147483647 h 204"/>
                <a:gd name="T8" fmla="*/ 2147483647 w 241"/>
                <a:gd name="T9" fmla="*/ 2147483647 h 204"/>
                <a:gd name="T10" fmla="*/ 0 w 241"/>
                <a:gd name="T11" fmla="*/ 2147483647 h 204"/>
                <a:gd name="T12" fmla="*/ 0 w 241"/>
                <a:gd name="T13" fmla="*/ 2147483647 h 204"/>
                <a:gd name="T14" fmla="*/ 2147483647 w 241"/>
                <a:gd name="T15" fmla="*/ 2147483647 h 204"/>
                <a:gd name="T16" fmla="*/ 2147483647 w 241"/>
                <a:gd name="T17" fmla="*/ 2147483647 h 204"/>
                <a:gd name="T18" fmla="*/ 2147483647 w 241"/>
                <a:gd name="T19" fmla="*/ 2147483647 h 204"/>
                <a:gd name="T20" fmla="*/ 2147483647 w 241"/>
                <a:gd name="T21" fmla="*/ 2147483647 h 204"/>
                <a:gd name="T22" fmla="*/ 2147483647 w 241"/>
                <a:gd name="T23" fmla="*/ 2147483647 h 204"/>
                <a:gd name="T24" fmla="*/ 2147483647 w 241"/>
                <a:gd name="T25" fmla="*/ 2147483647 h 204"/>
                <a:gd name="T26" fmla="*/ 2147483647 w 241"/>
                <a:gd name="T27" fmla="*/ 2147483647 h 204"/>
                <a:gd name="T28" fmla="*/ 2147483647 w 241"/>
                <a:gd name="T29" fmla="*/ 2147483647 h 204"/>
                <a:gd name="T30" fmla="*/ 2147483647 w 241"/>
                <a:gd name="T31" fmla="*/ 2147483647 h 204"/>
                <a:gd name="T32" fmla="*/ 2147483647 w 241"/>
                <a:gd name="T33" fmla="*/ 2147483647 h 204"/>
                <a:gd name="T34" fmla="*/ 2147483647 w 241"/>
                <a:gd name="T35" fmla="*/ 2147483647 h 204"/>
                <a:gd name="T36" fmla="*/ 2147483647 w 241"/>
                <a:gd name="T37" fmla="*/ 2147483647 h 204"/>
                <a:gd name="T38" fmla="*/ 2147483647 w 241"/>
                <a:gd name="T39" fmla="*/ 2147483647 h 204"/>
                <a:gd name="T40" fmla="*/ 2147483647 w 241"/>
                <a:gd name="T41" fmla="*/ 2147483647 h 204"/>
                <a:gd name="T42" fmla="*/ 2147483647 w 241"/>
                <a:gd name="T43" fmla="*/ 2147483647 h 204"/>
                <a:gd name="T44" fmla="*/ 2147483647 w 241"/>
                <a:gd name="T45" fmla="*/ 0 h 204"/>
                <a:gd name="T46" fmla="*/ 2147483647 w 241"/>
                <a:gd name="T47" fmla="*/ 0 h 204"/>
                <a:gd name="T48" fmla="*/ 0 w 241"/>
                <a:gd name="T49" fmla="*/ 2147483647 h 204"/>
                <a:gd name="T50" fmla="*/ 0 w 241"/>
                <a:gd name="T51" fmla="*/ 2147483647 h 204"/>
                <a:gd name="T52" fmla="*/ 2147483647 w 241"/>
                <a:gd name="T53" fmla="*/ 2147483647 h 20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1"/>
                <a:gd name="T82" fmla="*/ 0 h 204"/>
                <a:gd name="T83" fmla="*/ 241 w 241"/>
                <a:gd name="T84" fmla="*/ 204 h 20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1" h="204" extrusionOk="0">
                  <a:moveTo>
                    <a:pt x="20" y="57"/>
                  </a:moveTo>
                  <a:cubicBezTo>
                    <a:pt x="27" y="57"/>
                    <a:pt x="35" y="61"/>
                    <a:pt x="40" y="67"/>
                  </a:cubicBezTo>
                  <a:cubicBezTo>
                    <a:pt x="47" y="76"/>
                    <a:pt x="51" y="88"/>
                    <a:pt x="51" y="102"/>
                  </a:cubicBezTo>
                  <a:cubicBezTo>
                    <a:pt x="51" y="116"/>
                    <a:pt x="47" y="128"/>
                    <a:pt x="40" y="137"/>
                  </a:cubicBezTo>
                  <a:cubicBezTo>
                    <a:pt x="35" y="143"/>
                    <a:pt x="27" y="147"/>
                    <a:pt x="20" y="147"/>
                  </a:cubicBezTo>
                  <a:cubicBezTo>
                    <a:pt x="12" y="147"/>
                    <a:pt x="5" y="143"/>
                    <a:pt x="0" y="137"/>
                  </a:cubicBezTo>
                  <a:cubicBezTo>
                    <a:pt x="0" y="189"/>
                    <a:pt x="0" y="189"/>
                    <a:pt x="0" y="189"/>
                  </a:cubicBezTo>
                  <a:cubicBezTo>
                    <a:pt x="0" y="197"/>
                    <a:pt x="6" y="204"/>
                    <a:pt x="14" y="204"/>
                  </a:cubicBezTo>
                  <a:cubicBezTo>
                    <a:pt x="175" y="204"/>
                    <a:pt x="175" y="204"/>
                    <a:pt x="175" y="204"/>
                  </a:cubicBezTo>
                  <a:cubicBezTo>
                    <a:pt x="183" y="204"/>
                    <a:pt x="189" y="197"/>
                    <a:pt x="189" y="189"/>
                  </a:cubicBezTo>
                  <a:cubicBezTo>
                    <a:pt x="189" y="119"/>
                    <a:pt x="189" y="119"/>
                    <a:pt x="189" y="119"/>
                  </a:cubicBezTo>
                  <a:cubicBezTo>
                    <a:pt x="190" y="117"/>
                    <a:pt x="192" y="115"/>
                    <a:pt x="195" y="115"/>
                  </a:cubicBezTo>
                  <a:cubicBezTo>
                    <a:pt x="200" y="115"/>
                    <a:pt x="204" y="115"/>
                    <a:pt x="207" y="119"/>
                  </a:cubicBezTo>
                  <a:cubicBezTo>
                    <a:pt x="209" y="122"/>
                    <a:pt x="210" y="125"/>
                    <a:pt x="212" y="127"/>
                  </a:cubicBezTo>
                  <a:cubicBezTo>
                    <a:pt x="217" y="135"/>
                    <a:pt x="227" y="136"/>
                    <a:pt x="233" y="129"/>
                  </a:cubicBezTo>
                  <a:cubicBezTo>
                    <a:pt x="239" y="122"/>
                    <a:pt x="241" y="112"/>
                    <a:pt x="241" y="102"/>
                  </a:cubicBezTo>
                  <a:cubicBezTo>
                    <a:pt x="241" y="92"/>
                    <a:pt x="239" y="82"/>
                    <a:pt x="233" y="75"/>
                  </a:cubicBezTo>
                  <a:cubicBezTo>
                    <a:pt x="227" y="68"/>
                    <a:pt x="217" y="69"/>
                    <a:pt x="212" y="77"/>
                  </a:cubicBezTo>
                  <a:cubicBezTo>
                    <a:pt x="210" y="79"/>
                    <a:pt x="209" y="82"/>
                    <a:pt x="207" y="85"/>
                  </a:cubicBezTo>
                  <a:cubicBezTo>
                    <a:pt x="204" y="89"/>
                    <a:pt x="200" y="89"/>
                    <a:pt x="195" y="89"/>
                  </a:cubicBezTo>
                  <a:cubicBezTo>
                    <a:pt x="192" y="89"/>
                    <a:pt x="190" y="87"/>
                    <a:pt x="189" y="85"/>
                  </a:cubicBezTo>
                  <a:cubicBezTo>
                    <a:pt x="189" y="15"/>
                    <a:pt x="189" y="15"/>
                    <a:pt x="189" y="15"/>
                  </a:cubicBezTo>
                  <a:cubicBezTo>
                    <a:pt x="189" y="6"/>
                    <a:pt x="183" y="0"/>
                    <a:pt x="175" y="0"/>
                  </a:cubicBezTo>
                  <a:cubicBezTo>
                    <a:pt x="14" y="0"/>
                    <a:pt x="14" y="0"/>
                    <a:pt x="14" y="0"/>
                  </a:cubicBezTo>
                  <a:cubicBezTo>
                    <a:pt x="6" y="0"/>
                    <a:pt x="0" y="6"/>
                    <a:pt x="0" y="15"/>
                  </a:cubicBezTo>
                  <a:cubicBezTo>
                    <a:pt x="0" y="67"/>
                    <a:pt x="0" y="67"/>
                    <a:pt x="0" y="67"/>
                  </a:cubicBezTo>
                  <a:cubicBezTo>
                    <a:pt x="5" y="61"/>
                    <a:pt x="12" y="57"/>
                    <a:pt x="20" y="57"/>
                  </a:cubicBezTo>
                  <a:close/>
                </a:path>
              </a:pathLst>
            </a:cu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3" name="Google Shape;1197;p41">
              <a:extLst>
                <a:ext uri="{FF2B5EF4-FFF2-40B4-BE49-F238E27FC236}">
                  <a16:creationId xmlns:a16="http://schemas.microsoft.com/office/drawing/2014/main" id="{B8FE45AE-61F8-4C6F-BD01-5479D9D677BF}"/>
                </a:ext>
              </a:extLst>
            </p:cNvPr>
            <p:cNvSpPr>
              <a:spLocks noChangeArrowheads="1"/>
            </p:cNvSpPr>
            <p:nvPr/>
          </p:nvSpPr>
          <p:spPr bwMode="auto">
            <a:xfrm>
              <a:off x="2040679" y="3214987"/>
              <a:ext cx="213433" cy="179696"/>
            </a:xfrm>
            <a:custGeom>
              <a:avLst/>
              <a:gdLst>
                <a:gd name="T0" fmla="*/ 2147483647 w 242"/>
                <a:gd name="T1" fmla="*/ 2147483647 h 204"/>
                <a:gd name="T2" fmla="*/ 2147483647 w 242"/>
                <a:gd name="T3" fmla="*/ 2147483647 h 204"/>
                <a:gd name="T4" fmla="*/ 2147483647 w 242"/>
                <a:gd name="T5" fmla="*/ 2147483647 h 204"/>
                <a:gd name="T6" fmla="*/ 2147483647 w 242"/>
                <a:gd name="T7" fmla="*/ 2147483647 h 204"/>
                <a:gd name="T8" fmla="*/ 2147483647 w 242"/>
                <a:gd name="T9" fmla="*/ 2147483647 h 204"/>
                <a:gd name="T10" fmla="*/ 0 w 242"/>
                <a:gd name="T11" fmla="*/ 2147483647 h 204"/>
                <a:gd name="T12" fmla="*/ 0 w 242"/>
                <a:gd name="T13" fmla="*/ 2147483647 h 204"/>
                <a:gd name="T14" fmla="*/ 2147483647 w 242"/>
                <a:gd name="T15" fmla="*/ 2147483647 h 204"/>
                <a:gd name="T16" fmla="*/ 2147483647 w 242"/>
                <a:gd name="T17" fmla="*/ 2147483647 h 204"/>
                <a:gd name="T18" fmla="*/ 2147483647 w 242"/>
                <a:gd name="T19" fmla="*/ 2147483647 h 204"/>
                <a:gd name="T20" fmla="*/ 2147483647 w 242"/>
                <a:gd name="T21" fmla="*/ 2147483647 h 204"/>
                <a:gd name="T22" fmla="*/ 2147483647 w 242"/>
                <a:gd name="T23" fmla="*/ 2147483647 h 204"/>
                <a:gd name="T24" fmla="*/ 2147483647 w 242"/>
                <a:gd name="T25" fmla="*/ 2147483647 h 204"/>
                <a:gd name="T26" fmla="*/ 2147483647 w 242"/>
                <a:gd name="T27" fmla="*/ 2147483647 h 204"/>
                <a:gd name="T28" fmla="*/ 2147483647 w 242"/>
                <a:gd name="T29" fmla="*/ 2147483647 h 204"/>
                <a:gd name="T30" fmla="*/ 2147483647 w 242"/>
                <a:gd name="T31" fmla="*/ 2147483647 h 204"/>
                <a:gd name="T32" fmla="*/ 2147483647 w 242"/>
                <a:gd name="T33" fmla="*/ 2147483647 h 204"/>
                <a:gd name="T34" fmla="*/ 2147483647 w 242"/>
                <a:gd name="T35" fmla="*/ 2147483647 h 204"/>
                <a:gd name="T36" fmla="*/ 2147483647 w 242"/>
                <a:gd name="T37" fmla="*/ 2147483647 h 204"/>
                <a:gd name="T38" fmla="*/ 2147483647 w 242"/>
                <a:gd name="T39" fmla="*/ 2147483647 h 204"/>
                <a:gd name="T40" fmla="*/ 2147483647 w 242"/>
                <a:gd name="T41" fmla="*/ 2147483647 h 204"/>
                <a:gd name="T42" fmla="*/ 2147483647 w 242"/>
                <a:gd name="T43" fmla="*/ 2147483647 h 204"/>
                <a:gd name="T44" fmla="*/ 2147483647 w 242"/>
                <a:gd name="T45" fmla="*/ 0 h 204"/>
                <a:gd name="T46" fmla="*/ 2147483647 w 242"/>
                <a:gd name="T47" fmla="*/ 0 h 204"/>
                <a:gd name="T48" fmla="*/ 0 w 242"/>
                <a:gd name="T49" fmla="*/ 2147483647 h 204"/>
                <a:gd name="T50" fmla="*/ 0 w 242"/>
                <a:gd name="T51" fmla="*/ 2147483647 h 204"/>
                <a:gd name="T52" fmla="*/ 2147483647 w 242"/>
                <a:gd name="T53" fmla="*/ 2147483647 h 20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2"/>
                <a:gd name="T82" fmla="*/ 0 h 204"/>
                <a:gd name="T83" fmla="*/ 242 w 242"/>
                <a:gd name="T84" fmla="*/ 204 h 20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2" h="204" extrusionOk="0">
                  <a:moveTo>
                    <a:pt x="20" y="57"/>
                  </a:moveTo>
                  <a:cubicBezTo>
                    <a:pt x="28" y="57"/>
                    <a:pt x="35" y="61"/>
                    <a:pt x="40" y="67"/>
                  </a:cubicBezTo>
                  <a:cubicBezTo>
                    <a:pt x="47" y="76"/>
                    <a:pt x="51" y="88"/>
                    <a:pt x="51" y="102"/>
                  </a:cubicBezTo>
                  <a:cubicBezTo>
                    <a:pt x="51" y="116"/>
                    <a:pt x="47" y="128"/>
                    <a:pt x="40" y="137"/>
                  </a:cubicBezTo>
                  <a:cubicBezTo>
                    <a:pt x="35" y="143"/>
                    <a:pt x="28" y="147"/>
                    <a:pt x="20" y="147"/>
                  </a:cubicBezTo>
                  <a:cubicBezTo>
                    <a:pt x="12" y="147"/>
                    <a:pt x="5" y="143"/>
                    <a:pt x="0" y="137"/>
                  </a:cubicBezTo>
                  <a:cubicBezTo>
                    <a:pt x="0" y="189"/>
                    <a:pt x="0" y="189"/>
                    <a:pt x="0" y="189"/>
                  </a:cubicBezTo>
                  <a:cubicBezTo>
                    <a:pt x="0" y="197"/>
                    <a:pt x="6" y="204"/>
                    <a:pt x="14" y="204"/>
                  </a:cubicBezTo>
                  <a:cubicBezTo>
                    <a:pt x="175" y="204"/>
                    <a:pt x="175" y="204"/>
                    <a:pt x="175" y="204"/>
                  </a:cubicBezTo>
                  <a:cubicBezTo>
                    <a:pt x="183" y="204"/>
                    <a:pt x="189" y="197"/>
                    <a:pt x="189" y="189"/>
                  </a:cubicBezTo>
                  <a:cubicBezTo>
                    <a:pt x="189" y="119"/>
                    <a:pt x="189" y="119"/>
                    <a:pt x="189" y="119"/>
                  </a:cubicBezTo>
                  <a:cubicBezTo>
                    <a:pt x="190" y="117"/>
                    <a:pt x="192" y="115"/>
                    <a:pt x="195" y="115"/>
                  </a:cubicBezTo>
                  <a:cubicBezTo>
                    <a:pt x="200" y="115"/>
                    <a:pt x="204" y="115"/>
                    <a:pt x="208" y="119"/>
                  </a:cubicBezTo>
                  <a:cubicBezTo>
                    <a:pt x="209" y="122"/>
                    <a:pt x="211" y="125"/>
                    <a:pt x="212" y="127"/>
                  </a:cubicBezTo>
                  <a:cubicBezTo>
                    <a:pt x="217" y="135"/>
                    <a:pt x="227" y="136"/>
                    <a:pt x="233" y="129"/>
                  </a:cubicBezTo>
                  <a:cubicBezTo>
                    <a:pt x="239" y="122"/>
                    <a:pt x="242" y="112"/>
                    <a:pt x="241" y="102"/>
                  </a:cubicBezTo>
                  <a:cubicBezTo>
                    <a:pt x="242" y="92"/>
                    <a:pt x="239" y="82"/>
                    <a:pt x="233" y="75"/>
                  </a:cubicBezTo>
                  <a:cubicBezTo>
                    <a:pt x="227" y="68"/>
                    <a:pt x="217" y="69"/>
                    <a:pt x="212" y="77"/>
                  </a:cubicBezTo>
                  <a:cubicBezTo>
                    <a:pt x="211" y="79"/>
                    <a:pt x="209" y="82"/>
                    <a:pt x="208" y="85"/>
                  </a:cubicBezTo>
                  <a:cubicBezTo>
                    <a:pt x="204" y="89"/>
                    <a:pt x="200" y="89"/>
                    <a:pt x="195" y="89"/>
                  </a:cubicBezTo>
                  <a:cubicBezTo>
                    <a:pt x="192" y="89"/>
                    <a:pt x="190" y="87"/>
                    <a:pt x="189" y="85"/>
                  </a:cubicBezTo>
                  <a:cubicBezTo>
                    <a:pt x="189" y="15"/>
                    <a:pt x="189" y="15"/>
                    <a:pt x="189" y="15"/>
                  </a:cubicBezTo>
                  <a:cubicBezTo>
                    <a:pt x="189" y="6"/>
                    <a:pt x="183" y="0"/>
                    <a:pt x="175" y="0"/>
                  </a:cubicBezTo>
                  <a:cubicBezTo>
                    <a:pt x="14" y="0"/>
                    <a:pt x="14" y="0"/>
                    <a:pt x="14" y="0"/>
                  </a:cubicBezTo>
                  <a:cubicBezTo>
                    <a:pt x="6" y="0"/>
                    <a:pt x="0" y="6"/>
                    <a:pt x="0" y="15"/>
                  </a:cubicBezTo>
                  <a:cubicBezTo>
                    <a:pt x="0" y="67"/>
                    <a:pt x="0" y="67"/>
                    <a:pt x="0" y="67"/>
                  </a:cubicBezTo>
                  <a:cubicBezTo>
                    <a:pt x="5" y="61"/>
                    <a:pt x="12" y="57"/>
                    <a:pt x="20" y="57"/>
                  </a:cubicBezTo>
                  <a:close/>
                </a:path>
              </a:pathLst>
            </a:custGeom>
            <a:solidFill>
              <a:srgbClr val="E6913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4" name="Google Shape;1198;p41">
              <a:extLst>
                <a:ext uri="{FF2B5EF4-FFF2-40B4-BE49-F238E27FC236}">
                  <a16:creationId xmlns:a16="http://schemas.microsoft.com/office/drawing/2014/main" id="{0C3C6452-055B-4F5D-BFA1-E655BA9E1A01}"/>
                </a:ext>
              </a:extLst>
            </p:cNvPr>
            <p:cNvSpPr>
              <a:spLocks noChangeArrowheads="1"/>
            </p:cNvSpPr>
            <p:nvPr/>
          </p:nvSpPr>
          <p:spPr bwMode="auto">
            <a:xfrm>
              <a:off x="1674084" y="3714660"/>
              <a:ext cx="173666" cy="220353"/>
            </a:xfrm>
            <a:custGeom>
              <a:avLst/>
              <a:gdLst>
                <a:gd name="T0" fmla="*/ 2147483647 w 197"/>
                <a:gd name="T1" fmla="*/ 2147483647 h 250"/>
                <a:gd name="T2" fmla="*/ 2147483647 w 197"/>
                <a:gd name="T3" fmla="*/ 2147483647 h 250"/>
                <a:gd name="T4" fmla="*/ 2147483647 w 197"/>
                <a:gd name="T5" fmla="*/ 2147483647 h 250"/>
                <a:gd name="T6" fmla="*/ 2147483647 w 197"/>
                <a:gd name="T7" fmla="*/ 2147483647 h 250"/>
                <a:gd name="T8" fmla="*/ 2147483647 w 197"/>
                <a:gd name="T9" fmla="*/ 2147483647 h 250"/>
                <a:gd name="T10" fmla="*/ 2147483647 w 197"/>
                <a:gd name="T11" fmla="*/ 2147483647 h 250"/>
                <a:gd name="T12" fmla="*/ 2147483647 w 197"/>
                <a:gd name="T13" fmla="*/ 2147483647 h 250"/>
                <a:gd name="T14" fmla="*/ 2147483647 w 197"/>
                <a:gd name="T15" fmla="*/ 2147483647 h 250"/>
                <a:gd name="T16" fmla="*/ 2147483647 w 197"/>
                <a:gd name="T17" fmla="*/ 2147483647 h 250"/>
                <a:gd name="T18" fmla="*/ 2147483647 w 197"/>
                <a:gd name="T19" fmla="*/ 2147483647 h 250"/>
                <a:gd name="T20" fmla="*/ 2147483647 w 197"/>
                <a:gd name="T21" fmla="*/ 2147483647 h 250"/>
                <a:gd name="T22" fmla="*/ 2147483647 w 197"/>
                <a:gd name="T23" fmla="*/ 2147483647 h 250"/>
                <a:gd name="T24" fmla="*/ 2147483647 w 197"/>
                <a:gd name="T25" fmla="*/ 2147483647 h 250"/>
                <a:gd name="T26" fmla="*/ 2147483647 w 197"/>
                <a:gd name="T27" fmla="*/ 2147483647 h 250"/>
                <a:gd name="T28" fmla="*/ 2147483647 w 197"/>
                <a:gd name="T29" fmla="*/ 2147483647 h 250"/>
                <a:gd name="T30" fmla="*/ 2147483647 w 197"/>
                <a:gd name="T31" fmla="*/ 2147483647 h 250"/>
                <a:gd name="T32" fmla="*/ 2147483647 w 197"/>
                <a:gd name="T33" fmla="*/ 2147483647 h 250"/>
                <a:gd name="T34" fmla="*/ 2147483647 w 197"/>
                <a:gd name="T35" fmla="*/ 2147483647 h 250"/>
                <a:gd name="T36" fmla="*/ 2147483647 w 197"/>
                <a:gd name="T37" fmla="*/ 2147483647 h 250"/>
                <a:gd name="T38" fmla="*/ 2147483647 w 197"/>
                <a:gd name="T39" fmla="*/ 2147483647 h 250"/>
                <a:gd name="T40" fmla="*/ 0 w 197"/>
                <a:gd name="T41" fmla="*/ 2147483647 h 250"/>
                <a:gd name="T42" fmla="*/ 0 w 197"/>
                <a:gd name="T43" fmla="*/ 2147483647 h 250"/>
                <a:gd name="T44" fmla="*/ 2147483647 w 197"/>
                <a:gd name="T45" fmla="*/ 2147483647 h 250"/>
                <a:gd name="T46" fmla="*/ 2147483647 w 197"/>
                <a:gd name="T47" fmla="*/ 2147483647 h 250"/>
                <a:gd name="T48" fmla="*/ 2147483647 w 197"/>
                <a:gd name="T49" fmla="*/ 2147483647 h 250"/>
                <a:gd name="T50" fmla="*/ 2147483647 w 197"/>
                <a:gd name="T51" fmla="*/ 2147483647 h 250"/>
                <a:gd name="T52" fmla="*/ 2147483647 w 197"/>
                <a:gd name="T53" fmla="*/ 2147483647 h 25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7"/>
                <a:gd name="T82" fmla="*/ 0 h 250"/>
                <a:gd name="T83" fmla="*/ 197 w 197"/>
                <a:gd name="T84" fmla="*/ 250 h 25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7" h="250" extrusionOk="0">
                  <a:moveTo>
                    <a:pt x="177" y="192"/>
                  </a:moveTo>
                  <a:cubicBezTo>
                    <a:pt x="169" y="192"/>
                    <a:pt x="162" y="189"/>
                    <a:pt x="157" y="183"/>
                  </a:cubicBezTo>
                  <a:cubicBezTo>
                    <a:pt x="150" y="174"/>
                    <a:pt x="146" y="161"/>
                    <a:pt x="146" y="147"/>
                  </a:cubicBezTo>
                  <a:cubicBezTo>
                    <a:pt x="146" y="134"/>
                    <a:pt x="150" y="121"/>
                    <a:pt x="157" y="112"/>
                  </a:cubicBezTo>
                  <a:cubicBezTo>
                    <a:pt x="162" y="106"/>
                    <a:pt x="169" y="103"/>
                    <a:pt x="177" y="103"/>
                  </a:cubicBezTo>
                  <a:cubicBezTo>
                    <a:pt x="185" y="103"/>
                    <a:pt x="192" y="106"/>
                    <a:pt x="197" y="113"/>
                  </a:cubicBezTo>
                  <a:cubicBezTo>
                    <a:pt x="197" y="67"/>
                    <a:pt x="197" y="67"/>
                    <a:pt x="197" y="67"/>
                  </a:cubicBezTo>
                  <a:cubicBezTo>
                    <a:pt x="197" y="59"/>
                    <a:pt x="191" y="53"/>
                    <a:pt x="182" y="53"/>
                  </a:cubicBezTo>
                  <a:cubicBezTo>
                    <a:pt x="120" y="53"/>
                    <a:pt x="120" y="53"/>
                    <a:pt x="120" y="53"/>
                  </a:cubicBezTo>
                  <a:cubicBezTo>
                    <a:pt x="118" y="52"/>
                    <a:pt x="115" y="50"/>
                    <a:pt x="115" y="47"/>
                  </a:cubicBezTo>
                  <a:cubicBezTo>
                    <a:pt x="115" y="42"/>
                    <a:pt x="115" y="38"/>
                    <a:pt x="120" y="35"/>
                  </a:cubicBezTo>
                  <a:cubicBezTo>
                    <a:pt x="122" y="33"/>
                    <a:pt x="125" y="32"/>
                    <a:pt x="128" y="30"/>
                  </a:cubicBezTo>
                  <a:cubicBezTo>
                    <a:pt x="136" y="25"/>
                    <a:pt x="137" y="15"/>
                    <a:pt x="129" y="9"/>
                  </a:cubicBezTo>
                  <a:cubicBezTo>
                    <a:pt x="122" y="3"/>
                    <a:pt x="112" y="0"/>
                    <a:pt x="102" y="1"/>
                  </a:cubicBezTo>
                  <a:cubicBezTo>
                    <a:pt x="93" y="0"/>
                    <a:pt x="82" y="3"/>
                    <a:pt x="75" y="9"/>
                  </a:cubicBezTo>
                  <a:cubicBezTo>
                    <a:pt x="68" y="15"/>
                    <a:pt x="69" y="25"/>
                    <a:pt x="77" y="30"/>
                  </a:cubicBezTo>
                  <a:cubicBezTo>
                    <a:pt x="80" y="32"/>
                    <a:pt x="82" y="33"/>
                    <a:pt x="85" y="35"/>
                  </a:cubicBezTo>
                  <a:cubicBezTo>
                    <a:pt x="89" y="38"/>
                    <a:pt x="90" y="42"/>
                    <a:pt x="89" y="47"/>
                  </a:cubicBezTo>
                  <a:cubicBezTo>
                    <a:pt x="89" y="50"/>
                    <a:pt x="87" y="52"/>
                    <a:pt x="85" y="53"/>
                  </a:cubicBezTo>
                  <a:cubicBezTo>
                    <a:pt x="15" y="53"/>
                    <a:pt x="15" y="53"/>
                    <a:pt x="15" y="53"/>
                  </a:cubicBezTo>
                  <a:cubicBezTo>
                    <a:pt x="7" y="53"/>
                    <a:pt x="0" y="59"/>
                    <a:pt x="0" y="67"/>
                  </a:cubicBezTo>
                  <a:cubicBezTo>
                    <a:pt x="0" y="235"/>
                    <a:pt x="0" y="235"/>
                    <a:pt x="0" y="235"/>
                  </a:cubicBezTo>
                  <a:cubicBezTo>
                    <a:pt x="0" y="243"/>
                    <a:pt x="7" y="250"/>
                    <a:pt x="15" y="250"/>
                  </a:cubicBezTo>
                  <a:cubicBezTo>
                    <a:pt x="182" y="250"/>
                    <a:pt x="182" y="250"/>
                    <a:pt x="182" y="250"/>
                  </a:cubicBezTo>
                  <a:cubicBezTo>
                    <a:pt x="191" y="250"/>
                    <a:pt x="197" y="243"/>
                    <a:pt x="197" y="235"/>
                  </a:cubicBezTo>
                  <a:cubicBezTo>
                    <a:pt x="197" y="182"/>
                    <a:pt x="197" y="182"/>
                    <a:pt x="197" y="182"/>
                  </a:cubicBezTo>
                  <a:cubicBezTo>
                    <a:pt x="192" y="189"/>
                    <a:pt x="185" y="192"/>
                    <a:pt x="177" y="192"/>
                  </a:cubicBezTo>
                  <a:close/>
                </a:path>
              </a:pathLst>
            </a:custGeom>
            <a:solidFill>
              <a:srgbClr val="A64D7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5" name="Google Shape;1199;p41">
              <a:extLst>
                <a:ext uri="{FF2B5EF4-FFF2-40B4-BE49-F238E27FC236}">
                  <a16:creationId xmlns:a16="http://schemas.microsoft.com/office/drawing/2014/main" id="{850A66C7-BF5D-4602-A931-2B220B3DC74C}"/>
                </a:ext>
              </a:extLst>
            </p:cNvPr>
            <p:cNvSpPr>
              <a:spLocks noChangeArrowheads="1"/>
            </p:cNvSpPr>
            <p:nvPr/>
          </p:nvSpPr>
          <p:spPr bwMode="auto">
            <a:xfrm>
              <a:off x="1674084" y="3214987"/>
              <a:ext cx="219646" cy="173489"/>
            </a:xfrm>
            <a:custGeom>
              <a:avLst/>
              <a:gdLst>
                <a:gd name="T0" fmla="*/ 2147483647 w 249"/>
                <a:gd name="T1" fmla="*/ 2147483647 h 197"/>
                <a:gd name="T2" fmla="*/ 2147483647 w 249"/>
                <a:gd name="T3" fmla="*/ 2147483647 h 197"/>
                <a:gd name="T4" fmla="*/ 2147483647 w 249"/>
                <a:gd name="T5" fmla="*/ 2147483647 h 197"/>
                <a:gd name="T6" fmla="*/ 2147483647 w 249"/>
                <a:gd name="T7" fmla="*/ 2147483647 h 197"/>
                <a:gd name="T8" fmla="*/ 2147483647 w 249"/>
                <a:gd name="T9" fmla="*/ 2147483647 h 197"/>
                <a:gd name="T10" fmla="*/ 2147483647 w 249"/>
                <a:gd name="T11" fmla="*/ 2147483647 h 197"/>
                <a:gd name="T12" fmla="*/ 2147483647 w 249"/>
                <a:gd name="T13" fmla="*/ 2147483647 h 197"/>
                <a:gd name="T14" fmla="*/ 2147483647 w 249"/>
                <a:gd name="T15" fmla="*/ 2147483647 h 197"/>
                <a:gd name="T16" fmla="*/ 2147483647 w 249"/>
                <a:gd name="T17" fmla="*/ 2147483647 h 197"/>
                <a:gd name="T18" fmla="*/ 2147483647 w 249"/>
                <a:gd name="T19" fmla="*/ 2147483647 h 197"/>
                <a:gd name="T20" fmla="*/ 2147483647 w 249"/>
                <a:gd name="T21" fmla="*/ 2147483647 h 197"/>
                <a:gd name="T22" fmla="*/ 2147483647 w 249"/>
                <a:gd name="T23" fmla="*/ 2147483647 h 197"/>
                <a:gd name="T24" fmla="*/ 2147483647 w 249"/>
                <a:gd name="T25" fmla="*/ 2147483647 h 197"/>
                <a:gd name="T26" fmla="*/ 2147483647 w 249"/>
                <a:gd name="T27" fmla="*/ 2147483647 h 197"/>
                <a:gd name="T28" fmla="*/ 2147483647 w 249"/>
                <a:gd name="T29" fmla="*/ 2147483647 h 197"/>
                <a:gd name="T30" fmla="*/ 2147483647 w 249"/>
                <a:gd name="T31" fmla="*/ 2147483647 h 197"/>
                <a:gd name="T32" fmla="*/ 2147483647 w 249"/>
                <a:gd name="T33" fmla="*/ 2147483647 h 197"/>
                <a:gd name="T34" fmla="*/ 2147483647 w 249"/>
                <a:gd name="T35" fmla="*/ 2147483647 h 197"/>
                <a:gd name="T36" fmla="*/ 2147483647 w 249"/>
                <a:gd name="T37" fmla="*/ 2147483647 h 197"/>
                <a:gd name="T38" fmla="*/ 2147483647 w 249"/>
                <a:gd name="T39" fmla="*/ 2147483647 h 197"/>
                <a:gd name="T40" fmla="*/ 2147483647 w 249"/>
                <a:gd name="T41" fmla="*/ 0 h 197"/>
                <a:gd name="T42" fmla="*/ 2147483647 w 249"/>
                <a:gd name="T43" fmla="*/ 0 h 197"/>
                <a:gd name="T44" fmla="*/ 0 w 249"/>
                <a:gd name="T45" fmla="*/ 2147483647 h 197"/>
                <a:gd name="T46" fmla="*/ 0 w 249"/>
                <a:gd name="T47" fmla="*/ 2147483647 h 197"/>
                <a:gd name="T48" fmla="*/ 2147483647 w 249"/>
                <a:gd name="T49" fmla="*/ 2147483647 h 197"/>
                <a:gd name="T50" fmla="*/ 2147483647 w 249"/>
                <a:gd name="T51" fmla="*/ 2147483647 h 197"/>
                <a:gd name="T52" fmla="*/ 2147483647 w 249"/>
                <a:gd name="T53" fmla="*/ 2147483647 h 19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9"/>
                <a:gd name="T82" fmla="*/ 0 h 197"/>
                <a:gd name="T83" fmla="*/ 249 w 249"/>
                <a:gd name="T84" fmla="*/ 197 h 19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9" h="197" extrusionOk="0">
                  <a:moveTo>
                    <a:pt x="57" y="177"/>
                  </a:moveTo>
                  <a:cubicBezTo>
                    <a:pt x="57" y="169"/>
                    <a:pt x="61" y="162"/>
                    <a:pt x="67" y="157"/>
                  </a:cubicBezTo>
                  <a:cubicBezTo>
                    <a:pt x="76" y="149"/>
                    <a:pt x="88" y="146"/>
                    <a:pt x="102" y="146"/>
                  </a:cubicBezTo>
                  <a:cubicBezTo>
                    <a:pt x="116" y="146"/>
                    <a:pt x="129" y="149"/>
                    <a:pt x="137" y="157"/>
                  </a:cubicBezTo>
                  <a:cubicBezTo>
                    <a:pt x="144" y="162"/>
                    <a:pt x="147" y="169"/>
                    <a:pt x="147" y="177"/>
                  </a:cubicBezTo>
                  <a:cubicBezTo>
                    <a:pt x="147" y="185"/>
                    <a:pt x="143" y="192"/>
                    <a:pt x="137" y="197"/>
                  </a:cubicBezTo>
                  <a:cubicBezTo>
                    <a:pt x="182" y="197"/>
                    <a:pt x="182" y="197"/>
                    <a:pt x="182" y="197"/>
                  </a:cubicBezTo>
                  <a:cubicBezTo>
                    <a:pt x="191" y="197"/>
                    <a:pt x="197" y="190"/>
                    <a:pt x="197" y="182"/>
                  </a:cubicBezTo>
                  <a:cubicBezTo>
                    <a:pt x="197" y="119"/>
                    <a:pt x="197" y="119"/>
                    <a:pt x="197" y="119"/>
                  </a:cubicBezTo>
                  <a:cubicBezTo>
                    <a:pt x="198" y="117"/>
                    <a:pt x="200" y="115"/>
                    <a:pt x="202" y="115"/>
                  </a:cubicBezTo>
                  <a:cubicBezTo>
                    <a:pt x="207" y="115"/>
                    <a:pt x="212" y="115"/>
                    <a:pt x="215" y="119"/>
                  </a:cubicBezTo>
                  <a:cubicBezTo>
                    <a:pt x="217" y="122"/>
                    <a:pt x="218" y="125"/>
                    <a:pt x="220" y="127"/>
                  </a:cubicBezTo>
                  <a:cubicBezTo>
                    <a:pt x="225" y="135"/>
                    <a:pt x="235" y="136"/>
                    <a:pt x="241" y="129"/>
                  </a:cubicBezTo>
                  <a:cubicBezTo>
                    <a:pt x="247" y="122"/>
                    <a:pt x="249" y="112"/>
                    <a:pt x="249" y="102"/>
                  </a:cubicBezTo>
                  <a:cubicBezTo>
                    <a:pt x="249" y="92"/>
                    <a:pt x="247" y="82"/>
                    <a:pt x="241" y="75"/>
                  </a:cubicBezTo>
                  <a:cubicBezTo>
                    <a:pt x="235" y="68"/>
                    <a:pt x="225" y="69"/>
                    <a:pt x="220" y="77"/>
                  </a:cubicBezTo>
                  <a:cubicBezTo>
                    <a:pt x="218" y="79"/>
                    <a:pt x="217" y="82"/>
                    <a:pt x="215" y="85"/>
                  </a:cubicBezTo>
                  <a:cubicBezTo>
                    <a:pt x="212" y="89"/>
                    <a:pt x="207" y="89"/>
                    <a:pt x="202" y="89"/>
                  </a:cubicBezTo>
                  <a:cubicBezTo>
                    <a:pt x="200" y="89"/>
                    <a:pt x="198" y="87"/>
                    <a:pt x="197" y="85"/>
                  </a:cubicBezTo>
                  <a:cubicBezTo>
                    <a:pt x="197" y="15"/>
                    <a:pt x="197" y="15"/>
                    <a:pt x="197" y="15"/>
                  </a:cubicBezTo>
                  <a:cubicBezTo>
                    <a:pt x="197" y="6"/>
                    <a:pt x="191" y="0"/>
                    <a:pt x="182" y="0"/>
                  </a:cubicBezTo>
                  <a:cubicBezTo>
                    <a:pt x="15" y="0"/>
                    <a:pt x="15" y="0"/>
                    <a:pt x="15" y="0"/>
                  </a:cubicBezTo>
                  <a:cubicBezTo>
                    <a:pt x="7" y="0"/>
                    <a:pt x="0" y="6"/>
                    <a:pt x="0" y="15"/>
                  </a:cubicBezTo>
                  <a:cubicBezTo>
                    <a:pt x="0" y="182"/>
                    <a:pt x="0" y="182"/>
                    <a:pt x="0" y="182"/>
                  </a:cubicBezTo>
                  <a:cubicBezTo>
                    <a:pt x="0" y="190"/>
                    <a:pt x="7" y="197"/>
                    <a:pt x="15" y="197"/>
                  </a:cubicBezTo>
                  <a:cubicBezTo>
                    <a:pt x="68" y="197"/>
                    <a:pt x="68" y="197"/>
                    <a:pt x="68" y="197"/>
                  </a:cubicBezTo>
                  <a:cubicBezTo>
                    <a:pt x="61" y="192"/>
                    <a:pt x="57" y="185"/>
                    <a:pt x="57" y="177"/>
                  </a:cubicBezTo>
                  <a:close/>
                </a:path>
              </a:pathLst>
            </a:custGeom>
            <a:solidFill>
              <a:srgbClr val="A61C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6" name="Google Shape;1200;p41">
              <a:extLst>
                <a:ext uri="{FF2B5EF4-FFF2-40B4-BE49-F238E27FC236}">
                  <a16:creationId xmlns:a16="http://schemas.microsoft.com/office/drawing/2014/main" id="{E6AB9CBE-62B9-4324-9F78-D3005B98876A}"/>
                </a:ext>
              </a:extLst>
            </p:cNvPr>
            <p:cNvSpPr>
              <a:spLocks noChangeArrowheads="1"/>
            </p:cNvSpPr>
            <p:nvPr/>
          </p:nvSpPr>
          <p:spPr bwMode="auto">
            <a:xfrm>
              <a:off x="1995010" y="3754076"/>
              <a:ext cx="212501" cy="180938"/>
            </a:xfrm>
            <a:custGeom>
              <a:avLst/>
              <a:gdLst>
                <a:gd name="T0" fmla="*/ 2147483647 w 241"/>
                <a:gd name="T1" fmla="*/ 2147483647 h 205"/>
                <a:gd name="T2" fmla="*/ 2147483647 w 241"/>
                <a:gd name="T3" fmla="*/ 2147483647 h 205"/>
                <a:gd name="T4" fmla="*/ 2147483647 w 241"/>
                <a:gd name="T5" fmla="*/ 2147483647 h 205"/>
                <a:gd name="T6" fmla="*/ 2147483647 w 241"/>
                <a:gd name="T7" fmla="*/ 2147483647 h 205"/>
                <a:gd name="T8" fmla="*/ 2147483647 w 241"/>
                <a:gd name="T9" fmla="*/ 2147483647 h 205"/>
                <a:gd name="T10" fmla="*/ 2147483647 w 241"/>
                <a:gd name="T11" fmla="*/ 2147483647 h 205"/>
                <a:gd name="T12" fmla="*/ 2147483647 w 241"/>
                <a:gd name="T13" fmla="*/ 2147483647 h 205"/>
                <a:gd name="T14" fmla="*/ 2147483647 w 241"/>
                <a:gd name="T15" fmla="*/ 0 h 205"/>
                <a:gd name="T16" fmla="*/ 2147483647 w 241"/>
                <a:gd name="T17" fmla="*/ 0 h 205"/>
                <a:gd name="T18" fmla="*/ 2147483647 w 241"/>
                <a:gd name="T19" fmla="*/ 2147483647 h 205"/>
                <a:gd name="T20" fmla="*/ 2147483647 w 241"/>
                <a:gd name="T21" fmla="*/ 2147483647 h 205"/>
                <a:gd name="T22" fmla="*/ 2147483647 w 241"/>
                <a:gd name="T23" fmla="*/ 2147483647 h 205"/>
                <a:gd name="T24" fmla="*/ 2147483647 w 241"/>
                <a:gd name="T25" fmla="*/ 2147483647 h 205"/>
                <a:gd name="T26" fmla="*/ 2147483647 w 241"/>
                <a:gd name="T27" fmla="*/ 2147483647 h 205"/>
                <a:gd name="T28" fmla="*/ 2147483647 w 241"/>
                <a:gd name="T29" fmla="*/ 2147483647 h 205"/>
                <a:gd name="T30" fmla="*/ 0 w 241"/>
                <a:gd name="T31" fmla="*/ 2147483647 h 205"/>
                <a:gd name="T32" fmla="*/ 2147483647 w 241"/>
                <a:gd name="T33" fmla="*/ 2147483647 h 205"/>
                <a:gd name="T34" fmla="*/ 2147483647 w 241"/>
                <a:gd name="T35" fmla="*/ 2147483647 h 205"/>
                <a:gd name="T36" fmla="*/ 2147483647 w 241"/>
                <a:gd name="T37" fmla="*/ 2147483647 h 205"/>
                <a:gd name="T38" fmla="*/ 2147483647 w 241"/>
                <a:gd name="T39" fmla="*/ 2147483647 h 205"/>
                <a:gd name="T40" fmla="*/ 2147483647 w 241"/>
                <a:gd name="T41" fmla="*/ 2147483647 h 205"/>
                <a:gd name="T42" fmla="*/ 2147483647 w 241"/>
                <a:gd name="T43" fmla="*/ 2147483647 h 205"/>
                <a:gd name="T44" fmla="*/ 2147483647 w 241"/>
                <a:gd name="T45" fmla="*/ 2147483647 h 205"/>
                <a:gd name="T46" fmla="*/ 2147483647 w 241"/>
                <a:gd name="T47" fmla="*/ 2147483647 h 205"/>
                <a:gd name="T48" fmla="*/ 2147483647 w 241"/>
                <a:gd name="T49" fmla="*/ 2147483647 h 205"/>
                <a:gd name="T50" fmla="*/ 2147483647 w 241"/>
                <a:gd name="T51" fmla="*/ 2147483647 h 205"/>
                <a:gd name="T52" fmla="*/ 2147483647 w 241"/>
                <a:gd name="T53" fmla="*/ 2147483647 h 2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1"/>
                <a:gd name="T82" fmla="*/ 0 h 205"/>
                <a:gd name="T83" fmla="*/ 241 w 241"/>
                <a:gd name="T84" fmla="*/ 205 h 2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1" h="205" extrusionOk="0">
                  <a:moveTo>
                    <a:pt x="221" y="147"/>
                  </a:moveTo>
                  <a:cubicBezTo>
                    <a:pt x="214" y="147"/>
                    <a:pt x="206" y="144"/>
                    <a:pt x="201" y="138"/>
                  </a:cubicBezTo>
                  <a:cubicBezTo>
                    <a:pt x="194" y="129"/>
                    <a:pt x="190" y="116"/>
                    <a:pt x="190" y="102"/>
                  </a:cubicBezTo>
                  <a:cubicBezTo>
                    <a:pt x="190" y="89"/>
                    <a:pt x="194" y="76"/>
                    <a:pt x="201" y="67"/>
                  </a:cubicBezTo>
                  <a:cubicBezTo>
                    <a:pt x="206" y="61"/>
                    <a:pt x="214" y="58"/>
                    <a:pt x="221" y="58"/>
                  </a:cubicBezTo>
                  <a:cubicBezTo>
                    <a:pt x="229" y="58"/>
                    <a:pt x="236" y="61"/>
                    <a:pt x="241" y="68"/>
                  </a:cubicBezTo>
                  <a:cubicBezTo>
                    <a:pt x="241" y="15"/>
                    <a:pt x="241" y="15"/>
                    <a:pt x="241" y="15"/>
                  </a:cubicBezTo>
                  <a:cubicBezTo>
                    <a:pt x="241" y="7"/>
                    <a:pt x="235" y="0"/>
                    <a:pt x="227" y="0"/>
                  </a:cubicBezTo>
                  <a:cubicBezTo>
                    <a:pt x="67" y="0"/>
                    <a:pt x="67" y="0"/>
                    <a:pt x="67" y="0"/>
                  </a:cubicBezTo>
                  <a:cubicBezTo>
                    <a:pt x="58" y="0"/>
                    <a:pt x="52" y="7"/>
                    <a:pt x="52" y="15"/>
                  </a:cubicBezTo>
                  <a:cubicBezTo>
                    <a:pt x="52" y="85"/>
                    <a:pt x="52" y="85"/>
                    <a:pt x="52" y="85"/>
                  </a:cubicBezTo>
                  <a:cubicBezTo>
                    <a:pt x="51" y="87"/>
                    <a:pt x="49" y="89"/>
                    <a:pt x="46" y="90"/>
                  </a:cubicBezTo>
                  <a:cubicBezTo>
                    <a:pt x="41" y="90"/>
                    <a:pt x="37" y="90"/>
                    <a:pt x="34" y="85"/>
                  </a:cubicBezTo>
                  <a:cubicBezTo>
                    <a:pt x="32" y="83"/>
                    <a:pt x="31" y="80"/>
                    <a:pt x="29" y="77"/>
                  </a:cubicBezTo>
                  <a:cubicBezTo>
                    <a:pt x="24" y="69"/>
                    <a:pt x="14" y="68"/>
                    <a:pt x="8" y="75"/>
                  </a:cubicBezTo>
                  <a:cubicBezTo>
                    <a:pt x="2" y="83"/>
                    <a:pt x="0" y="93"/>
                    <a:pt x="0" y="102"/>
                  </a:cubicBezTo>
                  <a:cubicBezTo>
                    <a:pt x="0" y="112"/>
                    <a:pt x="2" y="122"/>
                    <a:pt x="8" y="129"/>
                  </a:cubicBezTo>
                  <a:cubicBezTo>
                    <a:pt x="14" y="137"/>
                    <a:pt x="24" y="136"/>
                    <a:pt x="29" y="128"/>
                  </a:cubicBezTo>
                  <a:cubicBezTo>
                    <a:pt x="31" y="125"/>
                    <a:pt x="32" y="122"/>
                    <a:pt x="34" y="120"/>
                  </a:cubicBezTo>
                  <a:cubicBezTo>
                    <a:pt x="37" y="115"/>
                    <a:pt x="41" y="115"/>
                    <a:pt x="46" y="115"/>
                  </a:cubicBezTo>
                  <a:cubicBezTo>
                    <a:pt x="49" y="115"/>
                    <a:pt x="51" y="118"/>
                    <a:pt x="52" y="120"/>
                  </a:cubicBezTo>
                  <a:cubicBezTo>
                    <a:pt x="52" y="190"/>
                    <a:pt x="52" y="190"/>
                    <a:pt x="52" y="190"/>
                  </a:cubicBezTo>
                  <a:cubicBezTo>
                    <a:pt x="52" y="198"/>
                    <a:pt x="58" y="205"/>
                    <a:pt x="67" y="205"/>
                  </a:cubicBezTo>
                  <a:cubicBezTo>
                    <a:pt x="227" y="205"/>
                    <a:pt x="227" y="205"/>
                    <a:pt x="227" y="205"/>
                  </a:cubicBezTo>
                  <a:cubicBezTo>
                    <a:pt x="235" y="205"/>
                    <a:pt x="241" y="198"/>
                    <a:pt x="241" y="190"/>
                  </a:cubicBezTo>
                  <a:cubicBezTo>
                    <a:pt x="241" y="137"/>
                    <a:pt x="241" y="137"/>
                    <a:pt x="241" y="137"/>
                  </a:cubicBezTo>
                  <a:cubicBezTo>
                    <a:pt x="236" y="144"/>
                    <a:pt x="229" y="147"/>
                    <a:pt x="221" y="147"/>
                  </a:cubicBezTo>
                  <a:close/>
                </a:path>
              </a:pathLst>
            </a:custGeom>
            <a:solidFill>
              <a:srgbClr val="3D85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7" name="Google Shape;1201;p41">
              <a:extLst>
                <a:ext uri="{FF2B5EF4-FFF2-40B4-BE49-F238E27FC236}">
                  <a16:creationId xmlns:a16="http://schemas.microsoft.com/office/drawing/2014/main" id="{8B90374B-2F03-442D-A557-BE665096A8A5}"/>
                </a:ext>
              </a:extLst>
            </p:cNvPr>
            <p:cNvSpPr>
              <a:spLocks noChangeArrowheads="1"/>
            </p:cNvSpPr>
            <p:nvPr/>
          </p:nvSpPr>
          <p:spPr bwMode="auto">
            <a:xfrm>
              <a:off x="2220560" y="3214987"/>
              <a:ext cx="173666" cy="219422"/>
            </a:xfrm>
            <a:custGeom>
              <a:avLst/>
              <a:gdLst>
                <a:gd name="T0" fmla="*/ 0 w 197"/>
                <a:gd name="T1" fmla="*/ 2147483647 h 249"/>
                <a:gd name="T2" fmla="*/ 0 w 197"/>
                <a:gd name="T3" fmla="*/ 2147483647 h 249"/>
                <a:gd name="T4" fmla="*/ 2147483647 w 197"/>
                <a:gd name="T5" fmla="*/ 2147483647 h 249"/>
                <a:gd name="T6" fmla="*/ 2147483647 w 197"/>
                <a:gd name="T7" fmla="*/ 2147483647 h 249"/>
                <a:gd name="T8" fmla="*/ 2147483647 w 197"/>
                <a:gd name="T9" fmla="*/ 2147483647 h 249"/>
                <a:gd name="T10" fmla="*/ 2147483647 w 197"/>
                <a:gd name="T11" fmla="*/ 2147483647 h 249"/>
                <a:gd name="T12" fmla="*/ 2147483647 w 197"/>
                <a:gd name="T13" fmla="*/ 2147483647 h 249"/>
                <a:gd name="T14" fmla="*/ 0 w 197"/>
                <a:gd name="T15" fmla="*/ 2147483647 h 249"/>
                <a:gd name="T16" fmla="*/ 0 w 197"/>
                <a:gd name="T17" fmla="*/ 2147483647 h 249"/>
                <a:gd name="T18" fmla="*/ 2147483647 w 197"/>
                <a:gd name="T19" fmla="*/ 2147483647 h 249"/>
                <a:gd name="T20" fmla="*/ 2147483647 w 197"/>
                <a:gd name="T21" fmla="*/ 2147483647 h 249"/>
                <a:gd name="T22" fmla="*/ 2147483647 w 197"/>
                <a:gd name="T23" fmla="*/ 2147483647 h 249"/>
                <a:gd name="T24" fmla="*/ 2147483647 w 197"/>
                <a:gd name="T25" fmla="*/ 2147483647 h 249"/>
                <a:gd name="T26" fmla="*/ 2147483647 w 197"/>
                <a:gd name="T27" fmla="*/ 2147483647 h 249"/>
                <a:gd name="T28" fmla="*/ 2147483647 w 197"/>
                <a:gd name="T29" fmla="*/ 2147483647 h 249"/>
                <a:gd name="T30" fmla="*/ 2147483647 w 197"/>
                <a:gd name="T31" fmla="*/ 2147483647 h 249"/>
                <a:gd name="T32" fmla="*/ 2147483647 w 197"/>
                <a:gd name="T33" fmla="*/ 2147483647 h 249"/>
                <a:gd name="T34" fmla="*/ 2147483647 w 197"/>
                <a:gd name="T35" fmla="*/ 2147483647 h 249"/>
                <a:gd name="T36" fmla="*/ 2147483647 w 197"/>
                <a:gd name="T37" fmla="*/ 2147483647 h 249"/>
                <a:gd name="T38" fmla="*/ 2147483647 w 197"/>
                <a:gd name="T39" fmla="*/ 2147483647 h 249"/>
                <a:gd name="T40" fmla="*/ 2147483647 w 197"/>
                <a:gd name="T41" fmla="*/ 2147483647 h 249"/>
                <a:gd name="T42" fmla="*/ 2147483647 w 197"/>
                <a:gd name="T43" fmla="*/ 2147483647 h 249"/>
                <a:gd name="T44" fmla="*/ 2147483647 w 197"/>
                <a:gd name="T45" fmla="*/ 2147483647 h 249"/>
                <a:gd name="T46" fmla="*/ 2147483647 w 197"/>
                <a:gd name="T47" fmla="*/ 2147483647 h 249"/>
                <a:gd name="T48" fmla="*/ 2147483647 w 197"/>
                <a:gd name="T49" fmla="*/ 0 h 249"/>
                <a:gd name="T50" fmla="*/ 2147483647 w 197"/>
                <a:gd name="T51" fmla="*/ 0 h 249"/>
                <a:gd name="T52" fmla="*/ 0 w 197"/>
                <a:gd name="T53" fmla="*/ 2147483647 h 2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7"/>
                <a:gd name="T82" fmla="*/ 0 h 249"/>
                <a:gd name="T83" fmla="*/ 197 w 197"/>
                <a:gd name="T84" fmla="*/ 249 h 24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7" h="249" extrusionOk="0">
                  <a:moveTo>
                    <a:pt x="0" y="15"/>
                  </a:moveTo>
                  <a:cubicBezTo>
                    <a:pt x="0" y="67"/>
                    <a:pt x="0" y="67"/>
                    <a:pt x="0" y="67"/>
                  </a:cubicBezTo>
                  <a:cubicBezTo>
                    <a:pt x="5" y="61"/>
                    <a:pt x="12" y="57"/>
                    <a:pt x="20" y="57"/>
                  </a:cubicBezTo>
                  <a:cubicBezTo>
                    <a:pt x="28" y="57"/>
                    <a:pt x="35" y="61"/>
                    <a:pt x="40" y="67"/>
                  </a:cubicBezTo>
                  <a:cubicBezTo>
                    <a:pt x="47" y="76"/>
                    <a:pt x="51" y="88"/>
                    <a:pt x="51" y="102"/>
                  </a:cubicBezTo>
                  <a:cubicBezTo>
                    <a:pt x="51" y="116"/>
                    <a:pt x="47" y="128"/>
                    <a:pt x="40" y="137"/>
                  </a:cubicBezTo>
                  <a:cubicBezTo>
                    <a:pt x="35" y="143"/>
                    <a:pt x="28" y="147"/>
                    <a:pt x="20" y="147"/>
                  </a:cubicBezTo>
                  <a:cubicBezTo>
                    <a:pt x="12" y="147"/>
                    <a:pt x="5" y="143"/>
                    <a:pt x="0" y="137"/>
                  </a:cubicBezTo>
                  <a:cubicBezTo>
                    <a:pt x="0" y="182"/>
                    <a:pt x="0" y="182"/>
                    <a:pt x="0" y="182"/>
                  </a:cubicBezTo>
                  <a:cubicBezTo>
                    <a:pt x="0" y="190"/>
                    <a:pt x="6" y="197"/>
                    <a:pt x="15" y="197"/>
                  </a:cubicBezTo>
                  <a:cubicBezTo>
                    <a:pt x="77" y="197"/>
                    <a:pt x="77" y="197"/>
                    <a:pt x="77" y="197"/>
                  </a:cubicBezTo>
                  <a:cubicBezTo>
                    <a:pt x="80" y="198"/>
                    <a:pt x="82" y="199"/>
                    <a:pt x="82" y="202"/>
                  </a:cubicBezTo>
                  <a:cubicBezTo>
                    <a:pt x="82" y="207"/>
                    <a:pt x="82" y="212"/>
                    <a:pt x="77" y="215"/>
                  </a:cubicBezTo>
                  <a:cubicBezTo>
                    <a:pt x="75" y="217"/>
                    <a:pt x="72" y="218"/>
                    <a:pt x="69" y="219"/>
                  </a:cubicBezTo>
                  <a:cubicBezTo>
                    <a:pt x="61" y="224"/>
                    <a:pt x="60" y="235"/>
                    <a:pt x="68" y="241"/>
                  </a:cubicBezTo>
                  <a:cubicBezTo>
                    <a:pt x="75" y="247"/>
                    <a:pt x="85" y="249"/>
                    <a:pt x="95" y="249"/>
                  </a:cubicBezTo>
                  <a:cubicBezTo>
                    <a:pt x="104" y="249"/>
                    <a:pt x="115" y="247"/>
                    <a:pt x="122" y="241"/>
                  </a:cubicBezTo>
                  <a:cubicBezTo>
                    <a:pt x="129" y="235"/>
                    <a:pt x="128" y="224"/>
                    <a:pt x="120" y="219"/>
                  </a:cubicBezTo>
                  <a:cubicBezTo>
                    <a:pt x="118" y="218"/>
                    <a:pt x="115" y="217"/>
                    <a:pt x="112" y="215"/>
                  </a:cubicBezTo>
                  <a:cubicBezTo>
                    <a:pt x="108" y="212"/>
                    <a:pt x="107" y="207"/>
                    <a:pt x="108" y="202"/>
                  </a:cubicBezTo>
                  <a:cubicBezTo>
                    <a:pt x="108" y="199"/>
                    <a:pt x="110" y="198"/>
                    <a:pt x="112" y="197"/>
                  </a:cubicBezTo>
                  <a:cubicBezTo>
                    <a:pt x="182" y="197"/>
                    <a:pt x="182" y="197"/>
                    <a:pt x="182" y="197"/>
                  </a:cubicBezTo>
                  <a:cubicBezTo>
                    <a:pt x="190" y="197"/>
                    <a:pt x="197" y="190"/>
                    <a:pt x="197" y="182"/>
                  </a:cubicBezTo>
                  <a:cubicBezTo>
                    <a:pt x="197" y="15"/>
                    <a:pt x="197" y="15"/>
                    <a:pt x="197" y="15"/>
                  </a:cubicBezTo>
                  <a:cubicBezTo>
                    <a:pt x="197" y="6"/>
                    <a:pt x="190" y="0"/>
                    <a:pt x="182" y="0"/>
                  </a:cubicBezTo>
                  <a:cubicBezTo>
                    <a:pt x="15" y="0"/>
                    <a:pt x="15" y="0"/>
                    <a:pt x="15" y="0"/>
                  </a:cubicBezTo>
                  <a:cubicBezTo>
                    <a:pt x="6" y="0"/>
                    <a:pt x="0" y="6"/>
                    <a:pt x="0" y="15"/>
                  </a:cubicBezTo>
                  <a:close/>
                </a:path>
              </a:pathLst>
            </a:custGeom>
            <a:solidFill>
              <a:srgbClr val="F1C23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8" name="Google Shape;1202;p41">
              <a:extLst>
                <a:ext uri="{FF2B5EF4-FFF2-40B4-BE49-F238E27FC236}">
                  <a16:creationId xmlns:a16="http://schemas.microsoft.com/office/drawing/2014/main" id="{E9197F2B-2D81-4E9E-BD24-B2D1BD219213}"/>
                </a:ext>
              </a:extLst>
            </p:cNvPr>
            <p:cNvSpPr>
              <a:spLocks noChangeArrowheads="1"/>
            </p:cNvSpPr>
            <p:nvPr/>
          </p:nvSpPr>
          <p:spPr bwMode="auto">
            <a:xfrm>
              <a:off x="2214346" y="3400890"/>
              <a:ext cx="179880" cy="213215"/>
            </a:xfrm>
            <a:custGeom>
              <a:avLst/>
              <a:gdLst>
                <a:gd name="T0" fmla="*/ 2147483647 w 204"/>
                <a:gd name="T1" fmla="*/ 2147483647 h 242"/>
                <a:gd name="T2" fmla="*/ 2147483647 w 204"/>
                <a:gd name="T3" fmla="*/ 2147483647 h 242"/>
                <a:gd name="T4" fmla="*/ 2147483647 w 204"/>
                <a:gd name="T5" fmla="*/ 2147483647 h 242"/>
                <a:gd name="T6" fmla="*/ 2147483647 w 204"/>
                <a:gd name="T7" fmla="*/ 2147483647 h 242"/>
                <a:gd name="T8" fmla="*/ 2147483647 w 204"/>
                <a:gd name="T9" fmla="*/ 2147483647 h 242"/>
                <a:gd name="T10" fmla="*/ 2147483647 w 204"/>
                <a:gd name="T11" fmla="*/ 0 h 242"/>
                <a:gd name="T12" fmla="*/ 2147483647 w 204"/>
                <a:gd name="T13" fmla="*/ 0 h 242"/>
                <a:gd name="T14" fmla="*/ 0 w 204"/>
                <a:gd name="T15" fmla="*/ 2147483647 h 242"/>
                <a:gd name="T16" fmla="*/ 0 w 204"/>
                <a:gd name="T17" fmla="*/ 2147483647 h 242"/>
                <a:gd name="T18" fmla="*/ 2147483647 w 204"/>
                <a:gd name="T19" fmla="*/ 2147483647 h 242"/>
                <a:gd name="T20" fmla="*/ 2147483647 w 204"/>
                <a:gd name="T21" fmla="*/ 2147483647 h 242"/>
                <a:gd name="T22" fmla="*/ 2147483647 w 204"/>
                <a:gd name="T23" fmla="*/ 2147483647 h 242"/>
                <a:gd name="T24" fmla="*/ 2147483647 w 204"/>
                <a:gd name="T25" fmla="*/ 2147483647 h 242"/>
                <a:gd name="T26" fmla="*/ 2147483647 w 204"/>
                <a:gd name="T27" fmla="*/ 2147483647 h 242"/>
                <a:gd name="T28" fmla="*/ 2147483647 w 204"/>
                <a:gd name="T29" fmla="*/ 2147483647 h 242"/>
                <a:gd name="T30" fmla="*/ 2147483647 w 204"/>
                <a:gd name="T31" fmla="*/ 2147483647 h 242"/>
                <a:gd name="T32" fmla="*/ 2147483647 w 204"/>
                <a:gd name="T33" fmla="*/ 2147483647 h 242"/>
                <a:gd name="T34" fmla="*/ 2147483647 w 204"/>
                <a:gd name="T35" fmla="*/ 2147483647 h 242"/>
                <a:gd name="T36" fmla="*/ 2147483647 w 204"/>
                <a:gd name="T37" fmla="*/ 2147483647 h 242"/>
                <a:gd name="T38" fmla="*/ 2147483647 w 204"/>
                <a:gd name="T39" fmla="*/ 2147483647 h 242"/>
                <a:gd name="T40" fmla="*/ 2147483647 w 204"/>
                <a:gd name="T41" fmla="*/ 2147483647 h 242"/>
                <a:gd name="T42" fmla="*/ 2147483647 w 204"/>
                <a:gd name="T43" fmla="*/ 2147483647 h 242"/>
                <a:gd name="T44" fmla="*/ 2147483647 w 204"/>
                <a:gd name="T45" fmla="*/ 2147483647 h 242"/>
                <a:gd name="T46" fmla="*/ 2147483647 w 204"/>
                <a:gd name="T47" fmla="*/ 2147483647 h 242"/>
                <a:gd name="T48" fmla="*/ 2147483647 w 204"/>
                <a:gd name="T49" fmla="*/ 0 h 242"/>
                <a:gd name="T50" fmla="*/ 2147483647 w 204"/>
                <a:gd name="T51" fmla="*/ 0 h 242"/>
                <a:gd name="T52" fmla="*/ 2147483647 w 204"/>
                <a:gd name="T53" fmla="*/ 2147483647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147" y="20"/>
                  </a:moveTo>
                  <a:cubicBezTo>
                    <a:pt x="147" y="28"/>
                    <a:pt x="143" y="35"/>
                    <a:pt x="137" y="40"/>
                  </a:cubicBezTo>
                  <a:cubicBezTo>
                    <a:pt x="128" y="48"/>
                    <a:pt x="116" y="51"/>
                    <a:pt x="102" y="51"/>
                  </a:cubicBezTo>
                  <a:cubicBezTo>
                    <a:pt x="88" y="51"/>
                    <a:pt x="75" y="48"/>
                    <a:pt x="67" y="40"/>
                  </a:cubicBezTo>
                  <a:cubicBezTo>
                    <a:pt x="60" y="35"/>
                    <a:pt x="57" y="28"/>
                    <a:pt x="57" y="20"/>
                  </a:cubicBezTo>
                  <a:cubicBezTo>
                    <a:pt x="57" y="12"/>
                    <a:pt x="61" y="5"/>
                    <a:pt x="67" y="0"/>
                  </a:cubicBezTo>
                  <a:cubicBezTo>
                    <a:pt x="14" y="0"/>
                    <a:pt x="14" y="0"/>
                    <a:pt x="14" y="0"/>
                  </a:cubicBezTo>
                  <a:cubicBezTo>
                    <a:pt x="6" y="0"/>
                    <a:pt x="0" y="7"/>
                    <a:pt x="0" y="15"/>
                  </a:cubicBezTo>
                  <a:cubicBezTo>
                    <a:pt x="0" y="175"/>
                    <a:pt x="0" y="175"/>
                    <a:pt x="0" y="175"/>
                  </a:cubicBezTo>
                  <a:cubicBezTo>
                    <a:pt x="0" y="183"/>
                    <a:pt x="6" y="190"/>
                    <a:pt x="14" y="190"/>
                  </a:cubicBezTo>
                  <a:cubicBezTo>
                    <a:pt x="84" y="190"/>
                    <a:pt x="84" y="190"/>
                    <a:pt x="84" y="190"/>
                  </a:cubicBezTo>
                  <a:cubicBezTo>
                    <a:pt x="87" y="191"/>
                    <a:pt x="89" y="192"/>
                    <a:pt x="89" y="195"/>
                  </a:cubicBezTo>
                  <a:cubicBezTo>
                    <a:pt x="89" y="200"/>
                    <a:pt x="89" y="205"/>
                    <a:pt x="84" y="208"/>
                  </a:cubicBezTo>
                  <a:cubicBezTo>
                    <a:pt x="82" y="210"/>
                    <a:pt x="79" y="211"/>
                    <a:pt x="76" y="212"/>
                  </a:cubicBezTo>
                  <a:cubicBezTo>
                    <a:pt x="68" y="217"/>
                    <a:pt x="67" y="228"/>
                    <a:pt x="75" y="234"/>
                  </a:cubicBezTo>
                  <a:cubicBezTo>
                    <a:pt x="82" y="240"/>
                    <a:pt x="92" y="242"/>
                    <a:pt x="102" y="242"/>
                  </a:cubicBezTo>
                  <a:cubicBezTo>
                    <a:pt x="111" y="242"/>
                    <a:pt x="122" y="240"/>
                    <a:pt x="129" y="234"/>
                  </a:cubicBezTo>
                  <a:cubicBezTo>
                    <a:pt x="136" y="228"/>
                    <a:pt x="135" y="217"/>
                    <a:pt x="127" y="212"/>
                  </a:cubicBezTo>
                  <a:cubicBezTo>
                    <a:pt x="125" y="211"/>
                    <a:pt x="122" y="210"/>
                    <a:pt x="119" y="208"/>
                  </a:cubicBezTo>
                  <a:cubicBezTo>
                    <a:pt x="115" y="205"/>
                    <a:pt x="114" y="200"/>
                    <a:pt x="115" y="195"/>
                  </a:cubicBezTo>
                  <a:cubicBezTo>
                    <a:pt x="115" y="192"/>
                    <a:pt x="117" y="191"/>
                    <a:pt x="119" y="190"/>
                  </a:cubicBezTo>
                  <a:cubicBezTo>
                    <a:pt x="189" y="190"/>
                    <a:pt x="189" y="190"/>
                    <a:pt x="189" y="190"/>
                  </a:cubicBezTo>
                  <a:cubicBezTo>
                    <a:pt x="197" y="190"/>
                    <a:pt x="204" y="183"/>
                    <a:pt x="204" y="175"/>
                  </a:cubicBezTo>
                  <a:cubicBezTo>
                    <a:pt x="204" y="15"/>
                    <a:pt x="204" y="15"/>
                    <a:pt x="204" y="15"/>
                  </a:cubicBezTo>
                  <a:cubicBezTo>
                    <a:pt x="204" y="7"/>
                    <a:pt x="197" y="0"/>
                    <a:pt x="189" y="0"/>
                  </a:cubicBezTo>
                  <a:cubicBezTo>
                    <a:pt x="137" y="0"/>
                    <a:pt x="137" y="0"/>
                    <a:pt x="137" y="0"/>
                  </a:cubicBezTo>
                  <a:cubicBezTo>
                    <a:pt x="143" y="5"/>
                    <a:pt x="147" y="12"/>
                    <a:pt x="147" y="20"/>
                  </a:cubicBezTo>
                  <a:close/>
                </a:path>
              </a:pathLst>
            </a:custGeom>
            <a:solidFill>
              <a:srgbClr val="6AA84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29" name="Google Shape;1203;p41">
              <a:extLst>
                <a:ext uri="{FF2B5EF4-FFF2-40B4-BE49-F238E27FC236}">
                  <a16:creationId xmlns:a16="http://schemas.microsoft.com/office/drawing/2014/main" id="{A49EB6E2-AD6C-4341-BD8A-8354CBA61B26}"/>
                </a:ext>
              </a:extLst>
            </p:cNvPr>
            <p:cNvSpPr>
              <a:spLocks noChangeArrowheads="1"/>
            </p:cNvSpPr>
            <p:nvPr/>
          </p:nvSpPr>
          <p:spPr bwMode="auto">
            <a:xfrm>
              <a:off x="1814198" y="3754076"/>
              <a:ext cx="213433" cy="180938"/>
            </a:xfrm>
            <a:custGeom>
              <a:avLst/>
              <a:gdLst>
                <a:gd name="T0" fmla="*/ 2147483647 w 242"/>
                <a:gd name="T1" fmla="*/ 2147483647 h 205"/>
                <a:gd name="T2" fmla="*/ 2147483647 w 242"/>
                <a:gd name="T3" fmla="*/ 2147483647 h 205"/>
                <a:gd name="T4" fmla="*/ 2147483647 w 242"/>
                <a:gd name="T5" fmla="*/ 2147483647 h 205"/>
                <a:gd name="T6" fmla="*/ 2147483647 w 242"/>
                <a:gd name="T7" fmla="*/ 2147483647 h 205"/>
                <a:gd name="T8" fmla="*/ 2147483647 w 242"/>
                <a:gd name="T9" fmla="*/ 2147483647 h 205"/>
                <a:gd name="T10" fmla="*/ 2147483647 w 242"/>
                <a:gd name="T11" fmla="*/ 2147483647 h 205"/>
                <a:gd name="T12" fmla="*/ 2147483647 w 242"/>
                <a:gd name="T13" fmla="*/ 2147483647 h 205"/>
                <a:gd name="T14" fmla="*/ 2147483647 w 242"/>
                <a:gd name="T15" fmla="*/ 0 h 205"/>
                <a:gd name="T16" fmla="*/ 2147483647 w 242"/>
                <a:gd name="T17" fmla="*/ 0 h 205"/>
                <a:gd name="T18" fmla="*/ 2147483647 w 242"/>
                <a:gd name="T19" fmla="*/ 2147483647 h 205"/>
                <a:gd name="T20" fmla="*/ 2147483647 w 242"/>
                <a:gd name="T21" fmla="*/ 2147483647 h 205"/>
                <a:gd name="T22" fmla="*/ 2147483647 w 242"/>
                <a:gd name="T23" fmla="*/ 2147483647 h 205"/>
                <a:gd name="T24" fmla="*/ 2147483647 w 242"/>
                <a:gd name="T25" fmla="*/ 2147483647 h 205"/>
                <a:gd name="T26" fmla="*/ 2147483647 w 242"/>
                <a:gd name="T27" fmla="*/ 2147483647 h 205"/>
                <a:gd name="T28" fmla="*/ 2147483647 w 242"/>
                <a:gd name="T29" fmla="*/ 2147483647 h 205"/>
                <a:gd name="T30" fmla="*/ 2147483647 w 242"/>
                <a:gd name="T31" fmla="*/ 2147483647 h 205"/>
                <a:gd name="T32" fmla="*/ 2147483647 w 242"/>
                <a:gd name="T33" fmla="*/ 2147483647 h 205"/>
                <a:gd name="T34" fmla="*/ 2147483647 w 242"/>
                <a:gd name="T35" fmla="*/ 2147483647 h 205"/>
                <a:gd name="T36" fmla="*/ 2147483647 w 242"/>
                <a:gd name="T37" fmla="*/ 2147483647 h 205"/>
                <a:gd name="T38" fmla="*/ 2147483647 w 242"/>
                <a:gd name="T39" fmla="*/ 2147483647 h 205"/>
                <a:gd name="T40" fmla="*/ 2147483647 w 242"/>
                <a:gd name="T41" fmla="*/ 2147483647 h 205"/>
                <a:gd name="T42" fmla="*/ 2147483647 w 242"/>
                <a:gd name="T43" fmla="*/ 2147483647 h 205"/>
                <a:gd name="T44" fmla="*/ 2147483647 w 242"/>
                <a:gd name="T45" fmla="*/ 2147483647 h 205"/>
                <a:gd name="T46" fmla="*/ 2147483647 w 242"/>
                <a:gd name="T47" fmla="*/ 2147483647 h 205"/>
                <a:gd name="T48" fmla="*/ 2147483647 w 242"/>
                <a:gd name="T49" fmla="*/ 2147483647 h 205"/>
                <a:gd name="T50" fmla="*/ 2147483647 w 242"/>
                <a:gd name="T51" fmla="*/ 2147483647 h 205"/>
                <a:gd name="T52" fmla="*/ 2147483647 w 242"/>
                <a:gd name="T53" fmla="*/ 2147483647 h 2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2"/>
                <a:gd name="T82" fmla="*/ 0 h 205"/>
                <a:gd name="T83" fmla="*/ 242 w 242"/>
                <a:gd name="T84" fmla="*/ 205 h 2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2" h="205" extrusionOk="0">
                  <a:moveTo>
                    <a:pt x="222" y="147"/>
                  </a:moveTo>
                  <a:cubicBezTo>
                    <a:pt x="214" y="147"/>
                    <a:pt x="207" y="144"/>
                    <a:pt x="202" y="138"/>
                  </a:cubicBezTo>
                  <a:cubicBezTo>
                    <a:pt x="195" y="129"/>
                    <a:pt x="191" y="116"/>
                    <a:pt x="191" y="102"/>
                  </a:cubicBezTo>
                  <a:cubicBezTo>
                    <a:pt x="191" y="89"/>
                    <a:pt x="195" y="76"/>
                    <a:pt x="202" y="67"/>
                  </a:cubicBezTo>
                  <a:cubicBezTo>
                    <a:pt x="207" y="61"/>
                    <a:pt x="214" y="58"/>
                    <a:pt x="222" y="58"/>
                  </a:cubicBezTo>
                  <a:cubicBezTo>
                    <a:pt x="230" y="58"/>
                    <a:pt x="237" y="61"/>
                    <a:pt x="242" y="68"/>
                  </a:cubicBezTo>
                  <a:cubicBezTo>
                    <a:pt x="242" y="15"/>
                    <a:pt x="242" y="15"/>
                    <a:pt x="242" y="15"/>
                  </a:cubicBezTo>
                  <a:cubicBezTo>
                    <a:pt x="242" y="7"/>
                    <a:pt x="236" y="0"/>
                    <a:pt x="228" y="0"/>
                  </a:cubicBezTo>
                  <a:cubicBezTo>
                    <a:pt x="67" y="0"/>
                    <a:pt x="67" y="0"/>
                    <a:pt x="67" y="0"/>
                  </a:cubicBezTo>
                  <a:cubicBezTo>
                    <a:pt x="59" y="0"/>
                    <a:pt x="53" y="7"/>
                    <a:pt x="53" y="15"/>
                  </a:cubicBezTo>
                  <a:cubicBezTo>
                    <a:pt x="53" y="85"/>
                    <a:pt x="53" y="85"/>
                    <a:pt x="53" y="85"/>
                  </a:cubicBezTo>
                  <a:cubicBezTo>
                    <a:pt x="52" y="87"/>
                    <a:pt x="50" y="89"/>
                    <a:pt x="47" y="90"/>
                  </a:cubicBezTo>
                  <a:cubicBezTo>
                    <a:pt x="42" y="90"/>
                    <a:pt x="38" y="90"/>
                    <a:pt x="34" y="85"/>
                  </a:cubicBezTo>
                  <a:cubicBezTo>
                    <a:pt x="33" y="83"/>
                    <a:pt x="32" y="80"/>
                    <a:pt x="30" y="77"/>
                  </a:cubicBezTo>
                  <a:cubicBezTo>
                    <a:pt x="25" y="69"/>
                    <a:pt x="15" y="68"/>
                    <a:pt x="9" y="75"/>
                  </a:cubicBezTo>
                  <a:cubicBezTo>
                    <a:pt x="3" y="83"/>
                    <a:pt x="0" y="93"/>
                    <a:pt x="1" y="102"/>
                  </a:cubicBezTo>
                  <a:cubicBezTo>
                    <a:pt x="0" y="112"/>
                    <a:pt x="3" y="122"/>
                    <a:pt x="9" y="129"/>
                  </a:cubicBezTo>
                  <a:cubicBezTo>
                    <a:pt x="15" y="137"/>
                    <a:pt x="25" y="136"/>
                    <a:pt x="30" y="128"/>
                  </a:cubicBezTo>
                  <a:cubicBezTo>
                    <a:pt x="32" y="125"/>
                    <a:pt x="33" y="122"/>
                    <a:pt x="34" y="120"/>
                  </a:cubicBezTo>
                  <a:cubicBezTo>
                    <a:pt x="38" y="115"/>
                    <a:pt x="42" y="115"/>
                    <a:pt x="47" y="115"/>
                  </a:cubicBezTo>
                  <a:cubicBezTo>
                    <a:pt x="50" y="115"/>
                    <a:pt x="52" y="118"/>
                    <a:pt x="53" y="120"/>
                  </a:cubicBezTo>
                  <a:cubicBezTo>
                    <a:pt x="53" y="190"/>
                    <a:pt x="53" y="190"/>
                    <a:pt x="53" y="190"/>
                  </a:cubicBezTo>
                  <a:cubicBezTo>
                    <a:pt x="53" y="198"/>
                    <a:pt x="59" y="205"/>
                    <a:pt x="67" y="205"/>
                  </a:cubicBezTo>
                  <a:cubicBezTo>
                    <a:pt x="228" y="205"/>
                    <a:pt x="228" y="205"/>
                    <a:pt x="228" y="205"/>
                  </a:cubicBezTo>
                  <a:cubicBezTo>
                    <a:pt x="236" y="205"/>
                    <a:pt x="242" y="198"/>
                    <a:pt x="242" y="190"/>
                  </a:cubicBezTo>
                  <a:cubicBezTo>
                    <a:pt x="242" y="137"/>
                    <a:pt x="242" y="137"/>
                    <a:pt x="242" y="137"/>
                  </a:cubicBezTo>
                  <a:cubicBezTo>
                    <a:pt x="237" y="144"/>
                    <a:pt x="230" y="147"/>
                    <a:pt x="222" y="147"/>
                  </a:cubicBezTo>
                  <a:close/>
                </a:path>
              </a:pathLst>
            </a:custGeom>
            <a:solidFill>
              <a:srgbClr val="674EA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30" name="Google Shape;1204;p41">
              <a:extLst>
                <a:ext uri="{FF2B5EF4-FFF2-40B4-BE49-F238E27FC236}">
                  <a16:creationId xmlns:a16="http://schemas.microsoft.com/office/drawing/2014/main" id="{16B168F4-D22D-41E4-B8E2-5E187E999E28}"/>
                </a:ext>
              </a:extLst>
            </p:cNvPr>
            <p:cNvSpPr>
              <a:spLocks noChangeArrowheads="1"/>
            </p:cNvSpPr>
            <p:nvPr/>
          </p:nvSpPr>
          <p:spPr bwMode="auto">
            <a:xfrm>
              <a:off x="2214346" y="3580587"/>
              <a:ext cx="179880" cy="213215"/>
            </a:xfrm>
            <a:custGeom>
              <a:avLst/>
              <a:gdLst>
                <a:gd name="T0" fmla="*/ 2147483647 w 204"/>
                <a:gd name="T1" fmla="*/ 2147483647 h 242"/>
                <a:gd name="T2" fmla="*/ 2147483647 w 204"/>
                <a:gd name="T3" fmla="*/ 2147483647 h 242"/>
                <a:gd name="T4" fmla="*/ 2147483647 w 204"/>
                <a:gd name="T5" fmla="*/ 2147483647 h 242"/>
                <a:gd name="T6" fmla="*/ 2147483647 w 204"/>
                <a:gd name="T7" fmla="*/ 2147483647 h 242"/>
                <a:gd name="T8" fmla="*/ 2147483647 w 204"/>
                <a:gd name="T9" fmla="*/ 2147483647 h 242"/>
                <a:gd name="T10" fmla="*/ 2147483647 w 204"/>
                <a:gd name="T11" fmla="*/ 0 h 242"/>
                <a:gd name="T12" fmla="*/ 2147483647 w 204"/>
                <a:gd name="T13" fmla="*/ 0 h 242"/>
                <a:gd name="T14" fmla="*/ 0 w 204"/>
                <a:gd name="T15" fmla="*/ 2147483647 h 242"/>
                <a:gd name="T16" fmla="*/ 0 w 204"/>
                <a:gd name="T17" fmla="*/ 2147483647 h 242"/>
                <a:gd name="T18" fmla="*/ 2147483647 w 204"/>
                <a:gd name="T19" fmla="*/ 2147483647 h 242"/>
                <a:gd name="T20" fmla="*/ 2147483647 w 204"/>
                <a:gd name="T21" fmla="*/ 2147483647 h 242"/>
                <a:gd name="T22" fmla="*/ 2147483647 w 204"/>
                <a:gd name="T23" fmla="*/ 2147483647 h 242"/>
                <a:gd name="T24" fmla="*/ 2147483647 w 204"/>
                <a:gd name="T25" fmla="*/ 2147483647 h 242"/>
                <a:gd name="T26" fmla="*/ 2147483647 w 204"/>
                <a:gd name="T27" fmla="*/ 2147483647 h 242"/>
                <a:gd name="T28" fmla="*/ 2147483647 w 204"/>
                <a:gd name="T29" fmla="*/ 2147483647 h 242"/>
                <a:gd name="T30" fmla="*/ 2147483647 w 204"/>
                <a:gd name="T31" fmla="*/ 2147483647 h 242"/>
                <a:gd name="T32" fmla="*/ 2147483647 w 204"/>
                <a:gd name="T33" fmla="*/ 2147483647 h 242"/>
                <a:gd name="T34" fmla="*/ 2147483647 w 204"/>
                <a:gd name="T35" fmla="*/ 2147483647 h 242"/>
                <a:gd name="T36" fmla="*/ 2147483647 w 204"/>
                <a:gd name="T37" fmla="*/ 2147483647 h 242"/>
                <a:gd name="T38" fmla="*/ 2147483647 w 204"/>
                <a:gd name="T39" fmla="*/ 2147483647 h 242"/>
                <a:gd name="T40" fmla="*/ 2147483647 w 204"/>
                <a:gd name="T41" fmla="*/ 2147483647 h 242"/>
                <a:gd name="T42" fmla="*/ 2147483647 w 204"/>
                <a:gd name="T43" fmla="*/ 2147483647 h 242"/>
                <a:gd name="T44" fmla="*/ 2147483647 w 204"/>
                <a:gd name="T45" fmla="*/ 2147483647 h 242"/>
                <a:gd name="T46" fmla="*/ 2147483647 w 204"/>
                <a:gd name="T47" fmla="*/ 2147483647 h 242"/>
                <a:gd name="T48" fmla="*/ 2147483647 w 204"/>
                <a:gd name="T49" fmla="*/ 0 h 242"/>
                <a:gd name="T50" fmla="*/ 2147483647 w 204"/>
                <a:gd name="T51" fmla="*/ 0 h 242"/>
                <a:gd name="T52" fmla="*/ 2147483647 w 204"/>
                <a:gd name="T53" fmla="*/ 2147483647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147" y="20"/>
                  </a:moveTo>
                  <a:cubicBezTo>
                    <a:pt x="147" y="28"/>
                    <a:pt x="143" y="35"/>
                    <a:pt x="137" y="40"/>
                  </a:cubicBezTo>
                  <a:cubicBezTo>
                    <a:pt x="128" y="48"/>
                    <a:pt x="116" y="52"/>
                    <a:pt x="102" y="51"/>
                  </a:cubicBezTo>
                  <a:cubicBezTo>
                    <a:pt x="88" y="52"/>
                    <a:pt x="75" y="48"/>
                    <a:pt x="67" y="40"/>
                  </a:cubicBezTo>
                  <a:cubicBezTo>
                    <a:pt x="60" y="35"/>
                    <a:pt x="57" y="28"/>
                    <a:pt x="57" y="20"/>
                  </a:cubicBezTo>
                  <a:cubicBezTo>
                    <a:pt x="57" y="13"/>
                    <a:pt x="61" y="5"/>
                    <a:pt x="67" y="0"/>
                  </a:cubicBezTo>
                  <a:cubicBezTo>
                    <a:pt x="14" y="0"/>
                    <a:pt x="14" y="0"/>
                    <a:pt x="14" y="0"/>
                  </a:cubicBezTo>
                  <a:cubicBezTo>
                    <a:pt x="6" y="0"/>
                    <a:pt x="0" y="7"/>
                    <a:pt x="0" y="15"/>
                  </a:cubicBezTo>
                  <a:cubicBezTo>
                    <a:pt x="0" y="175"/>
                    <a:pt x="0" y="175"/>
                    <a:pt x="0" y="175"/>
                  </a:cubicBezTo>
                  <a:cubicBezTo>
                    <a:pt x="0" y="183"/>
                    <a:pt x="6" y="190"/>
                    <a:pt x="14" y="190"/>
                  </a:cubicBezTo>
                  <a:cubicBezTo>
                    <a:pt x="84" y="190"/>
                    <a:pt x="84" y="190"/>
                    <a:pt x="84" y="190"/>
                  </a:cubicBezTo>
                  <a:cubicBezTo>
                    <a:pt x="87" y="191"/>
                    <a:pt x="89" y="193"/>
                    <a:pt x="89" y="195"/>
                  </a:cubicBezTo>
                  <a:cubicBezTo>
                    <a:pt x="89" y="200"/>
                    <a:pt x="89" y="205"/>
                    <a:pt x="84" y="208"/>
                  </a:cubicBezTo>
                  <a:cubicBezTo>
                    <a:pt x="82" y="210"/>
                    <a:pt x="79" y="211"/>
                    <a:pt x="76" y="213"/>
                  </a:cubicBezTo>
                  <a:cubicBezTo>
                    <a:pt x="68" y="218"/>
                    <a:pt x="67" y="228"/>
                    <a:pt x="75" y="234"/>
                  </a:cubicBezTo>
                  <a:cubicBezTo>
                    <a:pt x="82" y="240"/>
                    <a:pt x="92" y="242"/>
                    <a:pt x="102" y="242"/>
                  </a:cubicBezTo>
                  <a:cubicBezTo>
                    <a:pt x="111" y="242"/>
                    <a:pt x="122" y="240"/>
                    <a:pt x="129" y="234"/>
                  </a:cubicBezTo>
                  <a:cubicBezTo>
                    <a:pt x="136" y="228"/>
                    <a:pt x="135" y="218"/>
                    <a:pt x="127" y="213"/>
                  </a:cubicBezTo>
                  <a:cubicBezTo>
                    <a:pt x="125" y="211"/>
                    <a:pt x="122" y="210"/>
                    <a:pt x="119" y="208"/>
                  </a:cubicBezTo>
                  <a:cubicBezTo>
                    <a:pt x="115" y="205"/>
                    <a:pt x="114" y="200"/>
                    <a:pt x="115" y="195"/>
                  </a:cubicBezTo>
                  <a:cubicBezTo>
                    <a:pt x="115" y="193"/>
                    <a:pt x="117" y="191"/>
                    <a:pt x="119" y="190"/>
                  </a:cubicBezTo>
                  <a:cubicBezTo>
                    <a:pt x="189" y="190"/>
                    <a:pt x="189" y="190"/>
                    <a:pt x="189" y="190"/>
                  </a:cubicBezTo>
                  <a:cubicBezTo>
                    <a:pt x="197" y="190"/>
                    <a:pt x="204" y="183"/>
                    <a:pt x="204" y="175"/>
                  </a:cubicBezTo>
                  <a:cubicBezTo>
                    <a:pt x="204" y="15"/>
                    <a:pt x="204" y="15"/>
                    <a:pt x="204" y="15"/>
                  </a:cubicBezTo>
                  <a:cubicBezTo>
                    <a:pt x="204" y="7"/>
                    <a:pt x="197" y="0"/>
                    <a:pt x="189" y="0"/>
                  </a:cubicBezTo>
                  <a:cubicBezTo>
                    <a:pt x="137" y="0"/>
                    <a:pt x="137" y="0"/>
                    <a:pt x="137" y="0"/>
                  </a:cubicBezTo>
                  <a:cubicBezTo>
                    <a:pt x="143" y="5"/>
                    <a:pt x="147" y="13"/>
                    <a:pt x="147" y="20"/>
                  </a:cubicBezTo>
                  <a:close/>
                </a:path>
              </a:pathLst>
            </a:custGeom>
            <a:solidFill>
              <a:srgbClr val="45818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sp>
          <p:nvSpPr>
            <p:cNvPr id="17431" name="Google Shape;1205;p41">
              <a:extLst>
                <a:ext uri="{FF2B5EF4-FFF2-40B4-BE49-F238E27FC236}">
                  <a16:creationId xmlns:a16="http://schemas.microsoft.com/office/drawing/2014/main" id="{0DBFBC9D-B6D3-445A-84F2-F41211AAF641}"/>
                </a:ext>
              </a:extLst>
            </p:cNvPr>
            <p:cNvSpPr>
              <a:spLocks noChangeArrowheads="1"/>
            </p:cNvSpPr>
            <p:nvPr/>
          </p:nvSpPr>
          <p:spPr bwMode="auto">
            <a:xfrm>
              <a:off x="2174890" y="3760283"/>
              <a:ext cx="219335" cy="174731"/>
            </a:xfrm>
            <a:custGeom>
              <a:avLst/>
              <a:gdLst>
                <a:gd name="T0" fmla="*/ 2147483647 w 249"/>
                <a:gd name="T1" fmla="*/ 2147483647 h 198"/>
                <a:gd name="T2" fmla="*/ 2147483647 w 249"/>
                <a:gd name="T3" fmla="*/ 2147483647 h 198"/>
                <a:gd name="T4" fmla="*/ 2147483647 w 249"/>
                <a:gd name="T5" fmla="*/ 2147483647 h 198"/>
                <a:gd name="T6" fmla="*/ 2147483647 w 249"/>
                <a:gd name="T7" fmla="*/ 2147483647 h 198"/>
                <a:gd name="T8" fmla="*/ 2147483647 w 249"/>
                <a:gd name="T9" fmla="*/ 2147483647 h 198"/>
                <a:gd name="T10" fmla="*/ 2147483647 w 249"/>
                <a:gd name="T11" fmla="*/ 0 h 198"/>
                <a:gd name="T12" fmla="*/ 2147483647 w 249"/>
                <a:gd name="T13" fmla="*/ 0 h 198"/>
                <a:gd name="T14" fmla="*/ 2147483647 w 249"/>
                <a:gd name="T15" fmla="*/ 2147483647 h 198"/>
                <a:gd name="T16" fmla="*/ 2147483647 w 249"/>
                <a:gd name="T17" fmla="*/ 2147483647 h 198"/>
                <a:gd name="T18" fmla="*/ 2147483647 w 249"/>
                <a:gd name="T19" fmla="*/ 2147483647 h 198"/>
                <a:gd name="T20" fmla="*/ 2147483647 w 249"/>
                <a:gd name="T21" fmla="*/ 2147483647 h 198"/>
                <a:gd name="T22" fmla="*/ 2147483647 w 249"/>
                <a:gd name="T23" fmla="*/ 2147483647 h 198"/>
                <a:gd name="T24" fmla="*/ 2147483647 w 249"/>
                <a:gd name="T25" fmla="*/ 2147483647 h 198"/>
                <a:gd name="T26" fmla="*/ 0 w 249"/>
                <a:gd name="T27" fmla="*/ 2147483647 h 198"/>
                <a:gd name="T28" fmla="*/ 2147483647 w 249"/>
                <a:gd name="T29" fmla="*/ 2147483647 h 198"/>
                <a:gd name="T30" fmla="*/ 2147483647 w 249"/>
                <a:gd name="T31" fmla="*/ 2147483647 h 198"/>
                <a:gd name="T32" fmla="*/ 2147483647 w 249"/>
                <a:gd name="T33" fmla="*/ 2147483647 h 198"/>
                <a:gd name="T34" fmla="*/ 2147483647 w 249"/>
                <a:gd name="T35" fmla="*/ 2147483647 h 198"/>
                <a:gd name="T36" fmla="*/ 2147483647 w 249"/>
                <a:gd name="T37" fmla="*/ 2147483647 h 198"/>
                <a:gd name="T38" fmla="*/ 2147483647 w 249"/>
                <a:gd name="T39" fmla="*/ 2147483647 h 198"/>
                <a:gd name="T40" fmla="*/ 2147483647 w 249"/>
                <a:gd name="T41" fmla="*/ 2147483647 h 198"/>
                <a:gd name="T42" fmla="*/ 2147483647 w 249"/>
                <a:gd name="T43" fmla="*/ 2147483647 h 198"/>
                <a:gd name="T44" fmla="*/ 2147483647 w 249"/>
                <a:gd name="T45" fmla="*/ 2147483647 h 198"/>
                <a:gd name="T46" fmla="*/ 2147483647 w 249"/>
                <a:gd name="T47" fmla="*/ 2147483647 h 198"/>
                <a:gd name="T48" fmla="*/ 2147483647 w 249"/>
                <a:gd name="T49" fmla="*/ 0 h 198"/>
                <a:gd name="T50" fmla="*/ 2147483647 w 249"/>
                <a:gd name="T51" fmla="*/ 0 h 198"/>
                <a:gd name="T52" fmla="*/ 2147483647 w 249"/>
                <a:gd name="T53" fmla="*/ 2147483647 h 19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9"/>
                <a:gd name="T82" fmla="*/ 0 h 198"/>
                <a:gd name="T83" fmla="*/ 249 w 249"/>
                <a:gd name="T84" fmla="*/ 198 h 19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9" h="198" extrusionOk="0">
                  <a:moveTo>
                    <a:pt x="192" y="21"/>
                  </a:moveTo>
                  <a:cubicBezTo>
                    <a:pt x="192" y="28"/>
                    <a:pt x="188" y="35"/>
                    <a:pt x="182" y="41"/>
                  </a:cubicBezTo>
                  <a:cubicBezTo>
                    <a:pt x="173" y="48"/>
                    <a:pt x="161" y="52"/>
                    <a:pt x="147" y="52"/>
                  </a:cubicBezTo>
                  <a:cubicBezTo>
                    <a:pt x="133" y="52"/>
                    <a:pt x="120" y="48"/>
                    <a:pt x="112" y="41"/>
                  </a:cubicBezTo>
                  <a:cubicBezTo>
                    <a:pt x="105" y="35"/>
                    <a:pt x="102" y="28"/>
                    <a:pt x="102" y="21"/>
                  </a:cubicBezTo>
                  <a:cubicBezTo>
                    <a:pt x="102" y="13"/>
                    <a:pt x="106" y="5"/>
                    <a:pt x="112" y="0"/>
                  </a:cubicBezTo>
                  <a:cubicBezTo>
                    <a:pt x="67" y="0"/>
                    <a:pt x="67" y="0"/>
                    <a:pt x="67" y="0"/>
                  </a:cubicBezTo>
                  <a:cubicBezTo>
                    <a:pt x="59" y="0"/>
                    <a:pt x="52" y="7"/>
                    <a:pt x="52" y="15"/>
                  </a:cubicBezTo>
                  <a:cubicBezTo>
                    <a:pt x="52" y="78"/>
                    <a:pt x="52" y="78"/>
                    <a:pt x="52" y="78"/>
                  </a:cubicBezTo>
                  <a:cubicBezTo>
                    <a:pt x="51" y="80"/>
                    <a:pt x="49" y="82"/>
                    <a:pt x="47" y="83"/>
                  </a:cubicBezTo>
                  <a:cubicBezTo>
                    <a:pt x="42" y="83"/>
                    <a:pt x="37" y="83"/>
                    <a:pt x="34" y="78"/>
                  </a:cubicBezTo>
                  <a:cubicBezTo>
                    <a:pt x="32" y="76"/>
                    <a:pt x="31" y="73"/>
                    <a:pt x="29" y="70"/>
                  </a:cubicBezTo>
                  <a:cubicBezTo>
                    <a:pt x="24" y="62"/>
                    <a:pt x="14" y="61"/>
                    <a:pt x="8" y="68"/>
                  </a:cubicBezTo>
                  <a:cubicBezTo>
                    <a:pt x="2" y="76"/>
                    <a:pt x="0" y="86"/>
                    <a:pt x="0" y="95"/>
                  </a:cubicBezTo>
                  <a:cubicBezTo>
                    <a:pt x="0" y="105"/>
                    <a:pt x="2" y="115"/>
                    <a:pt x="8" y="122"/>
                  </a:cubicBezTo>
                  <a:cubicBezTo>
                    <a:pt x="14" y="130"/>
                    <a:pt x="24" y="129"/>
                    <a:pt x="29" y="121"/>
                  </a:cubicBezTo>
                  <a:cubicBezTo>
                    <a:pt x="31" y="118"/>
                    <a:pt x="32" y="115"/>
                    <a:pt x="34" y="113"/>
                  </a:cubicBezTo>
                  <a:cubicBezTo>
                    <a:pt x="37" y="108"/>
                    <a:pt x="42" y="108"/>
                    <a:pt x="47" y="108"/>
                  </a:cubicBezTo>
                  <a:cubicBezTo>
                    <a:pt x="49" y="108"/>
                    <a:pt x="51" y="111"/>
                    <a:pt x="52" y="113"/>
                  </a:cubicBezTo>
                  <a:cubicBezTo>
                    <a:pt x="52" y="183"/>
                    <a:pt x="52" y="183"/>
                    <a:pt x="52" y="183"/>
                  </a:cubicBezTo>
                  <a:cubicBezTo>
                    <a:pt x="52" y="191"/>
                    <a:pt x="59" y="198"/>
                    <a:pt x="67" y="198"/>
                  </a:cubicBezTo>
                  <a:cubicBezTo>
                    <a:pt x="234" y="198"/>
                    <a:pt x="234" y="198"/>
                    <a:pt x="234" y="198"/>
                  </a:cubicBezTo>
                  <a:cubicBezTo>
                    <a:pt x="242" y="198"/>
                    <a:pt x="249" y="191"/>
                    <a:pt x="249" y="183"/>
                  </a:cubicBezTo>
                  <a:cubicBezTo>
                    <a:pt x="249" y="15"/>
                    <a:pt x="249" y="15"/>
                    <a:pt x="249" y="15"/>
                  </a:cubicBezTo>
                  <a:cubicBezTo>
                    <a:pt x="249" y="7"/>
                    <a:pt x="242" y="0"/>
                    <a:pt x="234" y="0"/>
                  </a:cubicBezTo>
                  <a:cubicBezTo>
                    <a:pt x="182" y="0"/>
                    <a:pt x="182" y="0"/>
                    <a:pt x="182" y="0"/>
                  </a:cubicBezTo>
                  <a:cubicBezTo>
                    <a:pt x="188" y="5"/>
                    <a:pt x="192" y="13"/>
                    <a:pt x="192" y="21"/>
                  </a:cubicBezTo>
                  <a:close/>
                </a:path>
              </a:pathLst>
            </a:custGeom>
            <a:solidFill>
              <a:srgbClr val="3C78D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sk-SK"/>
            </a:p>
          </p:txBody>
        </p:sp>
      </p:grpSp>
      <p:sp>
        <p:nvSpPr>
          <p:cNvPr id="20" name="Google Shape;132;p14">
            <a:extLst>
              <a:ext uri="{FF2B5EF4-FFF2-40B4-BE49-F238E27FC236}">
                <a16:creationId xmlns:a16="http://schemas.microsoft.com/office/drawing/2014/main" id="{62BFC8A7-D6A0-46B0-ADDB-74CCEEC4772A}"/>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7417" name="Obrázok 20" descr="Erasmus+ logo EN.jpg">
            <a:extLst>
              <a:ext uri="{FF2B5EF4-FFF2-40B4-BE49-F238E27FC236}">
                <a16:creationId xmlns:a16="http://schemas.microsoft.com/office/drawing/2014/main" id="{52807444-849A-4735-BC72-E1A91E77E8A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7188"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23" descr="Chemická Reakcia Experiment Banka - Vektorová grafika zdarma na Pixabay">
            <a:hlinkClick r:id="rId5"/>
            <a:extLst>
              <a:ext uri="{FF2B5EF4-FFF2-40B4-BE49-F238E27FC236}">
                <a16:creationId xmlns:a16="http://schemas.microsoft.com/office/drawing/2014/main" id="{9049FD6E-6789-4BCA-82F3-B17AF37DBFD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92700" y="1971675"/>
            <a:ext cx="1730375" cy="175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25" descr="Číslo Osem 8 - Obrázok zdarma na Pixabay">
            <a:hlinkClick r:id="rId7"/>
            <a:extLst>
              <a:ext uri="{FF2B5EF4-FFF2-40B4-BE49-F238E27FC236}">
                <a16:creationId xmlns:a16="http://schemas.microsoft.com/office/drawing/2014/main" id="{5F6DAB99-7FB8-4E41-8ABE-A31886E5255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95488" y="1981200"/>
            <a:ext cx="1204912" cy="177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Google Shape;138;p15">
            <a:extLst>
              <a:ext uri="{FF2B5EF4-FFF2-40B4-BE49-F238E27FC236}">
                <a16:creationId xmlns:a16="http://schemas.microsoft.com/office/drawing/2014/main" id="{D12EE303-2B94-4893-BE4B-F16D2BDE61EB}"/>
              </a:ext>
            </a:extLst>
          </p:cNvPr>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charset="0"/>
              <a:buNone/>
            </a:pPr>
            <a:r>
              <a:rPr lang="sk-SK" altLang="sk-SK" sz="1800" b="1">
                <a:solidFill>
                  <a:srgbClr val="FFFFFF"/>
                </a:solidFill>
                <a:latin typeface="Roboto Slab" charset="0"/>
                <a:cs typeface="Arial" panose="020B0604020202020204" pitchFamily="34" charset="0"/>
                <a:sym typeface="Roboto Slab" charset="0"/>
              </a:rPr>
              <a:t>ZDROJE</a:t>
            </a:r>
          </a:p>
        </p:txBody>
      </p:sp>
      <p:sp>
        <p:nvSpPr>
          <p:cNvPr id="18435" name="Google Shape;139;p15">
            <a:extLst>
              <a:ext uri="{FF2B5EF4-FFF2-40B4-BE49-F238E27FC236}">
                <a16:creationId xmlns:a16="http://schemas.microsoft.com/office/drawing/2014/main" id="{B04E206C-609E-4A87-B91B-325CE2C05052}"/>
              </a:ext>
            </a:extLst>
          </p:cNvPr>
          <p:cNvSpPr txBox="1">
            <a:spLocks noGrp="1"/>
          </p:cNvSpPr>
          <p:nvPr>
            <p:ph type="subTitle" idx="4294967295"/>
          </p:nvPr>
        </p:nvSpPr>
        <p:spPr>
          <a:xfrm>
            <a:off x="214313" y="1428750"/>
            <a:ext cx="5500687" cy="1143000"/>
          </a:xfrm>
        </p:spPr>
        <p:txBody>
          <a:bodyPr anchor="ctr"/>
          <a:lstStyle/>
          <a:p>
            <a:pPr marL="0" indent="0" eaLnBrk="1" hangingPunct="1">
              <a:spcBef>
                <a:spcPts val="600"/>
              </a:spcBef>
              <a:buClr>
                <a:srgbClr val="114454"/>
              </a:buClr>
              <a:buSzPts val="3000"/>
              <a:buFont typeface="Arial" panose="020B0604020202020204" pitchFamily="34" charset="0"/>
              <a:buNone/>
            </a:pPr>
            <a:r>
              <a:rPr lang="sk-SK" altLang="sk-SK" sz="1200">
                <a:solidFill>
                  <a:schemeClr val="bg1"/>
                </a:solidFill>
                <a:latin typeface="Weekly"/>
                <a:cs typeface="Arial" panose="020B0604020202020204" pitchFamily="34" charset="0"/>
              </a:rPr>
              <a:t>H. Vicenová, M. Ganajová: Chémia pre 7. ročník základnej školy a 2. ročník gymnázia s osemročným štúdiom ISBN 978-80-8091-427-1</a:t>
            </a:r>
          </a:p>
          <a:p>
            <a:pPr marL="0" indent="0" eaLnBrk="1" hangingPunct="1">
              <a:spcBef>
                <a:spcPts val="600"/>
              </a:spcBef>
              <a:buClr>
                <a:srgbClr val="114454"/>
              </a:buClr>
              <a:buSzPts val="3000"/>
              <a:buFont typeface="Arial" panose="020B0604020202020204" pitchFamily="34" charset="0"/>
              <a:buNone/>
            </a:pPr>
            <a:r>
              <a:rPr lang="en-US" altLang="sk-SK" sz="1200">
                <a:solidFill>
                  <a:schemeClr val="bg1"/>
                </a:solidFill>
                <a:latin typeface="Arial" panose="020B0604020202020204" pitchFamily="34" charset="0"/>
                <a:cs typeface="Arial" panose="020B0604020202020204" pitchFamily="34" charset="0"/>
              </a:rPr>
              <a:t> </a:t>
            </a:r>
            <a:endParaRPr lang="sk-SK" altLang="sk-SK" sz="2400" b="1">
              <a:solidFill>
                <a:schemeClr val="bg1"/>
              </a:solidFill>
              <a:latin typeface="Nixie One" charset="0"/>
              <a:cs typeface="Arial" panose="020B0604020202020204" pitchFamily="34" charset="0"/>
              <a:sym typeface="Nixie One" charset="0"/>
            </a:endParaRPr>
          </a:p>
        </p:txBody>
      </p:sp>
      <p:sp>
        <p:nvSpPr>
          <p:cNvPr id="18436" name="Google Shape;141;p15">
            <a:extLst>
              <a:ext uri="{FF2B5EF4-FFF2-40B4-BE49-F238E27FC236}">
                <a16:creationId xmlns:a16="http://schemas.microsoft.com/office/drawing/2014/main" id="{93FB5E8A-C208-4427-8BA0-C4C6B8F6419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323DFD72-C149-4AFC-BCF4-65EF4EE257BA}" type="slidenum">
              <a:rPr lang="sk-SK" altLang="sk-SK" sz="800">
                <a:solidFill>
                  <a:srgbClr val="FFFFFF"/>
                </a:solidFill>
                <a:latin typeface="Roboto Slab" charset="0"/>
                <a:sym typeface="Roboto Slab" charset="0"/>
              </a:rPr>
              <a:pPr/>
              <a:t>11</a:t>
            </a:fld>
            <a:endParaRPr lang="sk-SK" altLang="sk-SK" sz="800">
              <a:solidFill>
                <a:srgbClr val="FFFFFF"/>
              </a:solidFill>
              <a:latin typeface="Roboto Slab" charset="0"/>
              <a:sym typeface="Roboto Slab" charset="0"/>
            </a:endParaRPr>
          </a:p>
        </p:txBody>
      </p:sp>
      <p:sp>
        <p:nvSpPr>
          <p:cNvPr id="7" name="Google Shape;132;p14">
            <a:extLst>
              <a:ext uri="{FF2B5EF4-FFF2-40B4-BE49-F238E27FC236}">
                <a16:creationId xmlns:a16="http://schemas.microsoft.com/office/drawing/2014/main" id="{974117A8-3784-47F2-B57E-7DA7AC54DCA7}"/>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8438" name="Obrázok 7" descr="Erasmus+ logo EN.jpg">
            <a:extLst>
              <a:ext uri="{FF2B5EF4-FFF2-40B4-BE49-F238E27FC236}">
                <a16:creationId xmlns:a16="http://schemas.microsoft.com/office/drawing/2014/main" id="{EFD5DE7E-1444-4EDD-BFFF-E75847C688B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Google Shape;138;p15">
            <a:extLst>
              <a:ext uri="{FF2B5EF4-FFF2-40B4-BE49-F238E27FC236}">
                <a16:creationId xmlns:a16="http://schemas.microsoft.com/office/drawing/2014/main" id="{C5C6756E-F9C8-4A8F-8366-74D3942F7F10}"/>
              </a:ext>
            </a:extLst>
          </p:cNvPr>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charset="0"/>
              <a:buNone/>
            </a:pPr>
            <a:endParaRPr lang="sk-SK" altLang="sk-SK" sz="1800" b="1">
              <a:solidFill>
                <a:srgbClr val="FFFFFF"/>
              </a:solidFill>
              <a:latin typeface="Roboto Slab" charset="0"/>
              <a:cs typeface="Arial" panose="020B0604020202020204" pitchFamily="34" charset="0"/>
              <a:sym typeface="Roboto Slab" charset="0"/>
            </a:endParaRPr>
          </a:p>
        </p:txBody>
      </p:sp>
      <p:sp>
        <p:nvSpPr>
          <p:cNvPr id="19459" name="Google Shape;139;p15">
            <a:extLst>
              <a:ext uri="{FF2B5EF4-FFF2-40B4-BE49-F238E27FC236}">
                <a16:creationId xmlns:a16="http://schemas.microsoft.com/office/drawing/2014/main" id="{F15F8E5B-D155-45DF-97C1-F32E49B0AA1D}"/>
              </a:ext>
            </a:extLst>
          </p:cNvPr>
          <p:cNvSpPr txBox="1">
            <a:spLocks noGrp="1"/>
          </p:cNvSpPr>
          <p:nvPr>
            <p:ph type="subTitle" idx="4294967295"/>
          </p:nvPr>
        </p:nvSpPr>
        <p:spPr>
          <a:xfrm>
            <a:off x="214313" y="1428750"/>
            <a:ext cx="5500687" cy="1143000"/>
          </a:xfrm>
        </p:spPr>
        <p:txBody>
          <a:bodyPr anchor="ctr"/>
          <a:lstStyle/>
          <a:p>
            <a:pPr marL="0" indent="0" eaLnBrk="1" hangingPunct="1">
              <a:spcBef>
                <a:spcPts val="600"/>
              </a:spcBef>
              <a:buClr>
                <a:srgbClr val="114454"/>
              </a:buClr>
              <a:buSzPts val="3000"/>
              <a:buFont typeface="Arial" panose="020B0604020202020204" pitchFamily="34" charset="0"/>
              <a:buNone/>
            </a:pPr>
            <a:r>
              <a:rPr lang="en-US" altLang="sk-SK" sz="1200">
                <a:solidFill>
                  <a:schemeClr val="bg1"/>
                </a:solidFill>
                <a:latin typeface="Arial" panose="020B0604020202020204" pitchFamily="34" charset="0"/>
                <a:cs typeface="Arial" panose="020B0604020202020204" pitchFamily="34" charset="0"/>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sk-SK" altLang="sk-SK" sz="2400" b="1">
              <a:solidFill>
                <a:schemeClr val="bg1"/>
              </a:solidFill>
              <a:latin typeface="Nixie One" charset="0"/>
              <a:cs typeface="Arial" panose="020B0604020202020204" pitchFamily="34" charset="0"/>
              <a:sym typeface="Nixie One" charset="0"/>
            </a:endParaRPr>
          </a:p>
        </p:txBody>
      </p:sp>
      <p:sp>
        <p:nvSpPr>
          <p:cNvPr id="19460" name="Google Shape;141;p15">
            <a:extLst>
              <a:ext uri="{FF2B5EF4-FFF2-40B4-BE49-F238E27FC236}">
                <a16:creationId xmlns:a16="http://schemas.microsoft.com/office/drawing/2014/main" id="{9415E548-6904-48D3-94BF-7E6F01026A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BB556C13-9747-43B2-A971-178810DA7572}" type="slidenum">
              <a:rPr lang="sk-SK" altLang="sk-SK" sz="800">
                <a:solidFill>
                  <a:srgbClr val="FFFFFF"/>
                </a:solidFill>
                <a:latin typeface="Roboto Slab" charset="0"/>
                <a:sym typeface="Roboto Slab" charset="0"/>
              </a:rPr>
              <a:pPr/>
              <a:t>12</a:t>
            </a:fld>
            <a:endParaRPr lang="sk-SK" altLang="sk-SK" sz="800">
              <a:solidFill>
                <a:srgbClr val="FFFFFF"/>
              </a:solidFill>
              <a:latin typeface="Roboto Slab" charset="0"/>
              <a:sym typeface="Roboto Slab" charset="0"/>
            </a:endParaRPr>
          </a:p>
        </p:txBody>
      </p:sp>
      <p:sp>
        <p:nvSpPr>
          <p:cNvPr id="7" name="Google Shape;132;p14">
            <a:extLst>
              <a:ext uri="{FF2B5EF4-FFF2-40B4-BE49-F238E27FC236}">
                <a16:creationId xmlns:a16="http://schemas.microsoft.com/office/drawing/2014/main" id="{B1CEDA84-24D1-489B-8B99-E180884429F7}"/>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9462" name="Obrázok 7" descr="Erasmus+ logo EN.jpg">
            <a:extLst>
              <a:ext uri="{FF2B5EF4-FFF2-40B4-BE49-F238E27FC236}">
                <a16:creationId xmlns:a16="http://schemas.microsoft.com/office/drawing/2014/main" id="{409A830D-5129-4FA7-9323-2D3FD94D67B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BlokTextu 9">
            <a:extLst>
              <a:ext uri="{FF2B5EF4-FFF2-40B4-BE49-F238E27FC236}">
                <a16:creationId xmlns:a16="http://schemas.microsoft.com/office/drawing/2014/main" id="{6A8B61A9-E81C-4E9A-816B-A1B841870AA6}"/>
              </a:ext>
            </a:extLst>
          </p:cNvPr>
          <p:cNvSpPr txBox="1">
            <a:spLocks noChangeArrowheads="1"/>
          </p:cNvSpPr>
          <p:nvPr/>
        </p:nvSpPr>
        <p:spPr bwMode="auto">
          <a:xfrm>
            <a:off x="214313" y="2643188"/>
            <a:ext cx="51435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r>
              <a:rPr lang="sk-SK" altLang="sk-SK" sz="1200">
                <a:solidFill>
                  <a:schemeClr val="bg1"/>
                </a:solidFill>
              </a:rPr>
              <a:t>SK Podpora Európskej komisie na výrobu tejto publikácie nepredstavuje súhlas s obsahom, ktorý odráža len názory autorov, a Komisia nemôže byť zodpovedná za prípadné použitie informácií, ktoré sú v nej obsiahnuté. </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Google Shape;138;p15">
            <a:extLst>
              <a:ext uri="{FF2B5EF4-FFF2-40B4-BE49-F238E27FC236}">
                <a16:creationId xmlns:a16="http://schemas.microsoft.com/office/drawing/2014/main" id="{FB76945F-FC9D-4DFA-A187-66EB96D75260}"/>
              </a:ext>
            </a:extLst>
          </p:cNvPr>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charset="0"/>
              <a:buNone/>
            </a:pPr>
            <a:endParaRPr lang="sk-SK" altLang="sk-SK" sz="1800" b="1">
              <a:solidFill>
                <a:srgbClr val="FFFFFF"/>
              </a:solidFill>
              <a:latin typeface="Nixie One" charset="0"/>
              <a:cs typeface="Arial" panose="020B0604020202020204" pitchFamily="34" charset="0"/>
              <a:sym typeface="Roboto Slab" charset="0"/>
            </a:endParaRPr>
          </a:p>
        </p:txBody>
      </p:sp>
      <p:sp>
        <p:nvSpPr>
          <p:cNvPr id="9219" name="Google Shape;141;p15">
            <a:extLst>
              <a:ext uri="{FF2B5EF4-FFF2-40B4-BE49-F238E27FC236}">
                <a16:creationId xmlns:a16="http://schemas.microsoft.com/office/drawing/2014/main" id="{36278278-4789-459E-A434-80872FA8C43C}"/>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F446D6F5-81D7-4EB6-B8CF-B2D2BD19FAD7}" type="slidenum">
              <a:rPr lang="sk-SK" altLang="sk-SK" sz="800">
                <a:solidFill>
                  <a:srgbClr val="FFFFFF"/>
                </a:solidFill>
                <a:latin typeface="Roboto Slab" charset="0"/>
                <a:sym typeface="Roboto Slab" charset="0"/>
              </a:rPr>
              <a:pPr/>
              <a:t>2</a:t>
            </a:fld>
            <a:endParaRPr lang="sk-SK" altLang="sk-SK" sz="800">
              <a:solidFill>
                <a:srgbClr val="FFFFFF"/>
              </a:solidFill>
              <a:latin typeface="Roboto Slab" charset="0"/>
              <a:sym typeface="Roboto Slab" charset="0"/>
            </a:endParaRPr>
          </a:p>
        </p:txBody>
      </p:sp>
      <p:sp>
        <p:nvSpPr>
          <p:cNvPr id="7" name="Google Shape;132;p14">
            <a:extLst>
              <a:ext uri="{FF2B5EF4-FFF2-40B4-BE49-F238E27FC236}">
                <a16:creationId xmlns:a16="http://schemas.microsoft.com/office/drawing/2014/main" id="{F8FA2407-77C4-45E0-AA57-93C5DE8B4FBB}"/>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9221" name="Obrázok 7" descr="Erasmus+ logo EN.jpg">
            <a:extLst>
              <a:ext uri="{FF2B5EF4-FFF2-40B4-BE49-F238E27FC236}">
                <a16:creationId xmlns:a16="http://schemas.microsoft.com/office/drawing/2014/main" id="{A6D38223-FBF0-4E9C-92FD-ABB01235C1C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BlokTextu 10">
            <a:extLst>
              <a:ext uri="{FF2B5EF4-FFF2-40B4-BE49-F238E27FC236}">
                <a16:creationId xmlns:a16="http://schemas.microsoft.com/office/drawing/2014/main" id="{9689B0CE-F622-45D7-8DF2-D553090A3743}"/>
              </a:ext>
            </a:extLst>
          </p:cNvPr>
          <p:cNvSpPr txBox="1">
            <a:spLocks noChangeArrowheads="1"/>
          </p:cNvSpPr>
          <p:nvPr/>
        </p:nvSpPr>
        <p:spPr bwMode="auto">
          <a:xfrm>
            <a:off x="428625" y="1500188"/>
            <a:ext cx="814387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200000"/>
              </a:lnSpc>
              <a:buFont typeface="Wingdings" panose="05000000000000000000" pitchFamily="2" charset="2"/>
              <a:buChar char="Ø"/>
            </a:pPr>
            <a:r>
              <a:rPr lang="sk-SK" altLang="sk-SK">
                <a:solidFill>
                  <a:schemeClr val="bg1"/>
                </a:solidFill>
                <a:latin typeface="Weekly"/>
              </a:rPr>
              <a:t>PREDMET: CHÉMIA</a:t>
            </a:r>
          </a:p>
          <a:p>
            <a:pPr eaLnBrk="1" hangingPunct="1">
              <a:lnSpc>
                <a:spcPct val="200000"/>
              </a:lnSpc>
              <a:buFont typeface="Wingdings" panose="05000000000000000000" pitchFamily="2" charset="2"/>
              <a:buChar char="Ø"/>
            </a:pPr>
            <a:r>
              <a:rPr lang="sk-SK" altLang="sk-SK">
                <a:solidFill>
                  <a:schemeClr val="bg1"/>
                </a:solidFill>
                <a:latin typeface="Weekly"/>
              </a:rPr>
              <a:t>ŠPECIFIKÁCIA: STEM metóda</a:t>
            </a:r>
          </a:p>
          <a:p>
            <a:pPr eaLnBrk="1" hangingPunct="1">
              <a:lnSpc>
                <a:spcPct val="200000"/>
              </a:lnSpc>
              <a:buFont typeface="Wingdings" panose="05000000000000000000" pitchFamily="2" charset="2"/>
              <a:buChar char="Ø"/>
            </a:pPr>
            <a:r>
              <a:rPr lang="sk-SK" altLang="sk-SK">
                <a:solidFill>
                  <a:schemeClr val="bg1"/>
                </a:solidFill>
                <a:latin typeface="Weekly"/>
              </a:rPr>
              <a:t>VEK ŠTUDENTOV: 12-13</a:t>
            </a:r>
          </a:p>
          <a:p>
            <a:pPr eaLnBrk="1" hangingPunct="1">
              <a:lnSpc>
                <a:spcPct val="200000"/>
              </a:lnSpc>
              <a:buFont typeface="Wingdings" panose="05000000000000000000" pitchFamily="2" charset="2"/>
              <a:buChar char="Ø"/>
            </a:pPr>
            <a:r>
              <a:rPr lang="sk-SK" altLang="sk-SK">
                <a:solidFill>
                  <a:schemeClr val="bg1"/>
                </a:solidFill>
                <a:latin typeface="Weekly"/>
              </a:rPr>
              <a:t>1 VYUĆOVACIA HODINA : 45 min</a:t>
            </a:r>
          </a:p>
          <a:p>
            <a:pPr eaLnBrk="1" hangingPunct="1"/>
            <a:endParaRPr lang="sk-SK" altLang="sk-SK"/>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Google Shape;265;p25">
            <a:extLst>
              <a:ext uri="{FF2B5EF4-FFF2-40B4-BE49-F238E27FC236}">
                <a16:creationId xmlns:a16="http://schemas.microsoft.com/office/drawing/2014/main" id="{EF753967-5AD7-4A57-9469-D1B6DDA43F15}"/>
              </a:ext>
            </a:extLst>
          </p:cNvPr>
          <p:cNvSpPr txBox="1">
            <a:spLocks noGrp="1"/>
          </p:cNvSpPr>
          <p:nvPr>
            <p:ph type="title" idx="4294967295"/>
          </p:nvPr>
        </p:nvSpPr>
        <p:spPr>
          <a:xfrm>
            <a:off x="500063" y="785813"/>
            <a:ext cx="2071687" cy="500062"/>
          </a:xfrm>
        </p:spPr>
        <p:txBody>
          <a:bodyPr anchor="t"/>
          <a:lstStyle/>
          <a:p>
            <a:pPr eaLnBrk="1" hangingPunct="1">
              <a:buClr>
                <a:srgbClr val="FFFFFF"/>
              </a:buClr>
              <a:buSzPts val="1800"/>
              <a:buFont typeface="Roboto Slab" charset="0"/>
              <a:buNone/>
            </a:pPr>
            <a:r>
              <a:rPr lang="sk-SK" altLang="sk-SK" sz="1800" b="1">
                <a:solidFill>
                  <a:srgbClr val="124057"/>
                </a:solidFill>
                <a:latin typeface="Roboto Slab" charset="0"/>
                <a:cs typeface="Arial" panose="020B0604020202020204" pitchFamily="34" charset="0"/>
                <a:sym typeface="Roboto Slab" charset="0"/>
              </a:rPr>
              <a:t>OBSAH</a:t>
            </a:r>
          </a:p>
        </p:txBody>
      </p:sp>
      <p:sp>
        <p:nvSpPr>
          <p:cNvPr id="10243" name="Google Shape;267;p25">
            <a:extLst>
              <a:ext uri="{FF2B5EF4-FFF2-40B4-BE49-F238E27FC236}">
                <a16:creationId xmlns:a16="http://schemas.microsoft.com/office/drawing/2014/main" id="{918940FF-A2D7-4FDD-B3A8-6B9C4590A7C9}"/>
              </a:ext>
            </a:extLst>
          </p:cNvPr>
          <p:cNvSpPr>
            <a:spLocks noChangeArrowheads="1"/>
          </p:cNvSpPr>
          <p:nvPr/>
        </p:nvSpPr>
        <p:spPr bwMode="auto">
          <a:xfrm>
            <a:off x="3759200" y="3003550"/>
            <a:ext cx="3487738" cy="749300"/>
          </a:xfrm>
          <a:prstGeom prst="homePlate">
            <a:avLst>
              <a:gd name="adj" fmla="val 35449"/>
            </a:avLst>
          </a:prstGeom>
          <a:solidFill>
            <a:srgbClr val="3B8D6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000000"/>
              </a:buClr>
              <a:buSzPts val="1100"/>
              <a:buFont typeface="Arial" panose="020B0604020202020204" pitchFamily="34" charset="0"/>
              <a:buNone/>
            </a:pPr>
            <a:endParaRPr lang="sk-SK" altLang="sk-SK"/>
          </a:p>
        </p:txBody>
      </p:sp>
      <p:sp>
        <p:nvSpPr>
          <p:cNvPr id="10244" name="Google Shape;268;p25">
            <a:extLst>
              <a:ext uri="{FF2B5EF4-FFF2-40B4-BE49-F238E27FC236}">
                <a16:creationId xmlns:a16="http://schemas.microsoft.com/office/drawing/2014/main" id="{4D93E0F6-59FC-48E9-AF5F-1B88DC977B90}"/>
              </a:ext>
            </a:extLst>
          </p:cNvPr>
          <p:cNvSpPr>
            <a:spLocks noChangeArrowheads="1"/>
          </p:cNvSpPr>
          <p:nvPr/>
        </p:nvSpPr>
        <p:spPr bwMode="auto">
          <a:xfrm>
            <a:off x="3759200" y="2259013"/>
            <a:ext cx="2227263" cy="749300"/>
          </a:xfrm>
          <a:prstGeom prst="homePlate">
            <a:avLst>
              <a:gd name="adj" fmla="val 35449"/>
            </a:avLst>
          </a:prstGeom>
          <a:solidFill>
            <a:srgbClr val="16575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000000"/>
              </a:buClr>
              <a:buSzPts val="1100"/>
              <a:buFont typeface="Arial" panose="020B0604020202020204" pitchFamily="34" charset="0"/>
              <a:buNone/>
            </a:pPr>
            <a:endParaRPr lang="sk-SK" altLang="sk-SK"/>
          </a:p>
        </p:txBody>
      </p:sp>
      <p:sp>
        <p:nvSpPr>
          <p:cNvPr id="10245" name="Google Shape;269;p25">
            <a:extLst>
              <a:ext uri="{FF2B5EF4-FFF2-40B4-BE49-F238E27FC236}">
                <a16:creationId xmlns:a16="http://schemas.microsoft.com/office/drawing/2014/main" id="{BB150565-CCA9-4603-92ED-F192B0C14031}"/>
              </a:ext>
            </a:extLst>
          </p:cNvPr>
          <p:cNvSpPr>
            <a:spLocks noChangeArrowheads="1"/>
          </p:cNvSpPr>
          <p:nvPr/>
        </p:nvSpPr>
        <p:spPr bwMode="auto">
          <a:xfrm>
            <a:off x="3708400" y="1492250"/>
            <a:ext cx="2554288" cy="750888"/>
          </a:xfrm>
          <a:prstGeom prst="homePlate">
            <a:avLst>
              <a:gd name="adj" fmla="val 35371"/>
            </a:avLst>
          </a:prstGeom>
          <a:solidFill>
            <a:srgbClr val="94BF6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
                <a:srgbClr val="000000"/>
              </a:buClr>
              <a:buSzPts val="1100"/>
              <a:buFont typeface="Arial" panose="020B0604020202020204" pitchFamily="34" charset="0"/>
              <a:buNone/>
            </a:pPr>
            <a:endParaRPr lang="sk-SK" altLang="sk-SK"/>
          </a:p>
        </p:txBody>
      </p:sp>
      <p:sp>
        <p:nvSpPr>
          <p:cNvPr id="10246" name="Google Shape;270;p25">
            <a:extLst>
              <a:ext uri="{FF2B5EF4-FFF2-40B4-BE49-F238E27FC236}">
                <a16:creationId xmlns:a16="http://schemas.microsoft.com/office/drawing/2014/main" id="{E0AC7DC5-0D3E-44D9-B116-70AF18793637}"/>
              </a:ext>
            </a:extLst>
          </p:cNvPr>
          <p:cNvSpPr>
            <a:spLocks noChangeArrowheads="1"/>
          </p:cNvSpPr>
          <p:nvPr/>
        </p:nvSpPr>
        <p:spPr bwMode="auto">
          <a:xfrm>
            <a:off x="2898775" y="1312863"/>
            <a:ext cx="882650" cy="954087"/>
          </a:xfrm>
          <a:custGeom>
            <a:avLst/>
            <a:gdLst>
              <a:gd name="T0" fmla="*/ 2147483647 w 120000"/>
              <a:gd name="T1" fmla="*/ 0 h 120000"/>
              <a:gd name="T2" fmla="*/ 2147483647 w 120000"/>
              <a:gd name="T3" fmla="*/ 2147483647 h 120000"/>
              <a:gd name="T4" fmla="*/ 2147483647 w 120000"/>
              <a:gd name="T5" fmla="*/ 2147483647 h 120000"/>
              <a:gd name="T6" fmla="*/ 2147483647 w 120000"/>
              <a:gd name="T7" fmla="*/ 2147483647 h 120000"/>
              <a:gd name="T8" fmla="*/ 2147483647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0247" name="Google Shape;271;p25">
            <a:extLst>
              <a:ext uri="{FF2B5EF4-FFF2-40B4-BE49-F238E27FC236}">
                <a16:creationId xmlns:a16="http://schemas.microsoft.com/office/drawing/2014/main" id="{F8E5DE06-2B6B-40AC-B667-6812639F50FC}"/>
              </a:ext>
            </a:extLst>
          </p:cNvPr>
          <p:cNvSpPr>
            <a:spLocks noChangeArrowheads="1"/>
          </p:cNvSpPr>
          <p:nvPr/>
        </p:nvSpPr>
        <p:spPr bwMode="auto">
          <a:xfrm>
            <a:off x="2892425" y="2132013"/>
            <a:ext cx="889000" cy="879475"/>
          </a:xfrm>
          <a:custGeom>
            <a:avLst/>
            <a:gdLst>
              <a:gd name="T0" fmla="*/ 2147483647 w 120000"/>
              <a:gd name="T1" fmla="*/ 0 h 120000"/>
              <a:gd name="T2" fmla="*/ 2147483647 w 120000"/>
              <a:gd name="T3" fmla="*/ 2147483647 h 120000"/>
              <a:gd name="T4" fmla="*/ 2147483647 w 120000"/>
              <a:gd name="T5" fmla="*/ 2147483647 h 120000"/>
              <a:gd name="T6" fmla="*/ 0 w 120000"/>
              <a:gd name="T7" fmla="*/ 2147483647 h 120000"/>
              <a:gd name="T8" fmla="*/ 2147483647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552" y="0"/>
                </a:moveTo>
                <a:lnTo>
                  <a:pt x="120000" y="17302"/>
                </a:lnTo>
                <a:lnTo>
                  <a:pt x="120000" y="119999"/>
                </a:lnTo>
                <a:lnTo>
                  <a:pt x="0" y="120000"/>
                </a:lnTo>
                <a:cubicBezTo>
                  <a:pt x="184" y="79999"/>
                  <a:pt x="368" y="40000"/>
                  <a:pt x="552" y="0"/>
                </a:cubicBezTo>
                <a:close/>
              </a:path>
            </a:pathLst>
          </a:custGeom>
          <a:solidFill>
            <a:srgbClr val="0F3D3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0248" name="Google Shape;272;p25">
            <a:extLst>
              <a:ext uri="{FF2B5EF4-FFF2-40B4-BE49-F238E27FC236}">
                <a16:creationId xmlns:a16="http://schemas.microsoft.com/office/drawing/2014/main" id="{6563644A-0825-49E5-B921-DA967DAC2136}"/>
              </a:ext>
            </a:extLst>
          </p:cNvPr>
          <p:cNvSpPr>
            <a:spLocks noChangeArrowheads="1"/>
          </p:cNvSpPr>
          <p:nvPr/>
        </p:nvSpPr>
        <p:spPr bwMode="auto">
          <a:xfrm rot="10800000" flipH="1">
            <a:off x="2892425" y="3008313"/>
            <a:ext cx="889000" cy="874712"/>
          </a:xfrm>
          <a:custGeom>
            <a:avLst/>
            <a:gdLst>
              <a:gd name="T0" fmla="*/ 2147483647 w 120000"/>
              <a:gd name="T1" fmla="*/ 0 h 120000"/>
              <a:gd name="T2" fmla="*/ 2147483647 w 120000"/>
              <a:gd name="T3" fmla="*/ 2147483647 h 120000"/>
              <a:gd name="T4" fmla="*/ 2147483647 w 120000"/>
              <a:gd name="T5" fmla="*/ 2147483647 h 120000"/>
              <a:gd name="T6" fmla="*/ 2147483647 w 120000"/>
              <a:gd name="T7" fmla="*/ 2147483647 h 120000"/>
              <a:gd name="T8" fmla="*/ 2147483647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577" y="0"/>
                </a:moveTo>
                <a:lnTo>
                  <a:pt x="120000" y="17383"/>
                </a:lnTo>
                <a:lnTo>
                  <a:pt x="120000" y="120000"/>
                </a:lnTo>
                <a:lnTo>
                  <a:pt x="24" y="120000"/>
                </a:lnTo>
                <a:cubicBezTo>
                  <a:pt x="-159" y="80000"/>
                  <a:pt x="761" y="40000"/>
                  <a:pt x="577" y="0"/>
                </a:cubicBezTo>
                <a:close/>
              </a:path>
            </a:pathLst>
          </a:custGeom>
          <a:solidFill>
            <a:srgbClr val="2E6E4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0249" name="Google Shape;275;p25">
            <a:extLst>
              <a:ext uri="{FF2B5EF4-FFF2-40B4-BE49-F238E27FC236}">
                <a16:creationId xmlns:a16="http://schemas.microsoft.com/office/drawing/2014/main" id="{CB1FEA8A-B1F5-4616-8B75-828A549ADDC0}"/>
              </a:ext>
            </a:extLst>
          </p:cNvPr>
          <p:cNvSpPr>
            <a:spLocks noChangeArrowheads="1"/>
          </p:cNvSpPr>
          <p:nvPr/>
        </p:nvSpPr>
        <p:spPr bwMode="auto">
          <a:xfrm flipH="1">
            <a:off x="2017713" y="2127250"/>
            <a:ext cx="884237" cy="876300"/>
          </a:xfrm>
          <a:custGeom>
            <a:avLst/>
            <a:gdLst>
              <a:gd name="T0" fmla="*/ 2147483647 w 120000"/>
              <a:gd name="T1" fmla="*/ 0 h 120000"/>
              <a:gd name="T2" fmla="*/ 2147483647 w 120000"/>
              <a:gd name="T3" fmla="*/ 2147483647 h 120000"/>
              <a:gd name="T4" fmla="*/ 2147483647 w 120000"/>
              <a:gd name="T5" fmla="*/ 2147483647 h 120000"/>
              <a:gd name="T6" fmla="*/ 2147483647 w 120000"/>
              <a:gd name="T7" fmla="*/ 2147483647 h 120000"/>
              <a:gd name="T8" fmla="*/ 2147483647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80" y="0"/>
                </a:moveTo>
                <a:lnTo>
                  <a:pt x="120000" y="17383"/>
                </a:lnTo>
                <a:lnTo>
                  <a:pt x="120000" y="120000"/>
                </a:lnTo>
                <a:lnTo>
                  <a:pt x="80" y="119999"/>
                </a:lnTo>
                <a:cubicBezTo>
                  <a:pt x="-197" y="79999"/>
                  <a:pt x="358" y="40000"/>
                  <a:pt x="80" y="0"/>
                </a:cubicBezTo>
                <a:close/>
              </a:path>
            </a:pathLst>
          </a:custGeom>
          <a:solidFill>
            <a:srgbClr val="16575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0250" name="Google Shape;276;p25">
            <a:extLst>
              <a:ext uri="{FF2B5EF4-FFF2-40B4-BE49-F238E27FC236}">
                <a16:creationId xmlns:a16="http://schemas.microsoft.com/office/drawing/2014/main" id="{E0411670-A7AC-4C04-86E5-C61FFD736F6C}"/>
              </a:ext>
            </a:extLst>
          </p:cNvPr>
          <p:cNvSpPr>
            <a:spLocks noChangeArrowheads="1"/>
          </p:cNvSpPr>
          <p:nvPr/>
        </p:nvSpPr>
        <p:spPr bwMode="auto">
          <a:xfrm flipH="1">
            <a:off x="2016125" y="1314450"/>
            <a:ext cx="887413" cy="939800"/>
          </a:xfrm>
          <a:custGeom>
            <a:avLst/>
            <a:gdLst>
              <a:gd name="T0" fmla="*/ 2147483647 w 120000"/>
              <a:gd name="T1" fmla="*/ 0 h 120000"/>
              <a:gd name="T2" fmla="*/ 2147483647 w 120000"/>
              <a:gd name="T3" fmla="*/ 2147483647 h 120000"/>
              <a:gd name="T4" fmla="*/ 2147483647 w 120000"/>
              <a:gd name="T5" fmla="*/ 2147483647 h 120000"/>
              <a:gd name="T6" fmla="*/ 2147483647 w 120000"/>
              <a:gd name="T7" fmla="*/ 2147483647 h 120000"/>
              <a:gd name="T8" fmla="*/ 2147483647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33" y="0"/>
                </a:moveTo>
                <a:lnTo>
                  <a:pt x="120000" y="25359"/>
                </a:lnTo>
                <a:lnTo>
                  <a:pt x="120000" y="120000"/>
                </a:lnTo>
                <a:lnTo>
                  <a:pt x="310" y="104052"/>
                </a:lnTo>
                <a:cubicBezTo>
                  <a:pt x="495" y="69019"/>
                  <a:pt x="-151" y="35032"/>
                  <a:pt x="33" y="0"/>
                </a:cubicBezTo>
                <a:close/>
              </a:path>
            </a:pathLst>
          </a:custGeom>
          <a:solidFill>
            <a:srgbClr val="94BF6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0251" name="Google Shape;277;p25">
            <a:extLst>
              <a:ext uri="{FF2B5EF4-FFF2-40B4-BE49-F238E27FC236}">
                <a16:creationId xmlns:a16="http://schemas.microsoft.com/office/drawing/2014/main" id="{D57A5701-345E-4465-8A88-72AB38098EA4}"/>
              </a:ext>
            </a:extLst>
          </p:cNvPr>
          <p:cNvSpPr>
            <a:spLocks noChangeArrowheads="1"/>
          </p:cNvSpPr>
          <p:nvPr/>
        </p:nvSpPr>
        <p:spPr bwMode="auto">
          <a:xfrm rot="10800000">
            <a:off x="2020888" y="3003550"/>
            <a:ext cx="877887" cy="871538"/>
          </a:xfrm>
          <a:custGeom>
            <a:avLst/>
            <a:gdLst>
              <a:gd name="T0" fmla="*/ 2147483647 w 120000"/>
              <a:gd name="T1" fmla="*/ 2147483647 h 120000"/>
              <a:gd name="T2" fmla="*/ 2147483647 w 120000"/>
              <a:gd name="T3" fmla="*/ 2147483647 h 120000"/>
              <a:gd name="T4" fmla="*/ 2147483647 w 120000"/>
              <a:gd name="T5" fmla="*/ 0 h 120000"/>
              <a:gd name="T6" fmla="*/ 2147483647 w 120000"/>
              <a:gd name="T7" fmla="*/ 2147483647 h 120000"/>
              <a:gd name="T8" fmla="*/ 2147483647 w 120000"/>
              <a:gd name="T9" fmla="*/ 2147483647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120000" y="120000"/>
                </a:moveTo>
                <a:lnTo>
                  <a:pt x="54" y="120000"/>
                </a:lnTo>
                <a:cubicBezTo>
                  <a:pt x="240" y="79812"/>
                  <a:pt x="-132" y="40187"/>
                  <a:pt x="53" y="0"/>
                </a:cubicBezTo>
                <a:lnTo>
                  <a:pt x="120000" y="16766"/>
                </a:lnTo>
                <a:lnTo>
                  <a:pt x="120000" y="120000"/>
                </a:lnTo>
                <a:close/>
              </a:path>
            </a:pathLst>
          </a:custGeom>
          <a:solidFill>
            <a:srgbClr val="3B8D6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0252" name="Google Shape;278;p25">
            <a:extLst>
              <a:ext uri="{FF2B5EF4-FFF2-40B4-BE49-F238E27FC236}">
                <a16:creationId xmlns:a16="http://schemas.microsoft.com/office/drawing/2014/main" id="{982BBE80-F547-4C96-8210-990CA79ACD1D}"/>
              </a:ext>
            </a:extLst>
          </p:cNvPr>
          <p:cNvSpPr>
            <a:spLocks noChangeArrowheads="1"/>
          </p:cNvSpPr>
          <p:nvPr/>
        </p:nvSpPr>
        <p:spPr bwMode="auto">
          <a:xfrm>
            <a:off x="1985963" y="1412875"/>
            <a:ext cx="477837" cy="3290888"/>
          </a:xfrm>
          <a:custGeom>
            <a:avLst/>
            <a:gdLst>
              <a:gd name="T0" fmla="*/ 0 w 120000"/>
              <a:gd name="T1" fmla="*/ 2147483647 h 120000"/>
              <a:gd name="T2" fmla="*/ 0 w 120000"/>
              <a:gd name="T3" fmla="*/ 2147483647 h 120000"/>
              <a:gd name="T4" fmla="*/ 2147483647 w 120000"/>
              <a:gd name="T5" fmla="*/ 0 h 120000"/>
              <a:gd name="T6" fmla="*/ 2147483647 w 120000"/>
              <a:gd name="T7" fmla="*/ 2147483647 h 120000"/>
              <a:gd name="T8" fmla="*/ 0 w 120000"/>
              <a:gd name="T9" fmla="*/ 2147483647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115785"/>
                </a:moveTo>
                <a:lnTo>
                  <a:pt x="0" y="3719"/>
                </a:lnTo>
                <a:lnTo>
                  <a:pt x="120000" y="0"/>
                </a:lnTo>
                <a:lnTo>
                  <a:pt x="120000" y="120000"/>
                </a:lnTo>
                <a:lnTo>
                  <a:pt x="0" y="115785"/>
                </a:lnTo>
                <a:close/>
              </a:path>
            </a:pathLst>
          </a:custGeom>
          <a:gradFill rotWithShape="0">
            <a:gsLst>
              <a:gs pos="0">
                <a:srgbClr val="FFFFFF">
                  <a:alpha val="9801"/>
                </a:srgbClr>
              </a:gs>
              <a:gs pos="100000">
                <a:srgbClr val="FFFFFF">
                  <a:alpha val="24704"/>
                </a:srgbClr>
              </a:gs>
            </a:gsLst>
            <a:lin ang="0"/>
          </a:gra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0253" name="Google Shape;279;p25">
            <a:extLst>
              <a:ext uri="{FF2B5EF4-FFF2-40B4-BE49-F238E27FC236}">
                <a16:creationId xmlns:a16="http://schemas.microsoft.com/office/drawing/2014/main" id="{AF4B20DF-5BCC-42A1-A2E7-E11AEBBD5350}"/>
              </a:ext>
            </a:extLst>
          </p:cNvPr>
          <p:cNvSpPr txBox="1">
            <a:spLocks noChangeArrowheads="1"/>
          </p:cNvSpPr>
          <p:nvPr/>
        </p:nvSpPr>
        <p:spPr bwMode="auto">
          <a:xfrm>
            <a:off x="3878263" y="1654175"/>
            <a:ext cx="596900"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r>
              <a:rPr lang="sk-SK" altLang="sk-SK" sz="2400" b="1">
                <a:solidFill>
                  <a:srgbClr val="FFFFFF"/>
                </a:solidFill>
                <a:latin typeface="Roboto Slab" charset="0"/>
                <a:sym typeface="Nixie One" charset="0"/>
              </a:rPr>
              <a:t>01</a:t>
            </a:r>
          </a:p>
        </p:txBody>
      </p:sp>
      <p:cxnSp>
        <p:nvCxnSpPr>
          <p:cNvPr id="10254" name="Google Shape;280;p25">
            <a:extLst>
              <a:ext uri="{FF2B5EF4-FFF2-40B4-BE49-F238E27FC236}">
                <a16:creationId xmlns:a16="http://schemas.microsoft.com/office/drawing/2014/main" id="{595BFAE0-803D-4FF6-A3DB-FB053FEFFAF6}"/>
              </a:ext>
            </a:extLst>
          </p:cNvPr>
          <p:cNvCxnSpPr>
            <a:cxnSpLocks noChangeShapeType="1"/>
          </p:cNvCxnSpPr>
          <p:nvPr/>
        </p:nvCxnSpPr>
        <p:spPr bwMode="auto">
          <a:xfrm>
            <a:off x="4427538" y="1708150"/>
            <a:ext cx="0" cy="392113"/>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0255" name="Google Shape;281;p25">
            <a:extLst>
              <a:ext uri="{FF2B5EF4-FFF2-40B4-BE49-F238E27FC236}">
                <a16:creationId xmlns:a16="http://schemas.microsoft.com/office/drawing/2014/main" id="{7AA5B155-A328-4D22-9896-EA86E57AA7C4}"/>
              </a:ext>
            </a:extLst>
          </p:cNvPr>
          <p:cNvSpPr txBox="1">
            <a:spLocks noChangeArrowheads="1"/>
          </p:cNvSpPr>
          <p:nvPr/>
        </p:nvSpPr>
        <p:spPr bwMode="auto">
          <a:xfrm>
            <a:off x="4532313" y="1666875"/>
            <a:ext cx="14541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Clr>
                <a:srgbClr val="000000"/>
              </a:buClr>
              <a:buFont typeface="Arial" panose="020B0604020202020204" pitchFamily="34" charset="0"/>
              <a:buNone/>
            </a:pPr>
            <a:endParaRPr lang="sk-SK" altLang="sk-SK">
              <a:solidFill>
                <a:srgbClr val="FFFFFF"/>
              </a:solidFill>
              <a:latin typeface="Nixie One" charset="0"/>
              <a:sym typeface="Nixie One" charset="0"/>
            </a:endParaRPr>
          </a:p>
        </p:txBody>
      </p:sp>
      <p:sp>
        <p:nvSpPr>
          <p:cNvPr id="10256" name="Google Shape;282;p25">
            <a:extLst>
              <a:ext uri="{FF2B5EF4-FFF2-40B4-BE49-F238E27FC236}">
                <a16:creationId xmlns:a16="http://schemas.microsoft.com/office/drawing/2014/main" id="{8E1EDDF7-F74D-48DD-A7A2-6DBDE93DCEEF}"/>
              </a:ext>
            </a:extLst>
          </p:cNvPr>
          <p:cNvSpPr txBox="1">
            <a:spLocks noChangeArrowheads="1"/>
          </p:cNvSpPr>
          <p:nvPr/>
        </p:nvSpPr>
        <p:spPr bwMode="auto">
          <a:xfrm>
            <a:off x="3878263" y="2392363"/>
            <a:ext cx="596900"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r>
              <a:rPr lang="sk-SK" altLang="sk-SK" sz="2400" b="1">
                <a:solidFill>
                  <a:srgbClr val="FFFFFF"/>
                </a:solidFill>
                <a:latin typeface="Roboto Slab" charset="0"/>
                <a:sym typeface="Nixie One" charset="0"/>
              </a:rPr>
              <a:t>02</a:t>
            </a:r>
            <a:endParaRPr lang="sk-SK" altLang="sk-SK" sz="2400" b="1">
              <a:latin typeface="Roboto Slab" charset="0"/>
              <a:sym typeface="Nixie One" charset="0"/>
            </a:endParaRPr>
          </a:p>
        </p:txBody>
      </p:sp>
      <p:cxnSp>
        <p:nvCxnSpPr>
          <p:cNvPr id="10257" name="Google Shape;283;p25">
            <a:extLst>
              <a:ext uri="{FF2B5EF4-FFF2-40B4-BE49-F238E27FC236}">
                <a16:creationId xmlns:a16="http://schemas.microsoft.com/office/drawing/2014/main" id="{BC5DEC16-09B5-4B02-BBBD-997546555FD9}"/>
              </a:ext>
            </a:extLst>
          </p:cNvPr>
          <p:cNvCxnSpPr>
            <a:cxnSpLocks noChangeShapeType="1"/>
          </p:cNvCxnSpPr>
          <p:nvPr/>
        </p:nvCxnSpPr>
        <p:spPr bwMode="auto">
          <a:xfrm>
            <a:off x="4427538" y="2427288"/>
            <a:ext cx="0" cy="392112"/>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0258" name="Google Shape;284;p25">
            <a:extLst>
              <a:ext uri="{FF2B5EF4-FFF2-40B4-BE49-F238E27FC236}">
                <a16:creationId xmlns:a16="http://schemas.microsoft.com/office/drawing/2014/main" id="{D7749590-845D-4DD3-A9E1-5E2CE584AB55}"/>
              </a:ext>
            </a:extLst>
          </p:cNvPr>
          <p:cNvSpPr txBox="1">
            <a:spLocks noChangeArrowheads="1"/>
          </p:cNvSpPr>
          <p:nvPr/>
        </p:nvSpPr>
        <p:spPr bwMode="auto">
          <a:xfrm>
            <a:off x="4427538" y="1563688"/>
            <a:ext cx="223202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Clr>
                <a:srgbClr val="000000"/>
              </a:buClr>
              <a:buFont typeface="Arial" panose="020B0604020202020204" pitchFamily="34" charset="0"/>
              <a:buNone/>
            </a:pPr>
            <a:r>
              <a:rPr lang="sk-SK" altLang="sk-SK" b="1">
                <a:solidFill>
                  <a:schemeClr val="bg1"/>
                </a:solidFill>
                <a:latin typeface="Roboto Slab" charset="0"/>
                <a:sym typeface="Nixie One" charset="0"/>
              </a:rPr>
              <a:t>Koncentrácia , </a:t>
            </a:r>
          </a:p>
          <a:p>
            <a:pPr eaLnBrk="1" hangingPunct="1">
              <a:lnSpc>
                <a:spcPct val="83000"/>
              </a:lnSpc>
              <a:buClr>
                <a:srgbClr val="000000"/>
              </a:buClr>
              <a:buFont typeface="Arial" panose="020B0604020202020204" pitchFamily="34" charset="0"/>
              <a:buNone/>
            </a:pPr>
            <a:r>
              <a:rPr lang="sk-SK" altLang="sk-SK" b="1">
                <a:solidFill>
                  <a:schemeClr val="bg1"/>
                </a:solidFill>
                <a:latin typeface="Roboto Slab" charset="0"/>
                <a:sym typeface="Nixie One" charset="0"/>
              </a:rPr>
              <a:t>teplota a povrch</a:t>
            </a:r>
          </a:p>
        </p:txBody>
      </p:sp>
      <p:sp>
        <p:nvSpPr>
          <p:cNvPr id="10259" name="Google Shape;285;p25">
            <a:extLst>
              <a:ext uri="{FF2B5EF4-FFF2-40B4-BE49-F238E27FC236}">
                <a16:creationId xmlns:a16="http://schemas.microsoft.com/office/drawing/2014/main" id="{F4E992B1-A2F8-4F65-B447-8F48F99E7039}"/>
              </a:ext>
            </a:extLst>
          </p:cNvPr>
          <p:cNvSpPr txBox="1">
            <a:spLocks noChangeArrowheads="1"/>
          </p:cNvSpPr>
          <p:nvPr/>
        </p:nvSpPr>
        <p:spPr bwMode="auto">
          <a:xfrm>
            <a:off x="3878263" y="3151188"/>
            <a:ext cx="596900"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r>
              <a:rPr lang="sk-SK" altLang="sk-SK" sz="2400" b="1">
                <a:solidFill>
                  <a:srgbClr val="FFFFFF"/>
                </a:solidFill>
                <a:latin typeface="Roboto Slab" charset="0"/>
                <a:sym typeface="Nixie One" charset="0"/>
              </a:rPr>
              <a:t>03</a:t>
            </a:r>
          </a:p>
        </p:txBody>
      </p:sp>
      <p:cxnSp>
        <p:nvCxnSpPr>
          <p:cNvPr id="10260" name="Google Shape;286;p25">
            <a:extLst>
              <a:ext uri="{FF2B5EF4-FFF2-40B4-BE49-F238E27FC236}">
                <a16:creationId xmlns:a16="http://schemas.microsoft.com/office/drawing/2014/main" id="{494FDDAB-0C19-4FAC-8D82-7A46455791B8}"/>
              </a:ext>
            </a:extLst>
          </p:cNvPr>
          <p:cNvCxnSpPr>
            <a:cxnSpLocks noChangeShapeType="1"/>
          </p:cNvCxnSpPr>
          <p:nvPr/>
        </p:nvCxnSpPr>
        <p:spPr bwMode="auto">
          <a:xfrm>
            <a:off x="4427538" y="3148013"/>
            <a:ext cx="0" cy="392112"/>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0261" name="Google Shape;287;p25">
            <a:extLst>
              <a:ext uri="{FF2B5EF4-FFF2-40B4-BE49-F238E27FC236}">
                <a16:creationId xmlns:a16="http://schemas.microsoft.com/office/drawing/2014/main" id="{52FA097C-9988-4F4F-A7CD-0D6B24E5C9CB}"/>
              </a:ext>
            </a:extLst>
          </p:cNvPr>
          <p:cNvSpPr txBox="1">
            <a:spLocks noChangeArrowheads="1"/>
          </p:cNvSpPr>
          <p:nvPr/>
        </p:nvSpPr>
        <p:spPr bwMode="auto">
          <a:xfrm>
            <a:off x="4478338" y="2435225"/>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Clr>
                <a:srgbClr val="000000"/>
              </a:buClr>
            </a:pPr>
            <a:r>
              <a:rPr lang="sk-SK" altLang="sk-SK" sz="1200" b="1">
                <a:solidFill>
                  <a:srgbClr val="FFFFFF"/>
                </a:solidFill>
                <a:latin typeface="Roboto Slab" charset="0"/>
                <a:sym typeface="Nixie One" charset="0"/>
              </a:rPr>
              <a:t>Katalyzátor  a inhibítor</a:t>
            </a:r>
            <a:endParaRPr lang="sk-SK" altLang="sk-SK" sz="1200">
              <a:latin typeface="Roboto Slab" charset="0"/>
              <a:sym typeface="Nixie One" charset="0"/>
            </a:endParaRPr>
          </a:p>
          <a:p>
            <a:pPr eaLnBrk="1" hangingPunct="1">
              <a:lnSpc>
                <a:spcPct val="83000"/>
              </a:lnSpc>
              <a:buClr>
                <a:srgbClr val="000000"/>
              </a:buClr>
              <a:buFont typeface="Arial" panose="020B0604020202020204" pitchFamily="34" charset="0"/>
              <a:buNone/>
            </a:pPr>
            <a:r>
              <a:rPr lang="sk-SK" altLang="sk-SK" sz="1200" b="1">
                <a:solidFill>
                  <a:srgbClr val="FFFFFF"/>
                </a:solidFill>
                <a:latin typeface="Nixie One" charset="0"/>
                <a:sym typeface="Nixie One" charset="0"/>
              </a:rPr>
              <a:t> </a:t>
            </a:r>
            <a:endParaRPr lang="sk-SK" altLang="sk-SK" sz="1000">
              <a:solidFill>
                <a:srgbClr val="FFFFFF"/>
              </a:solidFill>
              <a:latin typeface="Nixie One" charset="0"/>
              <a:sym typeface="Nixie One" charset="0"/>
            </a:endParaRPr>
          </a:p>
        </p:txBody>
      </p:sp>
      <p:cxnSp>
        <p:nvCxnSpPr>
          <p:cNvPr id="10262" name="Google Shape;289;p25">
            <a:extLst>
              <a:ext uri="{FF2B5EF4-FFF2-40B4-BE49-F238E27FC236}">
                <a16:creationId xmlns:a16="http://schemas.microsoft.com/office/drawing/2014/main" id="{BD9841C7-17A3-4797-9305-2EDFE371F0E0}"/>
              </a:ext>
            </a:extLst>
          </p:cNvPr>
          <p:cNvCxnSpPr>
            <a:cxnSpLocks noChangeShapeType="1"/>
          </p:cNvCxnSpPr>
          <p:nvPr/>
        </p:nvCxnSpPr>
        <p:spPr bwMode="auto">
          <a:xfrm>
            <a:off x="4476750" y="3910013"/>
            <a:ext cx="0" cy="393700"/>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0263" name="Google Shape;290;p25">
            <a:extLst>
              <a:ext uri="{FF2B5EF4-FFF2-40B4-BE49-F238E27FC236}">
                <a16:creationId xmlns:a16="http://schemas.microsoft.com/office/drawing/2014/main" id="{55A012FA-728E-429F-A1DE-6CF152D9DF49}"/>
              </a:ext>
            </a:extLst>
          </p:cNvPr>
          <p:cNvSpPr txBox="1">
            <a:spLocks noChangeArrowheads="1"/>
          </p:cNvSpPr>
          <p:nvPr/>
        </p:nvSpPr>
        <p:spPr bwMode="auto">
          <a:xfrm>
            <a:off x="4737100" y="3875088"/>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Clr>
                <a:srgbClr val="000000"/>
              </a:buClr>
              <a:buFont typeface="Arial" panose="020B0604020202020204" pitchFamily="34" charset="0"/>
              <a:buNone/>
            </a:pPr>
            <a:endParaRPr lang="sk-SK" altLang="sk-SK" sz="1000">
              <a:solidFill>
                <a:srgbClr val="FFFFFF"/>
              </a:solidFill>
              <a:latin typeface="Nixie One" charset="0"/>
              <a:sym typeface="Nixie One" charset="0"/>
            </a:endParaRPr>
          </a:p>
        </p:txBody>
      </p:sp>
      <p:sp>
        <p:nvSpPr>
          <p:cNvPr id="10264" name="Google Shape;291;p25">
            <a:extLst>
              <a:ext uri="{FF2B5EF4-FFF2-40B4-BE49-F238E27FC236}">
                <a16:creationId xmlns:a16="http://schemas.microsoft.com/office/drawing/2014/main" id="{C53A7703-7CE9-44AC-94C5-98F40042AD44}"/>
              </a:ext>
            </a:extLst>
          </p:cNvPr>
          <p:cNvSpPr>
            <a:spLocks noChangeArrowheads="1"/>
          </p:cNvSpPr>
          <p:nvPr/>
        </p:nvSpPr>
        <p:spPr bwMode="auto">
          <a:xfrm flipH="1">
            <a:off x="3787775" y="1509713"/>
            <a:ext cx="90488" cy="2978150"/>
          </a:xfrm>
          <a:custGeom>
            <a:avLst/>
            <a:gdLst>
              <a:gd name="T0" fmla="*/ 0 w 120000"/>
              <a:gd name="T1" fmla="*/ 2147483647 h 120000"/>
              <a:gd name="T2" fmla="*/ 0 w 120000"/>
              <a:gd name="T3" fmla="*/ 2147483647 h 120000"/>
              <a:gd name="T4" fmla="*/ 320 w 120000"/>
              <a:gd name="T5" fmla="*/ 0 h 120000"/>
              <a:gd name="T6" fmla="*/ 320 w 120000"/>
              <a:gd name="T7" fmla="*/ 2147483647 h 120000"/>
              <a:gd name="T8" fmla="*/ 0 w 120000"/>
              <a:gd name="T9" fmla="*/ 2147483647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115785"/>
                </a:moveTo>
                <a:lnTo>
                  <a:pt x="0" y="3719"/>
                </a:lnTo>
                <a:lnTo>
                  <a:pt x="120000" y="0"/>
                </a:lnTo>
                <a:lnTo>
                  <a:pt x="120000" y="120000"/>
                </a:lnTo>
                <a:lnTo>
                  <a:pt x="0" y="115785"/>
                </a:lnTo>
                <a:close/>
              </a:path>
            </a:pathLst>
          </a:custGeom>
          <a:gradFill rotWithShape="0">
            <a:gsLst>
              <a:gs pos="0">
                <a:srgbClr val="FFFFFF">
                  <a:alpha val="9801"/>
                </a:srgbClr>
              </a:gs>
              <a:gs pos="100000">
                <a:srgbClr val="FFFFFF">
                  <a:alpha val="24704"/>
                </a:srgbClr>
              </a:gs>
            </a:gsLst>
            <a:lin ang="0"/>
          </a:gra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sk-SK"/>
          </a:p>
        </p:txBody>
      </p:sp>
      <p:sp>
        <p:nvSpPr>
          <p:cNvPr id="10265" name="Google Shape;292;p25">
            <a:extLst>
              <a:ext uri="{FF2B5EF4-FFF2-40B4-BE49-F238E27FC236}">
                <a16:creationId xmlns:a16="http://schemas.microsoft.com/office/drawing/2014/main" id="{8FA96798-F57B-4201-89A8-452F795547B3}"/>
              </a:ext>
            </a:extLst>
          </p:cNvPr>
          <p:cNvSpPr txBox="1">
            <a:spLocks noChangeArrowheads="1"/>
          </p:cNvSpPr>
          <p:nvPr/>
        </p:nvSpPr>
        <p:spPr bwMode="auto">
          <a:xfrm>
            <a:off x="5362575" y="4487863"/>
            <a:ext cx="37115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r" eaLnBrk="1" hangingPunct="1">
              <a:spcBef>
                <a:spcPts val="600"/>
              </a:spcBef>
              <a:buClr>
                <a:srgbClr val="000000"/>
              </a:buClr>
              <a:buFont typeface="Arial" panose="020B0604020202020204" pitchFamily="34" charset="0"/>
              <a:buNone/>
            </a:pPr>
            <a:endParaRPr lang="sk-SK" altLang="sk-SK" sz="1200" b="1">
              <a:solidFill>
                <a:srgbClr val="18637B"/>
              </a:solidFill>
              <a:latin typeface="Nixie One" charset="0"/>
              <a:sym typeface="Nixie One" charset="0"/>
            </a:endParaRPr>
          </a:p>
        </p:txBody>
      </p:sp>
      <p:sp>
        <p:nvSpPr>
          <p:cNvPr id="10266" name="Google Shape;312;p25">
            <a:extLst>
              <a:ext uri="{FF2B5EF4-FFF2-40B4-BE49-F238E27FC236}">
                <a16:creationId xmlns:a16="http://schemas.microsoft.com/office/drawing/2014/main" id="{BDB9E10D-98BC-4CE4-B965-51FE687259B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14A291F4-C041-49C9-BEB8-1D5EBE6DB703}" type="slidenum">
              <a:rPr lang="sk-SK" altLang="sk-SK" sz="800">
                <a:solidFill>
                  <a:srgbClr val="FFFFFF"/>
                </a:solidFill>
                <a:latin typeface="Roboto Slab" charset="0"/>
                <a:sym typeface="Roboto Slab" charset="0"/>
              </a:rPr>
              <a:pPr/>
              <a:t>3</a:t>
            </a:fld>
            <a:endParaRPr lang="sk-SK" altLang="sk-SK" sz="800">
              <a:solidFill>
                <a:srgbClr val="FFFFFF"/>
              </a:solidFill>
              <a:latin typeface="Roboto Slab" charset="0"/>
              <a:sym typeface="Roboto Slab" charset="0"/>
            </a:endParaRPr>
          </a:p>
        </p:txBody>
      </p:sp>
      <p:sp>
        <p:nvSpPr>
          <p:cNvPr id="50" name="Google Shape;132;p14">
            <a:extLst>
              <a:ext uri="{FF2B5EF4-FFF2-40B4-BE49-F238E27FC236}">
                <a16:creationId xmlns:a16="http://schemas.microsoft.com/office/drawing/2014/main" id="{7D166817-D2B7-4D96-957B-C23831D8AE56}"/>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sp>
        <p:nvSpPr>
          <p:cNvPr id="10268" name="Google Shape;284;p25">
            <a:extLst>
              <a:ext uri="{FF2B5EF4-FFF2-40B4-BE49-F238E27FC236}">
                <a16:creationId xmlns:a16="http://schemas.microsoft.com/office/drawing/2014/main" id="{0BD45351-C42A-4101-9302-E009248A3484}"/>
              </a:ext>
            </a:extLst>
          </p:cNvPr>
          <p:cNvSpPr txBox="1">
            <a:spLocks noChangeArrowheads="1"/>
          </p:cNvSpPr>
          <p:nvPr/>
        </p:nvSpPr>
        <p:spPr bwMode="auto">
          <a:xfrm>
            <a:off x="4713288" y="1925638"/>
            <a:ext cx="13843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Clr>
                <a:srgbClr val="000000"/>
              </a:buClr>
              <a:buFont typeface="Arial" panose="020B0604020202020204" pitchFamily="34" charset="0"/>
              <a:buNone/>
            </a:pPr>
            <a:endParaRPr lang="sk-SK" altLang="sk-SK" sz="1000">
              <a:solidFill>
                <a:srgbClr val="FFFFFF"/>
              </a:solidFill>
              <a:latin typeface="Nixie One" charset="0"/>
              <a:sym typeface="Nixie One" charset="0"/>
            </a:endParaRPr>
          </a:p>
        </p:txBody>
      </p:sp>
      <p:sp>
        <p:nvSpPr>
          <p:cNvPr id="10269" name="Google Shape;490;p40">
            <a:extLst>
              <a:ext uri="{FF2B5EF4-FFF2-40B4-BE49-F238E27FC236}">
                <a16:creationId xmlns:a16="http://schemas.microsoft.com/office/drawing/2014/main" id="{912DBF0D-5F5B-4CD0-B89F-1116F3DA9A18}"/>
              </a:ext>
            </a:extLst>
          </p:cNvPr>
          <p:cNvSpPr>
            <a:spLocks noChangeArrowheads="1"/>
          </p:cNvSpPr>
          <p:nvPr/>
        </p:nvSpPr>
        <p:spPr bwMode="auto">
          <a:xfrm>
            <a:off x="3143250" y="4071938"/>
            <a:ext cx="247650" cy="285750"/>
          </a:xfrm>
          <a:custGeom>
            <a:avLst/>
            <a:gdLst>
              <a:gd name="T0" fmla="*/ 2147483647 w 13883"/>
              <a:gd name="T1" fmla="*/ 2147483647 h 15978"/>
              <a:gd name="T2" fmla="*/ 2147483647 w 13883"/>
              <a:gd name="T3" fmla="*/ 2147483647 h 15978"/>
              <a:gd name="T4" fmla="*/ 2147483647 w 13883"/>
              <a:gd name="T5" fmla="*/ 2147483647 h 15978"/>
              <a:gd name="T6" fmla="*/ 2147483647 w 13883"/>
              <a:gd name="T7" fmla="*/ 2147483647 h 15978"/>
              <a:gd name="T8" fmla="*/ 2147483647 w 13883"/>
              <a:gd name="T9" fmla="*/ 2147483647 h 15978"/>
              <a:gd name="T10" fmla="*/ 2147483647 w 13883"/>
              <a:gd name="T11" fmla="*/ 2147483647 h 15978"/>
              <a:gd name="T12" fmla="*/ 2147483647 w 13883"/>
              <a:gd name="T13" fmla="*/ 2147483647 h 15978"/>
              <a:gd name="T14" fmla="*/ 2147483647 w 13883"/>
              <a:gd name="T15" fmla="*/ 2147483647 h 15978"/>
              <a:gd name="T16" fmla="*/ 2147483647 w 13883"/>
              <a:gd name="T17" fmla="*/ 2147483647 h 15978"/>
              <a:gd name="T18" fmla="*/ 2147483647 w 13883"/>
              <a:gd name="T19" fmla="*/ 2147483647 h 15978"/>
              <a:gd name="T20" fmla="*/ 2147483647 w 13883"/>
              <a:gd name="T21" fmla="*/ 2147483647 h 15978"/>
              <a:gd name="T22" fmla="*/ 2147483647 w 13883"/>
              <a:gd name="T23" fmla="*/ 2147483647 h 15978"/>
              <a:gd name="T24" fmla="*/ 2147483647 w 13883"/>
              <a:gd name="T25" fmla="*/ 2147483647 h 15978"/>
              <a:gd name="T26" fmla="*/ 2147483647 w 13883"/>
              <a:gd name="T27" fmla="*/ 2147483647 h 15978"/>
              <a:gd name="T28" fmla="*/ 2147483647 w 13883"/>
              <a:gd name="T29" fmla="*/ 2147483647 h 15978"/>
              <a:gd name="T30" fmla="*/ 2147483647 w 13883"/>
              <a:gd name="T31" fmla="*/ 2147483647 h 15978"/>
              <a:gd name="T32" fmla="*/ 2147483647 w 13883"/>
              <a:gd name="T33" fmla="*/ 2147483647 h 15978"/>
              <a:gd name="T34" fmla="*/ 2147483647 w 13883"/>
              <a:gd name="T35" fmla="*/ 2147483647 h 15978"/>
              <a:gd name="T36" fmla="*/ 2147483647 w 13883"/>
              <a:gd name="T37" fmla="*/ 2147483647 h 15978"/>
              <a:gd name="T38" fmla="*/ 2147483647 w 13883"/>
              <a:gd name="T39" fmla="*/ 2147483647 h 15978"/>
              <a:gd name="T40" fmla="*/ 2147483647 w 13883"/>
              <a:gd name="T41" fmla="*/ 2147483647 h 15978"/>
              <a:gd name="T42" fmla="*/ 2147483647 w 13883"/>
              <a:gd name="T43" fmla="*/ 2147483647 h 15978"/>
              <a:gd name="T44" fmla="*/ 2147483647 w 13883"/>
              <a:gd name="T45" fmla="*/ 2147483647 h 15978"/>
              <a:gd name="T46" fmla="*/ 2147483647 w 13883"/>
              <a:gd name="T47" fmla="*/ 2147483647 h 15978"/>
              <a:gd name="T48" fmla="*/ 2147483647 w 13883"/>
              <a:gd name="T49" fmla="*/ 2147483647 h 15978"/>
              <a:gd name="T50" fmla="*/ 2147483647 w 13883"/>
              <a:gd name="T51" fmla="*/ 2147483647 h 15978"/>
              <a:gd name="T52" fmla="*/ 2147483647 w 13883"/>
              <a:gd name="T53" fmla="*/ 2147483647 h 15978"/>
              <a:gd name="T54" fmla="*/ 2147483647 w 13883"/>
              <a:gd name="T55" fmla="*/ 2147483647 h 15978"/>
              <a:gd name="T56" fmla="*/ 2147483647 w 13883"/>
              <a:gd name="T57" fmla="*/ 2147483647 h 15978"/>
              <a:gd name="T58" fmla="*/ 2147483647 w 13883"/>
              <a:gd name="T59" fmla="*/ 2147483647 h 15978"/>
              <a:gd name="T60" fmla="*/ 2147483647 w 13883"/>
              <a:gd name="T61" fmla="*/ 2147483647 h 15978"/>
              <a:gd name="T62" fmla="*/ 2147483647 w 13883"/>
              <a:gd name="T63" fmla="*/ 2147483647 h 15978"/>
              <a:gd name="T64" fmla="*/ 2147483647 w 13883"/>
              <a:gd name="T65" fmla="*/ 2147483647 h 15978"/>
              <a:gd name="T66" fmla="*/ 2147483647 w 13883"/>
              <a:gd name="T67" fmla="*/ 2147483647 h 15978"/>
              <a:gd name="T68" fmla="*/ 2147483647 w 13883"/>
              <a:gd name="T69" fmla="*/ 2147483647 h 15978"/>
              <a:gd name="T70" fmla="*/ 2147483647 w 13883"/>
              <a:gd name="T71" fmla="*/ 2147483647 h 15978"/>
              <a:gd name="T72" fmla="*/ 2147483647 w 13883"/>
              <a:gd name="T73" fmla="*/ 2147483647 h 15978"/>
              <a:gd name="T74" fmla="*/ 2147483647 w 13883"/>
              <a:gd name="T75" fmla="*/ 2147483647 h 15978"/>
              <a:gd name="T76" fmla="*/ 2147483647 w 13883"/>
              <a:gd name="T77" fmla="*/ 2147483647 h 15978"/>
              <a:gd name="T78" fmla="*/ 2147483647 w 13883"/>
              <a:gd name="T79" fmla="*/ 2147483647 h 15978"/>
              <a:gd name="T80" fmla="*/ 2147483647 w 13883"/>
              <a:gd name="T81" fmla="*/ 2147483647 h 15978"/>
              <a:gd name="T82" fmla="*/ 2147483647 w 13883"/>
              <a:gd name="T83" fmla="*/ 2147483647 h 15978"/>
              <a:gd name="T84" fmla="*/ 2147483647 w 13883"/>
              <a:gd name="T85" fmla="*/ 2147483647 h 15978"/>
              <a:gd name="T86" fmla="*/ 2147483647 w 13883"/>
              <a:gd name="T87" fmla="*/ 2147483647 h 15978"/>
              <a:gd name="T88" fmla="*/ 2147483647 w 13883"/>
              <a:gd name="T89" fmla="*/ 2147483647 h 15978"/>
              <a:gd name="T90" fmla="*/ 2147483647 w 13883"/>
              <a:gd name="T91" fmla="*/ 2147483647 h 15978"/>
              <a:gd name="T92" fmla="*/ 2147483647 w 13883"/>
              <a:gd name="T93" fmla="*/ 2147483647 h 15978"/>
              <a:gd name="T94" fmla="*/ 2147483647 w 13883"/>
              <a:gd name="T95" fmla="*/ 2147483647 h 15978"/>
              <a:gd name="T96" fmla="*/ 2147483647 w 13883"/>
              <a:gd name="T97" fmla="*/ 0 h 15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3883"/>
              <a:gd name="T148" fmla="*/ 0 h 15978"/>
              <a:gd name="T149" fmla="*/ 13883 w 13883"/>
              <a:gd name="T150" fmla="*/ 15978 h 15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3883" h="15978" fill="none" extrusionOk="0">
                <a:moveTo>
                  <a:pt x="3240" y="3240"/>
                </a:moveTo>
                <a:lnTo>
                  <a:pt x="3240" y="12616"/>
                </a:lnTo>
                <a:lnTo>
                  <a:pt x="2899" y="12592"/>
                </a:lnTo>
                <a:lnTo>
                  <a:pt x="2558" y="12592"/>
                </a:lnTo>
                <a:lnTo>
                  <a:pt x="2193" y="12641"/>
                </a:lnTo>
                <a:lnTo>
                  <a:pt x="1827" y="12738"/>
                </a:lnTo>
                <a:lnTo>
                  <a:pt x="1608" y="12811"/>
                </a:lnTo>
                <a:lnTo>
                  <a:pt x="1389" y="12909"/>
                </a:lnTo>
                <a:lnTo>
                  <a:pt x="1194" y="13030"/>
                </a:lnTo>
                <a:lnTo>
                  <a:pt x="999" y="13128"/>
                </a:lnTo>
                <a:lnTo>
                  <a:pt x="804" y="13274"/>
                </a:lnTo>
                <a:lnTo>
                  <a:pt x="658" y="13396"/>
                </a:lnTo>
                <a:lnTo>
                  <a:pt x="512" y="13542"/>
                </a:lnTo>
                <a:lnTo>
                  <a:pt x="390" y="13688"/>
                </a:lnTo>
                <a:lnTo>
                  <a:pt x="269" y="13858"/>
                </a:lnTo>
                <a:lnTo>
                  <a:pt x="171" y="14005"/>
                </a:lnTo>
                <a:lnTo>
                  <a:pt x="98" y="14175"/>
                </a:lnTo>
                <a:lnTo>
                  <a:pt x="49" y="14346"/>
                </a:lnTo>
                <a:lnTo>
                  <a:pt x="25" y="14492"/>
                </a:lnTo>
                <a:lnTo>
                  <a:pt x="1" y="14662"/>
                </a:lnTo>
                <a:lnTo>
                  <a:pt x="25" y="14833"/>
                </a:lnTo>
                <a:lnTo>
                  <a:pt x="49" y="14979"/>
                </a:lnTo>
                <a:lnTo>
                  <a:pt x="122" y="15149"/>
                </a:lnTo>
                <a:lnTo>
                  <a:pt x="196" y="15295"/>
                </a:lnTo>
                <a:lnTo>
                  <a:pt x="293" y="15417"/>
                </a:lnTo>
                <a:lnTo>
                  <a:pt x="415" y="15539"/>
                </a:lnTo>
                <a:lnTo>
                  <a:pt x="561" y="15636"/>
                </a:lnTo>
                <a:lnTo>
                  <a:pt x="707" y="15734"/>
                </a:lnTo>
                <a:lnTo>
                  <a:pt x="877" y="15807"/>
                </a:lnTo>
                <a:lnTo>
                  <a:pt x="1072" y="15880"/>
                </a:lnTo>
                <a:lnTo>
                  <a:pt x="1243" y="15929"/>
                </a:lnTo>
                <a:lnTo>
                  <a:pt x="1462" y="15953"/>
                </a:lnTo>
                <a:lnTo>
                  <a:pt x="1657" y="15977"/>
                </a:lnTo>
                <a:lnTo>
                  <a:pt x="1876" y="15977"/>
                </a:lnTo>
                <a:lnTo>
                  <a:pt x="2095" y="15953"/>
                </a:lnTo>
                <a:lnTo>
                  <a:pt x="2339" y="15929"/>
                </a:lnTo>
                <a:lnTo>
                  <a:pt x="2558" y="15880"/>
                </a:lnTo>
                <a:lnTo>
                  <a:pt x="2801" y="15831"/>
                </a:lnTo>
                <a:lnTo>
                  <a:pt x="3216" y="15661"/>
                </a:lnTo>
                <a:lnTo>
                  <a:pt x="3581" y="15466"/>
                </a:lnTo>
                <a:lnTo>
                  <a:pt x="3897" y="15247"/>
                </a:lnTo>
                <a:lnTo>
                  <a:pt x="4165" y="14979"/>
                </a:lnTo>
                <a:lnTo>
                  <a:pt x="4360" y="14711"/>
                </a:lnTo>
                <a:lnTo>
                  <a:pt x="4458" y="14565"/>
                </a:lnTo>
                <a:lnTo>
                  <a:pt x="4531" y="14419"/>
                </a:lnTo>
                <a:lnTo>
                  <a:pt x="4579" y="14272"/>
                </a:lnTo>
                <a:lnTo>
                  <a:pt x="4604" y="14126"/>
                </a:lnTo>
                <a:lnTo>
                  <a:pt x="4628" y="13980"/>
                </a:lnTo>
                <a:lnTo>
                  <a:pt x="4628" y="13834"/>
                </a:lnTo>
                <a:lnTo>
                  <a:pt x="4628" y="6187"/>
                </a:lnTo>
                <a:lnTo>
                  <a:pt x="12470" y="3727"/>
                </a:lnTo>
                <a:lnTo>
                  <a:pt x="12470" y="10108"/>
                </a:lnTo>
                <a:lnTo>
                  <a:pt x="12154" y="10083"/>
                </a:lnTo>
                <a:lnTo>
                  <a:pt x="11813" y="10083"/>
                </a:lnTo>
                <a:lnTo>
                  <a:pt x="11447" y="10132"/>
                </a:lnTo>
                <a:lnTo>
                  <a:pt x="11082" y="10230"/>
                </a:lnTo>
                <a:lnTo>
                  <a:pt x="10863" y="10303"/>
                </a:lnTo>
                <a:lnTo>
                  <a:pt x="10644" y="10400"/>
                </a:lnTo>
                <a:lnTo>
                  <a:pt x="10425" y="10522"/>
                </a:lnTo>
                <a:lnTo>
                  <a:pt x="10254" y="10619"/>
                </a:lnTo>
                <a:lnTo>
                  <a:pt x="10059" y="10765"/>
                </a:lnTo>
                <a:lnTo>
                  <a:pt x="9913" y="10887"/>
                </a:lnTo>
                <a:lnTo>
                  <a:pt x="9767" y="11033"/>
                </a:lnTo>
                <a:lnTo>
                  <a:pt x="9621" y="11179"/>
                </a:lnTo>
                <a:lnTo>
                  <a:pt x="9523" y="11350"/>
                </a:lnTo>
                <a:lnTo>
                  <a:pt x="9426" y="11496"/>
                </a:lnTo>
                <a:lnTo>
                  <a:pt x="9353" y="11666"/>
                </a:lnTo>
                <a:lnTo>
                  <a:pt x="9304" y="11837"/>
                </a:lnTo>
                <a:lnTo>
                  <a:pt x="9280" y="11983"/>
                </a:lnTo>
                <a:lnTo>
                  <a:pt x="9256" y="12154"/>
                </a:lnTo>
                <a:lnTo>
                  <a:pt x="9280" y="12324"/>
                </a:lnTo>
                <a:lnTo>
                  <a:pt x="9304" y="12470"/>
                </a:lnTo>
                <a:lnTo>
                  <a:pt x="9377" y="12641"/>
                </a:lnTo>
                <a:lnTo>
                  <a:pt x="9450" y="12787"/>
                </a:lnTo>
                <a:lnTo>
                  <a:pt x="9548" y="12909"/>
                </a:lnTo>
                <a:lnTo>
                  <a:pt x="9670" y="13030"/>
                </a:lnTo>
                <a:lnTo>
                  <a:pt x="9816" y="13128"/>
                </a:lnTo>
                <a:lnTo>
                  <a:pt x="9962" y="13225"/>
                </a:lnTo>
                <a:lnTo>
                  <a:pt x="10132" y="13298"/>
                </a:lnTo>
                <a:lnTo>
                  <a:pt x="10303" y="13371"/>
                </a:lnTo>
                <a:lnTo>
                  <a:pt x="10498" y="13420"/>
                </a:lnTo>
                <a:lnTo>
                  <a:pt x="10717" y="13444"/>
                </a:lnTo>
                <a:lnTo>
                  <a:pt x="10912" y="13469"/>
                </a:lnTo>
                <a:lnTo>
                  <a:pt x="11131" y="13469"/>
                </a:lnTo>
                <a:lnTo>
                  <a:pt x="11350" y="13444"/>
                </a:lnTo>
                <a:lnTo>
                  <a:pt x="11594" y="13420"/>
                </a:lnTo>
                <a:lnTo>
                  <a:pt x="11813" y="13371"/>
                </a:lnTo>
                <a:lnTo>
                  <a:pt x="12056" y="13323"/>
                </a:lnTo>
                <a:lnTo>
                  <a:pt x="12422" y="13176"/>
                </a:lnTo>
                <a:lnTo>
                  <a:pt x="12763" y="13006"/>
                </a:lnTo>
                <a:lnTo>
                  <a:pt x="13055" y="12787"/>
                </a:lnTo>
                <a:lnTo>
                  <a:pt x="13323" y="12568"/>
                </a:lnTo>
                <a:lnTo>
                  <a:pt x="13542" y="12324"/>
                </a:lnTo>
                <a:lnTo>
                  <a:pt x="13713" y="12056"/>
                </a:lnTo>
                <a:lnTo>
                  <a:pt x="13810" y="11788"/>
                </a:lnTo>
                <a:lnTo>
                  <a:pt x="13859" y="11642"/>
                </a:lnTo>
                <a:lnTo>
                  <a:pt x="13883" y="11520"/>
                </a:lnTo>
                <a:lnTo>
                  <a:pt x="13883" y="0"/>
                </a:lnTo>
                <a:lnTo>
                  <a:pt x="3240" y="3240"/>
                </a:lnTo>
                <a:close/>
              </a:path>
            </a:pathLst>
          </a:custGeom>
          <a:noFill/>
          <a:ln w="952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pic>
        <p:nvPicPr>
          <p:cNvPr id="10270" name="Obrázok 70" descr="Erasmus+ logo EN.jpg">
            <a:extLst>
              <a:ext uri="{FF2B5EF4-FFF2-40B4-BE49-F238E27FC236}">
                <a16:creationId xmlns:a16="http://schemas.microsoft.com/office/drawing/2014/main" id="{03234066-678D-4779-8B44-F969DDF7CAA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1" name="Google Shape;287;p25">
            <a:extLst>
              <a:ext uri="{FF2B5EF4-FFF2-40B4-BE49-F238E27FC236}">
                <a16:creationId xmlns:a16="http://schemas.microsoft.com/office/drawing/2014/main" id="{63397545-C8E5-4601-A92C-6CCE20C058E4}"/>
              </a:ext>
            </a:extLst>
          </p:cNvPr>
          <p:cNvSpPr txBox="1">
            <a:spLocks noChangeArrowheads="1"/>
          </p:cNvSpPr>
          <p:nvPr/>
        </p:nvSpPr>
        <p:spPr bwMode="auto">
          <a:xfrm>
            <a:off x="4716463" y="3148013"/>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Clr>
                <a:srgbClr val="000000"/>
              </a:buClr>
            </a:pPr>
            <a:r>
              <a:rPr lang="sk-SK" altLang="sk-SK" sz="1200" b="1">
                <a:solidFill>
                  <a:srgbClr val="FFFFFF"/>
                </a:solidFill>
                <a:latin typeface="Roboto Slab" charset="0"/>
                <a:sym typeface="Nixie One" charset="0"/>
              </a:rPr>
              <a:t>Vzdelávacie materiály</a:t>
            </a:r>
            <a:endParaRPr lang="sk-SK" altLang="sk-SK" sz="1200">
              <a:latin typeface="Roboto Slab" charset="0"/>
              <a:sym typeface="Nixie One" charset="0"/>
            </a:endParaRPr>
          </a:p>
          <a:p>
            <a:pPr eaLnBrk="1" hangingPunct="1">
              <a:lnSpc>
                <a:spcPct val="83000"/>
              </a:lnSpc>
              <a:buClr>
                <a:srgbClr val="000000"/>
              </a:buClr>
              <a:buFont typeface="Arial" panose="020B0604020202020204" pitchFamily="34" charset="0"/>
              <a:buNone/>
            </a:pPr>
            <a:r>
              <a:rPr lang="sk-SK" altLang="sk-SK" sz="1200" b="1">
                <a:solidFill>
                  <a:srgbClr val="FFFFFF"/>
                </a:solidFill>
                <a:latin typeface="Nixie One" charset="0"/>
                <a:sym typeface="Nixie One" charset="0"/>
              </a:rPr>
              <a:t> </a:t>
            </a:r>
            <a:endParaRPr lang="sk-SK" altLang="sk-SK" sz="1000">
              <a:solidFill>
                <a:srgbClr val="FFFFFF"/>
              </a:solidFill>
              <a:latin typeface="Nixie One" charset="0"/>
              <a:sym typeface="Nixie One" charset="0"/>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Google Shape;146;p16">
            <a:extLst>
              <a:ext uri="{FF2B5EF4-FFF2-40B4-BE49-F238E27FC236}">
                <a16:creationId xmlns:a16="http://schemas.microsoft.com/office/drawing/2014/main" id="{13CB3C49-D0BF-4892-A67D-E87981A66AD6}"/>
              </a:ext>
            </a:extLst>
          </p:cNvPr>
          <p:cNvSpPr txBox="1">
            <a:spLocks noGrp="1"/>
          </p:cNvSpPr>
          <p:nvPr>
            <p:ph type="ctrTitle"/>
          </p:nvPr>
        </p:nvSpPr>
        <p:spPr>
          <a:xfrm>
            <a:off x="4113213" y="2878138"/>
            <a:ext cx="4505325" cy="1160462"/>
          </a:xfrm>
        </p:spPr>
        <p:txBody>
          <a:bodyPr/>
          <a:lstStyle/>
          <a:p>
            <a:pPr eaLnBrk="1" hangingPunct="1">
              <a:spcBef>
                <a:spcPct val="0"/>
              </a:spcBef>
              <a:spcAft>
                <a:spcPct val="0"/>
              </a:spcAft>
              <a:buFont typeface="Roboto Slab" charset="0"/>
              <a:buNone/>
            </a:pPr>
            <a:r>
              <a:rPr lang="sk-SK" altLang="sk-SK" b="1">
                <a:latin typeface="Roboto Slab" charset="0"/>
                <a:cs typeface="Arial" panose="020B0604020202020204" pitchFamily="34" charset="0"/>
                <a:sym typeface="Roboto Slab" charset="0"/>
              </a:rPr>
              <a:t>Koncentrácia, teplota a povrch</a:t>
            </a:r>
          </a:p>
        </p:txBody>
      </p:sp>
      <p:sp>
        <p:nvSpPr>
          <p:cNvPr id="11267" name="Google Shape;147;p16">
            <a:extLst>
              <a:ext uri="{FF2B5EF4-FFF2-40B4-BE49-F238E27FC236}">
                <a16:creationId xmlns:a16="http://schemas.microsoft.com/office/drawing/2014/main" id="{D8F128B7-380A-44D1-B678-ED793E6C689E}"/>
              </a:ext>
            </a:extLst>
          </p:cNvPr>
          <p:cNvSpPr txBox="1">
            <a:spLocks noGrp="1"/>
          </p:cNvSpPr>
          <p:nvPr>
            <p:ph type="subTitle" idx="1"/>
          </p:nvPr>
        </p:nvSpPr>
        <p:spPr>
          <a:xfrm>
            <a:off x="4113213" y="3983038"/>
            <a:ext cx="4505325" cy="784225"/>
          </a:xfrm>
        </p:spPr>
        <p:txBody>
          <a:bodyPr/>
          <a:lstStyle/>
          <a:p>
            <a:pPr marL="0" indent="0" eaLnBrk="1" hangingPunct="1">
              <a:spcBef>
                <a:spcPct val="0"/>
              </a:spcBef>
              <a:spcAft>
                <a:spcPct val="0"/>
              </a:spcAft>
              <a:buFont typeface="Nixie One" charset="0"/>
              <a:buNone/>
            </a:pPr>
            <a:endParaRPr lang="sk-SK" altLang="sk-SK">
              <a:latin typeface="Nixie One" charset="0"/>
              <a:cs typeface="Arial" panose="020B0604020202020204" pitchFamily="34" charset="0"/>
              <a:sym typeface="Nixie One" charset="0"/>
            </a:endParaRPr>
          </a:p>
        </p:txBody>
      </p:sp>
      <p:sp>
        <p:nvSpPr>
          <p:cNvPr id="11268" name="Google Shape;148;p16">
            <a:extLst>
              <a:ext uri="{FF2B5EF4-FFF2-40B4-BE49-F238E27FC236}">
                <a16:creationId xmlns:a16="http://schemas.microsoft.com/office/drawing/2014/main" id="{A90D0F36-481F-4ECB-A46B-0F8759EFF434}"/>
              </a:ext>
            </a:extLst>
          </p:cNvPr>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r>
              <a:rPr lang="sk-SK" altLang="sk-SK" sz="20000">
                <a:solidFill>
                  <a:srgbClr val="18637B"/>
                </a:solidFill>
                <a:latin typeface="Roboto Slab" charset="0"/>
                <a:sym typeface="Roboto Slab" charset="0"/>
              </a:rPr>
              <a:t>1</a:t>
            </a:r>
          </a:p>
        </p:txBody>
      </p:sp>
      <p:sp>
        <p:nvSpPr>
          <p:cNvPr id="11269" name="Google Shape;149;p16">
            <a:extLst>
              <a:ext uri="{FF2B5EF4-FFF2-40B4-BE49-F238E27FC236}">
                <a16:creationId xmlns:a16="http://schemas.microsoft.com/office/drawing/2014/main" id="{7EEA669E-B5C1-40DB-88E1-455A14CF212F}"/>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E8B96900-3BBA-4590-A81C-A1323AC5056E}" type="slidenum">
              <a:rPr lang="sk-SK" altLang="sk-SK" sz="800">
                <a:solidFill>
                  <a:srgbClr val="FFFFFF"/>
                </a:solidFill>
                <a:latin typeface="Roboto Slab" charset="0"/>
                <a:sym typeface="Roboto Slab" charset="0"/>
              </a:rPr>
              <a:pPr/>
              <a:t>4</a:t>
            </a:fld>
            <a:endParaRPr lang="sk-SK" altLang="sk-SK" sz="800">
              <a:solidFill>
                <a:srgbClr val="FFFFFF"/>
              </a:solidFill>
              <a:latin typeface="Roboto Slab" charset="0"/>
              <a:sym typeface="Roboto Slab" charset="0"/>
            </a:endParaRPr>
          </a:p>
        </p:txBody>
      </p:sp>
      <p:sp>
        <p:nvSpPr>
          <p:cNvPr id="7" name="Google Shape;132;p14">
            <a:extLst>
              <a:ext uri="{FF2B5EF4-FFF2-40B4-BE49-F238E27FC236}">
                <a16:creationId xmlns:a16="http://schemas.microsoft.com/office/drawing/2014/main" id="{FB138DE5-7208-4F4D-93FC-467FE6A0619B}"/>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1271" name="Obrázok 7" descr="Erasmus+ logo EN.jpg">
            <a:extLst>
              <a:ext uri="{FF2B5EF4-FFF2-40B4-BE49-F238E27FC236}">
                <a16:creationId xmlns:a16="http://schemas.microsoft.com/office/drawing/2014/main" id="{DE1DAA29-3A9F-4D36-8D60-404E6BA3146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Google Shape;160;p18">
            <a:extLst>
              <a:ext uri="{FF2B5EF4-FFF2-40B4-BE49-F238E27FC236}">
                <a16:creationId xmlns:a16="http://schemas.microsoft.com/office/drawing/2014/main" id="{5A1CD7EE-E412-4070-9189-475159A99A83}"/>
              </a:ext>
            </a:extLst>
          </p:cNvPr>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charset="0"/>
              <a:buNone/>
            </a:pPr>
            <a:r>
              <a:rPr lang="sk-SK" altLang="sk-SK" sz="1800" b="1">
                <a:solidFill>
                  <a:srgbClr val="FFFFFF"/>
                </a:solidFill>
                <a:latin typeface="Roboto Slab" charset="0"/>
                <a:cs typeface="Arial" panose="020B0604020202020204" pitchFamily="34" charset="0"/>
                <a:sym typeface="Roboto Slab" charset="0"/>
              </a:rPr>
              <a:t>ZÁKLADNÉ INFORMÁCIE</a:t>
            </a:r>
          </a:p>
        </p:txBody>
      </p:sp>
      <p:sp>
        <p:nvSpPr>
          <p:cNvPr id="12291" name="Google Shape;161;p18">
            <a:extLst>
              <a:ext uri="{FF2B5EF4-FFF2-40B4-BE49-F238E27FC236}">
                <a16:creationId xmlns:a16="http://schemas.microsoft.com/office/drawing/2014/main" id="{A7EFC84B-D7A9-4E90-AEC7-7676BDABD8DC}"/>
              </a:ext>
            </a:extLst>
          </p:cNvPr>
          <p:cNvSpPr txBox="1">
            <a:spLocks noGrp="1"/>
          </p:cNvSpPr>
          <p:nvPr>
            <p:ph type="body" idx="1"/>
          </p:nvPr>
        </p:nvSpPr>
        <p:spPr>
          <a:xfrm>
            <a:off x="1054100" y="1820863"/>
            <a:ext cx="7540625" cy="3159125"/>
          </a:xfrm>
        </p:spPr>
        <p:txBody>
          <a:bodyPr/>
          <a:lstStyle/>
          <a:p>
            <a:pPr eaLnBrk="1" hangingPunct="1">
              <a:spcAft>
                <a:spcPct val="0"/>
              </a:spcAft>
              <a:buClr>
                <a:srgbClr val="114454"/>
              </a:buClr>
              <a:buFont typeface="Wingdings" panose="05000000000000000000" pitchFamily="2" charset="2"/>
              <a:buChar char="Ø"/>
            </a:pPr>
            <a:r>
              <a:rPr lang="sk-SK" altLang="sk-SK" sz="1600">
                <a:solidFill>
                  <a:srgbClr val="114454"/>
                </a:solidFill>
                <a:latin typeface="Nixie One" charset="0"/>
                <a:cs typeface="Arial" panose="020B0604020202020204" pitchFamily="34" charset="0"/>
                <a:sym typeface="Nixie One" charset="0"/>
              </a:rPr>
              <a:t>So zvyšujúcou sa koncentráciou sa zvyšuje v určitom objeme množstvo reagujúcich častíc a preto dochádza za určitý čas k väčšiemu počtu zrážok. Reakcia bude prebiehať pri týchto podmienkach rýchlejšie.</a:t>
            </a:r>
          </a:p>
          <a:p>
            <a:pPr eaLnBrk="1" hangingPunct="1">
              <a:spcAft>
                <a:spcPct val="0"/>
              </a:spcAft>
              <a:buClr>
                <a:srgbClr val="114454"/>
              </a:buClr>
              <a:buFont typeface="Wingdings" panose="05000000000000000000" pitchFamily="2" charset="2"/>
              <a:buChar char="Ø"/>
            </a:pPr>
            <a:r>
              <a:rPr lang="sk-SK" altLang="sk-SK" sz="1600">
                <a:solidFill>
                  <a:srgbClr val="114454"/>
                </a:solidFill>
                <a:latin typeface="Nixie One" charset="0"/>
                <a:cs typeface="Arial" panose="020B0604020202020204" pitchFamily="34" charset="0"/>
                <a:sym typeface="Nixie One" charset="0"/>
              </a:rPr>
              <a:t>Pri zvýšenej teplote majú častice väčšiu energiu, rýchlejšie sa pohybujú. Reakcia bude prebiehať pri zvýšenej teplote rýchlejšie.</a:t>
            </a:r>
          </a:p>
          <a:p>
            <a:pPr eaLnBrk="1" hangingPunct="1">
              <a:spcAft>
                <a:spcPct val="0"/>
              </a:spcAft>
              <a:buClr>
                <a:srgbClr val="114454"/>
              </a:buClr>
              <a:buFont typeface="Wingdings" panose="05000000000000000000" pitchFamily="2" charset="2"/>
              <a:buChar char="Ø"/>
            </a:pPr>
            <a:r>
              <a:rPr lang="sk-SK" altLang="sk-SK" sz="1600">
                <a:solidFill>
                  <a:srgbClr val="114454"/>
                </a:solidFill>
                <a:latin typeface="Nixie One" charset="0"/>
                <a:cs typeface="Arial" panose="020B0604020202020204" pitchFamily="34" charset="0"/>
                <a:sym typeface="Nixie One" charset="0"/>
              </a:rPr>
              <a:t>So zvyšujúcim sa povrchom sa zväčšuje aj počet častíc ktoré reagujú. Bude dochádzať k väčšiemu počtu zrážok a preto pri zväčšenom povrchu bude prebiehať reakcia rýchlejšie.</a:t>
            </a:r>
          </a:p>
          <a:p>
            <a:pPr eaLnBrk="1" hangingPunct="1">
              <a:spcAft>
                <a:spcPct val="0"/>
              </a:spcAft>
              <a:buClr>
                <a:srgbClr val="114454"/>
              </a:buClr>
              <a:buFont typeface="Wingdings" panose="05000000000000000000" pitchFamily="2" charset="2"/>
              <a:buChar char="Ø"/>
            </a:pPr>
            <a:endParaRPr lang="sk-SK" altLang="sk-SK" sz="1600">
              <a:solidFill>
                <a:srgbClr val="114454"/>
              </a:solidFill>
              <a:latin typeface="Nixie One" charset="0"/>
              <a:cs typeface="Arial" panose="020B0604020202020204" pitchFamily="34" charset="0"/>
              <a:sym typeface="Nixie One" charset="0"/>
            </a:endParaRPr>
          </a:p>
        </p:txBody>
      </p:sp>
      <p:grpSp>
        <p:nvGrpSpPr>
          <p:cNvPr id="12292" name="Google Shape;162;p18">
            <a:extLst>
              <a:ext uri="{FF2B5EF4-FFF2-40B4-BE49-F238E27FC236}">
                <a16:creationId xmlns:a16="http://schemas.microsoft.com/office/drawing/2014/main" id="{48A77069-9673-4673-9679-5366C067CC1A}"/>
              </a:ext>
            </a:extLst>
          </p:cNvPr>
          <p:cNvGrpSpPr>
            <a:grpSpLocks/>
          </p:cNvGrpSpPr>
          <p:nvPr/>
        </p:nvGrpSpPr>
        <p:grpSpPr bwMode="auto">
          <a:xfrm>
            <a:off x="323850" y="758825"/>
            <a:ext cx="366713" cy="366713"/>
            <a:chOff x="1923675" y="1633650"/>
            <a:chExt cx="436000" cy="435975"/>
          </a:xfrm>
        </p:grpSpPr>
        <p:sp>
          <p:nvSpPr>
            <p:cNvPr id="12296" name="Google Shape;163;p18">
              <a:extLst>
                <a:ext uri="{FF2B5EF4-FFF2-40B4-BE49-F238E27FC236}">
                  <a16:creationId xmlns:a16="http://schemas.microsoft.com/office/drawing/2014/main" id="{F7E43D80-ED7E-4B86-A1C5-9F541B033074}"/>
                </a:ext>
              </a:extLst>
            </p:cNvPr>
            <p:cNvSpPr>
              <a:spLocks noChangeArrowheads="1"/>
            </p:cNvSpPr>
            <p:nvPr/>
          </p:nvSpPr>
          <p:spPr bwMode="auto">
            <a:xfrm>
              <a:off x="2209250" y="1633650"/>
              <a:ext cx="150425" cy="150425"/>
            </a:xfrm>
            <a:custGeom>
              <a:avLst/>
              <a:gdLst>
                <a:gd name="T0" fmla="*/ 2147483647 w 6017"/>
                <a:gd name="T1" fmla="*/ 2147483647 h 6017"/>
                <a:gd name="T2" fmla="*/ 2147483647 w 6017"/>
                <a:gd name="T3" fmla="*/ 2147483647 h 6017"/>
                <a:gd name="T4" fmla="*/ 2147483647 w 6017"/>
                <a:gd name="T5" fmla="*/ 2147483647 h 6017"/>
                <a:gd name="T6" fmla="*/ 2147483647 w 6017"/>
                <a:gd name="T7" fmla="*/ 2147483647 h 6017"/>
                <a:gd name="T8" fmla="*/ 2147483647 w 6017"/>
                <a:gd name="T9" fmla="*/ 2147483647 h 6017"/>
                <a:gd name="T10" fmla="*/ 2147483647 w 6017"/>
                <a:gd name="T11" fmla="*/ 2147483647 h 6017"/>
                <a:gd name="T12" fmla="*/ 2147483647 w 6017"/>
                <a:gd name="T13" fmla="*/ 2147483647 h 6017"/>
                <a:gd name="T14" fmla="*/ 2147483647 w 6017"/>
                <a:gd name="T15" fmla="*/ 2147483647 h 6017"/>
                <a:gd name="T16" fmla="*/ 2147483647 w 6017"/>
                <a:gd name="T17" fmla="*/ 2147483647 h 6017"/>
                <a:gd name="T18" fmla="*/ 2147483647 w 6017"/>
                <a:gd name="T19" fmla="*/ 2147483647 h 6017"/>
                <a:gd name="T20" fmla="*/ 0 w 6017"/>
                <a:gd name="T21" fmla="*/ 2147483647 h 6017"/>
                <a:gd name="T22" fmla="*/ 2147483647 w 6017"/>
                <a:gd name="T23" fmla="*/ 2147483647 h 6017"/>
                <a:gd name="T24" fmla="*/ 2147483647 w 6017"/>
                <a:gd name="T25" fmla="*/ 2147483647 h 6017"/>
                <a:gd name="T26" fmla="*/ 2147483647 w 6017"/>
                <a:gd name="T27" fmla="*/ 2147483647 h 6017"/>
                <a:gd name="T28" fmla="*/ 2147483647 w 6017"/>
                <a:gd name="T29" fmla="*/ 2147483647 h 6017"/>
                <a:gd name="T30" fmla="*/ 2147483647 w 6017"/>
                <a:gd name="T31" fmla="*/ 2147483647 h 6017"/>
                <a:gd name="T32" fmla="*/ 2147483647 w 6017"/>
                <a:gd name="T33" fmla="*/ 2147483647 h 6017"/>
                <a:gd name="T34" fmla="*/ 2147483647 w 6017"/>
                <a:gd name="T35" fmla="*/ 2147483647 h 6017"/>
                <a:gd name="T36" fmla="*/ 2147483647 w 6017"/>
                <a:gd name="T37" fmla="*/ 2147483647 h 6017"/>
                <a:gd name="T38" fmla="*/ 2147483647 w 6017"/>
                <a:gd name="T39" fmla="*/ 2147483647 h 6017"/>
                <a:gd name="T40" fmla="*/ 2147483647 w 6017"/>
                <a:gd name="T41" fmla="*/ 2147483647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2297" name="Google Shape;164;p18">
              <a:extLst>
                <a:ext uri="{FF2B5EF4-FFF2-40B4-BE49-F238E27FC236}">
                  <a16:creationId xmlns:a16="http://schemas.microsoft.com/office/drawing/2014/main" id="{3BCBC937-AFAF-4327-A0E7-7535F12A659C}"/>
                </a:ext>
              </a:extLst>
            </p:cNvPr>
            <p:cNvSpPr>
              <a:spLocks noChangeArrowheads="1"/>
            </p:cNvSpPr>
            <p:nvPr/>
          </p:nvSpPr>
          <p:spPr bwMode="auto">
            <a:xfrm>
              <a:off x="2019900" y="1757250"/>
              <a:ext cx="261825" cy="261850"/>
            </a:xfrm>
            <a:custGeom>
              <a:avLst/>
              <a:gdLst>
                <a:gd name="T0" fmla="*/ 2147483647 w 10473"/>
                <a:gd name="T1" fmla="*/ 2147483647 h 10474"/>
                <a:gd name="T2" fmla="*/ 0 w 10473"/>
                <a:gd name="T3" fmla="*/ 2147483647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2298" name="Google Shape;165;p18">
              <a:extLst>
                <a:ext uri="{FF2B5EF4-FFF2-40B4-BE49-F238E27FC236}">
                  <a16:creationId xmlns:a16="http://schemas.microsoft.com/office/drawing/2014/main" id="{02A775B6-4743-4E25-876E-AF48AAA04C31}"/>
                </a:ext>
              </a:extLst>
            </p:cNvPr>
            <p:cNvSpPr>
              <a:spLocks noChangeArrowheads="1"/>
            </p:cNvSpPr>
            <p:nvPr/>
          </p:nvSpPr>
          <p:spPr bwMode="auto">
            <a:xfrm>
              <a:off x="1923675" y="1681150"/>
              <a:ext cx="388500" cy="388475"/>
            </a:xfrm>
            <a:custGeom>
              <a:avLst/>
              <a:gdLst>
                <a:gd name="T0" fmla="*/ 2147483647 w 15540"/>
                <a:gd name="T1" fmla="*/ 0 h 15539"/>
                <a:gd name="T2" fmla="*/ 2147483647 w 15540"/>
                <a:gd name="T3" fmla="*/ 2147483647 h 15539"/>
                <a:gd name="T4" fmla="*/ 2147483647 w 15540"/>
                <a:gd name="T5" fmla="*/ 2147483647 h 15539"/>
                <a:gd name="T6" fmla="*/ 2147483647 w 15540"/>
                <a:gd name="T7" fmla="*/ 2147483647 h 15539"/>
                <a:gd name="T8" fmla="*/ 2147483647 w 15540"/>
                <a:gd name="T9" fmla="*/ 2147483647 h 15539"/>
                <a:gd name="T10" fmla="*/ 2147483647 w 15540"/>
                <a:gd name="T11" fmla="*/ 2147483647 h 15539"/>
                <a:gd name="T12" fmla="*/ 2147483647 w 15540"/>
                <a:gd name="T13" fmla="*/ 2147483647 h 15539"/>
                <a:gd name="T14" fmla="*/ 2147483647 w 15540"/>
                <a:gd name="T15" fmla="*/ 2147483647 h 15539"/>
                <a:gd name="T16" fmla="*/ 2147483647 w 15540"/>
                <a:gd name="T17" fmla="*/ 2147483647 h 15539"/>
                <a:gd name="T18" fmla="*/ 2147483647 w 15540"/>
                <a:gd name="T19" fmla="*/ 2147483647 h 15539"/>
                <a:gd name="T20" fmla="*/ 2147483647 w 15540"/>
                <a:gd name="T21" fmla="*/ 2147483647 h 15539"/>
                <a:gd name="T22" fmla="*/ 2147483647 w 15540"/>
                <a:gd name="T23" fmla="*/ 2147483647 h 15539"/>
                <a:gd name="T24" fmla="*/ 2147483647 w 15540"/>
                <a:gd name="T25" fmla="*/ 2147483647 h 15539"/>
                <a:gd name="T26" fmla="*/ 2147483647 w 15540"/>
                <a:gd name="T27" fmla="*/ 2147483647 h 15539"/>
                <a:gd name="T28" fmla="*/ 2147483647 w 15540"/>
                <a:gd name="T29" fmla="*/ 2147483647 h 15539"/>
                <a:gd name="T30" fmla="*/ 2147483647 w 15540"/>
                <a:gd name="T31" fmla="*/ 2147483647 h 15539"/>
                <a:gd name="T32" fmla="*/ 2147483647 w 15540"/>
                <a:gd name="T33" fmla="*/ 2147483647 h 15539"/>
                <a:gd name="T34" fmla="*/ 2147483647 w 15540"/>
                <a:gd name="T35" fmla="*/ 2147483647 h 15539"/>
                <a:gd name="T36" fmla="*/ 2147483647 w 15540"/>
                <a:gd name="T37" fmla="*/ 2147483647 h 15539"/>
                <a:gd name="T38" fmla="*/ 2147483647 w 15540"/>
                <a:gd name="T39" fmla="*/ 2147483647 h 15539"/>
                <a:gd name="T40" fmla="*/ 2147483647 w 15540"/>
                <a:gd name="T41" fmla="*/ 2147483647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2299" name="Google Shape;166;p18">
              <a:extLst>
                <a:ext uri="{FF2B5EF4-FFF2-40B4-BE49-F238E27FC236}">
                  <a16:creationId xmlns:a16="http://schemas.microsoft.com/office/drawing/2014/main" id="{EEAB6980-D290-4FF2-9EF7-FC8289B01ED2}"/>
                </a:ext>
              </a:extLst>
            </p:cNvPr>
            <p:cNvSpPr>
              <a:spLocks noChangeArrowheads="1"/>
            </p:cNvSpPr>
            <p:nvPr/>
          </p:nvSpPr>
          <p:spPr bwMode="auto">
            <a:xfrm>
              <a:off x="1974225" y="1711575"/>
              <a:ext cx="261825" cy="261850"/>
            </a:xfrm>
            <a:custGeom>
              <a:avLst/>
              <a:gdLst>
                <a:gd name="T0" fmla="*/ 0 w 10473"/>
                <a:gd name="T1" fmla="*/ 2147483647 h 10474"/>
                <a:gd name="T2" fmla="*/ 2147483647 w 10473"/>
                <a:gd name="T3" fmla="*/ 2147483647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2300" name="Google Shape;167;p18">
              <a:extLst>
                <a:ext uri="{FF2B5EF4-FFF2-40B4-BE49-F238E27FC236}">
                  <a16:creationId xmlns:a16="http://schemas.microsoft.com/office/drawing/2014/main" id="{2D2708DE-644A-41AF-A374-7153164BB750}"/>
                </a:ext>
              </a:extLst>
            </p:cNvPr>
            <p:cNvSpPr>
              <a:spLocks noChangeArrowheads="1"/>
            </p:cNvSpPr>
            <p:nvPr/>
          </p:nvSpPr>
          <p:spPr bwMode="auto">
            <a:xfrm>
              <a:off x="1934650" y="2014200"/>
              <a:ext cx="44475" cy="44475"/>
            </a:xfrm>
            <a:custGeom>
              <a:avLst/>
              <a:gdLst>
                <a:gd name="T0" fmla="*/ 2147483647 w 1779"/>
                <a:gd name="T1" fmla="*/ 2147483647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2301" name="Google Shape;168;p18">
              <a:extLst>
                <a:ext uri="{FF2B5EF4-FFF2-40B4-BE49-F238E27FC236}">
                  <a16:creationId xmlns:a16="http://schemas.microsoft.com/office/drawing/2014/main" id="{88A1A891-D0DF-4518-97F1-DD54BFF2573B}"/>
                </a:ext>
              </a:extLst>
            </p:cNvPr>
            <p:cNvSpPr>
              <a:spLocks noChangeArrowheads="1"/>
            </p:cNvSpPr>
            <p:nvPr/>
          </p:nvSpPr>
          <p:spPr bwMode="auto">
            <a:xfrm>
              <a:off x="1944375" y="1947225"/>
              <a:ext cx="101725" cy="101700"/>
            </a:xfrm>
            <a:custGeom>
              <a:avLst/>
              <a:gdLst>
                <a:gd name="T0" fmla="*/ 2147483647 w 4069"/>
                <a:gd name="T1" fmla="*/ 2147483647 h 4068"/>
                <a:gd name="T2" fmla="*/ 2147483647 w 4069"/>
                <a:gd name="T3" fmla="*/ 2147483647 h 4068"/>
                <a:gd name="T4" fmla="*/ 2147483647 w 4069"/>
                <a:gd name="T5" fmla="*/ 0 h 4068"/>
                <a:gd name="T6" fmla="*/ 2147483647 w 4069"/>
                <a:gd name="T7" fmla="*/ 2147483647 h 4068"/>
                <a:gd name="T8" fmla="*/ 2147483647 w 4069"/>
                <a:gd name="T9" fmla="*/ 2147483647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grpSp>
      <p:sp>
        <p:nvSpPr>
          <p:cNvPr id="12293" name="Google Shape;169;p18">
            <a:extLst>
              <a:ext uri="{FF2B5EF4-FFF2-40B4-BE49-F238E27FC236}">
                <a16:creationId xmlns:a16="http://schemas.microsoft.com/office/drawing/2014/main" id="{B0259A8F-EBD3-4DB3-90B9-4299525980BF}"/>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0DD5C657-3314-45B6-9EBE-19E2B20AA408}" type="slidenum">
              <a:rPr lang="sk-SK" altLang="sk-SK" sz="800">
                <a:solidFill>
                  <a:srgbClr val="FFFFFF"/>
                </a:solidFill>
                <a:latin typeface="Roboto Slab" charset="0"/>
                <a:sym typeface="Roboto Slab" charset="0"/>
              </a:rPr>
              <a:pPr/>
              <a:t>5</a:t>
            </a:fld>
            <a:endParaRPr lang="sk-SK" altLang="sk-SK" sz="800">
              <a:solidFill>
                <a:srgbClr val="FFFFFF"/>
              </a:solidFill>
              <a:latin typeface="Roboto Slab" charset="0"/>
              <a:sym typeface="Roboto Slab" charset="0"/>
            </a:endParaRPr>
          </a:p>
        </p:txBody>
      </p:sp>
      <p:sp>
        <p:nvSpPr>
          <p:cNvPr id="13" name="Google Shape;132;p14">
            <a:extLst>
              <a:ext uri="{FF2B5EF4-FFF2-40B4-BE49-F238E27FC236}">
                <a16:creationId xmlns:a16="http://schemas.microsoft.com/office/drawing/2014/main" id="{BC771125-2338-49A1-843D-3D3D7026992A}"/>
              </a:ext>
            </a:extLst>
          </p:cNvPr>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2295" name="Obrázok 13" descr="Erasmus+ logo EN.jpg">
            <a:extLst>
              <a:ext uri="{FF2B5EF4-FFF2-40B4-BE49-F238E27FC236}">
                <a16:creationId xmlns:a16="http://schemas.microsoft.com/office/drawing/2014/main" id="{23E12FCC-70C5-4D7C-B535-BC4E2242D42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Google Shape;146;p16">
            <a:extLst>
              <a:ext uri="{FF2B5EF4-FFF2-40B4-BE49-F238E27FC236}">
                <a16:creationId xmlns:a16="http://schemas.microsoft.com/office/drawing/2014/main" id="{23AED044-18AA-4DEA-9D33-A3FFE39E5C3B}"/>
              </a:ext>
            </a:extLst>
          </p:cNvPr>
          <p:cNvSpPr txBox="1">
            <a:spLocks noGrp="1"/>
          </p:cNvSpPr>
          <p:nvPr>
            <p:ph type="ctrTitle"/>
          </p:nvPr>
        </p:nvSpPr>
        <p:spPr>
          <a:xfrm>
            <a:off x="4113213" y="2878138"/>
            <a:ext cx="4505325" cy="1160462"/>
          </a:xfrm>
        </p:spPr>
        <p:txBody>
          <a:bodyPr/>
          <a:lstStyle/>
          <a:p>
            <a:pPr algn="ctr" eaLnBrk="1" hangingPunct="1">
              <a:spcBef>
                <a:spcPct val="0"/>
              </a:spcBef>
              <a:spcAft>
                <a:spcPct val="0"/>
              </a:spcAft>
              <a:buFont typeface="Roboto Slab" charset="0"/>
              <a:buNone/>
            </a:pPr>
            <a:r>
              <a:rPr lang="sk-SK" altLang="sk-SK" b="1">
                <a:latin typeface="Roboto Slab" charset="0"/>
                <a:cs typeface="Arial" panose="020B0604020202020204" pitchFamily="34" charset="0"/>
                <a:sym typeface="Roboto Slab" charset="0"/>
              </a:rPr>
              <a:t>Katalyzátor a inhibítor</a:t>
            </a:r>
          </a:p>
        </p:txBody>
      </p:sp>
      <p:sp>
        <p:nvSpPr>
          <p:cNvPr id="13315" name="Google Shape;147;p16">
            <a:extLst>
              <a:ext uri="{FF2B5EF4-FFF2-40B4-BE49-F238E27FC236}">
                <a16:creationId xmlns:a16="http://schemas.microsoft.com/office/drawing/2014/main" id="{5A1529B9-36E2-4154-9402-FAF8DCCB00DB}"/>
              </a:ext>
            </a:extLst>
          </p:cNvPr>
          <p:cNvSpPr txBox="1">
            <a:spLocks noGrp="1"/>
          </p:cNvSpPr>
          <p:nvPr>
            <p:ph type="subTitle" idx="1"/>
          </p:nvPr>
        </p:nvSpPr>
        <p:spPr>
          <a:xfrm>
            <a:off x="4113213" y="3983038"/>
            <a:ext cx="4505325" cy="784225"/>
          </a:xfrm>
        </p:spPr>
        <p:txBody>
          <a:bodyPr/>
          <a:lstStyle/>
          <a:p>
            <a:pPr marL="0" indent="0" algn="ctr" eaLnBrk="1" hangingPunct="1">
              <a:spcBef>
                <a:spcPct val="0"/>
              </a:spcBef>
              <a:spcAft>
                <a:spcPct val="0"/>
              </a:spcAft>
              <a:buFont typeface="Nixie One" charset="0"/>
              <a:buNone/>
            </a:pPr>
            <a:endParaRPr lang="sk-SK" altLang="sk-SK" sz="2800">
              <a:latin typeface="Nixie One" charset="0"/>
              <a:cs typeface="Arial" panose="020B0604020202020204" pitchFamily="34" charset="0"/>
              <a:sym typeface="Nixie One" charset="0"/>
            </a:endParaRPr>
          </a:p>
        </p:txBody>
      </p:sp>
      <p:sp>
        <p:nvSpPr>
          <p:cNvPr id="13316" name="Google Shape;148;p16">
            <a:extLst>
              <a:ext uri="{FF2B5EF4-FFF2-40B4-BE49-F238E27FC236}">
                <a16:creationId xmlns:a16="http://schemas.microsoft.com/office/drawing/2014/main" id="{E0416A48-CA1C-40DF-ABC3-BE647395ABC2}"/>
              </a:ext>
            </a:extLst>
          </p:cNvPr>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r>
              <a:rPr lang="sk-SK" altLang="sk-SK" sz="20000">
                <a:solidFill>
                  <a:srgbClr val="18637B"/>
                </a:solidFill>
                <a:latin typeface="Roboto Slab" charset="0"/>
                <a:sym typeface="Roboto Slab" charset="0"/>
              </a:rPr>
              <a:t>2</a:t>
            </a:r>
          </a:p>
        </p:txBody>
      </p:sp>
      <p:sp>
        <p:nvSpPr>
          <p:cNvPr id="13317" name="Google Shape;149;p16">
            <a:extLst>
              <a:ext uri="{FF2B5EF4-FFF2-40B4-BE49-F238E27FC236}">
                <a16:creationId xmlns:a16="http://schemas.microsoft.com/office/drawing/2014/main" id="{E802331C-050B-46EA-AE04-F44CC93EC7D3}"/>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3141D295-0183-4277-900D-C9D221BFC6E6}" type="slidenum">
              <a:rPr lang="sk-SK" altLang="sk-SK" sz="800">
                <a:solidFill>
                  <a:srgbClr val="FFFFFF"/>
                </a:solidFill>
                <a:latin typeface="Roboto Slab" charset="0"/>
                <a:sym typeface="Roboto Slab" charset="0"/>
              </a:rPr>
              <a:pPr/>
              <a:t>6</a:t>
            </a:fld>
            <a:endParaRPr lang="sk-SK" altLang="sk-SK" sz="800">
              <a:solidFill>
                <a:srgbClr val="FFFFFF"/>
              </a:solidFill>
              <a:latin typeface="Roboto Slab" charset="0"/>
              <a:sym typeface="Roboto Slab" charset="0"/>
            </a:endParaRPr>
          </a:p>
        </p:txBody>
      </p:sp>
      <p:sp>
        <p:nvSpPr>
          <p:cNvPr id="7" name="Google Shape;132;p14">
            <a:extLst>
              <a:ext uri="{FF2B5EF4-FFF2-40B4-BE49-F238E27FC236}">
                <a16:creationId xmlns:a16="http://schemas.microsoft.com/office/drawing/2014/main" id="{22539E7C-3DB3-461E-B45E-0082E5A0A0E7}"/>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3319" name="Obrázok 7" descr="Erasmus+ logo EN.jpg">
            <a:extLst>
              <a:ext uri="{FF2B5EF4-FFF2-40B4-BE49-F238E27FC236}">
                <a16:creationId xmlns:a16="http://schemas.microsoft.com/office/drawing/2014/main" id="{5220D3C0-465F-415A-A526-6E21A668238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313"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Google Shape;160;p18">
            <a:extLst>
              <a:ext uri="{FF2B5EF4-FFF2-40B4-BE49-F238E27FC236}">
                <a16:creationId xmlns:a16="http://schemas.microsoft.com/office/drawing/2014/main" id="{FD0861D3-1675-4646-8D09-21E8252F770E}"/>
              </a:ext>
            </a:extLst>
          </p:cNvPr>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charset="0"/>
              <a:buNone/>
            </a:pPr>
            <a:r>
              <a:rPr lang="sk-SK" altLang="sk-SK" sz="1800" b="1">
                <a:solidFill>
                  <a:srgbClr val="FFFFFF"/>
                </a:solidFill>
                <a:latin typeface="Roboto Slab" charset="0"/>
                <a:cs typeface="Arial" panose="020B0604020202020204" pitchFamily="34" charset="0"/>
                <a:sym typeface="Roboto Slab" charset="0"/>
              </a:rPr>
              <a:t>ZÁKLADNÉ INFORMÁCIE</a:t>
            </a:r>
          </a:p>
        </p:txBody>
      </p:sp>
      <p:sp>
        <p:nvSpPr>
          <p:cNvPr id="14339" name="Google Shape;161;p18">
            <a:extLst>
              <a:ext uri="{FF2B5EF4-FFF2-40B4-BE49-F238E27FC236}">
                <a16:creationId xmlns:a16="http://schemas.microsoft.com/office/drawing/2014/main" id="{AFEF4AD6-B2A9-4085-95BC-1F92D8C4C4FB}"/>
              </a:ext>
            </a:extLst>
          </p:cNvPr>
          <p:cNvSpPr txBox="1">
            <a:spLocks noGrp="1"/>
          </p:cNvSpPr>
          <p:nvPr>
            <p:ph type="body" idx="1"/>
          </p:nvPr>
        </p:nvSpPr>
        <p:spPr>
          <a:xfrm>
            <a:off x="1042988" y="1522413"/>
            <a:ext cx="7540625" cy="3159125"/>
          </a:xfrm>
        </p:spPr>
        <p:txBody>
          <a:bodyPr/>
          <a:lstStyle/>
          <a:p>
            <a:pPr eaLnBrk="1" hangingPunct="1">
              <a:spcAft>
                <a:spcPct val="0"/>
              </a:spcAft>
              <a:buClr>
                <a:srgbClr val="114454"/>
              </a:buClr>
              <a:buFont typeface="Wingdings" panose="05000000000000000000" pitchFamily="2" charset="2"/>
              <a:buChar char="Ø"/>
            </a:pPr>
            <a:r>
              <a:rPr lang="sk-SK" altLang="sk-SK" sz="1600">
                <a:solidFill>
                  <a:schemeClr val="tx1"/>
                </a:solidFill>
                <a:latin typeface="Nixie One" charset="0"/>
                <a:cs typeface="Arial" panose="020B0604020202020204" pitchFamily="34" charset="0"/>
                <a:sym typeface="Nixie One" charset="0"/>
              </a:rPr>
              <a:t>Katalyzátor je látka, ktorá zvyšuje rýchlosť chemickej reakcie. Katalyzátor po skončení reakcie zostáva nezmenený. Napríklad pri rozklade peroxidu vodíka sa používa na urýchlenie reakcie oxid manganičitý. Katalyzátor píšeme nad šípkou v reakcii.</a:t>
            </a:r>
          </a:p>
          <a:p>
            <a:pPr eaLnBrk="1" hangingPunct="1">
              <a:spcAft>
                <a:spcPct val="0"/>
              </a:spcAft>
              <a:buClr>
                <a:srgbClr val="114454"/>
              </a:buClr>
              <a:buFont typeface="Wingdings" panose="05000000000000000000" pitchFamily="2" charset="2"/>
              <a:buChar char="Ø"/>
            </a:pPr>
            <a:r>
              <a:rPr lang="sk-SK" altLang="sk-SK" sz="1600">
                <a:solidFill>
                  <a:schemeClr val="tx1"/>
                </a:solidFill>
                <a:latin typeface="Nixie One" charset="0"/>
                <a:cs typeface="Arial" panose="020B0604020202020204" pitchFamily="34" charset="0"/>
                <a:sym typeface="Nixie One" charset="0"/>
              </a:rPr>
              <a:t>Inhibítor je látka ktorá spomaľuje chemickú reakciu. Inhibítory sa používajú napríklad v potravinárstve, aby predĺžili trvanlivosť potravín.</a:t>
            </a:r>
          </a:p>
        </p:txBody>
      </p:sp>
      <p:grpSp>
        <p:nvGrpSpPr>
          <p:cNvPr id="14340" name="Google Shape;162;p18">
            <a:extLst>
              <a:ext uri="{FF2B5EF4-FFF2-40B4-BE49-F238E27FC236}">
                <a16:creationId xmlns:a16="http://schemas.microsoft.com/office/drawing/2014/main" id="{40AA2F3B-4AC7-44CD-85CD-2844A65D32B8}"/>
              </a:ext>
            </a:extLst>
          </p:cNvPr>
          <p:cNvGrpSpPr>
            <a:grpSpLocks/>
          </p:cNvGrpSpPr>
          <p:nvPr/>
        </p:nvGrpSpPr>
        <p:grpSpPr bwMode="auto">
          <a:xfrm>
            <a:off x="323850" y="758825"/>
            <a:ext cx="366713" cy="366713"/>
            <a:chOff x="1923675" y="1633650"/>
            <a:chExt cx="436000" cy="435975"/>
          </a:xfrm>
        </p:grpSpPr>
        <p:sp>
          <p:nvSpPr>
            <p:cNvPr id="14344" name="Google Shape;163;p18">
              <a:extLst>
                <a:ext uri="{FF2B5EF4-FFF2-40B4-BE49-F238E27FC236}">
                  <a16:creationId xmlns:a16="http://schemas.microsoft.com/office/drawing/2014/main" id="{D5F34137-9526-419C-947E-65B73F3EF240}"/>
                </a:ext>
              </a:extLst>
            </p:cNvPr>
            <p:cNvSpPr>
              <a:spLocks noChangeArrowheads="1"/>
            </p:cNvSpPr>
            <p:nvPr/>
          </p:nvSpPr>
          <p:spPr bwMode="auto">
            <a:xfrm>
              <a:off x="2209250" y="1633650"/>
              <a:ext cx="150425" cy="150425"/>
            </a:xfrm>
            <a:custGeom>
              <a:avLst/>
              <a:gdLst>
                <a:gd name="T0" fmla="*/ 2147483647 w 6017"/>
                <a:gd name="T1" fmla="*/ 2147483647 h 6017"/>
                <a:gd name="T2" fmla="*/ 2147483647 w 6017"/>
                <a:gd name="T3" fmla="*/ 2147483647 h 6017"/>
                <a:gd name="T4" fmla="*/ 2147483647 w 6017"/>
                <a:gd name="T5" fmla="*/ 2147483647 h 6017"/>
                <a:gd name="T6" fmla="*/ 2147483647 w 6017"/>
                <a:gd name="T7" fmla="*/ 2147483647 h 6017"/>
                <a:gd name="T8" fmla="*/ 2147483647 w 6017"/>
                <a:gd name="T9" fmla="*/ 2147483647 h 6017"/>
                <a:gd name="T10" fmla="*/ 2147483647 w 6017"/>
                <a:gd name="T11" fmla="*/ 2147483647 h 6017"/>
                <a:gd name="T12" fmla="*/ 2147483647 w 6017"/>
                <a:gd name="T13" fmla="*/ 2147483647 h 6017"/>
                <a:gd name="T14" fmla="*/ 2147483647 w 6017"/>
                <a:gd name="T15" fmla="*/ 2147483647 h 6017"/>
                <a:gd name="T16" fmla="*/ 2147483647 w 6017"/>
                <a:gd name="T17" fmla="*/ 2147483647 h 6017"/>
                <a:gd name="T18" fmla="*/ 2147483647 w 6017"/>
                <a:gd name="T19" fmla="*/ 2147483647 h 6017"/>
                <a:gd name="T20" fmla="*/ 0 w 6017"/>
                <a:gd name="T21" fmla="*/ 2147483647 h 6017"/>
                <a:gd name="T22" fmla="*/ 2147483647 w 6017"/>
                <a:gd name="T23" fmla="*/ 2147483647 h 6017"/>
                <a:gd name="T24" fmla="*/ 2147483647 w 6017"/>
                <a:gd name="T25" fmla="*/ 2147483647 h 6017"/>
                <a:gd name="T26" fmla="*/ 2147483647 w 6017"/>
                <a:gd name="T27" fmla="*/ 2147483647 h 6017"/>
                <a:gd name="T28" fmla="*/ 2147483647 w 6017"/>
                <a:gd name="T29" fmla="*/ 2147483647 h 6017"/>
                <a:gd name="T30" fmla="*/ 2147483647 w 6017"/>
                <a:gd name="T31" fmla="*/ 2147483647 h 6017"/>
                <a:gd name="T32" fmla="*/ 2147483647 w 6017"/>
                <a:gd name="T33" fmla="*/ 2147483647 h 6017"/>
                <a:gd name="T34" fmla="*/ 2147483647 w 6017"/>
                <a:gd name="T35" fmla="*/ 2147483647 h 6017"/>
                <a:gd name="T36" fmla="*/ 2147483647 w 6017"/>
                <a:gd name="T37" fmla="*/ 2147483647 h 6017"/>
                <a:gd name="T38" fmla="*/ 2147483647 w 6017"/>
                <a:gd name="T39" fmla="*/ 2147483647 h 6017"/>
                <a:gd name="T40" fmla="*/ 2147483647 w 6017"/>
                <a:gd name="T41" fmla="*/ 2147483647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4345" name="Google Shape;164;p18">
              <a:extLst>
                <a:ext uri="{FF2B5EF4-FFF2-40B4-BE49-F238E27FC236}">
                  <a16:creationId xmlns:a16="http://schemas.microsoft.com/office/drawing/2014/main" id="{8FEE0C8F-3857-4FF7-8386-BBCF5244EE8F}"/>
                </a:ext>
              </a:extLst>
            </p:cNvPr>
            <p:cNvSpPr>
              <a:spLocks noChangeArrowheads="1"/>
            </p:cNvSpPr>
            <p:nvPr/>
          </p:nvSpPr>
          <p:spPr bwMode="auto">
            <a:xfrm>
              <a:off x="2019900" y="1757250"/>
              <a:ext cx="261825" cy="261850"/>
            </a:xfrm>
            <a:custGeom>
              <a:avLst/>
              <a:gdLst>
                <a:gd name="T0" fmla="*/ 2147483647 w 10473"/>
                <a:gd name="T1" fmla="*/ 2147483647 h 10474"/>
                <a:gd name="T2" fmla="*/ 0 w 10473"/>
                <a:gd name="T3" fmla="*/ 2147483647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4346" name="Google Shape;165;p18">
              <a:extLst>
                <a:ext uri="{FF2B5EF4-FFF2-40B4-BE49-F238E27FC236}">
                  <a16:creationId xmlns:a16="http://schemas.microsoft.com/office/drawing/2014/main" id="{916DC7D9-9382-42B0-A256-174CAD1A55E6}"/>
                </a:ext>
              </a:extLst>
            </p:cNvPr>
            <p:cNvSpPr>
              <a:spLocks noChangeArrowheads="1"/>
            </p:cNvSpPr>
            <p:nvPr/>
          </p:nvSpPr>
          <p:spPr bwMode="auto">
            <a:xfrm>
              <a:off x="1923675" y="1681150"/>
              <a:ext cx="388500" cy="388475"/>
            </a:xfrm>
            <a:custGeom>
              <a:avLst/>
              <a:gdLst>
                <a:gd name="T0" fmla="*/ 2147483647 w 15540"/>
                <a:gd name="T1" fmla="*/ 0 h 15539"/>
                <a:gd name="T2" fmla="*/ 2147483647 w 15540"/>
                <a:gd name="T3" fmla="*/ 2147483647 h 15539"/>
                <a:gd name="T4" fmla="*/ 2147483647 w 15540"/>
                <a:gd name="T5" fmla="*/ 2147483647 h 15539"/>
                <a:gd name="T6" fmla="*/ 2147483647 w 15540"/>
                <a:gd name="T7" fmla="*/ 2147483647 h 15539"/>
                <a:gd name="T8" fmla="*/ 2147483647 w 15540"/>
                <a:gd name="T9" fmla="*/ 2147483647 h 15539"/>
                <a:gd name="T10" fmla="*/ 2147483647 w 15540"/>
                <a:gd name="T11" fmla="*/ 2147483647 h 15539"/>
                <a:gd name="T12" fmla="*/ 2147483647 w 15540"/>
                <a:gd name="T13" fmla="*/ 2147483647 h 15539"/>
                <a:gd name="T14" fmla="*/ 2147483647 w 15540"/>
                <a:gd name="T15" fmla="*/ 2147483647 h 15539"/>
                <a:gd name="T16" fmla="*/ 2147483647 w 15540"/>
                <a:gd name="T17" fmla="*/ 2147483647 h 15539"/>
                <a:gd name="T18" fmla="*/ 2147483647 w 15540"/>
                <a:gd name="T19" fmla="*/ 2147483647 h 15539"/>
                <a:gd name="T20" fmla="*/ 2147483647 w 15540"/>
                <a:gd name="T21" fmla="*/ 2147483647 h 15539"/>
                <a:gd name="T22" fmla="*/ 2147483647 w 15540"/>
                <a:gd name="T23" fmla="*/ 2147483647 h 15539"/>
                <a:gd name="T24" fmla="*/ 2147483647 w 15540"/>
                <a:gd name="T25" fmla="*/ 2147483647 h 15539"/>
                <a:gd name="T26" fmla="*/ 2147483647 w 15540"/>
                <a:gd name="T27" fmla="*/ 2147483647 h 15539"/>
                <a:gd name="T28" fmla="*/ 2147483647 w 15540"/>
                <a:gd name="T29" fmla="*/ 2147483647 h 15539"/>
                <a:gd name="T30" fmla="*/ 2147483647 w 15540"/>
                <a:gd name="T31" fmla="*/ 2147483647 h 15539"/>
                <a:gd name="T32" fmla="*/ 2147483647 w 15540"/>
                <a:gd name="T33" fmla="*/ 2147483647 h 15539"/>
                <a:gd name="T34" fmla="*/ 2147483647 w 15540"/>
                <a:gd name="T35" fmla="*/ 2147483647 h 15539"/>
                <a:gd name="T36" fmla="*/ 2147483647 w 15540"/>
                <a:gd name="T37" fmla="*/ 2147483647 h 15539"/>
                <a:gd name="T38" fmla="*/ 2147483647 w 15540"/>
                <a:gd name="T39" fmla="*/ 2147483647 h 15539"/>
                <a:gd name="T40" fmla="*/ 2147483647 w 15540"/>
                <a:gd name="T41" fmla="*/ 2147483647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4347" name="Google Shape;166;p18">
              <a:extLst>
                <a:ext uri="{FF2B5EF4-FFF2-40B4-BE49-F238E27FC236}">
                  <a16:creationId xmlns:a16="http://schemas.microsoft.com/office/drawing/2014/main" id="{378A5229-2DC0-41FC-9F60-DA1E812DEC1A}"/>
                </a:ext>
              </a:extLst>
            </p:cNvPr>
            <p:cNvSpPr>
              <a:spLocks noChangeArrowheads="1"/>
            </p:cNvSpPr>
            <p:nvPr/>
          </p:nvSpPr>
          <p:spPr bwMode="auto">
            <a:xfrm>
              <a:off x="1974225" y="1711575"/>
              <a:ext cx="261825" cy="261850"/>
            </a:xfrm>
            <a:custGeom>
              <a:avLst/>
              <a:gdLst>
                <a:gd name="T0" fmla="*/ 0 w 10473"/>
                <a:gd name="T1" fmla="*/ 2147483647 h 10474"/>
                <a:gd name="T2" fmla="*/ 2147483647 w 10473"/>
                <a:gd name="T3" fmla="*/ 2147483647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4348" name="Google Shape;167;p18">
              <a:extLst>
                <a:ext uri="{FF2B5EF4-FFF2-40B4-BE49-F238E27FC236}">
                  <a16:creationId xmlns:a16="http://schemas.microsoft.com/office/drawing/2014/main" id="{A2A6F5E4-9F90-462A-BC74-96AF0C040923}"/>
                </a:ext>
              </a:extLst>
            </p:cNvPr>
            <p:cNvSpPr>
              <a:spLocks noChangeArrowheads="1"/>
            </p:cNvSpPr>
            <p:nvPr/>
          </p:nvSpPr>
          <p:spPr bwMode="auto">
            <a:xfrm>
              <a:off x="1934650" y="2014200"/>
              <a:ext cx="44475" cy="44475"/>
            </a:xfrm>
            <a:custGeom>
              <a:avLst/>
              <a:gdLst>
                <a:gd name="T0" fmla="*/ 2147483647 w 1779"/>
                <a:gd name="T1" fmla="*/ 2147483647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4349" name="Google Shape;168;p18">
              <a:extLst>
                <a:ext uri="{FF2B5EF4-FFF2-40B4-BE49-F238E27FC236}">
                  <a16:creationId xmlns:a16="http://schemas.microsoft.com/office/drawing/2014/main" id="{5C9D9B51-A55E-41A3-A7E6-34462CCF5183}"/>
                </a:ext>
              </a:extLst>
            </p:cNvPr>
            <p:cNvSpPr>
              <a:spLocks noChangeArrowheads="1"/>
            </p:cNvSpPr>
            <p:nvPr/>
          </p:nvSpPr>
          <p:spPr bwMode="auto">
            <a:xfrm>
              <a:off x="1944375" y="1947225"/>
              <a:ext cx="101725" cy="101700"/>
            </a:xfrm>
            <a:custGeom>
              <a:avLst/>
              <a:gdLst>
                <a:gd name="T0" fmla="*/ 2147483647 w 4069"/>
                <a:gd name="T1" fmla="*/ 2147483647 h 4068"/>
                <a:gd name="T2" fmla="*/ 2147483647 w 4069"/>
                <a:gd name="T3" fmla="*/ 2147483647 h 4068"/>
                <a:gd name="T4" fmla="*/ 2147483647 w 4069"/>
                <a:gd name="T5" fmla="*/ 0 h 4068"/>
                <a:gd name="T6" fmla="*/ 2147483647 w 4069"/>
                <a:gd name="T7" fmla="*/ 2147483647 h 4068"/>
                <a:gd name="T8" fmla="*/ 2147483647 w 4069"/>
                <a:gd name="T9" fmla="*/ 2147483647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grpSp>
      <p:sp>
        <p:nvSpPr>
          <p:cNvPr id="14341" name="Google Shape;169;p18">
            <a:extLst>
              <a:ext uri="{FF2B5EF4-FFF2-40B4-BE49-F238E27FC236}">
                <a16:creationId xmlns:a16="http://schemas.microsoft.com/office/drawing/2014/main" id="{19936A6A-E618-4379-8C6C-AF77441E3023}"/>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9AB3E5C3-3CF7-4554-94C2-836AD65DE314}" type="slidenum">
              <a:rPr lang="sk-SK" altLang="sk-SK" sz="800">
                <a:solidFill>
                  <a:srgbClr val="FFFFFF"/>
                </a:solidFill>
                <a:latin typeface="Roboto Slab" charset="0"/>
                <a:sym typeface="Roboto Slab" charset="0"/>
              </a:rPr>
              <a:pPr/>
              <a:t>7</a:t>
            </a:fld>
            <a:endParaRPr lang="sk-SK" altLang="sk-SK" sz="800">
              <a:solidFill>
                <a:srgbClr val="FFFFFF"/>
              </a:solidFill>
              <a:latin typeface="Roboto Slab" charset="0"/>
              <a:sym typeface="Roboto Slab" charset="0"/>
            </a:endParaRPr>
          </a:p>
        </p:txBody>
      </p:sp>
      <p:sp>
        <p:nvSpPr>
          <p:cNvPr id="13" name="Google Shape;132;p14">
            <a:extLst>
              <a:ext uri="{FF2B5EF4-FFF2-40B4-BE49-F238E27FC236}">
                <a16:creationId xmlns:a16="http://schemas.microsoft.com/office/drawing/2014/main" id="{6343A71C-6734-4020-96DB-DFA7FC154C29}"/>
              </a:ext>
            </a:extLst>
          </p:cNvPr>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4343" name="Obrázok 13" descr="Erasmus+ logo EN.jpg">
            <a:extLst>
              <a:ext uri="{FF2B5EF4-FFF2-40B4-BE49-F238E27FC236}">
                <a16:creationId xmlns:a16="http://schemas.microsoft.com/office/drawing/2014/main" id="{E66BC1F4-9D7F-40C5-91A8-107941E3A6A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Google Shape;146;p16">
            <a:extLst>
              <a:ext uri="{FF2B5EF4-FFF2-40B4-BE49-F238E27FC236}">
                <a16:creationId xmlns:a16="http://schemas.microsoft.com/office/drawing/2014/main" id="{8D68060F-0A54-44BB-9E5C-8F4A74C0D3CC}"/>
              </a:ext>
            </a:extLst>
          </p:cNvPr>
          <p:cNvSpPr txBox="1">
            <a:spLocks noGrp="1"/>
          </p:cNvSpPr>
          <p:nvPr>
            <p:ph type="ctrTitle"/>
          </p:nvPr>
        </p:nvSpPr>
        <p:spPr>
          <a:xfrm>
            <a:off x="4113213" y="2878138"/>
            <a:ext cx="4505325" cy="1160462"/>
          </a:xfrm>
        </p:spPr>
        <p:txBody>
          <a:bodyPr/>
          <a:lstStyle/>
          <a:p>
            <a:pPr eaLnBrk="1" hangingPunct="1">
              <a:spcBef>
                <a:spcPct val="0"/>
              </a:spcBef>
              <a:spcAft>
                <a:spcPct val="0"/>
              </a:spcAft>
              <a:buFont typeface="Roboto Slab" charset="0"/>
              <a:buNone/>
            </a:pPr>
            <a:r>
              <a:rPr lang="sk-SK" altLang="sk-SK" b="1">
                <a:latin typeface="Roboto Slab" charset="0"/>
                <a:cs typeface="Arial" panose="020B0604020202020204" pitchFamily="34" charset="0"/>
                <a:sym typeface="Roboto Slab" charset="0"/>
              </a:rPr>
              <a:t>Vzdelávacie materiály</a:t>
            </a:r>
          </a:p>
        </p:txBody>
      </p:sp>
      <p:sp>
        <p:nvSpPr>
          <p:cNvPr id="15363" name="Google Shape;147;p16">
            <a:extLst>
              <a:ext uri="{FF2B5EF4-FFF2-40B4-BE49-F238E27FC236}">
                <a16:creationId xmlns:a16="http://schemas.microsoft.com/office/drawing/2014/main" id="{DB1AA2D7-6980-466A-9155-C3B841AE53BB}"/>
              </a:ext>
            </a:extLst>
          </p:cNvPr>
          <p:cNvSpPr txBox="1">
            <a:spLocks noGrp="1"/>
          </p:cNvSpPr>
          <p:nvPr>
            <p:ph type="subTitle" idx="1"/>
          </p:nvPr>
        </p:nvSpPr>
        <p:spPr>
          <a:xfrm>
            <a:off x="4113213" y="3983038"/>
            <a:ext cx="4505325" cy="784225"/>
          </a:xfrm>
        </p:spPr>
        <p:txBody>
          <a:bodyPr/>
          <a:lstStyle/>
          <a:p>
            <a:pPr marL="0" indent="0" eaLnBrk="1" hangingPunct="1">
              <a:spcBef>
                <a:spcPct val="0"/>
              </a:spcBef>
              <a:spcAft>
                <a:spcPct val="0"/>
              </a:spcAft>
              <a:buFont typeface="Nixie One" charset="0"/>
              <a:buNone/>
            </a:pPr>
            <a:endParaRPr lang="sk-SK" altLang="sk-SK">
              <a:latin typeface="Nixie One" charset="0"/>
              <a:cs typeface="Arial" panose="020B0604020202020204" pitchFamily="34" charset="0"/>
              <a:sym typeface="Nixie One" charset="0"/>
            </a:endParaRPr>
          </a:p>
        </p:txBody>
      </p:sp>
      <p:sp>
        <p:nvSpPr>
          <p:cNvPr id="15364" name="Google Shape;148;p16">
            <a:extLst>
              <a:ext uri="{FF2B5EF4-FFF2-40B4-BE49-F238E27FC236}">
                <a16:creationId xmlns:a16="http://schemas.microsoft.com/office/drawing/2014/main" id="{FEC3685A-AE12-49B1-8281-8CAC23197572}"/>
              </a:ext>
            </a:extLst>
          </p:cNvPr>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r>
              <a:rPr lang="sk-SK" altLang="sk-SK" sz="20000">
                <a:solidFill>
                  <a:srgbClr val="18637B"/>
                </a:solidFill>
                <a:latin typeface="Roboto Slab" charset="0"/>
                <a:sym typeface="Roboto Slab" charset="0"/>
              </a:rPr>
              <a:t>3</a:t>
            </a:r>
          </a:p>
        </p:txBody>
      </p:sp>
      <p:sp>
        <p:nvSpPr>
          <p:cNvPr id="15365" name="Google Shape;149;p16">
            <a:extLst>
              <a:ext uri="{FF2B5EF4-FFF2-40B4-BE49-F238E27FC236}">
                <a16:creationId xmlns:a16="http://schemas.microsoft.com/office/drawing/2014/main" id="{E59F9F15-C943-4196-AC5A-0004CDA71740}"/>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BB694A52-56D2-4ED6-B554-960578C6C13D}" type="slidenum">
              <a:rPr lang="sk-SK" altLang="sk-SK" sz="800">
                <a:solidFill>
                  <a:srgbClr val="FFFFFF"/>
                </a:solidFill>
                <a:latin typeface="Roboto Slab" charset="0"/>
                <a:sym typeface="Roboto Slab" charset="0"/>
              </a:rPr>
              <a:pPr/>
              <a:t>8</a:t>
            </a:fld>
            <a:endParaRPr lang="sk-SK" altLang="sk-SK" sz="800">
              <a:solidFill>
                <a:srgbClr val="FFFFFF"/>
              </a:solidFill>
              <a:latin typeface="Roboto Slab" charset="0"/>
              <a:sym typeface="Roboto Slab" charset="0"/>
            </a:endParaRPr>
          </a:p>
        </p:txBody>
      </p:sp>
      <p:sp>
        <p:nvSpPr>
          <p:cNvPr id="7" name="Google Shape;132;p14">
            <a:extLst>
              <a:ext uri="{FF2B5EF4-FFF2-40B4-BE49-F238E27FC236}">
                <a16:creationId xmlns:a16="http://schemas.microsoft.com/office/drawing/2014/main" id="{8174C1EA-2C34-4F90-9EEC-A88C0F2D59BA}"/>
              </a:ext>
            </a:extLst>
          </p:cNvPr>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5367" name="Obrázok 7" descr="Erasmus+ logo EN.jpg">
            <a:extLst>
              <a:ext uri="{FF2B5EF4-FFF2-40B4-BE49-F238E27FC236}">
                <a16:creationId xmlns:a16="http://schemas.microsoft.com/office/drawing/2014/main" id="{E76AB520-966B-4832-ABDE-8D01ABF3179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Google Shape;160;p18">
            <a:extLst>
              <a:ext uri="{FF2B5EF4-FFF2-40B4-BE49-F238E27FC236}">
                <a16:creationId xmlns:a16="http://schemas.microsoft.com/office/drawing/2014/main" id="{BFA42881-892A-4831-8BC5-5C970879F25D}"/>
              </a:ext>
            </a:extLst>
          </p:cNvPr>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charset="0"/>
              <a:buNone/>
            </a:pPr>
            <a:r>
              <a:rPr lang="sk-SK" altLang="sk-SK" sz="1800" b="1">
                <a:solidFill>
                  <a:srgbClr val="FFFFFF"/>
                </a:solidFill>
                <a:latin typeface="Roboto Slab" charset="0"/>
                <a:cs typeface="Arial" panose="020B0604020202020204" pitchFamily="34" charset="0"/>
                <a:sym typeface="Roboto Slab" charset="0"/>
              </a:rPr>
              <a:t>VŠEOBECNÉ INFORMÁCIE</a:t>
            </a:r>
          </a:p>
        </p:txBody>
      </p:sp>
      <p:sp>
        <p:nvSpPr>
          <p:cNvPr id="16387" name="Google Shape;161;p18">
            <a:extLst>
              <a:ext uri="{FF2B5EF4-FFF2-40B4-BE49-F238E27FC236}">
                <a16:creationId xmlns:a16="http://schemas.microsoft.com/office/drawing/2014/main" id="{06CAC485-E94B-4575-B729-CD1943769C0B}"/>
              </a:ext>
            </a:extLst>
          </p:cNvPr>
          <p:cNvSpPr txBox="1">
            <a:spLocks noGrp="1"/>
          </p:cNvSpPr>
          <p:nvPr>
            <p:ph type="body" idx="1"/>
          </p:nvPr>
        </p:nvSpPr>
        <p:spPr>
          <a:xfrm>
            <a:off x="900113" y="1392238"/>
            <a:ext cx="7540625" cy="3159125"/>
          </a:xfrm>
        </p:spPr>
        <p:txBody>
          <a:bodyPr/>
          <a:lstStyle/>
          <a:p>
            <a:pPr eaLnBrk="1" hangingPunct="1">
              <a:lnSpc>
                <a:spcPct val="150000"/>
              </a:lnSpc>
              <a:spcAft>
                <a:spcPct val="0"/>
              </a:spcAft>
              <a:buClr>
                <a:srgbClr val="114454"/>
              </a:buClr>
              <a:buSzPct val="101000"/>
              <a:buFont typeface="Wingdings" panose="05000000000000000000" pitchFamily="2" charset="2"/>
              <a:buChar char="Ø"/>
            </a:pPr>
            <a:r>
              <a:rPr lang="sk-SK" altLang="sk-SK" sz="1600">
                <a:solidFill>
                  <a:srgbClr val="114454"/>
                </a:solidFill>
                <a:latin typeface="Nixie One" charset="0"/>
                <a:cs typeface="Arial" panose="020B0604020202020204" pitchFamily="34" charset="0"/>
                <a:sym typeface="Nixie One" charset="0"/>
              </a:rPr>
              <a:t>Žiaci si vytvoria tímy (2 – 4)</a:t>
            </a:r>
          </a:p>
          <a:p>
            <a:pPr eaLnBrk="1" hangingPunct="1">
              <a:lnSpc>
                <a:spcPct val="150000"/>
              </a:lnSpc>
              <a:spcAft>
                <a:spcPct val="0"/>
              </a:spcAft>
              <a:buClr>
                <a:srgbClr val="114454"/>
              </a:buClr>
              <a:buSzPct val="101000"/>
              <a:buFont typeface="Wingdings" panose="05000000000000000000" pitchFamily="2" charset="2"/>
              <a:buChar char="Ø"/>
            </a:pPr>
            <a:r>
              <a:rPr lang="sk-SK" altLang="sk-SK" sz="1600">
                <a:solidFill>
                  <a:srgbClr val="114454"/>
                </a:solidFill>
                <a:latin typeface="Nixie One" charset="0"/>
                <a:cs typeface="Arial" panose="020B0604020202020204" pitchFamily="34" charset="0"/>
                <a:sym typeface="Nixie One" charset="0"/>
              </a:rPr>
              <a:t>Vylosujú si poradie.</a:t>
            </a:r>
          </a:p>
          <a:p>
            <a:pPr eaLnBrk="1" hangingPunct="1">
              <a:lnSpc>
                <a:spcPct val="150000"/>
              </a:lnSpc>
              <a:spcAft>
                <a:spcPct val="0"/>
              </a:spcAft>
              <a:buClr>
                <a:srgbClr val="114454"/>
              </a:buClr>
              <a:buSzPct val="101000"/>
              <a:buFont typeface="Wingdings" panose="05000000000000000000" pitchFamily="2" charset="2"/>
              <a:buChar char="Ø"/>
            </a:pPr>
            <a:r>
              <a:rPr lang="sk-SK" altLang="sk-SK" sz="1600">
                <a:solidFill>
                  <a:srgbClr val="114454"/>
                </a:solidFill>
                <a:latin typeface="Nixie One" charset="0"/>
                <a:cs typeface="Arial" panose="020B0604020202020204" pitchFamily="34" charset="0"/>
                <a:sym typeface="Nixie One" charset="0"/>
              </a:rPr>
              <a:t>Učiteľ pustí žiakom video pokusu.</a:t>
            </a:r>
          </a:p>
          <a:p>
            <a:pPr eaLnBrk="1" hangingPunct="1">
              <a:lnSpc>
                <a:spcPct val="150000"/>
              </a:lnSpc>
              <a:spcAft>
                <a:spcPct val="0"/>
              </a:spcAft>
              <a:buClr>
                <a:srgbClr val="114454"/>
              </a:buClr>
              <a:buSzPct val="101000"/>
              <a:buFont typeface="Wingdings" panose="05000000000000000000" pitchFamily="2" charset="2"/>
              <a:buChar char="Ø"/>
            </a:pPr>
            <a:r>
              <a:rPr lang="sk-SK" altLang="sk-SK" sz="1600">
                <a:solidFill>
                  <a:srgbClr val="114454"/>
                </a:solidFill>
                <a:latin typeface="Nixie One" charset="0"/>
                <a:cs typeface="Arial" panose="020B0604020202020204" pitchFamily="34" charset="0"/>
                <a:sym typeface="Nixie One" charset="0"/>
              </a:rPr>
              <a:t>Učiteľ žiakom ukáže osemsmerovku a žiaci v tímoch hľadajú čo najväčší počet slov súvisiacich s faktormi chemických reakcií. </a:t>
            </a:r>
          </a:p>
          <a:p>
            <a:pPr eaLnBrk="1" hangingPunct="1">
              <a:lnSpc>
                <a:spcPct val="150000"/>
              </a:lnSpc>
              <a:spcAft>
                <a:spcPct val="0"/>
              </a:spcAft>
              <a:buClr>
                <a:srgbClr val="114454"/>
              </a:buClr>
              <a:buSzPct val="101000"/>
              <a:buFont typeface="Wingdings" panose="05000000000000000000" pitchFamily="2" charset="2"/>
              <a:buChar char="Ø"/>
            </a:pPr>
            <a:r>
              <a:rPr lang="sk-SK" altLang="sk-SK" sz="1600">
                <a:solidFill>
                  <a:srgbClr val="114454"/>
                </a:solidFill>
                <a:latin typeface="Nixie One" charset="0"/>
                <a:cs typeface="Arial" panose="020B0604020202020204" pitchFamily="34" charset="0"/>
                <a:sym typeface="Nixie One" charset="0"/>
              </a:rPr>
              <a:t>Tím s najvyšším počtom bodov zvíťazí.  </a:t>
            </a:r>
          </a:p>
          <a:p>
            <a:pPr eaLnBrk="1" hangingPunct="1">
              <a:lnSpc>
                <a:spcPct val="150000"/>
              </a:lnSpc>
              <a:spcAft>
                <a:spcPct val="0"/>
              </a:spcAft>
              <a:buClr>
                <a:srgbClr val="114454"/>
              </a:buClr>
              <a:buSzPct val="101000"/>
              <a:buFont typeface="Arial" panose="020B0604020202020204" pitchFamily="34" charset="0"/>
              <a:buNone/>
            </a:pPr>
            <a:endParaRPr lang="sk-SK" altLang="sk-SK" sz="1600">
              <a:solidFill>
                <a:srgbClr val="114454"/>
              </a:solidFill>
              <a:latin typeface="Nixie One" charset="0"/>
              <a:cs typeface="Arial" panose="020B0604020202020204" pitchFamily="34" charset="0"/>
              <a:sym typeface="Nixie One" charset="0"/>
            </a:endParaRPr>
          </a:p>
        </p:txBody>
      </p:sp>
      <p:grpSp>
        <p:nvGrpSpPr>
          <p:cNvPr id="16388" name="Google Shape;162;p18">
            <a:extLst>
              <a:ext uri="{FF2B5EF4-FFF2-40B4-BE49-F238E27FC236}">
                <a16:creationId xmlns:a16="http://schemas.microsoft.com/office/drawing/2014/main" id="{6AF2B3D7-AC18-43A6-8CBC-098658C2EDBD}"/>
              </a:ext>
            </a:extLst>
          </p:cNvPr>
          <p:cNvGrpSpPr>
            <a:grpSpLocks/>
          </p:cNvGrpSpPr>
          <p:nvPr/>
        </p:nvGrpSpPr>
        <p:grpSpPr bwMode="auto">
          <a:xfrm>
            <a:off x="323850" y="758825"/>
            <a:ext cx="366713" cy="366713"/>
            <a:chOff x="1923675" y="1633650"/>
            <a:chExt cx="436000" cy="435975"/>
          </a:xfrm>
        </p:grpSpPr>
        <p:sp>
          <p:nvSpPr>
            <p:cNvPr id="16392" name="Google Shape;163;p18">
              <a:extLst>
                <a:ext uri="{FF2B5EF4-FFF2-40B4-BE49-F238E27FC236}">
                  <a16:creationId xmlns:a16="http://schemas.microsoft.com/office/drawing/2014/main" id="{B4FE7245-82A6-420D-983E-CE055B755568}"/>
                </a:ext>
              </a:extLst>
            </p:cNvPr>
            <p:cNvSpPr>
              <a:spLocks noChangeArrowheads="1"/>
            </p:cNvSpPr>
            <p:nvPr/>
          </p:nvSpPr>
          <p:spPr bwMode="auto">
            <a:xfrm>
              <a:off x="2209250" y="1633650"/>
              <a:ext cx="150425" cy="150425"/>
            </a:xfrm>
            <a:custGeom>
              <a:avLst/>
              <a:gdLst>
                <a:gd name="T0" fmla="*/ 2147483647 w 6017"/>
                <a:gd name="T1" fmla="*/ 2147483647 h 6017"/>
                <a:gd name="T2" fmla="*/ 2147483647 w 6017"/>
                <a:gd name="T3" fmla="*/ 2147483647 h 6017"/>
                <a:gd name="T4" fmla="*/ 2147483647 w 6017"/>
                <a:gd name="T5" fmla="*/ 2147483647 h 6017"/>
                <a:gd name="T6" fmla="*/ 2147483647 w 6017"/>
                <a:gd name="T7" fmla="*/ 2147483647 h 6017"/>
                <a:gd name="T8" fmla="*/ 2147483647 w 6017"/>
                <a:gd name="T9" fmla="*/ 2147483647 h 6017"/>
                <a:gd name="T10" fmla="*/ 2147483647 w 6017"/>
                <a:gd name="T11" fmla="*/ 2147483647 h 6017"/>
                <a:gd name="T12" fmla="*/ 2147483647 w 6017"/>
                <a:gd name="T13" fmla="*/ 2147483647 h 6017"/>
                <a:gd name="T14" fmla="*/ 2147483647 w 6017"/>
                <a:gd name="T15" fmla="*/ 2147483647 h 6017"/>
                <a:gd name="T16" fmla="*/ 2147483647 w 6017"/>
                <a:gd name="T17" fmla="*/ 2147483647 h 6017"/>
                <a:gd name="T18" fmla="*/ 2147483647 w 6017"/>
                <a:gd name="T19" fmla="*/ 2147483647 h 6017"/>
                <a:gd name="T20" fmla="*/ 0 w 6017"/>
                <a:gd name="T21" fmla="*/ 2147483647 h 6017"/>
                <a:gd name="T22" fmla="*/ 2147483647 w 6017"/>
                <a:gd name="T23" fmla="*/ 2147483647 h 6017"/>
                <a:gd name="T24" fmla="*/ 2147483647 w 6017"/>
                <a:gd name="T25" fmla="*/ 2147483647 h 6017"/>
                <a:gd name="T26" fmla="*/ 2147483647 w 6017"/>
                <a:gd name="T27" fmla="*/ 2147483647 h 6017"/>
                <a:gd name="T28" fmla="*/ 2147483647 w 6017"/>
                <a:gd name="T29" fmla="*/ 2147483647 h 6017"/>
                <a:gd name="T30" fmla="*/ 2147483647 w 6017"/>
                <a:gd name="T31" fmla="*/ 2147483647 h 6017"/>
                <a:gd name="T32" fmla="*/ 2147483647 w 6017"/>
                <a:gd name="T33" fmla="*/ 2147483647 h 6017"/>
                <a:gd name="T34" fmla="*/ 2147483647 w 6017"/>
                <a:gd name="T35" fmla="*/ 2147483647 h 6017"/>
                <a:gd name="T36" fmla="*/ 2147483647 w 6017"/>
                <a:gd name="T37" fmla="*/ 2147483647 h 6017"/>
                <a:gd name="T38" fmla="*/ 2147483647 w 6017"/>
                <a:gd name="T39" fmla="*/ 2147483647 h 6017"/>
                <a:gd name="T40" fmla="*/ 2147483647 w 6017"/>
                <a:gd name="T41" fmla="*/ 2147483647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6393" name="Google Shape;164;p18">
              <a:extLst>
                <a:ext uri="{FF2B5EF4-FFF2-40B4-BE49-F238E27FC236}">
                  <a16:creationId xmlns:a16="http://schemas.microsoft.com/office/drawing/2014/main" id="{C782C56A-45B5-4A0E-A2E4-0106A1C9FA10}"/>
                </a:ext>
              </a:extLst>
            </p:cNvPr>
            <p:cNvSpPr>
              <a:spLocks noChangeArrowheads="1"/>
            </p:cNvSpPr>
            <p:nvPr/>
          </p:nvSpPr>
          <p:spPr bwMode="auto">
            <a:xfrm>
              <a:off x="2019900" y="1757250"/>
              <a:ext cx="261825" cy="261850"/>
            </a:xfrm>
            <a:custGeom>
              <a:avLst/>
              <a:gdLst>
                <a:gd name="T0" fmla="*/ 2147483647 w 10473"/>
                <a:gd name="T1" fmla="*/ 2147483647 h 10474"/>
                <a:gd name="T2" fmla="*/ 0 w 10473"/>
                <a:gd name="T3" fmla="*/ 2147483647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6394" name="Google Shape;165;p18">
              <a:extLst>
                <a:ext uri="{FF2B5EF4-FFF2-40B4-BE49-F238E27FC236}">
                  <a16:creationId xmlns:a16="http://schemas.microsoft.com/office/drawing/2014/main" id="{03D31061-0D7D-427B-A79A-3FE5C0748D8D}"/>
                </a:ext>
              </a:extLst>
            </p:cNvPr>
            <p:cNvSpPr>
              <a:spLocks noChangeArrowheads="1"/>
            </p:cNvSpPr>
            <p:nvPr/>
          </p:nvSpPr>
          <p:spPr bwMode="auto">
            <a:xfrm>
              <a:off x="1923675" y="1681150"/>
              <a:ext cx="388500" cy="388475"/>
            </a:xfrm>
            <a:custGeom>
              <a:avLst/>
              <a:gdLst>
                <a:gd name="T0" fmla="*/ 2147483647 w 15540"/>
                <a:gd name="T1" fmla="*/ 0 h 15539"/>
                <a:gd name="T2" fmla="*/ 2147483647 w 15540"/>
                <a:gd name="T3" fmla="*/ 2147483647 h 15539"/>
                <a:gd name="T4" fmla="*/ 2147483647 w 15540"/>
                <a:gd name="T5" fmla="*/ 2147483647 h 15539"/>
                <a:gd name="T6" fmla="*/ 2147483647 w 15540"/>
                <a:gd name="T7" fmla="*/ 2147483647 h 15539"/>
                <a:gd name="T8" fmla="*/ 2147483647 w 15540"/>
                <a:gd name="T9" fmla="*/ 2147483647 h 15539"/>
                <a:gd name="T10" fmla="*/ 2147483647 w 15540"/>
                <a:gd name="T11" fmla="*/ 2147483647 h 15539"/>
                <a:gd name="T12" fmla="*/ 2147483647 w 15540"/>
                <a:gd name="T13" fmla="*/ 2147483647 h 15539"/>
                <a:gd name="T14" fmla="*/ 2147483647 w 15540"/>
                <a:gd name="T15" fmla="*/ 2147483647 h 15539"/>
                <a:gd name="T16" fmla="*/ 2147483647 w 15540"/>
                <a:gd name="T17" fmla="*/ 2147483647 h 15539"/>
                <a:gd name="T18" fmla="*/ 2147483647 w 15540"/>
                <a:gd name="T19" fmla="*/ 2147483647 h 15539"/>
                <a:gd name="T20" fmla="*/ 2147483647 w 15540"/>
                <a:gd name="T21" fmla="*/ 2147483647 h 15539"/>
                <a:gd name="T22" fmla="*/ 2147483647 w 15540"/>
                <a:gd name="T23" fmla="*/ 2147483647 h 15539"/>
                <a:gd name="T24" fmla="*/ 2147483647 w 15540"/>
                <a:gd name="T25" fmla="*/ 2147483647 h 15539"/>
                <a:gd name="T26" fmla="*/ 2147483647 w 15540"/>
                <a:gd name="T27" fmla="*/ 2147483647 h 15539"/>
                <a:gd name="T28" fmla="*/ 2147483647 w 15540"/>
                <a:gd name="T29" fmla="*/ 2147483647 h 15539"/>
                <a:gd name="T30" fmla="*/ 2147483647 w 15540"/>
                <a:gd name="T31" fmla="*/ 2147483647 h 15539"/>
                <a:gd name="T32" fmla="*/ 2147483647 w 15540"/>
                <a:gd name="T33" fmla="*/ 2147483647 h 15539"/>
                <a:gd name="T34" fmla="*/ 2147483647 w 15540"/>
                <a:gd name="T35" fmla="*/ 2147483647 h 15539"/>
                <a:gd name="T36" fmla="*/ 2147483647 w 15540"/>
                <a:gd name="T37" fmla="*/ 2147483647 h 15539"/>
                <a:gd name="T38" fmla="*/ 2147483647 w 15540"/>
                <a:gd name="T39" fmla="*/ 2147483647 h 15539"/>
                <a:gd name="T40" fmla="*/ 2147483647 w 15540"/>
                <a:gd name="T41" fmla="*/ 2147483647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6395" name="Google Shape;166;p18">
              <a:extLst>
                <a:ext uri="{FF2B5EF4-FFF2-40B4-BE49-F238E27FC236}">
                  <a16:creationId xmlns:a16="http://schemas.microsoft.com/office/drawing/2014/main" id="{62EC5574-594C-45B9-805E-3514EB402A36}"/>
                </a:ext>
              </a:extLst>
            </p:cNvPr>
            <p:cNvSpPr>
              <a:spLocks noChangeArrowheads="1"/>
            </p:cNvSpPr>
            <p:nvPr/>
          </p:nvSpPr>
          <p:spPr bwMode="auto">
            <a:xfrm>
              <a:off x="1974225" y="1711575"/>
              <a:ext cx="261825" cy="261850"/>
            </a:xfrm>
            <a:custGeom>
              <a:avLst/>
              <a:gdLst>
                <a:gd name="T0" fmla="*/ 0 w 10473"/>
                <a:gd name="T1" fmla="*/ 2147483647 h 10474"/>
                <a:gd name="T2" fmla="*/ 2147483647 w 10473"/>
                <a:gd name="T3" fmla="*/ 2147483647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6396" name="Google Shape;167;p18">
              <a:extLst>
                <a:ext uri="{FF2B5EF4-FFF2-40B4-BE49-F238E27FC236}">
                  <a16:creationId xmlns:a16="http://schemas.microsoft.com/office/drawing/2014/main" id="{01B58BDA-6525-4A42-8A42-10F1D06D92EB}"/>
                </a:ext>
              </a:extLst>
            </p:cNvPr>
            <p:cNvSpPr>
              <a:spLocks noChangeArrowheads="1"/>
            </p:cNvSpPr>
            <p:nvPr/>
          </p:nvSpPr>
          <p:spPr bwMode="auto">
            <a:xfrm>
              <a:off x="1934650" y="2014200"/>
              <a:ext cx="44475" cy="44475"/>
            </a:xfrm>
            <a:custGeom>
              <a:avLst/>
              <a:gdLst>
                <a:gd name="T0" fmla="*/ 2147483647 w 1779"/>
                <a:gd name="T1" fmla="*/ 2147483647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sp>
          <p:nvSpPr>
            <p:cNvPr id="16397" name="Google Shape;168;p18">
              <a:extLst>
                <a:ext uri="{FF2B5EF4-FFF2-40B4-BE49-F238E27FC236}">
                  <a16:creationId xmlns:a16="http://schemas.microsoft.com/office/drawing/2014/main" id="{D16012DB-9079-4FB6-A779-0583DF39BDDF}"/>
                </a:ext>
              </a:extLst>
            </p:cNvPr>
            <p:cNvSpPr>
              <a:spLocks noChangeArrowheads="1"/>
            </p:cNvSpPr>
            <p:nvPr/>
          </p:nvSpPr>
          <p:spPr bwMode="auto">
            <a:xfrm>
              <a:off x="1944375" y="1947225"/>
              <a:ext cx="101725" cy="101700"/>
            </a:xfrm>
            <a:custGeom>
              <a:avLst/>
              <a:gdLst>
                <a:gd name="T0" fmla="*/ 2147483647 w 4069"/>
                <a:gd name="T1" fmla="*/ 2147483647 h 4068"/>
                <a:gd name="T2" fmla="*/ 2147483647 w 4069"/>
                <a:gd name="T3" fmla="*/ 2147483647 h 4068"/>
                <a:gd name="T4" fmla="*/ 2147483647 w 4069"/>
                <a:gd name="T5" fmla="*/ 0 h 4068"/>
                <a:gd name="T6" fmla="*/ 2147483647 w 4069"/>
                <a:gd name="T7" fmla="*/ 2147483647 h 4068"/>
                <a:gd name="T8" fmla="*/ 2147483647 w 4069"/>
                <a:gd name="T9" fmla="*/ 2147483647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sk-SK"/>
            </a:p>
          </p:txBody>
        </p:sp>
      </p:grpSp>
      <p:sp>
        <p:nvSpPr>
          <p:cNvPr id="16389" name="Google Shape;169;p18">
            <a:extLst>
              <a:ext uri="{FF2B5EF4-FFF2-40B4-BE49-F238E27FC236}">
                <a16:creationId xmlns:a16="http://schemas.microsoft.com/office/drawing/2014/main" id="{1B9BE051-0649-4738-9F87-C6FBDAB48A1F}"/>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845E408A-F04C-4123-971A-7776F0506A89}" type="slidenum">
              <a:rPr lang="sk-SK" altLang="sk-SK" sz="800">
                <a:solidFill>
                  <a:srgbClr val="FFFFFF"/>
                </a:solidFill>
                <a:latin typeface="Roboto Slab" charset="0"/>
                <a:sym typeface="Roboto Slab" charset="0"/>
              </a:rPr>
              <a:pPr/>
              <a:t>9</a:t>
            </a:fld>
            <a:endParaRPr lang="sk-SK" altLang="sk-SK" sz="800">
              <a:solidFill>
                <a:srgbClr val="FFFFFF"/>
              </a:solidFill>
              <a:latin typeface="Roboto Slab" charset="0"/>
              <a:sym typeface="Roboto Slab" charset="0"/>
            </a:endParaRPr>
          </a:p>
        </p:txBody>
      </p:sp>
      <p:sp>
        <p:nvSpPr>
          <p:cNvPr id="13" name="Google Shape;132;p14">
            <a:extLst>
              <a:ext uri="{FF2B5EF4-FFF2-40B4-BE49-F238E27FC236}">
                <a16:creationId xmlns:a16="http://schemas.microsoft.com/office/drawing/2014/main" id="{B2BD05D6-DCF7-4D40-A53A-1C0C2403DC48}"/>
              </a:ext>
            </a:extLst>
          </p:cNvPr>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6391" name="Obrázok 13" descr="Erasmus+ logo EN.jpg">
            <a:extLst>
              <a:ext uri="{FF2B5EF4-FFF2-40B4-BE49-F238E27FC236}">
                <a16:creationId xmlns:a16="http://schemas.microsoft.com/office/drawing/2014/main" id="{89E3A731-0D40-4C13-AF71-0853A6D0A81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theme/theme1.xml><?xml version="1.0" encoding="utf-8"?>
<a:theme xmlns:a="http://schemas.openxmlformats.org/drawingml/2006/main" name="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376</Words>
  <Application>Microsoft Office PowerPoint</Application>
  <PresentationFormat>Prezentácia na obrazovke (16:9)</PresentationFormat>
  <Paragraphs>71</Paragraphs>
  <Slides>12</Slides>
  <Notes>12</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12</vt:i4>
      </vt:variant>
    </vt:vector>
  </HeadingPairs>
  <TitlesOfParts>
    <vt:vector size="18" baseType="lpstr">
      <vt:lpstr>Wingdings</vt:lpstr>
      <vt:lpstr>Weekly</vt:lpstr>
      <vt:lpstr>Roboto Slab</vt:lpstr>
      <vt:lpstr>Nixie One</vt:lpstr>
      <vt:lpstr>Arial</vt:lpstr>
      <vt:lpstr>Warwick template</vt:lpstr>
      <vt:lpstr>Digi school CHÉMIA Faktory ovplyvňujúce rýchlosť</vt:lpstr>
      <vt:lpstr>Prezentácia programu PowerPoint</vt:lpstr>
      <vt:lpstr>OBSAH</vt:lpstr>
      <vt:lpstr>Koncentrácia, teplota a povrch</vt:lpstr>
      <vt:lpstr>ZÁKLADNÉ INFORMÁCIE</vt:lpstr>
      <vt:lpstr>Katalyzátor a inhibítor</vt:lpstr>
      <vt:lpstr>ZÁKLADNÉ INFORMÁCIE</vt:lpstr>
      <vt:lpstr>Vzdelávacie materiály</vt:lpstr>
      <vt:lpstr>VŠEOBECNÉ INFORMÁCIE</vt:lpstr>
      <vt:lpstr>VZDELÁVACIE MATERIÁLY</vt:lpstr>
      <vt:lpstr>ZDROJE</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Vivien Bielikova</dc:creator>
  <cp:lastModifiedBy>Viviana Bielikova</cp:lastModifiedBy>
  <cp:revision>77</cp:revision>
  <dcterms:modified xsi:type="dcterms:W3CDTF">2022-03-18T07:09:39Z</dcterms:modified>
</cp:coreProperties>
</file>