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iKfbSK1QxIHIanwZv72ii0b4RT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17db7439c3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g117db7439c3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7db7439c3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7.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7db7439c3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7db7439c3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db7439c3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db7439c3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db7439c3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db7439c3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7db7439c3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db7439c3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aDxKTf0ZfIkgF_JxyQQrXt2KqvbbXuwNtBziqqdgnZs/viewer?f=0"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learningapps.org/display?v=p59ismsn521"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323850" y="2168525"/>
            <a:ext cx="68389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Arial"/>
                <a:ea typeface="Arial"/>
                <a:cs typeface="Arial"/>
                <a:sym typeface="Arial"/>
              </a:rPr>
              <a:t>DIGI SCHOOL</a:t>
            </a:r>
            <a:br>
              <a:rPr b="0" i="0" lang="en-US" sz="4800" u="none">
                <a:solidFill>
                  <a:srgbClr val="FFFFFF"/>
                </a:solidFill>
                <a:latin typeface="Arial"/>
                <a:ea typeface="Arial"/>
                <a:cs typeface="Arial"/>
                <a:sym typeface="Arial"/>
              </a:rPr>
            </a:br>
            <a:r>
              <a:rPr b="0" i="0" lang="en-US" sz="4800" u="none">
                <a:solidFill>
                  <a:srgbClr val="FFFFFF"/>
                </a:solidFill>
                <a:latin typeface="Arial"/>
                <a:ea typeface="Arial"/>
                <a:cs typeface="Arial"/>
                <a:sym typeface="Arial"/>
              </a:rPr>
              <a:t>ENGLISH LANGUAGE</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41433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92075" y="1708150"/>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268287" y="4543425"/>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387350" y="366712"/>
            <a:ext cx="2671762" cy="411162"/>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494212" y="166052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Verbs in the kitchen</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2F2F2"/>
              </a:buClr>
              <a:buSzPts val="1200"/>
              <a:buFont typeface="Arial"/>
              <a:buNone/>
            </a:pPr>
            <a:r>
              <a:rPr b="0" i="0" lang="en-US" sz="1200" u="none">
                <a:solidFill>
                  <a:srgbClr val="F2F2F2"/>
                </a:solidFill>
                <a:latin typeface="Arial"/>
                <a:ea typeface="Arial"/>
                <a:cs typeface="Arial"/>
                <a:sym typeface="Arial"/>
              </a:rPr>
              <a:t> Vegetables; Fruits</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Food pyramid</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29137" y="37814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Eating disorders</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611187" y="4648200"/>
            <a:ext cx="3832225" cy="33496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a:t>
            </a:r>
            <a:r>
              <a:rPr b="1"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3" name="Google Shape;123;p3"/>
          <p:cNvPicPr preferRelativeResize="0"/>
          <p:nvPr/>
        </p:nvPicPr>
        <p:blipFill rotWithShape="1">
          <a:blip r:embed="rId3">
            <a:alphaModFix/>
          </a:blip>
          <a:srcRect b="0" l="0" r="0" t="0"/>
          <a:stretch/>
        </p:blipFill>
        <p:spPr>
          <a:xfrm>
            <a:off x="298450" y="306387"/>
            <a:ext cx="2867025" cy="781050"/>
          </a:xfrm>
          <a:prstGeom prst="rect">
            <a:avLst/>
          </a:prstGeom>
          <a:noFill/>
          <a:ln>
            <a:noFill/>
          </a:ln>
        </p:spPr>
      </p:pic>
      <p:grpSp>
        <p:nvGrpSpPr>
          <p:cNvPr id="124" name="Google Shape;124;p3"/>
          <p:cNvGrpSpPr/>
          <p:nvPr/>
        </p:nvGrpSpPr>
        <p:grpSpPr>
          <a:xfrm>
            <a:off x="3176587" y="1741487"/>
            <a:ext cx="296862" cy="252412"/>
            <a:chOff x="1934025" y="1001650"/>
            <a:chExt cx="415300" cy="355600"/>
          </a:xfrm>
        </p:grpSpPr>
        <p:sp>
          <p:nvSpPr>
            <p:cNvPr id="125" name="Google Shape;12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29" name="Google Shape;129;p3"/>
          <p:cNvGrpSpPr/>
          <p:nvPr/>
        </p:nvGrpSpPr>
        <p:grpSpPr>
          <a:xfrm>
            <a:off x="1731962" y="1249362"/>
            <a:ext cx="296862" cy="252412"/>
            <a:chOff x="1934025" y="1001650"/>
            <a:chExt cx="415300" cy="355600"/>
          </a:xfrm>
        </p:grpSpPr>
        <p:sp>
          <p:nvSpPr>
            <p:cNvPr id="130" name="Google Shape;13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4" name="Google Shape;134;p3"/>
          <p:cNvGrpSpPr/>
          <p:nvPr/>
        </p:nvGrpSpPr>
        <p:grpSpPr>
          <a:xfrm>
            <a:off x="3221037" y="2438400"/>
            <a:ext cx="296862" cy="252412"/>
            <a:chOff x="1934025" y="1001650"/>
            <a:chExt cx="415300" cy="355600"/>
          </a:xfrm>
        </p:grpSpPr>
        <p:sp>
          <p:nvSpPr>
            <p:cNvPr id="135" name="Google Shape;13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9" name="Google Shape;139;p3"/>
          <p:cNvGrpSpPr/>
          <p:nvPr/>
        </p:nvGrpSpPr>
        <p:grpSpPr>
          <a:xfrm>
            <a:off x="3205162" y="3275012"/>
            <a:ext cx="296862" cy="252412"/>
            <a:chOff x="1934025" y="1001650"/>
            <a:chExt cx="415300" cy="355600"/>
          </a:xfrm>
        </p:grpSpPr>
        <p:sp>
          <p:nvSpPr>
            <p:cNvPr id="140" name="Google Shape;14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4" name="Google Shape;144;p3"/>
          <p:cNvGrpSpPr/>
          <p:nvPr/>
        </p:nvGrpSpPr>
        <p:grpSpPr>
          <a:xfrm>
            <a:off x="1579562" y="1096962"/>
            <a:ext cx="296862" cy="252412"/>
            <a:chOff x="1934025" y="1001650"/>
            <a:chExt cx="415300" cy="355600"/>
          </a:xfrm>
        </p:grpSpPr>
        <p:sp>
          <p:nvSpPr>
            <p:cNvPr id="145" name="Google Shape;14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9" name="Google Shape;149;p3"/>
          <p:cNvGrpSpPr/>
          <p:nvPr/>
        </p:nvGrpSpPr>
        <p:grpSpPr>
          <a:xfrm>
            <a:off x="3251200" y="4030662"/>
            <a:ext cx="296862" cy="252412"/>
            <a:chOff x="1934025" y="1001650"/>
            <a:chExt cx="415300" cy="355600"/>
          </a:xfrm>
        </p:grpSpPr>
        <p:sp>
          <p:nvSpPr>
            <p:cNvPr id="150" name="Google Shape;15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1" name="Google Shape;15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txBox="1"/>
          <p:nvPr>
            <p:ph type="ctrTitle"/>
          </p:nvPr>
        </p:nvSpPr>
        <p:spPr>
          <a:xfrm>
            <a:off x="3851275" y="1347787"/>
            <a:ext cx="4930775" cy="24034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sng">
                <a:solidFill>
                  <a:srgbClr val="114454"/>
                </a:solidFill>
                <a:hlinkClick r:id="rId3">
                  <a:extLst>
                    <a:ext uri="{A12FA001-AC4F-418D-AE19-62706E023703}">
                      <ahyp:hlinkClr val="tx"/>
                    </a:ext>
                  </a:extLst>
                </a:hlinkClick>
              </a:rPr>
              <a:t>PROMPTS AND  ACTIVITIES</a:t>
            </a:r>
            <a:endParaRPr/>
          </a:p>
        </p:txBody>
      </p:sp>
      <p:sp>
        <p:nvSpPr>
          <p:cNvPr id="159" name="Google Shape;159;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sng">
              <a:solidFill>
                <a:srgbClr val="0563C1"/>
              </a:solidFill>
              <a:latin typeface="Calibri"/>
              <a:ea typeface="Calibri"/>
              <a:cs typeface="Calibri"/>
              <a:sym typeface="Calibri"/>
            </a:endParaRPr>
          </a:p>
        </p:txBody>
      </p:sp>
      <p:sp>
        <p:nvSpPr>
          <p:cNvPr id="160" name="Google Shape;160;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1" name="Google Shape;161;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2" name="Google Shape;162;p4"/>
          <p:cNvPicPr preferRelativeResize="0"/>
          <p:nvPr/>
        </p:nvPicPr>
        <p:blipFill rotWithShape="1">
          <a:blip r:embed="rId4">
            <a:alphaModFix/>
          </a:blip>
          <a:srcRect b="0" l="0" r="0" t="0"/>
          <a:stretch/>
        </p:blipFill>
        <p:spPr>
          <a:xfrm>
            <a:off x="471487" y="12700"/>
            <a:ext cx="2528887" cy="466725"/>
          </a:xfrm>
          <a:prstGeom prst="rect">
            <a:avLst/>
          </a:prstGeom>
          <a:noFill/>
          <a:ln>
            <a:noFill/>
          </a:ln>
        </p:spPr>
      </p:pic>
      <p:sp>
        <p:nvSpPr>
          <p:cNvPr id="163" name="Google Shape;163;p4"/>
          <p:cNvSpPr txBox="1"/>
          <p:nvPr/>
        </p:nvSpPr>
        <p:spPr>
          <a:xfrm>
            <a:off x="368300" y="4672012"/>
            <a:ext cx="2735262" cy="2476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type="ctrTitle"/>
          </p:nvPr>
        </p:nvSpPr>
        <p:spPr>
          <a:xfrm>
            <a:off x="3851275" y="1563687"/>
            <a:ext cx="4767262" cy="23669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Foods and Their Healthier Alternatives</a:t>
            </a:r>
            <a:endParaRPr/>
          </a:p>
        </p:txBody>
      </p:sp>
      <p:sp>
        <p:nvSpPr>
          <p:cNvPr id="169" name="Google Shape;169;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70" name="Google Shape;170;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71" name="Google Shape;171;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72" name="Google Shape;172;p5"/>
          <p:cNvPicPr preferRelativeResize="0"/>
          <p:nvPr/>
        </p:nvPicPr>
        <p:blipFill rotWithShape="1">
          <a:blip r:embed="rId4">
            <a:alphaModFix/>
          </a:blip>
          <a:srcRect b="0" l="0" r="0" t="0"/>
          <a:stretch/>
        </p:blipFill>
        <p:spPr>
          <a:xfrm>
            <a:off x="611187" y="6350"/>
            <a:ext cx="2305050" cy="508000"/>
          </a:xfrm>
          <a:prstGeom prst="rect">
            <a:avLst/>
          </a:prstGeom>
          <a:noFill/>
          <a:ln>
            <a:noFill/>
          </a:ln>
        </p:spPr>
      </p:pic>
      <p:sp>
        <p:nvSpPr>
          <p:cNvPr id="173" name="Google Shape;173;p5"/>
          <p:cNvSpPr txBox="1"/>
          <p:nvPr/>
        </p:nvSpPr>
        <p:spPr>
          <a:xfrm>
            <a:off x="-328612" y="4630737"/>
            <a:ext cx="41751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17db7439c3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79" name="Google Shape;179;g117db7439c3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80" name="Google Shape;180;g117db7439c3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81" name="Google Shape;181;g117db7439c3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82" name="Google Shape;182;g117db7439c3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rPr>
              <a:t>https://learningapps.org/</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8" name="Google Shape;188;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9" name="Google Shape;189;p6"/>
          <p:cNvSpPr txBox="1"/>
          <p:nvPr/>
        </p:nvSpPr>
        <p:spPr>
          <a:xfrm>
            <a:off x="298450" y="44989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0" name="Google Shape;190;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1" name="Google Shape;191;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