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87" r:id="rId3"/>
    <p:sldId id="268" r:id="rId4"/>
    <p:sldId id="259" r:id="rId5"/>
    <p:sldId id="302" r:id="rId6"/>
    <p:sldId id="308" r:id="rId7"/>
    <p:sldId id="288" r:id="rId8"/>
    <p:sldId id="303" r:id="rId9"/>
    <p:sldId id="309" r:id="rId10"/>
    <p:sldId id="298" r:id="rId11"/>
    <p:sldId id="307" r:id="rId12"/>
    <p:sldId id="299" r:id="rId13"/>
    <p:sldId id="290"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Impact" panose="020B0806030902050204" pitchFamily="34" charset="0"/>
      <p:regular r:id="rId20"/>
    </p:embeddedFont>
    <p:embeddedFont>
      <p:font typeface="Nixie One" panose="020B0604020202020204" charset="0"/>
      <p:regular r:id="rId21"/>
    </p:embeddedFont>
    <p:embeddedFont>
      <p:font typeface="Roboto Slab" pitchFamily="2" charset="0"/>
      <p:regular r:id="rId22"/>
      <p:bold r:id="rId23"/>
    </p:embeddedFont>
    <p:embeddedFont>
      <p:font typeface="Weekly Free Light" panose="00000400000000000000" pitchFamily="50" charset="-18"/>
      <p:regular r:id="rId24"/>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74" autoAdjust="0"/>
  </p:normalViewPr>
  <p:slideViewPr>
    <p:cSldViewPr>
      <p:cViewPr varScale="1">
        <p:scale>
          <a:sx n="84" d="100"/>
          <a:sy n="84" d="100"/>
        </p:scale>
        <p:origin x="912"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FAAF7-8DB2-494B-BAAB-016EDAF18CB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sk-SK"/>
        </a:p>
      </dgm:t>
    </dgm:pt>
    <dgm:pt modelId="{3F68FF8B-8BEE-40CF-80E5-9A99403C4AF0}">
      <dgm:prSet phldrT="[Text]" custT="1"/>
      <dgm:spPr/>
      <dgm:t>
        <a:bodyPr/>
        <a:lstStyle/>
        <a:p>
          <a:r>
            <a:rPr lang="sk-SK" sz="2000" dirty="0">
              <a:latin typeface="Weekly Free Light" panose="00000400000000000000" pitchFamily="50" charset="-18"/>
            </a:rPr>
            <a:t>pásmo voľného obchodu</a:t>
          </a:r>
        </a:p>
      </dgm:t>
    </dgm:pt>
    <dgm:pt modelId="{1822E6DA-1DA4-4C21-801B-B0C3AB7A16C3}" type="parTrans" cxnId="{7E59BCAF-8A24-485E-90AE-010A0352E45C}">
      <dgm:prSet/>
      <dgm:spPr/>
      <dgm:t>
        <a:bodyPr/>
        <a:lstStyle/>
        <a:p>
          <a:endParaRPr lang="sk-SK"/>
        </a:p>
      </dgm:t>
    </dgm:pt>
    <dgm:pt modelId="{F053BC2E-FC10-4861-A454-E1918BF680B4}" type="sibTrans" cxnId="{7E59BCAF-8A24-485E-90AE-010A0352E45C}">
      <dgm:prSet/>
      <dgm:spPr/>
      <dgm:t>
        <a:bodyPr/>
        <a:lstStyle/>
        <a:p>
          <a:endParaRPr lang="sk-SK"/>
        </a:p>
      </dgm:t>
    </dgm:pt>
    <dgm:pt modelId="{3525E3CF-77BB-4B07-9703-AF8E4A459015}">
      <dgm:prSet phldrT="[Text]" custT="1"/>
      <dgm:spPr/>
      <dgm:t>
        <a:bodyPr/>
        <a:lstStyle/>
        <a:p>
          <a:r>
            <a:rPr lang="sk-SK" sz="2000" dirty="0">
              <a:latin typeface="Weekly Free Light" panose="00000400000000000000" pitchFamily="50" charset="-18"/>
            </a:rPr>
            <a:t>colná únia</a:t>
          </a:r>
        </a:p>
      </dgm:t>
    </dgm:pt>
    <dgm:pt modelId="{BD863690-ECF5-4925-AF9C-A48F2AFDA7A0}" type="parTrans" cxnId="{0F658BE8-75C3-404C-A47F-4564E77E5A9C}">
      <dgm:prSet/>
      <dgm:spPr/>
      <dgm:t>
        <a:bodyPr/>
        <a:lstStyle/>
        <a:p>
          <a:endParaRPr lang="sk-SK"/>
        </a:p>
      </dgm:t>
    </dgm:pt>
    <dgm:pt modelId="{4DDDEDB0-2E99-4689-B16A-B88214D67A12}" type="sibTrans" cxnId="{0F658BE8-75C3-404C-A47F-4564E77E5A9C}">
      <dgm:prSet/>
      <dgm:spPr/>
      <dgm:t>
        <a:bodyPr/>
        <a:lstStyle/>
        <a:p>
          <a:endParaRPr lang="sk-SK"/>
        </a:p>
      </dgm:t>
    </dgm:pt>
    <dgm:pt modelId="{C747521C-C60F-4DB9-B50F-5B89D019DFFD}">
      <dgm:prSet phldrT="[Text]" custT="1"/>
      <dgm:spPr/>
      <dgm:t>
        <a:bodyPr/>
        <a:lstStyle/>
        <a:p>
          <a:r>
            <a:rPr lang="sk-SK" sz="2000" dirty="0">
              <a:latin typeface="Weekly Free Light" panose="00000400000000000000" pitchFamily="50" charset="-18"/>
            </a:rPr>
            <a:t>menová únia</a:t>
          </a:r>
        </a:p>
      </dgm:t>
    </dgm:pt>
    <dgm:pt modelId="{F760DA41-7195-464B-A1A1-5ECD631B9BCE}" type="parTrans" cxnId="{4647A94B-323E-42F2-9343-8F4024F4F9E8}">
      <dgm:prSet/>
      <dgm:spPr/>
      <dgm:t>
        <a:bodyPr/>
        <a:lstStyle/>
        <a:p>
          <a:endParaRPr lang="sk-SK"/>
        </a:p>
      </dgm:t>
    </dgm:pt>
    <dgm:pt modelId="{F383C424-1E0A-4ABD-8265-4946A1007836}" type="sibTrans" cxnId="{4647A94B-323E-42F2-9343-8F4024F4F9E8}">
      <dgm:prSet/>
      <dgm:spPr/>
      <dgm:t>
        <a:bodyPr/>
        <a:lstStyle/>
        <a:p>
          <a:endParaRPr lang="sk-SK"/>
        </a:p>
      </dgm:t>
    </dgm:pt>
    <dgm:pt modelId="{6B109921-A0FF-4EC5-BE36-3723A63A324D}">
      <dgm:prSet custT="1"/>
      <dgm:spPr/>
      <dgm:t>
        <a:bodyPr/>
        <a:lstStyle/>
        <a:p>
          <a:r>
            <a:rPr lang="sk-SK" sz="2000" dirty="0">
              <a:latin typeface="Weekly Free Light" panose="00000400000000000000" pitchFamily="50" charset="-18"/>
            </a:rPr>
            <a:t>hospodárska únia</a:t>
          </a:r>
        </a:p>
      </dgm:t>
    </dgm:pt>
    <dgm:pt modelId="{08624054-817E-4FE4-9AD5-6D43422B457C}" type="parTrans" cxnId="{AD0EFBF8-3150-47A6-B7D5-8E320AA18DD9}">
      <dgm:prSet/>
      <dgm:spPr/>
      <dgm:t>
        <a:bodyPr/>
        <a:lstStyle/>
        <a:p>
          <a:endParaRPr lang="sk-SK"/>
        </a:p>
      </dgm:t>
    </dgm:pt>
    <dgm:pt modelId="{3BBD3D74-6276-4101-A706-78583BD8EF6B}" type="sibTrans" cxnId="{AD0EFBF8-3150-47A6-B7D5-8E320AA18DD9}">
      <dgm:prSet/>
      <dgm:spPr/>
      <dgm:t>
        <a:bodyPr/>
        <a:lstStyle/>
        <a:p>
          <a:endParaRPr lang="sk-SK"/>
        </a:p>
      </dgm:t>
    </dgm:pt>
    <dgm:pt modelId="{2B791C47-8934-4A9B-AD9C-167606FF183F}">
      <dgm:prSet custT="1"/>
      <dgm:spPr/>
      <dgm:t>
        <a:bodyPr/>
        <a:lstStyle/>
        <a:p>
          <a:r>
            <a:rPr lang="sk-SK" sz="2000" dirty="0">
              <a:latin typeface="Weekly Free Light" panose="00000400000000000000" pitchFamily="50" charset="-18"/>
            </a:rPr>
            <a:t>spoločný trh</a:t>
          </a:r>
        </a:p>
      </dgm:t>
    </dgm:pt>
    <dgm:pt modelId="{D36EFADB-EBC6-4626-942C-6A5010840F9F}" type="parTrans" cxnId="{8253E189-EDBE-48AF-ADFE-DF7E9961625B}">
      <dgm:prSet/>
      <dgm:spPr/>
      <dgm:t>
        <a:bodyPr/>
        <a:lstStyle/>
        <a:p>
          <a:endParaRPr lang="sk-SK"/>
        </a:p>
      </dgm:t>
    </dgm:pt>
    <dgm:pt modelId="{2EAE3BF9-F6FC-4F9C-9CDC-3759CB30F917}" type="sibTrans" cxnId="{8253E189-EDBE-48AF-ADFE-DF7E9961625B}">
      <dgm:prSet/>
      <dgm:spPr/>
      <dgm:t>
        <a:bodyPr/>
        <a:lstStyle/>
        <a:p>
          <a:endParaRPr lang="sk-SK"/>
        </a:p>
      </dgm:t>
    </dgm:pt>
    <dgm:pt modelId="{23DF519E-6878-4B14-87BB-EB3169D35FC6}" type="pres">
      <dgm:prSet presAssocID="{42BFAAF7-8DB2-494B-BAAB-016EDAF18CB1}" presName="linear" presStyleCnt="0">
        <dgm:presLayoutVars>
          <dgm:dir/>
          <dgm:animLvl val="lvl"/>
          <dgm:resizeHandles val="exact"/>
        </dgm:presLayoutVars>
      </dgm:prSet>
      <dgm:spPr/>
    </dgm:pt>
    <dgm:pt modelId="{BC4769C1-CE81-47A1-8FA1-DCA149CDC4AE}" type="pres">
      <dgm:prSet presAssocID="{3F68FF8B-8BEE-40CF-80E5-9A99403C4AF0}" presName="parentLin" presStyleCnt="0"/>
      <dgm:spPr/>
    </dgm:pt>
    <dgm:pt modelId="{330E1DA9-C280-46C2-B493-DD5988007F1C}" type="pres">
      <dgm:prSet presAssocID="{3F68FF8B-8BEE-40CF-80E5-9A99403C4AF0}" presName="parentLeftMargin" presStyleLbl="node1" presStyleIdx="0" presStyleCnt="5"/>
      <dgm:spPr/>
    </dgm:pt>
    <dgm:pt modelId="{AA4986BC-EDFB-4E64-ADFF-430CC6C858F6}" type="pres">
      <dgm:prSet presAssocID="{3F68FF8B-8BEE-40CF-80E5-9A99403C4AF0}" presName="parentText" presStyleLbl="node1" presStyleIdx="0" presStyleCnt="5">
        <dgm:presLayoutVars>
          <dgm:chMax val="0"/>
          <dgm:bulletEnabled val="1"/>
        </dgm:presLayoutVars>
      </dgm:prSet>
      <dgm:spPr/>
    </dgm:pt>
    <dgm:pt modelId="{9560B533-3193-41F3-9242-178A0D230DD8}" type="pres">
      <dgm:prSet presAssocID="{3F68FF8B-8BEE-40CF-80E5-9A99403C4AF0}" presName="negativeSpace" presStyleCnt="0"/>
      <dgm:spPr/>
    </dgm:pt>
    <dgm:pt modelId="{CAC34613-C979-4694-BD53-E66EA7B7FC70}" type="pres">
      <dgm:prSet presAssocID="{3F68FF8B-8BEE-40CF-80E5-9A99403C4AF0}" presName="childText" presStyleLbl="conFgAcc1" presStyleIdx="0" presStyleCnt="5" custLinFactY="-11531" custLinFactNeighborX="-3156" custLinFactNeighborY="-100000">
        <dgm:presLayoutVars>
          <dgm:bulletEnabled val="1"/>
        </dgm:presLayoutVars>
      </dgm:prSet>
      <dgm:spPr/>
    </dgm:pt>
    <dgm:pt modelId="{4F139BFC-5210-4379-8950-1B5218EA7207}" type="pres">
      <dgm:prSet presAssocID="{F053BC2E-FC10-4861-A454-E1918BF680B4}" presName="spaceBetweenRectangles" presStyleCnt="0"/>
      <dgm:spPr/>
    </dgm:pt>
    <dgm:pt modelId="{A7FFE0D4-895F-4193-9E1B-90114D99981C}" type="pres">
      <dgm:prSet presAssocID="{3525E3CF-77BB-4B07-9703-AF8E4A459015}" presName="parentLin" presStyleCnt="0"/>
      <dgm:spPr/>
    </dgm:pt>
    <dgm:pt modelId="{008A11B1-A226-4183-ACFE-7570D70DF297}" type="pres">
      <dgm:prSet presAssocID="{3525E3CF-77BB-4B07-9703-AF8E4A459015}" presName="parentLeftMargin" presStyleLbl="node1" presStyleIdx="0" presStyleCnt="5"/>
      <dgm:spPr/>
    </dgm:pt>
    <dgm:pt modelId="{9BF84CC6-D205-49D8-84B8-911F9E3D6175}" type="pres">
      <dgm:prSet presAssocID="{3525E3CF-77BB-4B07-9703-AF8E4A459015}" presName="parentText" presStyleLbl="node1" presStyleIdx="1" presStyleCnt="5">
        <dgm:presLayoutVars>
          <dgm:chMax val="0"/>
          <dgm:bulletEnabled val="1"/>
        </dgm:presLayoutVars>
      </dgm:prSet>
      <dgm:spPr/>
    </dgm:pt>
    <dgm:pt modelId="{780031C1-0FD8-45A7-A54B-907625CD4CFF}" type="pres">
      <dgm:prSet presAssocID="{3525E3CF-77BB-4B07-9703-AF8E4A459015}" presName="negativeSpace" presStyleCnt="0"/>
      <dgm:spPr/>
    </dgm:pt>
    <dgm:pt modelId="{DCF7CAE7-0C67-457D-B07A-B350335CAD4D}" type="pres">
      <dgm:prSet presAssocID="{3525E3CF-77BB-4B07-9703-AF8E4A459015}" presName="childText" presStyleLbl="conFgAcc1" presStyleIdx="1" presStyleCnt="5">
        <dgm:presLayoutVars>
          <dgm:bulletEnabled val="1"/>
        </dgm:presLayoutVars>
      </dgm:prSet>
      <dgm:spPr/>
    </dgm:pt>
    <dgm:pt modelId="{480E683B-A50C-4982-8E64-60A20C707746}" type="pres">
      <dgm:prSet presAssocID="{4DDDEDB0-2E99-4689-B16A-B88214D67A12}" presName="spaceBetweenRectangles" presStyleCnt="0"/>
      <dgm:spPr/>
    </dgm:pt>
    <dgm:pt modelId="{37B4AA1F-FAFD-4EA7-9288-EAEB6B3AD8A5}" type="pres">
      <dgm:prSet presAssocID="{2B791C47-8934-4A9B-AD9C-167606FF183F}" presName="parentLin" presStyleCnt="0"/>
      <dgm:spPr/>
    </dgm:pt>
    <dgm:pt modelId="{00265944-8F42-433E-AE0F-0F260D08C70A}" type="pres">
      <dgm:prSet presAssocID="{2B791C47-8934-4A9B-AD9C-167606FF183F}" presName="parentLeftMargin" presStyleLbl="node1" presStyleIdx="1" presStyleCnt="5"/>
      <dgm:spPr/>
    </dgm:pt>
    <dgm:pt modelId="{2023B69B-BB6E-42C3-A894-CBA5281C017F}" type="pres">
      <dgm:prSet presAssocID="{2B791C47-8934-4A9B-AD9C-167606FF183F}" presName="parentText" presStyleLbl="node1" presStyleIdx="2" presStyleCnt="5">
        <dgm:presLayoutVars>
          <dgm:chMax val="0"/>
          <dgm:bulletEnabled val="1"/>
        </dgm:presLayoutVars>
      </dgm:prSet>
      <dgm:spPr/>
    </dgm:pt>
    <dgm:pt modelId="{FD9C98EC-F8B8-4354-A586-E06746BAAA65}" type="pres">
      <dgm:prSet presAssocID="{2B791C47-8934-4A9B-AD9C-167606FF183F}" presName="negativeSpace" presStyleCnt="0"/>
      <dgm:spPr/>
    </dgm:pt>
    <dgm:pt modelId="{9319C39C-9273-48E9-97B5-76C7BFF9145C}" type="pres">
      <dgm:prSet presAssocID="{2B791C47-8934-4A9B-AD9C-167606FF183F}" presName="childText" presStyleLbl="conFgAcc1" presStyleIdx="2" presStyleCnt="5">
        <dgm:presLayoutVars>
          <dgm:bulletEnabled val="1"/>
        </dgm:presLayoutVars>
      </dgm:prSet>
      <dgm:spPr/>
    </dgm:pt>
    <dgm:pt modelId="{F43242EF-22D7-4CB3-8BAF-90BC19606F05}" type="pres">
      <dgm:prSet presAssocID="{2EAE3BF9-F6FC-4F9C-9CDC-3759CB30F917}" presName="spaceBetweenRectangles" presStyleCnt="0"/>
      <dgm:spPr/>
    </dgm:pt>
    <dgm:pt modelId="{DEC892D3-1A5E-4365-A19C-FA1A9AF69FEB}" type="pres">
      <dgm:prSet presAssocID="{6B109921-A0FF-4EC5-BE36-3723A63A324D}" presName="parentLin" presStyleCnt="0"/>
      <dgm:spPr/>
    </dgm:pt>
    <dgm:pt modelId="{1066D6B7-5392-40DD-A484-CDFB63C1F3E6}" type="pres">
      <dgm:prSet presAssocID="{6B109921-A0FF-4EC5-BE36-3723A63A324D}" presName="parentLeftMargin" presStyleLbl="node1" presStyleIdx="2" presStyleCnt="5"/>
      <dgm:spPr/>
    </dgm:pt>
    <dgm:pt modelId="{506FB728-1412-4CF7-8E57-AEA04ADDAB10}" type="pres">
      <dgm:prSet presAssocID="{6B109921-A0FF-4EC5-BE36-3723A63A324D}" presName="parentText" presStyleLbl="node1" presStyleIdx="3" presStyleCnt="5">
        <dgm:presLayoutVars>
          <dgm:chMax val="0"/>
          <dgm:bulletEnabled val="1"/>
        </dgm:presLayoutVars>
      </dgm:prSet>
      <dgm:spPr/>
    </dgm:pt>
    <dgm:pt modelId="{B97C2105-8855-45B8-99A1-D981B550ECD3}" type="pres">
      <dgm:prSet presAssocID="{6B109921-A0FF-4EC5-BE36-3723A63A324D}" presName="negativeSpace" presStyleCnt="0"/>
      <dgm:spPr/>
    </dgm:pt>
    <dgm:pt modelId="{0C43BEE1-80F3-4AC2-BC2E-B83EB1FA78E1}" type="pres">
      <dgm:prSet presAssocID="{6B109921-A0FF-4EC5-BE36-3723A63A324D}" presName="childText" presStyleLbl="conFgAcc1" presStyleIdx="3" presStyleCnt="5">
        <dgm:presLayoutVars>
          <dgm:bulletEnabled val="1"/>
        </dgm:presLayoutVars>
      </dgm:prSet>
      <dgm:spPr/>
    </dgm:pt>
    <dgm:pt modelId="{3DAABE29-9394-4282-9CC5-CBF93CFCA114}" type="pres">
      <dgm:prSet presAssocID="{3BBD3D74-6276-4101-A706-78583BD8EF6B}" presName="spaceBetweenRectangles" presStyleCnt="0"/>
      <dgm:spPr/>
    </dgm:pt>
    <dgm:pt modelId="{F366E349-4868-48D8-B421-5F1C5DE8D08F}" type="pres">
      <dgm:prSet presAssocID="{C747521C-C60F-4DB9-B50F-5B89D019DFFD}" presName="parentLin" presStyleCnt="0"/>
      <dgm:spPr/>
    </dgm:pt>
    <dgm:pt modelId="{0DC1890B-5D45-4D0C-AE36-1EABD9ED738F}" type="pres">
      <dgm:prSet presAssocID="{C747521C-C60F-4DB9-B50F-5B89D019DFFD}" presName="parentLeftMargin" presStyleLbl="node1" presStyleIdx="3" presStyleCnt="5"/>
      <dgm:spPr/>
    </dgm:pt>
    <dgm:pt modelId="{0D639C8E-3C55-42F5-AACA-5FDB5BCAE618}" type="pres">
      <dgm:prSet presAssocID="{C747521C-C60F-4DB9-B50F-5B89D019DFFD}" presName="parentText" presStyleLbl="node1" presStyleIdx="4" presStyleCnt="5">
        <dgm:presLayoutVars>
          <dgm:chMax val="0"/>
          <dgm:bulletEnabled val="1"/>
        </dgm:presLayoutVars>
      </dgm:prSet>
      <dgm:spPr/>
    </dgm:pt>
    <dgm:pt modelId="{7A118D52-8237-4F70-B167-4B521F0D91E1}" type="pres">
      <dgm:prSet presAssocID="{C747521C-C60F-4DB9-B50F-5B89D019DFFD}" presName="negativeSpace" presStyleCnt="0"/>
      <dgm:spPr/>
    </dgm:pt>
    <dgm:pt modelId="{CA4D0744-ED7C-4233-8C70-1F5BC82D037D}" type="pres">
      <dgm:prSet presAssocID="{C747521C-C60F-4DB9-B50F-5B89D019DFFD}" presName="childText" presStyleLbl="conFgAcc1" presStyleIdx="4" presStyleCnt="5">
        <dgm:presLayoutVars>
          <dgm:bulletEnabled val="1"/>
        </dgm:presLayoutVars>
      </dgm:prSet>
      <dgm:spPr/>
    </dgm:pt>
  </dgm:ptLst>
  <dgm:cxnLst>
    <dgm:cxn modelId="{848DBC0B-1687-415F-949E-DDAEBB341268}" type="presOf" srcId="{3525E3CF-77BB-4B07-9703-AF8E4A459015}" destId="{008A11B1-A226-4183-ACFE-7570D70DF297}" srcOrd="0" destOrd="0" presId="urn:microsoft.com/office/officeart/2005/8/layout/list1"/>
    <dgm:cxn modelId="{98F31C1E-5DFC-440E-B912-EDEEE2F23B29}" type="presOf" srcId="{C747521C-C60F-4DB9-B50F-5B89D019DFFD}" destId="{0D639C8E-3C55-42F5-AACA-5FDB5BCAE618}" srcOrd="1" destOrd="0" presId="urn:microsoft.com/office/officeart/2005/8/layout/list1"/>
    <dgm:cxn modelId="{156CAC2E-A47E-404D-BCE2-B3F362B3D17C}" type="presOf" srcId="{C747521C-C60F-4DB9-B50F-5B89D019DFFD}" destId="{0DC1890B-5D45-4D0C-AE36-1EABD9ED738F}" srcOrd="0" destOrd="0" presId="urn:microsoft.com/office/officeart/2005/8/layout/list1"/>
    <dgm:cxn modelId="{B53D9E2F-43A3-4B3B-ADBA-B6AF468808EC}" type="presOf" srcId="{6B109921-A0FF-4EC5-BE36-3723A63A324D}" destId="{1066D6B7-5392-40DD-A484-CDFB63C1F3E6}" srcOrd="0" destOrd="0" presId="urn:microsoft.com/office/officeart/2005/8/layout/list1"/>
    <dgm:cxn modelId="{BF141068-B33B-4283-BC4A-1D2BB89FC1FB}" type="presOf" srcId="{3F68FF8B-8BEE-40CF-80E5-9A99403C4AF0}" destId="{330E1DA9-C280-46C2-B493-DD5988007F1C}" srcOrd="0" destOrd="0" presId="urn:microsoft.com/office/officeart/2005/8/layout/list1"/>
    <dgm:cxn modelId="{4647A94B-323E-42F2-9343-8F4024F4F9E8}" srcId="{42BFAAF7-8DB2-494B-BAAB-016EDAF18CB1}" destId="{C747521C-C60F-4DB9-B50F-5B89D019DFFD}" srcOrd="4" destOrd="0" parTransId="{F760DA41-7195-464B-A1A1-5ECD631B9BCE}" sibTransId="{F383C424-1E0A-4ABD-8265-4946A1007836}"/>
    <dgm:cxn modelId="{FBAA1779-3975-4328-9D6D-B03A94C2ABFB}" type="presOf" srcId="{42BFAAF7-8DB2-494B-BAAB-016EDAF18CB1}" destId="{23DF519E-6878-4B14-87BB-EB3169D35FC6}" srcOrd="0" destOrd="0" presId="urn:microsoft.com/office/officeart/2005/8/layout/list1"/>
    <dgm:cxn modelId="{8253E189-EDBE-48AF-ADFE-DF7E9961625B}" srcId="{42BFAAF7-8DB2-494B-BAAB-016EDAF18CB1}" destId="{2B791C47-8934-4A9B-AD9C-167606FF183F}" srcOrd="2" destOrd="0" parTransId="{D36EFADB-EBC6-4626-942C-6A5010840F9F}" sibTransId="{2EAE3BF9-F6FC-4F9C-9CDC-3759CB30F917}"/>
    <dgm:cxn modelId="{95F0B991-B1E7-48F9-A869-14A900D34D09}" type="presOf" srcId="{2B791C47-8934-4A9B-AD9C-167606FF183F}" destId="{00265944-8F42-433E-AE0F-0F260D08C70A}" srcOrd="0" destOrd="0" presId="urn:microsoft.com/office/officeart/2005/8/layout/list1"/>
    <dgm:cxn modelId="{7E59BCAF-8A24-485E-90AE-010A0352E45C}" srcId="{42BFAAF7-8DB2-494B-BAAB-016EDAF18CB1}" destId="{3F68FF8B-8BEE-40CF-80E5-9A99403C4AF0}" srcOrd="0" destOrd="0" parTransId="{1822E6DA-1DA4-4C21-801B-B0C3AB7A16C3}" sibTransId="{F053BC2E-FC10-4861-A454-E1918BF680B4}"/>
    <dgm:cxn modelId="{19D132B2-CEFA-45BA-9FAA-FC8AF6E13D4B}" type="presOf" srcId="{6B109921-A0FF-4EC5-BE36-3723A63A324D}" destId="{506FB728-1412-4CF7-8E57-AEA04ADDAB10}" srcOrd="1" destOrd="0" presId="urn:microsoft.com/office/officeart/2005/8/layout/list1"/>
    <dgm:cxn modelId="{A8E17CB3-F080-4B7A-8077-954BC31E2663}" type="presOf" srcId="{2B791C47-8934-4A9B-AD9C-167606FF183F}" destId="{2023B69B-BB6E-42C3-A894-CBA5281C017F}" srcOrd="1" destOrd="0" presId="urn:microsoft.com/office/officeart/2005/8/layout/list1"/>
    <dgm:cxn modelId="{A90369D3-42DB-4024-813C-01892892DE2C}" type="presOf" srcId="{3F68FF8B-8BEE-40CF-80E5-9A99403C4AF0}" destId="{AA4986BC-EDFB-4E64-ADFF-430CC6C858F6}" srcOrd="1" destOrd="0" presId="urn:microsoft.com/office/officeart/2005/8/layout/list1"/>
    <dgm:cxn modelId="{673B55DB-22B5-4B19-A7E2-E568CDA604C9}" type="presOf" srcId="{3525E3CF-77BB-4B07-9703-AF8E4A459015}" destId="{9BF84CC6-D205-49D8-84B8-911F9E3D6175}" srcOrd="1" destOrd="0" presId="urn:microsoft.com/office/officeart/2005/8/layout/list1"/>
    <dgm:cxn modelId="{0F658BE8-75C3-404C-A47F-4564E77E5A9C}" srcId="{42BFAAF7-8DB2-494B-BAAB-016EDAF18CB1}" destId="{3525E3CF-77BB-4B07-9703-AF8E4A459015}" srcOrd="1" destOrd="0" parTransId="{BD863690-ECF5-4925-AF9C-A48F2AFDA7A0}" sibTransId="{4DDDEDB0-2E99-4689-B16A-B88214D67A12}"/>
    <dgm:cxn modelId="{AD0EFBF8-3150-47A6-B7D5-8E320AA18DD9}" srcId="{42BFAAF7-8DB2-494B-BAAB-016EDAF18CB1}" destId="{6B109921-A0FF-4EC5-BE36-3723A63A324D}" srcOrd="3" destOrd="0" parTransId="{08624054-817E-4FE4-9AD5-6D43422B457C}" sibTransId="{3BBD3D74-6276-4101-A706-78583BD8EF6B}"/>
    <dgm:cxn modelId="{7419D060-F432-4165-B3BF-7FD3A7F2C3E4}" type="presParOf" srcId="{23DF519E-6878-4B14-87BB-EB3169D35FC6}" destId="{BC4769C1-CE81-47A1-8FA1-DCA149CDC4AE}" srcOrd="0" destOrd="0" presId="urn:microsoft.com/office/officeart/2005/8/layout/list1"/>
    <dgm:cxn modelId="{BCF65918-D6D9-47A2-8EEA-987A62F63F2B}" type="presParOf" srcId="{BC4769C1-CE81-47A1-8FA1-DCA149CDC4AE}" destId="{330E1DA9-C280-46C2-B493-DD5988007F1C}" srcOrd="0" destOrd="0" presId="urn:microsoft.com/office/officeart/2005/8/layout/list1"/>
    <dgm:cxn modelId="{14EB2124-3358-47C7-9C69-4923B55EF5AF}" type="presParOf" srcId="{BC4769C1-CE81-47A1-8FA1-DCA149CDC4AE}" destId="{AA4986BC-EDFB-4E64-ADFF-430CC6C858F6}" srcOrd="1" destOrd="0" presId="urn:microsoft.com/office/officeart/2005/8/layout/list1"/>
    <dgm:cxn modelId="{F091E5E1-952D-4DAE-BF8B-578F4B446E14}" type="presParOf" srcId="{23DF519E-6878-4B14-87BB-EB3169D35FC6}" destId="{9560B533-3193-41F3-9242-178A0D230DD8}" srcOrd="1" destOrd="0" presId="urn:microsoft.com/office/officeart/2005/8/layout/list1"/>
    <dgm:cxn modelId="{76F3362A-E9C3-45FE-9190-ED90EC6A1A6F}" type="presParOf" srcId="{23DF519E-6878-4B14-87BB-EB3169D35FC6}" destId="{CAC34613-C979-4694-BD53-E66EA7B7FC70}" srcOrd="2" destOrd="0" presId="urn:microsoft.com/office/officeart/2005/8/layout/list1"/>
    <dgm:cxn modelId="{29CDEAD8-E315-4AA7-B2E7-8F39CDBC9186}" type="presParOf" srcId="{23DF519E-6878-4B14-87BB-EB3169D35FC6}" destId="{4F139BFC-5210-4379-8950-1B5218EA7207}" srcOrd="3" destOrd="0" presId="urn:microsoft.com/office/officeart/2005/8/layout/list1"/>
    <dgm:cxn modelId="{A0A4D984-DF0F-49A4-9E84-A97B4FF28A01}" type="presParOf" srcId="{23DF519E-6878-4B14-87BB-EB3169D35FC6}" destId="{A7FFE0D4-895F-4193-9E1B-90114D99981C}" srcOrd="4" destOrd="0" presId="urn:microsoft.com/office/officeart/2005/8/layout/list1"/>
    <dgm:cxn modelId="{9A03D4B6-4D78-400A-AAB9-76289EAF90D0}" type="presParOf" srcId="{A7FFE0D4-895F-4193-9E1B-90114D99981C}" destId="{008A11B1-A226-4183-ACFE-7570D70DF297}" srcOrd="0" destOrd="0" presId="urn:microsoft.com/office/officeart/2005/8/layout/list1"/>
    <dgm:cxn modelId="{6069CA44-8C36-4B58-A445-2C4A5CE953F2}" type="presParOf" srcId="{A7FFE0D4-895F-4193-9E1B-90114D99981C}" destId="{9BF84CC6-D205-49D8-84B8-911F9E3D6175}" srcOrd="1" destOrd="0" presId="urn:microsoft.com/office/officeart/2005/8/layout/list1"/>
    <dgm:cxn modelId="{6AAF353E-A1F6-4AD0-9ADA-87AC6CDE8848}" type="presParOf" srcId="{23DF519E-6878-4B14-87BB-EB3169D35FC6}" destId="{780031C1-0FD8-45A7-A54B-907625CD4CFF}" srcOrd="5" destOrd="0" presId="urn:microsoft.com/office/officeart/2005/8/layout/list1"/>
    <dgm:cxn modelId="{7E10BE74-92B1-45E6-BE25-3A45358E0796}" type="presParOf" srcId="{23DF519E-6878-4B14-87BB-EB3169D35FC6}" destId="{DCF7CAE7-0C67-457D-B07A-B350335CAD4D}" srcOrd="6" destOrd="0" presId="urn:microsoft.com/office/officeart/2005/8/layout/list1"/>
    <dgm:cxn modelId="{ED0C0884-20AB-4725-B903-2FDAE3CE53B4}" type="presParOf" srcId="{23DF519E-6878-4B14-87BB-EB3169D35FC6}" destId="{480E683B-A50C-4982-8E64-60A20C707746}" srcOrd="7" destOrd="0" presId="urn:microsoft.com/office/officeart/2005/8/layout/list1"/>
    <dgm:cxn modelId="{7072F799-122F-423B-83D3-53E4AE75FD85}" type="presParOf" srcId="{23DF519E-6878-4B14-87BB-EB3169D35FC6}" destId="{37B4AA1F-FAFD-4EA7-9288-EAEB6B3AD8A5}" srcOrd="8" destOrd="0" presId="urn:microsoft.com/office/officeart/2005/8/layout/list1"/>
    <dgm:cxn modelId="{1EE1A56F-97CB-41F9-8F6E-F2492A394EDD}" type="presParOf" srcId="{37B4AA1F-FAFD-4EA7-9288-EAEB6B3AD8A5}" destId="{00265944-8F42-433E-AE0F-0F260D08C70A}" srcOrd="0" destOrd="0" presId="urn:microsoft.com/office/officeart/2005/8/layout/list1"/>
    <dgm:cxn modelId="{F9356642-F7E5-453B-817F-66C786E595E2}" type="presParOf" srcId="{37B4AA1F-FAFD-4EA7-9288-EAEB6B3AD8A5}" destId="{2023B69B-BB6E-42C3-A894-CBA5281C017F}" srcOrd="1" destOrd="0" presId="urn:microsoft.com/office/officeart/2005/8/layout/list1"/>
    <dgm:cxn modelId="{BB6D7D53-B8CE-48CD-BB5A-0E95C25832A0}" type="presParOf" srcId="{23DF519E-6878-4B14-87BB-EB3169D35FC6}" destId="{FD9C98EC-F8B8-4354-A586-E06746BAAA65}" srcOrd="9" destOrd="0" presId="urn:microsoft.com/office/officeart/2005/8/layout/list1"/>
    <dgm:cxn modelId="{66A8E73D-0CFB-45CE-B9FD-07CAD71F4057}" type="presParOf" srcId="{23DF519E-6878-4B14-87BB-EB3169D35FC6}" destId="{9319C39C-9273-48E9-97B5-76C7BFF9145C}" srcOrd="10" destOrd="0" presId="urn:microsoft.com/office/officeart/2005/8/layout/list1"/>
    <dgm:cxn modelId="{CD0E342A-9A17-4CC0-89F0-A3A7EB3ADE26}" type="presParOf" srcId="{23DF519E-6878-4B14-87BB-EB3169D35FC6}" destId="{F43242EF-22D7-4CB3-8BAF-90BC19606F05}" srcOrd="11" destOrd="0" presId="urn:microsoft.com/office/officeart/2005/8/layout/list1"/>
    <dgm:cxn modelId="{C041FFEF-B166-499C-AE4E-B9AEB9B4C749}" type="presParOf" srcId="{23DF519E-6878-4B14-87BB-EB3169D35FC6}" destId="{DEC892D3-1A5E-4365-A19C-FA1A9AF69FEB}" srcOrd="12" destOrd="0" presId="urn:microsoft.com/office/officeart/2005/8/layout/list1"/>
    <dgm:cxn modelId="{941D9153-3E00-498C-9532-A3943842732C}" type="presParOf" srcId="{DEC892D3-1A5E-4365-A19C-FA1A9AF69FEB}" destId="{1066D6B7-5392-40DD-A484-CDFB63C1F3E6}" srcOrd="0" destOrd="0" presId="urn:microsoft.com/office/officeart/2005/8/layout/list1"/>
    <dgm:cxn modelId="{09E56EAC-A234-47AD-9489-4191CEADE10A}" type="presParOf" srcId="{DEC892D3-1A5E-4365-A19C-FA1A9AF69FEB}" destId="{506FB728-1412-4CF7-8E57-AEA04ADDAB10}" srcOrd="1" destOrd="0" presId="urn:microsoft.com/office/officeart/2005/8/layout/list1"/>
    <dgm:cxn modelId="{27263E58-03EF-4BA6-83BC-40F1E70059F3}" type="presParOf" srcId="{23DF519E-6878-4B14-87BB-EB3169D35FC6}" destId="{B97C2105-8855-45B8-99A1-D981B550ECD3}" srcOrd="13" destOrd="0" presId="urn:microsoft.com/office/officeart/2005/8/layout/list1"/>
    <dgm:cxn modelId="{5B48C6EC-C219-4B2C-9171-0D361F8EC120}" type="presParOf" srcId="{23DF519E-6878-4B14-87BB-EB3169D35FC6}" destId="{0C43BEE1-80F3-4AC2-BC2E-B83EB1FA78E1}" srcOrd="14" destOrd="0" presId="urn:microsoft.com/office/officeart/2005/8/layout/list1"/>
    <dgm:cxn modelId="{8417228F-C875-4AA0-99B8-43A6842D3DA4}" type="presParOf" srcId="{23DF519E-6878-4B14-87BB-EB3169D35FC6}" destId="{3DAABE29-9394-4282-9CC5-CBF93CFCA114}" srcOrd="15" destOrd="0" presId="urn:microsoft.com/office/officeart/2005/8/layout/list1"/>
    <dgm:cxn modelId="{95C1DDF3-2B79-45AF-B082-855752459962}" type="presParOf" srcId="{23DF519E-6878-4B14-87BB-EB3169D35FC6}" destId="{F366E349-4868-48D8-B421-5F1C5DE8D08F}" srcOrd="16" destOrd="0" presId="urn:microsoft.com/office/officeart/2005/8/layout/list1"/>
    <dgm:cxn modelId="{A2E5EF0B-F757-45B3-90E8-39F463440DF7}" type="presParOf" srcId="{F366E349-4868-48D8-B421-5F1C5DE8D08F}" destId="{0DC1890B-5D45-4D0C-AE36-1EABD9ED738F}" srcOrd="0" destOrd="0" presId="urn:microsoft.com/office/officeart/2005/8/layout/list1"/>
    <dgm:cxn modelId="{AAAADFF9-33F5-46BA-94A7-CF223EAE7699}" type="presParOf" srcId="{F366E349-4868-48D8-B421-5F1C5DE8D08F}" destId="{0D639C8E-3C55-42F5-AACA-5FDB5BCAE618}" srcOrd="1" destOrd="0" presId="urn:microsoft.com/office/officeart/2005/8/layout/list1"/>
    <dgm:cxn modelId="{902437AF-210E-4035-AB2F-C6F52F8DDD6F}" type="presParOf" srcId="{23DF519E-6878-4B14-87BB-EB3169D35FC6}" destId="{7A118D52-8237-4F70-B167-4B521F0D91E1}" srcOrd="17" destOrd="0" presId="urn:microsoft.com/office/officeart/2005/8/layout/list1"/>
    <dgm:cxn modelId="{214BE052-7465-4BB9-B900-B3FE0887FAE9}" type="presParOf" srcId="{23DF519E-6878-4B14-87BB-EB3169D35FC6}" destId="{CA4D0744-ED7C-4233-8C70-1F5BC82D037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939F4-F260-4764-98A9-D5FCBA1CD1F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sk-SK"/>
        </a:p>
      </dgm:t>
    </dgm:pt>
    <dgm:pt modelId="{67C2F8AF-A543-4573-BECA-FE7C133D881A}">
      <dgm:prSet phldrT="[Text]" custT="1"/>
      <dgm:spPr/>
      <dgm:t>
        <a:bodyPr/>
        <a:lstStyle/>
        <a:p>
          <a:r>
            <a:rPr lang="sk-SK" sz="1400" b="1" dirty="0">
              <a:latin typeface="Weekly Free Light" panose="00000400000000000000" pitchFamily="50" charset="-18"/>
            </a:rPr>
            <a:t>1951 - Európske spoločenstvo uhlia a ocele </a:t>
          </a:r>
          <a:endParaRPr lang="sk-SK" sz="1400" dirty="0">
            <a:latin typeface="Weekly Free Light" panose="00000400000000000000" pitchFamily="50" charset="-18"/>
          </a:endParaRPr>
        </a:p>
      </dgm:t>
    </dgm:pt>
    <dgm:pt modelId="{096B23AE-ECC0-42FE-94EC-1E06A94A4C02}" type="parTrans" cxnId="{55AF1373-AA81-4BB9-A346-671786D7F61F}">
      <dgm:prSet/>
      <dgm:spPr/>
      <dgm:t>
        <a:bodyPr/>
        <a:lstStyle/>
        <a:p>
          <a:endParaRPr lang="sk-SK"/>
        </a:p>
      </dgm:t>
    </dgm:pt>
    <dgm:pt modelId="{CA8CF699-56BA-4C25-BB2F-6829FACA3AC1}" type="sibTrans" cxnId="{55AF1373-AA81-4BB9-A346-671786D7F61F}">
      <dgm:prSet/>
      <dgm:spPr/>
      <dgm:t>
        <a:bodyPr/>
        <a:lstStyle/>
        <a:p>
          <a:endParaRPr lang="sk-SK"/>
        </a:p>
      </dgm:t>
    </dgm:pt>
    <dgm:pt modelId="{AA9AA366-B61F-4922-B0A5-8EBA9C6B4E98}">
      <dgm:prSet phldrT="[Text]" custT="1"/>
      <dgm:spPr/>
      <dgm:t>
        <a:bodyPr/>
        <a:lstStyle/>
        <a:p>
          <a:r>
            <a:rPr lang="sk-SK" sz="1400" b="1" dirty="0">
              <a:latin typeface="Weekly Free Light" panose="00000400000000000000" pitchFamily="50" charset="-18"/>
            </a:rPr>
            <a:t>1957 - Európske hospodárske spoločenstvo a Európske spoločenstvo atómovej energie</a:t>
          </a:r>
          <a:endParaRPr lang="sk-SK" sz="1400" dirty="0">
            <a:latin typeface="Weekly Free Light" panose="00000400000000000000" pitchFamily="50" charset="-18"/>
          </a:endParaRPr>
        </a:p>
      </dgm:t>
    </dgm:pt>
    <dgm:pt modelId="{0E054DB9-E6E3-4E1F-88B1-7080F5C150E7}" type="parTrans" cxnId="{57C9E8D4-0210-4B2E-A8D6-BBCA2E234C76}">
      <dgm:prSet/>
      <dgm:spPr/>
      <dgm:t>
        <a:bodyPr/>
        <a:lstStyle/>
        <a:p>
          <a:endParaRPr lang="sk-SK"/>
        </a:p>
      </dgm:t>
    </dgm:pt>
    <dgm:pt modelId="{B0D36FED-0B83-4A9C-A596-C4E023BA3463}" type="sibTrans" cxnId="{57C9E8D4-0210-4B2E-A8D6-BBCA2E234C76}">
      <dgm:prSet/>
      <dgm:spPr/>
      <dgm:t>
        <a:bodyPr/>
        <a:lstStyle/>
        <a:p>
          <a:endParaRPr lang="sk-SK"/>
        </a:p>
      </dgm:t>
    </dgm:pt>
    <dgm:pt modelId="{1F6ADC51-7187-4675-8831-3995F638C0DC}">
      <dgm:prSet custT="1"/>
      <dgm:spPr/>
      <dgm:t>
        <a:bodyPr/>
        <a:lstStyle/>
        <a:p>
          <a:r>
            <a:rPr lang="sk-SK" sz="1400" b="1" dirty="0">
              <a:latin typeface="Weekly Free Light" panose="00000400000000000000" pitchFamily="50" charset="-18"/>
            </a:rPr>
            <a:t>1992 - Zmluva o Európskej únii – Maastrichtská zmluva – do platnosti vstúpila 1.11. 1993</a:t>
          </a:r>
          <a:endParaRPr lang="sk-SK" sz="1400" dirty="0">
            <a:latin typeface="Weekly Free Light" panose="00000400000000000000" pitchFamily="50" charset="-18"/>
          </a:endParaRPr>
        </a:p>
      </dgm:t>
    </dgm:pt>
    <dgm:pt modelId="{6885F27E-E5E6-4DAD-BF12-C496035B4E7E}" type="parTrans" cxnId="{33CCD1C4-04D0-495B-9FA5-894C99EBF46E}">
      <dgm:prSet/>
      <dgm:spPr/>
      <dgm:t>
        <a:bodyPr/>
        <a:lstStyle/>
        <a:p>
          <a:endParaRPr lang="sk-SK"/>
        </a:p>
      </dgm:t>
    </dgm:pt>
    <dgm:pt modelId="{20E24C3D-1E35-49B4-976D-92824A484171}" type="sibTrans" cxnId="{33CCD1C4-04D0-495B-9FA5-894C99EBF46E}">
      <dgm:prSet/>
      <dgm:spPr/>
      <dgm:t>
        <a:bodyPr/>
        <a:lstStyle/>
        <a:p>
          <a:endParaRPr lang="sk-SK"/>
        </a:p>
      </dgm:t>
    </dgm:pt>
    <dgm:pt modelId="{EC723E95-AD4C-4149-82E2-BD9F53125893}">
      <dgm:prSet custT="1"/>
      <dgm:spPr/>
      <dgm:t>
        <a:bodyPr/>
        <a:lstStyle/>
        <a:p>
          <a:r>
            <a:rPr lang="sk-SK" sz="1400" b="1" dirty="0">
              <a:latin typeface="Weekly Free Light" panose="00000400000000000000" pitchFamily="50" charset="-18"/>
            </a:rPr>
            <a:t>1986 - Jednotný európsky akt </a:t>
          </a:r>
          <a:endParaRPr lang="sk-SK" sz="1400" dirty="0">
            <a:latin typeface="Weekly Free Light" panose="00000400000000000000" pitchFamily="50" charset="-18"/>
          </a:endParaRPr>
        </a:p>
      </dgm:t>
    </dgm:pt>
    <dgm:pt modelId="{2F3C2BDA-3829-4D07-81BE-524EB79CE6E4}" type="parTrans" cxnId="{034829C2-FC6A-45C7-827F-F15807D7DCBF}">
      <dgm:prSet/>
      <dgm:spPr/>
      <dgm:t>
        <a:bodyPr/>
        <a:lstStyle/>
        <a:p>
          <a:endParaRPr lang="sk-SK"/>
        </a:p>
      </dgm:t>
    </dgm:pt>
    <dgm:pt modelId="{FF4ED6F3-F178-4DCE-9A1E-E22D245A96AD}" type="sibTrans" cxnId="{034829C2-FC6A-45C7-827F-F15807D7DCBF}">
      <dgm:prSet/>
      <dgm:spPr/>
      <dgm:t>
        <a:bodyPr/>
        <a:lstStyle/>
        <a:p>
          <a:endParaRPr lang="sk-SK"/>
        </a:p>
      </dgm:t>
    </dgm:pt>
    <dgm:pt modelId="{860D3D0C-A38E-4CEC-AB7D-C45EDC2D0F5A}">
      <dgm:prSet custT="1"/>
      <dgm:spPr/>
      <dgm:t>
        <a:bodyPr/>
        <a:lstStyle/>
        <a:p>
          <a:r>
            <a:rPr lang="sk-SK" sz="1400" b="1" dirty="0">
              <a:latin typeface="Weekly Free Light" panose="00000400000000000000" pitchFamily="50" charset="-18"/>
            </a:rPr>
            <a:t>1967 - Európske spoločenstvo (spojenie ESUO, EHS,EUROATOM)</a:t>
          </a:r>
          <a:endParaRPr lang="sk-SK" sz="1400" dirty="0">
            <a:latin typeface="Weekly Free Light" panose="00000400000000000000" pitchFamily="50" charset="-18"/>
          </a:endParaRPr>
        </a:p>
      </dgm:t>
    </dgm:pt>
    <dgm:pt modelId="{DEDA03C6-1EB0-4616-A03A-7F91769878B8}" type="parTrans" cxnId="{8240BEE5-4734-4C19-AB2C-40A2C7D787CB}">
      <dgm:prSet/>
      <dgm:spPr/>
      <dgm:t>
        <a:bodyPr/>
        <a:lstStyle/>
        <a:p>
          <a:endParaRPr lang="sk-SK"/>
        </a:p>
      </dgm:t>
    </dgm:pt>
    <dgm:pt modelId="{3F30717F-75AF-46F8-8E18-41A4129DFF19}" type="sibTrans" cxnId="{8240BEE5-4734-4C19-AB2C-40A2C7D787CB}">
      <dgm:prSet/>
      <dgm:spPr/>
      <dgm:t>
        <a:bodyPr/>
        <a:lstStyle/>
        <a:p>
          <a:endParaRPr lang="sk-SK"/>
        </a:p>
      </dgm:t>
    </dgm:pt>
    <dgm:pt modelId="{5A31C7C4-BB44-4714-BC5C-A7C657E5947A}">
      <dgm:prSet custT="1"/>
      <dgm:spPr/>
      <dgm:t>
        <a:bodyPr/>
        <a:lstStyle/>
        <a:p>
          <a:r>
            <a:rPr lang="sk-SK" sz="1400" b="1" dirty="0">
              <a:latin typeface="Weekly Free Light" panose="00000400000000000000" pitchFamily="50" charset="-18"/>
            </a:rPr>
            <a:t>1979 -  Prvé priame voľby do Európskeho parlamentu</a:t>
          </a:r>
          <a:endParaRPr lang="sk-SK" sz="1400" dirty="0">
            <a:latin typeface="Weekly Free Light" panose="00000400000000000000" pitchFamily="50" charset="-18"/>
          </a:endParaRPr>
        </a:p>
      </dgm:t>
    </dgm:pt>
    <dgm:pt modelId="{5FD3AE71-D9AF-461D-B459-3E579BD954CC}" type="parTrans" cxnId="{2254E0E8-8498-4F18-AB30-A2552089319B}">
      <dgm:prSet/>
      <dgm:spPr/>
      <dgm:t>
        <a:bodyPr/>
        <a:lstStyle/>
        <a:p>
          <a:endParaRPr lang="sk-SK"/>
        </a:p>
      </dgm:t>
    </dgm:pt>
    <dgm:pt modelId="{96594FCA-BA59-465B-92EC-BA11974B9BE7}" type="sibTrans" cxnId="{2254E0E8-8498-4F18-AB30-A2552089319B}">
      <dgm:prSet/>
      <dgm:spPr/>
      <dgm:t>
        <a:bodyPr/>
        <a:lstStyle/>
        <a:p>
          <a:endParaRPr lang="sk-SK"/>
        </a:p>
      </dgm:t>
    </dgm:pt>
    <dgm:pt modelId="{DE56CC61-2F00-42EA-B823-54D0FF15C79B}" type="pres">
      <dgm:prSet presAssocID="{61B939F4-F260-4764-98A9-D5FCBA1CD1F3}" presName="Name0" presStyleCnt="0">
        <dgm:presLayoutVars>
          <dgm:chMax val="7"/>
          <dgm:chPref val="7"/>
          <dgm:dir/>
        </dgm:presLayoutVars>
      </dgm:prSet>
      <dgm:spPr/>
    </dgm:pt>
    <dgm:pt modelId="{3392D2C9-BCFD-4BC3-BFC5-F80AFD890875}" type="pres">
      <dgm:prSet presAssocID="{61B939F4-F260-4764-98A9-D5FCBA1CD1F3}" presName="Name1" presStyleCnt="0"/>
      <dgm:spPr/>
    </dgm:pt>
    <dgm:pt modelId="{031361CD-3D5A-4891-A3B7-1D007E426F75}" type="pres">
      <dgm:prSet presAssocID="{61B939F4-F260-4764-98A9-D5FCBA1CD1F3}" presName="cycle" presStyleCnt="0"/>
      <dgm:spPr/>
    </dgm:pt>
    <dgm:pt modelId="{B5F10FB8-DA2E-4EC7-B001-8F1AE11EA6F2}" type="pres">
      <dgm:prSet presAssocID="{61B939F4-F260-4764-98A9-D5FCBA1CD1F3}" presName="srcNode" presStyleLbl="node1" presStyleIdx="0" presStyleCnt="6"/>
      <dgm:spPr/>
    </dgm:pt>
    <dgm:pt modelId="{5CC60A34-E45A-4CA6-8712-8DFF4D48D253}" type="pres">
      <dgm:prSet presAssocID="{61B939F4-F260-4764-98A9-D5FCBA1CD1F3}" presName="conn" presStyleLbl="parChTrans1D2" presStyleIdx="0" presStyleCnt="1"/>
      <dgm:spPr/>
    </dgm:pt>
    <dgm:pt modelId="{5EB66E4F-CD6A-48BE-9879-4D46A916D784}" type="pres">
      <dgm:prSet presAssocID="{61B939F4-F260-4764-98A9-D5FCBA1CD1F3}" presName="extraNode" presStyleLbl="node1" presStyleIdx="0" presStyleCnt="6"/>
      <dgm:spPr/>
    </dgm:pt>
    <dgm:pt modelId="{A61FF52D-8EFE-490B-88CA-411AD73B8D47}" type="pres">
      <dgm:prSet presAssocID="{61B939F4-F260-4764-98A9-D5FCBA1CD1F3}" presName="dstNode" presStyleLbl="node1" presStyleIdx="0" presStyleCnt="6"/>
      <dgm:spPr/>
    </dgm:pt>
    <dgm:pt modelId="{1F8AB7EA-8076-420A-B503-A73A288433EB}" type="pres">
      <dgm:prSet presAssocID="{67C2F8AF-A543-4573-BECA-FE7C133D881A}" presName="text_1" presStyleLbl="node1" presStyleIdx="0" presStyleCnt="6">
        <dgm:presLayoutVars>
          <dgm:bulletEnabled val="1"/>
        </dgm:presLayoutVars>
      </dgm:prSet>
      <dgm:spPr/>
    </dgm:pt>
    <dgm:pt modelId="{30C58BCC-7D07-4492-B531-DD7E8DBFBA64}" type="pres">
      <dgm:prSet presAssocID="{67C2F8AF-A543-4573-BECA-FE7C133D881A}" presName="accent_1" presStyleCnt="0"/>
      <dgm:spPr/>
    </dgm:pt>
    <dgm:pt modelId="{50BBE642-A6CD-413B-B0C6-B8F824F95F6D}" type="pres">
      <dgm:prSet presAssocID="{67C2F8AF-A543-4573-BECA-FE7C133D881A}" presName="accentRepeatNode" presStyleLbl="solidFgAcc1" presStyleIdx="0" presStyleCnt="6"/>
      <dgm:spPr/>
    </dgm:pt>
    <dgm:pt modelId="{41FA5D64-B807-4F0C-BF35-6262BBD367C8}" type="pres">
      <dgm:prSet presAssocID="{AA9AA366-B61F-4922-B0A5-8EBA9C6B4E98}" presName="text_2" presStyleLbl="node1" presStyleIdx="1" presStyleCnt="6">
        <dgm:presLayoutVars>
          <dgm:bulletEnabled val="1"/>
        </dgm:presLayoutVars>
      </dgm:prSet>
      <dgm:spPr/>
    </dgm:pt>
    <dgm:pt modelId="{9D71260E-7A75-4547-812A-3CBD6FFF4C28}" type="pres">
      <dgm:prSet presAssocID="{AA9AA366-B61F-4922-B0A5-8EBA9C6B4E98}" presName="accent_2" presStyleCnt="0"/>
      <dgm:spPr/>
    </dgm:pt>
    <dgm:pt modelId="{D0B9E0B7-D619-4308-8F76-5B21502AF297}" type="pres">
      <dgm:prSet presAssocID="{AA9AA366-B61F-4922-B0A5-8EBA9C6B4E98}" presName="accentRepeatNode" presStyleLbl="solidFgAcc1" presStyleIdx="1" presStyleCnt="6"/>
      <dgm:spPr/>
    </dgm:pt>
    <dgm:pt modelId="{B955B8CB-B5F9-4030-B2FF-9E406D0A9D79}" type="pres">
      <dgm:prSet presAssocID="{860D3D0C-A38E-4CEC-AB7D-C45EDC2D0F5A}" presName="text_3" presStyleLbl="node1" presStyleIdx="2" presStyleCnt="6">
        <dgm:presLayoutVars>
          <dgm:bulletEnabled val="1"/>
        </dgm:presLayoutVars>
      </dgm:prSet>
      <dgm:spPr/>
    </dgm:pt>
    <dgm:pt modelId="{F132C0B4-D141-42FA-A415-8F190AD196C7}" type="pres">
      <dgm:prSet presAssocID="{860D3D0C-A38E-4CEC-AB7D-C45EDC2D0F5A}" presName="accent_3" presStyleCnt="0"/>
      <dgm:spPr/>
    </dgm:pt>
    <dgm:pt modelId="{6FA1A85D-65AA-4B03-AE0E-17910A92DF92}" type="pres">
      <dgm:prSet presAssocID="{860D3D0C-A38E-4CEC-AB7D-C45EDC2D0F5A}" presName="accentRepeatNode" presStyleLbl="solidFgAcc1" presStyleIdx="2" presStyleCnt="6"/>
      <dgm:spPr/>
    </dgm:pt>
    <dgm:pt modelId="{D6BC759F-B58A-4F40-8754-D54DD18E204D}" type="pres">
      <dgm:prSet presAssocID="{5A31C7C4-BB44-4714-BC5C-A7C657E5947A}" presName="text_4" presStyleLbl="node1" presStyleIdx="3" presStyleCnt="6">
        <dgm:presLayoutVars>
          <dgm:bulletEnabled val="1"/>
        </dgm:presLayoutVars>
      </dgm:prSet>
      <dgm:spPr/>
    </dgm:pt>
    <dgm:pt modelId="{1E15DD62-E2B8-4F60-8A56-F72CB762B6F3}" type="pres">
      <dgm:prSet presAssocID="{5A31C7C4-BB44-4714-BC5C-A7C657E5947A}" presName="accent_4" presStyleCnt="0"/>
      <dgm:spPr/>
    </dgm:pt>
    <dgm:pt modelId="{19DD992F-6B9D-42AC-8328-1D49107B1CC5}" type="pres">
      <dgm:prSet presAssocID="{5A31C7C4-BB44-4714-BC5C-A7C657E5947A}" presName="accentRepeatNode" presStyleLbl="solidFgAcc1" presStyleIdx="3" presStyleCnt="6"/>
      <dgm:spPr/>
    </dgm:pt>
    <dgm:pt modelId="{5A7C1446-47B8-4026-8910-FF32A3A0368A}" type="pres">
      <dgm:prSet presAssocID="{EC723E95-AD4C-4149-82E2-BD9F53125893}" presName="text_5" presStyleLbl="node1" presStyleIdx="4" presStyleCnt="6">
        <dgm:presLayoutVars>
          <dgm:bulletEnabled val="1"/>
        </dgm:presLayoutVars>
      </dgm:prSet>
      <dgm:spPr/>
    </dgm:pt>
    <dgm:pt modelId="{A31C2460-6EBD-4D19-A91A-60A7E830A36E}" type="pres">
      <dgm:prSet presAssocID="{EC723E95-AD4C-4149-82E2-BD9F53125893}" presName="accent_5" presStyleCnt="0"/>
      <dgm:spPr/>
    </dgm:pt>
    <dgm:pt modelId="{386F4452-AE83-4001-A80C-77DE9702506C}" type="pres">
      <dgm:prSet presAssocID="{EC723E95-AD4C-4149-82E2-BD9F53125893}" presName="accentRepeatNode" presStyleLbl="solidFgAcc1" presStyleIdx="4" presStyleCnt="6"/>
      <dgm:spPr/>
    </dgm:pt>
    <dgm:pt modelId="{CEB67DAE-7953-49EB-8ED7-2C7731C606CA}" type="pres">
      <dgm:prSet presAssocID="{1F6ADC51-7187-4675-8831-3995F638C0DC}" presName="text_6" presStyleLbl="node1" presStyleIdx="5" presStyleCnt="6">
        <dgm:presLayoutVars>
          <dgm:bulletEnabled val="1"/>
        </dgm:presLayoutVars>
      </dgm:prSet>
      <dgm:spPr/>
    </dgm:pt>
    <dgm:pt modelId="{233DB2CB-5123-4413-B781-1B400D25A318}" type="pres">
      <dgm:prSet presAssocID="{1F6ADC51-7187-4675-8831-3995F638C0DC}" presName="accent_6" presStyleCnt="0"/>
      <dgm:spPr/>
    </dgm:pt>
    <dgm:pt modelId="{B6B14438-39B0-43A7-A15B-CDCF27E5D12A}" type="pres">
      <dgm:prSet presAssocID="{1F6ADC51-7187-4675-8831-3995F638C0DC}" presName="accentRepeatNode" presStyleLbl="solidFgAcc1" presStyleIdx="5" presStyleCnt="6"/>
      <dgm:spPr/>
    </dgm:pt>
  </dgm:ptLst>
  <dgm:cxnLst>
    <dgm:cxn modelId="{D882893B-AA84-4BFC-9F23-0840EFD57DD5}" type="presOf" srcId="{860D3D0C-A38E-4CEC-AB7D-C45EDC2D0F5A}" destId="{B955B8CB-B5F9-4030-B2FF-9E406D0A9D79}" srcOrd="0" destOrd="0" presId="urn:microsoft.com/office/officeart/2008/layout/VerticalCurvedList"/>
    <dgm:cxn modelId="{A011273E-9590-4EC4-AE6E-78B1102DDDF7}" type="presOf" srcId="{5A31C7C4-BB44-4714-BC5C-A7C657E5947A}" destId="{D6BC759F-B58A-4F40-8754-D54DD18E204D}" srcOrd="0" destOrd="0" presId="urn:microsoft.com/office/officeart/2008/layout/VerticalCurvedList"/>
    <dgm:cxn modelId="{54E25E68-3B0F-4A30-AC9D-7BB114B29F37}" type="presOf" srcId="{1F6ADC51-7187-4675-8831-3995F638C0DC}" destId="{CEB67DAE-7953-49EB-8ED7-2C7731C606CA}" srcOrd="0" destOrd="0" presId="urn:microsoft.com/office/officeart/2008/layout/VerticalCurvedList"/>
    <dgm:cxn modelId="{55AF1373-AA81-4BB9-A346-671786D7F61F}" srcId="{61B939F4-F260-4764-98A9-D5FCBA1CD1F3}" destId="{67C2F8AF-A543-4573-BECA-FE7C133D881A}" srcOrd="0" destOrd="0" parTransId="{096B23AE-ECC0-42FE-94EC-1E06A94A4C02}" sibTransId="{CA8CF699-56BA-4C25-BB2F-6829FACA3AC1}"/>
    <dgm:cxn modelId="{20F16183-8368-4FFD-925A-754D7F2D992E}" type="presOf" srcId="{67C2F8AF-A543-4573-BECA-FE7C133D881A}" destId="{1F8AB7EA-8076-420A-B503-A73A288433EB}" srcOrd="0" destOrd="0" presId="urn:microsoft.com/office/officeart/2008/layout/VerticalCurvedList"/>
    <dgm:cxn modelId="{BA2200B6-88E1-45E8-9F3D-6B6CAE1B6734}" type="presOf" srcId="{61B939F4-F260-4764-98A9-D5FCBA1CD1F3}" destId="{DE56CC61-2F00-42EA-B823-54D0FF15C79B}" srcOrd="0" destOrd="0" presId="urn:microsoft.com/office/officeart/2008/layout/VerticalCurvedList"/>
    <dgm:cxn modelId="{6EA3A8BA-344F-4A02-93E0-F68E656934AC}" type="presOf" srcId="{AA9AA366-B61F-4922-B0A5-8EBA9C6B4E98}" destId="{41FA5D64-B807-4F0C-BF35-6262BBD367C8}" srcOrd="0" destOrd="0" presId="urn:microsoft.com/office/officeart/2008/layout/VerticalCurvedList"/>
    <dgm:cxn modelId="{751305BD-0CD3-4D6A-8C4A-66821A6599F2}" type="presOf" srcId="{EC723E95-AD4C-4149-82E2-BD9F53125893}" destId="{5A7C1446-47B8-4026-8910-FF32A3A0368A}" srcOrd="0" destOrd="0" presId="urn:microsoft.com/office/officeart/2008/layout/VerticalCurvedList"/>
    <dgm:cxn modelId="{034829C2-FC6A-45C7-827F-F15807D7DCBF}" srcId="{61B939F4-F260-4764-98A9-D5FCBA1CD1F3}" destId="{EC723E95-AD4C-4149-82E2-BD9F53125893}" srcOrd="4" destOrd="0" parTransId="{2F3C2BDA-3829-4D07-81BE-524EB79CE6E4}" sibTransId="{FF4ED6F3-F178-4DCE-9A1E-E22D245A96AD}"/>
    <dgm:cxn modelId="{33CCD1C4-04D0-495B-9FA5-894C99EBF46E}" srcId="{61B939F4-F260-4764-98A9-D5FCBA1CD1F3}" destId="{1F6ADC51-7187-4675-8831-3995F638C0DC}" srcOrd="5" destOrd="0" parTransId="{6885F27E-E5E6-4DAD-BF12-C496035B4E7E}" sibTransId="{20E24C3D-1E35-49B4-976D-92824A484171}"/>
    <dgm:cxn modelId="{57C9E8D4-0210-4B2E-A8D6-BBCA2E234C76}" srcId="{61B939F4-F260-4764-98A9-D5FCBA1CD1F3}" destId="{AA9AA366-B61F-4922-B0A5-8EBA9C6B4E98}" srcOrd="1" destOrd="0" parTransId="{0E054DB9-E6E3-4E1F-88B1-7080F5C150E7}" sibTransId="{B0D36FED-0B83-4A9C-A596-C4E023BA3463}"/>
    <dgm:cxn modelId="{8240BEE5-4734-4C19-AB2C-40A2C7D787CB}" srcId="{61B939F4-F260-4764-98A9-D5FCBA1CD1F3}" destId="{860D3D0C-A38E-4CEC-AB7D-C45EDC2D0F5A}" srcOrd="2" destOrd="0" parTransId="{DEDA03C6-1EB0-4616-A03A-7F91769878B8}" sibTransId="{3F30717F-75AF-46F8-8E18-41A4129DFF19}"/>
    <dgm:cxn modelId="{2254E0E8-8498-4F18-AB30-A2552089319B}" srcId="{61B939F4-F260-4764-98A9-D5FCBA1CD1F3}" destId="{5A31C7C4-BB44-4714-BC5C-A7C657E5947A}" srcOrd="3" destOrd="0" parTransId="{5FD3AE71-D9AF-461D-B459-3E579BD954CC}" sibTransId="{96594FCA-BA59-465B-92EC-BA11974B9BE7}"/>
    <dgm:cxn modelId="{65FF07FA-783A-4F7F-8990-25FFACD3D855}" type="presOf" srcId="{CA8CF699-56BA-4C25-BB2F-6829FACA3AC1}" destId="{5CC60A34-E45A-4CA6-8712-8DFF4D48D253}" srcOrd="0" destOrd="0" presId="urn:microsoft.com/office/officeart/2008/layout/VerticalCurvedList"/>
    <dgm:cxn modelId="{09CF9762-1A2B-46E6-B3CE-9CCAB4697D33}" type="presParOf" srcId="{DE56CC61-2F00-42EA-B823-54D0FF15C79B}" destId="{3392D2C9-BCFD-4BC3-BFC5-F80AFD890875}" srcOrd="0" destOrd="0" presId="urn:microsoft.com/office/officeart/2008/layout/VerticalCurvedList"/>
    <dgm:cxn modelId="{F0EEC444-FB38-4606-9DE4-2086163D2C3D}" type="presParOf" srcId="{3392D2C9-BCFD-4BC3-BFC5-F80AFD890875}" destId="{031361CD-3D5A-4891-A3B7-1D007E426F75}" srcOrd="0" destOrd="0" presId="urn:microsoft.com/office/officeart/2008/layout/VerticalCurvedList"/>
    <dgm:cxn modelId="{59984C14-CC02-4F66-AD8A-40A1329A2D16}" type="presParOf" srcId="{031361CD-3D5A-4891-A3B7-1D007E426F75}" destId="{B5F10FB8-DA2E-4EC7-B001-8F1AE11EA6F2}" srcOrd="0" destOrd="0" presId="urn:microsoft.com/office/officeart/2008/layout/VerticalCurvedList"/>
    <dgm:cxn modelId="{890D51C4-CEDE-4B84-8547-A484E3DC59A7}" type="presParOf" srcId="{031361CD-3D5A-4891-A3B7-1D007E426F75}" destId="{5CC60A34-E45A-4CA6-8712-8DFF4D48D253}" srcOrd="1" destOrd="0" presId="urn:microsoft.com/office/officeart/2008/layout/VerticalCurvedList"/>
    <dgm:cxn modelId="{3728F738-EF2E-4690-BBC8-2B4E54095543}" type="presParOf" srcId="{031361CD-3D5A-4891-A3B7-1D007E426F75}" destId="{5EB66E4F-CD6A-48BE-9879-4D46A916D784}" srcOrd="2" destOrd="0" presId="urn:microsoft.com/office/officeart/2008/layout/VerticalCurvedList"/>
    <dgm:cxn modelId="{784EAEE8-C359-4C3A-A99A-B2F1E1783B72}" type="presParOf" srcId="{031361CD-3D5A-4891-A3B7-1D007E426F75}" destId="{A61FF52D-8EFE-490B-88CA-411AD73B8D47}" srcOrd="3" destOrd="0" presId="urn:microsoft.com/office/officeart/2008/layout/VerticalCurvedList"/>
    <dgm:cxn modelId="{D320FCA9-9B3F-49AF-9304-3C41EDD8E601}" type="presParOf" srcId="{3392D2C9-BCFD-4BC3-BFC5-F80AFD890875}" destId="{1F8AB7EA-8076-420A-B503-A73A288433EB}" srcOrd="1" destOrd="0" presId="urn:microsoft.com/office/officeart/2008/layout/VerticalCurvedList"/>
    <dgm:cxn modelId="{4C7C6A40-C533-4DFB-A319-CFC749AA8E90}" type="presParOf" srcId="{3392D2C9-BCFD-4BC3-BFC5-F80AFD890875}" destId="{30C58BCC-7D07-4492-B531-DD7E8DBFBA64}" srcOrd="2" destOrd="0" presId="urn:microsoft.com/office/officeart/2008/layout/VerticalCurvedList"/>
    <dgm:cxn modelId="{C230921E-A548-4675-A3A9-A1E1ED3A1847}" type="presParOf" srcId="{30C58BCC-7D07-4492-B531-DD7E8DBFBA64}" destId="{50BBE642-A6CD-413B-B0C6-B8F824F95F6D}" srcOrd="0" destOrd="0" presId="urn:microsoft.com/office/officeart/2008/layout/VerticalCurvedList"/>
    <dgm:cxn modelId="{494807BE-C60A-45CF-BAAE-FE9F80C84FED}" type="presParOf" srcId="{3392D2C9-BCFD-4BC3-BFC5-F80AFD890875}" destId="{41FA5D64-B807-4F0C-BF35-6262BBD367C8}" srcOrd="3" destOrd="0" presId="urn:microsoft.com/office/officeart/2008/layout/VerticalCurvedList"/>
    <dgm:cxn modelId="{CA5698E8-5BBB-4A89-8AAA-D17A84D36B49}" type="presParOf" srcId="{3392D2C9-BCFD-4BC3-BFC5-F80AFD890875}" destId="{9D71260E-7A75-4547-812A-3CBD6FFF4C28}" srcOrd="4" destOrd="0" presId="urn:microsoft.com/office/officeart/2008/layout/VerticalCurvedList"/>
    <dgm:cxn modelId="{6B477D23-DF4E-4ACC-B726-E65E9402FA74}" type="presParOf" srcId="{9D71260E-7A75-4547-812A-3CBD6FFF4C28}" destId="{D0B9E0B7-D619-4308-8F76-5B21502AF297}" srcOrd="0" destOrd="0" presId="urn:microsoft.com/office/officeart/2008/layout/VerticalCurvedList"/>
    <dgm:cxn modelId="{D2A8DA75-7A5A-4D49-8037-1A60802B5B6B}" type="presParOf" srcId="{3392D2C9-BCFD-4BC3-BFC5-F80AFD890875}" destId="{B955B8CB-B5F9-4030-B2FF-9E406D0A9D79}" srcOrd="5" destOrd="0" presId="urn:microsoft.com/office/officeart/2008/layout/VerticalCurvedList"/>
    <dgm:cxn modelId="{598C4E70-AA3C-40F7-A0C0-95897D80D935}" type="presParOf" srcId="{3392D2C9-BCFD-4BC3-BFC5-F80AFD890875}" destId="{F132C0B4-D141-42FA-A415-8F190AD196C7}" srcOrd="6" destOrd="0" presId="urn:microsoft.com/office/officeart/2008/layout/VerticalCurvedList"/>
    <dgm:cxn modelId="{6D1D0DF5-A51B-4785-9EBF-B8CB19FE6D34}" type="presParOf" srcId="{F132C0B4-D141-42FA-A415-8F190AD196C7}" destId="{6FA1A85D-65AA-4B03-AE0E-17910A92DF92}" srcOrd="0" destOrd="0" presId="urn:microsoft.com/office/officeart/2008/layout/VerticalCurvedList"/>
    <dgm:cxn modelId="{A374529B-7F3E-404A-B336-0377AF869ADC}" type="presParOf" srcId="{3392D2C9-BCFD-4BC3-BFC5-F80AFD890875}" destId="{D6BC759F-B58A-4F40-8754-D54DD18E204D}" srcOrd="7" destOrd="0" presId="urn:microsoft.com/office/officeart/2008/layout/VerticalCurvedList"/>
    <dgm:cxn modelId="{7C8556F0-E11C-4432-AB99-F5AD858C4EBE}" type="presParOf" srcId="{3392D2C9-BCFD-4BC3-BFC5-F80AFD890875}" destId="{1E15DD62-E2B8-4F60-8A56-F72CB762B6F3}" srcOrd="8" destOrd="0" presId="urn:microsoft.com/office/officeart/2008/layout/VerticalCurvedList"/>
    <dgm:cxn modelId="{0D545C89-B25E-4484-AA2A-FE00C887ABE6}" type="presParOf" srcId="{1E15DD62-E2B8-4F60-8A56-F72CB762B6F3}" destId="{19DD992F-6B9D-42AC-8328-1D49107B1CC5}" srcOrd="0" destOrd="0" presId="urn:microsoft.com/office/officeart/2008/layout/VerticalCurvedList"/>
    <dgm:cxn modelId="{FC1DB7C3-574F-4CC8-A9DE-5DF589FE9DD1}" type="presParOf" srcId="{3392D2C9-BCFD-4BC3-BFC5-F80AFD890875}" destId="{5A7C1446-47B8-4026-8910-FF32A3A0368A}" srcOrd="9" destOrd="0" presId="urn:microsoft.com/office/officeart/2008/layout/VerticalCurvedList"/>
    <dgm:cxn modelId="{D3C1F4D7-4221-474D-AB78-F07E50637777}" type="presParOf" srcId="{3392D2C9-BCFD-4BC3-BFC5-F80AFD890875}" destId="{A31C2460-6EBD-4D19-A91A-60A7E830A36E}" srcOrd="10" destOrd="0" presId="urn:microsoft.com/office/officeart/2008/layout/VerticalCurvedList"/>
    <dgm:cxn modelId="{58869EC5-F36B-4C63-9F70-D838156EA140}" type="presParOf" srcId="{A31C2460-6EBD-4D19-A91A-60A7E830A36E}" destId="{386F4452-AE83-4001-A80C-77DE9702506C}" srcOrd="0" destOrd="0" presId="urn:microsoft.com/office/officeart/2008/layout/VerticalCurvedList"/>
    <dgm:cxn modelId="{D993BC23-A5CB-432E-878E-EFEF8180D413}" type="presParOf" srcId="{3392D2C9-BCFD-4BC3-BFC5-F80AFD890875}" destId="{CEB67DAE-7953-49EB-8ED7-2C7731C606CA}" srcOrd="11" destOrd="0" presId="urn:microsoft.com/office/officeart/2008/layout/VerticalCurvedList"/>
    <dgm:cxn modelId="{D5115CE7-5248-4F5A-9259-E9596BA1EF11}" type="presParOf" srcId="{3392D2C9-BCFD-4BC3-BFC5-F80AFD890875}" destId="{233DB2CB-5123-4413-B781-1B400D25A318}" srcOrd="12" destOrd="0" presId="urn:microsoft.com/office/officeart/2008/layout/VerticalCurvedList"/>
    <dgm:cxn modelId="{7C1FD88C-2856-4CD3-8E0C-1E5632974BA0}" type="presParOf" srcId="{233DB2CB-5123-4413-B781-1B400D25A318}" destId="{B6B14438-39B0-43A7-A15B-CDCF27E5D1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939F4-F260-4764-98A9-D5FCBA1CD1F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sk-SK"/>
        </a:p>
      </dgm:t>
    </dgm:pt>
    <dgm:pt modelId="{142266B3-AD7A-4D8E-88F5-39A648CF998E}">
      <dgm:prSet phldrT="[Text]" custT="1"/>
      <dgm:spPr/>
      <dgm:t>
        <a:bodyPr/>
        <a:lstStyle/>
        <a:p>
          <a:r>
            <a:rPr lang="sk-SK" sz="1600" b="1" dirty="0">
              <a:latin typeface="Weekly Free Light" panose="00000400000000000000" pitchFamily="50" charset="-18"/>
            </a:rPr>
            <a:t>1993 – Otvorenie hraníc a stanovenie prístupových kritérií</a:t>
          </a:r>
          <a:endParaRPr lang="sk-SK" sz="1600" dirty="0">
            <a:latin typeface="Weekly Free Light" panose="00000400000000000000" pitchFamily="50" charset="-18"/>
          </a:endParaRPr>
        </a:p>
      </dgm:t>
    </dgm:pt>
    <dgm:pt modelId="{F208B53A-8FF3-4341-B46A-53B266B2033D}" type="sibTrans" cxnId="{2128249D-847B-491A-B3A6-E5B32B6015D2}">
      <dgm:prSet/>
      <dgm:spPr/>
      <dgm:t>
        <a:bodyPr/>
        <a:lstStyle/>
        <a:p>
          <a:endParaRPr lang="sk-SK"/>
        </a:p>
      </dgm:t>
    </dgm:pt>
    <dgm:pt modelId="{779CFE34-06F8-4DFF-A6AF-6C9B6DEFFE7B}" type="parTrans" cxnId="{2128249D-847B-491A-B3A6-E5B32B6015D2}">
      <dgm:prSet/>
      <dgm:spPr/>
      <dgm:t>
        <a:bodyPr/>
        <a:lstStyle/>
        <a:p>
          <a:endParaRPr lang="sk-SK"/>
        </a:p>
      </dgm:t>
    </dgm:pt>
    <dgm:pt modelId="{67C2F8AF-A543-4573-BECA-FE7C133D881A}">
      <dgm:prSet phldrT="[Text]" custT="1"/>
      <dgm:spPr/>
      <dgm:t>
        <a:bodyPr/>
        <a:lstStyle/>
        <a:p>
          <a:r>
            <a:rPr lang="sk-SK" sz="1600" b="1" dirty="0">
              <a:latin typeface="Weekly Free Light" panose="00000400000000000000" pitchFamily="50" charset="-18"/>
            </a:rPr>
            <a:t>1997 - Amsterdamská zmluva </a:t>
          </a:r>
          <a:endParaRPr lang="sk-SK" sz="1600" dirty="0">
            <a:latin typeface="Weekly Free Light" panose="00000400000000000000" pitchFamily="50" charset="-18"/>
          </a:endParaRPr>
        </a:p>
      </dgm:t>
    </dgm:pt>
    <dgm:pt modelId="{CA8CF699-56BA-4C25-BB2F-6829FACA3AC1}" type="sibTrans" cxnId="{55AF1373-AA81-4BB9-A346-671786D7F61F}">
      <dgm:prSet/>
      <dgm:spPr/>
      <dgm:t>
        <a:bodyPr/>
        <a:lstStyle/>
        <a:p>
          <a:endParaRPr lang="sk-SK"/>
        </a:p>
      </dgm:t>
    </dgm:pt>
    <dgm:pt modelId="{096B23AE-ECC0-42FE-94EC-1E06A94A4C02}" type="parTrans" cxnId="{55AF1373-AA81-4BB9-A346-671786D7F61F}">
      <dgm:prSet/>
      <dgm:spPr/>
      <dgm:t>
        <a:bodyPr/>
        <a:lstStyle/>
        <a:p>
          <a:endParaRPr lang="sk-SK"/>
        </a:p>
      </dgm:t>
    </dgm:pt>
    <dgm:pt modelId="{AA9AA366-B61F-4922-B0A5-8EBA9C6B4E98}">
      <dgm:prSet phldrT="[Text]" custT="1"/>
      <dgm:spPr/>
      <dgm:t>
        <a:bodyPr/>
        <a:lstStyle/>
        <a:p>
          <a:r>
            <a:rPr lang="sk-SK" sz="1600" b="1" dirty="0">
              <a:latin typeface="Weekly Free Light" panose="00000400000000000000" pitchFamily="50" charset="-18"/>
            </a:rPr>
            <a:t>2001 - Zmluva z </a:t>
          </a:r>
          <a:r>
            <a:rPr lang="sk-SK" sz="1600" b="1" dirty="0" err="1">
              <a:latin typeface="Weekly Free Light" panose="00000400000000000000" pitchFamily="50" charset="-18"/>
            </a:rPr>
            <a:t>Nice</a:t>
          </a:r>
          <a:r>
            <a:rPr lang="sk-SK" sz="1600" b="1" dirty="0">
              <a:latin typeface="Weekly Free Light" panose="00000400000000000000" pitchFamily="50" charset="-18"/>
            </a:rPr>
            <a:t> </a:t>
          </a:r>
          <a:endParaRPr lang="sk-SK" sz="1600" dirty="0">
            <a:latin typeface="Weekly Free Light" panose="00000400000000000000" pitchFamily="50" charset="-18"/>
          </a:endParaRPr>
        </a:p>
      </dgm:t>
    </dgm:pt>
    <dgm:pt modelId="{B0D36FED-0B83-4A9C-A596-C4E023BA3463}" type="sibTrans" cxnId="{57C9E8D4-0210-4B2E-A8D6-BBCA2E234C76}">
      <dgm:prSet/>
      <dgm:spPr/>
      <dgm:t>
        <a:bodyPr/>
        <a:lstStyle/>
        <a:p>
          <a:endParaRPr lang="sk-SK"/>
        </a:p>
      </dgm:t>
    </dgm:pt>
    <dgm:pt modelId="{0E054DB9-E6E3-4E1F-88B1-7080F5C150E7}" type="parTrans" cxnId="{57C9E8D4-0210-4B2E-A8D6-BBCA2E234C76}">
      <dgm:prSet/>
      <dgm:spPr/>
      <dgm:t>
        <a:bodyPr/>
        <a:lstStyle/>
        <a:p>
          <a:endParaRPr lang="sk-SK"/>
        </a:p>
      </dgm:t>
    </dgm:pt>
    <dgm:pt modelId="{860D3D0C-A38E-4CEC-AB7D-C45EDC2D0F5A}">
      <dgm:prSet custT="1"/>
      <dgm:spPr/>
      <dgm:t>
        <a:bodyPr/>
        <a:lstStyle/>
        <a:p>
          <a:r>
            <a:rPr lang="sk-SK" sz="1600" b="1" dirty="0">
              <a:latin typeface="Weekly Free Light" panose="00000400000000000000" pitchFamily="50" charset="-18"/>
            </a:rPr>
            <a:t>2004 -  Európska ústava </a:t>
          </a:r>
          <a:endParaRPr lang="sk-SK" sz="1600" dirty="0">
            <a:latin typeface="Weekly Free Light" panose="00000400000000000000" pitchFamily="50" charset="-18"/>
          </a:endParaRPr>
        </a:p>
      </dgm:t>
    </dgm:pt>
    <dgm:pt modelId="{3F30717F-75AF-46F8-8E18-41A4129DFF19}" type="sibTrans" cxnId="{8240BEE5-4734-4C19-AB2C-40A2C7D787CB}">
      <dgm:prSet/>
      <dgm:spPr/>
      <dgm:t>
        <a:bodyPr/>
        <a:lstStyle/>
        <a:p>
          <a:endParaRPr lang="sk-SK"/>
        </a:p>
      </dgm:t>
    </dgm:pt>
    <dgm:pt modelId="{DEDA03C6-1EB0-4616-A03A-7F91769878B8}" type="parTrans" cxnId="{8240BEE5-4734-4C19-AB2C-40A2C7D787CB}">
      <dgm:prSet/>
      <dgm:spPr/>
      <dgm:t>
        <a:bodyPr/>
        <a:lstStyle/>
        <a:p>
          <a:endParaRPr lang="sk-SK"/>
        </a:p>
      </dgm:t>
    </dgm:pt>
    <dgm:pt modelId="{5A31C7C4-BB44-4714-BC5C-A7C657E5947A}">
      <dgm:prSet custT="1"/>
      <dgm:spPr/>
      <dgm:t>
        <a:bodyPr/>
        <a:lstStyle/>
        <a:p>
          <a:r>
            <a:rPr lang="sk-SK" sz="1600" b="1" dirty="0">
              <a:latin typeface="Weekly Free Light" panose="00000400000000000000" pitchFamily="50" charset="-18"/>
            </a:rPr>
            <a:t>2007 - Lisabonská zmluva </a:t>
          </a:r>
          <a:endParaRPr lang="sk-SK" sz="1600" dirty="0">
            <a:latin typeface="Weekly Free Light" panose="00000400000000000000" pitchFamily="50" charset="-18"/>
          </a:endParaRPr>
        </a:p>
      </dgm:t>
    </dgm:pt>
    <dgm:pt modelId="{96594FCA-BA59-465B-92EC-BA11974B9BE7}" type="sibTrans" cxnId="{2254E0E8-8498-4F18-AB30-A2552089319B}">
      <dgm:prSet/>
      <dgm:spPr/>
      <dgm:t>
        <a:bodyPr/>
        <a:lstStyle/>
        <a:p>
          <a:endParaRPr lang="sk-SK"/>
        </a:p>
      </dgm:t>
    </dgm:pt>
    <dgm:pt modelId="{5FD3AE71-D9AF-461D-B459-3E579BD954CC}" type="parTrans" cxnId="{2254E0E8-8498-4F18-AB30-A2552089319B}">
      <dgm:prSet/>
      <dgm:spPr/>
      <dgm:t>
        <a:bodyPr/>
        <a:lstStyle/>
        <a:p>
          <a:endParaRPr lang="sk-SK"/>
        </a:p>
      </dgm:t>
    </dgm:pt>
    <dgm:pt modelId="{EC723E95-AD4C-4149-82E2-BD9F53125893}">
      <dgm:prSet custT="1"/>
      <dgm:spPr/>
      <dgm:t>
        <a:bodyPr/>
        <a:lstStyle/>
        <a:p>
          <a:r>
            <a:rPr lang="sk-SK" sz="1600" b="1" dirty="0">
              <a:latin typeface="Weekly Free Light" panose="00000400000000000000" pitchFamily="50" charset="-18"/>
            </a:rPr>
            <a:t>2012 -  Nobelova cena za mier pre Európsku Úniu </a:t>
          </a:r>
          <a:endParaRPr lang="sk-SK" sz="1600" dirty="0">
            <a:latin typeface="Weekly Free Light" panose="00000400000000000000" pitchFamily="50" charset="-18"/>
          </a:endParaRPr>
        </a:p>
      </dgm:t>
    </dgm:pt>
    <dgm:pt modelId="{FF4ED6F3-F178-4DCE-9A1E-E22D245A96AD}" type="sibTrans" cxnId="{034829C2-FC6A-45C7-827F-F15807D7DCBF}">
      <dgm:prSet/>
      <dgm:spPr/>
      <dgm:t>
        <a:bodyPr/>
        <a:lstStyle/>
        <a:p>
          <a:endParaRPr lang="sk-SK"/>
        </a:p>
      </dgm:t>
    </dgm:pt>
    <dgm:pt modelId="{2F3C2BDA-3829-4D07-81BE-524EB79CE6E4}" type="parTrans" cxnId="{034829C2-FC6A-45C7-827F-F15807D7DCBF}">
      <dgm:prSet/>
      <dgm:spPr/>
      <dgm:t>
        <a:bodyPr/>
        <a:lstStyle/>
        <a:p>
          <a:endParaRPr lang="sk-SK"/>
        </a:p>
      </dgm:t>
    </dgm:pt>
    <dgm:pt modelId="{DE56CC61-2F00-42EA-B823-54D0FF15C79B}" type="pres">
      <dgm:prSet presAssocID="{61B939F4-F260-4764-98A9-D5FCBA1CD1F3}" presName="Name0" presStyleCnt="0">
        <dgm:presLayoutVars>
          <dgm:chMax val="7"/>
          <dgm:chPref val="7"/>
          <dgm:dir/>
        </dgm:presLayoutVars>
      </dgm:prSet>
      <dgm:spPr/>
    </dgm:pt>
    <dgm:pt modelId="{3392D2C9-BCFD-4BC3-BFC5-F80AFD890875}" type="pres">
      <dgm:prSet presAssocID="{61B939F4-F260-4764-98A9-D5FCBA1CD1F3}" presName="Name1" presStyleCnt="0"/>
      <dgm:spPr/>
    </dgm:pt>
    <dgm:pt modelId="{031361CD-3D5A-4891-A3B7-1D007E426F75}" type="pres">
      <dgm:prSet presAssocID="{61B939F4-F260-4764-98A9-D5FCBA1CD1F3}" presName="cycle" presStyleCnt="0"/>
      <dgm:spPr/>
    </dgm:pt>
    <dgm:pt modelId="{B5F10FB8-DA2E-4EC7-B001-8F1AE11EA6F2}" type="pres">
      <dgm:prSet presAssocID="{61B939F4-F260-4764-98A9-D5FCBA1CD1F3}" presName="srcNode" presStyleLbl="node1" presStyleIdx="0" presStyleCnt="6"/>
      <dgm:spPr/>
    </dgm:pt>
    <dgm:pt modelId="{5CC60A34-E45A-4CA6-8712-8DFF4D48D253}" type="pres">
      <dgm:prSet presAssocID="{61B939F4-F260-4764-98A9-D5FCBA1CD1F3}" presName="conn" presStyleLbl="parChTrans1D2" presStyleIdx="0" presStyleCnt="1"/>
      <dgm:spPr/>
    </dgm:pt>
    <dgm:pt modelId="{5EB66E4F-CD6A-48BE-9879-4D46A916D784}" type="pres">
      <dgm:prSet presAssocID="{61B939F4-F260-4764-98A9-D5FCBA1CD1F3}" presName="extraNode" presStyleLbl="node1" presStyleIdx="0" presStyleCnt="6"/>
      <dgm:spPr/>
    </dgm:pt>
    <dgm:pt modelId="{A61FF52D-8EFE-490B-88CA-411AD73B8D47}" type="pres">
      <dgm:prSet presAssocID="{61B939F4-F260-4764-98A9-D5FCBA1CD1F3}" presName="dstNode" presStyleLbl="node1" presStyleIdx="0" presStyleCnt="6"/>
      <dgm:spPr/>
    </dgm:pt>
    <dgm:pt modelId="{699A9096-ABA2-44B2-9794-9C61BFF78AD7}" type="pres">
      <dgm:prSet presAssocID="{142266B3-AD7A-4D8E-88F5-39A648CF998E}" presName="text_1" presStyleLbl="node1" presStyleIdx="0" presStyleCnt="6">
        <dgm:presLayoutVars>
          <dgm:bulletEnabled val="1"/>
        </dgm:presLayoutVars>
      </dgm:prSet>
      <dgm:spPr/>
    </dgm:pt>
    <dgm:pt modelId="{FD41EE0C-4C20-4A26-A8CC-CCEA3F048C25}" type="pres">
      <dgm:prSet presAssocID="{142266B3-AD7A-4D8E-88F5-39A648CF998E}" presName="accent_1" presStyleCnt="0"/>
      <dgm:spPr/>
    </dgm:pt>
    <dgm:pt modelId="{C44E3CC1-29A0-48A6-BF14-874E5601EF77}" type="pres">
      <dgm:prSet presAssocID="{142266B3-AD7A-4D8E-88F5-39A648CF998E}" presName="accentRepeatNode" presStyleLbl="solidFgAcc1" presStyleIdx="0" presStyleCnt="6"/>
      <dgm:spPr/>
    </dgm:pt>
    <dgm:pt modelId="{BF93DA2C-EDB5-46CB-904C-4FBA94C2870E}" type="pres">
      <dgm:prSet presAssocID="{67C2F8AF-A543-4573-BECA-FE7C133D881A}" presName="text_2" presStyleLbl="node1" presStyleIdx="1" presStyleCnt="6">
        <dgm:presLayoutVars>
          <dgm:bulletEnabled val="1"/>
        </dgm:presLayoutVars>
      </dgm:prSet>
      <dgm:spPr/>
    </dgm:pt>
    <dgm:pt modelId="{55246697-4175-49EC-9A77-1D79D03B23B8}" type="pres">
      <dgm:prSet presAssocID="{67C2F8AF-A543-4573-BECA-FE7C133D881A}" presName="accent_2" presStyleCnt="0"/>
      <dgm:spPr/>
    </dgm:pt>
    <dgm:pt modelId="{50BBE642-A6CD-413B-B0C6-B8F824F95F6D}" type="pres">
      <dgm:prSet presAssocID="{67C2F8AF-A543-4573-BECA-FE7C133D881A}" presName="accentRepeatNode" presStyleLbl="solidFgAcc1" presStyleIdx="1" presStyleCnt="6"/>
      <dgm:spPr/>
    </dgm:pt>
    <dgm:pt modelId="{603E52E6-FE95-4D35-BB0A-EF585A32CAAE}" type="pres">
      <dgm:prSet presAssocID="{AA9AA366-B61F-4922-B0A5-8EBA9C6B4E98}" presName="text_3" presStyleLbl="node1" presStyleIdx="2" presStyleCnt="6">
        <dgm:presLayoutVars>
          <dgm:bulletEnabled val="1"/>
        </dgm:presLayoutVars>
      </dgm:prSet>
      <dgm:spPr/>
    </dgm:pt>
    <dgm:pt modelId="{6E39646C-458D-4EDC-AEE2-4B3AC648FBAD}" type="pres">
      <dgm:prSet presAssocID="{AA9AA366-B61F-4922-B0A5-8EBA9C6B4E98}" presName="accent_3" presStyleCnt="0"/>
      <dgm:spPr/>
    </dgm:pt>
    <dgm:pt modelId="{D0B9E0B7-D619-4308-8F76-5B21502AF297}" type="pres">
      <dgm:prSet presAssocID="{AA9AA366-B61F-4922-B0A5-8EBA9C6B4E98}" presName="accentRepeatNode" presStyleLbl="solidFgAcc1" presStyleIdx="2" presStyleCnt="6"/>
      <dgm:spPr/>
    </dgm:pt>
    <dgm:pt modelId="{4D8BE09F-7501-4F94-87F2-2261277E9A48}" type="pres">
      <dgm:prSet presAssocID="{860D3D0C-A38E-4CEC-AB7D-C45EDC2D0F5A}" presName="text_4" presStyleLbl="node1" presStyleIdx="3" presStyleCnt="6">
        <dgm:presLayoutVars>
          <dgm:bulletEnabled val="1"/>
        </dgm:presLayoutVars>
      </dgm:prSet>
      <dgm:spPr/>
    </dgm:pt>
    <dgm:pt modelId="{270CEEC4-FC13-4E22-AA8C-1C4821E29B0A}" type="pres">
      <dgm:prSet presAssocID="{860D3D0C-A38E-4CEC-AB7D-C45EDC2D0F5A}" presName="accent_4" presStyleCnt="0"/>
      <dgm:spPr/>
    </dgm:pt>
    <dgm:pt modelId="{6FA1A85D-65AA-4B03-AE0E-17910A92DF92}" type="pres">
      <dgm:prSet presAssocID="{860D3D0C-A38E-4CEC-AB7D-C45EDC2D0F5A}" presName="accentRepeatNode" presStyleLbl="solidFgAcc1" presStyleIdx="3" presStyleCnt="6"/>
      <dgm:spPr/>
    </dgm:pt>
    <dgm:pt modelId="{C28B6C31-2B50-4B3B-929C-27F8E48D93D6}" type="pres">
      <dgm:prSet presAssocID="{5A31C7C4-BB44-4714-BC5C-A7C657E5947A}" presName="text_5" presStyleLbl="node1" presStyleIdx="4" presStyleCnt="6">
        <dgm:presLayoutVars>
          <dgm:bulletEnabled val="1"/>
        </dgm:presLayoutVars>
      </dgm:prSet>
      <dgm:spPr/>
    </dgm:pt>
    <dgm:pt modelId="{D1DE4FD6-712A-4365-BAC2-291A11CD413A}" type="pres">
      <dgm:prSet presAssocID="{5A31C7C4-BB44-4714-BC5C-A7C657E5947A}" presName="accent_5" presStyleCnt="0"/>
      <dgm:spPr/>
    </dgm:pt>
    <dgm:pt modelId="{19DD992F-6B9D-42AC-8328-1D49107B1CC5}" type="pres">
      <dgm:prSet presAssocID="{5A31C7C4-BB44-4714-BC5C-A7C657E5947A}" presName="accentRepeatNode" presStyleLbl="solidFgAcc1" presStyleIdx="4" presStyleCnt="6"/>
      <dgm:spPr/>
    </dgm:pt>
    <dgm:pt modelId="{FA3A013A-CC29-49A4-AEBD-802BE5CF0DEB}" type="pres">
      <dgm:prSet presAssocID="{EC723E95-AD4C-4149-82E2-BD9F53125893}" presName="text_6" presStyleLbl="node1" presStyleIdx="5" presStyleCnt="6">
        <dgm:presLayoutVars>
          <dgm:bulletEnabled val="1"/>
        </dgm:presLayoutVars>
      </dgm:prSet>
      <dgm:spPr/>
    </dgm:pt>
    <dgm:pt modelId="{6DF954EF-F8E5-4B5A-BF02-5CD49B39DEEF}" type="pres">
      <dgm:prSet presAssocID="{EC723E95-AD4C-4149-82E2-BD9F53125893}" presName="accent_6" presStyleCnt="0"/>
      <dgm:spPr/>
    </dgm:pt>
    <dgm:pt modelId="{386F4452-AE83-4001-A80C-77DE9702506C}" type="pres">
      <dgm:prSet presAssocID="{EC723E95-AD4C-4149-82E2-BD9F53125893}" presName="accentRepeatNode" presStyleLbl="solidFgAcc1" presStyleIdx="5" presStyleCnt="6"/>
      <dgm:spPr/>
    </dgm:pt>
  </dgm:ptLst>
  <dgm:cxnLst>
    <dgm:cxn modelId="{64468711-C585-42DA-AA6C-C68AFA32DC5D}" type="presOf" srcId="{860D3D0C-A38E-4CEC-AB7D-C45EDC2D0F5A}" destId="{4D8BE09F-7501-4F94-87F2-2261277E9A48}" srcOrd="0" destOrd="0" presId="urn:microsoft.com/office/officeart/2008/layout/VerticalCurvedList"/>
    <dgm:cxn modelId="{BB387113-F302-47E8-8534-2E7F4CD89B39}" type="presOf" srcId="{5A31C7C4-BB44-4714-BC5C-A7C657E5947A}" destId="{C28B6C31-2B50-4B3B-929C-27F8E48D93D6}" srcOrd="0" destOrd="0" presId="urn:microsoft.com/office/officeart/2008/layout/VerticalCurvedList"/>
    <dgm:cxn modelId="{77651F26-1076-4B97-9F77-F88D491E9D88}" type="presOf" srcId="{F208B53A-8FF3-4341-B46A-53B266B2033D}" destId="{5CC60A34-E45A-4CA6-8712-8DFF4D48D253}" srcOrd="0" destOrd="0" presId="urn:microsoft.com/office/officeart/2008/layout/VerticalCurvedList"/>
    <dgm:cxn modelId="{55AF1373-AA81-4BB9-A346-671786D7F61F}" srcId="{61B939F4-F260-4764-98A9-D5FCBA1CD1F3}" destId="{67C2F8AF-A543-4573-BECA-FE7C133D881A}" srcOrd="1" destOrd="0" parTransId="{096B23AE-ECC0-42FE-94EC-1E06A94A4C02}" sibTransId="{CA8CF699-56BA-4C25-BB2F-6829FACA3AC1}"/>
    <dgm:cxn modelId="{BF8A3385-9D27-4D2A-89C0-7FCC284E2528}" type="presOf" srcId="{AA9AA366-B61F-4922-B0A5-8EBA9C6B4E98}" destId="{603E52E6-FE95-4D35-BB0A-EF585A32CAAE}" srcOrd="0" destOrd="0" presId="urn:microsoft.com/office/officeart/2008/layout/VerticalCurvedList"/>
    <dgm:cxn modelId="{2128249D-847B-491A-B3A6-E5B32B6015D2}" srcId="{61B939F4-F260-4764-98A9-D5FCBA1CD1F3}" destId="{142266B3-AD7A-4D8E-88F5-39A648CF998E}" srcOrd="0" destOrd="0" parTransId="{779CFE34-06F8-4DFF-A6AF-6C9B6DEFFE7B}" sibTransId="{F208B53A-8FF3-4341-B46A-53B266B2033D}"/>
    <dgm:cxn modelId="{C5403BB0-29A2-445D-B815-9777B92A8AF3}" type="presOf" srcId="{142266B3-AD7A-4D8E-88F5-39A648CF998E}" destId="{699A9096-ABA2-44B2-9794-9C61BFF78AD7}" srcOrd="0" destOrd="0" presId="urn:microsoft.com/office/officeart/2008/layout/VerticalCurvedList"/>
    <dgm:cxn modelId="{BA2200B6-88E1-45E8-9F3D-6B6CAE1B6734}" type="presOf" srcId="{61B939F4-F260-4764-98A9-D5FCBA1CD1F3}" destId="{DE56CC61-2F00-42EA-B823-54D0FF15C79B}" srcOrd="0" destOrd="0" presId="urn:microsoft.com/office/officeart/2008/layout/VerticalCurvedList"/>
    <dgm:cxn modelId="{034829C2-FC6A-45C7-827F-F15807D7DCBF}" srcId="{61B939F4-F260-4764-98A9-D5FCBA1CD1F3}" destId="{EC723E95-AD4C-4149-82E2-BD9F53125893}" srcOrd="5" destOrd="0" parTransId="{2F3C2BDA-3829-4D07-81BE-524EB79CE6E4}" sibTransId="{FF4ED6F3-F178-4DCE-9A1E-E22D245A96AD}"/>
    <dgm:cxn modelId="{C50C51C6-60B6-41A2-87E9-E68A7CA3F6E9}" type="presOf" srcId="{EC723E95-AD4C-4149-82E2-BD9F53125893}" destId="{FA3A013A-CC29-49A4-AEBD-802BE5CF0DEB}" srcOrd="0" destOrd="0" presId="urn:microsoft.com/office/officeart/2008/layout/VerticalCurvedList"/>
    <dgm:cxn modelId="{57C9E8D4-0210-4B2E-A8D6-BBCA2E234C76}" srcId="{61B939F4-F260-4764-98A9-D5FCBA1CD1F3}" destId="{AA9AA366-B61F-4922-B0A5-8EBA9C6B4E98}" srcOrd="2" destOrd="0" parTransId="{0E054DB9-E6E3-4E1F-88B1-7080F5C150E7}" sibTransId="{B0D36FED-0B83-4A9C-A596-C4E023BA3463}"/>
    <dgm:cxn modelId="{183531DE-8480-4972-9FE7-1910A1146997}" type="presOf" srcId="{67C2F8AF-A543-4573-BECA-FE7C133D881A}" destId="{BF93DA2C-EDB5-46CB-904C-4FBA94C2870E}" srcOrd="0" destOrd="0" presId="urn:microsoft.com/office/officeart/2008/layout/VerticalCurvedList"/>
    <dgm:cxn modelId="{8240BEE5-4734-4C19-AB2C-40A2C7D787CB}" srcId="{61B939F4-F260-4764-98A9-D5FCBA1CD1F3}" destId="{860D3D0C-A38E-4CEC-AB7D-C45EDC2D0F5A}" srcOrd="3" destOrd="0" parTransId="{DEDA03C6-1EB0-4616-A03A-7F91769878B8}" sibTransId="{3F30717F-75AF-46F8-8E18-41A4129DFF19}"/>
    <dgm:cxn modelId="{2254E0E8-8498-4F18-AB30-A2552089319B}" srcId="{61B939F4-F260-4764-98A9-D5FCBA1CD1F3}" destId="{5A31C7C4-BB44-4714-BC5C-A7C657E5947A}" srcOrd="4" destOrd="0" parTransId="{5FD3AE71-D9AF-461D-B459-3E579BD954CC}" sibTransId="{96594FCA-BA59-465B-92EC-BA11974B9BE7}"/>
    <dgm:cxn modelId="{09CF9762-1A2B-46E6-B3CE-9CCAB4697D33}" type="presParOf" srcId="{DE56CC61-2F00-42EA-B823-54D0FF15C79B}" destId="{3392D2C9-BCFD-4BC3-BFC5-F80AFD890875}" srcOrd="0" destOrd="0" presId="urn:microsoft.com/office/officeart/2008/layout/VerticalCurvedList"/>
    <dgm:cxn modelId="{F0EEC444-FB38-4606-9DE4-2086163D2C3D}" type="presParOf" srcId="{3392D2C9-BCFD-4BC3-BFC5-F80AFD890875}" destId="{031361CD-3D5A-4891-A3B7-1D007E426F75}" srcOrd="0" destOrd="0" presId="urn:microsoft.com/office/officeart/2008/layout/VerticalCurvedList"/>
    <dgm:cxn modelId="{59984C14-CC02-4F66-AD8A-40A1329A2D16}" type="presParOf" srcId="{031361CD-3D5A-4891-A3B7-1D007E426F75}" destId="{B5F10FB8-DA2E-4EC7-B001-8F1AE11EA6F2}" srcOrd="0" destOrd="0" presId="urn:microsoft.com/office/officeart/2008/layout/VerticalCurvedList"/>
    <dgm:cxn modelId="{890D51C4-CEDE-4B84-8547-A484E3DC59A7}" type="presParOf" srcId="{031361CD-3D5A-4891-A3B7-1D007E426F75}" destId="{5CC60A34-E45A-4CA6-8712-8DFF4D48D253}" srcOrd="1" destOrd="0" presId="urn:microsoft.com/office/officeart/2008/layout/VerticalCurvedList"/>
    <dgm:cxn modelId="{3728F738-EF2E-4690-BBC8-2B4E54095543}" type="presParOf" srcId="{031361CD-3D5A-4891-A3B7-1D007E426F75}" destId="{5EB66E4F-CD6A-48BE-9879-4D46A916D784}" srcOrd="2" destOrd="0" presId="urn:microsoft.com/office/officeart/2008/layout/VerticalCurvedList"/>
    <dgm:cxn modelId="{784EAEE8-C359-4C3A-A99A-B2F1E1783B72}" type="presParOf" srcId="{031361CD-3D5A-4891-A3B7-1D007E426F75}" destId="{A61FF52D-8EFE-490B-88CA-411AD73B8D47}" srcOrd="3" destOrd="0" presId="urn:microsoft.com/office/officeart/2008/layout/VerticalCurvedList"/>
    <dgm:cxn modelId="{9EFD0A93-5B0D-4459-BF54-8F58820325B1}" type="presParOf" srcId="{3392D2C9-BCFD-4BC3-BFC5-F80AFD890875}" destId="{699A9096-ABA2-44B2-9794-9C61BFF78AD7}" srcOrd="1" destOrd="0" presId="urn:microsoft.com/office/officeart/2008/layout/VerticalCurvedList"/>
    <dgm:cxn modelId="{1C71F4C8-E575-451A-9B0D-0A7A144DC0EB}" type="presParOf" srcId="{3392D2C9-BCFD-4BC3-BFC5-F80AFD890875}" destId="{FD41EE0C-4C20-4A26-A8CC-CCEA3F048C25}" srcOrd="2" destOrd="0" presId="urn:microsoft.com/office/officeart/2008/layout/VerticalCurvedList"/>
    <dgm:cxn modelId="{9C6B3B9A-C923-4351-8C8B-256A9FDEF6DD}" type="presParOf" srcId="{FD41EE0C-4C20-4A26-A8CC-CCEA3F048C25}" destId="{C44E3CC1-29A0-48A6-BF14-874E5601EF77}" srcOrd="0" destOrd="0" presId="urn:microsoft.com/office/officeart/2008/layout/VerticalCurvedList"/>
    <dgm:cxn modelId="{C4D76DFD-1356-41A0-B1CD-E91FD6F189A3}" type="presParOf" srcId="{3392D2C9-BCFD-4BC3-BFC5-F80AFD890875}" destId="{BF93DA2C-EDB5-46CB-904C-4FBA94C2870E}" srcOrd="3" destOrd="0" presId="urn:microsoft.com/office/officeart/2008/layout/VerticalCurvedList"/>
    <dgm:cxn modelId="{14E3F3AB-A6B2-4D17-8150-5EBCD3F7B46D}" type="presParOf" srcId="{3392D2C9-BCFD-4BC3-BFC5-F80AFD890875}" destId="{55246697-4175-49EC-9A77-1D79D03B23B8}" srcOrd="4" destOrd="0" presId="urn:microsoft.com/office/officeart/2008/layout/VerticalCurvedList"/>
    <dgm:cxn modelId="{FF145E28-E187-4D04-B9BD-754AA6B2D99E}" type="presParOf" srcId="{55246697-4175-49EC-9A77-1D79D03B23B8}" destId="{50BBE642-A6CD-413B-B0C6-B8F824F95F6D}" srcOrd="0" destOrd="0" presId="urn:microsoft.com/office/officeart/2008/layout/VerticalCurvedList"/>
    <dgm:cxn modelId="{667DD800-18EF-401D-9A2E-C45F8A0D9C8D}" type="presParOf" srcId="{3392D2C9-BCFD-4BC3-BFC5-F80AFD890875}" destId="{603E52E6-FE95-4D35-BB0A-EF585A32CAAE}" srcOrd="5" destOrd="0" presId="urn:microsoft.com/office/officeart/2008/layout/VerticalCurvedList"/>
    <dgm:cxn modelId="{1AA82225-17F3-4A15-B2C2-D66F86B96C5C}" type="presParOf" srcId="{3392D2C9-BCFD-4BC3-BFC5-F80AFD890875}" destId="{6E39646C-458D-4EDC-AEE2-4B3AC648FBAD}" srcOrd="6" destOrd="0" presId="urn:microsoft.com/office/officeart/2008/layout/VerticalCurvedList"/>
    <dgm:cxn modelId="{97A15CEF-DFD1-4898-A6D4-0159EE93A603}" type="presParOf" srcId="{6E39646C-458D-4EDC-AEE2-4B3AC648FBAD}" destId="{D0B9E0B7-D619-4308-8F76-5B21502AF297}" srcOrd="0" destOrd="0" presId="urn:microsoft.com/office/officeart/2008/layout/VerticalCurvedList"/>
    <dgm:cxn modelId="{AF59D13F-89F5-4644-876C-6F2CB51A9A4C}" type="presParOf" srcId="{3392D2C9-BCFD-4BC3-BFC5-F80AFD890875}" destId="{4D8BE09F-7501-4F94-87F2-2261277E9A48}" srcOrd="7" destOrd="0" presId="urn:microsoft.com/office/officeart/2008/layout/VerticalCurvedList"/>
    <dgm:cxn modelId="{03E39ED2-3149-4053-93F6-DF7034F81AAA}" type="presParOf" srcId="{3392D2C9-BCFD-4BC3-BFC5-F80AFD890875}" destId="{270CEEC4-FC13-4E22-AA8C-1C4821E29B0A}" srcOrd="8" destOrd="0" presId="urn:microsoft.com/office/officeart/2008/layout/VerticalCurvedList"/>
    <dgm:cxn modelId="{161CE56C-DD7A-4428-B684-CE7E15945CAE}" type="presParOf" srcId="{270CEEC4-FC13-4E22-AA8C-1C4821E29B0A}" destId="{6FA1A85D-65AA-4B03-AE0E-17910A92DF92}" srcOrd="0" destOrd="0" presId="urn:microsoft.com/office/officeart/2008/layout/VerticalCurvedList"/>
    <dgm:cxn modelId="{8B719138-B2EB-4F83-B1C5-A5374B5DEB17}" type="presParOf" srcId="{3392D2C9-BCFD-4BC3-BFC5-F80AFD890875}" destId="{C28B6C31-2B50-4B3B-929C-27F8E48D93D6}" srcOrd="9" destOrd="0" presId="urn:microsoft.com/office/officeart/2008/layout/VerticalCurvedList"/>
    <dgm:cxn modelId="{08B25207-A4D2-493D-B9C4-B6F04B828FF8}" type="presParOf" srcId="{3392D2C9-BCFD-4BC3-BFC5-F80AFD890875}" destId="{D1DE4FD6-712A-4365-BAC2-291A11CD413A}" srcOrd="10" destOrd="0" presId="urn:microsoft.com/office/officeart/2008/layout/VerticalCurvedList"/>
    <dgm:cxn modelId="{7C0611CD-FD8A-4482-AD7D-92F8AAFDCAF2}" type="presParOf" srcId="{D1DE4FD6-712A-4365-BAC2-291A11CD413A}" destId="{19DD992F-6B9D-42AC-8328-1D49107B1CC5}" srcOrd="0" destOrd="0" presId="urn:microsoft.com/office/officeart/2008/layout/VerticalCurvedList"/>
    <dgm:cxn modelId="{7F3A13E4-F060-411B-9AA9-620AFD74913C}" type="presParOf" srcId="{3392D2C9-BCFD-4BC3-BFC5-F80AFD890875}" destId="{FA3A013A-CC29-49A4-AEBD-802BE5CF0DEB}" srcOrd="11" destOrd="0" presId="urn:microsoft.com/office/officeart/2008/layout/VerticalCurvedList"/>
    <dgm:cxn modelId="{CD9F2EEF-6AE7-433F-AC74-CD206426F80B}" type="presParOf" srcId="{3392D2C9-BCFD-4BC3-BFC5-F80AFD890875}" destId="{6DF954EF-F8E5-4B5A-BF02-5CD49B39DEEF}" srcOrd="12" destOrd="0" presId="urn:microsoft.com/office/officeart/2008/layout/VerticalCurvedList"/>
    <dgm:cxn modelId="{4AFC1985-3BA7-46CE-A920-868DC0D8D7B0}" type="presParOf" srcId="{6DF954EF-F8E5-4B5A-BF02-5CD49B39DEEF}" destId="{386F4452-AE83-4001-A80C-77DE970250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34613-C979-4694-BD53-E66EA7B7FC70}">
      <dsp:nvSpPr>
        <dsp:cNvPr id="0" name=""/>
        <dsp:cNvSpPr/>
      </dsp:nvSpPr>
      <dsp:spPr>
        <a:xfrm>
          <a:off x="0" y="204258"/>
          <a:ext cx="6048672"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986BC-EDFB-4E64-ADFF-430CC6C858F6}">
      <dsp:nvSpPr>
        <dsp:cNvPr id="0" name=""/>
        <dsp:cNvSpPr/>
      </dsp:nvSpPr>
      <dsp:spPr>
        <a:xfrm>
          <a:off x="302433" y="94537"/>
          <a:ext cx="423407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38" tIns="0" rIns="160038" bIns="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Weekly Free Light" panose="00000400000000000000" pitchFamily="50" charset="-18"/>
            </a:rPr>
            <a:t>pásmo voľného obchodu</a:t>
          </a:r>
        </a:p>
      </dsp:txBody>
      <dsp:txXfrm>
        <a:off x="326931" y="119035"/>
        <a:ext cx="4185074" cy="452844"/>
      </dsp:txXfrm>
    </dsp:sp>
    <dsp:sp modelId="{DCF7CAE7-0C67-457D-B07A-B350335CAD4D}">
      <dsp:nvSpPr>
        <dsp:cNvPr id="0" name=""/>
        <dsp:cNvSpPr/>
      </dsp:nvSpPr>
      <dsp:spPr>
        <a:xfrm>
          <a:off x="0" y="1116577"/>
          <a:ext cx="6048672"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84CC6-D205-49D8-84B8-911F9E3D6175}">
      <dsp:nvSpPr>
        <dsp:cNvPr id="0" name=""/>
        <dsp:cNvSpPr/>
      </dsp:nvSpPr>
      <dsp:spPr>
        <a:xfrm>
          <a:off x="302433" y="865657"/>
          <a:ext cx="423407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38" tIns="0" rIns="160038" bIns="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Weekly Free Light" panose="00000400000000000000" pitchFamily="50" charset="-18"/>
            </a:rPr>
            <a:t>colná únia</a:t>
          </a:r>
        </a:p>
      </dsp:txBody>
      <dsp:txXfrm>
        <a:off x="326931" y="890155"/>
        <a:ext cx="4185074" cy="452844"/>
      </dsp:txXfrm>
    </dsp:sp>
    <dsp:sp modelId="{9319C39C-9273-48E9-97B5-76C7BFF9145C}">
      <dsp:nvSpPr>
        <dsp:cNvPr id="0" name=""/>
        <dsp:cNvSpPr/>
      </dsp:nvSpPr>
      <dsp:spPr>
        <a:xfrm>
          <a:off x="0" y="1887697"/>
          <a:ext cx="6048672"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3B69B-BB6E-42C3-A894-CBA5281C017F}">
      <dsp:nvSpPr>
        <dsp:cNvPr id="0" name=""/>
        <dsp:cNvSpPr/>
      </dsp:nvSpPr>
      <dsp:spPr>
        <a:xfrm>
          <a:off x="302433" y="1636777"/>
          <a:ext cx="423407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38" tIns="0" rIns="160038" bIns="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Weekly Free Light" panose="00000400000000000000" pitchFamily="50" charset="-18"/>
            </a:rPr>
            <a:t>spoločný trh</a:t>
          </a:r>
        </a:p>
      </dsp:txBody>
      <dsp:txXfrm>
        <a:off x="326931" y="1661275"/>
        <a:ext cx="4185074" cy="452844"/>
      </dsp:txXfrm>
    </dsp:sp>
    <dsp:sp modelId="{0C43BEE1-80F3-4AC2-BC2E-B83EB1FA78E1}">
      <dsp:nvSpPr>
        <dsp:cNvPr id="0" name=""/>
        <dsp:cNvSpPr/>
      </dsp:nvSpPr>
      <dsp:spPr>
        <a:xfrm>
          <a:off x="0" y="2658817"/>
          <a:ext cx="6048672"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FB728-1412-4CF7-8E57-AEA04ADDAB10}">
      <dsp:nvSpPr>
        <dsp:cNvPr id="0" name=""/>
        <dsp:cNvSpPr/>
      </dsp:nvSpPr>
      <dsp:spPr>
        <a:xfrm>
          <a:off x="302433" y="2407897"/>
          <a:ext cx="423407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38" tIns="0" rIns="160038" bIns="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Weekly Free Light" panose="00000400000000000000" pitchFamily="50" charset="-18"/>
            </a:rPr>
            <a:t>hospodárska únia</a:t>
          </a:r>
        </a:p>
      </dsp:txBody>
      <dsp:txXfrm>
        <a:off x="326931" y="2432395"/>
        <a:ext cx="4185074" cy="452844"/>
      </dsp:txXfrm>
    </dsp:sp>
    <dsp:sp modelId="{CA4D0744-ED7C-4233-8C70-1F5BC82D037D}">
      <dsp:nvSpPr>
        <dsp:cNvPr id="0" name=""/>
        <dsp:cNvSpPr/>
      </dsp:nvSpPr>
      <dsp:spPr>
        <a:xfrm>
          <a:off x="0" y="3429937"/>
          <a:ext cx="6048672"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39C8E-3C55-42F5-AACA-5FDB5BCAE618}">
      <dsp:nvSpPr>
        <dsp:cNvPr id="0" name=""/>
        <dsp:cNvSpPr/>
      </dsp:nvSpPr>
      <dsp:spPr>
        <a:xfrm>
          <a:off x="302433" y="3179017"/>
          <a:ext cx="423407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38" tIns="0" rIns="160038" bIns="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Weekly Free Light" panose="00000400000000000000" pitchFamily="50" charset="-18"/>
            </a:rPr>
            <a:t>menová únia</a:t>
          </a:r>
        </a:p>
      </dsp:txBody>
      <dsp:txXfrm>
        <a:off x="326931" y="3203515"/>
        <a:ext cx="418507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60A34-E45A-4CA6-8712-8DFF4D48D253}">
      <dsp:nvSpPr>
        <dsp:cNvPr id="0" name=""/>
        <dsp:cNvSpPr/>
      </dsp:nvSpPr>
      <dsp:spPr>
        <a:xfrm>
          <a:off x="-4820752" y="-738829"/>
          <a:ext cx="5741782" cy="5741782"/>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AB7EA-8076-420A-B503-A73A288433EB}">
      <dsp:nvSpPr>
        <dsp:cNvPr id="0" name=""/>
        <dsp:cNvSpPr/>
      </dsp:nvSpPr>
      <dsp:spPr>
        <a:xfrm>
          <a:off x="343759" y="224548"/>
          <a:ext cx="8165630" cy="448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35560" rIns="35560" bIns="35560" numCol="1" spcCol="1270" anchor="ctr" anchorCtr="0">
          <a:noAutofit/>
        </a:bodyPr>
        <a:lstStyle/>
        <a:p>
          <a:pPr marL="0" lvl="0" indent="0" algn="l" defTabSz="622300">
            <a:lnSpc>
              <a:spcPct val="90000"/>
            </a:lnSpc>
            <a:spcBef>
              <a:spcPct val="0"/>
            </a:spcBef>
            <a:spcAft>
              <a:spcPct val="35000"/>
            </a:spcAft>
            <a:buNone/>
          </a:pPr>
          <a:r>
            <a:rPr lang="sk-SK" sz="1400" b="1" kern="1200" dirty="0">
              <a:latin typeface="Weekly Free Light" panose="00000400000000000000" pitchFamily="50" charset="-18"/>
            </a:rPr>
            <a:t>1951 - Európske spoločenstvo uhlia a ocele </a:t>
          </a:r>
          <a:endParaRPr lang="sk-SK" sz="1400" kern="1200" dirty="0">
            <a:latin typeface="Weekly Free Light" panose="00000400000000000000" pitchFamily="50" charset="-18"/>
          </a:endParaRPr>
        </a:p>
      </dsp:txBody>
      <dsp:txXfrm>
        <a:off x="343759" y="224548"/>
        <a:ext cx="8165630" cy="448926"/>
      </dsp:txXfrm>
    </dsp:sp>
    <dsp:sp modelId="{50BBE642-A6CD-413B-B0C6-B8F824F95F6D}">
      <dsp:nvSpPr>
        <dsp:cNvPr id="0" name=""/>
        <dsp:cNvSpPr/>
      </dsp:nvSpPr>
      <dsp:spPr>
        <a:xfrm>
          <a:off x="63180" y="168432"/>
          <a:ext cx="561158" cy="56115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A5D64-B807-4F0C-BF35-6262BBD367C8}">
      <dsp:nvSpPr>
        <dsp:cNvPr id="0" name=""/>
        <dsp:cNvSpPr/>
      </dsp:nvSpPr>
      <dsp:spPr>
        <a:xfrm>
          <a:off x="713032" y="897853"/>
          <a:ext cx="7796356" cy="4489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35560" rIns="35560" bIns="35560" numCol="1" spcCol="1270" anchor="ctr" anchorCtr="0">
          <a:noAutofit/>
        </a:bodyPr>
        <a:lstStyle/>
        <a:p>
          <a:pPr marL="0" lvl="0" indent="0" algn="l" defTabSz="622300">
            <a:lnSpc>
              <a:spcPct val="90000"/>
            </a:lnSpc>
            <a:spcBef>
              <a:spcPct val="0"/>
            </a:spcBef>
            <a:spcAft>
              <a:spcPct val="35000"/>
            </a:spcAft>
            <a:buNone/>
          </a:pPr>
          <a:r>
            <a:rPr lang="sk-SK" sz="1400" b="1" kern="1200" dirty="0">
              <a:latin typeface="Weekly Free Light" panose="00000400000000000000" pitchFamily="50" charset="-18"/>
            </a:rPr>
            <a:t>1957 - Európske hospodárske spoločenstvo a Európske spoločenstvo atómovej energie</a:t>
          </a:r>
          <a:endParaRPr lang="sk-SK" sz="1400" kern="1200" dirty="0">
            <a:latin typeface="Weekly Free Light" panose="00000400000000000000" pitchFamily="50" charset="-18"/>
          </a:endParaRPr>
        </a:p>
      </dsp:txBody>
      <dsp:txXfrm>
        <a:off x="713032" y="897853"/>
        <a:ext cx="7796356" cy="448926"/>
      </dsp:txXfrm>
    </dsp:sp>
    <dsp:sp modelId="{D0B9E0B7-D619-4308-8F76-5B21502AF297}">
      <dsp:nvSpPr>
        <dsp:cNvPr id="0" name=""/>
        <dsp:cNvSpPr/>
      </dsp:nvSpPr>
      <dsp:spPr>
        <a:xfrm>
          <a:off x="432453" y="841738"/>
          <a:ext cx="561158" cy="56115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5B8CB-B5F9-4030-B2FF-9E406D0A9D79}">
      <dsp:nvSpPr>
        <dsp:cNvPr id="0" name=""/>
        <dsp:cNvSpPr/>
      </dsp:nvSpPr>
      <dsp:spPr>
        <a:xfrm>
          <a:off x="881892" y="1571159"/>
          <a:ext cx="7627497" cy="448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35560" rIns="35560" bIns="35560" numCol="1" spcCol="1270" anchor="ctr" anchorCtr="0">
          <a:noAutofit/>
        </a:bodyPr>
        <a:lstStyle/>
        <a:p>
          <a:pPr marL="0" lvl="0" indent="0" algn="l" defTabSz="622300">
            <a:lnSpc>
              <a:spcPct val="90000"/>
            </a:lnSpc>
            <a:spcBef>
              <a:spcPct val="0"/>
            </a:spcBef>
            <a:spcAft>
              <a:spcPct val="35000"/>
            </a:spcAft>
            <a:buNone/>
          </a:pPr>
          <a:r>
            <a:rPr lang="sk-SK" sz="1400" b="1" kern="1200" dirty="0">
              <a:latin typeface="Weekly Free Light" panose="00000400000000000000" pitchFamily="50" charset="-18"/>
            </a:rPr>
            <a:t>1967 - Európske spoločenstvo (spojenie ESUO, EHS,EUROATOM)</a:t>
          </a:r>
          <a:endParaRPr lang="sk-SK" sz="1400" kern="1200" dirty="0">
            <a:latin typeface="Weekly Free Light" panose="00000400000000000000" pitchFamily="50" charset="-18"/>
          </a:endParaRPr>
        </a:p>
      </dsp:txBody>
      <dsp:txXfrm>
        <a:off x="881892" y="1571159"/>
        <a:ext cx="7627497" cy="448926"/>
      </dsp:txXfrm>
    </dsp:sp>
    <dsp:sp modelId="{6FA1A85D-65AA-4B03-AE0E-17910A92DF92}">
      <dsp:nvSpPr>
        <dsp:cNvPr id="0" name=""/>
        <dsp:cNvSpPr/>
      </dsp:nvSpPr>
      <dsp:spPr>
        <a:xfrm>
          <a:off x="601312" y="1515043"/>
          <a:ext cx="561158" cy="56115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C759F-B58A-4F40-8754-D54DD18E204D}">
      <dsp:nvSpPr>
        <dsp:cNvPr id="0" name=""/>
        <dsp:cNvSpPr/>
      </dsp:nvSpPr>
      <dsp:spPr>
        <a:xfrm>
          <a:off x="881892" y="2244037"/>
          <a:ext cx="7627497" cy="4489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35560" rIns="35560" bIns="35560" numCol="1" spcCol="1270" anchor="ctr" anchorCtr="0">
          <a:noAutofit/>
        </a:bodyPr>
        <a:lstStyle/>
        <a:p>
          <a:pPr marL="0" lvl="0" indent="0" algn="l" defTabSz="622300">
            <a:lnSpc>
              <a:spcPct val="90000"/>
            </a:lnSpc>
            <a:spcBef>
              <a:spcPct val="0"/>
            </a:spcBef>
            <a:spcAft>
              <a:spcPct val="35000"/>
            </a:spcAft>
            <a:buNone/>
          </a:pPr>
          <a:r>
            <a:rPr lang="sk-SK" sz="1400" b="1" kern="1200" dirty="0">
              <a:latin typeface="Weekly Free Light" panose="00000400000000000000" pitchFamily="50" charset="-18"/>
            </a:rPr>
            <a:t>1979 -  Prvé priame voľby do Európskeho parlamentu</a:t>
          </a:r>
          <a:endParaRPr lang="sk-SK" sz="1400" kern="1200" dirty="0">
            <a:latin typeface="Weekly Free Light" panose="00000400000000000000" pitchFamily="50" charset="-18"/>
          </a:endParaRPr>
        </a:p>
      </dsp:txBody>
      <dsp:txXfrm>
        <a:off x="881892" y="2244037"/>
        <a:ext cx="7627497" cy="448926"/>
      </dsp:txXfrm>
    </dsp:sp>
    <dsp:sp modelId="{19DD992F-6B9D-42AC-8328-1D49107B1CC5}">
      <dsp:nvSpPr>
        <dsp:cNvPr id="0" name=""/>
        <dsp:cNvSpPr/>
      </dsp:nvSpPr>
      <dsp:spPr>
        <a:xfrm>
          <a:off x="601312" y="2187922"/>
          <a:ext cx="561158" cy="56115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C1446-47B8-4026-8910-FF32A3A0368A}">
      <dsp:nvSpPr>
        <dsp:cNvPr id="0" name=""/>
        <dsp:cNvSpPr/>
      </dsp:nvSpPr>
      <dsp:spPr>
        <a:xfrm>
          <a:off x="713032" y="2917343"/>
          <a:ext cx="7796356" cy="4489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35560" rIns="35560" bIns="35560" numCol="1" spcCol="1270" anchor="ctr" anchorCtr="0">
          <a:noAutofit/>
        </a:bodyPr>
        <a:lstStyle/>
        <a:p>
          <a:pPr marL="0" lvl="0" indent="0" algn="l" defTabSz="622300">
            <a:lnSpc>
              <a:spcPct val="90000"/>
            </a:lnSpc>
            <a:spcBef>
              <a:spcPct val="0"/>
            </a:spcBef>
            <a:spcAft>
              <a:spcPct val="35000"/>
            </a:spcAft>
            <a:buNone/>
          </a:pPr>
          <a:r>
            <a:rPr lang="sk-SK" sz="1400" b="1" kern="1200" dirty="0">
              <a:latin typeface="Weekly Free Light" panose="00000400000000000000" pitchFamily="50" charset="-18"/>
            </a:rPr>
            <a:t>1986 - Jednotný európsky akt </a:t>
          </a:r>
          <a:endParaRPr lang="sk-SK" sz="1400" kern="1200" dirty="0">
            <a:latin typeface="Weekly Free Light" panose="00000400000000000000" pitchFamily="50" charset="-18"/>
          </a:endParaRPr>
        </a:p>
      </dsp:txBody>
      <dsp:txXfrm>
        <a:off x="713032" y="2917343"/>
        <a:ext cx="7796356" cy="448926"/>
      </dsp:txXfrm>
    </dsp:sp>
    <dsp:sp modelId="{386F4452-AE83-4001-A80C-77DE9702506C}">
      <dsp:nvSpPr>
        <dsp:cNvPr id="0" name=""/>
        <dsp:cNvSpPr/>
      </dsp:nvSpPr>
      <dsp:spPr>
        <a:xfrm>
          <a:off x="432453" y="2861227"/>
          <a:ext cx="561158" cy="56115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B67DAE-7953-49EB-8ED7-2C7731C606CA}">
      <dsp:nvSpPr>
        <dsp:cNvPr id="0" name=""/>
        <dsp:cNvSpPr/>
      </dsp:nvSpPr>
      <dsp:spPr>
        <a:xfrm>
          <a:off x="343759" y="3590648"/>
          <a:ext cx="8165630" cy="448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35560" rIns="35560" bIns="35560" numCol="1" spcCol="1270" anchor="ctr" anchorCtr="0">
          <a:noAutofit/>
        </a:bodyPr>
        <a:lstStyle/>
        <a:p>
          <a:pPr marL="0" lvl="0" indent="0" algn="l" defTabSz="622300">
            <a:lnSpc>
              <a:spcPct val="90000"/>
            </a:lnSpc>
            <a:spcBef>
              <a:spcPct val="0"/>
            </a:spcBef>
            <a:spcAft>
              <a:spcPct val="35000"/>
            </a:spcAft>
            <a:buNone/>
          </a:pPr>
          <a:r>
            <a:rPr lang="sk-SK" sz="1400" b="1" kern="1200" dirty="0">
              <a:latin typeface="Weekly Free Light" panose="00000400000000000000" pitchFamily="50" charset="-18"/>
            </a:rPr>
            <a:t>1992 - Zmluva o Európskej únii – Maastrichtská zmluva – do platnosti vstúpila 1.11. 1993</a:t>
          </a:r>
          <a:endParaRPr lang="sk-SK" sz="1400" kern="1200" dirty="0">
            <a:latin typeface="Weekly Free Light" panose="00000400000000000000" pitchFamily="50" charset="-18"/>
          </a:endParaRPr>
        </a:p>
      </dsp:txBody>
      <dsp:txXfrm>
        <a:off x="343759" y="3590648"/>
        <a:ext cx="8165630" cy="448926"/>
      </dsp:txXfrm>
    </dsp:sp>
    <dsp:sp modelId="{B6B14438-39B0-43A7-A15B-CDCF27E5D12A}">
      <dsp:nvSpPr>
        <dsp:cNvPr id="0" name=""/>
        <dsp:cNvSpPr/>
      </dsp:nvSpPr>
      <dsp:spPr>
        <a:xfrm>
          <a:off x="63180" y="3534532"/>
          <a:ext cx="561158" cy="56115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60A34-E45A-4CA6-8712-8DFF4D48D253}">
      <dsp:nvSpPr>
        <dsp:cNvPr id="0" name=""/>
        <dsp:cNvSpPr/>
      </dsp:nvSpPr>
      <dsp:spPr>
        <a:xfrm>
          <a:off x="-4820752" y="-738829"/>
          <a:ext cx="5741782" cy="5741782"/>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9A9096-ABA2-44B2-9794-9C61BFF78AD7}">
      <dsp:nvSpPr>
        <dsp:cNvPr id="0" name=""/>
        <dsp:cNvSpPr/>
      </dsp:nvSpPr>
      <dsp:spPr>
        <a:xfrm>
          <a:off x="343759" y="224548"/>
          <a:ext cx="8165630" cy="448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40640" rIns="40640" bIns="40640" numCol="1" spcCol="1270" anchor="ctr" anchorCtr="0">
          <a:noAutofit/>
        </a:bodyPr>
        <a:lstStyle/>
        <a:p>
          <a:pPr marL="0" lvl="0" indent="0" algn="l" defTabSz="711200">
            <a:lnSpc>
              <a:spcPct val="90000"/>
            </a:lnSpc>
            <a:spcBef>
              <a:spcPct val="0"/>
            </a:spcBef>
            <a:spcAft>
              <a:spcPct val="35000"/>
            </a:spcAft>
            <a:buNone/>
          </a:pPr>
          <a:r>
            <a:rPr lang="sk-SK" sz="1600" b="1" kern="1200" dirty="0">
              <a:latin typeface="Weekly Free Light" panose="00000400000000000000" pitchFamily="50" charset="-18"/>
            </a:rPr>
            <a:t>1993 – Otvorenie hraníc a stanovenie prístupových kritérií</a:t>
          </a:r>
          <a:endParaRPr lang="sk-SK" sz="1600" kern="1200" dirty="0">
            <a:latin typeface="Weekly Free Light" panose="00000400000000000000" pitchFamily="50" charset="-18"/>
          </a:endParaRPr>
        </a:p>
      </dsp:txBody>
      <dsp:txXfrm>
        <a:off x="343759" y="224548"/>
        <a:ext cx="8165630" cy="448926"/>
      </dsp:txXfrm>
    </dsp:sp>
    <dsp:sp modelId="{C44E3CC1-29A0-48A6-BF14-874E5601EF77}">
      <dsp:nvSpPr>
        <dsp:cNvPr id="0" name=""/>
        <dsp:cNvSpPr/>
      </dsp:nvSpPr>
      <dsp:spPr>
        <a:xfrm>
          <a:off x="63180" y="168432"/>
          <a:ext cx="561158" cy="56115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3DA2C-EDB5-46CB-904C-4FBA94C2870E}">
      <dsp:nvSpPr>
        <dsp:cNvPr id="0" name=""/>
        <dsp:cNvSpPr/>
      </dsp:nvSpPr>
      <dsp:spPr>
        <a:xfrm>
          <a:off x="713032" y="897853"/>
          <a:ext cx="7796356" cy="4489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40640" rIns="40640" bIns="40640" numCol="1" spcCol="1270" anchor="ctr" anchorCtr="0">
          <a:noAutofit/>
        </a:bodyPr>
        <a:lstStyle/>
        <a:p>
          <a:pPr marL="0" lvl="0" indent="0" algn="l" defTabSz="711200">
            <a:lnSpc>
              <a:spcPct val="90000"/>
            </a:lnSpc>
            <a:spcBef>
              <a:spcPct val="0"/>
            </a:spcBef>
            <a:spcAft>
              <a:spcPct val="35000"/>
            </a:spcAft>
            <a:buNone/>
          </a:pPr>
          <a:r>
            <a:rPr lang="sk-SK" sz="1600" b="1" kern="1200" dirty="0">
              <a:latin typeface="Weekly Free Light" panose="00000400000000000000" pitchFamily="50" charset="-18"/>
            </a:rPr>
            <a:t>1997 - Amsterdamská zmluva </a:t>
          </a:r>
          <a:endParaRPr lang="sk-SK" sz="1600" kern="1200" dirty="0">
            <a:latin typeface="Weekly Free Light" panose="00000400000000000000" pitchFamily="50" charset="-18"/>
          </a:endParaRPr>
        </a:p>
      </dsp:txBody>
      <dsp:txXfrm>
        <a:off x="713032" y="897853"/>
        <a:ext cx="7796356" cy="448926"/>
      </dsp:txXfrm>
    </dsp:sp>
    <dsp:sp modelId="{50BBE642-A6CD-413B-B0C6-B8F824F95F6D}">
      <dsp:nvSpPr>
        <dsp:cNvPr id="0" name=""/>
        <dsp:cNvSpPr/>
      </dsp:nvSpPr>
      <dsp:spPr>
        <a:xfrm>
          <a:off x="432453" y="841738"/>
          <a:ext cx="561158" cy="56115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E52E6-FE95-4D35-BB0A-EF585A32CAAE}">
      <dsp:nvSpPr>
        <dsp:cNvPr id="0" name=""/>
        <dsp:cNvSpPr/>
      </dsp:nvSpPr>
      <dsp:spPr>
        <a:xfrm>
          <a:off x="881892" y="1571159"/>
          <a:ext cx="7627497" cy="448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40640" rIns="40640" bIns="40640" numCol="1" spcCol="1270" anchor="ctr" anchorCtr="0">
          <a:noAutofit/>
        </a:bodyPr>
        <a:lstStyle/>
        <a:p>
          <a:pPr marL="0" lvl="0" indent="0" algn="l" defTabSz="711200">
            <a:lnSpc>
              <a:spcPct val="90000"/>
            </a:lnSpc>
            <a:spcBef>
              <a:spcPct val="0"/>
            </a:spcBef>
            <a:spcAft>
              <a:spcPct val="35000"/>
            </a:spcAft>
            <a:buNone/>
          </a:pPr>
          <a:r>
            <a:rPr lang="sk-SK" sz="1600" b="1" kern="1200" dirty="0">
              <a:latin typeface="Weekly Free Light" panose="00000400000000000000" pitchFamily="50" charset="-18"/>
            </a:rPr>
            <a:t>2001 - Zmluva z </a:t>
          </a:r>
          <a:r>
            <a:rPr lang="sk-SK" sz="1600" b="1" kern="1200" dirty="0" err="1">
              <a:latin typeface="Weekly Free Light" panose="00000400000000000000" pitchFamily="50" charset="-18"/>
            </a:rPr>
            <a:t>Nice</a:t>
          </a:r>
          <a:r>
            <a:rPr lang="sk-SK" sz="1600" b="1" kern="1200" dirty="0">
              <a:latin typeface="Weekly Free Light" panose="00000400000000000000" pitchFamily="50" charset="-18"/>
            </a:rPr>
            <a:t> </a:t>
          </a:r>
          <a:endParaRPr lang="sk-SK" sz="1600" kern="1200" dirty="0">
            <a:latin typeface="Weekly Free Light" panose="00000400000000000000" pitchFamily="50" charset="-18"/>
          </a:endParaRPr>
        </a:p>
      </dsp:txBody>
      <dsp:txXfrm>
        <a:off x="881892" y="1571159"/>
        <a:ext cx="7627497" cy="448926"/>
      </dsp:txXfrm>
    </dsp:sp>
    <dsp:sp modelId="{D0B9E0B7-D619-4308-8F76-5B21502AF297}">
      <dsp:nvSpPr>
        <dsp:cNvPr id="0" name=""/>
        <dsp:cNvSpPr/>
      </dsp:nvSpPr>
      <dsp:spPr>
        <a:xfrm>
          <a:off x="601312" y="1515043"/>
          <a:ext cx="561158" cy="56115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BE09F-7501-4F94-87F2-2261277E9A48}">
      <dsp:nvSpPr>
        <dsp:cNvPr id="0" name=""/>
        <dsp:cNvSpPr/>
      </dsp:nvSpPr>
      <dsp:spPr>
        <a:xfrm>
          <a:off x="881892" y="2244037"/>
          <a:ext cx="7627497" cy="4489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40640" rIns="40640" bIns="40640" numCol="1" spcCol="1270" anchor="ctr" anchorCtr="0">
          <a:noAutofit/>
        </a:bodyPr>
        <a:lstStyle/>
        <a:p>
          <a:pPr marL="0" lvl="0" indent="0" algn="l" defTabSz="711200">
            <a:lnSpc>
              <a:spcPct val="90000"/>
            </a:lnSpc>
            <a:spcBef>
              <a:spcPct val="0"/>
            </a:spcBef>
            <a:spcAft>
              <a:spcPct val="35000"/>
            </a:spcAft>
            <a:buNone/>
          </a:pPr>
          <a:r>
            <a:rPr lang="sk-SK" sz="1600" b="1" kern="1200" dirty="0">
              <a:latin typeface="Weekly Free Light" panose="00000400000000000000" pitchFamily="50" charset="-18"/>
            </a:rPr>
            <a:t>2004 -  Európska ústava </a:t>
          </a:r>
          <a:endParaRPr lang="sk-SK" sz="1600" kern="1200" dirty="0">
            <a:latin typeface="Weekly Free Light" panose="00000400000000000000" pitchFamily="50" charset="-18"/>
          </a:endParaRPr>
        </a:p>
      </dsp:txBody>
      <dsp:txXfrm>
        <a:off x="881892" y="2244037"/>
        <a:ext cx="7627497" cy="448926"/>
      </dsp:txXfrm>
    </dsp:sp>
    <dsp:sp modelId="{6FA1A85D-65AA-4B03-AE0E-17910A92DF92}">
      <dsp:nvSpPr>
        <dsp:cNvPr id="0" name=""/>
        <dsp:cNvSpPr/>
      </dsp:nvSpPr>
      <dsp:spPr>
        <a:xfrm>
          <a:off x="601312" y="2187922"/>
          <a:ext cx="561158" cy="56115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B6C31-2B50-4B3B-929C-27F8E48D93D6}">
      <dsp:nvSpPr>
        <dsp:cNvPr id="0" name=""/>
        <dsp:cNvSpPr/>
      </dsp:nvSpPr>
      <dsp:spPr>
        <a:xfrm>
          <a:off x="713032" y="2917343"/>
          <a:ext cx="7796356" cy="4489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40640" rIns="40640" bIns="40640" numCol="1" spcCol="1270" anchor="ctr" anchorCtr="0">
          <a:noAutofit/>
        </a:bodyPr>
        <a:lstStyle/>
        <a:p>
          <a:pPr marL="0" lvl="0" indent="0" algn="l" defTabSz="711200">
            <a:lnSpc>
              <a:spcPct val="90000"/>
            </a:lnSpc>
            <a:spcBef>
              <a:spcPct val="0"/>
            </a:spcBef>
            <a:spcAft>
              <a:spcPct val="35000"/>
            </a:spcAft>
            <a:buNone/>
          </a:pPr>
          <a:r>
            <a:rPr lang="sk-SK" sz="1600" b="1" kern="1200" dirty="0">
              <a:latin typeface="Weekly Free Light" panose="00000400000000000000" pitchFamily="50" charset="-18"/>
            </a:rPr>
            <a:t>2007 - Lisabonská zmluva </a:t>
          </a:r>
          <a:endParaRPr lang="sk-SK" sz="1600" kern="1200" dirty="0">
            <a:latin typeface="Weekly Free Light" panose="00000400000000000000" pitchFamily="50" charset="-18"/>
          </a:endParaRPr>
        </a:p>
      </dsp:txBody>
      <dsp:txXfrm>
        <a:off x="713032" y="2917343"/>
        <a:ext cx="7796356" cy="448926"/>
      </dsp:txXfrm>
    </dsp:sp>
    <dsp:sp modelId="{19DD992F-6B9D-42AC-8328-1D49107B1CC5}">
      <dsp:nvSpPr>
        <dsp:cNvPr id="0" name=""/>
        <dsp:cNvSpPr/>
      </dsp:nvSpPr>
      <dsp:spPr>
        <a:xfrm>
          <a:off x="432453" y="2861227"/>
          <a:ext cx="561158" cy="56115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A013A-CC29-49A4-AEBD-802BE5CF0DEB}">
      <dsp:nvSpPr>
        <dsp:cNvPr id="0" name=""/>
        <dsp:cNvSpPr/>
      </dsp:nvSpPr>
      <dsp:spPr>
        <a:xfrm>
          <a:off x="343759" y="3590648"/>
          <a:ext cx="8165630" cy="448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336" tIns="40640" rIns="40640" bIns="40640" numCol="1" spcCol="1270" anchor="ctr" anchorCtr="0">
          <a:noAutofit/>
        </a:bodyPr>
        <a:lstStyle/>
        <a:p>
          <a:pPr marL="0" lvl="0" indent="0" algn="l" defTabSz="711200">
            <a:lnSpc>
              <a:spcPct val="90000"/>
            </a:lnSpc>
            <a:spcBef>
              <a:spcPct val="0"/>
            </a:spcBef>
            <a:spcAft>
              <a:spcPct val="35000"/>
            </a:spcAft>
            <a:buNone/>
          </a:pPr>
          <a:r>
            <a:rPr lang="sk-SK" sz="1600" b="1" kern="1200" dirty="0">
              <a:latin typeface="Weekly Free Light" panose="00000400000000000000" pitchFamily="50" charset="-18"/>
            </a:rPr>
            <a:t>2012 -  Nobelova cena za mier pre Európsku Úniu </a:t>
          </a:r>
          <a:endParaRPr lang="sk-SK" sz="1600" kern="1200" dirty="0">
            <a:latin typeface="Weekly Free Light" panose="00000400000000000000" pitchFamily="50" charset="-18"/>
          </a:endParaRPr>
        </a:p>
      </dsp:txBody>
      <dsp:txXfrm>
        <a:off x="343759" y="3590648"/>
        <a:ext cx="8165630" cy="448926"/>
      </dsp:txXfrm>
    </dsp:sp>
    <dsp:sp modelId="{386F4452-AE83-4001-A80C-77DE9702506C}">
      <dsp:nvSpPr>
        <dsp:cNvPr id="0" name=""/>
        <dsp:cNvSpPr/>
      </dsp:nvSpPr>
      <dsp:spPr>
        <a:xfrm>
          <a:off x="63180" y="3534532"/>
          <a:ext cx="561158" cy="56115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8A58B798-B8CE-4592-8C13-40E3165FF7A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7EAEF197-455B-4AF9-98F1-DA08A1EB42D4}"/>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E8A662D7-4F3B-4943-8C70-FE65E5491270}"/>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6425FBED-4E72-4AAF-91DE-7CB2D98F3D9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644444B3-5B2F-44E8-8AA8-164B1DBF2911}"/>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F1AB10D2-57B0-4021-B4A5-E4F0446DEE6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332C55FB-F9DF-4BAB-81A5-4FB3673E3852}"/>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3D587BE2-439C-4B0D-A20A-6DA20B5FA4A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2B0E7459-61FC-47E7-AA38-572E2635AAB5}"/>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11428CB1-6EEA-44B4-951E-1245C71F4B8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43;g35f391192_029:notes">
            <a:extLst>
              <a:ext uri="{FF2B5EF4-FFF2-40B4-BE49-F238E27FC236}">
                <a16:creationId xmlns:a16="http://schemas.microsoft.com/office/drawing/2014/main" id="{8CA90908-7B7C-42CF-A06F-C2C13067E681}"/>
              </a:ext>
            </a:extLst>
          </p:cNvPr>
          <p:cNvSpPr>
            <a:spLocks noGrp="1" noRot="1" noChangeAspect="1" noTextEdit="1"/>
          </p:cNvSpPr>
          <p:nvPr>
            <p:ph type="sldImg" idx="2"/>
          </p:nvPr>
        </p:nvSpPr>
        <p:spPr>
          <a:ln>
            <a:miter lim="800000"/>
            <a:headEnd/>
            <a:tailEnd/>
          </a:ln>
        </p:spPr>
      </p:sp>
      <p:sp>
        <p:nvSpPr>
          <p:cNvPr id="18435" name="Google Shape;144;g35f391192_029:notes">
            <a:extLst>
              <a:ext uri="{FF2B5EF4-FFF2-40B4-BE49-F238E27FC236}">
                <a16:creationId xmlns:a16="http://schemas.microsoft.com/office/drawing/2014/main" id="{CF35E003-BD9F-4602-B41B-2492D0A37BF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35;g35f391192_04:notes">
            <a:extLst>
              <a:ext uri="{FF2B5EF4-FFF2-40B4-BE49-F238E27FC236}">
                <a16:creationId xmlns:a16="http://schemas.microsoft.com/office/drawing/2014/main" id="{3B801849-4FC8-412A-8E62-17C60BD3383E}"/>
              </a:ext>
            </a:extLst>
          </p:cNvPr>
          <p:cNvSpPr>
            <a:spLocks noGrp="1" noRot="1" noChangeAspect="1" noTextEdit="1"/>
          </p:cNvSpPr>
          <p:nvPr>
            <p:ph type="sldImg" idx="2"/>
          </p:nvPr>
        </p:nvSpPr>
        <p:spPr>
          <a:ln>
            <a:miter lim="800000"/>
            <a:headEnd/>
            <a:tailEnd/>
          </a:ln>
        </p:spPr>
      </p:sp>
      <p:sp>
        <p:nvSpPr>
          <p:cNvPr id="24579" name="Google Shape;136;g35f391192_04:notes">
            <a:extLst>
              <a:ext uri="{FF2B5EF4-FFF2-40B4-BE49-F238E27FC236}">
                <a16:creationId xmlns:a16="http://schemas.microsoft.com/office/drawing/2014/main" id="{798975D5-D271-4E6D-BB28-EB1A7F7A107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96C1CCB9-C287-416F-8B37-7B96D2908C92}"/>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2DF8539F-CF4F-40FE-BC6E-5F677CCD20BE}"/>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16D9C25C-9870-40B9-A2C8-7ABDDD1BFC96}"/>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02B95682-AC23-4E99-A8D8-0CD624914FDA}"/>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4B05B2C4-599E-43C6-9E37-6F37DE0C1AC4}"/>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79038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02347ED6-2E27-4FEE-8374-EEF24B0355DC}"/>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A3348618-2318-4BD5-A07B-F2CCC12A46A4}"/>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7DDD4ABE-9C88-4DFC-8655-DA379F65CED5}"/>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69D490B0-E5BF-4B5B-8BF8-7B820250920B}"/>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A173575D-1107-451B-9851-9AF7E56BE831}"/>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129C7598-2292-4220-9C64-CC97326ED913}"/>
              </a:ext>
            </a:extLst>
          </p:cNvPr>
          <p:cNvSpPr txBox="1">
            <a:spLocks noGrp="1"/>
          </p:cNvSpPr>
          <p:nvPr>
            <p:ph type="sldNum" idx="10"/>
          </p:nvPr>
        </p:nvSpPr>
        <p:spPr/>
        <p:txBody>
          <a:bodyPr/>
          <a:lstStyle>
            <a:lvl1pPr>
              <a:defRPr/>
            </a:lvl1pPr>
          </a:lstStyle>
          <a:p>
            <a:pPr>
              <a:defRPr/>
            </a:pPr>
            <a:fld id="{E8EBA4C7-040D-4F11-BC64-3B455298D1F1}" type="slidenum">
              <a:rPr lang="sk-SK" altLang="sk-SK"/>
              <a:pPr>
                <a:defRPr/>
              </a:pPr>
              <a:t>‹#›</a:t>
            </a:fld>
            <a:endParaRPr lang="sk-SK" altLang="sk-SK"/>
          </a:p>
        </p:txBody>
      </p:sp>
    </p:spTree>
    <p:extLst>
      <p:ext uri="{BB962C8B-B14F-4D97-AF65-F5344CB8AC3E}">
        <p14:creationId xmlns:p14="http://schemas.microsoft.com/office/powerpoint/2010/main" val="257384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01E372F3-16CF-464F-95E0-C2601D4DCB92}"/>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E6EABE68-8A0A-455E-8D92-317D5901B188}"/>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EB4D38C2-A638-4E1C-904D-3EEB2937D64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B8BB1E56-3CFA-4A60-93CF-097725CCE00F}"/>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70D160F9-41C0-4DE3-AD74-5685A89166D7}"/>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9A95570F-1093-416B-8700-D888181C3801}"/>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85F58286-CDC2-4DBA-9DF0-9BF5FED94808}"/>
              </a:ext>
            </a:extLst>
          </p:cNvPr>
          <p:cNvSpPr txBox="1">
            <a:spLocks noGrp="1"/>
          </p:cNvSpPr>
          <p:nvPr>
            <p:ph type="sldNum" idx="10"/>
          </p:nvPr>
        </p:nvSpPr>
        <p:spPr/>
        <p:txBody>
          <a:bodyPr/>
          <a:lstStyle>
            <a:lvl1pPr>
              <a:defRPr/>
            </a:lvl1pPr>
          </a:lstStyle>
          <a:p>
            <a:pPr>
              <a:defRPr/>
            </a:pPr>
            <a:fld id="{E90A14CC-19C1-4A5C-A7EB-AD77C9F8BA75}" type="slidenum">
              <a:rPr lang="sk-SK" altLang="sk-SK"/>
              <a:pPr>
                <a:defRPr/>
              </a:pPr>
              <a:t>‹#›</a:t>
            </a:fld>
            <a:endParaRPr lang="sk-SK" altLang="sk-SK"/>
          </a:p>
        </p:txBody>
      </p:sp>
    </p:spTree>
    <p:extLst>
      <p:ext uri="{BB962C8B-B14F-4D97-AF65-F5344CB8AC3E}">
        <p14:creationId xmlns:p14="http://schemas.microsoft.com/office/powerpoint/2010/main" val="340123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DBE63F34-99C6-4333-B22A-296772FF8AF9}"/>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E3272584-B24A-47E6-8D31-949207E52246}"/>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FB8ED2A7-C00F-478F-B71A-FD8AD54DF7D4}"/>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CD5B4AB9-B24B-4745-906D-2568812412A0}"/>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79D91C79-0301-4B1C-9274-7FF49526B297}"/>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564967DC-E568-4A9A-B000-75C3C5C4E1D7}"/>
              </a:ext>
            </a:extLst>
          </p:cNvPr>
          <p:cNvSpPr txBox="1">
            <a:spLocks noGrp="1"/>
          </p:cNvSpPr>
          <p:nvPr>
            <p:ph type="sldNum" idx="10"/>
          </p:nvPr>
        </p:nvSpPr>
        <p:spPr/>
        <p:txBody>
          <a:bodyPr/>
          <a:lstStyle>
            <a:lvl1pPr>
              <a:defRPr/>
            </a:lvl1pPr>
          </a:lstStyle>
          <a:p>
            <a:pPr>
              <a:defRPr/>
            </a:pPr>
            <a:fld id="{179E55B8-C031-433E-901F-28D2ECBEDC10}" type="slidenum">
              <a:rPr lang="sk-SK" altLang="sk-SK"/>
              <a:pPr>
                <a:defRPr/>
              </a:pPr>
              <a:t>‹#›</a:t>
            </a:fld>
            <a:endParaRPr lang="sk-SK" altLang="sk-SK"/>
          </a:p>
        </p:txBody>
      </p:sp>
    </p:spTree>
    <p:extLst>
      <p:ext uri="{BB962C8B-B14F-4D97-AF65-F5344CB8AC3E}">
        <p14:creationId xmlns:p14="http://schemas.microsoft.com/office/powerpoint/2010/main" val="96007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D967342-7548-4B83-9578-21BF2486F96C}"/>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1346D9F7-E18A-475F-89C0-016A934710B7}"/>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4A0E42DB-DCF3-4532-83C9-9BF701DF2B0E}"/>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1DA702E-6931-45C0-AEB9-10D542006367}"/>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F491F8E3-A92B-470A-8151-0E8000007D0B}"/>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48327A01-35B6-43B7-BC8F-4AEDF07C61AF}"/>
              </a:ext>
            </a:extLst>
          </p:cNvPr>
          <p:cNvSpPr txBox="1">
            <a:spLocks noGrp="1"/>
          </p:cNvSpPr>
          <p:nvPr>
            <p:ph type="sldNum" idx="10"/>
          </p:nvPr>
        </p:nvSpPr>
        <p:spPr/>
        <p:txBody>
          <a:bodyPr/>
          <a:lstStyle>
            <a:lvl1pPr>
              <a:defRPr/>
            </a:lvl1pPr>
          </a:lstStyle>
          <a:p>
            <a:pPr>
              <a:defRPr/>
            </a:pPr>
            <a:fld id="{EDDD0660-CC0D-4F04-95D1-A49334F45112}" type="slidenum">
              <a:rPr lang="sk-SK" altLang="sk-SK"/>
              <a:pPr>
                <a:defRPr/>
              </a:pPr>
              <a:t>‹#›</a:t>
            </a:fld>
            <a:endParaRPr lang="sk-SK" altLang="sk-SK"/>
          </a:p>
        </p:txBody>
      </p:sp>
    </p:spTree>
    <p:extLst>
      <p:ext uri="{BB962C8B-B14F-4D97-AF65-F5344CB8AC3E}">
        <p14:creationId xmlns:p14="http://schemas.microsoft.com/office/powerpoint/2010/main" val="1204765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FBE46855-C750-412C-A82F-908FAE09269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7F7B19D0-277B-4C8F-B0D8-C7946A8CA3E5}"/>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B2163C23-37B3-49B3-BB88-4C8B9C2D8CAD}"/>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0C8C09E8-2E37-4D60-AB7E-B651D35805D7}"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earningapps.org/display?v=pmp2kn0sk21" TargetMode="External"/><Relationship Id="rId7" Type="http://schemas.openxmlformats.org/officeDocument/2006/relationships/image" Target="../media/image4.png"/><Relationship Id="rId2" Type="http://schemas.openxmlformats.org/officeDocument/2006/relationships/hyperlink" Target="https://jamboard.google.com/d/115xBJu-lGtnPsffOxRJDW1jJ0wudDf_9HEf9bgLeN84/viewer?f=0" TargetMode="Externa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hyperlink" Target="https://drive.google.com/drive/folders/1ArOkYzLWxhJPhZ9uF9xCDR4o49DReQfy" TargetMode="External"/><Relationship Id="rId4" Type="http://schemas.openxmlformats.org/officeDocument/2006/relationships/hyperlink" Target="https://learningapps.org/display?v=p2drp6npc2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991A01C8-81FA-4560-B22A-BEDDCA2FA75D}"/>
              </a:ext>
            </a:extLst>
          </p:cNvPr>
          <p:cNvSpPr txBox="1">
            <a:spLocks noGrp="1"/>
          </p:cNvSpPr>
          <p:nvPr>
            <p:ph type="ctrTitle"/>
          </p:nvPr>
        </p:nvSpPr>
        <p:spPr>
          <a:xfrm>
            <a:off x="428625" y="1714500"/>
            <a:ext cx="8391525" cy="1439863"/>
          </a:xfrm>
        </p:spPr>
        <p:txBody>
          <a:bodyPr/>
          <a:lstStyle/>
          <a:p>
            <a:pPr algn="ctr" eaLnBrk="1" hangingPunct="1">
              <a:spcBef>
                <a:spcPct val="0"/>
              </a:spcBef>
              <a:spcAft>
                <a:spcPct val="0"/>
              </a:spcAft>
              <a:buClr>
                <a:srgbClr val="FFFFFF"/>
              </a:buClr>
              <a:buFont typeface="Roboto Slab" pitchFamily="2" charset="0"/>
              <a:buNone/>
            </a:pPr>
            <a:r>
              <a:rPr lang="sk-SK" altLang="sk-SK" b="1" dirty="0" err="1">
                <a:solidFill>
                  <a:srgbClr val="FFFFFF"/>
                </a:solidFill>
                <a:latin typeface="Roboto Slab" pitchFamily="2" charset="0"/>
                <a:cs typeface="Arial" panose="020B0604020202020204" pitchFamily="34" charset="0"/>
                <a:sym typeface="Roboto Slab" pitchFamily="2" charset="0"/>
              </a:rPr>
              <a:t>Digi</a:t>
            </a:r>
            <a:r>
              <a:rPr lang="sk-SK" altLang="sk-SK" b="1" dirty="0">
                <a:solidFill>
                  <a:srgbClr val="FFFFFF"/>
                </a:solidFill>
                <a:latin typeface="Roboto Slab" pitchFamily="2" charset="0"/>
                <a:cs typeface="Arial" panose="020B0604020202020204" pitchFamily="34" charset="0"/>
                <a:sym typeface="Roboto Slab" pitchFamily="2" charset="0"/>
              </a:rPr>
              <a:t> Škola Občianska náuka</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Formovanie Európskej Únie</a:t>
            </a:r>
          </a:p>
        </p:txBody>
      </p:sp>
      <p:pic>
        <p:nvPicPr>
          <p:cNvPr id="8195" name="Obrázok 6" descr="Erasmus+ logo EN.jpg">
            <a:extLst>
              <a:ext uri="{FF2B5EF4-FFF2-40B4-BE49-F238E27FC236}">
                <a16:creationId xmlns:a16="http://schemas.microsoft.com/office/drawing/2014/main" id="{B2DFE2FE-AD37-4368-B01A-61B076044F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86E12221-D011-4285-BE70-C10B32E27465}"/>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rPr>
              <a:t>2020-1-SK01-KA226-SCH-094350</a:t>
            </a:r>
            <a:r>
              <a:rPr lang="sk-SK" altLang="sk-SK" sz="2000" b="1" dirty="0">
                <a:solidFill>
                  <a:schemeClr val="bg1"/>
                </a:solidFill>
              </a:rPr>
              <a:t>  </a:t>
            </a:r>
          </a:p>
        </p:txBody>
      </p:sp>
      <p:pic>
        <p:nvPicPr>
          <p:cNvPr id="2" name="Obrázok 1">
            <a:extLst>
              <a:ext uri="{FF2B5EF4-FFF2-40B4-BE49-F238E27FC236}">
                <a16:creationId xmlns:a16="http://schemas.microsoft.com/office/drawing/2014/main" id="{F52DC63C-887E-44E8-805F-15AA72984A56}"/>
              </a:ext>
            </a:extLst>
          </p:cNvPr>
          <p:cNvPicPr>
            <a:picLocks noChangeAspect="1"/>
          </p:cNvPicPr>
          <p:nvPr/>
        </p:nvPicPr>
        <p:blipFill>
          <a:blip r:embed="rId4"/>
          <a:stretch>
            <a:fillRect/>
          </a:stretch>
        </p:blipFill>
        <p:spPr>
          <a:xfrm>
            <a:off x="2968625" y="70798"/>
            <a:ext cx="981541" cy="786452"/>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2">
            <a:extLst>
              <a:ext uri="{FF2B5EF4-FFF2-40B4-BE49-F238E27FC236}">
                <a16:creationId xmlns:a16="http://schemas.microsoft.com/office/drawing/2014/main" id="{10B7EC7B-5F37-4D35-934A-15ECF8399D44}"/>
              </a:ext>
            </a:extLst>
          </p:cNvPr>
          <p:cNvSpPr txBox="1">
            <a:spLocks noGrp="1"/>
          </p:cNvSpPr>
          <p:nvPr>
            <p:ph type="ctrTitle"/>
          </p:nvPr>
        </p:nvSpPr>
        <p:spPr>
          <a:xfrm>
            <a:off x="3851920" y="1991519"/>
            <a:ext cx="4505325" cy="1160462"/>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Vzdelávacie materiály</a:t>
            </a:r>
          </a:p>
        </p:txBody>
      </p:sp>
      <p:sp>
        <p:nvSpPr>
          <p:cNvPr id="21507" name="Zástupný objekt pre číslo snímky 1">
            <a:extLst>
              <a:ext uri="{FF2B5EF4-FFF2-40B4-BE49-F238E27FC236}">
                <a16:creationId xmlns:a16="http://schemas.microsoft.com/office/drawing/2014/main" id="{4AE6D834-4B5D-4B38-80EB-92FE556A149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EAFCD22-6625-4B21-856B-C2C2089D33F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21508" name="Google Shape;148;p16">
            <a:extLst>
              <a:ext uri="{FF2B5EF4-FFF2-40B4-BE49-F238E27FC236}">
                <a16:creationId xmlns:a16="http://schemas.microsoft.com/office/drawing/2014/main" id="{7C6826A5-B364-4FEA-A158-BF1979CE720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pic>
        <p:nvPicPr>
          <p:cNvPr id="21510" name="Obrázok 6" descr="Erasmus+ logo EN.jpg">
            <a:extLst>
              <a:ext uri="{FF2B5EF4-FFF2-40B4-BE49-F238E27FC236}">
                <a16:creationId xmlns:a16="http://schemas.microsoft.com/office/drawing/2014/main" id="{85A4CE23-E927-4901-AEAF-444AB583EE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Google Shape;292;p25">
            <a:extLst>
              <a:ext uri="{FF2B5EF4-FFF2-40B4-BE49-F238E27FC236}">
                <a16:creationId xmlns:a16="http://schemas.microsoft.com/office/drawing/2014/main" id="{14473F1A-CC0A-497A-9D68-9B857DEA32D6}"/>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objekt pre číslo snímky 1">
            <a:extLst>
              <a:ext uri="{FF2B5EF4-FFF2-40B4-BE49-F238E27FC236}">
                <a16:creationId xmlns:a16="http://schemas.microsoft.com/office/drawing/2014/main" id="{4AE6D834-4B5D-4B38-80EB-92FE556A1496}"/>
              </a:ext>
            </a:extLst>
          </p:cNvPr>
          <p:cNvSpPr>
            <a:spLocks noGrp="1" noChangeArrowheads="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EAFCD22-6625-4B21-856B-C2C2089D33F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1506" name="Nadpis 2">
            <a:extLst>
              <a:ext uri="{FF2B5EF4-FFF2-40B4-BE49-F238E27FC236}">
                <a16:creationId xmlns:a16="http://schemas.microsoft.com/office/drawing/2014/main" id="{10B7EC7B-5F37-4D35-934A-15ECF8399D44}"/>
              </a:ext>
            </a:extLst>
          </p:cNvPr>
          <p:cNvSpPr txBox="1">
            <a:spLocks noGrp="1"/>
          </p:cNvSpPr>
          <p:nvPr>
            <p:ph type="ctrTitle" idx="4294967295"/>
          </p:nvPr>
        </p:nvSpPr>
        <p:spPr>
          <a:xfrm>
            <a:off x="298450" y="759761"/>
            <a:ext cx="8845550" cy="571500"/>
          </a:xfrm>
        </p:spPr>
        <p:txBody>
          <a:bodyPr/>
          <a:lstStyle/>
          <a:p>
            <a:pPr algn="ctr">
              <a:spcBef>
                <a:spcPct val="0"/>
              </a:spcBef>
              <a:spcAft>
                <a:spcPct val="0"/>
              </a:spcAft>
            </a:pPr>
            <a:r>
              <a:rPr lang="sk-SK" altLang="sk-SK" sz="2400" b="1" dirty="0">
                <a:latin typeface="Weekly Free Light" panose="00000400000000000000" pitchFamily="50" charset="-18"/>
                <a:cs typeface="Arial" panose="020B0604020202020204" pitchFamily="34" charset="0"/>
              </a:rPr>
              <a:t>Vzdelávacie materiály</a:t>
            </a:r>
          </a:p>
        </p:txBody>
      </p:sp>
      <p:sp>
        <p:nvSpPr>
          <p:cNvPr id="22533" name="Podnadpis 2">
            <a:extLst>
              <a:ext uri="{FF2B5EF4-FFF2-40B4-BE49-F238E27FC236}">
                <a16:creationId xmlns:a16="http://schemas.microsoft.com/office/drawing/2014/main" id="{01591184-1E76-4C42-BCE4-213F4F6988B1}"/>
              </a:ext>
            </a:extLst>
          </p:cNvPr>
          <p:cNvSpPr txBox="1">
            <a:spLocks noChangeArrowheads="1"/>
          </p:cNvSpPr>
          <p:nvPr/>
        </p:nvSpPr>
        <p:spPr bwMode="auto">
          <a:xfrm>
            <a:off x="472754" y="1436320"/>
            <a:ext cx="8496944" cy="2979836"/>
          </a:xfrm>
          <a:prstGeom prst="rect">
            <a:avLst/>
          </a:prstGeom>
          <a:noFill/>
          <a:ln>
            <a:noFill/>
          </a:ln>
        </p:spPr>
        <p:txBody>
          <a:bodyPr lIns="91425" tIns="91425" rIns="91425" bIns="91425"/>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buClr>
                <a:srgbClr val="94BF6E"/>
              </a:buClr>
              <a:buSzPts val="1800"/>
              <a:buFont typeface="Arial" panose="020B0604020202020204" pitchFamily="34" charset="0"/>
              <a:buNone/>
              <a:defRPr/>
            </a:pPr>
            <a:r>
              <a:rPr lang="pl-PL" altLang="sk-SK" sz="1800" b="1" dirty="0">
                <a:solidFill>
                  <a:schemeClr val="accent2">
                    <a:lumMod val="50000"/>
                  </a:schemeClr>
                </a:solidFill>
                <a:latin typeface="Weekly Free Light" panose="00000400000000000000" pitchFamily="50" charset="-18"/>
                <a:ea typeface="Roboto Slab" pitchFamily="2" charset="0"/>
              </a:rPr>
              <a:t>1</a:t>
            </a:r>
            <a:r>
              <a:rPr lang="pl-PL" altLang="sk-SK" sz="1800" b="1" dirty="0">
                <a:solidFill>
                  <a:schemeClr val="bg2">
                    <a:lumMod val="50000"/>
                  </a:schemeClr>
                </a:solidFill>
                <a:latin typeface="Weekly Free Light" panose="00000400000000000000" pitchFamily="50" charset="-18"/>
                <a:ea typeface="Roboto Slab" pitchFamily="2" charset="0"/>
              </a:rPr>
              <a:t>. </a:t>
            </a:r>
            <a:r>
              <a:rPr lang="pl-PL" altLang="sk-SK" sz="2000" b="1" dirty="0">
                <a:solidFill>
                  <a:schemeClr val="bg2">
                    <a:lumMod val="50000"/>
                  </a:schemeClr>
                </a:solidFill>
                <a:latin typeface="Weekly Free Light" panose="00000400000000000000" pitchFamily="50" charset="-18"/>
                <a:ea typeface="Roboto Slab" pitchFamily="2" charset="0"/>
                <a:hlinkClick r:id="rId2"/>
              </a:rPr>
              <a:t>Formovanie Európskej Únie </a:t>
            </a:r>
            <a:r>
              <a:rPr lang="pl-PL" altLang="sk-SK" sz="2000" b="1" dirty="0">
                <a:solidFill>
                  <a:schemeClr val="bg2">
                    <a:lumMod val="50000"/>
                  </a:schemeClr>
                </a:solidFill>
                <a:latin typeface="Weekly Free Light" panose="00000400000000000000" pitchFamily="50" charset="-18"/>
                <a:ea typeface="Roboto Slab" pitchFamily="2" charset="0"/>
              </a:rPr>
              <a:t>I.</a:t>
            </a:r>
          </a:p>
          <a:p>
            <a:pPr marL="0" indent="0">
              <a:buClr>
                <a:srgbClr val="94BF6E"/>
              </a:buClr>
              <a:buSzPts val="1800"/>
              <a:buFont typeface="Arial" panose="020B0604020202020204" pitchFamily="34" charset="0"/>
              <a:buNone/>
              <a:defRPr/>
            </a:pPr>
            <a:endParaRPr lang="pl-PL" altLang="sk-SK" sz="2000" b="1" dirty="0">
              <a:solidFill>
                <a:schemeClr val="bg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r>
              <a:rPr lang="pl-PL" altLang="sk-SK" sz="2000" b="1" dirty="0">
                <a:solidFill>
                  <a:schemeClr val="bg2">
                    <a:lumMod val="50000"/>
                  </a:schemeClr>
                </a:solidFill>
                <a:latin typeface="Weekly Free Light" panose="00000400000000000000" pitchFamily="50" charset="-18"/>
                <a:ea typeface="Roboto Slab" pitchFamily="2" charset="0"/>
              </a:rPr>
              <a:t>2. </a:t>
            </a:r>
            <a:r>
              <a:rPr lang="pl-PL" altLang="sk-SK" sz="2000" b="1" dirty="0">
                <a:solidFill>
                  <a:schemeClr val="bg2">
                    <a:lumMod val="50000"/>
                  </a:schemeClr>
                </a:solidFill>
                <a:latin typeface="Weekly Free Light" panose="00000400000000000000" pitchFamily="50" charset="-18"/>
                <a:ea typeface="Roboto Slab" pitchFamily="2" charset="0"/>
                <a:hlinkClick r:id="rId3"/>
              </a:rPr>
              <a:t>Formovanie Európskej Únie </a:t>
            </a:r>
            <a:r>
              <a:rPr lang="pl-PL" altLang="sk-SK" sz="2000" b="1" dirty="0">
                <a:solidFill>
                  <a:schemeClr val="bg2">
                    <a:lumMod val="50000"/>
                  </a:schemeClr>
                </a:solidFill>
                <a:latin typeface="Weekly Free Light" panose="00000400000000000000" pitchFamily="50" charset="-18"/>
                <a:ea typeface="Roboto Slab" pitchFamily="2" charset="0"/>
              </a:rPr>
              <a:t>II.</a:t>
            </a:r>
          </a:p>
          <a:p>
            <a:pPr>
              <a:buClr>
                <a:srgbClr val="94BF6E"/>
              </a:buClr>
              <a:buSzPts val="1800"/>
              <a:buFont typeface="Arial" panose="020B0604020202020204" pitchFamily="34" charset="0"/>
              <a:buAutoNum type="arabicPeriod"/>
              <a:defRPr/>
            </a:pP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r>
              <a:rPr lang="pl-PL" altLang="sk-SK" sz="2000" b="1" dirty="0">
                <a:solidFill>
                  <a:schemeClr val="accent2">
                    <a:lumMod val="50000"/>
                  </a:schemeClr>
                </a:solidFill>
                <a:latin typeface="Weekly Free Light" panose="00000400000000000000" pitchFamily="50" charset="-18"/>
                <a:ea typeface="Roboto Slab" pitchFamily="2" charset="0"/>
              </a:rPr>
              <a:t>3. </a:t>
            </a:r>
            <a:r>
              <a:rPr lang="pl-PL" altLang="sk-SK" sz="2000" b="1" dirty="0">
                <a:solidFill>
                  <a:schemeClr val="accent2">
                    <a:lumMod val="50000"/>
                  </a:schemeClr>
                </a:solidFill>
                <a:latin typeface="Weekly Free Light" panose="00000400000000000000" pitchFamily="50" charset="-18"/>
                <a:ea typeface="Roboto Slab" pitchFamily="2" charset="0"/>
                <a:hlinkClick r:id="rId4"/>
              </a:rPr>
              <a:t>Štáty Európskej Únie</a:t>
            </a: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endParaRPr lang="pl-PL" altLang="sk-SK" sz="2000" b="1" dirty="0">
              <a:solidFill>
                <a:schemeClr val="accent2">
                  <a:lumMod val="50000"/>
                </a:schemeClr>
              </a:solidFill>
              <a:latin typeface="Weekly Free Light" panose="00000400000000000000" pitchFamily="50" charset="-18"/>
              <a:ea typeface="Roboto Slab" pitchFamily="2" charset="0"/>
            </a:endParaRPr>
          </a:p>
          <a:p>
            <a:pPr marL="0" indent="0">
              <a:buClr>
                <a:srgbClr val="94BF6E"/>
              </a:buClr>
              <a:buSzPts val="1800"/>
              <a:buFont typeface="Arial" panose="020B0604020202020204" pitchFamily="34" charset="0"/>
              <a:buNone/>
              <a:defRPr/>
            </a:pPr>
            <a:r>
              <a:rPr lang="pl-PL" altLang="sk-SK" sz="2000" b="1" dirty="0">
                <a:solidFill>
                  <a:schemeClr val="accent2">
                    <a:lumMod val="50000"/>
                  </a:schemeClr>
                </a:solidFill>
                <a:latin typeface="Weekly Free Light" panose="00000400000000000000" pitchFamily="50" charset="-18"/>
                <a:ea typeface="Roboto Slab" pitchFamily="2" charset="0"/>
              </a:rPr>
              <a:t>4. </a:t>
            </a:r>
            <a:r>
              <a:rPr lang="pl-PL" altLang="sk-SK" sz="2000" b="1" dirty="0">
                <a:solidFill>
                  <a:schemeClr val="accent2">
                    <a:lumMod val="50000"/>
                  </a:schemeClr>
                </a:solidFill>
                <a:latin typeface="Weekly Free Light" panose="00000400000000000000" pitchFamily="50" charset="-18"/>
                <a:ea typeface="Roboto Slab" pitchFamily="2" charset="0"/>
                <a:hlinkClick r:id="rId5"/>
              </a:rPr>
              <a:t>Formovanie Európskej Únie </a:t>
            </a:r>
            <a:r>
              <a:rPr lang="pl-PL" altLang="sk-SK" sz="2000" b="1" dirty="0">
                <a:solidFill>
                  <a:schemeClr val="accent2">
                    <a:lumMod val="50000"/>
                  </a:schemeClr>
                </a:solidFill>
                <a:latin typeface="Weekly Free Light" panose="00000400000000000000" pitchFamily="50" charset="-18"/>
                <a:ea typeface="Roboto Slab" pitchFamily="2" charset="0"/>
              </a:rPr>
              <a:t>– </a:t>
            </a:r>
          </a:p>
          <a:p>
            <a:pPr marL="0" indent="0">
              <a:buClr>
                <a:srgbClr val="94BF6E"/>
              </a:buClr>
              <a:buSzPts val="1800"/>
              <a:buFont typeface="Arial" panose="020B0604020202020204" pitchFamily="34" charset="0"/>
              <a:buNone/>
              <a:defRPr/>
            </a:pPr>
            <a:r>
              <a:rPr lang="pl-PL" altLang="sk-SK" sz="2000" b="1" dirty="0">
                <a:solidFill>
                  <a:schemeClr val="accent2">
                    <a:lumMod val="50000"/>
                  </a:schemeClr>
                </a:solidFill>
                <a:latin typeface="Weekly Free Light" panose="00000400000000000000" pitchFamily="50" charset="-18"/>
                <a:ea typeface="Roboto Slab" pitchFamily="2" charset="0"/>
              </a:rPr>
              <a:t>    poznámky</a:t>
            </a:r>
          </a:p>
          <a:p>
            <a:pPr marL="0" indent="0">
              <a:buClr>
                <a:srgbClr val="94BF6E"/>
              </a:buClr>
              <a:buSzPts val="1800"/>
              <a:buNone/>
              <a:defRPr/>
            </a:pPr>
            <a:endParaRPr lang="pl-PL" altLang="sk-SK" sz="1800" b="1" dirty="0">
              <a:solidFill>
                <a:srgbClr val="94BF6E"/>
              </a:solidFill>
              <a:latin typeface="Roboto Slab" pitchFamily="2" charset="0"/>
              <a:ea typeface="Roboto Slab" pitchFamily="2" charset="0"/>
            </a:endParaRPr>
          </a:p>
          <a:p>
            <a:pPr marL="0" indent="0">
              <a:buClr>
                <a:srgbClr val="94BF6E"/>
              </a:buClr>
              <a:buSzPts val="1800"/>
              <a:buNone/>
              <a:defRPr/>
            </a:pPr>
            <a:endParaRPr lang="pl-PL" altLang="sk-SK" sz="1800" b="1" dirty="0">
              <a:solidFill>
                <a:srgbClr val="94BF6E"/>
              </a:solidFill>
              <a:latin typeface="Roboto Slab" pitchFamily="2" charset="0"/>
              <a:ea typeface="Roboto Slab" pitchFamily="2" charset="0"/>
            </a:endParaRPr>
          </a:p>
          <a:p>
            <a:pPr marL="0" indent="0">
              <a:buClr>
                <a:srgbClr val="94BF6E"/>
              </a:buClr>
              <a:buSzPts val="1800"/>
              <a:buNone/>
              <a:defRPr/>
            </a:pPr>
            <a:r>
              <a:rPr lang="pl-PL" altLang="sk-SK" sz="800" b="1" dirty="0">
                <a:solidFill>
                  <a:schemeClr val="tx2">
                    <a:lumMod val="10000"/>
                  </a:schemeClr>
                </a:solidFill>
                <a:latin typeface="Weekly Free Light" panose="00000400000000000000" pitchFamily="50" charset="-18"/>
              </a:rPr>
              <a:t>https://cdn.pixabay.com/photo/2020/09/25/10/10/education-5600987_960_720.png</a:t>
            </a:r>
          </a:p>
          <a:p>
            <a:pPr>
              <a:buClr>
                <a:srgbClr val="94BF6E"/>
              </a:buClr>
              <a:buSzPts val="1800"/>
              <a:buFont typeface="Arial" panose="020B0604020202020204" pitchFamily="34" charset="0"/>
              <a:buNone/>
              <a:defRPr/>
            </a:pPr>
            <a:endParaRPr lang="sk-SK" altLang="sk-SK" sz="1800" b="1" dirty="0">
              <a:solidFill>
                <a:srgbClr val="94BF6E"/>
              </a:solidFill>
            </a:endParaRPr>
          </a:p>
        </p:txBody>
      </p:sp>
      <p:pic>
        <p:nvPicPr>
          <p:cNvPr id="21510" name="Obrázok 6" descr="Erasmus+ logo EN.jpg">
            <a:extLst>
              <a:ext uri="{FF2B5EF4-FFF2-40B4-BE49-F238E27FC236}">
                <a16:creationId xmlns:a16="http://schemas.microsoft.com/office/drawing/2014/main" id="{85A4CE23-E927-4901-AEAF-444AB583EE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Google Shape;292;p25">
            <a:extLst>
              <a:ext uri="{FF2B5EF4-FFF2-40B4-BE49-F238E27FC236}">
                <a16:creationId xmlns:a16="http://schemas.microsoft.com/office/drawing/2014/main" id="{14473F1A-CC0A-497A-9D68-9B857DEA32D6}"/>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pic>
        <p:nvPicPr>
          <p:cNvPr id="4" name="Obrázok 3">
            <a:extLst>
              <a:ext uri="{FF2B5EF4-FFF2-40B4-BE49-F238E27FC236}">
                <a16:creationId xmlns:a16="http://schemas.microsoft.com/office/drawing/2014/main" id="{9C9A2332-9C1F-403B-B770-465FC5A661F4}"/>
              </a:ext>
            </a:extLst>
          </p:cNvPr>
          <p:cNvPicPr>
            <a:picLocks noChangeAspect="1"/>
          </p:cNvPicPr>
          <p:nvPr/>
        </p:nvPicPr>
        <p:blipFill>
          <a:blip r:embed="rId7"/>
          <a:stretch>
            <a:fillRect/>
          </a:stretch>
        </p:blipFill>
        <p:spPr>
          <a:xfrm>
            <a:off x="4933662" y="1331261"/>
            <a:ext cx="4029160" cy="3507854"/>
          </a:xfrm>
          <a:prstGeom prst="rect">
            <a:avLst/>
          </a:prstGeom>
          <a:ln>
            <a:noFill/>
          </a:ln>
          <a:effectLst>
            <a:softEdge rad="112500"/>
          </a:effectLst>
        </p:spPr>
      </p:pic>
    </p:spTree>
    <p:extLst>
      <p:ext uri="{BB962C8B-B14F-4D97-AF65-F5344CB8AC3E}">
        <p14:creationId xmlns:p14="http://schemas.microsoft.com/office/powerpoint/2010/main" val="87679904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3">
            <a:extLst>
              <a:ext uri="{FF2B5EF4-FFF2-40B4-BE49-F238E27FC236}">
                <a16:creationId xmlns:a16="http://schemas.microsoft.com/office/drawing/2014/main" id="{0B5E60BA-BE0D-4907-A886-2DEB77A2305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6B001F3-5D7E-4D3E-9DDD-4484497AD8B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22531" name="Podnadpis 2">
            <a:extLst>
              <a:ext uri="{FF2B5EF4-FFF2-40B4-BE49-F238E27FC236}">
                <a16:creationId xmlns:a16="http://schemas.microsoft.com/office/drawing/2014/main" id="{FCBCC0DE-995B-4523-9D91-2B62E2E8BF68}"/>
              </a:ext>
            </a:extLst>
          </p:cNvPr>
          <p:cNvSpPr txBox="1">
            <a:spLocks noChangeArrowheads="1"/>
          </p:cNvSpPr>
          <p:nvPr/>
        </p:nvSpPr>
        <p:spPr bwMode="auto">
          <a:xfrm>
            <a:off x="395536" y="779865"/>
            <a:ext cx="856895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2000" b="1" dirty="0">
                <a:solidFill>
                  <a:srgbClr val="131618"/>
                </a:solidFill>
                <a:latin typeface="Weekly Free Light" panose="00000400000000000000" pitchFamily="50" charset="-18"/>
              </a:rPr>
              <a:t>Zdroje:</a:t>
            </a:r>
          </a:p>
          <a:p>
            <a:pPr>
              <a:buClr>
                <a:srgbClr val="94BF6E"/>
              </a:buClr>
              <a:buSzPts val="1800"/>
              <a:buFont typeface="Arial" panose="020B0604020202020204" pitchFamily="34" charset="0"/>
              <a:buNone/>
            </a:pPr>
            <a:endParaRPr lang="sk-SK" altLang="sk-SK" sz="2000" dirty="0">
              <a:solidFill>
                <a:srgbClr val="94BF6E"/>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2000" dirty="0" err="1">
                <a:solidFill>
                  <a:schemeClr val="tx2">
                    <a:lumMod val="10000"/>
                  </a:schemeClr>
                </a:solidFill>
                <a:latin typeface="Weekly Free Light" panose="00000400000000000000" pitchFamily="50" charset="-18"/>
                <a:ea typeface="Roboto Slab" pitchFamily="2" charset="0"/>
              </a:rPr>
              <a:t>Ďurajková</a:t>
            </a:r>
            <a:r>
              <a:rPr lang="sk-SK" altLang="sk-SK" sz="2000" dirty="0">
                <a:solidFill>
                  <a:schemeClr val="tx2">
                    <a:lumMod val="10000"/>
                  </a:schemeClr>
                </a:solidFill>
                <a:latin typeface="Weekly Free Light" panose="00000400000000000000" pitchFamily="50" charset="-18"/>
                <a:ea typeface="Roboto Slab" pitchFamily="2" charset="0"/>
              </a:rPr>
              <a:t>, D. a kol.: Občianska náuka pre 3. ročník gymnázia. Bratislava: SPN, 2011. ISBN 978-80-10-02052-2.</a:t>
            </a:r>
          </a:p>
          <a:p>
            <a:pPr algn="just">
              <a:buClr>
                <a:srgbClr val="94BF6E"/>
              </a:buClr>
              <a:buSzPts val="1800"/>
              <a:buFont typeface="Arial" panose="020B0604020202020204" pitchFamily="34" charset="0"/>
              <a:buNone/>
            </a:pPr>
            <a:endParaRPr lang="sk-SK" altLang="sk-SK" sz="20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None/>
            </a:pPr>
            <a:r>
              <a:rPr lang="sk-SK" altLang="sk-SK" sz="2000" dirty="0">
                <a:solidFill>
                  <a:srgbClr val="131618"/>
                </a:solidFill>
                <a:latin typeface="Weekly Free Light" panose="00000400000000000000" pitchFamily="50" charset="-18"/>
              </a:rPr>
              <a:t>Vávrová Martinská, A.: Maturita z občianskej náuky. Bratislava: </a:t>
            </a:r>
            <a:r>
              <a:rPr lang="sk-SK" altLang="sk-SK" sz="2000" dirty="0" err="1">
                <a:solidFill>
                  <a:srgbClr val="131618"/>
                </a:solidFill>
                <a:latin typeface="Weekly Free Light" panose="00000400000000000000" pitchFamily="50" charset="-18"/>
              </a:rPr>
              <a:t>Ikar</a:t>
            </a:r>
            <a:r>
              <a:rPr lang="sk-SK" altLang="sk-SK" sz="2000" dirty="0">
                <a:solidFill>
                  <a:srgbClr val="131618"/>
                </a:solidFill>
                <a:latin typeface="Weekly Free Light" panose="00000400000000000000" pitchFamily="50" charset="-18"/>
              </a:rPr>
              <a:t>, 2016. ISBN </a:t>
            </a:r>
            <a:r>
              <a:rPr lang="sk-SK" altLang="sk-SK" sz="2000" dirty="0">
                <a:latin typeface="Weekly Free Light" panose="00000400000000000000" pitchFamily="50" charset="-18"/>
              </a:rPr>
              <a:t>978-80-55-15000-0.</a:t>
            </a:r>
          </a:p>
          <a:p>
            <a:pPr algn="just">
              <a:buClr>
                <a:srgbClr val="94BF6E"/>
              </a:buClr>
              <a:buSzPts val="1800"/>
              <a:buFont typeface="Arial" panose="020B0604020202020204" pitchFamily="34" charset="0"/>
              <a:buNone/>
            </a:pPr>
            <a:endParaRPr lang="sk-SK" altLang="sk-SK" sz="1800" dirty="0">
              <a:solidFill>
                <a:srgbClr val="131618"/>
              </a:solidFill>
              <a:latin typeface="Roboto Slab" pitchFamily="2" charset="0"/>
            </a:endParaRPr>
          </a:p>
          <a:p>
            <a:pPr algn="just">
              <a:buClr>
                <a:srgbClr val="94BF6E"/>
              </a:buClr>
              <a:buSzPts val="1800"/>
              <a:buFont typeface="Arial" panose="020B0604020202020204" pitchFamily="34" charset="0"/>
              <a:buNone/>
            </a:pPr>
            <a:r>
              <a:rPr lang="sk-SK" altLang="sk-SK" sz="2000" dirty="0">
                <a:solidFill>
                  <a:schemeClr val="tx2">
                    <a:lumMod val="10000"/>
                  </a:schemeClr>
                </a:solidFill>
                <a:latin typeface="Weekly Free Light" panose="00000400000000000000" pitchFamily="50" charset="-18"/>
              </a:rPr>
              <a:t>https://europa.eu/learning-corner/home_sk</a:t>
            </a:r>
          </a:p>
          <a:p>
            <a:pPr algn="just">
              <a:buClr>
                <a:srgbClr val="94BF6E"/>
              </a:buClr>
              <a:buSzPts val="1800"/>
              <a:buFont typeface="Arial" panose="020B0604020202020204" pitchFamily="34" charset="0"/>
              <a:buNone/>
            </a:pPr>
            <a:endParaRPr lang="sk-SK" altLang="sk-SK" sz="2000" dirty="0">
              <a:solidFill>
                <a:schemeClr val="tx2">
                  <a:lumMod val="10000"/>
                </a:schemeClr>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2000" dirty="0">
                <a:solidFill>
                  <a:schemeClr val="tx2">
                    <a:lumMod val="10000"/>
                  </a:schemeClr>
                </a:solidFill>
                <a:latin typeface="Weekly Free Light" panose="00000400000000000000" pitchFamily="50" charset="-18"/>
              </a:rPr>
              <a:t>https://www.statpedu.sk/sk/metodicky-portal/metodicke-podnety/edukacne-materialy-europska-unia-eu.html</a:t>
            </a:r>
          </a:p>
        </p:txBody>
      </p:sp>
      <p:pic>
        <p:nvPicPr>
          <p:cNvPr id="22532" name="Obrázok 6" descr="Erasmus+ logo EN.jpg">
            <a:extLst>
              <a:ext uri="{FF2B5EF4-FFF2-40B4-BE49-F238E27FC236}">
                <a16:creationId xmlns:a16="http://schemas.microsoft.com/office/drawing/2014/main" id="{C3457231-9688-4ACA-96A5-84948009F8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889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Google Shape;292;p25">
            <a:extLst>
              <a:ext uri="{FF2B5EF4-FFF2-40B4-BE49-F238E27FC236}">
                <a16:creationId xmlns:a16="http://schemas.microsoft.com/office/drawing/2014/main" id="{DF9A91F1-E740-4252-9DE3-F18842792610}"/>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39;p15">
            <a:extLst>
              <a:ext uri="{FF2B5EF4-FFF2-40B4-BE49-F238E27FC236}">
                <a16:creationId xmlns:a16="http://schemas.microsoft.com/office/drawing/2014/main" id="{AA1A91F3-48A5-46DC-BF48-E5EA0F7C5DE8}"/>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23555" name="Google Shape;141;p15">
            <a:extLst>
              <a:ext uri="{FF2B5EF4-FFF2-40B4-BE49-F238E27FC236}">
                <a16:creationId xmlns:a16="http://schemas.microsoft.com/office/drawing/2014/main" id="{4CF2F0C2-6C6E-4901-B5C5-907A8764A8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53D3B6B-8086-4D32-90E5-803CA9FB267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B9D8AE5-DBE7-461B-9FF7-3AFD01093C97}"/>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3557" name="Obrázok 7" descr="Erasmus+ logo EN.jpg">
            <a:extLst>
              <a:ext uri="{FF2B5EF4-FFF2-40B4-BE49-F238E27FC236}">
                <a16:creationId xmlns:a16="http://schemas.microsoft.com/office/drawing/2014/main" id="{723764E9-9F3D-4C01-9DF8-FB58C21103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BlokTextu 9">
            <a:extLst>
              <a:ext uri="{FF2B5EF4-FFF2-40B4-BE49-F238E27FC236}">
                <a16:creationId xmlns:a16="http://schemas.microsoft.com/office/drawing/2014/main" id="{B8409281-D282-44EB-8F0B-484BCD320971}"/>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07714150-51AD-413F-90B5-8634527EC575}"/>
              </a:ext>
            </a:extLst>
          </p:cNvPr>
          <p:cNvSpPr txBox="1">
            <a:spLocks noGrp="1"/>
          </p:cNvSpPr>
          <p:nvPr>
            <p:ph type="body" idx="1"/>
          </p:nvPr>
        </p:nvSpPr>
        <p:spPr>
          <a:xfrm>
            <a:off x="107950" y="1635125"/>
            <a:ext cx="8928100" cy="1441450"/>
          </a:xfrm>
        </p:spPr>
        <p:txBody>
          <a:bodyPr/>
          <a:lstStyle/>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Predmet: Občianska náuka</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Špecifikácia: Spoločenskovedný seminár</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Vek študentov: 17-19</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cs typeface="Arial" panose="020B0604020202020204" pitchFamily="34" charset="0"/>
                <a:sym typeface="Nixie One" charset="0"/>
              </a:rPr>
              <a:t>Vyučovacia hodina: 45 minút</a:t>
            </a:r>
          </a:p>
        </p:txBody>
      </p:sp>
      <p:sp>
        <p:nvSpPr>
          <p:cNvPr id="10243" name="Google Shape;155;p17">
            <a:extLst>
              <a:ext uri="{FF2B5EF4-FFF2-40B4-BE49-F238E27FC236}">
                <a16:creationId xmlns:a16="http://schemas.microsoft.com/office/drawing/2014/main" id="{6EE9F682-732E-4C82-9C3E-F8ADFBF103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7F80B9B-32EA-465B-AC04-2DDECD12086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FD386E2E-06BD-41D5-BED6-33A19AF5283A}"/>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rPr>
              <a:t>2020-1-SK01-KA226-SCH-094350</a:t>
            </a:r>
          </a:p>
        </p:txBody>
      </p:sp>
      <p:pic>
        <p:nvPicPr>
          <p:cNvPr id="10245" name="Obrázok 3">
            <a:extLst>
              <a:ext uri="{FF2B5EF4-FFF2-40B4-BE49-F238E27FC236}">
                <a16:creationId xmlns:a16="http://schemas.microsoft.com/office/drawing/2014/main" id="{99AC7C17-D116-4BF2-9E58-808B53855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246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16854E46-07AE-46C4-8F03-72592875ED0D}"/>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itchFamily="2" charset="0"/>
              <a:buNone/>
            </a:pP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2291" name="Google Shape;267;p25">
            <a:extLst>
              <a:ext uri="{FF2B5EF4-FFF2-40B4-BE49-F238E27FC236}">
                <a16:creationId xmlns:a16="http://schemas.microsoft.com/office/drawing/2014/main" id="{7F9F9954-E13A-4A44-B702-0E9723095F76}"/>
              </a:ext>
            </a:extLst>
          </p:cNvPr>
          <p:cNvSpPr>
            <a:spLocks noChangeArrowheads="1"/>
          </p:cNvSpPr>
          <p:nvPr/>
        </p:nvSpPr>
        <p:spPr bwMode="auto">
          <a:xfrm>
            <a:off x="3759200" y="336867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8;p25">
            <a:extLst>
              <a:ext uri="{FF2B5EF4-FFF2-40B4-BE49-F238E27FC236}">
                <a16:creationId xmlns:a16="http://schemas.microsoft.com/office/drawing/2014/main" id="{06D1BB45-65F0-4510-898C-64B71D905DBD}"/>
              </a:ext>
            </a:extLst>
          </p:cNvPr>
          <p:cNvSpPr>
            <a:spLocks noChangeArrowheads="1"/>
          </p:cNvSpPr>
          <p:nvPr/>
        </p:nvSpPr>
        <p:spPr bwMode="auto">
          <a:xfrm>
            <a:off x="3759200" y="262413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9;p25">
            <a:extLst>
              <a:ext uri="{FF2B5EF4-FFF2-40B4-BE49-F238E27FC236}">
                <a16:creationId xmlns:a16="http://schemas.microsoft.com/office/drawing/2014/main" id="{1E4E9771-9E28-4682-B85A-62B9E3804734}"/>
              </a:ext>
            </a:extLst>
          </p:cNvPr>
          <p:cNvSpPr>
            <a:spLocks noChangeArrowheads="1"/>
          </p:cNvSpPr>
          <p:nvPr/>
        </p:nvSpPr>
        <p:spPr bwMode="auto">
          <a:xfrm>
            <a:off x="3759200" y="187325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70;p25">
            <a:extLst>
              <a:ext uri="{FF2B5EF4-FFF2-40B4-BE49-F238E27FC236}">
                <a16:creationId xmlns:a16="http://schemas.microsoft.com/office/drawing/2014/main" id="{918A2DAE-F0E4-4BD3-84C4-D7B43AE21B80}"/>
              </a:ext>
            </a:extLst>
          </p:cNvPr>
          <p:cNvSpPr>
            <a:spLocks noChangeArrowheads="1"/>
          </p:cNvSpPr>
          <p:nvPr/>
        </p:nvSpPr>
        <p:spPr bwMode="auto">
          <a:xfrm>
            <a:off x="2889250" y="168592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5" name="Google Shape;271;p25">
            <a:extLst>
              <a:ext uri="{FF2B5EF4-FFF2-40B4-BE49-F238E27FC236}">
                <a16:creationId xmlns:a16="http://schemas.microsoft.com/office/drawing/2014/main" id="{83385762-8C3B-4882-B17C-756B958C96B4}"/>
              </a:ext>
            </a:extLst>
          </p:cNvPr>
          <p:cNvSpPr>
            <a:spLocks noChangeArrowheads="1"/>
          </p:cNvSpPr>
          <p:nvPr/>
        </p:nvSpPr>
        <p:spPr bwMode="auto">
          <a:xfrm>
            <a:off x="2892425" y="249713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2;p25">
            <a:extLst>
              <a:ext uri="{FF2B5EF4-FFF2-40B4-BE49-F238E27FC236}">
                <a16:creationId xmlns:a16="http://schemas.microsoft.com/office/drawing/2014/main" id="{30F45622-CA4D-4AF9-9C3D-019C74FFFF28}"/>
              </a:ext>
            </a:extLst>
          </p:cNvPr>
          <p:cNvSpPr>
            <a:spLocks noChangeArrowheads="1"/>
          </p:cNvSpPr>
          <p:nvPr/>
        </p:nvSpPr>
        <p:spPr bwMode="auto">
          <a:xfrm rot="10800000" flipH="1">
            <a:off x="2892425" y="337343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5;p25">
            <a:extLst>
              <a:ext uri="{FF2B5EF4-FFF2-40B4-BE49-F238E27FC236}">
                <a16:creationId xmlns:a16="http://schemas.microsoft.com/office/drawing/2014/main" id="{13E4D58E-8956-476D-9734-703E376DB34F}"/>
              </a:ext>
            </a:extLst>
          </p:cNvPr>
          <p:cNvSpPr>
            <a:spLocks noChangeArrowheads="1"/>
          </p:cNvSpPr>
          <p:nvPr/>
        </p:nvSpPr>
        <p:spPr bwMode="auto">
          <a:xfrm flipH="1">
            <a:off x="2017713" y="249237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6;p25">
            <a:extLst>
              <a:ext uri="{FF2B5EF4-FFF2-40B4-BE49-F238E27FC236}">
                <a16:creationId xmlns:a16="http://schemas.microsoft.com/office/drawing/2014/main" id="{BB1908DF-318B-4D7C-85DA-CA240A3D4712}"/>
              </a:ext>
            </a:extLst>
          </p:cNvPr>
          <p:cNvSpPr>
            <a:spLocks noChangeArrowheads="1"/>
          </p:cNvSpPr>
          <p:nvPr/>
        </p:nvSpPr>
        <p:spPr bwMode="auto">
          <a:xfrm flipH="1">
            <a:off x="2016125" y="167957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7;p25">
            <a:extLst>
              <a:ext uri="{FF2B5EF4-FFF2-40B4-BE49-F238E27FC236}">
                <a16:creationId xmlns:a16="http://schemas.microsoft.com/office/drawing/2014/main" id="{5603D067-08D0-48FB-8068-5DDA2919F6CC}"/>
              </a:ext>
            </a:extLst>
          </p:cNvPr>
          <p:cNvSpPr>
            <a:spLocks noChangeArrowheads="1"/>
          </p:cNvSpPr>
          <p:nvPr/>
        </p:nvSpPr>
        <p:spPr bwMode="auto">
          <a:xfrm rot="10800000">
            <a:off x="2020888" y="336867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8;p25">
            <a:extLst>
              <a:ext uri="{FF2B5EF4-FFF2-40B4-BE49-F238E27FC236}">
                <a16:creationId xmlns:a16="http://schemas.microsoft.com/office/drawing/2014/main" id="{D0EE5561-5055-458A-8D79-1E2AE684339A}"/>
              </a:ext>
            </a:extLst>
          </p:cNvPr>
          <p:cNvSpPr>
            <a:spLocks noChangeArrowheads="1"/>
          </p:cNvSpPr>
          <p:nvPr/>
        </p:nvSpPr>
        <p:spPr bwMode="auto">
          <a:xfrm>
            <a:off x="1985963" y="1778000"/>
            <a:ext cx="508000" cy="2432050"/>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9;p25">
            <a:extLst>
              <a:ext uri="{FF2B5EF4-FFF2-40B4-BE49-F238E27FC236}">
                <a16:creationId xmlns:a16="http://schemas.microsoft.com/office/drawing/2014/main" id="{A22C15BE-5BC3-491C-9261-F207A8ED21CA}"/>
              </a:ext>
            </a:extLst>
          </p:cNvPr>
          <p:cNvSpPr txBox="1">
            <a:spLocks noChangeArrowheads="1"/>
          </p:cNvSpPr>
          <p:nvPr/>
        </p:nvSpPr>
        <p:spPr bwMode="auto">
          <a:xfrm>
            <a:off x="3878263" y="201930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2302" name="Google Shape;280;p25">
            <a:extLst>
              <a:ext uri="{FF2B5EF4-FFF2-40B4-BE49-F238E27FC236}">
                <a16:creationId xmlns:a16="http://schemas.microsoft.com/office/drawing/2014/main" id="{F47EDF27-7757-453F-83F2-84A5A064CDB8}"/>
              </a:ext>
            </a:extLst>
          </p:cNvPr>
          <p:cNvCxnSpPr>
            <a:cxnSpLocks noChangeShapeType="1"/>
          </p:cNvCxnSpPr>
          <p:nvPr/>
        </p:nvCxnSpPr>
        <p:spPr bwMode="auto">
          <a:xfrm>
            <a:off x="4476750" y="204787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3" name="Google Shape;281;p25">
            <a:extLst>
              <a:ext uri="{FF2B5EF4-FFF2-40B4-BE49-F238E27FC236}">
                <a16:creationId xmlns:a16="http://schemas.microsoft.com/office/drawing/2014/main" id="{1C38A6F1-C786-4908-B9C0-385C4CE9C33D}"/>
              </a:ext>
            </a:extLst>
          </p:cNvPr>
          <p:cNvSpPr txBox="1">
            <a:spLocks noChangeArrowheads="1"/>
          </p:cNvSpPr>
          <p:nvPr/>
        </p:nvSpPr>
        <p:spPr bwMode="auto">
          <a:xfrm>
            <a:off x="4532313" y="203200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Integrácia</a:t>
            </a:r>
            <a:endParaRPr lang="sk-SK" altLang="sk-SK" dirty="0">
              <a:solidFill>
                <a:srgbClr val="FFFFFF"/>
              </a:solidFill>
              <a:latin typeface="Weekly Free Light" panose="00000400000000000000" pitchFamily="50" charset="-18"/>
              <a:sym typeface="Nixie One" charset="0"/>
            </a:endParaRPr>
          </a:p>
        </p:txBody>
      </p:sp>
      <p:sp>
        <p:nvSpPr>
          <p:cNvPr id="12304" name="Google Shape;282;p25">
            <a:extLst>
              <a:ext uri="{FF2B5EF4-FFF2-40B4-BE49-F238E27FC236}">
                <a16:creationId xmlns:a16="http://schemas.microsoft.com/office/drawing/2014/main" id="{73B04CD3-73E3-40E3-9980-A6F121ADB910}"/>
              </a:ext>
            </a:extLst>
          </p:cNvPr>
          <p:cNvSpPr txBox="1">
            <a:spLocks noChangeArrowheads="1"/>
          </p:cNvSpPr>
          <p:nvPr/>
        </p:nvSpPr>
        <p:spPr bwMode="auto">
          <a:xfrm>
            <a:off x="3878263" y="27574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05" name="Google Shape;283;p25">
            <a:extLst>
              <a:ext uri="{FF2B5EF4-FFF2-40B4-BE49-F238E27FC236}">
                <a16:creationId xmlns:a16="http://schemas.microsoft.com/office/drawing/2014/main" id="{460A1D8A-A4E8-4E3A-AD20-52B85C7A0A08}"/>
              </a:ext>
            </a:extLst>
          </p:cNvPr>
          <p:cNvCxnSpPr>
            <a:cxnSpLocks noChangeShapeType="1"/>
          </p:cNvCxnSpPr>
          <p:nvPr/>
        </p:nvCxnSpPr>
        <p:spPr bwMode="auto">
          <a:xfrm>
            <a:off x="4476750" y="27860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4;p25">
            <a:extLst>
              <a:ext uri="{FF2B5EF4-FFF2-40B4-BE49-F238E27FC236}">
                <a16:creationId xmlns:a16="http://schemas.microsoft.com/office/drawing/2014/main" id="{C0D6189D-FB43-4D52-8282-DBA0D9227E6A}"/>
              </a:ext>
            </a:extLst>
          </p:cNvPr>
          <p:cNvSpPr txBox="1">
            <a:spLocks noChangeArrowheads="1"/>
          </p:cNvSpPr>
          <p:nvPr/>
        </p:nvSpPr>
        <p:spPr bwMode="auto">
          <a:xfrm>
            <a:off x="4532313" y="2774950"/>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Formovanie Európskej Únie</a:t>
            </a:r>
            <a:endParaRPr lang="sk-SK" altLang="sk-SK" dirty="0">
              <a:latin typeface="Weekly Free Light" panose="00000400000000000000" pitchFamily="50" charset="-18"/>
              <a:sym typeface="Nixie One" charset="0"/>
            </a:endParaRPr>
          </a:p>
        </p:txBody>
      </p:sp>
      <p:sp>
        <p:nvSpPr>
          <p:cNvPr id="12307" name="Google Shape;285;p25">
            <a:extLst>
              <a:ext uri="{FF2B5EF4-FFF2-40B4-BE49-F238E27FC236}">
                <a16:creationId xmlns:a16="http://schemas.microsoft.com/office/drawing/2014/main" id="{91AEA602-C727-4339-B7BF-4EFC47414F7A}"/>
              </a:ext>
            </a:extLst>
          </p:cNvPr>
          <p:cNvSpPr txBox="1">
            <a:spLocks noChangeArrowheads="1"/>
          </p:cNvSpPr>
          <p:nvPr/>
        </p:nvSpPr>
        <p:spPr bwMode="auto">
          <a:xfrm>
            <a:off x="3878263" y="35163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08" name="Google Shape;286;p25">
            <a:extLst>
              <a:ext uri="{FF2B5EF4-FFF2-40B4-BE49-F238E27FC236}">
                <a16:creationId xmlns:a16="http://schemas.microsoft.com/office/drawing/2014/main" id="{B076BCDE-4B51-49D9-9544-4B651C76EBB7}"/>
              </a:ext>
            </a:extLst>
          </p:cNvPr>
          <p:cNvCxnSpPr>
            <a:cxnSpLocks noChangeShapeType="1"/>
          </p:cNvCxnSpPr>
          <p:nvPr/>
        </p:nvCxnSpPr>
        <p:spPr bwMode="auto">
          <a:xfrm>
            <a:off x="4476750" y="354488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7;p25">
            <a:extLst>
              <a:ext uri="{FF2B5EF4-FFF2-40B4-BE49-F238E27FC236}">
                <a16:creationId xmlns:a16="http://schemas.microsoft.com/office/drawing/2014/main" id="{49931C06-51A2-45CB-A71D-1D886C7576D7}"/>
              </a:ext>
            </a:extLst>
          </p:cNvPr>
          <p:cNvSpPr txBox="1">
            <a:spLocks noChangeArrowheads="1"/>
          </p:cNvSpPr>
          <p:nvPr/>
        </p:nvSpPr>
        <p:spPr bwMode="auto">
          <a:xfrm>
            <a:off x="4497388" y="344011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Vzdelávacie materiály</a:t>
            </a:r>
            <a:endParaRPr lang="sk-SK" altLang="sk-SK" dirty="0">
              <a:solidFill>
                <a:srgbClr val="FFFFFF"/>
              </a:solidFill>
              <a:latin typeface="Weekly Free Light" panose="00000400000000000000" pitchFamily="50" charset="-18"/>
              <a:sym typeface="Nixie One" charset="0"/>
            </a:endParaRPr>
          </a:p>
        </p:txBody>
      </p:sp>
      <p:sp>
        <p:nvSpPr>
          <p:cNvPr id="12310" name="Google Shape;288;p25">
            <a:extLst>
              <a:ext uri="{FF2B5EF4-FFF2-40B4-BE49-F238E27FC236}">
                <a16:creationId xmlns:a16="http://schemas.microsoft.com/office/drawing/2014/main" id="{62AD1070-6F90-45B5-9475-19AF15192E52}"/>
              </a:ext>
            </a:extLst>
          </p:cNvPr>
          <p:cNvSpPr txBox="1">
            <a:spLocks noChangeArrowheads="1"/>
          </p:cNvSpPr>
          <p:nvPr/>
        </p:nvSpPr>
        <p:spPr bwMode="auto">
          <a:xfrm>
            <a:off x="3878263" y="42465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1" name="Google Shape;289;p25">
            <a:extLst>
              <a:ext uri="{FF2B5EF4-FFF2-40B4-BE49-F238E27FC236}">
                <a16:creationId xmlns:a16="http://schemas.microsoft.com/office/drawing/2014/main" id="{9C20AB58-E762-4579-AF4C-1C0B3E997125}"/>
              </a:ext>
            </a:extLst>
          </p:cNvPr>
          <p:cNvCxnSpPr>
            <a:cxnSpLocks noChangeShapeType="1"/>
          </p:cNvCxnSpPr>
          <p:nvPr/>
        </p:nvCxnSpPr>
        <p:spPr bwMode="auto">
          <a:xfrm>
            <a:off x="4476750" y="427513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90;p25">
            <a:extLst>
              <a:ext uri="{FF2B5EF4-FFF2-40B4-BE49-F238E27FC236}">
                <a16:creationId xmlns:a16="http://schemas.microsoft.com/office/drawing/2014/main" id="{3BD42370-D217-42AC-956C-E2C3DEF3F4D9}"/>
              </a:ext>
            </a:extLst>
          </p:cNvPr>
          <p:cNvSpPr txBox="1">
            <a:spLocks noChangeArrowheads="1"/>
          </p:cNvSpPr>
          <p:nvPr/>
        </p:nvSpPr>
        <p:spPr bwMode="auto">
          <a:xfrm>
            <a:off x="4573588" y="421005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0000400000000000000" pitchFamily="50" charset="-18"/>
                <a:sym typeface="Nixie One" charset="0"/>
              </a:rPr>
              <a:t>Vzdelávacie materiály</a:t>
            </a:r>
          </a:p>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13" name="Google Shape;291;p25">
            <a:extLst>
              <a:ext uri="{FF2B5EF4-FFF2-40B4-BE49-F238E27FC236}">
                <a16:creationId xmlns:a16="http://schemas.microsoft.com/office/drawing/2014/main" id="{BDF965E4-0C54-4593-8E67-514DDAB86090}"/>
              </a:ext>
            </a:extLst>
          </p:cNvPr>
          <p:cNvSpPr>
            <a:spLocks noChangeArrowheads="1"/>
          </p:cNvSpPr>
          <p:nvPr/>
        </p:nvSpPr>
        <p:spPr bwMode="auto">
          <a:xfrm flipH="1">
            <a:off x="3787775" y="1874838"/>
            <a:ext cx="96838" cy="2230437"/>
          </a:xfrm>
          <a:custGeom>
            <a:avLst/>
            <a:gdLst>
              <a:gd name="T0" fmla="*/ 0 w 120000"/>
              <a:gd name="T1" fmla="*/ 2147483646 h 120000"/>
              <a:gd name="T2" fmla="*/ 0 w 120000"/>
              <a:gd name="T3" fmla="*/ 2147483646 h 120000"/>
              <a:gd name="T4" fmla="*/ 102 w 120000"/>
              <a:gd name="T5" fmla="*/ 0 h 120000"/>
              <a:gd name="T6" fmla="*/ 102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4" name="Google Shape;292;p25">
            <a:extLst>
              <a:ext uri="{FF2B5EF4-FFF2-40B4-BE49-F238E27FC236}">
                <a16:creationId xmlns:a16="http://schemas.microsoft.com/office/drawing/2014/main" id="{5FEEA290-3189-48DD-BD60-8FF3BA162E99}"/>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15" name="Google Shape;312;p25">
            <a:extLst>
              <a:ext uri="{FF2B5EF4-FFF2-40B4-BE49-F238E27FC236}">
                <a16:creationId xmlns:a16="http://schemas.microsoft.com/office/drawing/2014/main" id="{F366086A-CF83-4DAA-8B90-4713D83CF4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A06C072-F2BD-4506-93B5-9ABCE9A021E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16" name="Google Shape;292;p25">
            <a:extLst>
              <a:ext uri="{FF2B5EF4-FFF2-40B4-BE49-F238E27FC236}">
                <a16:creationId xmlns:a16="http://schemas.microsoft.com/office/drawing/2014/main" id="{1509C3FF-E97A-4AA1-8D7D-CEE3FB93CB5E}"/>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pic>
        <p:nvPicPr>
          <p:cNvPr id="12317" name="Obrázok 2">
            <a:extLst>
              <a:ext uri="{FF2B5EF4-FFF2-40B4-BE49-F238E27FC236}">
                <a16:creationId xmlns:a16="http://schemas.microsoft.com/office/drawing/2014/main" id="{10C158B5-5FF8-4525-83BE-830FCBA0B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8" name="Google Shape;506;p40">
            <a:extLst>
              <a:ext uri="{FF2B5EF4-FFF2-40B4-BE49-F238E27FC236}">
                <a16:creationId xmlns:a16="http://schemas.microsoft.com/office/drawing/2014/main" id="{F2A15759-1C68-420F-8F5B-7FAF17480AAF}"/>
              </a:ext>
            </a:extLst>
          </p:cNvPr>
          <p:cNvGrpSpPr>
            <a:grpSpLocks/>
          </p:cNvGrpSpPr>
          <p:nvPr/>
        </p:nvGrpSpPr>
        <p:grpSpPr bwMode="auto">
          <a:xfrm>
            <a:off x="3275013" y="2066925"/>
            <a:ext cx="296862" cy="252413"/>
            <a:chOff x="1934025" y="1001650"/>
            <a:chExt cx="415300" cy="355600"/>
          </a:xfrm>
        </p:grpSpPr>
        <p:sp>
          <p:nvSpPr>
            <p:cNvPr id="12340" name="Google Shape;507;p40">
              <a:extLst>
                <a:ext uri="{FF2B5EF4-FFF2-40B4-BE49-F238E27FC236}">
                  <a16:creationId xmlns:a16="http://schemas.microsoft.com/office/drawing/2014/main" id="{7140B1CA-89D4-4513-A401-542F66A64CB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8;p40">
              <a:extLst>
                <a:ext uri="{FF2B5EF4-FFF2-40B4-BE49-F238E27FC236}">
                  <a16:creationId xmlns:a16="http://schemas.microsoft.com/office/drawing/2014/main" id="{9C414724-3978-4795-997C-DBDBF3C1DC3A}"/>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09;p40">
              <a:extLst>
                <a:ext uri="{FF2B5EF4-FFF2-40B4-BE49-F238E27FC236}">
                  <a16:creationId xmlns:a16="http://schemas.microsoft.com/office/drawing/2014/main" id="{543ED360-61A2-443A-88CC-86824BA81BDD}"/>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10;p40">
              <a:extLst>
                <a:ext uri="{FF2B5EF4-FFF2-40B4-BE49-F238E27FC236}">
                  <a16:creationId xmlns:a16="http://schemas.microsoft.com/office/drawing/2014/main" id="{8D803E79-3703-47D4-AFCD-9914116D67A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19" name="Google Shape;506;p40">
            <a:extLst>
              <a:ext uri="{FF2B5EF4-FFF2-40B4-BE49-F238E27FC236}">
                <a16:creationId xmlns:a16="http://schemas.microsoft.com/office/drawing/2014/main" id="{E7135247-4419-422B-9A17-D7CC08DF1064}"/>
              </a:ext>
            </a:extLst>
          </p:cNvPr>
          <p:cNvGrpSpPr>
            <a:grpSpLocks/>
          </p:cNvGrpSpPr>
          <p:nvPr/>
        </p:nvGrpSpPr>
        <p:grpSpPr bwMode="auto">
          <a:xfrm>
            <a:off x="1579563" y="1462088"/>
            <a:ext cx="296862" cy="252412"/>
            <a:chOff x="1934025" y="1001650"/>
            <a:chExt cx="415300" cy="355600"/>
          </a:xfrm>
        </p:grpSpPr>
        <p:sp>
          <p:nvSpPr>
            <p:cNvPr id="12336" name="Google Shape;507;p40">
              <a:extLst>
                <a:ext uri="{FF2B5EF4-FFF2-40B4-BE49-F238E27FC236}">
                  <a16:creationId xmlns:a16="http://schemas.microsoft.com/office/drawing/2014/main" id="{84402A5F-AB9B-4765-9167-9AC2C9CBC17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8;p40">
              <a:extLst>
                <a:ext uri="{FF2B5EF4-FFF2-40B4-BE49-F238E27FC236}">
                  <a16:creationId xmlns:a16="http://schemas.microsoft.com/office/drawing/2014/main" id="{9D82410E-A8DE-4CD2-B095-38247D031322}"/>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09;p40">
              <a:extLst>
                <a:ext uri="{FF2B5EF4-FFF2-40B4-BE49-F238E27FC236}">
                  <a16:creationId xmlns:a16="http://schemas.microsoft.com/office/drawing/2014/main" id="{89668F89-4107-46E5-A650-8B9FCEAF66C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10;p40">
              <a:extLst>
                <a:ext uri="{FF2B5EF4-FFF2-40B4-BE49-F238E27FC236}">
                  <a16:creationId xmlns:a16="http://schemas.microsoft.com/office/drawing/2014/main" id="{8F051ADE-AF2C-4CDC-A271-984FE2EDF0D3}"/>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0" name="Google Shape;506;p40">
            <a:extLst>
              <a:ext uri="{FF2B5EF4-FFF2-40B4-BE49-F238E27FC236}">
                <a16:creationId xmlns:a16="http://schemas.microsoft.com/office/drawing/2014/main" id="{49DBD896-5DA7-4839-8240-44E35313D8B1}"/>
              </a:ext>
            </a:extLst>
          </p:cNvPr>
          <p:cNvGrpSpPr>
            <a:grpSpLocks/>
          </p:cNvGrpSpPr>
          <p:nvPr/>
        </p:nvGrpSpPr>
        <p:grpSpPr bwMode="auto">
          <a:xfrm>
            <a:off x="3233738" y="2816225"/>
            <a:ext cx="296862" cy="252413"/>
            <a:chOff x="1934025" y="1001650"/>
            <a:chExt cx="415300" cy="355600"/>
          </a:xfrm>
        </p:grpSpPr>
        <p:sp>
          <p:nvSpPr>
            <p:cNvPr id="12332" name="Google Shape;507;p40">
              <a:extLst>
                <a:ext uri="{FF2B5EF4-FFF2-40B4-BE49-F238E27FC236}">
                  <a16:creationId xmlns:a16="http://schemas.microsoft.com/office/drawing/2014/main" id="{FB6EF6DB-8668-4BEF-902F-A3EA0302349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8;p40">
              <a:extLst>
                <a:ext uri="{FF2B5EF4-FFF2-40B4-BE49-F238E27FC236}">
                  <a16:creationId xmlns:a16="http://schemas.microsoft.com/office/drawing/2014/main" id="{5D9A9D37-3EAE-4AF4-8376-063D78AE52C4}"/>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09;p40">
              <a:extLst>
                <a:ext uri="{FF2B5EF4-FFF2-40B4-BE49-F238E27FC236}">
                  <a16:creationId xmlns:a16="http://schemas.microsoft.com/office/drawing/2014/main" id="{D180D916-DD54-4F89-A607-FF8E543E2AD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10;p40">
              <a:extLst>
                <a:ext uri="{FF2B5EF4-FFF2-40B4-BE49-F238E27FC236}">
                  <a16:creationId xmlns:a16="http://schemas.microsoft.com/office/drawing/2014/main" id="{F0AC606D-3CB2-4827-8376-3128A17ECD4F}"/>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1" name="Google Shape;506;p40">
            <a:extLst>
              <a:ext uri="{FF2B5EF4-FFF2-40B4-BE49-F238E27FC236}">
                <a16:creationId xmlns:a16="http://schemas.microsoft.com/office/drawing/2014/main" id="{E4627E5E-3512-4E8C-9578-A2E22E9DEE7C}"/>
              </a:ext>
            </a:extLst>
          </p:cNvPr>
          <p:cNvGrpSpPr>
            <a:grpSpLocks/>
          </p:cNvGrpSpPr>
          <p:nvPr/>
        </p:nvGrpSpPr>
        <p:grpSpPr bwMode="auto">
          <a:xfrm>
            <a:off x="3233738" y="3613150"/>
            <a:ext cx="296862" cy="252413"/>
            <a:chOff x="1934025" y="1001650"/>
            <a:chExt cx="415300" cy="355600"/>
          </a:xfrm>
        </p:grpSpPr>
        <p:sp>
          <p:nvSpPr>
            <p:cNvPr id="12328" name="Google Shape;507;p40">
              <a:extLst>
                <a:ext uri="{FF2B5EF4-FFF2-40B4-BE49-F238E27FC236}">
                  <a16:creationId xmlns:a16="http://schemas.microsoft.com/office/drawing/2014/main" id="{2EB1B62E-F143-4838-923C-7524A306705D}"/>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8;p40">
              <a:extLst>
                <a:ext uri="{FF2B5EF4-FFF2-40B4-BE49-F238E27FC236}">
                  <a16:creationId xmlns:a16="http://schemas.microsoft.com/office/drawing/2014/main" id="{FB523032-0CDC-40CD-9934-001B343A836B}"/>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09;p40">
              <a:extLst>
                <a:ext uri="{FF2B5EF4-FFF2-40B4-BE49-F238E27FC236}">
                  <a16:creationId xmlns:a16="http://schemas.microsoft.com/office/drawing/2014/main" id="{F1F8EEA9-AD61-4C6E-A949-DBB3DD48E3E2}"/>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1" name="Google Shape;510;p40">
              <a:extLst>
                <a:ext uri="{FF2B5EF4-FFF2-40B4-BE49-F238E27FC236}">
                  <a16:creationId xmlns:a16="http://schemas.microsoft.com/office/drawing/2014/main" id="{DBE1AFE6-5526-405F-8AF3-56551B2933E0}"/>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3940A328-AEF0-4C0E-9A63-DEA16E5DAAFC}"/>
              </a:ext>
            </a:extLst>
          </p:cNvPr>
          <p:cNvGrpSpPr>
            <a:grpSpLocks/>
          </p:cNvGrpSpPr>
          <p:nvPr/>
        </p:nvGrpSpPr>
        <p:grpSpPr bwMode="auto">
          <a:xfrm>
            <a:off x="3221038" y="4389438"/>
            <a:ext cx="296862" cy="252412"/>
            <a:chOff x="1934025" y="1001650"/>
            <a:chExt cx="415300" cy="355600"/>
          </a:xfrm>
        </p:grpSpPr>
        <p:sp>
          <p:nvSpPr>
            <p:cNvPr id="12324" name="Google Shape;507;p40">
              <a:extLst>
                <a:ext uri="{FF2B5EF4-FFF2-40B4-BE49-F238E27FC236}">
                  <a16:creationId xmlns:a16="http://schemas.microsoft.com/office/drawing/2014/main" id="{B39A9341-AEBC-451F-BB00-C08C8014A4E0}"/>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5" name="Google Shape;508;p40">
              <a:extLst>
                <a:ext uri="{FF2B5EF4-FFF2-40B4-BE49-F238E27FC236}">
                  <a16:creationId xmlns:a16="http://schemas.microsoft.com/office/drawing/2014/main" id="{DF61BE8A-A7D4-4425-87A0-BB1AE0669BF1}"/>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6" name="Google Shape;509;p40">
              <a:extLst>
                <a:ext uri="{FF2B5EF4-FFF2-40B4-BE49-F238E27FC236}">
                  <a16:creationId xmlns:a16="http://schemas.microsoft.com/office/drawing/2014/main" id="{A4E57F5F-D880-42EA-AE86-E98680CEDBC1}"/>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7" name="Google Shape;510;p40">
              <a:extLst>
                <a:ext uri="{FF2B5EF4-FFF2-40B4-BE49-F238E27FC236}">
                  <a16:creationId xmlns:a16="http://schemas.microsoft.com/office/drawing/2014/main" id="{38BD3A5E-0880-478E-87C9-439FEB08D95A}"/>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3" name="BlokTextu 58">
            <a:extLst>
              <a:ext uri="{FF2B5EF4-FFF2-40B4-BE49-F238E27FC236}">
                <a16:creationId xmlns:a16="http://schemas.microsoft.com/office/drawing/2014/main" id="{63A90209-67D9-4171-A43B-B961A0AECCE8}"/>
              </a:ext>
            </a:extLst>
          </p:cNvPr>
          <p:cNvSpPr txBox="1">
            <a:spLocks noChangeArrowheads="1"/>
          </p:cNvSpPr>
          <p:nvPr/>
        </p:nvSpPr>
        <p:spPr bwMode="auto">
          <a:xfrm>
            <a:off x="1016000" y="1335088"/>
            <a:ext cx="4659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000" b="1">
                <a:solidFill>
                  <a:srgbClr val="124057"/>
                </a:solidFill>
                <a:latin typeface="Roboto Slab" pitchFamily="2" charset="0"/>
              </a:rPr>
              <a:t>OBSAH</a:t>
            </a:r>
            <a:endParaRPr lang="sk-SK" altLang="sk-SK" sz="2000" b="1">
              <a:latin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50179EE2-16B9-4A3F-938F-4EB86341CFB3}"/>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Arial" panose="020B0604020202020204" pitchFamily="34"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578C3FEF-BCBD-412D-8D5B-2F219856C30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0" name="Google Shape;149;p16">
            <a:extLst>
              <a:ext uri="{FF2B5EF4-FFF2-40B4-BE49-F238E27FC236}">
                <a16:creationId xmlns:a16="http://schemas.microsoft.com/office/drawing/2014/main" id="{E229578D-37C6-495F-BCCF-9311D62661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C60FD9A-18BD-4907-B797-D79EA2B6296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pic>
        <p:nvPicPr>
          <p:cNvPr id="14341" name="Obrázok 2">
            <a:extLst>
              <a:ext uri="{FF2B5EF4-FFF2-40B4-BE49-F238E27FC236}">
                <a16:creationId xmlns:a16="http://schemas.microsoft.com/office/drawing/2014/main" id="{10BA6028-7902-451D-8DF2-AFFD3F126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20F9420E-A393-43C0-8CB1-EB52521C9E13}"/>
              </a:ext>
            </a:extLst>
          </p:cNvPr>
          <p:cNvSpPr txBox="1">
            <a:spLocks noGrp="1"/>
          </p:cNvSpPr>
          <p:nvPr>
            <p:ph type="ctrTitle"/>
          </p:nvPr>
        </p:nvSpPr>
        <p:spPr>
          <a:xfrm>
            <a:off x="4067175" y="1833563"/>
            <a:ext cx="4505325" cy="1158875"/>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Integrácia</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72BD1C9D-53E7-403A-835F-C2AC49DE26B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C17266C-B747-4E37-A1CC-705EAAD029E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6387" name="Obrázok 6" descr="Erasmus+ logo EN.jpg">
            <a:extLst>
              <a:ext uri="{FF2B5EF4-FFF2-40B4-BE49-F238E27FC236}">
                <a16:creationId xmlns:a16="http://schemas.microsoft.com/office/drawing/2014/main" id="{356CDB8C-B3AD-4A8D-95EE-34AEDE768B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Google Shape;292;p25">
            <a:extLst>
              <a:ext uri="{FF2B5EF4-FFF2-40B4-BE49-F238E27FC236}">
                <a16:creationId xmlns:a16="http://schemas.microsoft.com/office/drawing/2014/main" id="{5BF2D3AC-A45E-4529-AEB9-0C60F86A7F9A}"/>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sp>
        <p:nvSpPr>
          <p:cNvPr id="16389" name="BlokTextu 7">
            <a:extLst>
              <a:ext uri="{FF2B5EF4-FFF2-40B4-BE49-F238E27FC236}">
                <a16:creationId xmlns:a16="http://schemas.microsoft.com/office/drawing/2014/main" id="{DFDD17A8-913D-4F2B-BA57-532AD2127FF5}"/>
              </a:ext>
            </a:extLst>
          </p:cNvPr>
          <p:cNvSpPr txBox="1">
            <a:spLocks noChangeArrowheads="1"/>
          </p:cNvSpPr>
          <p:nvPr/>
        </p:nvSpPr>
        <p:spPr bwMode="auto">
          <a:xfrm>
            <a:off x="539552" y="771550"/>
            <a:ext cx="835292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Font typeface="Wingdings" panose="05000000000000000000" pitchFamily="2" charset="2"/>
              <a:buChar char="Ø"/>
            </a:pPr>
            <a:r>
              <a:rPr lang="sk-SK" sz="2000" b="1" dirty="0">
                <a:effectLst/>
                <a:latin typeface="Weekly Free Light" panose="00000400000000000000" pitchFamily="50" charset="-18"/>
                <a:ea typeface="Times New Roman" panose="02020603050405020304" pitchFamily="18" charset="0"/>
              </a:rPr>
              <a:t>Integrácia</a:t>
            </a:r>
            <a:r>
              <a:rPr lang="sk-SK" sz="2000" dirty="0">
                <a:effectLst/>
                <a:latin typeface="Weekly Free Light" panose="00000400000000000000" pitchFamily="50" charset="-18"/>
                <a:ea typeface="Times New Roman" panose="02020603050405020304" pitchFamily="18" charset="0"/>
              </a:rPr>
              <a:t> – spájanie častí v jeden celok, vytváranie nadradeného celku, sceľovanie. </a:t>
            </a:r>
          </a:p>
          <a:p>
            <a:pPr algn="just">
              <a:buFont typeface="Wingdings" panose="05000000000000000000" pitchFamily="2" charset="2"/>
              <a:buChar char="Ø"/>
            </a:pPr>
            <a:endParaRPr lang="sk-SK" sz="800" dirty="0">
              <a:effectLst/>
              <a:latin typeface="Weekly Free Light" panose="00000400000000000000" pitchFamily="50" charset="-18"/>
              <a:ea typeface="Times New Roman" panose="02020603050405020304" pitchFamily="18" charset="0"/>
            </a:endParaRPr>
          </a:p>
          <a:p>
            <a:pPr algn="just">
              <a:buFont typeface="Wingdings" panose="05000000000000000000" pitchFamily="2" charset="2"/>
              <a:buChar char="Ø"/>
            </a:pPr>
            <a:endParaRPr lang="sk-SK" sz="800" dirty="0">
              <a:effectLst/>
              <a:latin typeface="Weekly Free Light" panose="00000400000000000000" pitchFamily="50" charset="-18"/>
              <a:ea typeface="Times New Roman" panose="02020603050405020304" pitchFamily="18" charset="0"/>
            </a:endParaRPr>
          </a:p>
          <a:p>
            <a:pPr algn="just">
              <a:buFont typeface="Wingdings" panose="05000000000000000000" pitchFamily="2" charset="2"/>
              <a:buChar char="Ø"/>
            </a:pPr>
            <a:endParaRPr lang="sk-SK" sz="800" dirty="0">
              <a:effectLst/>
              <a:latin typeface="Weekly Free Light" panose="00000400000000000000" pitchFamily="50" charset="-18"/>
              <a:ea typeface="Times New Roman" panose="02020603050405020304" pitchFamily="18" charset="0"/>
            </a:endParaRPr>
          </a:p>
          <a:p>
            <a:pPr algn="just">
              <a:buFont typeface="Wingdings" panose="05000000000000000000" pitchFamily="2" charset="2"/>
              <a:buChar char="Ø"/>
            </a:pPr>
            <a:r>
              <a:rPr lang="sk-SK" sz="2000" b="1" dirty="0">
                <a:effectLst/>
                <a:latin typeface="Weekly Free Light" panose="00000400000000000000" pitchFamily="50" charset="-18"/>
                <a:ea typeface="Times New Roman" panose="02020603050405020304" pitchFamily="18" charset="0"/>
              </a:rPr>
              <a:t>Integračný proces</a:t>
            </a:r>
            <a:r>
              <a:rPr lang="sk-SK" sz="2000" dirty="0">
                <a:effectLst/>
                <a:latin typeface="Weekly Free Light" panose="00000400000000000000" pitchFamily="50" charset="-18"/>
                <a:ea typeface="Times New Roman" panose="02020603050405020304" pitchFamily="18" charset="0"/>
              </a:rPr>
              <a:t> -  zjednocovanie, spolupráca jednotlivých štátov v oblasti politiky, ekonomiky..., </a:t>
            </a:r>
          </a:p>
          <a:p>
            <a:pPr algn="just">
              <a:buFont typeface="Wingdings" panose="05000000000000000000" pitchFamily="2" charset="2"/>
              <a:buChar char="Ø"/>
            </a:pPr>
            <a:endParaRPr lang="sk-SK" sz="800" dirty="0">
              <a:effectLst/>
              <a:latin typeface="Weekly Free Light" panose="00000400000000000000" pitchFamily="50" charset="-18"/>
              <a:ea typeface="Times New Roman" panose="02020603050405020304" pitchFamily="18" charset="0"/>
            </a:endParaRPr>
          </a:p>
          <a:p>
            <a:pPr algn="just">
              <a:buFont typeface="Wingdings" panose="05000000000000000000" pitchFamily="2" charset="2"/>
              <a:buChar char="Ø"/>
            </a:pPr>
            <a:endParaRPr lang="sk-SK" sz="800" dirty="0">
              <a:effectLst/>
              <a:latin typeface="Weekly Free Light" panose="00000400000000000000" pitchFamily="50" charset="-18"/>
              <a:ea typeface="Times New Roman" panose="02020603050405020304" pitchFamily="18" charset="0"/>
            </a:endParaRPr>
          </a:p>
          <a:p>
            <a:pPr algn="just">
              <a:buFont typeface="Wingdings" panose="05000000000000000000" pitchFamily="2" charset="2"/>
              <a:buChar char="Ø"/>
            </a:pPr>
            <a:endParaRPr lang="sk-SK" sz="800" dirty="0">
              <a:effectLst/>
              <a:latin typeface="Weekly Free Light" panose="00000400000000000000" pitchFamily="50" charset="-18"/>
              <a:ea typeface="Times New Roman" panose="02020603050405020304" pitchFamily="18" charset="0"/>
            </a:endParaRPr>
          </a:p>
          <a:p>
            <a:pPr algn="just">
              <a:buFont typeface="Wingdings" panose="05000000000000000000" pitchFamily="2" charset="2"/>
              <a:buChar char="Ø"/>
            </a:pPr>
            <a:r>
              <a:rPr lang="sk-SK" sz="2000" b="1" u="sng" dirty="0">
                <a:effectLst/>
                <a:latin typeface="Weekly Free Light" panose="00000400000000000000" pitchFamily="50" charset="-18"/>
                <a:ea typeface="Times New Roman" panose="02020603050405020304" pitchFamily="18" charset="0"/>
              </a:rPr>
              <a:t>Príčiny:</a:t>
            </a:r>
            <a:r>
              <a:rPr lang="sk-SK" sz="2000" u="sng" dirty="0">
                <a:effectLst/>
                <a:latin typeface="Weekly Free Light" panose="00000400000000000000" pitchFamily="50" charset="-18"/>
                <a:ea typeface="Times New Roman" panose="02020603050405020304" pitchFamily="18" charset="0"/>
              </a:rPr>
              <a:t> </a:t>
            </a:r>
          </a:p>
          <a:p>
            <a:pPr marL="1074738" indent="-354013" algn="just">
              <a:buAutoNum type="arabicPeriod"/>
            </a:pPr>
            <a:r>
              <a:rPr lang="sk-SK" sz="2000" dirty="0">
                <a:effectLst/>
                <a:latin typeface="Weekly Free Light" panose="00000400000000000000" pitchFamily="50" charset="-18"/>
                <a:ea typeface="Times New Roman" panose="02020603050405020304" pitchFamily="18" charset="0"/>
              </a:rPr>
              <a:t>politická aj ekonomická závislosť krajín na USA ;</a:t>
            </a:r>
          </a:p>
          <a:p>
            <a:pPr marL="1074738" indent="-354013" algn="just">
              <a:buAutoNum type="arabicPeriod"/>
            </a:pPr>
            <a:r>
              <a:rPr lang="sk-SK" sz="2000" dirty="0">
                <a:effectLst/>
                <a:latin typeface="Weekly Free Light" panose="00000400000000000000" pitchFamily="50" charset="-18"/>
                <a:ea typeface="Times New Roman" panose="02020603050405020304" pitchFamily="18" charset="0"/>
              </a:rPr>
              <a:t>ZSSR a jeho vplyv v strednej a východnej Európe;</a:t>
            </a:r>
          </a:p>
          <a:p>
            <a:pPr marL="1074738" indent="-354013" algn="just">
              <a:buAutoNum type="arabicPeriod"/>
            </a:pPr>
            <a:r>
              <a:rPr lang="sk-SK" sz="2000" dirty="0">
                <a:effectLst/>
                <a:latin typeface="Weekly Free Light" panose="00000400000000000000" pitchFamily="50" charset="-18"/>
                <a:ea typeface="Times New Roman" panose="02020603050405020304" pitchFamily="18" charset="0"/>
              </a:rPr>
              <a:t> Rozdelenie Európy na bloky  medzi veľmoci USA a ZSSR.</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72BD1C9D-53E7-403A-835F-C2AC49DE26B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C17266C-B747-4E37-A1CC-705EAAD029E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pic>
        <p:nvPicPr>
          <p:cNvPr id="16387" name="Obrázok 6" descr="Erasmus+ logo EN.jpg">
            <a:extLst>
              <a:ext uri="{FF2B5EF4-FFF2-40B4-BE49-F238E27FC236}">
                <a16:creationId xmlns:a16="http://schemas.microsoft.com/office/drawing/2014/main" id="{356CDB8C-B3AD-4A8D-95EE-34AEDE768B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Google Shape;292;p25">
            <a:extLst>
              <a:ext uri="{FF2B5EF4-FFF2-40B4-BE49-F238E27FC236}">
                <a16:creationId xmlns:a16="http://schemas.microsoft.com/office/drawing/2014/main" id="{5BF2D3AC-A45E-4529-AEB9-0C60F86A7F9A}"/>
              </a:ext>
            </a:extLst>
          </p:cNvPr>
          <p:cNvSpPr txBox="1">
            <a:spLocks noChangeArrowheads="1"/>
          </p:cNvSpPr>
          <p:nvPr/>
        </p:nvSpPr>
        <p:spPr bwMode="auto">
          <a:xfrm>
            <a:off x="-74810" y="4827270"/>
            <a:ext cx="2997398" cy="27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dirty="0">
                <a:solidFill>
                  <a:schemeClr val="tx1"/>
                </a:solidFill>
              </a:rPr>
              <a:t>2020-1-SK01-KA226-SCH-094350</a:t>
            </a:r>
          </a:p>
        </p:txBody>
      </p:sp>
      <p:sp>
        <p:nvSpPr>
          <p:cNvPr id="16389" name="BlokTextu 7">
            <a:extLst>
              <a:ext uri="{FF2B5EF4-FFF2-40B4-BE49-F238E27FC236}">
                <a16:creationId xmlns:a16="http://schemas.microsoft.com/office/drawing/2014/main" id="{DFDD17A8-913D-4F2B-BA57-532AD2127FF5}"/>
              </a:ext>
            </a:extLst>
          </p:cNvPr>
          <p:cNvSpPr txBox="1">
            <a:spLocks noChangeArrowheads="1"/>
          </p:cNvSpPr>
          <p:nvPr/>
        </p:nvSpPr>
        <p:spPr bwMode="auto">
          <a:xfrm>
            <a:off x="539552" y="627068"/>
            <a:ext cx="83529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Font typeface="Wingdings" panose="05000000000000000000" pitchFamily="2" charset="2"/>
              <a:buChar char="Ø"/>
            </a:pPr>
            <a:r>
              <a:rPr lang="sk-SK" sz="2000" b="1" u="sng" dirty="0">
                <a:latin typeface="Weekly Free Light" panose="00000400000000000000" pitchFamily="50" charset="-18"/>
                <a:ea typeface="Times New Roman" panose="02020603050405020304" pitchFamily="18" charset="0"/>
              </a:rPr>
              <a:t>Formy integrácie:</a:t>
            </a:r>
            <a:endParaRPr lang="sk-SK" sz="2000" dirty="0">
              <a:latin typeface="Weekly Free Light" panose="00000400000000000000" pitchFamily="50" charset="-18"/>
              <a:ea typeface="Times New Roman" panose="02020603050405020304" pitchFamily="18" charset="0"/>
            </a:endParaRPr>
          </a:p>
        </p:txBody>
      </p:sp>
      <p:graphicFrame>
        <p:nvGraphicFramePr>
          <p:cNvPr id="3" name="Diagram 2">
            <a:extLst>
              <a:ext uri="{FF2B5EF4-FFF2-40B4-BE49-F238E27FC236}">
                <a16:creationId xmlns:a16="http://schemas.microsoft.com/office/drawing/2014/main" id="{1A1D572D-8791-4A01-A769-8A9F7CC9FBE8}"/>
              </a:ext>
            </a:extLst>
          </p:cNvPr>
          <p:cNvGraphicFramePr/>
          <p:nvPr>
            <p:extLst>
              <p:ext uri="{D42A27DB-BD31-4B8C-83A1-F6EECF244321}">
                <p14:modId xmlns:p14="http://schemas.microsoft.com/office/powerpoint/2010/main" val="1803747868"/>
              </p:ext>
            </p:extLst>
          </p:nvPr>
        </p:nvGraphicFramePr>
        <p:xfrm>
          <a:off x="2555776" y="1034798"/>
          <a:ext cx="6048672"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706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47;p16">
            <a:extLst>
              <a:ext uri="{FF2B5EF4-FFF2-40B4-BE49-F238E27FC236}">
                <a16:creationId xmlns:a16="http://schemas.microsoft.com/office/drawing/2014/main" id="{A61BBEC3-FC39-4F12-9517-214080FC2E39}"/>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7411" name="Google Shape;148;p16">
            <a:extLst>
              <a:ext uri="{FF2B5EF4-FFF2-40B4-BE49-F238E27FC236}">
                <a16:creationId xmlns:a16="http://schemas.microsoft.com/office/drawing/2014/main" id="{FCF16CDF-3C3D-4C58-806F-1890B8DCA664}"/>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7412" name="Google Shape;149;p16">
            <a:extLst>
              <a:ext uri="{FF2B5EF4-FFF2-40B4-BE49-F238E27FC236}">
                <a16:creationId xmlns:a16="http://schemas.microsoft.com/office/drawing/2014/main" id="{015FE36E-5480-4708-AD7F-3D2D001741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68ABC7C-8980-4A09-BD6C-F544D9F3EEF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pic>
        <p:nvPicPr>
          <p:cNvPr id="17413" name="Obrázok 2">
            <a:extLst>
              <a:ext uri="{FF2B5EF4-FFF2-40B4-BE49-F238E27FC236}">
                <a16:creationId xmlns:a16="http://schemas.microsoft.com/office/drawing/2014/main" id="{65A34F28-F33B-475B-BDFD-F1ECB9BA2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BlokTextu 9">
            <a:extLst>
              <a:ext uri="{FF2B5EF4-FFF2-40B4-BE49-F238E27FC236}">
                <a16:creationId xmlns:a16="http://schemas.microsoft.com/office/drawing/2014/main" id="{A596B16E-F515-4D72-BC7E-5F6281C3D06F}"/>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17415" name="Nadpis 1">
            <a:extLst>
              <a:ext uri="{FF2B5EF4-FFF2-40B4-BE49-F238E27FC236}">
                <a16:creationId xmlns:a16="http://schemas.microsoft.com/office/drawing/2014/main" id="{3427C685-7FCC-4DC0-BD72-2AA9E3A41FB1}"/>
              </a:ext>
            </a:extLst>
          </p:cNvPr>
          <p:cNvSpPr txBox="1">
            <a:spLocks noGrp="1"/>
          </p:cNvSpPr>
          <p:nvPr>
            <p:ph type="ctrTitle"/>
          </p:nvPr>
        </p:nvSpPr>
        <p:spPr>
          <a:xfrm>
            <a:off x="3851275" y="1152525"/>
            <a:ext cx="4983163" cy="2152650"/>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Formovanie Európskej Únie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2800C216-9B78-4959-89D4-303656750CC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ABBE513-1452-470A-971D-2B6626EFBE5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19459" name="Obrázok 6" descr="Erasmus+ logo EN.jpg">
            <a:extLst>
              <a:ext uri="{FF2B5EF4-FFF2-40B4-BE49-F238E27FC236}">
                <a16:creationId xmlns:a16="http://schemas.microsoft.com/office/drawing/2014/main" id="{D807A04B-5D17-44E2-9679-BB26B6694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Google Shape;292;p25">
            <a:extLst>
              <a:ext uri="{FF2B5EF4-FFF2-40B4-BE49-F238E27FC236}">
                <a16:creationId xmlns:a16="http://schemas.microsoft.com/office/drawing/2014/main" id="{C44F9152-F978-48A7-A143-840F1BFF23AD}"/>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graphicFrame>
        <p:nvGraphicFramePr>
          <p:cNvPr id="2" name="Diagram 1">
            <a:extLst>
              <a:ext uri="{FF2B5EF4-FFF2-40B4-BE49-F238E27FC236}">
                <a16:creationId xmlns:a16="http://schemas.microsoft.com/office/drawing/2014/main" id="{FD955808-D3BA-4561-8B4C-237908440E3B}"/>
              </a:ext>
            </a:extLst>
          </p:cNvPr>
          <p:cNvGraphicFramePr/>
          <p:nvPr>
            <p:extLst>
              <p:ext uri="{D42A27DB-BD31-4B8C-83A1-F6EECF244321}">
                <p14:modId xmlns:p14="http://schemas.microsoft.com/office/powerpoint/2010/main" val="3396257452"/>
              </p:ext>
            </p:extLst>
          </p:nvPr>
        </p:nvGraphicFramePr>
        <p:xfrm>
          <a:off x="422275" y="555526"/>
          <a:ext cx="8567737" cy="426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2800C216-9B78-4959-89D4-303656750CC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ABBE513-1452-470A-971D-2B6626EFBE5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pic>
        <p:nvPicPr>
          <p:cNvPr id="19459" name="Obrázok 6" descr="Erasmus+ logo EN.jpg">
            <a:extLst>
              <a:ext uri="{FF2B5EF4-FFF2-40B4-BE49-F238E27FC236}">
                <a16:creationId xmlns:a16="http://schemas.microsoft.com/office/drawing/2014/main" id="{D807A04B-5D17-44E2-9679-BB26B6694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Google Shape;292;p25">
            <a:extLst>
              <a:ext uri="{FF2B5EF4-FFF2-40B4-BE49-F238E27FC236}">
                <a16:creationId xmlns:a16="http://schemas.microsoft.com/office/drawing/2014/main" id="{C44F9152-F978-48A7-A143-840F1BFF23AD}"/>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graphicFrame>
        <p:nvGraphicFramePr>
          <p:cNvPr id="2" name="Diagram 1">
            <a:extLst>
              <a:ext uri="{FF2B5EF4-FFF2-40B4-BE49-F238E27FC236}">
                <a16:creationId xmlns:a16="http://schemas.microsoft.com/office/drawing/2014/main" id="{FD955808-D3BA-4561-8B4C-237908440E3B}"/>
              </a:ext>
            </a:extLst>
          </p:cNvPr>
          <p:cNvGraphicFramePr/>
          <p:nvPr>
            <p:extLst>
              <p:ext uri="{D42A27DB-BD31-4B8C-83A1-F6EECF244321}">
                <p14:modId xmlns:p14="http://schemas.microsoft.com/office/powerpoint/2010/main" val="1676219941"/>
              </p:ext>
            </p:extLst>
          </p:nvPr>
        </p:nvGraphicFramePr>
        <p:xfrm>
          <a:off x="422275" y="555526"/>
          <a:ext cx="8567737" cy="426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84217"/>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438</Words>
  <Application>Microsoft Office PowerPoint</Application>
  <PresentationFormat>Prezentácia na obrazovke (16:9)</PresentationFormat>
  <Paragraphs>98</Paragraphs>
  <Slides>13</Slides>
  <Notes>6</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13</vt:i4>
      </vt:variant>
    </vt:vector>
  </HeadingPairs>
  <TitlesOfParts>
    <vt:vector size="21" baseType="lpstr">
      <vt:lpstr>Roboto Slab</vt:lpstr>
      <vt:lpstr>Weekly Free Light</vt:lpstr>
      <vt:lpstr>Arial</vt:lpstr>
      <vt:lpstr>Calibri</vt:lpstr>
      <vt:lpstr>Wingdings</vt:lpstr>
      <vt:lpstr>Nixie One</vt:lpstr>
      <vt:lpstr>Impact</vt:lpstr>
      <vt:lpstr>Warwick template</vt:lpstr>
      <vt:lpstr>Digi Škola Občianska náuka Formovanie Európskej Únie</vt:lpstr>
      <vt:lpstr>Prezentácia programu PowerPoint</vt:lpstr>
      <vt:lpstr>Prezentácia programu PowerPoint</vt:lpstr>
      <vt:lpstr>Integrácia</vt:lpstr>
      <vt:lpstr>Prezentácia programu PowerPoint</vt:lpstr>
      <vt:lpstr>Prezentácia programu PowerPoint</vt:lpstr>
      <vt:lpstr>Formovanie Európskej Únie</vt:lpstr>
      <vt:lpstr>Prezentácia programu PowerPoint</vt:lpstr>
      <vt:lpstr>Prezentácia programu PowerPoint</vt:lpstr>
      <vt:lpstr>Vzdelávacie materiály</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Ľuboslava Hrešková</cp:lastModifiedBy>
  <cp:revision>88</cp:revision>
  <dcterms:modified xsi:type="dcterms:W3CDTF">2021-10-17T17:26:49Z</dcterms:modified>
</cp:coreProperties>
</file>