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6858000" cx="12192000"/>
  <p:notesSz cx="6858000" cy="9144000"/>
  <p:embeddedFontLst>
    <p:embeddedFont>
      <p:font typeface="Nixie One"/>
      <p:regular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http://customooxmlschemas.google.com/">
      <go:slidesCustomData xmlns:go="http://customooxmlschemas.google.com/" r:id="rId21" roundtripDataSignature="AMtx7mhkPnolltc1PZQWirO+2iS8Lntln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NixieOne-regular.fntdata"/><Relationship Id="rId11" Type="http://schemas.openxmlformats.org/officeDocument/2006/relationships/slide" Target="slides/slide6.xml"/><Relationship Id="rId10" Type="http://schemas.openxmlformats.org/officeDocument/2006/relationships/slide" Target="slides/slide5.xml"/><Relationship Id="rId21"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sk-SK"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19" name="Google Shape;119;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55" name="Google Shape;255;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65" name="Google Shape;265;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81" name="Google Shape;281;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98" name="Google Shape;298;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07" name="Google Shape;307;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7" name="Google Shape;127;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6" name="Google Shape;136;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70" name="Google Shape;170;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2" name="Google Shape;182;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8" name="Google Shape;198;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09" name="Google Shape;209;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8" name="Google Shape;228;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39" name="Google Shape;239;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15" name="Shape 15"/>
        <p:cNvGrpSpPr/>
        <p:nvPr/>
      </p:nvGrpSpPr>
      <p:grpSpPr>
        <a:xfrm>
          <a:off x="0" y="0"/>
          <a:ext cx="0" cy="0"/>
          <a:chOff x="0" y="0"/>
          <a:chExt cx="0" cy="0"/>
        </a:xfrm>
      </p:grpSpPr>
      <p:sp>
        <p:nvSpPr>
          <p:cNvPr id="16" name="Google Shape;16;p16"/>
          <p:cNvSpPr/>
          <p:nvPr/>
        </p:nvSpPr>
        <p:spPr>
          <a:xfrm>
            <a:off x="0" y="5717117"/>
            <a:ext cx="12192000" cy="330200"/>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7" name="Google Shape;17;p16"/>
          <p:cNvSpPr/>
          <p:nvPr/>
        </p:nvSpPr>
        <p:spPr>
          <a:xfrm>
            <a:off x="0" y="2"/>
            <a:ext cx="12192000" cy="706967"/>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114454"/>
              </a:solidFill>
              <a:latin typeface="Arial"/>
              <a:ea typeface="Arial"/>
              <a:cs typeface="Arial"/>
              <a:sym typeface="Arial"/>
            </a:endParaRPr>
          </a:p>
        </p:txBody>
      </p:sp>
      <p:sp>
        <p:nvSpPr>
          <p:cNvPr id="18" name="Google Shape;18;p16"/>
          <p:cNvSpPr/>
          <p:nvPr/>
        </p:nvSpPr>
        <p:spPr>
          <a:xfrm>
            <a:off x="0" y="666753"/>
            <a:ext cx="12192000" cy="5099049"/>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9" name="Google Shape;19;p16"/>
          <p:cNvSpPr/>
          <p:nvPr/>
        </p:nvSpPr>
        <p:spPr>
          <a:xfrm>
            <a:off x="0" y="5992286"/>
            <a:ext cx="12192000" cy="156633"/>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0" name="Google Shape;20;p16"/>
          <p:cNvSpPr/>
          <p:nvPr/>
        </p:nvSpPr>
        <p:spPr>
          <a:xfrm>
            <a:off x="0" y="6112934"/>
            <a:ext cx="12192000" cy="745067"/>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1" name="Google Shape;21;p16"/>
          <p:cNvSpPr txBox="1"/>
          <p:nvPr>
            <p:ph type="ctrTitle"/>
          </p:nvPr>
        </p:nvSpPr>
        <p:spPr>
          <a:xfrm>
            <a:off x="914400" y="3468567"/>
            <a:ext cx="7747200" cy="15464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4800"/>
              <a:buFont typeface="Arial"/>
              <a:buNone/>
              <a:defRPr sz="4800"/>
            </a:lvl1pPr>
            <a:lvl2pPr lvl="1" algn="ctr">
              <a:lnSpc>
                <a:spcPct val="100000"/>
              </a:lnSpc>
              <a:spcBef>
                <a:spcPts val="0"/>
              </a:spcBef>
              <a:spcAft>
                <a:spcPts val="0"/>
              </a:spcAft>
              <a:buSzPts val="6000"/>
              <a:buNone/>
              <a:defRPr sz="6000"/>
            </a:lvl2pPr>
            <a:lvl3pPr lvl="2" algn="ctr">
              <a:lnSpc>
                <a:spcPct val="100000"/>
              </a:lnSpc>
              <a:spcBef>
                <a:spcPts val="0"/>
              </a:spcBef>
              <a:spcAft>
                <a:spcPts val="0"/>
              </a:spcAft>
              <a:buSzPts val="6000"/>
              <a:buNone/>
              <a:defRPr sz="6000"/>
            </a:lvl3pPr>
            <a:lvl4pPr lvl="3" algn="ctr">
              <a:lnSpc>
                <a:spcPct val="100000"/>
              </a:lnSpc>
              <a:spcBef>
                <a:spcPts val="0"/>
              </a:spcBef>
              <a:spcAft>
                <a:spcPts val="0"/>
              </a:spcAft>
              <a:buSzPts val="6000"/>
              <a:buNone/>
              <a:defRPr sz="6000"/>
            </a:lvl4pPr>
            <a:lvl5pPr lvl="4" algn="ctr">
              <a:lnSpc>
                <a:spcPct val="100000"/>
              </a:lnSpc>
              <a:spcBef>
                <a:spcPts val="0"/>
              </a:spcBef>
              <a:spcAft>
                <a:spcPts val="0"/>
              </a:spcAft>
              <a:buSzPts val="6000"/>
              <a:buNone/>
              <a:defRPr sz="6000"/>
            </a:lvl5pPr>
            <a:lvl6pPr lvl="5" algn="ctr">
              <a:lnSpc>
                <a:spcPct val="100000"/>
              </a:lnSpc>
              <a:spcBef>
                <a:spcPts val="0"/>
              </a:spcBef>
              <a:spcAft>
                <a:spcPts val="0"/>
              </a:spcAft>
              <a:buSzPts val="6000"/>
              <a:buNone/>
              <a:defRPr sz="6000"/>
            </a:lvl6pPr>
            <a:lvl7pPr lvl="6" algn="ctr">
              <a:lnSpc>
                <a:spcPct val="100000"/>
              </a:lnSpc>
              <a:spcBef>
                <a:spcPts val="0"/>
              </a:spcBef>
              <a:spcAft>
                <a:spcPts val="0"/>
              </a:spcAft>
              <a:buSzPts val="6000"/>
              <a:buNone/>
              <a:defRPr sz="6000"/>
            </a:lvl7pPr>
            <a:lvl8pPr lvl="7" algn="ctr">
              <a:lnSpc>
                <a:spcPct val="100000"/>
              </a:lnSpc>
              <a:spcBef>
                <a:spcPts val="0"/>
              </a:spcBef>
              <a:spcAft>
                <a:spcPts val="0"/>
              </a:spcAft>
              <a:buSzPts val="6000"/>
              <a:buNone/>
              <a:defRPr sz="6000"/>
            </a:lvl8pPr>
            <a:lvl9pPr lvl="8" algn="ctr">
              <a:lnSpc>
                <a:spcPct val="100000"/>
              </a:lnSpc>
              <a:spcBef>
                <a:spcPts val="0"/>
              </a:spcBef>
              <a:spcAft>
                <a:spcPts val="0"/>
              </a:spcAft>
              <a:buSzPts val="6000"/>
              <a:buNone/>
              <a:defRPr sz="6000"/>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77" name="Shape 77"/>
        <p:cNvGrpSpPr/>
        <p:nvPr/>
      </p:nvGrpSpPr>
      <p:grpSpPr>
        <a:xfrm>
          <a:off x="0" y="0"/>
          <a:ext cx="0" cy="0"/>
          <a:chOff x="0" y="0"/>
          <a:chExt cx="0" cy="0"/>
        </a:xfrm>
      </p:grpSpPr>
      <p:sp>
        <p:nvSpPr>
          <p:cNvPr id="78" name="Google Shape;78;p25"/>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25"/>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80" name="Google Shape;80;p25"/>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5"/>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82" name="Google Shape;82;p25"/>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3" name="Google Shape;83;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86" name="Shape 86"/>
        <p:cNvGrpSpPr/>
        <p:nvPr/>
      </p:nvGrpSpPr>
      <p:grpSpPr>
        <a:xfrm>
          <a:off x="0" y="0"/>
          <a:ext cx="0" cy="0"/>
          <a:chOff x="0" y="0"/>
          <a:chExt cx="0" cy="0"/>
        </a:xfrm>
      </p:grpSpPr>
      <p:sp>
        <p:nvSpPr>
          <p:cNvPr id="87" name="Google Shape;87;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91" name="Shape 91"/>
        <p:cNvGrpSpPr/>
        <p:nvPr/>
      </p:nvGrpSpPr>
      <p:grpSpPr>
        <a:xfrm>
          <a:off x="0" y="0"/>
          <a:ext cx="0" cy="0"/>
          <a:chOff x="0" y="0"/>
          <a:chExt cx="0" cy="0"/>
        </a:xfrm>
      </p:grpSpPr>
      <p:sp>
        <p:nvSpPr>
          <p:cNvPr id="92" name="Google Shape;92;p2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27"/>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94" name="Google Shape;94;p27"/>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95" name="Google Shape;95;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type="picTx">
  <p:cSld name="PICTURE_WITH_CAPTION_TEXT">
    <p:spTree>
      <p:nvGrpSpPr>
        <p:cNvPr id="98" name="Shape 98"/>
        <p:cNvGrpSpPr/>
        <p:nvPr/>
      </p:nvGrpSpPr>
      <p:grpSpPr>
        <a:xfrm>
          <a:off x="0" y="0"/>
          <a:ext cx="0" cy="0"/>
          <a:chOff x="0" y="0"/>
          <a:chExt cx="0" cy="0"/>
        </a:xfrm>
      </p:grpSpPr>
      <p:sp>
        <p:nvSpPr>
          <p:cNvPr id="99" name="Google Shape;99;p2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28"/>
          <p:cNvSpPr/>
          <p:nvPr>
            <p:ph idx="2" type="pic"/>
          </p:nvPr>
        </p:nvSpPr>
        <p:spPr>
          <a:xfrm>
            <a:off x="5183188" y="987425"/>
            <a:ext cx="6172200" cy="4873625"/>
          </a:xfrm>
          <a:prstGeom prst="rect">
            <a:avLst/>
          </a:prstGeom>
          <a:noFill/>
          <a:ln>
            <a:noFill/>
          </a:ln>
        </p:spPr>
      </p:sp>
      <p:sp>
        <p:nvSpPr>
          <p:cNvPr id="101" name="Google Shape;101;p28"/>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02" name="Google Shape;102;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3" name="Google Shape;103;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4" name="Google Shape;104;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zvislý text" type="vertTx">
  <p:cSld name="VERTICAL_TEXT">
    <p:spTree>
      <p:nvGrpSpPr>
        <p:cNvPr id="105" name="Shape 105"/>
        <p:cNvGrpSpPr/>
        <p:nvPr/>
      </p:nvGrpSpPr>
      <p:grpSpPr>
        <a:xfrm>
          <a:off x="0" y="0"/>
          <a:ext cx="0" cy="0"/>
          <a:chOff x="0" y="0"/>
          <a:chExt cx="0" cy="0"/>
        </a:xfrm>
      </p:grpSpPr>
      <p:sp>
        <p:nvSpPr>
          <p:cNvPr id="106" name="Google Shape;106;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7" name="Google Shape;107;p29"/>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8" name="Google Shape;108;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vislý nadpis a text" type="vertTitleAndTx">
  <p:cSld name="VERTICAL_TITLE_AND_VERTICAL_TEXT">
    <p:spTree>
      <p:nvGrpSpPr>
        <p:cNvPr id="111" name="Shape 111"/>
        <p:cNvGrpSpPr/>
        <p:nvPr/>
      </p:nvGrpSpPr>
      <p:grpSpPr>
        <a:xfrm>
          <a:off x="0" y="0"/>
          <a:ext cx="0" cy="0"/>
          <a:chOff x="0" y="0"/>
          <a:chExt cx="0" cy="0"/>
        </a:xfrm>
      </p:grpSpPr>
      <p:sp>
        <p:nvSpPr>
          <p:cNvPr id="112" name="Google Shape;112;p30"/>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30"/>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4" name="Google Shape;114;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5" name="Google Shape;115;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tyle A">
  <p:cSld name="Blank style A">
    <p:spTree>
      <p:nvGrpSpPr>
        <p:cNvPr id="22" name="Shape 22"/>
        <p:cNvGrpSpPr/>
        <p:nvPr/>
      </p:nvGrpSpPr>
      <p:grpSpPr>
        <a:xfrm>
          <a:off x="0" y="0"/>
          <a:ext cx="0" cy="0"/>
          <a:chOff x="0" y="0"/>
          <a:chExt cx="0" cy="0"/>
        </a:xfrm>
      </p:grpSpPr>
      <p:sp>
        <p:nvSpPr>
          <p:cNvPr id="23" name="Google Shape;23;p17"/>
          <p:cNvSpPr/>
          <p:nvPr/>
        </p:nvSpPr>
        <p:spPr>
          <a:xfrm>
            <a:off x="0" y="1530351"/>
            <a:ext cx="12192000" cy="3797300"/>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4" name="Google Shape;24;p17"/>
          <p:cNvSpPr/>
          <p:nvPr/>
        </p:nvSpPr>
        <p:spPr>
          <a:xfrm>
            <a:off x="0" y="2"/>
            <a:ext cx="12192000" cy="706967"/>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114454"/>
              </a:solidFill>
              <a:latin typeface="Arial"/>
              <a:ea typeface="Arial"/>
              <a:cs typeface="Arial"/>
              <a:sym typeface="Arial"/>
            </a:endParaRPr>
          </a:p>
        </p:txBody>
      </p:sp>
      <p:sp>
        <p:nvSpPr>
          <p:cNvPr id="25" name="Google Shape;25;p17"/>
          <p:cNvSpPr/>
          <p:nvPr/>
        </p:nvSpPr>
        <p:spPr>
          <a:xfrm>
            <a:off x="0" y="666752"/>
            <a:ext cx="12192000" cy="975783"/>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6" name="Google Shape;26;p17"/>
          <p:cNvSpPr/>
          <p:nvPr/>
        </p:nvSpPr>
        <p:spPr>
          <a:xfrm>
            <a:off x="0" y="5283200"/>
            <a:ext cx="12192000" cy="493184"/>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7" name="Google Shape;27;p17"/>
          <p:cNvSpPr/>
          <p:nvPr/>
        </p:nvSpPr>
        <p:spPr>
          <a:xfrm>
            <a:off x="0" y="5778501"/>
            <a:ext cx="12192000" cy="1079500"/>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8" name="Google Shape;28;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29" name="Shape 29"/>
        <p:cNvGrpSpPr/>
        <p:nvPr/>
      </p:nvGrpSpPr>
      <p:grpSpPr>
        <a:xfrm>
          <a:off x="0" y="0"/>
          <a:ext cx="0" cy="0"/>
          <a:chOff x="0" y="0"/>
          <a:chExt cx="0" cy="0"/>
        </a:xfrm>
      </p:grpSpPr>
      <p:sp>
        <p:nvSpPr>
          <p:cNvPr id="30" name="Google Shape;30;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Subtitle">
    <p:spTree>
      <p:nvGrpSpPr>
        <p:cNvPr id="33" name="Shape 33"/>
        <p:cNvGrpSpPr/>
        <p:nvPr/>
      </p:nvGrpSpPr>
      <p:grpSpPr>
        <a:xfrm>
          <a:off x="0" y="0"/>
          <a:ext cx="0" cy="0"/>
          <a:chOff x="0" y="0"/>
          <a:chExt cx="0" cy="0"/>
        </a:xfrm>
      </p:grpSpPr>
      <p:sp>
        <p:nvSpPr>
          <p:cNvPr id="34" name="Google Shape;34;p19"/>
          <p:cNvSpPr/>
          <p:nvPr/>
        </p:nvSpPr>
        <p:spPr>
          <a:xfrm>
            <a:off x="0" y="5717117"/>
            <a:ext cx="4633384" cy="330200"/>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35" name="Google Shape;35;p19"/>
          <p:cNvSpPr/>
          <p:nvPr/>
        </p:nvSpPr>
        <p:spPr>
          <a:xfrm>
            <a:off x="0" y="2"/>
            <a:ext cx="4633384" cy="706967"/>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114454"/>
              </a:solidFill>
              <a:latin typeface="Arial"/>
              <a:ea typeface="Arial"/>
              <a:cs typeface="Arial"/>
              <a:sym typeface="Arial"/>
            </a:endParaRPr>
          </a:p>
        </p:txBody>
      </p:sp>
      <p:sp>
        <p:nvSpPr>
          <p:cNvPr id="36" name="Google Shape;36;p19"/>
          <p:cNvSpPr/>
          <p:nvPr/>
        </p:nvSpPr>
        <p:spPr>
          <a:xfrm>
            <a:off x="0" y="666753"/>
            <a:ext cx="4633384" cy="5099049"/>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37" name="Google Shape;37;p19"/>
          <p:cNvSpPr/>
          <p:nvPr/>
        </p:nvSpPr>
        <p:spPr>
          <a:xfrm>
            <a:off x="0" y="5992286"/>
            <a:ext cx="4633384" cy="156633"/>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38" name="Google Shape;38;p19"/>
          <p:cNvSpPr/>
          <p:nvPr/>
        </p:nvSpPr>
        <p:spPr>
          <a:xfrm>
            <a:off x="0" y="6112934"/>
            <a:ext cx="4633384" cy="745067"/>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39" name="Google Shape;39;p19"/>
          <p:cNvSpPr txBox="1"/>
          <p:nvPr>
            <p:ph type="ctrTitle"/>
          </p:nvPr>
        </p:nvSpPr>
        <p:spPr>
          <a:xfrm>
            <a:off x="5484800" y="3838333"/>
            <a:ext cx="6007600" cy="15464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rgbClr val="114454"/>
              </a:buClr>
              <a:buSzPts val="4800"/>
              <a:buFont typeface="Arial"/>
              <a:buNone/>
              <a:defRPr sz="4800">
                <a:solidFill>
                  <a:srgbClr val="114454"/>
                </a:solidFill>
              </a:defRPr>
            </a:lvl1pPr>
            <a:lvl2pPr lvl="1" algn="l">
              <a:lnSpc>
                <a:spcPct val="100000"/>
              </a:lnSpc>
              <a:spcBef>
                <a:spcPts val="0"/>
              </a:spcBef>
              <a:spcAft>
                <a:spcPts val="0"/>
              </a:spcAft>
              <a:buClr>
                <a:srgbClr val="114454"/>
              </a:buClr>
              <a:buSzPts val="4800"/>
              <a:buNone/>
              <a:defRPr sz="4800">
                <a:solidFill>
                  <a:srgbClr val="114454"/>
                </a:solidFill>
              </a:defRPr>
            </a:lvl2pPr>
            <a:lvl3pPr lvl="2" algn="l">
              <a:lnSpc>
                <a:spcPct val="100000"/>
              </a:lnSpc>
              <a:spcBef>
                <a:spcPts val="0"/>
              </a:spcBef>
              <a:spcAft>
                <a:spcPts val="0"/>
              </a:spcAft>
              <a:buClr>
                <a:srgbClr val="114454"/>
              </a:buClr>
              <a:buSzPts val="4800"/>
              <a:buNone/>
              <a:defRPr sz="4800">
                <a:solidFill>
                  <a:srgbClr val="114454"/>
                </a:solidFill>
              </a:defRPr>
            </a:lvl3pPr>
            <a:lvl4pPr lvl="3" algn="l">
              <a:lnSpc>
                <a:spcPct val="100000"/>
              </a:lnSpc>
              <a:spcBef>
                <a:spcPts val="0"/>
              </a:spcBef>
              <a:spcAft>
                <a:spcPts val="0"/>
              </a:spcAft>
              <a:buClr>
                <a:srgbClr val="114454"/>
              </a:buClr>
              <a:buSzPts val="4800"/>
              <a:buNone/>
              <a:defRPr sz="4800">
                <a:solidFill>
                  <a:srgbClr val="114454"/>
                </a:solidFill>
              </a:defRPr>
            </a:lvl4pPr>
            <a:lvl5pPr lvl="4" algn="l">
              <a:lnSpc>
                <a:spcPct val="100000"/>
              </a:lnSpc>
              <a:spcBef>
                <a:spcPts val="0"/>
              </a:spcBef>
              <a:spcAft>
                <a:spcPts val="0"/>
              </a:spcAft>
              <a:buClr>
                <a:srgbClr val="114454"/>
              </a:buClr>
              <a:buSzPts val="4800"/>
              <a:buNone/>
              <a:defRPr sz="4800">
                <a:solidFill>
                  <a:srgbClr val="114454"/>
                </a:solidFill>
              </a:defRPr>
            </a:lvl5pPr>
            <a:lvl6pPr lvl="5" algn="l">
              <a:lnSpc>
                <a:spcPct val="100000"/>
              </a:lnSpc>
              <a:spcBef>
                <a:spcPts val="0"/>
              </a:spcBef>
              <a:spcAft>
                <a:spcPts val="0"/>
              </a:spcAft>
              <a:buClr>
                <a:srgbClr val="114454"/>
              </a:buClr>
              <a:buSzPts val="4800"/>
              <a:buNone/>
              <a:defRPr sz="4800">
                <a:solidFill>
                  <a:srgbClr val="114454"/>
                </a:solidFill>
              </a:defRPr>
            </a:lvl6pPr>
            <a:lvl7pPr lvl="6" algn="l">
              <a:lnSpc>
                <a:spcPct val="100000"/>
              </a:lnSpc>
              <a:spcBef>
                <a:spcPts val="0"/>
              </a:spcBef>
              <a:spcAft>
                <a:spcPts val="0"/>
              </a:spcAft>
              <a:buClr>
                <a:srgbClr val="114454"/>
              </a:buClr>
              <a:buSzPts val="4800"/>
              <a:buNone/>
              <a:defRPr sz="4800">
                <a:solidFill>
                  <a:srgbClr val="114454"/>
                </a:solidFill>
              </a:defRPr>
            </a:lvl7pPr>
            <a:lvl8pPr lvl="7" algn="l">
              <a:lnSpc>
                <a:spcPct val="100000"/>
              </a:lnSpc>
              <a:spcBef>
                <a:spcPts val="0"/>
              </a:spcBef>
              <a:spcAft>
                <a:spcPts val="0"/>
              </a:spcAft>
              <a:buClr>
                <a:srgbClr val="114454"/>
              </a:buClr>
              <a:buSzPts val="4800"/>
              <a:buNone/>
              <a:defRPr sz="4800">
                <a:solidFill>
                  <a:srgbClr val="114454"/>
                </a:solidFill>
              </a:defRPr>
            </a:lvl8pPr>
            <a:lvl9pPr lvl="8" algn="l">
              <a:lnSpc>
                <a:spcPct val="100000"/>
              </a:lnSpc>
              <a:spcBef>
                <a:spcPts val="0"/>
              </a:spcBef>
              <a:spcAft>
                <a:spcPts val="0"/>
              </a:spcAft>
              <a:buClr>
                <a:srgbClr val="114454"/>
              </a:buClr>
              <a:buSzPts val="4800"/>
              <a:buNone/>
              <a:defRPr sz="4800">
                <a:solidFill>
                  <a:srgbClr val="114454"/>
                </a:solidFill>
              </a:defRPr>
            </a:lvl9pPr>
          </a:lstStyle>
          <a:p/>
        </p:txBody>
      </p:sp>
      <p:sp>
        <p:nvSpPr>
          <p:cNvPr id="40" name="Google Shape;40;p19"/>
          <p:cNvSpPr txBox="1"/>
          <p:nvPr>
            <p:ph idx="1" type="subTitle"/>
          </p:nvPr>
        </p:nvSpPr>
        <p:spPr>
          <a:xfrm>
            <a:off x="5484800" y="5310733"/>
            <a:ext cx="6007600" cy="1046400"/>
          </a:xfrm>
          <a:prstGeom prst="rect">
            <a:avLst/>
          </a:prstGeom>
          <a:noFill/>
          <a:ln>
            <a:noFill/>
          </a:ln>
        </p:spPr>
        <p:txBody>
          <a:bodyPr anchorCtr="0" anchor="t" bIns="45700" lIns="91425" spcFirstLastPara="1" rIns="91425" wrap="square" tIns="45700">
            <a:noAutofit/>
          </a:bodyPr>
          <a:lstStyle>
            <a:lvl1pPr lvl="0" algn="l">
              <a:lnSpc>
                <a:spcPct val="90000"/>
              </a:lnSpc>
              <a:spcBef>
                <a:spcPts val="0"/>
              </a:spcBef>
              <a:spcAft>
                <a:spcPts val="0"/>
              </a:spcAft>
              <a:buClr>
                <a:srgbClr val="94BF6E"/>
              </a:buClr>
              <a:buSzPts val="1800"/>
              <a:buNone/>
              <a:defRPr b="1" sz="1800">
                <a:solidFill>
                  <a:srgbClr val="94BF6E"/>
                </a:solidFill>
              </a:defRPr>
            </a:lvl1pPr>
            <a:lvl2pPr lvl="1" algn="l">
              <a:lnSpc>
                <a:spcPct val="90000"/>
              </a:lnSpc>
              <a:spcBef>
                <a:spcPts val="0"/>
              </a:spcBef>
              <a:spcAft>
                <a:spcPts val="0"/>
              </a:spcAft>
              <a:buClr>
                <a:srgbClr val="94BF6E"/>
              </a:buClr>
              <a:buSzPts val="1800"/>
              <a:buNone/>
              <a:defRPr b="1" sz="1800">
                <a:solidFill>
                  <a:srgbClr val="94BF6E"/>
                </a:solidFill>
              </a:defRPr>
            </a:lvl2pPr>
            <a:lvl3pPr lvl="2" algn="l">
              <a:lnSpc>
                <a:spcPct val="90000"/>
              </a:lnSpc>
              <a:spcBef>
                <a:spcPts val="0"/>
              </a:spcBef>
              <a:spcAft>
                <a:spcPts val="0"/>
              </a:spcAft>
              <a:buClr>
                <a:srgbClr val="94BF6E"/>
              </a:buClr>
              <a:buSzPts val="1800"/>
              <a:buNone/>
              <a:defRPr b="1" sz="1800">
                <a:solidFill>
                  <a:srgbClr val="94BF6E"/>
                </a:solidFill>
              </a:defRPr>
            </a:lvl3pPr>
            <a:lvl4pPr lvl="3" algn="l">
              <a:lnSpc>
                <a:spcPct val="90000"/>
              </a:lnSpc>
              <a:spcBef>
                <a:spcPts val="0"/>
              </a:spcBef>
              <a:spcAft>
                <a:spcPts val="0"/>
              </a:spcAft>
              <a:buClr>
                <a:srgbClr val="94BF6E"/>
              </a:buClr>
              <a:buSzPts val="1800"/>
              <a:buNone/>
              <a:defRPr b="1">
                <a:solidFill>
                  <a:srgbClr val="94BF6E"/>
                </a:solidFill>
              </a:defRPr>
            </a:lvl4pPr>
            <a:lvl5pPr lvl="4" algn="l">
              <a:lnSpc>
                <a:spcPct val="90000"/>
              </a:lnSpc>
              <a:spcBef>
                <a:spcPts val="0"/>
              </a:spcBef>
              <a:spcAft>
                <a:spcPts val="0"/>
              </a:spcAft>
              <a:buClr>
                <a:srgbClr val="94BF6E"/>
              </a:buClr>
              <a:buSzPts val="1800"/>
              <a:buNone/>
              <a:defRPr b="1">
                <a:solidFill>
                  <a:srgbClr val="94BF6E"/>
                </a:solidFill>
              </a:defRPr>
            </a:lvl5pPr>
            <a:lvl6pPr lvl="5" algn="l">
              <a:lnSpc>
                <a:spcPct val="90000"/>
              </a:lnSpc>
              <a:spcBef>
                <a:spcPts val="0"/>
              </a:spcBef>
              <a:spcAft>
                <a:spcPts val="0"/>
              </a:spcAft>
              <a:buClr>
                <a:srgbClr val="94BF6E"/>
              </a:buClr>
              <a:buSzPts val="1800"/>
              <a:buNone/>
              <a:defRPr b="1">
                <a:solidFill>
                  <a:srgbClr val="94BF6E"/>
                </a:solidFill>
              </a:defRPr>
            </a:lvl6pPr>
            <a:lvl7pPr lvl="6" algn="l">
              <a:lnSpc>
                <a:spcPct val="90000"/>
              </a:lnSpc>
              <a:spcBef>
                <a:spcPts val="0"/>
              </a:spcBef>
              <a:spcAft>
                <a:spcPts val="0"/>
              </a:spcAft>
              <a:buClr>
                <a:srgbClr val="94BF6E"/>
              </a:buClr>
              <a:buSzPts val="1800"/>
              <a:buNone/>
              <a:defRPr b="1">
                <a:solidFill>
                  <a:srgbClr val="94BF6E"/>
                </a:solidFill>
              </a:defRPr>
            </a:lvl7pPr>
            <a:lvl8pPr lvl="7" algn="l">
              <a:lnSpc>
                <a:spcPct val="90000"/>
              </a:lnSpc>
              <a:spcBef>
                <a:spcPts val="0"/>
              </a:spcBef>
              <a:spcAft>
                <a:spcPts val="0"/>
              </a:spcAft>
              <a:buClr>
                <a:srgbClr val="94BF6E"/>
              </a:buClr>
              <a:buSzPts val="1800"/>
              <a:buNone/>
              <a:defRPr b="1">
                <a:solidFill>
                  <a:srgbClr val="94BF6E"/>
                </a:solidFill>
              </a:defRPr>
            </a:lvl8pPr>
            <a:lvl9pPr lvl="8" algn="l">
              <a:lnSpc>
                <a:spcPct val="90000"/>
              </a:lnSpc>
              <a:spcBef>
                <a:spcPts val="0"/>
              </a:spcBef>
              <a:spcAft>
                <a:spcPts val="0"/>
              </a:spcAft>
              <a:buClr>
                <a:srgbClr val="94BF6E"/>
              </a:buClr>
              <a:buSzPts val="1800"/>
              <a:buNone/>
              <a:defRPr b="1">
                <a:solidFill>
                  <a:srgbClr val="94BF6E"/>
                </a:solidFill>
              </a:defRPr>
            </a:lvl9pPr>
          </a:lstStyle>
          <a:p/>
        </p:txBody>
      </p:sp>
      <p:sp>
        <p:nvSpPr>
          <p:cNvPr id="41" name="Google Shape;41;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1 column" type="tx">
  <p:cSld name="TITLE_AND_BODY">
    <p:spTree>
      <p:nvGrpSpPr>
        <p:cNvPr id="42" name="Shape 42"/>
        <p:cNvGrpSpPr/>
        <p:nvPr/>
      </p:nvGrpSpPr>
      <p:grpSpPr>
        <a:xfrm>
          <a:off x="0" y="0"/>
          <a:ext cx="0" cy="0"/>
          <a:chOff x="0" y="0"/>
          <a:chExt cx="0" cy="0"/>
        </a:xfrm>
      </p:grpSpPr>
      <p:sp>
        <p:nvSpPr>
          <p:cNvPr id="43" name="Google Shape;43;p20"/>
          <p:cNvSpPr/>
          <p:nvPr/>
        </p:nvSpPr>
        <p:spPr>
          <a:xfrm>
            <a:off x="0" y="2"/>
            <a:ext cx="330200" cy="706967"/>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114454"/>
              </a:solidFill>
              <a:latin typeface="Arial"/>
              <a:ea typeface="Arial"/>
              <a:cs typeface="Arial"/>
              <a:sym typeface="Arial"/>
            </a:endParaRPr>
          </a:p>
        </p:txBody>
      </p:sp>
      <p:sp>
        <p:nvSpPr>
          <p:cNvPr id="44" name="Google Shape;44;p20"/>
          <p:cNvSpPr/>
          <p:nvPr/>
        </p:nvSpPr>
        <p:spPr>
          <a:xfrm>
            <a:off x="0" y="666751"/>
            <a:ext cx="6096000" cy="1411816"/>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45" name="Google Shape;45;p20"/>
          <p:cNvSpPr/>
          <p:nvPr/>
        </p:nvSpPr>
        <p:spPr>
          <a:xfrm>
            <a:off x="0" y="2072219"/>
            <a:ext cx="330200" cy="2042583"/>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46" name="Google Shape;46;p20"/>
          <p:cNvSpPr/>
          <p:nvPr/>
        </p:nvSpPr>
        <p:spPr>
          <a:xfrm>
            <a:off x="0" y="4114801"/>
            <a:ext cx="330200" cy="806451"/>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47" name="Google Shape;47;p20"/>
          <p:cNvSpPr/>
          <p:nvPr/>
        </p:nvSpPr>
        <p:spPr>
          <a:xfrm>
            <a:off x="0" y="4921252"/>
            <a:ext cx="330200" cy="1936749"/>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cxnSp>
        <p:nvCxnSpPr>
          <p:cNvPr id="48" name="Google Shape;48;p20"/>
          <p:cNvCxnSpPr/>
          <p:nvPr/>
        </p:nvCxnSpPr>
        <p:spPr>
          <a:xfrm>
            <a:off x="1384300" y="1079501"/>
            <a:ext cx="0" cy="628651"/>
          </a:xfrm>
          <a:prstGeom prst="straightConnector1">
            <a:avLst/>
          </a:prstGeom>
          <a:noFill/>
          <a:ln cap="flat" cmpd="sng" w="9525">
            <a:solidFill>
              <a:srgbClr val="18637B"/>
            </a:solidFill>
            <a:prstDash val="solid"/>
            <a:round/>
            <a:headEnd len="sm" w="sm" type="none"/>
            <a:tailEnd len="sm" w="sm" type="none"/>
          </a:ln>
        </p:spPr>
      </p:cxnSp>
      <p:sp>
        <p:nvSpPr>
          <p:cNvPr id="49" name="Google Shape;49;p20"/>
          <p:cNvSpPr txBox="1"/>
          <p:nvPr>
            <p:ph type="title"/>
          </p:nvPr>
        </p:nvSpPr>
        <p:spPr>
          <a:xfrm>
            <a:off x="1528033" y="707633"/>
            <a:ext cx="4278400" cy="13716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Font typeface="Arial"/>
              <a:buNone/>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p:txBody>
      </p:sp>
      <p:sp>
        <p:nvSpPr>
          <p:cNvPr id="50" name="Google Shape;50;p20"/>
          <p:cNvSpPr txBox="1"/>
          <p:nvPr>
            <p:ph idx="1" type="body"/>
          </p:nvPr>
        </p:nvSpPr>
        <p:spPr>
          <a:xfrm>
            <a:off x="1528033" y="2356367"/>
            <a:ext cx="10054400" cy="4211600"/>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600"/>
              </a:spcBef>
              <a:spcAft>
                <a:spcPts val="0"/>
              </a:spcAft>
              <a:buClr>
                <a:schemeClr val="dk1"/>
              </a:buClr>
              <a:buSzPts val="2800"/>
              <a:buChar char="▪"/>
              <a:defRPr sz="2800"/>
            </a:lvl1pPr>
            <a:lvl2pPr indent="-406400" lvl="1" marL="914400" algn="l">
              <a:lnSpc>
                <a:spcPct val="90000"/>
              </a:lnSpc>
              <a:spcBef>
                <a:spcPts val="0"/>
              </a:spcBef>
              <a:spcAft>
                <a:spcPts val="0"/>
              </a:spcAft>
              <a:buClr>
                <a:schemeClr val="dk1"/>
              </a:buClr>
              <a:buSzPts val="2800"/>
              <a:buChar char="▫"/>
              <a:defRPr sz="2800"/>
            </a:lvl2pPr>
            <a:lvl3pPr indent="-406400" lvl="2" marL="1371600" algn="l">
              <a:lnSpc>
                <a:spcPct val="90000"/>
              </a:lnSpc>
              <a:spcBef>
                <a:spcPts val="0"/>
              </a:spcBef>
              <a:spcAft>
                <a:spcPts val="0"/>
              </a:spcAft>
              <a:buClr>
                <a:schemeClr val="dk1"/>
              </a:buClr>
              <a:buSzPts val="2800"/>
              <a:buChar char="■"/>
              <a:defRPr sz="2800"/>
            </a:lvl3pPr>
            <a:lvl4pPr indent="-406400" lvl="3" marL="1828800" algn="l">
              <a:lnSpc>
                <a:spcPct val="90000"/>
              </a:lnSpc>
              <a:spcBef>
                <a:spcPts val="0"/>
              </a:spcBef>
              <a:spcAft>
                <a:spcPts val="0"/>
              </a:spcAft>
              <a:buClr>
                <a:schemeClr val="dk1"/>
              </a:buClr>
              <a:buSzPts val="2800"/>
              <a:buChar char="●"/>
              <a:defRPr sz="2800"/>
            </a:lvl4pPr>
            <a:lvl5pPr indent="-406400" lvl="4" marL="2286000" algn="l">
              <a:lnSpc>
                <a:spcPct val="90000"/>
              </a:lnSpc>
              <a:spcBef>
                <a:spcPts val="0"/>
              </a:spcBef>
              <a:spcAft>
                <a:spcPts val="0"/>
              </a:spcAft>
              <a:buClr>
                <a:schemeClr val="dk1"/>
              </a:buClr>
              <a:buSzPts val="2800"/>
              <a:buChar char="○"/>
              <a:defRPr sz="2800"/>
            </a:lvl5pPr>
            <a:lvl6pPr indent="-406400" lvl="5" marL="2743200" algn="l">
              <a:lnSpc>
                <a:spcPct val="90000"/>
              </a:lnSpc>
              <a:spcBef>
                <a:spcPts val="0"/>
              </a:spcBef>
              <a:spcAft>
                <a:spcPts val="0"/>
              </a:spcAft>
              <a:buClr>
                <a:schemeClr val="dk1"/>
              </a:buClr>
              <a:buSzPts val="2800"/>
              <a:buChar char="■"/>
              <a:defRPr sz="2800"/>
            </a:lvl6pPr>
            <a:lvl7pPr indent="-406400" lvl="6" marL="3200400" algn="l">
              <a:lnSpc>
                <a:spcPct val="90000"/>
              </a:lnSpc>
              <a:spcBef>
                <a:spcPts val="0"/>
              </a:spcBef>
              <a:spcAft>
                <a:spcPts val="0"/>
              </a:spcAft>
              <a:buClr>
                <a:schemeClr val="dk1"/>
              </a:buClr>
              <a:buSzPts val="2800"/>
              <a:buChar char="●"/>
              <a:defRPr sz="2800"/>
            </a:lvl7pPr>
            <a:lvl8pPr indent="-406400" lvl="7" marL="3657600" algn="l">
              <a:lnSpc>
                <a:spcPct val="90000"/>
              </a:lnSpc>
              <a:spcBef>
                <a:spcPts val="0"/>
              </a:spcBef>
              <a:spcAft>
                <a:spcPts val="0"/>
              </a:spcAft>
              <a:buClr>
                <a:schemeClr val="dk1"/>
              </a:buClr>
              <a:buSzPts val="2800"/>
              <a:buChar char="○"/>
              <a:defRPr sz="2800"/>
            </a:lvl8pPr>
            <a:lvl9pPr indent="-406400" lvl="8" marL="4114800" algn="l">
              <a:lnSpc>
                <a:spcPct val="90000"/>
              </a:lnSpc>
              <a:spcBef>
                <a:spcPts val="0"/>
              </a:spcBef>
              <a:spcAft>
                <a:spcPts val="0"/>
              </a:spcAft>
              <a:buClr>
                <a:schemeClr val="dk1"/>
              </a:buClr>
              <a:buSzPts val="2800"/>
              <a:buChar char="■"/>
              <a:defRPr sz="2800"/>
            </a:lvl9pPr>
          </a:lstStyle>
          <a:p/>
        </p:txBody>
      </p:sp>
      <p:sp>
        <p:nvSpPr>
          <p:cNvPr id="51" name="Google Shape;51;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p:cSld name="Úvodná snímka">
    <p:spTree>
      <p:nvGrpSpPr>
        <p:cNvPr id="52" name="Shape 52"/>
        <p:cNvGrpSpPr/>
        <p:nvPr/>
      </p:nvGrpSpPr>
      <p:grpSpPr>
        <a:xfrm>
          <a:off x="0" y="0"/>
          <a:ext cx="0" cy="0"/>
          <a:chOff x="0" y="0"/>
          <a:chExt cx="0" cy="0"/>
        </a:xfrm>
      </p:grpSpPr>
      <p:sp>
        <p:nvSpPr>
          <p:cNvPr id="53" name="Google Shape;53;p2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2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55" name="Google Shape;55;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58" name="Shape 58"/>
        <p:cNvGrpSpPr/>
        <p:nvPr/>
      </p:nvGrpSpPr>
      <p:grpSpPr>
        <a:xfrm>
          <a:off x="0" y="0"/>
          <a:ext cx="0" cy="0"/>
          <a:chOff x="0" y="0"/>
          <a:chExt cx="0" cy="0"/>
        </a:xfrm>
      </p:grpSpPr>
      <p:sp>
        <p:nvSpPr>
          <p:cNvPr id="59" name="Google Shape;59;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1" name="Google Shape;61;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lavička sekcie" type="secHead">
  <p:cSld name="SECTION_HEADER">
    <p:spTree>
      <p:nvGrpSpPr>
        <p:cNvPr id="64" name="Shape 64"/>
        <p:cNvGrpSpPr/>
        <p:nvPr/>
      </p:nvGrpSpPr>
      <p:grpSpPr>
        <a:xfrm>
          <a:off x="0" y="0"/>
          <a:ext cx="0" cy="0"/>
          <a:chOff x="0" y="0"/>
          <a:chExt cx="0" cy="0"/>
        </a:xfrm>
      </p:grpSpPr>
      <p:sp>
        <p:nvSpPr>
          <p:cNvPr id="65" name="Google Shape;65;p23"/>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23"/>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67" name="Google Shape;67;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70" name="Shape 70"/>
        <p:cNvGrpSpPr/>
        <p:nvPr/>
      </p:nvGrpSpPr>
      <p:grpSpPr>
        <a:xfrm>
          <a:off x="0" y="0"/>
          <a:ext cx="0" cy="0"/>
          <a:chOff x="0" y="0"/>
          <a:chExt cx="0" cy="0"/>
        </a:xfrm>
      </p:grpSpPr>
      <p:sp>
        <p:nvSpPr>
          <p:cNvPr id="71" name="Google Shape;71;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4"/>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3" name="Google Shape;73;p24"/>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4" name="Google Shape;74;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3" name="Google Shape;13;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4" name="Google Shape;14;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k-SK"/>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jpg"/><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image" Target="../media/image7.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 Id="rId3" Type="http://schemas.openxmlformats.org/officeDocument/2006/relationships/hyperlink" Target="https://learningapps.org/display?v=pgfm27q5t21" TargetMode="External"/><Relationship Id="rId4" Type="http://schemas.openxmlformats.org/officeDocument/2006/relationships/hyperlink" Target="https://docs.google.com/spreadsheets/d/14wle_gYq6FdPMbOQf_vBKzaw2NfJJRVG/edit?usp=sharing&amp;ouid=106368243515045485075&amp;rtpof=true&amp;sd=true" TargetMode="External"/><Relationship Id="rId5" Type="http://schemas.openxmlformats.org/officeDocument/2006/relationships/image" Target="../media/image7.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 Id="rId3" Type="http://schemas.openxmlformats.org/officeDocument/2006/relationships/hyperlink" Target="https://docs.google.com/document/d/1__5Z73pMS7M0ObyT2qHdO_bJhRC2Z8dZ/edit?usp=sharing&amp;ouid=106368243515045485075&amp;rtpof=true&amp;sd=true" TargetMode="External"/><Relationship Id="rId4" Type="http://schemas.openxmlformats.org/officeDocument/2006/relationships/image" Target="../media/image7.jpg"/><Relationship Id="rId5" Type="http://schemas.openxmlformats.org/officeDocument/2006/relationships/image" Target="../media/image1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3.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11.jpg"/><Relationship Id="rId4" Type="http://schemas.openxmlformats.org/officeDocument/2006/relationships/image" Target="../media/image4.png"/><Relationship Id="rId5"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image" Target="../media/image7.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7.jp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 Id="rId3" Type="http://schemas.openxmlformats.org/officeDocument/2006/relationships/image" Target="../media/image7.jpg"/><Relationship Id="rId4" Type="http://schemas.openxmlformats.org/officeDocument/2006/relationships/image" Target="../media/image8.png"/><Relationship Id="rId5" Type="http://schemas.openxmlformats.org/officeDocument/2006/relationships/image" Target="../media/image1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7.jp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 Id="rId3"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
          <p:cNvSpPr txBox="1"/>
          <p:nvPr>
            <p:ph type="ctrTitle"/>
          </p:nvPr>
        </p:nvSpPr>
        <p:spPr>
          <a:xfrm>
            <a:off x="2269548" y="2797725"/>
            <a:ext cx="9026400" cy="154530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rgbClr val="FFFFFF"/>
              </a:buClr>
              <a:buSzPts val="4800"/>
              <a:buFont typeface="Arial"/>
              <a:buNone/>
            </a:pPr>
            <a:r>
              <a:rPr b="1" lang="sk-SK">
                <a:solidFill>
                  <a:srgbClr val="FFFFFF"/>
                </a:solidFill>
                <a:latin typeface="Arial"/>
                <a:ea typeface="Arial"/>
                <a:cs typeface="Arial"/>
                <a:sym typeface="Arial"/>
              </a:rPr>
              <a:t>Digi School </a:t>
            </a:r>
            <a:br>
              <a:rPr b="1" lang="sk-SK">
                <a:solidFill>
                  <a:srgbClr val="FFFFFF"/>
                </a:solidFill>
                <a:latin typeface="Arial"/>
                <a:ea typeface="Arial"/>
                <a:cs typeface="Arial"/>
                <a:sym typeface="Arial"/>
              </a:rPr>
            </a:br>
            <a:r>
              <a:rPr b="1" lang="sk-SK">
                <a:solidFill>
                  <a:srgbClr val="FFFFFF"/>
                </a:solidFill>
                <a:latin typeface="Arial"/>
                <a:ea typeface="Arial"/>
                <a:cs typeface="Arial"/>
                <a:sym typeface="Arial"/>
              </a:rPr>
              <a:t>Information Technologies – Formulas</a:t>
            </a:r>
            <a:endParaRPr>
              <a:latin typeface="Arial"/>
              <a:ea typeface="Arial"/>
              <a:cs typeface="Arial"/>
              <a:sym typeface="Arial"/>
            </a:endParaRPr>
          </a:p>
        </p:txBody>
      </p:sp>
      <p:pic>
        <p:nvPicPr>
          <p:cNvPr id="122" name="Google Shape;122;p1"/>
          <p:cNvPicPr preferRelativeResize="0"/>
          <p:nvPr/>
        </p:nvPicPr>
        <p:blipFill rotWithShape="1">
          <a:blip r:embed="rId3">
            <a:alphaModFix/>
          </a:blip>
          <a:srcRect b="0" l="0" r="0" t="0"/>
          <a:stretch/>
        </p:blipFill>
        <p:spPr>
          <a:xfrm>
            <a:off x="4381502" y="1047752"/>
            <a:ext cx="1158875" cy="869949"/>
          </a:xfrm>
          <a:prstGeom prst="rect">
            <a:avLst/>
          </a:prstGeom>
          <a:noFill/>
          <a:ln>
            <a:noFill/>
          </a:ln>
        </p:spPr>
      </p:pic>
      <p:sp>
        <p:nvSpPr>
          <p:cNvPr id="123" name="Google Shape;123;p1"/>
          <p:cNvSpPr/>
          <p:nvPr/>
        </p:nvSpPr>
        <p:spPr>
          <a:xfrm>
            <a:off x="1530663" y="6184900"/>
            <a:ext cx="4535488" cy="673100"/>
          </a:xfrm>
          <a:prstGeom prst="rect">
            <a:avLst/>
          </a:prstGeom>
          <a:solidFill>
            <a:schemeClr val="accent6"/>
          </a:solidFill>
          <a:ln cap="flat" cmpd="sng" w="12700">
            <a:solidFill>
              <a:srgbClr val="517E3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1" i="0" lang="sk-SK" sz="2000" u="none" cap="none" strike="noStrike">
                <a:solidFill>
                  <a:schemeClr val="lt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p:txBody>
      </p:sp>
      <p:pic>
        <p:nvPicPr>
          <p:cNvPr descr="Erasmus+ logo EN.jpg" id="124" name="Google Shape;124;p1"/>
          <p:cNvPicPr preferRelativeResize="0"/>
          <p:nvPr/>
        </p:nvPicPr>
        <p:blipFill rotWithShape="1">
          <a:blip r:embed="rId4">
            <a:alphaModFix/>
          </a:blip>
          <a:srcRect b="0" l="0" r="0" t="0"/>
          <a:stretch/>
        </p:blipFill>
        <p:spPr>
          <a:xfrm>
            <a:off x="1666877" y="1047751"/>
            <a:ext cx="2593975" cy="762000"/>
          </a:xfrm>
          <a:prstGeom prst="rect">
            <a:avLst/>
          </a:prstGeom>
          <a:noFill/>
          <a:ln>
            <a:noFill/>
          </a:ln>
        </p:spPr>
      </p:pic>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10"/>
          <p:cNvSpPr txBox="1"/>
          <p:nvPr>
            <p:ph type="ctrTitle"/>
          </p:nvPr>
        </p:nvSpPr>
        <p:spPr>
          <a:xfrm>
            <a:off x="5637228" y="3735400"/>
            <a:ext cx="6554700" cy="1160400"/>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SzPts val="4800"/>
              <a:buFont typeface="Arial"/>
              <a:buNone/>
            </a:pPr>
            <a:r>
              <a:rPr b="1" lang="sk-SK">
                <a:latin typeface="Arial"/>
                <a:ea typeface="Arial"/>
                <a:cs typeface="Arial"/>
                <a:sym typeface="Arial"/>
              </a:rPr>
              <a:t>Teaching Materials</a:t>
            </a:r>
            <a:endParaRPr>
              <a:latin typeface="Arial"/>
              <a:ea typeface="Arial"/>
              <a:cs typeface="Arial"/>
              <a:sym typeface="Arial"/>
            </a:endParaRPr>
          </a:p>
        </p:txBody>
      </p:sp>
      <p:sp>
        <p:nvSpPr>
          <p:cNvPr id="258" name="Google Shape;258;p10"/>
          <p:cNvSpPr txBox="1"/>
          <p:nvPr>
            <p:ph idx="1" type="subTitle"/>
          </p:nvPr>
        </p:nvSpPr>
        <p:spPr>
          <a:xfrm>
            <a:off x="5637215" y="4840290"/>
            <a:ext cx="4505325" cy="784225"/>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SzPts val="1800"/>
              <a:buNone/>
            </a:pPr>
            <a:r>
              <a:t/>
            </a:r>
            <a:endParaRPr sz="2400">
              <a:latin typeface="Arial"/>
              <a:ea typeface="Arial"/>
              <a:cs typeface="Arial"/>
              <a:sym typeface="Arial"/>
            </a:endParaRPr>
          </a:p>
        </p:txBody>
      </p:sp>
      <p:sp>
        <p:nvSpPr>
          <p:cNvPr id="259" name="Google Shape;259;p10"/>
          <p:cNvSpPr txBox="1"/>
          <p:nvPr/>
        </p:nvSpPr>
        <p:spPr>
          <a:xfrm>
            <a:off x="1524000" y="1360488"/>
            <a:ext cx="3500438" cy="3783012"/>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0000"/>
              <a:buFont typeface="Arial"/>
              <a:buNone/>
            </a:pPr>
            <a:r>
              <a:rPr b="0" i="0" lang="sk-SK" sz="20000" u="none" cap="none" strike="noStrike">
                <a:solidFill>
                  <a:srgbClr val="18637B"/>
                </a:solidFill>
                <a:latin typeface="Arial"/>
                <a:ea typeface="Arial"/>
                <a:cs typeface="Arial"/>
                <a:sym typeface="Arial"/>
              </a:rPr>
              <a:t>4</a:t>
            </a:r>
            <a:endParaRPr b="0" i="0" sz="1400" u="none" cap="none" strike="noStrike">
              <a:solidFill>
                <a:srgbClr val="000000"/>
              </a:solidFill>
              <a:latin typeface="Arial"/>
              <a:ea typeface="Arial"/>
              <a:cs typeface="Arial"/>
              <a:sym typeface="Arial"/>
            </a:endParaRPr>
          </a:p>
        </p:txBody>
      </p:sp>
      <p:sp>
        <p:nvSpPr>
          <p:cNvPr id="260" name="Google Shape;260;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lang="sk-SK" sz="800">
                <a:solidFill>
                  <a:srgbClr val="FFFFFF"/>
                </a:solidFill>
                <a:latin typeface="Arial"/>
                <a:ea typeface="Arial"/>
                <a:cs typeface="Arial"/>
                <a:sym typeface="Arial"/>
              </a:rPr>
              <a:t>‹#›</a:t>
            </a:fld>
            <a:endParaRPr sz="800">
              <a:solidFill>
                <a:srgbClr val="FFFFFF"/>
              </a:solidFill>
              <a:latin typeface="Arial"/>
              <a:ea typeface="Arial"/>
              <a:cs typeface="Arial"/>
              <a:sym typeface="Arial"/>
            </a:endParaRPr>
          </a:p>
        </p:txBody>
      </p:sp>
      <p:sp>
        <p:nvSpPr>
          <p:cNvPr id="261" name="Google Shape;261;p10"/>
          <p:cNvSpPr txBox="1"/>
          <p:nvPr/>
        </p:nvSpPr>
        <p:spPr>
          <a:xfrm>
            <a:off x="1918494" y="5461002"/>
            <a:ext cx="2711450" cy="327025"/>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262" name="Google Shape;262;p10"/>
          <p:cNvPicPr preferRelativeResize="0"/>
          <p:nvPr/>
        </p:nvPicPr>
        <p:blipFill rotWithShape="1">
          <a:blip r:embed="rId3">
            <a:alphaModFix/>
          </a:blip>
          <a:srcRect b="0" l="0" r="0" t="0"/>
          <a:stretch/>
        </p:blipFill>
        <p:spPr>
          <a:xfrm>
            <a:off x="1666877" y="1000125"/>
            <a:ext cx="2593975" cy="571500"/>
          </a:xfrm>
          <a:prstGeom prst="rect">
            <a:avLst/>
          </a:prstGeom>
          <a:noFill/>
          <a:ln>
            <a:noFill/>
          </a:ln>
        </p:spPr>
      </p:pic>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11"/>
          <p:cNvSpPr txBox="1"/>
          <p:nvPr>
            <p:ph type="title"/>
          </p:nvPr>
        </p:nvSpPr>
        <p:spPr>
          <a:xfrm>
            <a:off x="2566990" y="1408113"/>
            <a:ext cx="3208337" cy="1028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FFFFFF"/>
              </a:buClr>
              <a:buSzPts val="1800"/>
              <a:buFont typeface="Arial"/>
              <a:buNone/>
            </a:pPr>
            <a:r>
              <a:rPr b="1" lang="sk-SK" sz="1800">
                <a:solidFill>
                  <a:srgbClr val="FFFFFF"/>
                </a:solidFill>
                <a:latin typeface="Arial"/>
                <a:ea typeface="Arial"/>
                <a:cs typeface="Arial"/>
                <a:sym typeface="Arial"/>
              </a:rPr>
              <a:t>TEACHING MATERIALS</a:t>
            </a:r>
            <a:endParaRPr>
              <a:latin typeface="Arial"/>
              <a:ea typeface="Arial"/>
              <a:cs typeface="Arial"/>
              <a:sym typeface="Arial"/>
            </a:endParaRPr>
          </a:p>
        </p:txBody>
      </p:sp>
      <p:sp>
        <p:nvSpPr>
          <p:cNvPr id="268" name="Google Shape;268;p11"/>
          <p:cNvSpPr txBox="1"/>
          <p:nvPr>
            <p:ph idx="1" type="body"/>
          </p:nvPr>
        </p:nvSpPr>
        <p:spPr>
          <a:xfrm>
            <a:off x="2038893" y="2500823"/>
            <a:ext cx="8101287" cy="3159125"/>
          </a:xfrm>
          <a:prstGeom prst="rect">
            <a:avLst/>
          </a:prstGeom>
          <a:noFill/>
          <a:ln>
            <a:noFill/>
          </a:ln>
        </p:spPr>
        <p:txBody>
          <a:bodyPr anchorCtr="0" anchor="t" bIns="45700" lIns="91425" spcFirstLastPara="1" rIns="91425" wrap="square" tIns="45700">
            <a:noAutofit/>
          </a:bodyPr>
          <a:lstStyle/>
          <a:p>
            <a:pPr indent="0" lvl="0" marL="50800" rtl="0" algn="l">
              <a:lnSpc>
                <a:spcPct val="150000"/>
              </a:lnSpc>
              <a:spcBef>
                <a:spcPts val="600"/>
              </a:spcBef>
              <a:spcAft>
                <a:spcPts val="0"/>
              </a:spcAft>
              <a:buClr>
                <a:srgbClr val="114454"/>
              </a:buClr>
              <a:buSzPts val="1616"/>
              <a:buNone/>
            </a:pPr>
            <a:r>
              <a:t/>
            </a:r>
            <a:endParaRPr/>
          </a:p>
          <a:p>
            <a:pPr indent="0" lvl="0" marL="0" rtl="0" algn="l">
              <a:lnSpc>
                <a:spcPct val="150000"/>
              </a:lnSpc>
              <a:spcBef>
                <a:spcPts val="600"/>
              </a:spcBef>
              <a:spcAft>
                <a:spcPts val="0"/>
              </a:spcAft>
              <a:buNone/>
            </a:pPr>
            <a:r>
              <a:rPr lang="sk-SK" sz="1600">
                <a:solidFill>
                  <a:srgbClr val="114454"/>
                </a:solidFill>
                <a:latin typeface="Arial"/>
                <a:ea typeface="Arial"/>
                <a:cs typeface="Arial"/>
                <a:sym typeface="Arial"/>
              </a:rPr>
              <a:t>Students do the </a:t>
            </a:r>
            <a:r>
              <a:rPr lang="sk-SK" sz="1600" u="sng">
                <a:solidFill>
                  <a:srgbClr val="114454"/>
                </a:solidFill>
                <a:latin typeface="Arial"/>
                <a:ea typeface="Arial"/>
                <a:cs typeface="Arial"/>
                <a:sym typeface="Arial"/>
                <a:hlinkClick r:id="rId3">
                  <a:extLst>
                    <a:ext uri="{A12FA001-AC4F-418D-AE19-62706E023703}">
                      <ahyp:hlinkClr val="tx"/>
                    </a:ext>
                  </a:extLst>
                </a:hlinkClick>
              </a:rPr>
              <a:t>test</a:t>
            </a:r>
            <a:r>
              <a:rPr lang="sk-SK" sz="1600">
                <a:solidFill>
                  <a:srgbClr val="114454"/>
                </a:solidFill>
                <a:latin typeface="Arial"/>
                <a:ea typeface="Arial"/>
                <a:cs typeface="Arial"/>
                <a:sym typeface="Arial"/>
              </a:rPr>
              <a:t> at Learningapps.</a:t>
            </a:r>
            <a:endParaRPr sz="1600">
              <a:solidFill>
                <a:srgbClr val="114454"/>
              </a:solidFill>
              <a:latin typeface="Arial"/>
              <a:ea typeface="Arial"/>
              <a:cs typeface="Arial"/>
              <a:sym typeface="Arial"/>
            </a:endParaRPr>
          </a:p>
          <a:p>
            <a:pPr indent="0" lvl="0" marL="0" rtl="0" algn="l">
              <a:lnSpc>
                <a:spcPct val="150000"/>
              </a:lnSpc>
              <a:spcBef>
                <a:spcPts val="600"/>
              </a:spcBef>
              <a:spcAft>
                <a:spcPts val="0"/>
              </a:spcAft>
              <a:buNone/>
            </a:pPr>
            <a:r>
              <a:rPr lang="sk-SK" sz="1600">
                <a:solidFill>
                  <a:srgbClr val="114454"/>
                </a:solidFill>
              </a:rPr>
              <a:t>Formulas </a:t>
            </a:r>
            <a:r>
              <a:rPr lang="sk-SK" sz="1600" u="sng">
                <a:solidFill>
                  <a:schemeClr val="hlink"/>
                </a:solidFill>
                <a:hlinkClick r:id="rId4"/>
              </a:rPr>
              <a:t>worksheet.</a:t>
            </a:r>
            <a:endParaRPr sz="1600">
              <a:solidFill>
                <a:srgbClr val="114454"/>
              </a:solidFill>
            </a:endParaRPr>
          </a:p>
          <a:p>
            <a:pPr indent="0" lvl="0" marL="50800" rtl="0" algn="l">
              <a:lnSpc>
                <a:spcPct val="150000"/>
              </a:lnSpc>
              <a:spcBef>
                <a:spcPts val="600"/>
              </a:spcBef>
              <a:spcAft>
                <a:spcPts val="0"/>
              </a:spcAft>
              <a:buClr>
                <a:srgbClr val="114454"/>
              </a:buClr>
              <a:buSzPts val="1616"/>
              <a:buNone/>
            </a:pPr>
            <a:r>
              <a:t/>
            </a:r>
            <a:endParaRPr sz="1600">
              <a:latin typeface="Arial"/>
              <a:ea typeface="Arial"/>
              <a:cs typeface="Arial"/>
              <a:sym typeface="Arial"/>
            </a:endParaRPr>
          </a:p>
        </p:txBody>
      </p:sp>
      <p:grpSp>
        <p:nvGrpSpPr>
          <p:cNvPr id="269" name="Google Shape;269;p11"/>
          <p:cNvGrpSpPr/>
          <p:nvPr/>
        </p:nvGrpSpPr>
        <p:grpSpPr>
          <a:xfrm>
            <a:off x="1847852" y="1616077"/>
            <a:ext cx="366713" cy="366713"/>
            <a:chOff x="1923675" y="1633650"/>
            <a:chExt cx="436000" cy="435975"/>
          </a:xfrm>
        </p:grpSpPr>
        <p:sp>
          <p:nvSpPr>
            <p:cNvPr id="270" name="Google Shape;270;p11"/>
            <p:cNvSpPr/>
            <p:nvPr/>
          </p:nvSpPr>
          <p:spPr>
            <a:xfrm>
              <a:off x="2209250" y="1633650"/>
              <a:ext cx="150425" cy="150425"/>
            </a:xfrm>
            <a:custGeom>
              <a:rect b="b" l="l" r="r" t="t"/>
              <a:pathLst>
                <a:path extrusionOk="0" fill="none" h="6017" w="6017">
                  <a:moveTo>
                    <a:pt x="5846" y="3605"/>
                  </a:move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919" y="4336"/>
                  </a:lnTo>
                  <a:lnTo>
                    <a:pt x="5967" y="4238"/>
                  </a:lnTo>
                  <a:lnTo>
                    <a:pt x="5992" y="4141"/>
                  </a:lnTo>
                  <a:lnTo>
                    <a:pt x="6016" y="4019"/>
                  </a:lnTo>
                  <a:lnTo>
                    <a:pt x="5992" y="3922"/>
                  </a:lnTo>
                  <a:lnTo>
                    <a:pt x="5967" y="3800"/>
                  </a:lnTo>
                  <a:lnTo>
                    <a:pt x="5919" y="3703"/>
                  </a:lnTo>
                  <a:lnTo>
                    <a:pt x="5846" y="3605"/>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71" name="Google Shape;271;p11"/>
            <p:cNvSpPr/>
            <p:nvPr/>
          </p:nvSpPr>
          <p:spPr>
            <a:xfrm>
              <a:off x="2019900" y="1757250"/>
              <a:ext cx="261825" cy="261850"/>
            </a:xfrm>
            <a:custGeom>
              <a:rect b="b" l="l" r="r" t="t"/>
              <a:pathLst>
                <a:path extrusionOk="0" fill="none" h="10474" w="10473">
                  <a:moveTo>
                    <a:pt x="10473" y="1"/>
                  </a:moveTo>
                  <a:lnTo>
                    <a:pt x="0" y="10473"/>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72" name="Google Shape;272;p11"/>
            <p:cNvSpPr/>
            <p:nvPr/>
          </p:nvSpPr>
          <p:spPr>
            <a:xfrm>
              <a:off x="1923675" y="1681150"/>
              <a:ext cx="388500" cy="388475"/>
            </a:xfrm>
            <a:custGeom>
              <a:rect b="b" l="l" r="r" t="t"/>
              <a:pathLst>
                <a:path extrusionOk="0" fill="none" h="15539" w="15540">
                  <a:moveTo>
                    <a:pt x="11277" y="0"/>
                  </a:moveTo>
                  <a:lnTo>
                    <a:pt x="756" y="10546"/>
                  </a:lnTo>
                  <a:lnTo>
                    <a:pt x="683" y="10619"/>
                  </a:lnTo>
                  <a:lnTo>
                    <a:pt x="634" y="10692"/>
                  </a:lnTo>
                  <a:lnTo>
                    <a:pt x="610" y="10765"/>
                  </a:lnTo>
                  <a:lnTo>
                    <a:pt x="585" y="10863"/>
                  </a:lnTo>
                  <a:lnTo>
                    <a:pt x="1" y="14881"/>
                  </a:lnTo>
                  <a:lnTo>
                    <a:pt x="1" y="15003"/>
                  </a:lnTo>
                  <a:lnTo>
                    <a:pt x="25" y="15149"/>
                  </a:lnTo>
                  <a:lnTo>
                    <a:pt x="98" y="15271"/>
                  </a:lnTo>
                  <a:lnTo>
                    <a:pt x="171" y="15368"/>
                  </a:lnTo>
                  <a:lnTo>
                    <a:pt x="269" y="15441"/>
                  </a:lnTo>
                  <a:lnTo>
                    <a:pt x="366" y="15490"/>
                  </a:lnTo>
                  <a:lnTo>
                    <a:pt x="464" y="15514"/>
                  </a:lnTo>
                  <a:lnTo>
                    <a:pt x="585" y="15539"/>
                  </a:lnTo>
                  <a:lnTo>
                    <a:pt x="659" y="15539"/>
                  </a:lnTo>
                  <a:lnTo>
                    <a:pt x="4677" y="14954"/>
                  </a:lnTo>
                  <a:lnTo>
                    <a:pt x="4848" y="14905"/>
                  </a:lnTo>
                  <a:lnTo>
                    <a:pt x="4921" y="14857"/>
                  </a:lnTo>
                  <a:lnTo>
                    <a:pt x="4994" y="14784"/>
                  </a:lnTo>
                  <a:lnTo>
                    <a:pt x="15539" y="4262"/>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73" name="Google Shape;273;p11"/>
            <p:cNvSpPr/>
            <p:nvPr/>
          </p:nvSpPr>
          <p:spPr>
            <a:xfrm>
              <a:off x="1974225" y="1711575"/>
              <a:ext cx="261825" cy="261850"/>
            </a:xfrm>
            <a:custGeom>
              <a:rect b="b" l="l" r="r" t="t"/>
              <a:pathLst>
                <a:path extrusionOk="0" fill="none" h="10474" w="10473">
                  <a:moveTo>
                    <a:pt x="0" y="10474"/>
                  </a:moveTo>
                  <a:lnTo>
                    <a:pt x="10473" y="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74" name="Google Shape;274;p11"/>
            <p:cNvSpPr/>
            <p:nvPr/>
          </p:nvSpPr>
          <p:spPr>
            <a:xfrm>
              <a:off x="1934650" y="2014200"/>
              <a:ext cx="44475" cy="44475"/>
            </a:xfrm>
            <a:custGeom>
              <a:rect b="b" l="l" r="r" t="t"/>
              <a:pathLst>
                <a:path extrusionOk="0" fill="none" h="1779" w="1779">
                  <a:moveTo>
                    <a:pt x="1778" y="1778"/>
                  </a:moveTo>
                  <a:lnTo>
                    <a:pt x="0" y="0"/>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75" name="Google Shape;275;p11"/>
            <p:cNvSpPr/>
            <p:nvPr/>
          </p:nvSpPr>
          <p:spPr>
            <a:xfrm>
              <a:off x="1944375" y="1947225"/>
              <a:ext cx="101725" cy="101700"/>
            </a:xfrm>
            <a:custGeom>
              <a:rect b="b" l="l" r="r" t="t"/>
              <a:pathLst>
                <a:path extrusionOk="0" fill="none" h="4068" w="4069">
                  <a:moveTo>
                    <a:pt x="1" y="49"/>
                  </a:moveTo>
                  <a:lnTo>
                    <a:pt x="1" y="49"/>
                  </a:lnTo>
                  <a:lnTo>
                    <a:pt x="25" y="0"/>
                  </a:lnTo>
                  <a:lnTo>
                    <a:pt x="4068" y="4043"/>
                  </a:lnTo>
                  <a:lnTo>
                    <a:pt x="4020" y="4068"/>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grpSp>
      <p:sp>
        <p:nvSpPr>
          <p:cNvPr id="276" name="Google Shape;276;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lang="sk-SK" sz="800">
                <a:solidFill>
                  <a:srgbClr val="FFFFFF"/>
                </a:solidFill>
                <a:latin typeface="Arial"/>
                <a:ea typeface="Arial"/>
                <a:cs typeface="Arial"/>
                <a:sym typeface="Arial"/>
              </a:rPr>
              <a:t>‹#›</a:t>
            </a:fld>
            <a:endParaRPr sz="800">
              <a:solidFill>
                <a:srgbClr val="FFFFFF"/>
              </a:solidFill>
              <a:latin typeface="Arial"/>
              <a:ea typeface="Arial"/>
              <a:cs typeface="Arial"/>
              <a:sym typeface="Arial"/>
            </a:endParaRPr>
          </a:p>
        </p:txBody>
      </p:sp>
      <p:sp>
        <p:nvSpPr>
          <p:cNvPr id="277" name="Google Shape;277;p11"/>
          <p:cNvSpPr txBox="1"/>
          <p:nvPr/>
        </p:nvSpPr>
        <p:spPr>
          <a:xfrm>
            <a:off x="1751013" y="5954370"/>
            <a:ext cx="2711450" cy="327025"/>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278" name="Google Shape;278;p11"/>
          <p:cNvPicPr preferRelativeResize="0"/>
          <p:nvPr/>
        </p:nvPicPr>
        <p:blipFill rotWithShape="1">
          <a:blip r:embed="rId5">
            <a:alphaModFix/>
          </a:blip>
          <a:srcRect b="0" l="0" r="0" t="0"/>
          <a:stretch/>
        </p:blipFill>
        <p:spPr>
          <a:xfrm>
            <a:off x="1809752" y="1071563"/>
            <a:ext cx="2593975" cy="571500"/>
          </a:xfrm>
          <a:prstGeom prst="rect">
            <a:avLst/>
          </a:prstGeom>
          <a:noFill/>
          <a:ln>
            <a:noFill/>
          </a:ln>
        </p:spPr>
      </p:pic>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12"/>
          <p:cNvSpPr txBox="1"/>
          <p:nvPr>
            <p:ph type="title"/>
          </p:nvPr>
        </p:nvSpPr>
        <p:spPr>
          <a:xfrm>
            <a:off x="2566990" y="1408113"/>
            <a:ext cx="3208337" cy="1028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FFFFFF"/>
              </a:buClr>
              <a:buSzPts val="1800"/>
              <a:buFont typeface="Arial"/>
              <a:buNone/>
            </a:pPr>
            <a:r>
              <a:rPr b="1" lang="sk-SK" sz="1800">
                <a:solidFill>
                  <a:srgbClr val="FFFFFF"/>
                </a:solidFill>
                <a:latin typeface="Arial"/>
                <a:ea typeface="Arial"/>
                <a:cs typeface="Arial"/>
                <a:sym typeface="Arial"/>
              </a:rPr>
              <a:t>TEACHING MATERIALS</a:t>
            </a:r>
            <a:endParaRPr b="1" sz="1800">
              <a:solidFill>
                <a:srgbClr val="FFFFFF"/>
              </a:solidFill>
              <a:latin typeface="Arial"/>
              <a:ea typeface="Arial"/>
              <a:cs typeface="Arial"/>
              <a:sym typeface="Arial"/>
            </a:endParaRPr>
          </a:p>
        </p:txBody>
      </p:sp>
      <p:sp>
        <p:nvSpPr>
          <p:cNvPr id="284" name="Google Shape;284;p12"/>
          <p:cNvSpPr txBox="1"/>
          <p:nvPr>
            <p:ph idx="1" type="body"/>
          </p:nvPr>
        </p:nvSpPr>
        <p:spPr>
          <a:xfrm>
            <a:off x="2670177" y="2624140"/>
            <a:ext cx="7540625" cy="3159125"/>
          </a:xfrm>
          <a:prstGeom prst="rect">
            <a:avLst/>
          </a:prstGeom>
          <a:noFill/>
          <a:ln>
            <a:noFill/>
          </a:ln>
        </p:spPr>
        <p:txBody>
          <a:bodyPr anchorCtr="0" anchor="t" bIns="45700" lIns="91425" spcFirstLastPara="1" rIns="91425" wrap="square" tIns="45700">
            <a:noAutofit/>
          </a:bodyPr>
          <a:lstStyle/>
          <a:p>
            <a:pPr indent="0" lvl="0" marL="50800" rtl="0" algn="l">
              <a:lnSpc>
                <a:spcPct val="150000"/>
              </a:lnSpc>
              <a:spcBef>
                <a:spcPts val="600"/>
              </a:spcBef>
              <a:spcAft>
                <a:spcPts val="0"/>
              </a:spcAft>
              <a:buClr>
                <a:srgbClr val="114454"/>
              </a:buClr>
              <a:buSzPts val="1616"/>
              <a:buNone/>
            </a:pPr>
            <a:r>
              <a:rPr lang="sk-SK" sz="2000" u="sng">
                <a:solidFill>
                  <a:schemeClr val="hlink"/>
                </a:solidFill>
                <a:latin typeface="Arial"/>
                <a:ea typeface="Arial"/>
                <a:cs typeface="Arial"/>
                <a:sym typeface="Arial"/>
                <a:hlinkClick r:id="rId3"/>
              </a:rPr>
              <a:t>Notes</a:t>
            </a:r>
            <a:endParaRPr sz="2000">
              <a:latin typeface="Arial"/>
              <a:ea typeface="Arial"/>
              <a:cs typeface="Arial"/>
              <a:sym typeface="Arial"/>
            </a:endParaRPr>
          </a:p>
        </p:txBody>
      </p:sp>
      <p:grpSp>
        <p:nvGrpSpPr>
          <p:cNvPr id="285" name="Google Shape;285;p12"/>
          <p:cNvGrpSpPr/>
          <p:nvPr/>
        </p:nvGrpSpPr>
        <p:grpSpPr>
          <a:xfrm>
            <a:off x="1847852" y="1616077"/>
            <a:ext cx="366713" cy="366713"/>
            <a:chOff x="1923675" y="1633650"/>
            <a:chExt cx="436000" cy="435975"/>
          </a:xfrm>
        </p:grpSpPr>
        <p:sp>
          <p:nvSpPr>
            <p:cNvPr id="286" name="Google Shape;286;p12"/>
            <p:cNvSpPr/>
            <p:nvPr/>
          </p:nvSpPr>
          <p:spPr>
            <a:xfrm>
              <a:off x="2209250" y="1633650"/>
              <a:ext cx="150425" cy="150425"/>
            </a:xfrm>
            <a:custGeom>
              <a:rect b="b" l="l" r="r" t="t"/>
              <a:pathLst>
                <a:path extrusionOk="0" fill="none" h="6017" w="6017">
                  <a:moveTo>
                    <a:pt x="5846" y="3605"/>
                  </a:move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919" y="4336"/>
                  </a:lnTo>
                  <a:lnTo>
                    <a:pt x="5967" y="4238"/>
                  </a:lnTo>
                  <a:lnTo>
                    <a:pt x="5992" y="4141"/>
                  </a:lnTo>
                  <a:lnTo>
                    <a:pt x="6016" y="4019"/>
                  </a:lnTo>
                  <a:lnTo>
                    <a:pt x="5992" y="3922"/>
                  </a:lnTo>
                  <a:lnTo>
                    <a:pt x="5967" y="3800"/>
                  </a:lnTo>
                  <a:lnTo>
                    <a:pt x="5919" y="3703"/>
                  </a:lnTo>
                  <a:lnTo>
                    <a:pt x="5846" y="3605"/>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87" name="Google Shape;287;p12"/>
            <p:cNvSpPr/>
            <p:nvPr/>
          </p:nvSpPr>
          <p:spPr>
            <a:xfrm>
              <a:off x="2019900" y="1757250"/>
              <a:ext cx="261825" cy="261850"/>
            </a:xfrm>
            <a:custGeom>
              <a:rect b="b" l="l" r="r" t="t"/>
              <a:pathLst>
                <a:path extrusionOk="0" fill="none" h="10474" w="10473">
                  <a:moveTo>
                    <a:pt x="10473" y="1"/>
                  </a:moveTo>
                  <a:lnTo>
                    <a:pt x="0" y="10473"/>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88" name="Google Shape;288;p12"/>
            <p:cNvSpPr/>
            <p:nvPr/>
          </p:nvSpPr>
          <p:spPr>
            <a:xfrm>
              <a:off x="1923675" y="1681150"/>
              <a:ext cx="388500" cy="388475"/>
            </a:xfrm>
            <a:custGeom>
              <a:rect b="b" l="l" r="r" t="t"/>
              <a:pathLst>
                <a:path extrusionOk="0" fill="none" h="15539" w="15540">
                  <a:moveTo>
                    <a:pt x="11277" y="0"/>
                  </a:moveTo>
                  <a:lnTo>
                    <a:pt x="756" y="10546"/>
                  </a:lnTo>
                  <a:lnTo>
                    <a:pt x="683" y="10619"/>
                  </a:lnTo>
                  <a:lnTo>
                    <a:pt x="634" y="10692"/>
                  </a:lnTo>
                  <a:lnTo>
                    <a:pt x="610" y="10765"/>
                  </a:lnTo>
                  <a:lnTo>
                    <a:pt x="585" y="10863"/>
                  </a:lnTo>
                  <a:lnTo>
                    <a:pt x="1" y="14881"/>
                  </a:lnTo>
                  <a:lnTo>
                    <a:pt x="1" y="15003"/>
                  </a:lnTo>
                  <a:lnTo>
                    <a:pt x="25" y="15149"/>
                  </a:lnTo>
                  <a:lnTo>
                    <a:pt x="98" y="15271"/>
                  </a:lnTo>
                  <a:lnTo>
                    <a:pt x="171" y="15368"/>
                  </a:lnTo>
                  <a:lnTo>
                    <a:pt x="269" y="15441"/>
                  </a:lnTo>
                  <a:lnTo>
                    <a:pt x="366" y="15490"/>
                  </a:lnTo>
                  <a:lnTo>
                    <a:pt x="464" y="15514"/>
                  </a:lnTo>
                  <a:lnTo>
                    <a:pt x="585" y="15539"/>
                  </a:lnTo>
                  <a:lnTo>
                    <a:pt x="659" y="15539"/>
                  </a:lnTo>
                  <a:lnTo>
                    <a:pt x="4677" y="14954"/>
                  </a:lnTo>
                  <a:lnTo>
                    <a:pt x="4848" y="14905"/>
                  </a:lnTo>
                  <a:lnTo>
                    <a:pt x="4921" y="14857"/>
                  </a:lnTo>
                  <a:lnTo>
                    <a:pt x="4994" y="14784"/>
                  </a:lnTo>
                  <a:lnTo>
                    <a:pt x="15539" y="4262"/>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89" name="Google Shape;289;p12"/>
            <p:cNvSpPr/>
            <p:nvPr/>
          </p:nvSpPr>
          <p:spPr>
            <a:xfrm>
              <a:off x="1974225" y="1711575"/>
              <a:ext cx="261825" cy="261850"/>
            </a:xfrm>
            <a:custGeom>
              <a:rect b="b" l="l" r="r" t="t"/>
              <a:pathLst>
                <a:path extrusionOk="0" fill="none" h="10474" w="10473">
                  <a:moveTo>
                    <a:pt x="0" y="10474"/>
                  </a:moveTo>
                  <a:lnTo>
                    <a:pt x="10473" y="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90" name="Google Shape;290;p12"/>
            <p:cNvSpPr/>
            <p:nvPr/>
          </p:nvSpPr>
          <p:spPr>
            <a:xfrm>
              <a:off x="1934650" y="2014200"/>
              <a:ext cx="44475" cy="44475"/>
            </a:xfrm>
            <a:custGeom>
              <a:rect b="b" l="l" r="r" t="t"/>
              <a:pathLst>
                <a:path extrusionOk="0" fill="none" h="1779" w="1779">
                  <a:moveTo>
                    <a:pt x="1778" y="1778"/>
                  </a:moveTo>
                  <a:lnTo>
                    <a:pt x="0" y="0"/>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91" name="Google Shape;291;p12"/>
            <p:cNvSpPr/>
            <p:nvPr/>
          </p:nvSpPr>
          <p:spPr>
            <a:xfrm>
              <a:off x="1944375" y="1947225"/>
              <a:ext cx="101725" cy="101700"/>
            </a:xfrm>
            <a:custGeom>
              <a:rect b="b" l="l" r="r" t="t"/>
              <a:pathLst>
                <a:path extrusionOk="0" fill="none" h="4068" w="4069">
                  <a:moveTo>
                    <a:pt x="1" y="49"/>
                  </a:moveTo>
                  <a:lnTo>
                    <a:pt x="1" y="49"/>
                  </a:lnTo>
                  <a:lnTo>
                    <a:pt x="25" y="0"/>
                  </a:lnTo>
                  <a:lnTo>
                    <a:pt x="4068" y="4043"/>
                  </a:lnTo>
                  <a:lnTo>
                    <a:pt x="4020" y="4068"/>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grpSp>
      <p:sp>
        <p:nvSpPr>
          <p:cNvPr id="292" name="Google Shape;292;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lang="sk-SK" sz="800">
                <a:solidFill>
                  <a:srgbClr val="FFFFFF"/>
                </a:solidFill>
                <a:latin typeface="Arial"/>
                <a:ea typeface="Arial"/>
                <a:cs typeface="Arial"/>
                <a:sym typeface="Arial"/>
              </a:rPr>
              <a:t>‹#›</a:t>
            </a:fld>
            <a:endParaRPr sz="800">
              <a:solidFill>
                <a:srgbClr val="FFFFFF"/>
              </a:solidFill>
              <a:latin typeface="Arial"/>
              <a:ea typeface="Arial"/>
              <a:cs typeface="Arial"/>
              <a:sym typeface="Arial"/>
            </a:endParaRPr>
          </a:p>
        </p:txBody>
      </p:sp>
      <p:sp>
        <p:nvSpPr>
          <p:cNvPr id="293" name="Google Shape;293;p12"/>
          <p:cNvSpPr txBox="1"/>
          <p:nvPr/>
        </p:nvSpPr>
        <p:spPr>
          <a:xfrm>
            <a:off x="1751013" y="5954370"/>
            <a:ext cx="2711450" cy="327025"/>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294" name="Google Shape;294;p12"/>
          <p:cNvPicPr preferRelativeResize="0"/>
          <p:nvPr/>
        </p:nvPicPr>
        <p:blipFill rotWithShape="1">
          <a:blip r:embed="rId4">
            <a:alphaModFix/>
          </a:blip>
          <a:srcRect b="0" l="0" r="0" t="0"/>
          <a:stretch/>
        </p:blipFill>
        <p:spPr>
          <a:xfrm>
            <a:off x="1809752" y="1071563"/>
            <a:ext cx="2593975" cy="571500"/>
          </a:xfrm>
          <a:prstGeom prst="rect">
            <a:avLst/>
          </a:prstGeom>
          <a:noFill/>
          <a:ln>
            <a:noFill/>
          </a:ln>
        </p:spPr>
      </p:pic>
      <p:pic>
        <p:nvPicPr>
          <p:cNvPr id="295" name="Google Shape;295;p12"/>
          <p:cNvPicPr preferRelativeResize="0"/>
          <p:nvPr/>
        </p:nvPicPr>
        <p:blipFill rotWithShape="1">
          <a:blip r:embed="rId5">
            <a:alphaModFix/>
          </a:blip>
          <a:srcRect b="3306" l="29974" r="29974" t="7754"/>
          <a:stretch/>
        </p:blipFill>
        <p:spPr>
          <a:xfrm>
            <a:off x="4034371" y="2436813"/>
            <a:ext cx="1080120" cy="1350150"/>
          </a:xfrm>
          <a:prstGeom prst="rect">
            <a:avLst/>
          </a:prstGeom>
          <a:noFill/>
          <a:ln>
            <a:noFill/>
          </a:ln>
        </p:spPr>
      </p:pic>
    </p:spTree>
  </p:cSld>
  <p:clrMapOvr>
    <a:masterClrMapping/>
  </p:clrMapOvr>
  <p:transition>
    <p:fade thruBlk="1"/>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p13"/>
          <p:cNvSpPr txBox="1"/>
          <p:nvPr>
            <p:ph idx="4294967295" type="ctrTitle"/>
          </p:nvPr>
        </p:nvSpPr>
        <p:spPr>
          <a:xfrm>
            <a:off x="4442894" y="1598614"/>
            <a:ext cx="4279900" cy="687388"/>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FFFFFF"/>
              </a:buClr>
              <a:buSzPts val="1800"/>
              <a:buFont typeface="Arial"/>
              <a:buNone/>
            </a:pPr>
            <a:r>
              <a:rPr b="1" i="0" lang="sk-SK" sz="1800" u="none" cap="none" strike="noStrike">
                <a:solidFill>
                  <a:srgbClr val="FFFFFF"/>
                </a:solidFill>
                <a:latin typeface="Arial"/>
                <a:ea typeface="Arial"/>
                <a:cs typeface="Arial"/>
                <a:sym typeface="Arial"/>
              </a:rPr>
              <a:t>SOURCES</a:t>
            </a:r>
            <a:endParaRPr b="0" i="0" sz="4400" u="none" cap="none" strike="noStrike">
              <a:solidFill>
                <a:schemeClr val="dk1"/>
              </a:solidFill>
              <a:latin typeface="Arial"/>
              <a:ea typeface="Arial"/>
              <a:cs typeface="Arial"/>
              <a:sym typeface="Arial"/>
            </a:endParaRPr>
          </a:p>
        </p:txBody>
      </p:sp>
      <p:sp>
        <p:nvSpPr>
          <p:cNvPr id="301" name="Google Shape;301;p13"/>
          <p:cNvSpPr txBox="1"/>
          <p:nvPr>
            <p:ph idx="4294967295" type="subTitle"/>
          </p:nvPr>
        </p:nvSpPr>
        <p:spPr>
          <a:xfrm>
            <a:off x="1738315" y="2286002"/>
            <a:ext cx="8029575" cy="1287463"/>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114454"/>
              </a:buClr>
              <a:buSzPts val="3000"/>
              <a:buFont typeface="Arial"/>
              <a:buNone/>
            </a:pPr>
            <a:r>
              <a:rPr b="0" i="0" lang="sk-SK" sz="1400" u="none" cap="none" strike="noStrike">
                <a:solidFill>
                  <a:schemeClr val="lt1"/>
                </a:solidFill>
                <a:latin typeface="Arial"/>
                <a:ea typeface="Arial"/>
                <a:cs typeface="Arial"/>
                <a:sym typeface="Arial"/>
              </a:rPr>
              <a:t>Mgr. Štefan Máté, Informatika pre 7. ročník, 2011</a:t>
            </a:r>
            <a:endParaRPr b="0" i="0" sz="2800" u="none" cap="none" strike="noStrike">
              <a:solidFill>
                <a:schemeClr val="dk1"/>
              </a:solidFill>
              <a:latin typeface="Arial"/>
              <a:ea typeface="Arial"/>
              <a:cs typeface="Arial"/>
              <a:sym typeface="Arial"/>
            </a:endParaRPr>
          </a:p>
        </p:txBody>
      </p:sp>
      <p:sp>
        <p:nvSpPr>
          <p:cNvPr id="302" name="Google Shape;302;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lang="sk-SK" sz="800">
                <a:solidFill>
                  <a:srgbClr val="FFFFFF"/>
                </a:solidFill>
                <a:latin typeface="Arial"/>
                <a:ea typeface="Arial"/>
                <a:cs typeface="Arial"/>
                <a:sym typeface="Arial"/>
              </a:rPr>
              <a:t>‹#›</a:t>
            </a:fld>
            <a:endParaRPr sz="800">
              <a:solidFill>
                <a:srgbClr val="FFFFFF"/>
              </a:solidFill>
              <a:latin typeface="Arial"/>
              <a:ea typeface="Arial"/>
              <a:cs typeface="Arial"/>
              <a:sym typeface="Arial"/>
            </a:endParaRPr>
          </a:p>
        </p:txBody>
      </p:sp>
      <p:sp>
        <p:nvSpPr>
          <p:cNvPr id="303" name="Google Shape;303;p13"/>
          <p:cNvSpPr txBox="1"/>
          <p:nvPr/>
        </p:nvSpPr>
        <p:spPr>
          <a:xfrm>
            <a:off x="2024063" y="5500690"/>
            <a:ext cx="2711450" cy="327025"/>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304" name="Google Shape;304;p13"/>
          <p:cNvPicPr preferRelativeResize="0"/>
          <p:nvPr/>
        </p:nvPicPr>
        <p:blipFill rotWithShape="1">
          <a:blip r:embed="rId3">
            <a:alphaModFix/>
          </a:blip>
          <a:srcRect b="0" l="0" r="0" t="0"/>
          <a:stretch/>
        </p:blipFill>
        <p:spPr>
          <a:xfrm>
            <a:off x="1666877" y="1000125"/>
            <a:ext cx="2593975" cy="571500"/>
          </a:xfrm>
          <a:prstGeom prst="rect">
            <a:avLst/>
          </a:prstGeom>
          <a:noFill/>
          <a:ln>
            <a:noFill/>
          </a:ln>
        </p:spPr>
      </p:pic>
    </p:spTree>
  </p:cSld>
  <p:clrMapOvr>
    <a:masterClrMapping/>
  </p:clrMapOvr>
  <p:transition>
    <p:fade thruBlk="1"/>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14"/>
          <p:cNvSpPr txBox="1"/>
          <p:nvPr>
            <p:ph idx="4294967295" type="ctrTitle"/>
          </p:nvPr>
        </p:nvSpPr>
        <p:spPr>
          <a:xfrm>
            <a:off x="4524375" y="1428750"/>
            <a:ext cx="4279900" cy="687388"/>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FFFFFF"/>
              </a:buClr>
              <a:buSzPts val="1800"/>
              <a:buFont typeface="Arial"/>
              <a:buNone/>
            </a:pPr>
            <a:r>
              <a:t/>
            </a:r>
            <a:endParaRPr b="1" i="0" sz="1800" u="none" cap="none" strike="noStrike">
              <a:solidFill>
                <a:srgbClr val="FFFFFF"/>
              </a:solidFill>
              <a:latin typeface="Arial"/>
              <a:ea typeface="Arial"/>
              <a:cs typeface="Arial"/>
              <a:sym typeface="Arial"/>
            </a:endParaRPr>
          </a:p>
        </p:txBody>
      </p:sp>
      <p:sp>
        <p:nvSpPr>
          <p:cNvPr id="310" name="Google Shape;310;p14"/>
          <p:cNvSpPr txBox="1"/>
          <p:nvPr>
            <p:ph idx="4294967295" type="subTitle"/>
          </p:nvPr>
        </p:nvSpPr>
        <p:spPr>
          <a:xfrm>
            <a:off x="1738315" y="2286000"/>
            <a:ext cx="5500687" cy="1143000"/>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114454"/>
              </a:buClr>
              <a:buSzPts val="3000"/>
              <a:buFont typeface="Arial"/>
              <a:buNone/>
            </a:pPr>
            <a:r>
              <a:rPr b="0" i="0" lang="sk-SK" sz="1200" u="none" cap="none" strike="noStrike">
                <a:solidFill>
                  <a:schemeClr val="lt1"/>
                </a:solidFill>
                <a:latin typeface="Arial"/>
                <a:ea typeface="Arial"/>
                <a:cs typeface="Arial"/>
                <a:sym typeface="Arial"/>
              </a:rPr>
              <a:t>EN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b="1" i="0" sz="2400" u="none" cap="none" strike="noStrike">
              <a:solidFill>
                <a:schemeClr val="lt1"/>
              </a:solidFill>
              <a:latin typeface="Arial"/>
              <a:ea typeface="Arial"/>
              <a:cs typeface="Arial"/>
              <a:sym typeface="Arial"/>
            </a:endParaRPr>
          </a:p>
        </p:txBody>
      </p:sp>
      <p:sp>
        <p:nvSpPr>
          <p:cNvPr id="311" name="Google Shape;311;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lang="sk-SK" sz="800">
                <a:solidFill>
                  <a:srgbClr val="FFFFFF"/>
                </a:solidFill>
                <a:latin typeface="Arial"/>
                <a:ea typeface="Arial"/>
                <a:cs typeface="Arial"/>
                <a:sym typeface="Arial"/>
              </a:rPr>
              <a:t>‹#›</a:t>
            </a:fld>
            <a:endParaRPr sz="800">
              <a:solidFill>
                <a:srgbClr val="FFFFFF"/>
              </a:solidFill>
              <a:latin typeface="Arial"/>
              <a:ea typeface="Arial"/>
              <a:cs typeface="Arial"/>
              <a:sym typeface="Arial"/>
            </a:endParaRPr>
          </a:p>
        </p:txBody>
      </p:sp>
      <p:sp>
        <p:nvSpPr>
          <p:cNvPr id="312" name="Google Shape;312;p14"/>
          <p:cNvSpPr txBox="1"/>
          <p:nvPr/>
        </p:nvSpPr>
        <p:spPr>
          <a:xfrm>
            <a:off x="2024063" y="5500690"/>
            <a:ext cx="2711450" cy="327025"/>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313" name="Google Shape;313;p14"/>
          <p:cNvPicPr preferRelativeResize="0"/>
          <p:nvPr/>
        </p:nvPicPr>
        <p:blipFill rotWithShape="1">
          <a:blip r:embed="rId3">
            <a:alphaModFix/>
          </a:blip>
          <a:srcRect b="0" l="0" r="0" t="0"/>
          <a:stretch/>
        </p:blipFill>
        <p:spPr>
          <a:xfrm>
            <a:off x="1666877" y="1000125"/>
            <a:ext cx="2593975" cy="571500"/>
          </a:xfrm>
          <a:prstGeom prst="rect">
            <a:avLst/>
          </a:prstGeom>
          <a:noFill/>
          <a:ln>
            <a:noFill/>
          </a:ln>
        </p:spPr>
      </p:pic>
      <p:sp>
        <p:nvSpPr>
          <p:cNvPr id="314" name="Google Shape;314;p14"/>
          <p:cNvSpPr txBox="1"/>
          <p:nvPr/>
        </p:nvSpPr>
        <p:spPr>
          <a:xfrm>
            <a:off x="1738313" y="3500438"/>
            <a:ext cx="5143500" cy="8302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200"/>
              <a:buFont typeface="Arial"/>
              <a:buNone/>
            </a:pPr>
            <a:r>
              <a:rPr b="0" i="0" lang="sk-SK" sz="1200" u="none" cap="none" strike="noStrike">
                <a:solidFill>
                  <a:schemeClr val="lt1"/>
                </a:solidFill>
                <a:latin typeface="Arial"/>
                <a:ea typeface="Arial"/>
                <a:cs typeface="Arial"/>
                <a:sym typeface="Arial"/>
              </a:rPr>
              <a:t>SK Podpora Európskej komisie na výrobu tejto publikácie nepredstavuje súhlas s obsahom, ktorý odráža len názory autorov, a Komisia nemôže byť zodpovedná za prípadné použitie informácií, ktoré sú v nej obsiahnuté. </a:t>
            </a:r>
            <a:endParaRPr b="0" i="0" sz="1400" u="none" cap="none" strike="noStrike">
              <a:solidFill>
                <a:srgbClr val="000000"/>
              </a:solidFill>
              <a:latin typeface="Arial"/>
              <a:ea typeface="Arial"/>
              <a:cs typeface="Arial"/>
              <a:sym typeface="Arial"/>
            </a:endParaRP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
          <p:cNvSpPr txBox="1"/>
          <p:nvPr>
            <p:ph idx="4294967295" type="ctrTitle"/>
          </p:nvPr>
        </p:nvSpPr>
        <p:spPr>
          <a:xfrm>
            <a:off x="4524375" y="762001"/>
            <a:ext cx="4279900" cy="916517"/>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FFFFFF"/>
              </a:buClr>
              <a:buSzPts val="1800"/>
              <a:buFont typeface="Arial"/>
              <a:buNone/>
            </a:pPr>
            <a:r>
              <a:t/>
            </a:r>
            <a:endParaRPr b="1" i="0" sz="1800" u="none" cap="none" strike="noStrike">
              <a:solidFill>
                <a:srgbClr val="FFFFFF"/>
              </a:solidFill>
              <a:latin typeface="Arial"/>
              <a:ea typeface="Arial"/>
              <a:cs typeface="Arial"/>
              <a:sym typeface="Arial"/>
            </a:endParaRPr>
          </a:p>
        </p:txBody>
      </p:sp>
      <p:sp>
        <p:nvSpPr>
          <p:cNvPr id="130" name="Google Shape;130;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b="0" i="0" lang="sk-SK" sz="800" u="none" cap="none" strike="noStrike">
                <a:solidFill>
                  <a:srgbClr val="FFFFFF"/>
                </a:solidFill>
                <a:latin typeface="Arial"/>
                <a:ea typeface="Arial"/>
                <a:cs typeface="Arial"/>
                <a:sym typeface="Arial"/>
              </a:rPr>
              <a:t>‹#›</a:t>
            </a:fld>
            <a:endParaRPr b="0" i="0" sz="800" u="none" cap="none" strike="noStrike">
              <a:solidFill>
                <a:srgbClr val="FFFFFF"/>
              </a:solidFill>
              <a:latin typeface="Arial"/>
              <a:ea typeface="Arial"/>
              <a:cs typeface="Arial"/>
              <a:sym typeface="Arial"/>
            </a:endParaRPr>
          </a:p>
        </p:txBody>
      </p:sp>
      <p:sp>
        <p:nvSpPr>
          <p:cNvPr id="131" name="Google Shape;131;p2"/>
          <p:cNvSpPr txBox="1"/>
          <p:nvPr/>
        </p:nvSpPr>
        <p:spPr>
          <a:xfrm>
            <a:off x="2024062" y="6191254"/>
            <a:ext cx="3604005" cy="428488"/>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132" name="Google Shape;132;p2"/>
          <p:cNvPicPr preferRelativeResize="0"/>
          <p:nvPr/>
        </p:nvPicPr>
        <p:blipFill rotWithShape="1">
          <a:blip r:embed="rId3">
            <a:alphaModFix/>
          </a:blip>
          <a:srcRect b="0" l="0" r="0" t="0"/>
          <a:stretch/>
        </p:blipFill>
        <p:spPr>
          <a:xfrm>
            <a:off x="1666877" y="190500"/>
            <a:ext cx="2593975" cy="762000"/>
          </a:xfrm>
          <a:prstGeom prst="rect">
            <a:avLst/>
          </a:prstGeom>
          <a:noFill/>
          <a:ln>
            <a:noFill/>
          </a:ln>
        </p:spPr>
      </p:pic>
      <p:sp>
        <p:nvSpPr>
          <p:cNvPr id="133" name="Google Shape;133;p2"/>
          <p:cNvSpPr txBox="1"/>
          <p:nvPr/>
        </p:nvSpPr>
        <p:spPr>
          <a:xfrm>
            <a:off x="1952627" y="2000252"/>
            <a:ext cx="8143875" cy="2031325"/>
          </a:xfrm>
          <a:prstGeom prst="rect">
            <a:avLst/>
          </a:prstGeom>
          <a:noFill/>
          <a:ln>
            <a:noFill/>
          </a:ln>
        </p:spPr>
        <p:txBody>
          <a:bodyPr anchorCtr="0" anchor="t" bIns="45700" lIns="91425" spcFirstLastPara="1" rIns="91425" wrap="square" tIns="45700">
            <a:spAutoFit/>
          </a:bodyPr>
          <a:lstStyle/>
          <a:p>
            <a:pPr indent="0" lvl="0" marL="0" marR="0" rtl="0" algn="l">
              <a:lnSpc>
                <a:spcPct val="200000"/>
              </a:lnSpc>
              <a:spcBef>
                <a:spcPts val="0"/>
              </a:spcBef>
              <a:spcAft>
                <a:spcPts val="0"/>
              </a:spcAft>
              <a:buClr>
                <a:schemeClr val="lt1"/>
              </a:buClr>
              <a:buSzPts val="1400"/>
              <a:buFont typeface="Noto Sans Symbols"/>
              <a:buChar char="⮚"/>
            </a:pPr>
            <a:r>
              <a:rPr b="0" i="0" lang="sk-SK" sz="1400" u="none" cap="none" strike="noStrike">
                <a:solidFill>
                  <a:schemeClr val="lt1"/>
                </a:solidFill>
                <a:latin typeface="Nixie One"/>
                <a:ea typeface="Nixie One"/>
                <a:cs typeface="Nixie One"/>
                <a:sym typeface="Nixie One"/>
              </a:rPr>
              <a:t>SUBJECT: IT</a:t>
            </a:r>
            <a:endParaRPr/>
          </a:p>
          <a:p>
            <a:pPr indent="0" lvl="0" marL="0" marR="0" rtl="0" algn="l">
              <a:lnSpc>
                <a:spcPct val="200000"/>
              </a:lnSpc>
              <a:spcBef>
                <a:spcPts val="0"/>
              </a:spcBef>
              <a:spcAft>
                <a:spcPts val="0"/>
              </a:spcAft>
              <a:buClr>
                <a:schemeClr val="lt1"/>
              </a:buClr>
              <a:buSzPts val="1400"/>
              <a:buFont typeface="Noto Sans Symbols"/>
              <a:buChar char="⮚"/>
            </a:pPr>
            <a:r>
              <a:rPr b="0" i="0" lang="sk-SK" sz="1400" u="none" cap="none" strike="noStrike">
                <a:solidFill>
                  <a:schemeClr val="lt1"/>
                </a:solidFill>
                <a:latin typeface="Nixie One"/>
                <a:ea typeface="Nixie One"/>
                <a:cs typeface="Nixie One"/>
                <a:sym typeface="Nixie One"/>
              </a:rPr>
              <a:t>SPECIFICATION: Formulas</a:t>
            </a:r>
            <a:endParaRPr b="0" i="0" sz="1400" u="none" cap="none" strike="noStrike">
              <a:solidFill>
                <a:srgbClr val="000000"/>
              </a:solidFill>
              <a:latin typeface="Nixie One"/>
              <a:ea typeface="Nixie One"/>
              <a:cs typeface="Nixie One"/>
              <a:sym typeface="Nixie One"/>
            </a:endParaRPr>
          </a:p>
          <a:p>
            <a:pPr indent="0" lvl="0" marL="0" marR="0" rtl="0" algn="l">
              <a:lnSpc>
                <a:spcPct val="200000"/>
              </a:lnSpc>
              <a:spcBef>
                <a:spcPts val="0"/>
              </a:spcBef>
              <a:spcAft>
                <a:spcPts val="0"/>
              </a:spcAft>
              <a:buClr>
                <a:schemeClr val="lt1"/>
              </a:buClr>
              <a:buSzPts val="1400"/>
              <a:buFont typeface="Noto Sans Symbols"/>
              <a:buChar char="⮚"/>
            </a:pPr>
            <a:r>
              <a:rPr b="0" i="0" lang="sk-SK" sz="1400" u="none" cap="none" strike="noStrike">
                <a:solidFill>
                  <a:schemeClr val="lt1"/>
                </a:solidFill>
                <a:latin typeface="Nixie One"/>
                <a:ea typeface="Nixie One"/>
                <a:cs typeface="Nixie One"/>
                <a:sym typeface="Nixie One"/>
              </a:rPr>
              <a:t>AGE GROUP: 13-14</a:t>
            </a:r>
            <a:endParaRPr b="0" i="0" sz="1400" u="none" cap="none" strike="noStrike">
              <a:solidFill>
                <a:srgbClr val="000000"/>
              </a:solidFill>
              <a:latin typeface="Nixie One"/>
              <a:ea typeface="Nixie One"/>
              <a:cs typeface="Nixie One"/>
              <a:sym typeface="Nixie One"/>
            </a:endParaRPr>
          </a:p>
          <a:p>
            <a:pPr indent="0" lvl="0" marL="0" marR="0" rtl="0" algn="l">
              <a:lnSpc>
                <a:spcPct val="200000"/>
              </a:lnSpc>
              <a:spcBef>
                <a:spcPts val="0"/>
              </a:spcBef>
              <a:spcAft>
                <a:spcPts val="0"/>
              </a:spcAft>
              <a:buClr>
                <a:schemeClr val="lt1"/>
              </a:buClr>
              <a:buSzPts val="1400"/>
              <a:buFont typeface="Noto Sans Symbols"/>
              <a:buChar char="⮚"/>
            </a:pPr>
            <a:r>
              <a:rPr b="0" i="0" lang="sk-SK" sz="1400" u="none" cap="none" strike="noStrike">
                <a:solidFill>
                  <a:schemeClr val="lt1"/>
                </a:solidFill>
                <a:latin typeface="Nixie One"/>
                <a:ea typeface="Nixie One"/>
                <a:cs typeface="Nixie One"/>
                <a:sym typeface="Nixie One"/>
              </a:rPr>
              <a:t>1 LESSON : 45 min</a:t>
            </a:r>
            <a:endParaRPr b="0" i="0" sz="1400" u="none" cap="none" strike="noStrike">
              <a:solidFill>
                <a:srgbClr val="000000"/>
              </a:solidFill>
              <a:latin typeface="Nixie One"/>
              <a:ea typeface="Nixie One"/>
              <a:cs typeface="Nixie One"/>
              <a:sym typeface="Nixie One"/>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3"/>
          <p:cNvSpPr txBox="1"/>
          <p:nvPr>
            <p:ph idx="4294967295" type="title"/>
          </p:nvPr>
        </p:nvSpPr>
        <p:spPr>
          <a:xfrm>
            <a:off x="1981201" y="424236"/>
            <a:ext cx="2759075" cy="1178983"/>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FFFFFF"/>
              </a:buClr>
              <a:buSzPts val="1800"/>
              <a:buFont typeface="Arial"/>
              <a:buNone/>
            </a:pPr>
            <a:r>
              <a:rPr b="1" lang="sk-SK" sz="1800">
                <a:solidFill>
                  <a:srgbClr val="124057"/>
                </a:solidFill>
                <a:latin typeface="Arial"/>
                <a:ea typeface="Arial"/>
                <a:cs typeface="Arial"/>
                <a:sym typeface="Arial"/>
              </a:rPr>
              <a:t>Or use diagrams to explain complex ideas</a:t>
            </a:r>
            <a:endParaRPr b="1" sz="1800">
              <a:solidFill>
                <a:srgbClr val="124057"/>
              </a:solidFill>
              <a:latin typeface="Arial"/>
              <a:ea typeface="Arial"/>
              <a:cs typeface="Arial"/>
              <a:sym typeface="Arial"/>
            </a:endParaRPr>
          </a:p>
        </p:txBody>
      </p:sp>
      <p:sp>
        <p:nvSpPr>
          <p:cNvPr id="139" name="Google Shape;139;p3"/>
          <p:cNvSpPr/>
          <p:nvPr/>
        </p:nvSpPr>
        <p:spPr>
          <a:xfrm>
            <a:off x="5283200" y="4984750"/>
            <a:ext cx="2954100" cy="999000"/>
          </a:xfrm>
          <a:prstGeom prst="homePlate">
            <a:avLst>
              <a:gd fmla="val 35448" name="adj"/>
            </a:avLst>
          </a:prstGeom>
          <a:solidFill>
            <a:srgbClr val="124057"/>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t/>
            </a:r>
            <a:endParaRPr b="0" i="0" sz="1400" u="none" cap="none" strike="noStrike">
              <a:solidFill>
                <a:srgbClr val="000000"/>
              </a:solidFill>
              <a:latin typeface="Arial"/>
              <a:ea typeface="Arial"/>
              <a:cs typeface="Arial"/>
              <a:sym typeface="Arial"/>
            </a:endParaRPr>
          </a:p>
        </p:txBody>
      </p:sp>
      <p:sp>
        <p:nvSpPr>
          <p:cNvPr id="140" name="Google Shape;140;p3"/>
          <p:cNvSpPr/>
          <p:nvPr/>
        </p:nvSpPr>
        <p:spPr>
          <a:xfrm>
            <a:off x="5283200" y="4004734"/>
            <a:ext cx="2227265" cy="999067"/>
          </a:xfrm>
          <a:prstGeom prst="homePlate">
            <a:avLst>
              <a:gd fmla="val 35449" name="adj"/>
            </a:avLst>
          </a:prstGeom>
          <a:solidFill>
            <a:srgbClr val="3B8D6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t/>
            </a:r>
            <a:endParaRPr b="0" i="0" sz="1400" u="none" cap="none" strike="noStrike">
              <a:solidFill>
                <a:srgbClr val="000000"/>
              </a:solidFill>
              <a:latin typeface="Arial"/>
              <a:ea typeface="Arial"/>
              <a:cs typeface="Arial"/>
              <a:sym typeface="Arial"/>
            </a:endParaRPr>
          </a:p>
        </p:txBody>
      </p:sp>
      <p:sp>
        <p:nvSpPr>
          <p:cNvPr id="141" name="Google Shape;141;p3"/>
          <p:cNvSpPr/>
          <p:nvPr/>
        </p:nvSpPr>
        <p:spPr>
          <a:xfrm>
            <a:off x="5259799" y="3005666"/>
            <a:ext cx="2553388" cy="999067"/>
          </a:xfrm>
          <a:prstGeom prst="homePlate">
            <a:avLst>
              <a:gd fmla="val 35449" name="adj"/>
            </a:avLst>
          </a:prstGeom>
          <a:solidFill>
            <a:srgbClr val="16575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t/>
            </a:r>
            <a:endParaRPr b="0" i="0" sz="1400" u="none" cap="none" strike="noStrike">
              <a:solidFill>
                <a:srgbClr val="000000"/>
              </a:solidFill>
              <a:latin typeface="Arial"/>
              <a:ea typeface="Arial"/>
              <a:cs typeface="Arial"/>
              <a:sym typeface="Arial"/>
            </a:endParaRPr>
          </a:p>
        </p:txBody>
      </p:sp>
      <p:sp>
        <p:nvSpPr>
          <p:cNvPr id="142" name="Google Shape;142;p3"/>
          <p:cNvSpPr/>
          <p:nvPr/>
        </p:nvSpPr>
        <p:spPr>
          <a:xfrm>
            <a:off x="5283201" y="2010833"/>
            <a:ext cx="2376032" cy="1001184"/>
          </a:xfrm>
          <a:prstGeom prst="homePlate">
            <a:avLst>
              <a:gd fmla="val 35371" name="adj"/>
            </a:avLst>
          </a:prstGeom>
          <a:solidFill>
            <a:srgbClr val="94BF6E"/>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t/>
            </a:r>
            <a:endParaRPr b="0" i="0" sz="1400" u="none" cap="none" strike="noStrike">
              <a:solidFill>
                <a:srgbClr val="000000"/>
              </a:solidFill>
              <a:latin typeface="Arial"/>
              <a:ea typeface="Arial"/>
              <a:cs typeface="Arial"/>
              <a:sym typeface="Arial"/>
            </a:endParaRPr>
          </a:p>
        </p:txBody>
      </p:sp>
      <p:sp>
        <p:nvSpPr>
          <p:cNvPr id="143" name="Google Shape;143;p3"/>
          <p:cNvSpPr/>
          <p:nvPr/>
        </p:nvSpPr>
        <p:spPr>
          <a:xfrm>
            <a:off x="4422775" y="1750485"/>
            <a:ext cx="882650" cy="1272116"/>
          </a:xfrm>
          <a:custGeom>
            <a:rect b="b" l="l" r="r" t="t"/>
            <a:pathLst>
              <a:path extrusionOk="0" h="120000" w="120000">
                <a:moveTo>
                  <a:pt x="33" y="0"/>
                </a:moveTo>
                <a:lnTo>
                  <a:pt x="120000" y="25236"/>
                </a:lnTo>
                <a:lnTo>
                  <a:pt x="120000" y="120000"/>
                </a:lnTo>
                <a:lnTo>
                  <a:pt x="311" y="103519"/>
                </a:lnTo>
                <a:cubicBezTo>
                  <a:pt x="497" y="69012"/>
                  <a:pt x="-151" y="34506"/>
                  <a:pt x="33" y="0"/>
                </a:cubicBezTo>
                <a:close/>
              </a:path>
            </a:pathLst>
          </a:custGeom>
          <a:solidFill>
            <a:srgbClr val="87AF6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FFFFFF"/>
              </a:solidFill>
              <a:latin typeface="Arial"/>
              <a:ea typeface="Arial"/>
              <a:cs typeface="Arial"/>
              <a:sym typeface="Arial"/>
            </a:endParaRPr>
          </a:p>
        </p:txBody>
      </p:sp>
      <p:sp>
        <p:nvSpPr>
          <p:cNvPr id="144" name="Google Shape;144;p3"/>
          <p:cNvSpPr/>
          <p:nvPr/>
        </p:nvSpPr>
        <p:spPr>
          <a:xfrm>
            <a:off x="4416425" y="2842686"/>
            <a:ext cx="889000" cy="1172633"/>
          </a:xfrm>
          <a:custGeom>
            <a:rect b="b" l="l" r="r" t="t"/>
            <a:pathLst>
              <a:path extrusionOk="0" h="120000" w="120000">
                <a:moveTo>
                  <a:pt x="552" y="0"/>
                </a:moveTo>
                <a:lnTo>
                  <a:pt x="120000" y="17302"/>
                </a:lnTo>
                <a:lnTo>
                  <a:pt x="120000" y="119999"/>
                </a:lnTo>
                <a:lnTo>
                  <a:pt x="0" y="120000"/>
                </a:lnTo>
                <a:cubicBezTo>
                  <a:pt x="184" y="79999"/>
                  <a:pt x="368" y="40000"/>
                  <a:pt x="552" y="0"/>
                </a:cubicBezTo>
                <a:close/>
              </a:path>
            </a:pathLst>
          </a:custGeom>
          <a:solidFill>
            <a:srgbClr val="0F3D3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FFFFFF"/>
              </a:solidFill>
              <a:latin typeface="Arial"/>
              <a:ea typeface="Arial"/>
              <a:cs typeface="Arial"/>
              <a:sym typeface="Arial"/>
            </a:endParaRPr>
          </a:p>
        </p:txBody>
      </p:sp>
      <p:sp>
        <p:nvSpPr>
          <p:cNvPr id="145" name="Google Shape;145;p3"/>
          <p:cNvSpPr/>
          <p:nvPr/>
        </p:nvSpPr>
        <p:spPr>
          <a:xfrm flipH="1" rot="10800000">
            <a:off x="4416425" y="4011085"/>
            <a:ext cx="889000" cy="1166283"/>
          </a:xfrm>
          <a:custGeom>
            <a:rect b="b" l="l" r="r" t="t"/>
            <a:pathLst>
              <a:path extrusionOk="0" h="120000" w="120000">
                <a:moveTo>
                  <a:pt x="577" y="0"/>
                </a:moveTo>
                <a:lnTo>
                  <a:pt x="120000" y="17383"/>
                </a:lnTo>
                <a:lnTo>
                  <a:pt x="120000" y="120000"/>
                </a:lnTo>
                <a:lnTo>
                  <a:pt x="24" y="120000"/>
                </a:lnTo>
                <a:cubicBezTo>
                  <a:pt x="-159" y="80000"/>
                  <a:pt x="761" y="40000"/>
                  <a:pt x="577" y="0"/>
                </a:cubicBezTo>
                <a:close/>
              </a:path>
            </a:pathLst>
          </a:custGeom>
          <a:solidFill>
            <a:srgbClr val="2E6E4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FFFFFF"/>
              </a:solidFill>
              <a:latin typeface="Arial"/>
              <a:ea typeface="Arial"/>
              <a:cs typeface="Arial"/>
              <a:sym typeface="Arial"/>
            </a:endParaRPr>
          </a:p>
        </p:txBody>
      </p:sp>
      <p:sp>
        <p:nvSpPr>
          <p:cNvPr id="146" name="Google Shape;146;p3"/>
          <p:cNvSpPr/>
          <p:nvPr/>
        </p:nvSpPr>
        <p:spPr>
          <a:xfrm flipH="1" rot="10800000">
            <a:off x="4418013" y="5001685"/>
            <a:ext cx="887412" cy="1253067"/>
          </a:xfrm>
          <a:custGeom>
            <a:rect b="b" l="l" r="r" t="t"/>
            <a:pathLst>
              <a:path extrusionOk="0" h="120000" w="120000">
                <a:moveTo>
                  <a:pt x="277" y="0"/>
                </a:moveTo>
                <a:lnTo>
                  <a:pt x="120000" y="25882"/>
                </a:lnTo>
                <a:lnTo>
                  <a:pt x="120000" y="120000"/>
                </a:lnTo>
                <a:lnTo>
                  <a:pt x="0" y="105098"/>
                </a:lnTo>
                <a:cubicBezTo>
                  <a:pt x="184" y="70065"/>
                  <a:pt x="92" y="35032"/>
                  <a:pt x="277" y="0"/>
                </a:cubicBezTo>
                <a:close/>
              </a:path>
            </a:pathLst>
          </a:custGeom>
          <a:solidFill>
            <a:srgbClr val="0B293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FFFFFF"/>
              </a:solidFill>
              <a:latin typeface="Arial"/>
              <a:ea typeface="Arial"/>
              <a:cs typeface="Arial"/>
              <a:sym typeface="Arial"/>
            </a:endParaRPr>
          </a:p>
        </p:txBody>
      </p:sp>
      <p:sp>
        <p:nvSpPr>
          <p:cNvPr id="147" name="Google Shape;147;p3"/>
          <p:cNvSpPr/>
          <p:nvPr/>
        </p:nvSpPr>
        <p:spPr>
          <a:xfrm rot="10800000">
            <a:off x="3546475" y="4997452"/>
            <a:ext cx="877888" cy="1255183"/>
          </a:xfrm>
          <a:custGeom>
            <a:rect b="b" l="l" r="r" t="t"/>
            <a:pathLst>
              <a:path extrusionOk="0" h="120000" w="120000">
                <a:moveTo>
                  <a:pt x="33" y="0"/>
                </a:moveTo>
                <a:lnTo>
                  <a:pt x="120000" y="25565"/>
                </a:lnTo>
                <a:lnTo>
                  <a:pt x="120000" y="120000"/>
                </a:lnTo>
                <a:lnTo>
                  <a:pt x="313" y="105130"/>
                </a:lnTo>
                <a:cubicBezTo>
                  <a:pt x="499" y="70173"/>
                  <a:pt x="-152" y="34956"/>
                  <a:pt x="33" y="0"/>
                </a:cubicBezTo>
                <a:close/>
              </a:path>
            </a:pathLst>
          </a:custGeom>
          <a:solidFill>
            <a:srgbClr val="124057"/>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FFFFFF"/>
              </a:solidFill>
              <a:latin typeface="Arial"/>
              <a:ea typeface="Arial"/>
              <a:cs typeface="Arial"/>
              <a:sym typeface="Arial"/>
            </a:endParaRPr>
          </a:p>
        </p:txBody>
      </p:sp>
      <p:sp>
        <p:nvSpPr>
          <p:cNvPr id="148" name="Google Shape;148;p3"/>
          <p:cNvSpPr/>
          <p:nvPr/>
        </p:nvSpPr>
        <p:spPr>
          <a:xfrm flipH="1">
            <a:off x="3541715" y="2836333"/>
            <a:ext cx="884237" cy="1168400"/>
          </a:xfrm>
          <a:custGeom>
            <a:rect b="b" l="l" r="r" t="t"/>
            <a:pathLst>
              <a:path extrusionOk="0" h="120000" w="120000">
                <a:moveTo>
                  <a:pt x="80" y="0"/>
                </a:moveTo>
                <a:lnTo>
                  <a:pt x="120000" y="17383"/>
                </a:lnTo>
                <a:lnTo>
                  <a:pt x="120000" y="120000"/>
                </a:lnTo>
                <a:lnTo>
                  <a:pt x="80" y="119999"/>
                </a:lnTo>
                <a:cubicBezTo>
                  <a:pt x="-197" y="79999"/>
                  <a:pt x="358" y="40000"/>
                  <a:pt x="80" y="0"/>
                </a:cubicBezTo>
                <a:close/>
              </a:path>
            </a:pathLst>
          </a:custGeom>
          <a:solidFill>
            <a:srgbClr val="16575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FFFFFF"/>
              </a:solidFill>
              <a:latin typeface="Arial"/>
              <a:ea typeface="Arial"/>
              <a:cs typeface="Arial"/>
              <a:sym typeface="Arial"/>
            </a:endParaRPr>
          </a:p>
        </p:txBody>
      </p:sp>
      <p:sp>
        <p:nvSpPr>
          <p:cNvPr id="149" name="Google Shape;149;p3"/>
          <p:cNvSpPr/>
          <p:nvPr/>
        </p:nvSpPr>
        <p:spPr>
          <a:xfrm flipH="1">
            <a:off x="3540127" y="1752601"/>
            <a:ext cx="887413" cy="1253067"/>
          </a:xfrm>
          <a:custGeom>
            <a:rect b="b" l="l" r="r" t="t"/>
            <a:pathLst>
              <a:path extrusionOk="0" h="120000" w="120000">
                <a:moveTo>
                  <a:pt x="33" y="0"/>
                </a:moveTo>
                <a:lnTo>
                  <a:pt x="120000" y="25359"/>
                </a:lnTo>
                <a:lnTo>
                  <a:pt x="120000" y="120000"/>
                </a:lnTo>
                <a:lnTo>
                  <a:pt x="310" y="104052"/>
                </a:lnTo>
                <a:cubicBezTo>
                  <a:pt x="495" y="69019"/>
                  <a:pt x="-151" y="35032"/>
                  <a:pt x="33" y="0"/>
                </a:cubicBezTo>
                <a:close/>
              </a:path>
            </a:pathLst>
          </a:custGeom>
          <a:solidFill>
            <a:srgbClr val="94BF6E"/>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FFFFFF"/>
              </a:solidFill>
              <a:latin typeface="Arial"/>
              <a:ea typeface="Arial"/>
              <a:cs typeface="Arial"/>
              <a:sym typeface="Arial"/>
            </a:endParaRPr>
          </a:p>
        </p:txBody>
      </p:sp>
      <p:sp>
        <p:nvSpPr>
          <p:cNvPr id="150" name="Google Shape;150;p3"/>
          <p:cNvSpPr/>
          <p:nvPr/>
        </p:nvSpPr>
        <p:spPr>
          <a:xfrm rot="10800000">
            <a:off x="3544890" y="4004734"/>
            <a:ext cx="877887" cy="1162051"/>
          </a:xfrm>
          <a:custGeom>
            <a:rect b="b" l="l" r="r" t="t"/>
            <a:pathLst>
              <a:path extrusionOk="0" h="120000" w="120000">
                <a:moveTo>
                  <a:pt x="120000" y="120000"/>
                </a:moveTo>
                <a:lnTo>
                  <a:pt x="54" y="120000"/>
                </a:lnTo>
                <a:cubicBezTo>
                  <a:pt x="240" y="79812"/>
                  <a:pt x="-132" y="40187"/>
                  <a:pt x="53" y="0"/>
                </a:cubicBezTo>
                <a:lnTo>
                  <a:pt x="120000" y="16766"/>
                </a:lnTo>
                <a:close/>
              </a:path>
            </a:pathLst>
          </a:custGeom>
          <a:solidFill>
            <a:srgbClr val="3B8D6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FFFFFF"/>
              </a:solidFill>
              <a:latin typeface="Arial"/>
              <a:ea typeface="Arial"/>
              <a:cs typeface="Arial"/>
              <a:sym typeface="Arial"/>
            </a:endParaRPr>
          </a:p>
        </p:txBody>
      </p:sp>
      <p:sp>
        <p:nvSpPr>
          <p:cNvPr id="151" name="Google Shape;151;p3"/>
          <p:cNvSpPr/>
          <p:nvPr/>
        </p:nvSpPr>
        <p:spPr>
          <a:xfrm>
            <a:off x="3509965" y="1883834"/>
            <a:ext cx="477837" cy="4387851"/>
          </a:xfrm>
          <a:custGeom>
            <a:rect b="b" l="l" r="r" t="t"/>
            <a:pathLst>
              <a:path extrusionOk="0" h="120000" w="120000">
                <a:moveTo>
                  <a:pt x="0" y="115785"/>
                </a:moveTo>
                <a:lnTo>
                  <a:pt x="0" y="3719"/>
                </a:lnTo>
                <a:lnTo>
                  <a:pt x="120000" y="0"/>
                </a:lnTo>
                <a:lnTo>
                  <a:pt x="120000" y="120000"/>
                </a:lnTo>
                <a:lnTo>
                  <a:pt x="0" y="115785"/>
                </a:lnTo>
                <a:close/>
              </a:path>
            </a:pathLst>
          </a:custGeom>
          <a:gradFill>
            <a:gsLst>
              <a:gs pos="0">
                <a:srgbClr val="FFFFFF">
                  <a:alpha val="9019"/>
                </a:srgbClr>
              </a:gs>
              <a:gs pos="100000">
                <a:srgbClr val="FFFFFF">
                  <a:alpha val="23921"/>
                </a:srgbClr>
              </a:gs>
            </a:gsLst>
            <a:lin ang="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FFFFFF"/>
              </a:solidFill>
              <a:latin typeface="Arial"/>
              <a:ea typeface="Arial"/>
              <a:cs typeface="Arial"/>
              <a:sym typeface="Arial"/>
            </a:endParaRPr>
          </a:p>
        </p:txBody>
      </p:sp>
      <p:sp>
        <p:nvSpPr>
          <p:cNvPr id="152" name="Google Shape;152;p3"/>
          <p:cNvSpPr txBox="1"/>
          <p:nvPr/>
        </p:nvSpPr>
        <p:spPr>
          <a:xfrm>
            <a:off x="5402263" y="2205569"/>
            <a:ext cx="596900" cy="599017"/>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1" i="0" lang="sk-SK" sz="2400" u="none" cap="none" strike="noStrike">
                <a:solidFill>
                  <a:srgbClr val="FFFFFF"/>
                </a:solidFill>
                <a:latin typeface="Arial"/>
                <a:ea typeface="Arial"/>
                <a:cs typeface="Arial"/>
                <a:sym typeface="Arial"/>
              </a:rPr>
              <a:t>01</a:t>
            </a:r>
            <a:endParaRPr b="0" i="0" sz="1400" u="none" cap="none" strike="noStrike">
              <a:solidFill>
                <a:srgbClr val="000000"/>
              </a:solidFill>
              <a:latin typeface="Arial"/>
              <a:ea typeface="Arial"/>
              <a:cs typeface="Arial"/>
              <a:sym typeface="Arial"/>
            </a:endParaRPr>
          </a:p>
        </p:txBody>
      </p:sp>
      <p:cxnSp>
        <p:nvCxnSpPr>
          <p:cNvPr id="153" name="Google Shape;153;p3"/>
          <p:cNvCxnSpPr/>
          <p:nvPr/>
        </p:nvCxnSpPr>
        <p:spPr>
          <a:xfrm>
            <a:off x="6000750" y="2243669"/>
            <a:ext cx="0" cy="522817"/>
          </a:xfrm>
          <a:prstGeom prst="straightConnector1">
            <a:avLst/>
          </a:prstGeom>
          <a:noFill/>
          <a:ln cap="rnd" cmpd="sng" w="9525">
            <a:solidFill>
              <a:srgbClr val="FFFFFF"/>
            </a:solidFill>
            <a:prstDash val="solid"/>
            <a:round/>
            <a:headEnd len="sm" w="sm" type="none"/>
            <a:tailEnd len="sm" w="sm" type="none"/>
          </a:ln>
        </p:spPr>
      </p:cxnSp>
      <p:sp>
        <p:nvSpPr>
          <p:cNvPr id="154" name="Google Shape;154;p3"/>
          <p:cNvSpPr txBox="1"/>
          <p:nvPr/>
        </p:nvSpPr>
        <p:spPr>
          <a:xfrm>
            <a:off x="6045479" y="2231921"/>
            <a:ext cx="2241986" cy="594784"/>
          </a:xfrm>
          <a:prstGeom prst="rect">
            <a:avLst/>
          </a:prstGeom>
          <a:noFill/>
          <a:ln>
            <a:noFill/>
          </a:ln>
        </p:spPr>
        <p:txBody>
          <a:bodyPr anchorCtr="0" anchor="ctr" bIns="45700" lIns="91425" spcFirstLastPara="1" rIns="91425" wrap="square" tIns="45700">
            <a:noAutofit/>
          </a:bodyPr>
          <a:lstStyle/>
          <a:p>
            <a:pPr indent="0" lvl="0" marL="0" marR="0" rtl="0" algn="l">
              <a:lnSpc>
                <a:spcPct val="83000"/>
              </a:lnSpc>
              <a:spcBef>
                <a:spcPts val="0"/>
              </a:spcBef>
              <a:spcAft>
                <a:spcPts val="0"/>
              </a:spcAft>
              <a:buClr>
                <a:srgbClr val="000000"/>
              </a:buClr>
              <a:buSzPts val="1200"/>
              <a:buFont typeface="Arial"/>
              <a:buNone/>
            </a:pPr>
            <a:r>
              <a:rPr b="1" i="0" lang="sk-SK" sz="1400" u="none" cap="none" strike="noStrike">
                <a:solidFill>
                  <a:srgbClr val="FFFFFF"/>
                </a:solidFill>
                <a:latin typeface="Arial"/>
                <a:ea typeface="Arial"/>
                <a:cs typeface="Arial"/>
                <a:sym typeface="Arial"/>
              </a:rPr>
              <a:t>Formulas</a:t>
            </a:r>
            <a:endParaRPr b="1" i="0" sz="1400" u="none" cap="none" strike="noStrike">
              <a:solidFill>
                <a:srgbClr val="FFFFFF"/>
              </a:solidFill>
              <a:latin typeface="Arial"/>
              <a:ea typeface="Arial"/>
              <a:cs typeface="Arial"/>
              <a:sym typeface="Arial"/>
            </a:endParaRPr>
          </a:p>
        </p:txBody>
      </p:sp>
      <p:sp>
        <p:nvSpPr>
          <p:cNvPr id="155" name="Google Shape;155;p3"/>
          <p:cNvSpPr txBox="1"/>
          <p:nvPr/>
        </p:nvSpPr>
        <p:spPr>
          <a:xfrm>
            <a:off x="5402263" y="3189817"/>
            <a:ext cx="596900" cy="599016"/>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1" i="0" lang="sk-SK" sz="2400" u="none" cap="none" strike="noStrike">
                <a:solidFill>
                  <a:srgbClr val="FFFFFF"/>
                </a:solidFill>
                <a:latin typeface="Arial"/>
                <a:ea typeface="Arial"/>
                <a:cs typeface="Arial"/>
                <a:sym typeface="Arial"/>
              </a:rPr>
              <a:t>02</a:t>
            </a:r>
            <a:endParaRPr b="1" i="0" sz="2400" u="none" cap="none" strike="noStrike">
              <a:solidFill>
                <a:srgbClr val="000000"/>
              </a:solidFill>
              <a:latin typeface="Arial"/>
              <a:ea typeface="Arial"/>
              <a:cs typeface="Arial"/>
              <a:sym typeface="Arial"/>
            </a:endParaRPr>
          </a:p>
        </p:txBody>
      </p:sp>
      <p:cxnSp>
        <p:nvCxnSpPr>
          <p:cNvPr id="156" name="Google Shape;156;p3"/>
          <p:cNvCxnSpPr/>
          <p:nvPr/>
        </p:nvCxnSpPr>
        <p:spPr>
          <a:xfrm>
            <a:off x="6000750" y="3227917"/>
            <a:ext cx="0" cy="522816"/>
          </a:xfrm>
          <a:prstGeom prst="straightConnector1">
            <a:avLst/>
          </a:prstGeom>
          <a:noFill/>
          <a:ln cap="rnd" cmpd="sng" w="9525">
            <a:solidFill>
              <a:srgbClr val="FFFFFF"/>
            </a:solidFill>
            <a:prstDash val="solid"/>
            <a:round/>
            <a:headEnd len="sm" w="sm" type="none"/>
            <a:tailEnd len="sm" w="sm" type="none"/>
          </a:ln>
        </p:spPr>
      </p:cxnSp>
      <p:sp>
        <p:nvSpPr>
          <p:cNvPr id="157" name="Google Shape;157;p3"/>
          <p:cNvSpPr txBox="1"/>
          <p:nvPr/>
        </p:nvSpPr>
        <p:spPr>
          <a:xfrm>
            <a:off x="6056296" y="3213100"/>
            <a:ext cx="2291700" cy="613800"/>
          </a:xfrm>
          <a:prstGeom prst="rect">
            <a:avLst/>
          </a:prstGeom>
          <a:noFill/>
          <a:ln>
            <a:noFill/>
          </a:ln>
        </p:spPr>
        <p:txBody>
          <a:bodyPr anchorCtr="0" anchor="ctr" bIns="45700" lIns="91425" spcFirstLastPara="1" rIns="91425" wrap="square" tIns="45700">
            <a:noAutofit/>
          </a:bodyPr>
          <a:lstStyle/>
          <a:p>
            <a:pPr indent="0" lvl="0" marL="0" marR="0" rtl="0" algn="l">
              <a:lnSpc>
                <a:spcPct val="83000"/>
              </a:lnSpc>
              <a:spcBef>
                <a:spcPts val="0"/>
              </a:spcBef>
              <a:spcAft>
                <a:spcPts val="0"/>
              </a:spcAft>
              <a:buClr>
                <a:srgbClr val="000000"/>
              </a:buClr>
              <a:buSzPts val="1200"/>
              <a:buFont typeface="Arial"/>
              <a:buNone/>
            </a:pPr>
            <a:r>
              <a:rPr b="1" i="0" lang="sk-SK" sz="1400" u="none" cap="none" strike="noStrike">
                <a:solidFill>
                  <a:srgbClr val="FFFFFF"/>
                </a:solidFill>
                <a:latin typeface="Arial"/>
                <a:ea typeface="Arial"/>
                <a:cs typeface="Arial"/>
                <a:sym typeface="Arial"/>
              </a:rPr>
              <a:t>Copying Formulas</a:t>
            </a:r>
            <a:endParaRPr b="0" i="0" sz="1400" u="none" cap="none" strike="noStrike">
              <a:solidFill>
                <a:srgbClr val="000000"/>
              </a:solidFill>
              <a:latin typeface="Arial"/>
              <a:ea typeface="Arial"/>
              <a:cs typeface="Arial"/>
              <a:sym typeface="Arial"/>
            </a:endParaRPr>
          </a:p>
        </p:txBody>
      </p:sp>
      <p:sp>
        <p:nvSpPr>
          <p:cNvPr id="158" name="Google Shape;158;p3"/>
          <p:cNvSpPr txBox="1"/>
          <p:nvPr/>
        </p:nvSpPr>
        <p:spPr>
          <a:xfrm>
            <a:off x="5402263" y="4201584"/>
            <a:ext cx="596900" cy="599016"/>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1" i="0" lang="sk-SK" sz="2400" u="none" cap="none" strike="noStrike">
                <a:solidFill>
                  <a:srgbClr val="FFFFFF"/>
                </a:solidFill>
                <a:latin typeface="Arial"/>
                <a:ea typeface="Arial"/>
                <a:cs typeface="Arial"/>
                <a:sym typeface="Arial"/>
              </a:rPr>
              <a:t>03</a:t>
            </a:r>
            <a:endParaRPr b="0" i="0" sz="1400" u="none" cap="none" strike="noStrike">
              <a:solidFill>
                <a:srgbClr val="000000"/>
              </a:solidFill>
              <a:latin typeface="Arial"/>
              <a:ea typeface="Arial"/>
              <a:cs typeface="Arial"/>
              <a:sym typeface="Arial"/>
            </a:endParaRPr>
          </a:p>
        </p:txBody>
      </p:sp>
      <p:cxnSp>
        <p:nvCxnSpPr>
          <p:cNvPr id="159" name="Google Shape;159;p3"/>
          <p:cNvCxnSpPr/>
          <p:nvPr/>
        </p:nvCxnSpPr>
        <p:spPr>
          <a:xfrm>
            <a:off x="6000750" y="4239684"/>
            <a:ext cx="0" cy="522816"/>
          </a:xfrm>
          <a:prstGeom prst="straightConnector1">
            <a:avLst/>
          </a:prstGeom>
          <a:noFill/>
          <a:ln cap="rnd" cmpd="sng" w="9525">
            <a:solidFill>
              <a:srgbClr val="FFFFFF"/>
            </a:solidFill>
            <a:prstDash val="solid"/>
            <a:round/>
            <a:headEnd len="sm" w="sm" type="none"/>
            <a:tailEnd len="sm" w="sm" type="none"/>
          </a:ln>
        </p:spPr>
      </p:cxnSp>
      <p:sp>
        <p:nvSpPr>
          <p:cNvPr id="160" name="Google Shape;160;p3"/>
          <p:cNvSpPr txBox="1"/>
          <p:nvPr/>
        </p:nvSpPr>
        <p:spPr>
          <a:xfrm>
            <a:off x="6056313" y="4125386"/>
            <a:ext cx="1384300" cy="766233"/>
          </a:xfrm>
          <a:prstGeom prst="rect">
            <a:avLst/>
          </a:prstGeom>
          <a:noFill/>
          <a:ln>
            <a:noFill/>
          </a:ln>
        </p:spPr>
        <p:txBody>
          <a:bodyPr anchorCtr="0" anchor="ctr" bIns="45700" lIns="91425" spcFirstLastPara="1" rIns="91425" wrap="square" tIns="45700">
            <a:noAutofit/>
          </a:bodyPr>
          <a:lstStyle/>
          <a:p>
            <a:pPr indent="0" lvl="0" marL="0" marR="0" rtl="0" algn="l">
              <a:lnSpc>
                <a:spcPct val="83000"/>
              </a:lnSpc>
              <a:spcBef>
                <a:spcPts val="0"/>
              </a:spcBef>
              <a:spcAft>
                <a:spcPts val="0"/>
              </a:spcAft>
              <a:buClr>
                <a:srgbClr val="000000"/>
              </a:buClr>
              <a:buSzPts val="1200"/>
              <a:buFont typeface="Arial"/>
              <a:buNone/>
            </a:pPr>
            <a:r>
              <a:rPr b="1" i="0" lang="sk-SK" sz="1400" u="none" cap="none" strike="noStrike">
                <a:solidFill>
                  <a:srgbClr val="FFFFFF"/>
                </a:solidFill>
                <a:latin typeface="Arial"/>
                <a:ea typeface="Arial"/>
                <a:cs typeface="Arial"/>
                <a:sym typeface="Arial"/>
              </a:rPr>
              <a:t>Referencing</a:t>
            </a:r>
            <a:endParaRPr b="0" i="0" sz="1400" u="none" cap="none" strike="noStrike">
              <a:solidFill>
                <a:srgbClr val="FFFFFF"/>
              </a:solidFill>
              <a:latin typeface="Arial"/>
              <a:ea typeface="Arial"/>
              <a:cs typeface="Arial"/>
              <a:sym typeface="Arial"/>
            </a:endParaRPr>
          </a:p>
        </p:txBody>
      </p:sp>
      <p:sp>
        <p:nvSpPr>
          <p:cNvPr id="161" name="Google Shape;161;p3"/>
          <p:cNvSpPr txBox="1"/>
          <p:nvPr/>
        </p:nvSpPr>
        <p:spPr>
          <a:xfrm>
            <a:off x="5402263" y="5175251"/>
            <a:ext cx="596900" cy="599016"/>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1" i="0" lang="sk-SK" sz="2400" u="none" cap="none" strike="noStrike">
                <a:solidFill>
                  <a:srgbClr val="FFFFFF"/>
                </a:solidFill>
                <a:latin typeface="Arial"/>
                <a:ea typeface="Arial"/>
                <a:cs typeface="Arial"/>
                <a:sym typeface="Arial"/>
              </a:rPr>
              <a:t>04</a:t>
            </a:r>
            <a:endParaRPr b="0" i="0" sz="1400" u="none" cap="none" strike="noStrike">
              <a:solidFill>
                <a:srgbClr val="000000"/>
              </a:solidFill>
              <a:latin typeface="Arial"/>
              <a:ea typeface="Arial"/>
              <a:cs typeface="Arial"/>
              <a:sym typeface="Arial"/>
            </a:endParaRPr>
          </a:p>
        </p:txBody>
      </p:sp>
      <p:cxnSp>
        <p:nvCxnSpPr>
          <p:cNvPr id="162" name="Google Shape;162;p3"/>
          <p:cNvCxnSpPr/>
          <p:nvPr/>
        </p:nvCxnSpPr>
        <p:spPr>
          <a:xfrm>
            <a:off x="6000750" y="5213352"/>
            <a:ext cx="0" cy="524933"/>
          </a:xfrm>
          <a:prstGeom prst="straightConnector1">
            <a:avLst/>
          </a:prstGeom>
          <a:noFill/>
          <a:ln cap="rnd" cmpd="sng" w="9525">
            <a:solidFill>
              <a:srgbClr val="FFFFFF"/>
            </a:solidFill>
            <a:prstDash val="solid"/>
            <a:round/>
            <a:headEnd len="sm" w="sm" type="none"/>
            <a:tailEnd len="sm" w="sm" type="none"/>
          </a:ln>
        </p:spPr>
      </p:cxnSp>
      <p:sp>
        <p:nvSpPr>
          <p:cNvPr id="163" name="Google Shape;163;p3"/>
          <p:cNvSpPr txBox="1"/>
          <p:nvPr/>
        </p:nvSpPr>
        <p:spPr>
          <a:xfrm>
            <a:off x="6096026" y="5092694"/>
            <a:ext cx="1848300" cy="766200"/>
          </a:xfrm>
          <a:prstGeom prst="rect">
            <a:avLst/>
          </a:prstGeom>
          <a:noFill/>
          <a:ln>
            <a:noFill/>
          </a:ln>
        </p:spPr>
        <p:txBody>
          <a:bodyPr anchorCtr="0" anchor="ctr" bIns="45700" lIns="91425" spcFirstLastPara="1" rIns="91425" wrap="square" tIns="45700">
            <a:noAutofit/>
          </a:bodyPr>
          <a:lstStyle/>
          <a:p>
            <a:pPr indent="0" lvl="0" marL="0" marR="0" rtl="0" algn="l">
              <a:lnSpc>
                <a:spcPct val="83000"/>
              </a:lnSpc>
              <a:spcBef>
                <a:spcPts val="0"/>
              </a:spcBef>
              <a:spcAft>
                <a:spcPts val="0"/>
              </a:spcAft>
              <a:buClr>
                <a:srgbClr val="000000"/>
              </a:buClr>
              <a:buSzPts val="1200"/>
              <a:buFont typeface="Arial"/>
              <a:buNone/>
            </a:pPr>
            <a:r>
              <a:rPr b="1" i="0" lang="sk-SK" sz="1400" u="none" cap="none" strike="noStrike">
                <a:solidFill>
                  <a:srgbClr val="FFFFFF"/>
                </a:solidFill>
                <a:latin typeface="Arial"/>
                <a:ea typeface="Arial"/>
                <a:cs typeface="Arial"/>
                <a:sym typeface="Arial"/>
              </a:rPr>
              <a:t>Teaching Materials</a:t>
            </a:r>
            <a:endParaRPr b="0" i="0" sz="1400" u="none" cap="none" strike="noStrike">
              <a:solidFill>
                <a:srgbClr val="FFFFFF"/>
              </a:solidFill>
              <a:latin typeface="Arial"/>
              <a:ea typeface="Arial"/>
              <a:cs typeface="Arial"/>
              <a:sym typeface="Arial"/>
            </a:endParaRPr>
          </a:p>
        </p:txBody>
      </p:sp>
      <p:sp>
        <p:nvSpPr>
          <p:cNvPr id="164" name="Google Shape;164;p3"/>
          <p:cNvSpPr/>
          <p:nvPr/>
        </p:nvSpPr>
        <p:spPr>
          <a:xfrm flipH="1">
            <a:off x="5311775" y="2012952"/>
            <a:ext cx="90488" cy="3970867"/>
          </a:xfrm>
          <a:custGeom>
            <a:rect b="b" l="l" r="r" t="t"/>
            <a:pathLst>
              <a:path extrusionOk="0" h="120000" w="120000">
                <a:moveTo>
                  <a:pt x="0" y="115785"/>
                </a:moveTo>
                <a:lnTo>
                  <a:pt x="0" y="3719"/>
                </a:lnTo>
                <a:lnTo>
                  <a:pt x="120000" y="0"/>
                </a:lnTo>
                <a:lnTo>
                  <a:pt x="120000" y="120000"/>
                </a:lnTo>
                <a:lnTo>
                  <a:pt x="0" y="115785"/>
                </a:lnTo>
                <a:close/>
              </a:path>
            </a:pathLst>
          </a:custGeom>
          <a:gradFill>
            <a:gsLst>
              <a:gs pos="0">
                <a:srgbClr val="FFFFFF">
                  <a:alpha val="9019"/>
                </a:srgbClr>
              </a:gs>
              <a:gs pos="100000">
                <a:srgbClr val="FFFFFF">
                  <a:alpha val="23921"/>
                </a:srgbClr>
              </a:gs>
            </a:gsLst>
            <a:lin ang="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FFFFFF"/>
              </a:solidFill>
              <a:latin typeface="Arial"/>
              <a:ea typeface="Arial"/>
              <a:cs typeface="Arial"/>
              <a:sym typeface="Arial"/>
            </a:endParaRPr>
          </a:p>
        </p:txBody>
      </p:sp>
      <p:sp>
        <p:nvSpPr>
          <p:cNvPr id="165" name="Google Shape;165;p3"/>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SzPts val="800"/>
              <a:buNone/>
            </a:pPr>
            <a:fld id="{00000000-1234-1234-1234-123412341234}" type="slidenum">
              <a:rPr b="0" i="0" lang="sk-SK" sz="800" u="none" cap="none" strike="noStrike">
                <a:solidFill>
                  <a:srgbClr val="FFFFFF"/>
                </a:solidFill>
                <a:latin typeface="Arial"/>
                <a:ea typeface="Arial"/>
                <a:cs typeface="Arial"/>
                <a:sym typeface="Arial"/>
              </a:rPr>
              <a:t>‹#›</a:t>
            </a:fld>
            <a:endParaRPr b="0" i="0" sz="800" u="none" cap="none" strike="noStrike">
              <a:solidFill>
                <a:srgbClr val="FFFFFF"/>
              </a:solidFill>
              <a:latin typeface="Arial"/>
              <a:ea typeface="Arial"/>
              <a:cs typeface="Arial"/>
              <a:sym typeface="Arial"/>
            </a:endParaRPr>
          </a:p>
        </p:txBody>
      </p:sp>
      <p:pic>
        <p:nvPicPr>
          <p:cNvPr descr="Erasmus+ logo EN.jpg" id="166" name="Google Shape;166;p3"/>
          <p:cNvPicPr preferRelativeResize="0"/>
          <p:nvPr/>
        </p:nvPicPr>
        <p:blipFill rotWithShape="1">
          <a:blip r:embed="rId3">
            <a:alphaModFix/>
          </a:blip>
          <a:srcRect b="0" l="0" r="0" t="0"/>
          <a:stretch/>
        </p:blipFill>
        <p:spPr>
          <a:xfrm>
            <a:off x="1713083" y="399163"/>
            <a:ext cx="2954015" cy="867765"/>
          </a:xfrm>
          <a:prstGeom prst="rect">
            <a:avLst/>
          </a:prstGeom>
          <a:noFill/>
          <a:ln>
            <a:noFill/>
          </a:ln>
        </p:spPr>
      </p:pic>
      <p:sp>
        <p:nvSpPr>
          <p:cNvPr id="167" name="Google Shape;167;p3"/>
          <p:cNvSpPr/>
          <p:nvPr/>
        </p:nvSpPr>
        <p:spPr>
          <a:xfrm>
            <a:off x="442112" y="6136219"/>
            <a:ext cx="4535488" cy="673100"/>
          </a:xfrm>
          <a:prstGeom prst="rect">
            <a:avLst/>
          </a:prstGeom>
          <a:solidFill>
            <a:schemeClr val="accent6"/>
          </a:solidFill>
          <a:ln cap="flat" cmpd="sng" w="12700">
            <a:solidFill>
              <a:srgbClr val="517E3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1" i="0" lang="sk-SK" sz="2000" u="none" cap="none" strike="noStrike">
                <a:solidFill>
                  <a:schemeClr val="lt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4"/>
          <p:cNvSpPr txBox="1"/>
          <p:nvPr>
            <p:ph type="ctrTitle"/>
          </p:nvPr>
        </p:nvSpPr>
        <p:spPr>
          <a:xfrm>
            <a:off x="5804640" y="4612352"/>
            <a:ext cx="4505325" cy="854567"/>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SzPts val="4800"/>
              <a:buFont typeface="Arial"/>
              <a:buNone/>
            </a:pPr>
            <a:r>
              <a:rPr b="1" lang="sk-SK" sz="4000">
                <a:latin typeface="Arial"/>
                <a:ea typeface="Arial"/>
                <a:cs typeface="Arial"/>
                <a:sym typeface="Arial"/>
              </a:rPr>
              <a:t>Formulas</a:t>
            </a:r>
            <a:endParaRPr>
              <a:latin typeface="Arial"/>
              <a:ea typeface="Arial"/>
              <a:cs typeface="Arial"/>
              <a:sym typeface="Arial"/>
            </a:endParaRPr>
          </a:p>
        </p:txBody>
      </p:sp>
      <p:sp>
        <p:nvSpPr>
          <p:cNvPr id="173" name="Google Shape;173;p4"/>
          <p:cNvSpPr txBox="1"/>
          <p:nvPr>
            <p:ph idx="1" type="subTitle"/>
          </p:nvPr>
        </p:nvSpPr>
        <p:spPr>
          <a:xfrm>
            <a:off x="5947608" y="5466919"/>
            <a:ext cx="4505325" cy="784225"/>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SzPts val="1800"/>
              <a:buNone/>
            </a:pPr>
            <a:r>
              <a:t/>
            </a:r>
            <a:endParaRPr sz="2800">
              <a:latin typeface="Arial"/>
              <a:ea typeface="Arial"/>
              <a:cs typeface="Arial"/>
              <a:sym typeface="Arial"/>
            </a:endParaRPr>
          </a:p>
        </p:txBody>
      </p:sp>
      <p:sp>
        <p:nvSpPr>
          <p:cNvPr id="174" name="Google Shape;174;p4"/>
          <p:cNvSpPr txBox="1"/>
          <p:nvPr/>
        </p:nvSpPr>
        <p:spPr>
          <a:xfrm>
            <a:off x="1524000" y="1360488"/>
            <a:ext cx="3500438" cy="3783012"/>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0000"/>
              <a:buFont typeface="Arial"/>
              <a:buNone/>
            </a:pPr>
            <a:r>
              <a:rPr b="0" i="0" lang="sk-SK" sz="20000" u="none" cap="none" strike="noStrike">
                <a:solidFill>
                  <a:srgbClr val="18637B"/>
                </a:solidFill>
                <a:latin typeface="Arial"/>
                <a:ea typeface="Arial"/>
                <a:cs typeface="Arial"/>
                <a:sym typeface="Arial"/>
              </a:rPr>
              <a:t>1</a:t>
            </a:r>
            <a:endParaRPr b="0" i="0" sz="1400" u="none" cap="none" strike="noStrike">
              <a:solidFill>
                <a:srgbClr val="000000"/>
              </a:solidFill>
              <a:latin typeface="Arial"/>
              <a:ea typeface="Arial"/>
              <a:cs typeface="Arial"/>
              <a:sym typeface="Arial"/>
            </a:endParaRPr>
          </a:p>
        </p:txBody>
      </p:sp>
      <p:sp>
        <p:nvSpPr>
          <p:cNvPr id="175" name="Google Shape;175;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b="0" i="0" lang="sk-SK" sz="800" u="none" cap="none" strike="noStrike">
                <a:solidFill>
                  <a:srgbClr val="FFFFFF"/>
                </a:solidFill>
                <a:latin typeface="Arial"/>
                <a:ea typeface="Arial"/>
                <a:cs typeface="Arial"/>
                <a:sym typeface="Arial"/>
              </a:rPr>
              <a:t>‹#›</a:t>
            </a:fld>
            <a:endParaRPr b="0" i="0" sz="800" u="none" cap="none" strike="noStrike">
              <a:solidFill>
                <a:srgbClr val="FFFFFF"/>
              </a:solidFill>
              <a:latin typeface="Arial"/>
              <a:ea typeface="Arial"/>
              <a:cs typeface="Arial"/>
              <a:sym typeface="Arial"/>
            </a:endParaRPr>
          </a:p>
        </p:txBody>
      </p:sp>
      <p:sp>
        <p:nvSpPr>
          <p:cNvPr id="176" name="Google Shape;176;p4"/>
          <p:cNvSpPr txBox="1"/>
          <p:nvPr/>
        </p:nvSpPr>
        <p:spPr>
          <a:xfrm>
            <a:off x="1918494" y="5503863"/>
            <a:ext cx="2711450" cy="327025"/>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177" name="Google Shape;177;p4"/>
          <p:cNvPicPr preferRelativeResize="0"/>
          <p:nvPr/>
        </p:nvPicPr>
        <p:blipFill rotWithShape="1">
          <a:blip r:embed="rId3">
            <a:alphaModFix/>
          </a:blip>
          <a:srcRect b="0" l="0" r="0" t="0"/>
          <a:stretch/>
        </p:blipFill>
        <p:spPr>
          <a:xfrm>
            <a:off x="1666877" y="1000125"/>
            <a:ext cx="2593975" cy="571500"/>
          </a:xfrm>
          <a:prstGeom prst="rect">
            <a:avLst/>
          </a:prstGeom>
          <a:noFill/>
          <a:ln>
            <a:noFill/>
          </a:ln>
        </p:spPr>
      </p:pic>
      <p:pic>
        <p:nvPicPr>
          <p:cNvPr id="178" name="Google Shape;178;p4"/>
          <p:cNvPicPr preferRelativeResize="0"/>
          <p:nvPr/>
        </p:nvPicPr>
        <p:blipFill rotWithShape="1">
          <a:blip r:embed="rId4">
            <a:alphaModFix/>
          </a:blip>
          <a:srcRect b="0" l="0" r="0" t="0"/>
          <a:stretch/>
        </p:blipFill>
        <p:spPr>
          <a:xfrm>
            <a:off x="7541189" y="384122"/>
            <a:ext cx="3126811" cy="2867872"/>
          </a:xfrm>
          <a:prstGeom prst="rect">
            <a:avLst/>
          </a:prstGeom>
          <a:noFill/>
          <a:ln>
            <a:noFill/>
          </a:ln>
        </p:spPr>
      </p:pic>
      <p:pic>
        <p:nvPicPr>
          <p:cNvPr id="179" name="Google Shape;179;p4"/>
          <p:cNvPicPr preferRelativeResize="0"/>
          <p:nvPr/>
        </p:nvPicPr>
        <p:blipFill rotWithShape="1">
          <a:blip r:embed="rId5">
            <a:alphaModFix/>
          </a:blip>
          <a:srcRect b="0" l="0" r="0" t="0"/>
          <a:stretch/>
        </p:blipFill>
        <p:spPr>
          <a:xfrm>
            <a:off x="5024438" y="3296218"/>
            <a:ext cx="5095292" cy="1507953"/>
          </a:xfrm>
          <a:prstGeom prst="rect">
            <a:avLst/>
          </a:prstGeom>
          <a:noFill/>
          <a:ln>
            <a:noFill/>
          </a:ln>
        </p:spPr>
      </p:pic>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5"/>
          <p:cNvSpPr txBox="1"/>
          <p:nvPr>
            <p:ph type="title"/>
          </p:nvPr>
        </p:nvSpPr>
        <p:spPr>
          <a:xfrm>
            <a:off x="2566990" y="1408113"/>
            <a:ext cx="3208337" cy="1028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FFFFFF"/>
              </a:buClr>
              <a:buSzPts val="1800"/>
              <a:buFont typeface="Arial"/>
              <a:buNone/>
            </a:pPr>
            <a:r>
              <a:rPr b="1" lang="sk-SK" sz="1800">
                <a:solidFill>
                  <a:srgbClr val="FFFFFF"/>
                </a:solidFill>
                <a:latin typeface="Nixie One"/>
                <a:ea typeface="Nixie One"/>
                <a:cs typeface="Nixie One"/>
                <a:sym typeface="Nixie One"/>
              </a:rPr>
              <a:t>BASIC INFORMATION</a:t>
            </a:r>
            <a:endParaRPr>
              <a:latin typeface="Arial"/>
              <a:ea typeface="Arial"/>
              <a:cs typeface="Arial"/>
              <a:sym typeface="Arial"/>
            </a:endParaRPr>
          </a:p>
        </p:txBody>
      </p:sp>
      <p:sp>
        <p:nvSpPr>
          <p:cNvPr id="185" name="Google Shape;185;p5"/>
          <p:cNvSpPr txBox="1"/>
          <p:nvPr>
            <p:ph idx="1" type="body"/>
          </p:nvPr>
        </p:nvSpPr>
        <p:spPr>
          <a:xfrm>
            <a:off x="1042417" y="2127616"/>
            <a:ext cx="8867100" cy="4083900"/>
          </a:xfrm>
          <a:prstGeom prst="rect">
            <a:avLst/>
          </a:prstGeom>
          <a:noFill/>
          <a:ln>
            <a:noFill/>
          </a:ln>
        </p:spPr>
        <p:txBody>
          <a:bodyPr anchorCtr="0" anchor="t" bIns="45700" lIns="91425" spcFirstLastPara="1" rIns="91425" wrap="square" tIns="45700">
            <a:noAutofit/>
          </a:bodyPr>
          <a:lstStyle/>
          <a:p>
            <a:pPr indent="-449580" lvl="0" marL="906780" rtl="0" algn="just">
              <a:lnSpc>
                <a:spcPct val="115000"/>
              </a:lnSpc>
              <a:spcBef>
                <a:spcPts val="600"/>
              </a:spcBef>
              <a:spcAft>
                <a:spcPts val="0"/>
              </a:spcAft>
              <a:buSzPts val="2800"/>
              <a:buChar char="▪"/>
            </a:pPr>
            <a:r>
              <a:rPr b="1" lang="sk-SK" sz="1800">
                <a:solidFill>
                  <a:srgbClr val="114454"/>
                </a:solidFill>
                <a:latin typeface="Arial"/>
                <a:ea typeface="Arial"/>
                <a:cs typeface="Arial"/>
                <a:sym typeface="Arial"/>
              </a:rPr>
              <a:t>cell reference – </a:t>
            </a:r>
            <a:r>
              <a:rPr lang="sk-SK" sz="1800">
                <a:solidFill>
                  <a:srgbClr val="114454"/>
                </a:solidFill>
                <a:latin typeface="Arial"/>
                <a:ea typeface="Arial"/>
                <a:cs typeface="Arial"/>
                <a:sym typeface="Arial"/>
              </a:rPr>
              <a:t>its name according to the column and row in which it lies </a:t>
            </a:r>
            <a:endParaRPr/>
          </a:p>
          <a:p>
            <a:pPr indent="-449580" lvl="0" marL="906780" rtl="0" algn="just">
              <a:lnSpc>
                <a:spcPct val="115000"/>
              </a:lnSpc>
              <a:spcBef>
                <a:spcPts val="1800"/>
              </a:spcBef>
              <a:spcAft>
                <a:spcPts val="0"/>
              </a:spcAft>
              <a:buSzPts val="2800"/>
              <a:buChar char="▪"/>
            </a:pPr>
            <a:r>
              <a:rPr lang="sk-SK" sz="1800">
                <a:solidFill>
                  <a:srgbClr val="114454"/>
                </a:solidFill>
                <a:latin typeface="Arial"/>
                <a:ea typeface="Arial"/>
                <a:cs typeface="Arial"/>
                <a:sym typeface="Arial"/>
              </a:rPr>
              <a:t>the expression of a calculation is called the </a:t>
            </a:r>
            <a:r>
              <a:rPr b="1" lang="sk-SK" sz="1800">
                <a:solidFill>
                  <a:srgbClr val="114454"/>
                </a:solidFill>
                <a:latin typeface="Arial"/>
                <a:ea typeface="Arial"/>
                <a:cs typeface="Arial"/>
                <a:sym typeface="Arial"/>
              </a:rPr>
              <a:t>formula</a:t>
            </a:r>
            <a:endParaRPr b="1" sz="1800">
              <a:solidFill>
                <a:srgbClr val="114454"/>
              </a:solidFill>
              <a:latin typeface="Arial"/>
              <a:ea typeface="Arial"/>
              <a:cs typeface="Arial"/>
              <a:sym typeface="Arial"/>
            </a:endParaRPr>
          </a:p>
          <a:p>
            <a:pPr indent="-449580" lvl="0" marL="906780" rtl="0" algn="just">
              <a:lnSpc>
                <a:spcPct val="115000"/>
              </a:lnSpc>
              <a:spcBef>
                <a:spcPts val="1800"/>
              </a:spcBef>
              <a:spcAft>
                <a:spcPts val="0"/>
              </a:spcAft>
              <a:buSzPts val="2800"/>
              <a:buChar char="▪"/>
            </a:pPr>
            <a:r>
              <a:rPr lang="sk-SK" sz="1800">
                <a:solidFill>
                  <a:srgbClr val="114454"/>
                </a:solidFill>
                <a:latin typeface="Arial"/>
                <a:ea typeface="Arial"/>
                <a:cs typeface="Arial"/>
                <a:sym typeface="Arial"/>
              </a:rPr>
              <a:t>a formula always begins with the symbol of </a:t>
            </a:r>
            <a:r>
              <a:rPr b="1" lang="sk-SK" sz="1800">
                <a:solidFill>
                  <a:srgbClr val="114454"/>
                </a:solidFill>
                <a:latin typeface="Arial"/>
                <a:ea typeface="Arial"/>
                <a:cs typeface="Arial"/>
                <a:sym typeface="Arial"/>
              </a:rPr>
              <a:t>= </a:t>
            </a:r>
            <a:r>
              <a:rPr lang="sk-SK" sz="1800">
                <a:solidFill>
                  <a:srgbClr val="114454"/>
                </a:solidFill>
                <a:latin typeface="Arial"/>
                <a:ea typeface="Arial"/>
                <a:cs typeface="Arial"/>
                <a:sym typeface="Arial"/>
              </a:rPr>
              <a:t>(equals). </a:t>
            </a:r>
            <a:endParaRPr/>
          </a:p>
          <a:p>
            <a:pPr indent="-449580" lvl="0" marL="906780" rtl="0" algn="just">
              <a:lnSpc>
                <a:spcPct val="115000"/>
              </a:lnSpc>
              <a:spcBef>
                <a:spcPts val="1800"/>
              </a:spcBef>
              <a:spcAft>
                <a:spcPts val="0"/>
              </a:spcAft>
              <a:buSzPts val="2800"/>
              <a:buChar char="▪"/>
            </a:pPr>
            <a:r>
              <a:rPr lang="sk-SK" sz="1800">
                <a:solidFill>
                  <a:srgbClr val="114454"/>
                </a:solidFill>
                <a:latin typeface="Arial"/>
                <a:ea typeface="Arial"/>
                <a:cs typeface="Arial"/>
                <a:sym typeface="Arial"/>
              </a:rPr>
              <a:t>Mathematical operations of </a:t>
            </a:r>
            <a:r>
              <a:rPr lang="sk-SK" sz="1800">
                <a:latin typeface="Calibri"/>
                <a:ea typeface="Calibri"/>
                <a:cs typeface="Calibri"/>
                <a:sym typeface="Calibri"/>
              </a:rPr>
              <a:t>of addition </a:t>
            </a:r>
            <a:r>
              <a:rPr b="1" lang="sk-SK" sz="1800">
                <a:latin typeface="Calibri"/>
                <a:ea typeface="Calibri"/>
                <a:cs typeface="Calibri"/>
                <a:sym typeface="Calibri"/>
              </a:rPr>
              <a:t>(+)</a:t>
            </a:r>
            <a:r>
              <a:rPr lang="sk-SK" sz="1800">
                <a:latin typeface="Calibri"/>
                <a:ea typeface="Calibri"/>
                <a:cs typeface="Calibri"/>
                <a:sym typeface="Calibri"/>
              </a:rPr>
              <a:t>, multiplication </a:t>
            </a:r>
            <a:r>
              <a:rPr b="1" lang="sk-SK" sz="1800">
                <a:latin typeface="Calibri"/>
                <a:ea typeface="Calibri"/>
                <a:cs typeface="Calibri"/>
                <a:sym typeface="Calibri"/>
              </a:rPr>
              <a:t>(*)</a:t>
            </a:r>
            <a:r>
              <a:rPr lang="sk-SK" sz="1800">
                <a:latin typeface="Calibri"/>
                <a:ea typeface="Calibri"/>
                <a:cs typeface="Calibri"/>
                <a:sym typeface="Calibri"/>
              </a:rPr>
              <a:t>, distraction </a:t>
            </a:r>
            <a:r>
              <a:rPr b="1" lang="sk-SK" sz="1800">
                <a:latin typeface="Calibri"/>
                <a:ea typeface="Calibri"/>
                <a:cs typeface="Calibri"/>
                <a:sym typeface="Calibri"/>
              </a:rPr>
              <a:t>(-)</a:t>
            </a:r>
            <a:r>
              <a:rPr lang="sk-SK" sz="1800">
                <a:latin typeface="Calibri"/>
                <a:ea typeface="Calibri"/>
                <a:cs typeface="Calibri"/>
                <a:sym typeface="Calibri"/>
              </a:rPr>
              <a:t>, division </a:t>
            </a:r>
            <a:r>
              <a:rPr b="1" lang="sk-SK" sz="1800">
                <a:latin typeface="Calibri"/>
                <a:ea typeface="Calibri"/>
                <a:cs typeface="Calibri"/>
                <a:sym typeface="Calibri"/>
              </a:rPr>
              <a:t>(/) </a:t>
            </a:r>
            <a:r>
              <a:rPr lang="sk-SK" sz="1800">
                <a:latin typeface="Calibri"/>
                <a:ea typeface="Calibri"/>
                <a:cs typeface="Calibri"/>
                <a:sym typeface="Calibri"/>
              </a:rPr>
              <a:t>and squaring </a:t>
            </a:r>
            <a:r>
              <a:rPr b="1" lang="sk-SK" sz="1800">
                <a:latin typeface="Calibri"/>
                <a:ea typeface="Calibri"/>
                <a:cs typeface="Calibri"/>
                <a:sym typeface="Calibri"/>
              </a:rPr>
              <a:t>(^) </a:t>
            </a:r>
            <a:r>
              <a:rPr lang="sk-SK" sz="1800">
                <a:latin typeface="Calibri"/>
                <a:ea typeface="Calibri"/>
                <a:cs typeface="Calibri"/>
                <a:sym typeface="Calibri"/>
              </a:rPr>
              <a:t>are used</a:t>
            </a:r>
            <a:endParaRPr b="1" sz="1800">
              <a:solidFill>
                <a:srgbClr val="114454"/>
              </a:solidFill>
              <a:latin typeface="Arial"/>
              <a:ea typeface="Arial"/>
              <a:cs typeface="Arial"/>
              <a:sym typeface="Arial"/>
            </a:endParaRPr>
          </a:p>
          <a:p>
            <a:pPr indent="-449580" lvl="0" marL="906780" rtl="0" algn="just">
              <a:lnSpc>
                <a:spcPct val="115000"/>
              </a:lnSpc>
              <a:spcBef>
                <a:spcPts val="1800"/>
              </a:spcBef>
              <a:spcAft>
                <a:spcPts val="0"/>
              </a:spcAft>
              <a:buSzPts val="2800"/>
              <a:buChar char="▪"/>
            </a:pPr>
            <a:r>
              <a:rPr lang="sk-SK" sz="1800">
                <a:solidFill>
                  <a:srgbClr val="114454"/>
                </a:solidFill>
                <a:latin typeface="Arial"/>
                <a:ea typeface="Arial"/>
                <a:cs typeface="Arial"/>
                <a:sym typeface="Arial"/>
              </a:rPr>
              <a:t>squaring is written by pressing Shift + 6 on an English keyboard</a:t>
            </a:r>
            <a:endParaRPr sz="1800">
              <a:solidFill>
                <a:srgbClr val="114454"/>
              </a:solidFill>
              <a:latin typeface="Arial"/>
              <a:ea typeface="Arial"/>
              <a:cs typeface="Arial"/>
              <a:sym typeface="Arial"/>
            </a:endParaRPr>
          </a:p>
          <a:p>
            <a:pPr indent="-449580" lvl="0" marL="906780" rtl="0" algn="just">
              <a:lnSpc>
                <a:spcPct val="115000"/>
              </a:lnSpc>
              <a:spcBef>
                <a:spcPts val="1800"/>
              </a:spcBef>
              <a:spcAft>
                <a:spcPts val="1200"/>
              </a:spcAft>
              <a:buSzPts val="2800"/>
              <a:buChar char="▪"/>
            </a:pPr>
            <a:r>
              <a:rPr lang="sk-SK" sz="1800">
                <a:solidFill>
                  <a:srgbClr val="114454"/>
                </a:solidFill>
                <a:latin typeface="Arial"/>
                <a:ea typeface="Arial"/>
                <a:cs typeface="Arial"/>
                <a:sym typeface="Arial"/>
              </a:rPr>
              <a:t>the priority of operations is the same as in mathematics</a:t>
            </a:r>
            <a:endParaRPr sz="1800">
              <a:solidFill>
                <a:srgbClr val="114454"/>
              </a:solidFill>
              <a:latin typeface="Arial"/>
              <a:ea typeface="Arial"/>
              <a:cs typeface="Arial"/>
              <a:sym typeface="Arial"/>
            </a:endParaRPr>
          </a:p>
        </p:txBody>
      </p:sp>
      <p:grpSp>
        <p:nvGrpSpPr>
          <p:cNvPr id="186" name="Google Shape;186;p5"/>
          <p:cNvGrpSpPr/>
          <p:nvPr/>
        </p:nvGrpSpPr>
        <p:grpSpPr>
          <a:xfrm>
            <a:off x="1847852" y="1616077"/>
            <a:ext cx="366713" cy="366713"/>
            <a:chOff x="1923675" y="1633650"/>
            <a:chExt cx="436000" cy="435975"/>
          </a:xfrm>
        </p:grpSpPr>
        <p:sp>
          <p:nvSpPr>
            <p:cNvPr id="187" name="Google Shape;187;p5"/>
            <p:cNvSpPr/>
            <p:nvPr/>
          </p:nvSpPr>
          <p:spPr>
            <a:xfrm>
              <a:off x="2209250" y="1633650"/>
              <a:ext cx="150425" cy="150425"/>
            </a:xfrm>
            <a:custGeom>
              <a:rect b="b" l="l" r="r" t="t"/>
              <a:pathLst>
                <a:path extrusionOk="0" fill="none" h="6017" w="6017">
                  <a:moveTo>
                    <a:pt x="5846" y="3605"/>
                  </a:move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919" y="4336"/>
                  </a:lnTo>
                  <a:lnTo>
                    <a:pt x="5967" y="4238"/>
                  </a:lnTo>
                  <a:lnTo>
                    <a:pt x="5992" y="4141"/>
                  </a:lnTo>
                  <a:lnTo>
                    <a:pt x="6016" y="4019"/>
                  </a:lnTo>
                  <a:lnTo>
                    <a:pt x="5992" y="3922"/>
                  </a:lnTo>
                  <a:lnTo>
                    <a:pt x="5967" y="3800"/>
                  </a:lnTo>
                  <a:lnTo>
                    <a:pt x="5919" y="3703"/>
                  </a:lnTo>
                  <a:lnTo>
                    <a:pt x="5846" y="3605"/>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88" name="Google Shape;188;p5"/>
            <p:cNvSpPr/>
            <p:nvPr/>
          </p:nvSpPr>
          <p:spPr>
            <a:xfrm>
              <a:off x="2019900" y="1757250"/>
              <a:ext cx="261825" cy="261850"/>
            </a:xfrm>
            <a:custGeom>
              <a:rect b="b" l="l" r="r" t="t"/>
              <a:pathLst>
                <a:path extrusionOk="0" fill="none" h="10474" w="10473">
                  <a:moveTo>
                    <a:pt x="10473" y="1"/>
                  </a:moveTo>
                  <a:lnTo>
                    <a:pt x="0" y="10473"/>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89" name="Google Shape;189;p5"/>
            <p:cNvSpPr/>
            <p:nvPr/>
          </p:nvSpPr>
          <p:spPr>
            <a:xfrm>
              <a:off x="1923675" y="1681150"/>
              <a:ext cx="388500" cy="388475"/>
            </a:xfrm>
            <a:custGeom>
              <a:rect b="b" l="l" r="r" t="t"/>
              <a:pathLst>
                <a:path extrusionOk="0" fill="none" h="15539" w="15540">
                  <a:moveTo>
                    <a:pt x="11277" y="0"/>
                  </a:moveTo>
                  <a:lnTo>
                    <a:pt x="756" y="10546"/>
                  </a:lnTo>
                  <a:lnTo>
                    <a:pt x="683" y="10619"/>
                  </a:lnTo>
                  <a:lnTo>
                    <a:pt x="634" y="10692"/>
                  </a:lnTo>
                  <a:lnTo>
                    <a:pt x="610" y="10765"/>
                  </a:lnTo>
                  <a:lnTo>
                    <a:pt x="585" y="10863"/>
                  </a:lnTo>
                  <a:lnTo>
                    <a:pt x="1" y="14881"/>
                  </a:lnTo>
                  <a:lnTo>
                    <a:pt x="1" y="15003"/>
                  </a:lnTo>
                  <a:lnTo>
                    <a:pt x="25" y="15149"/>
                  </a:lnTo>
                  <a:lnTo>
                    <a:pt x="98" y="15271"/>
                  </a:lnTo>
                  <a:lnTo>
                    <a:pt x="171" y="15368"/>
                  </a:lnTo>
                  <a:lnTo>
                    <a:pt x="269" y="15441"/>
                  </a:lnTo>
                  <a:lnTo>
                    <a:pt x="366" y="15490"/>
                  </a:lnTo>
                  <a:lnTo>
                    <a:pt x="464" y="15514"/>
                  </a:lnTo>
                  <a:lnTo>
                    <a:pt x="585" y="15539"/>
                  </a:lnTo>
                  <a:lnTo>
                    <a:pt x="659" y="15539"/>
                  </a:lnTo>
                  <a:lnTo>
                    <a:pt x="4677" y="14954"/>
                  </a:lnTo>
                  <a:lnTo>
                    <a:pt x="4848" y="14905"/>
                  </a:lnTo>
                  <a:lnTo>
                    <a:pt x="4921" y="14857"/>
                  </a:lnTo>
                  <a:lnTo>
                    <a:pt x="4994" y="14784"/>
                  </a:lnTo>
                  <a:lnTo>
                    <a:pt x="15539" y="4262"/>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90" name="Google Shape;190;p5"/>
            <p:cNvSpPr/>
            <p:nvPr/>
          </p:nvSpPr>
          <p:spPr>
            <a:xfrm>
              <a:off x="1974225" y="1711575"/>
              <a:ext cx="261825" cy="261850"/>
            </a:xfrm>
            <a:custGeom>
              <a:rect b="b" l="l" r="r" t="t"/>
              <a:pathLst>
                <a:path extrusionOk="0" fill="none" h="10474" w="10473">
                  <a:moveTo>
                    <a:pt x="0" y="10474"/>
                  </a:moveTo>
                  <a:lnTo>
                    <a:pt x="10473" y="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91" name="Google Shape;191;p5"/>
            <p:cNvSpPr/>
            <p:nvPr/>
          </p:nvSpPr>
          <p:spPr>
            <a:xfrm>
              <a:off x="1934650" y="2014200"/>
              <a:ext cx="44475" cy="44475"/>
            </a:xfrm>
            <a:custGeom>
              <a:rect b="b" l="l" r="r" t="t"/>
              <a:pathLst>
                <a:path extrusionOk="0" fill="none" h="1779" w="1779">
                  <a:moveTo>
                    <a:pt x="1778" y="1778"/>
                  </a:moveTo>
                  <a:lnTo>
                    <a:pt x="0" y="0"/>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92" name="Google Shape;192;p5"/>
            <p:cNvSpPr/>
            <p:nvPr/>
          </p:nvSpPr>
          <p:spPr>
            <a:xfrm>
              <a:off x="1944375" y="1947225"/>
              <a:ext cx="101725" cy="101700"/>
            </a:xfrm>
            <a:custGeom>
              <a:rect b="b" l="l" r="r" t="t"/>
              <a:pathLst>
                <a:path extrusionOk="0" fill="none" h="4068" w="4069">
                  <a:moveTo>
                    <a:pt x="1" y="49"/>
                  </a:moveTo>
                  <a:lnTo>
                    <a:pt x="1" y="49"/>
                  </a:lnTo>
                  <a:lnTo>
                    <a:pt x="25" y="0"/>
                  </a:lnTo>
                  <a:lnTo>
                    <a:pt x="4068" y="4043"/>
                  </a:lnTo>
                  <a:lnTo>
                    <a:pt x="4020" y="4068"/>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grpSp>
      <p:sp>
        <p:nvSpPr>
          <p:cNvPr id="193" name="Google Shape;193;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b="0" i="0" lang="sk-SK" sz="800" u="none" cap="none" strike="noStrike">
                <a:solidFill>
                  <a:srgbClr val="FFFFFF"/>
                </a:solidFill>
                <a:latin typeface="Arial"/>
                <a:ea typeface="Arial"/>
                <a:cs typeface="Arial"/>
                <a:sym typeface="Arial"/>
              </a:rPr>
              <a:t>‹#›</a:t>
            </a:fld>
            <a:endParaRPr b="0" i="0" sz="800" u="none" cap="none" strike="noStrike">
              <a:solidFill>
                <a:srgbClr val="FFFFFF"/>
              </a:solidFill>
              <a:latin typeface="Arial"/>
              <a:ea typeface="Arial"/>
              <a:cs typeface="Arial"/>
              <a:sym typeface="Arial"/>
            </a:endParaRPr>
          </a:p>
        </p:txBody>
      </p:sp>
      <p:sp>
        <p:nvSpPr>
          <p:cNvPr id="194" name="Google Shape;194;p5"/>
          <p:cNvSpPr txBox="1"/>
          <p:nvPr/>
        </p:nvSpPr>
        <p:spPr>
          <a:xfrm>
            <a:off x="749813" y="6488887"/>
            <a:ext cx="2711400" cy="327000"/>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195" name="Google Shape;195;p5"/>
          <p:cNvPicPr preferRelativeResize="0"/>
          <p:nvPr/>
        </p:nvPicPr>
        <p:blipFill rotWithShape="1">
          <a:blip r:embed="rId3">
            <a:alphaModFix/>
          </a:blip>
          <a:srcRect b="0" l="0" r="0" t="0"/>
          <a:stretch/>
        </p:blipFill>
        <p:spPr>
          <a:xfrm>
            <a:off x="1809752" y="1071563"/>
            <a:ext cx="2593975" cy="571500"/>
          </a:xfrm>
          <a:prstGeom prst="rect">
            <a:avLst/>
          </a:prstGeom>
          <a:noFill/>
          <a:ln>
            <a:noFill/>
          </a:ln>
        </p:spPr>
      </p:pic>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6"/>
          <p:cNvSpPr txBox="1"/>
          <p:nvPr>
            <p:ph type="ctrTitle"/>
          </p:nvPr>
        </p:nvSpPr>
        <p:spPr>
          <a:xfrm>
            <a:off x="5637227" y="3735400"/>
            <a:ext cx="6342000" cy="116040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SzPts val="4800"/>
              <a:buFont typeface="Arial"/>
              <a:buNone/>
            </a:pPr>
            <a:r>
              <a:rPr b="1" lang="sk-SK">
                <a:latin typeface="Arial"/>
                <a:ea typeface="Arial"/>
                <a:cs typeface="Arial"/>
                <a:sym typeface="Arial"/>
              </a:rPr>
              <a:t>Copying Formulas</a:t>
            </a:r>
            <a:endParaRPr>
              <a:latin typeface="Arial"/>
              <a:ea typeface="Arial"/>
              <a:cs typeface="Arial"/>
              <a:sym typeface="Arial"/>
            </a:endParaRPr>
          </a:p>
        </p:txBody>
      </p:sp>
      <p:sp>
        <p:nvSpPr>
          <p:cNvPr id="201" name="Google Shape;201;p6"/>
          <p:cNvSpPr txBox="1"/>
          <p:nvPr>
            <p:ph idx="1" type="subTitle"/>
          </p:nvPr>
        </p:nvSpPr>
        <p:spPr>
          <a:xfrm>
            <a:off x="5637215" y="4840290"/>
            <a:ext cx="4505325" cy="784225"/>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SzPts val="1800"/>
              <a:buNone/>
            </a:pPr>
            <a:r>
              <a:t/>
            </a:r>
            <a:endParaRPr sz="2800">
              <a:latin typeface="Arial"/>
              <a:ea typeface="Arial"/>
              <a:cs typeface="Arial"/>
              <a:sym typeface="Arial"/>
            </a:endParaRPr>
          </a:p>
        </p:txBody>
      </p:sp>
      <p:sp>
        <p:nvSpPr>
          <p:cNvPr id="202" name="Google Shape;202;p6"/>
          <p:cNvSpPr txBox="1"/>
          <p:nvPr/>
        </p:nvSpPr>
        <p:spPr>
          <a:xfrm>
            <a:off x="1524000" y="1360488"/>
            <a:ext cx="3500438" cy="3783012"/>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0000"/>
              <a:buFont typeface="Arial"/>
              <a:buNone/>
            </a:pPr>
            <a:r>
              <a:rPr b="0" i="0" lang="sk-SK" sz="20000" u="none" cap="none" strike="noStrike">
                <a:solidFill>
                  <a:srgbClr val="18637B"/>
                </a:solidFill>
                <a:latin typeface="Arial"/>
                <a:ea typeface="Arial"/>
                <a:cs typeface="Arial"/>
                <a:sym typeface="Arial"/>
              </a:rPr>
              <a:t>2</a:t>
            </a:r>
            <a:endParaRPr b="0" i="0" sz="1400" u="none" cap="none" strike="noStrike">
              <a:solidFill>
                <a:srgbClr val="000000"/>
              </a:solidFill>
              <a:latin typeface="Arial"/>
              <a:ea typeface="Arial"/>
              <a:cs typeface="Arial"/>
              <a:sym typeface="Arial"/>
            </a:endParaRPr>
          </a:p>
        </p:txBody>
      </p:sp>
      <p:sp>
        <p:nvSpPr>
          <p:cNvPr id="203" name="Google Shape;203;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lang="sk-SK" sz="800">
                <a:solidFill>
                  <a:srgbClr val="FFFFFF"/>
                </a:solidFill>
                <a:latin typeface="Arial"/>
                <a:ea typeface="Arial"/>
                <a:cs typeface="Arial"/>
                <a:sym typeface="Arial"/>
              </a:rPr>
              <a:t>‹#›</a:t>
            </a:fld>
            <a:endParaRPr sz="800">
              <a:solidFill>
                <a:srgbClr val="FFFFFF"/>
              </a:solidFill>
              <a:latin typeface="Arial"/>
              <a:ea typeface="Arial"/>
              <a:cs typeface="Arial"/>
              <a:sym typeface="Arial"/>
            </a:endParaRPr>
          </a:p>
        </p:txBody>
      </p:sp>
      <p:sp>
        <p:nvSpPr>
          <p:cNvPr id="204" name="Google Shape;204;p6"/>
          <p:cNvSpPr txBox="1"/>
          <p:nvPr/>
        </p:nvSpPr>
        <p:spPr>
          <a:xfrm>
            <a:off x="2024063" y="5500690"/>
            <a:ext cx="2711450" cy="327025"/>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205" name="Google Shape;205;p6"/>
          <p:cNvPicPr preferRelativeResize="0"/>
          <p:nvPr/>
        </p:nvPicPr>
        <p:blipFill rotWithShape="1">
          <a:blip r:embed="rId3">
            <a:alphaModFix/>
          </a:blip>
          <a:srcRect b="0" l="0" r="0" t="0"/>
          <a:stretch/>
        </p:blipFill>
        <p:spPr>
          <a:xfrm>
            <a:off x="1738315" y="1000125"/>
            <a:ext cx="2593975" cy="571500"/>
          </a:xfrm>
          <a:prstGeom prst="rect">
            <a:avLst/>
          </a:prstGeom>
          <a:noFill/>
          <a:ln>
            <a:noFill/>
          </a:ln>
        </p:spPr>
      </p:pic>
      <p:pic>
        <p:nvPicPr>
          <p:cNvPr id="206" name="Google Shape;206;p6"/>
          <p:cNvPicPr preferRelativeResize="0"/>
          <p:nvPr/>
        </p:nvPicPr>
        <p:blipFill rotWithShape="1">
          <a:blip r:embed="rId4">
            <a:alphaModFix/>
          </a:blip>
          <a:srcRect b="0" l="0" r="0" t="0"/>
          <a:stretch/>
        </p:blipFill>
        <p:spPr>
          <a:xfrm>
            <a:off x="5238753" y="1337225"/>
            <a:ext cx="5751808" cy="1437952"/>
          </a:xfrm>
          <a:prstGeom prst="rect">
            <a:avLst/>
          </a:prstGeom>
          <a:noFill/>
          <a:ln>
            <a:noFill/>
          </a:ln>
        </p:spPr>
      </p:pic>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7"/>
          <p:cNvSpPr txBox="1"/>
          <p:nvPr>
            <p:ph type="title"/>
          </p:nvPr>
        </p:nvSpPr>
        <p:spPr>
          <a:xfrm>
            <a:off x="2566990" y="1408113"/>
            <a:ext cx="3208337" cy="1028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FFFFFF"/>
              </a:buClr>
              <a:buSzPts val="1800"/>
              <a:buFont typeface="Arial"/>
              <a:buNone/>
            </a:pPr>
            <a:r>
              <a:rPr b="1" lang="sk-SK" sz="1800">
                <a:solidFill>
                  <a:srgbClr val="FFFFFF"/>
                </a:solidFill>
                <a:latin typeface="Nixie One"/>
                <a:ea typeface="Nixie One"/>
                <a:cs typeface="Nixie One"/>
                <a:sym typeface="Nixie One"/>
              </a:rPr>
              <a:t>BASIC INFORMATION</a:t>
            </a:r>
            <a:endParaRPr>
              <a:latin typeface="Arial"/>
              <a:ea typeface="Arial"/>
              <a:cs typeface="Arial"/>
              <a:sym typeface="Arial"/>
            </a:endParaRPr>
          </a:p>
        </p:txBody>
      </p:sp>
      <p:sp>
        <p:nvSpPr>
          <p:cNvPr id="212" name="Google Shape;212;p7"/>
          <p:cNvSpPr txBox="1"/>
          <p:nvPr>
            <p:ph idx="1" type="body"/>
          </p:nvPr>
        </p:nvSpPr>
        <p:spPr>
          <a:xfrm>
            <a:off x="1460064" y="2299407"/>
            <a:ext cx="7540625" cy="3159125"/>
          </a:xfrm>
          <a:prstGeom prst="rect">
            <a:avLst/>
          </a:prstGeom>
          <a:noFill/>
          <a:ln>
            <a:noFill/>
          </a:ln>
        </p:spPr>
        <p:txBody>
          <a:bodyPr anchorCtr="0" anchor="t" bIns="45700" lIns="91425" spcFirstLastPara="1" rIns="91425" wrap="square" tIns="45700">
            <a:noAutofit/>
          </a:bodyPr>
          <a:lstStyle/>
          <a:p>
            <a:pPr indent="-406400" lvl="0" marL="457200" rtl="0" algn="l">
              <a:lnSpc>
                <a:spcPct val="90000"/>
              </a:lnSpc>
              <a:spcBef>
                <a:spcPts val="600"/>
              </a:spcBef>
              <a:spcAft>
                <a:spcPts val="0"/>
              </a:spcAft>
              <a:buClr>
                <a:srgbClr val="114454"/>
              </a:buClr>
              <a:buSzPts val="2800"/>
              <a:buFont typeface="Arial"/>
              <a:buChar char="▪"/>
            </a:pPr>
            <a:r>
              <a:rPr lang="sk-SK" sz="1800">
                <a:solidFill>
                  <a:srgbClr val="114454"/>
                </a:solidFill>
                <a:latin typeface="Arial"/>
                <a:ea typeface="Arial"/>
                <a:cs typeface="Arial"/>
                <a:sym typeface="Arial"/>
              </a:rPr>
              <a:t>automaticky sa upravujú adresy buniek </a:t>
            </a:r>
            <a:endParaRPr>
              <a:solidFill>
                <a:srgbClr val="114454"/>
              </a:solidFill>
              <a:latin typeface="Arial"/>
              <a:ea typeface="Arial"/>
              <a:cs typeface="Arial"/>
              <a:sym typeface="Arial"/>
            </a:endParaRPr>
          </a:p>
        </p:txBody>
      </p:sp>
      <p:grpSp>
        <p:nvGrpSpPr>
          <p:cNvPr id="213" name="Google Shape;213;p7"/>
          <p:cNvGrpSpPr/>
          <p:nvPr/>
        </p:nvGrpSpPr>
        <p:grpSpPr>
          <a:xfrm>
            <a:off x="1847852" y="1616077"/>
            <a:ext cx="366713" cy="366713"/>
            <a:chOff x="1923675" y="1633650"/>
            <a:chExt cx="436000" cy="435975"/>
          </a:xfrm>
        </p:grpSpPr>
        <p:sp>
          <p:nvSpPr>
            <p:cNvPr id="214" name="Google Shape;214;p7"/>
            <p:cNvSpPr/>
            <p:nvPr/>
          </p:nvSpPr>
          <p:spPr>
            <a:xfrm>
              <a:off x="2209250" y="1633650"/>
              <a:ext cx="150425" cy="150425"/>
            </a:xfrm>
            <a:custGeom>
              <a:rect b="b" l="l" r="r" t="t"/>
              <a:pathLst>
                <a:path extrusionOk="0" fill="none" h="6017" w="6017">
                  <a:moveTo>
                    <a:pt x="5846" y="3605"/>
                  </a:move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919" y="4336"/>
                  </a:lnTo>
                  <a:lnTo>
                    <a:pt x="5967" y="4238"/>
                  </a:lnTo>
                  <a:lnTo>
                    <a:pt x="5992" y="4141"/>
                  </a:lnTo>
                  <a:lnTo>
                    <a:pt x="6016" y="4019"/>
                  </a:lnTo>
                  <a:lnTo>
                    <a:pt x="5992" y="3922"/>
                  </a:lnTo>
                  <a:lnTo>
                    <a:pt x="5967" y="3800"/>
                  </a:lnTo>
                  <a:lnTo>
                    <a:pt x="5919" y="3703"/>
                  </a:lnTo>
                  <a:lnTo>
                    <a:pt x="5846" y="3605"/>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15" name="Google Shape;215;p7"/>
            <p:cNvSpPr/>
            <p:nvPr/>
          </p:nvSpPr>
          <p:spPr>
            <a:xfrm>
              <a:off x="2019900" y="1757250"/>
              <a:ext cx="261825" cy="261850"/>
            </a:xfrm>
            <a:custGeom>
              <a:rect b="b" l="l" r="r" t="t"/>
              <a:pathLst>
                <a:path extrusionOk="0" fill="none" h="10474" w="10473">
                  <a:moveTo>
                    <a:pt x="10473" y="1"/>
                  </a:moveTo>
                  <a:lnTo>
                    <a:pt x="0" y="10473"/>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16" name="Google Shape;216;p7"/>
            <p:cNvSpPr/>
            <p:nvPr/>
          </p:nvSpPr>
          <p:spPr>
            <a:xfrm>
              <a:off x="1923675" y="1681150"/>
              <a:ext cx="388500" cy="388475"/>
            </a:xfrm>
            <a:custGeom>
              <a:rect b="b" l="l" r="r" t="t"/>
              <a:pathLst>
                <a:path extrusionOk="0" fill="none" h="15539" w="15540">
                  <a:moveTo>
                    <a:pt x="11277" y="0"/>
                  </a:moveTo>
                  <a:lnTo>
                    <a:pt x="756" y="10546"/>
                  </a:lnTo>
                  <a:lnTo>
                    <a:pt x="683" y="10619"/>
                  </a:lnTo>
                  <a:lnTo>
                    <a:pt x="634" y="10692"/>
                  </a:lnTo>
                  <a:lnTo>
                    <a:pt x="610" y="10765"/>
                  </a:lnTo>
                  <a:lnTo>
                    <a:pt x="585" y="10863"/>
                  </a:lnTo>
                  <a:lnTo>
                    <a:pt x="1" y="14881"/>
                  </a:lnTo>
                  <a:lnTo>
                    <a:pt x="1" y="15003"/>
                  </a:lnTo>
                  <a:lnTo>
                    <a:pt x="25" y="15149"/>
                  </a:lnTo>
                  <a:lnTo>
                    <a:pt x="98" y="15271"/>
                  </a:lnTo>
                  <a:lnTo>
                    <a:pt x="171" y="15368"/>
                  </a:lnTo>
                  <a:lnTo>
                    <a:pt x="269" y="15441"/>
                  </a:lnTo>
                  <a:lnTo>
                    <a:pt x="366" y="15490"/>
                  </a:lnTo>
                  <a:lnTo>
                    <a:pt x="464" y="15514"/>
                  </a:lnTo>
                  <a:lnTo>
                    <a:pt x="585" y="15539"/>
                  </a:lnTo>
                  <a:lnTo>
                    <a:pt x="659" y="15539"/>
                  </a:lnTo>
                  <a:lnTo>
                    <a:pt x="4677" y="14954"/>
                  </a:lnTo>
                  <a:lnTo>
                    <a:pt x="4848" y="14905"/>
                  </a:lnTo>
                  <a:lnTo>
                    <a:pt x="4921" y="14857"/>
                  </a:lnTo>
                  <a:lnTo>
                    <a:pt x="4994" y="14784"/>
                  </a:lnTo>
                  <a:lnTo>
                    <a:pt x="15539" y="4262"/>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17" name="Google Shape;217;p7"/>
            <p:cNvSpPr/>
            <p:nvPr/>
          </p:nvSpPr>
          <p:spPr>
            <a:xfrm>
              <a:off x="1974225" y="1711575"/>
              <a:ext cx="261825" cy="261850"/>
            </a:xfrm>
            <a:custGeom>
              <a:rect b="b" l="l" r="r" t="t"/>
              <a:pathLst>
                <a:path extrusionOk="0" fill="none" h="10474" w="10473">
                  <a:moveTo>
                    <a:pt x="0" y="10474"/>
                  </a:moveTo>
                  <a:lnTo>
                    <a:pt x="10473" y="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18" name="Google Shape;218;p7"/>
            <p:cNvSpPr/>
            <p:nvPr/>
          </p:nvSpPr>
          <p:spPr>
            <a:xfrm>
              <a:off x="1934650" y="2014200"/>
              <a:ext cx="44475" cy="44475"/>
            </a:xfrm>
            <a:custGeom>
              <a:rect b="b" l="l" r="r" t="t"/>
              <a:pathLst>
                <a:path extrusionOk="0" fill="none" h="1779" w="1779">
                  <a:moveTo>
                    <a:pt x="1778" y="1778"/>
                  </a:moveTo>
                  <a:lnTo>
                    <a:pt x="0" y="0"/>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19" name="Google Shape;219;p7"/>
            <p:cNvSpPr/>
            <p:nvPr/>
          </p:nvSpPr>
          <p:spPr>
            <a:xfrm>
              <a:off x="1944375" y="1947225"/>
              <a:ext cx="101725" cy="101700"/>
            </a:xfrm>
            <a:custGeom>
              <a:rect b="b" l="l" r="r" t="t"/>
              <a:pathLst>
                <a:path extrusionOk="0" fill="none" h="4068" w="4069">
                  <a:moveTo>
                    <a:pt x="1" y="49"/>
                  </a:moveTo>
                  <a:lnTo>
                    <a:pt x="1" y="49"/>
                  </a:lnTo>
                  <a:lnTo>
                    <a:pt x="25" y="0"/>
                  </a:lnTo>
                  <a:lnTo>
                    <a:pt x="4068" y="4043"/>
                  </a:lnTo>
                  <a:lnTo>
                    <a:pt x="4020" y="4068"/>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grpSp>
      <p:sp>
        <p:nvSpPr>
          <p:cNvPr id="220" name="Google Shape;220;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lang="sk-SK" sz="800">
                <a:solidFill>
                  <a:srgbClr val="FFFFFF"/>
                </a:solidFill>
                <a:latin typeface="Arial"/>
                <a:ea typeface="Arial"/>
                <a:cs typeface="Arial"/>
                <a:sym typeface="Arial"/>
              </a:rPr>
              <a:t>‹#›</a:t>
            </a:fld>
            <a:endParaRPr sz="800">
              <a:solidFill>
                <a:srgbClr val="FFFFFF"/>
              </a:solidFill>
              <a:latin typeface="Arial"/>
              <a:ea typeface="Arial"/>
              <a:cs typeface="Arial"/>
              <a:sym typeface="Arial"/>
            </a:endParaRPr>
          </a:p>
        </p:txBody>
      </p:sp>
      <p:sp>
        <p:nvSpPr>
          <p:cNvPr id="221" name="Google Shape;221;p7"/>
          <p:cNvSpPr txBox="1"/>
          <p:nvPr/>
        </p:nvSpPr>
        <p:spPr>
          <a:xfrm>
            <a:off x="1751014" y="5874681"/>
            <a:ext cx="2711450" cy="327025"/>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222" name="Google Shape;222;p7"/>
          <p:cNvPicPr preferRelativeResize="0"/>
          <p:nvPr/>
        </p:nvPicPr>
        <p:blipFill rotWithShape="1">
          <a:blip r:embed="rId3">
            <a:alphaModFix/>
          </a:blip>
          <a:srcRect b="0" l="0" r="0" t="0"/>
          <a:stretch/>
        </p:blipFill>
        <p:spPr>
          <a:xfrm>
            <a:off x="1809752" y="1071563"/>
            <a:ext cx="2593975" cy="571500"/>
          </a:xfrm>
          <a:prstGeom prst="rect">
            <a:avLst/>
          </a:prstGeom>
          <a:noFill/>
          <a:ln>
            <a:noFill/>
          </a:ln>
        </p:spPr>
      </p:pic>
      <p:pic>
        <p:nvPicPr>
          <p:cNvPr id="223" name="Google Shape;223;p7"/>
          <p:cNvPicPr preferRelativeResize="0"/>
          <p:nvPr/>
        </p:nvPicPr>
        <p:blipFill rotWithShape="1">
          <a:blip r:embed="rId4">
            <a:alphaModFix/>
          </a:blip>
          <a:srcRect b="0" l="0" r="0" t="0"/>
          <a:stretch/>
        </p:blipFill>
        <p:spPr>
          <a:xfrm>
            <a:off x="6853164" y="3097623"/>
            <a:ext cx="4859130" cy="1738953"/>
          </a:xfrm>
          <a:prstGeom prst="rect">
            <a:avLst/>
          </a:prstGeom>
          <a:noFill/>
          <a:ln>
            <a:noFill/>
          </a:ln>
        </p:spPr>
      </p:pic>
      <p:pic>
        <p:nvPicPr>
          <p:cNvPr id="224" name="Google Shape;224;p7"/>
          <p:cNvPicPr preferRelativeResize="0"/>
          <p:nvPr/>
        </p:nvPicPr>
        <p:blipFill rotWithShape="1">
          <a:blip r:embed="rId5">
            <a:alphaModFix/>
          </a:blip>
          <a:srcRect b="0" l="0" r="0" t="0"/>
          <a:stretch/>
        </p:blipFill>
        <p:spPr>
          <a:xfrm>
            <a:off x="1526070" y="3132220"/>
            <a:ext cx="4381935" cy="1630904"/>
          </a:xfrm>
          <a:prstGeom prst="rect">
            <a:avLst/>
          </a:prstGeom>
          <a:noFill/>
          <a:ln>
            <a:noFill/>
          </a:ln>
        </p:spPr>
      </p:pic>
      <p:sp>
        <p:nvSpPr>
          <p:cNvPr id="225" name="Google Shape;225;p7"/>
          <p:cNvSpPr/>
          <p:nvPr/>
        </p:nvSpPr>
        <p:spPr>
          <a:xfrm>
            <a:off x="5974011" y="3947672"/>
            <a:ext cx="585409" cy="260434"/>
          </a:xfrm>
          <a:prstGeom prst="rightArrow">
            <a:avLst>
              <a:gd fmla="val 50000" name="adj1"/>
              <a:gd fmla="val 50000" name="adj2"/>
            </a:avLst>
          </a:prstGeom>
          <a:solidFill>
            <a:schemeClr val="accent1"/>
          </a:solidFill>
          <a:ln cap="flat" cmpd="sng" w="25400">
            <a:solidFill>
              <a:srgbClr val="3153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8"/>
          <p:cNvSpPr txBox="1"/>
          <p:nvPr>
            <p:ph type="ctrTitle"/>
          </p:nvPr>
        </p:nvSpPr>
        <p:spPr>
          <a:xfrm>
            <a:off x="5637215" y="3735388"/>
            <a:ext cx="4505325" cy="1160462"/>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SzPts val="4800"/>
              <a:buFont typeface="Arial"/>
              <a:buNone/>
            </a:pPr>
            <a:r>
              <a:rPr b="1" lang="sk-SK">
                <a:latin typeface="Arial"/>
                <a:ea typeface="Arial"/>
                <a:cs typeface="Arial"/>
                <a:sym typeface="Arial"/>
              </a:rPr>
              <a:t>Referencing</a:t>
            </a:r>
            <a:endParaRPr>
              <a:latin typeface="Arial"/>
              <a:ea typeface="Arial"/>
              <a:cs typeface="Arial"/>
              <a:sym typeface="Arial"/>
            </a:endParaRPr>
          </a:p>
        </p:txBody>
      </p:sp>
      <p:sp>
        <p:nvSpPr>
          <p:cNvPr id="231" name="Google Shape;231;p8"/>
          <p:cNvSpPr txBox="1"/>
          <p:nvPr>
            <p:ph idx="1" type="subTitle"/>
          </p:nvPr>
        </p:nvSpPr>
        <p:spPr>
          <a:xfrm>
            <a:off x="5637215" y="4840290"/>
            <a:ext cx="4505325" cy="784225"/>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SzPts val="1800"/>
              <a:buNone/>
            </a:pPr>
            <a:r>
              <a:t/>
            </a:r>
            <a:endParaRPr sz="2400">
              <a:latin typeface="Arial"/>
              <a:ea typeface="Arial"/>
              <a:cs typeface="Arial"/>
              <a:sym typeface="Arial"/>
            </a:endParaRPr>
          </a:p>
        </p:txBody>
      </p:sp>
      <p:sp>
        <p:nvSpPr>
          <p:cNvPr id="232" name="Google Shape;232;p8"/>
          <p:cNvSpPr txBox="1"/>
          <p:nvPr/>
        </p:nvSpPr>
        <p:spPr>
          <a:xfrm>
            <a:off x="1524000" y="1360488"/>
            <a:ext cx="3500438" cy="3783012"/>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0000"/>
              <a:buFont typeface="Arial"/>
              <a:buNone/>
            </a:pPr>
            <a:r>
              <a:rPr b="0" i="0" lang="sk-SK" sz="20000" u="none" cap="none" strike="noStrike">
                <a:solidFill>
                  <a:srgbClr val="18637B"/>
                </a:solidFill>
                <a:latin typeface="Arial"/>
                <a:ea typeface="Arial"/>
                <a:cs typeface="Arial"/>
                <a:sym typeface="Arial"/>
              </a:rPr>
              <a:t>3</a:t>
            </a:r>
            <a:endParaRPr b="0" i="0" sz="1400" u="none" cap="none" strike="noStrike">
              <a:solidFill>
                <a:srgbClr val="000000"/>
              </a:solidFill>
              <a:latin typeface="Arial"/>
              <a:ea typeface="Arial"/>
              <a:cs typeface="Arial"/>
              <a:sym typeface="Arial"/>
            </a:endParaRPr>
          </a:p>
        </p:txBody>
      </p:sp>
      <p:sp>
        <p:nvSpPr>
          <p:cNvPr id="233" name="Google Shape;233;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lang="sk-SK" sz="800">
                <a:solidFill>
                  <a:srgbClr val="FFFFFF"/>
                </a:solidFill>
                <a:latin typeface="Arial"/>
                <a:ea typeface="Arial"/>
                <a:cs typeface="Arial"/>
                <a:sym typeface="Arial"/>
              </a:rPr>
              <a:t>‹#›</a:t>
            </a:fld>
            <a:endParaRPr sz="800">
              <a:solidFill>
                <a:srgbClr val="FFFFFF"/>
              </a:solidFill>
              <a:latin typeface="Arial"/>
              <a:ea typeface="Arial"/>
              <a:cs typeface="Arial"/>
              <a:sym typeface="Arial"/>
            </a:endParaRPr>
          </a:p>
        </p:txBody>
      </p:sp>
      <p:sp>
        <p:nvSpPr>
          <p:cNvPr id="234" name="Google Shape;234;p8"/>
          <p:cNvSpPr txBox="1"/>
          <p:nvPr/>
        </p:nvSpPr>
        <p:spPr>
          <a:xfrm>
            <a:off x="2024063" y="5500690"/>
            <a:ext cx="2711450" cy="327025"/>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235" name="Google Shape;235;p8"/>
          <p:cNvPicPr preferRelativeResize="0"/>
          <p:nvPr/>
        </p:nvPicPr>
        <p:blipFill rotWithShape="1">
          <a:blip r:embed="rId3">
            <a:alphaModFix/>
          </a:blip>
          <a:srcRect b="0" l="0" r="0" t="0"/>
          <a:stretch/>
        </p:blipFill>
        <p:spPr>
          <a:xfrm>
            <a:off x="1666877" y="1000125"/>
            <a:ext cx="2593975" cy="571500"/>
          </a:xfrm>
          <a:prstGeom prst="rect">
            <a:avLst/>
          </a:prstGeom>
          <a:noFill/>
          <a:ln>
            <a:noFill/>
          </a:ln>
        </p:spPr>
      </p:pic>
      <p:pic>
        <p:nvPicPr>
          <p:cNvPr id="236" name="Google Shape;236;p8"/>
          <p:cNvPicPr preferRelativeResize="0"/>
          <p:nvPr/>
        </p:nvPicPr>
        <p:blipFill rotWithShape="1">
          <a:blip r:embed="rId4">
            <a:alphaModFix/>
          </a:blip>
          <a:srcRect b="0" l="0" r="0" t="0"/>
          <a:stretch/>
        </p:blipFill>
        <p:spPr>
          <a:xfrm>
            <a:off x="5173806" y="1878032"/>
            <a:ext cx="5192504" cy="1373962"/>
          </a:xfrm>
          <a:prstGeom prst="rect">
            <a:avLst/>
          </a:prstGeom>
          <a:noFill/>
          <a:ln>
            <a:noFill/>
          </a:ln>
        </p:spPr>
      </p:pic>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9"/>
          <p:cNvSpPr txBox="1"/>
          <p:nvPr>
            <p:ph type="title"/>
          </p:nvPr>
        </p:nvSpPr>
        <p:spPr>
          <a:xfrm>
            <a:off x="2566990" y="1408113"/>
            <a:ext cx="3208337" cy="1028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FFFFFF"/>
              </a:buClr>
              <a:buSzPts val="1800"/>
              <a:buFont typeface="Arial"/>
              <a:buNone/>
            </a:pPr>
            <a:r>
              <a:rPr b="1" lang="sk-SK" sz="1800">
                <a:solidFill>
                  <a:srgbClr val="FFFFFF"/>
                </a:solidFill>
                <a:latin typeface="Nixie One"/>
                <a:ea typeface="Nixie One"/>
                <a:cs typeface="Nixie One"/>
                <a:sym typeface="Nixie One"/>
              </a:rPr>
              <a:t>BASIC INFORMATION</a:t>
            </a:r>
            <a:endParaRPr>
              <a:latin typeface="Arial"/>
              <a:ea typeface="Arial"/>
              <a:cs typeface="Arial"/>
              <a:sym typeface="Arial"/>
            </a:endParaRPr>
          </a:p>
        </p:txBody>
      </p:sp>
      <p:sp>
        <p:nvSpPr>
          <p:cNvPr id="242" name="Google Shape;242;p9"/>
          <p:cNvSpPr txBox="1"/>
          <p:nvPr>
            <p:ph idx="1" type="body"/>
          </p:nvPr>
        </p:nvSpPr>
        <p:spPr>
          <a:xfrm>
            <a:off x="1011982" y="2340796"/>
            <a:ext cx="8613028" cy="3159125"/>
          </a:xfrm>
          <a:prstGeom prst="rect">
            <a:avLst/>
          </a:prstGeom>
          <a:noFill/>
          <a:ln>
            <a:noFill/>
          </a:ln>
        </p:spPr>
        <p:txBody>
          <a:bodyPr anchorCtr="0" anchor="t" bIns="45700" lIns="91425" spcFirstLastPara="1" rIns="91425" wrap="square" tIns="45700">
            <a:noAutofit/>
          </a:bodyPr>
          <a:lstStyle/>
          <a:p>
            <a:pPr indent="-406400" lvl="0" marL="457200" rtl="0" algn="l">
              <a:lnSpc>
                <a:spcPct val="150000"/>
              </a:lnSpc>
              <a:spcBef>
                <a:spcPts val="600"/>
              </a:spcBef>
              <a:spcAft>
                <a:spcPts val="0"/>
              </a:spcAft>
              <a:buClr>
                <a:srgbClr val="114454"/>
              </a:buClr>
              <a:buSzPts val="1616"/>
              <a:buChar char="▪"/>
            </a:pPr>
            <a:r>
              <a:rPr lang="sk-SK" sz="1800">
                <a:solidFill>
                  <a:srgbClr val="114454"/>
                </a:solidFill>
                <a:latin typeface="Arial"/>
                <a:ea typeface="Arial"/>
                <a:cs typeface="Arial"/>
                <a:sym typeface="Arial"/>
              </a:rPr>
              <a:t>relative (</a:t>
            </a:r>
            <a:r>
              <a:rPr lang="sk-SK" sz="1800">
                <a:latin typeface="Calibri"/>
                <a:ea typeface="Calibri"/>
                <a:cs typeface="Calibri"/>
                <a:sym typeface="Calibri"/>
              </a:rPr>
              <a:t>e.g., B2, changes when copying</a:t>
            </a:r>
            <a:r>
              <a:rPr lang="sk-SK" sz="1800">
                <a:solidFill>
                  <a:srgbClr val="114454"/>
                </a:solidFill>
                <a:latin typeface="Arial"/>
                <a:ea typeface="Arial"/>
                <a:cs typeface="Arial"/>
                <a:sym typeface="Arial"/>
              </a:rPr>
              <a:t>)</a:t>
            </a:r>
            <a:endParaRPr/>
          </a:p>
          <a:p>
            <a:pPr indent="-406400" lvl="0" marL="457200" rtl="0" algn="l">
              <a:lnSpc>
                <a:spcPct val="150000"/>
              </a:lnSpc>
              <a:spcBef>
                <a:spcPts val="600"/>
              </a:spcBef>
              <a:spcAft>
                <a:spcPts val="0"/>
              </a:spcAft>
              <a:buClr>
                <a:srgbClr val="114454"/>
              </a:buClr>
              <a:buSzPts val="1616"/>
              <a:buChar char="▪"/>
            </a:pPr>
            <a:r>
              <a:rPr lang="sk-SK" sz="1800">
                <a:solidFill>
                  <a:srgbClr val="114454"/>
                </a:solidFill>
                <a:latin typeface="Arial"/>
                <a:ea typeface="Arial"/>
                <a:cs typeface="Arial"/>
                <a:sym typeface="Arial"/>
              </a:rPr>
              <a:t>absolute (</a:t>
            </a:r>
            <a:r>
              <a:rPr lang="sk-SK" sz="1800">
                <a:latin typeface="Calibri"/>
                <a:ea typeface="Calibri"/>
                <a:cs typeface="Calibri"/>
                <a:sym typeface="Calibri"/>
              </a:rPr>
              <a:t>e.g., $B$2, does not change when copying</a:t>
            </a:r>
            <a:r>
              <a:rPr lang="sk-SK" sz="1800">
                <a:solidFill>
                  <a:srgbClr val="114454"/>
                </a:solidFill>
                <a:latin typeface="Arial"/>
                <a:ea typeface="Arial"/>
                <a:cs typeface="Arial"/>
                <a:sym typeface="Arial"/>
              </a:rPr>
              <a:t>)</a:t>
            </a:r>
            <a:endParaRPr/>
          </a:p>
          <a:p>
            <a:pPr indent="-406400" lvl="0" marL="457200" rtl="0" algn="l">
              <a:lnSpc>
                <a:spcPct val="150000"/>
              </a:lnSpc>
              <a:spcBef>
                <a:spcPts val="600"/>
              </a:spcBef>
              <a:spcAft>
                <a:spcPts val="0"/>
              </a:spcAft>
              <a:buClr>
                <a:srgbClr val="114454"/>
              </a:buClr>
              <a:buSzPts val="1616"/>
              <a:buChar char="▪"/>
            </a:pPr>
            <a:r>
              <a:rPr lang="sk-SK" sz="1800">
                <a:solidFill>
                  <a:srgbClr val="114454"/>
                </a:solidFill>
                <a:latin typeface="Arial"/>
                <a:ea typeface="Arial"/>
                <a:cs typeface="Arial"/>
                <a:sym typeface="Arial"/>
              </a:rPr>
              <a:t>mixed (</a:t>
            </a:r>
            <a:r>
              <a:rPr lang="sk-SK" sz="1800">
                <a:latin typeface="Calibri"/>
                <a:ea typeface="Calibri"/>
                <a:cs typeface="Calibri"/>
                <a:sym typeface="Calibri"/>
              </a:rPr>
              <a:t>e.g., B$2 or $B2, one of the references does not change</a:t>
            </a:r>
            <a:r>
              <a:rPr lang="sk-SK" sz="1800">
                <a:solidFill>
                  <a:srgbClr val="114454"/>
                </a:solidFill>
                <a:latin typeface="Arial"/>
                <a:ea typeface="Arial"/>
                <a:cs typeface="Arial"/>
                <a:sym typeface="Arial"/>
              </a:rPr>
              <a:t>)</a:t>
            </a:r>
            <a:endParaRPr/>
          </a:p>
          <a:p>
            <a:pPr indent="-303784" lvl="0" marL="457200" rtl="0" algn="l">
              <a:lnSpc>
                <a:spcPct val="150000"/>
              </a:lnSpc>
              <a:spcBef>
                <a:spcPts val="600"/>
              </a:spcBef>
              <a:spcAft>
                <a:spcPts val="0"/>
              </a:spcAft>
              <a:buClr>
                <a:srgbClr val="114454"/>
              </a:buClr>
              <a:buSzPts val="1616"/>
              <a:buNone/>
            </a:pPr>
            <a:r>
              <a:t/>
            </a:r>
            <a:endParaRPr sz="1800">
              <a:solidFill>
                <a:srgbClr val="114454"/>
              </a:solidFill>
              <a:latin typeface="Arial"/>
              <a:ea typeface="Arial"/>
              <a:cs typeface="Arial"/>
              <a:sym typeface="Arial"/>
            </a:endParaRPr>
          </a:p>
          <a:p>
            <a:pPr indent="-406400" lvl="0" marL="457200" rtl="0" algn="l">
              <a:lnSpc>
                <a:spcPct val="150000"/>
              </a:lnSpc>
              <a:spcBef>
                <a:spcPts val="600"/>
              </a:spcBef>
              <a:spcAft>
                <a:spcPts val="0"/>
              </a:spcAft>
              <a:buClr>
                <a:srgbClr val="114454"/>
              </a:buClr>
              <a:buSzPts val="1616"/>
              <a:buChar char="▪"/>
            </a:pPr>
            <a:r>
              <a:rPr lang="sk-SK" sz="1800">
                <a:solidFill>
                  <a:srgbClr val="114454"/>
                </a:solidFill>
                <a:latin typeface="Arial"/>
                <a:ea typeface="Arial"/>
                <a:cs typeface="Arial"/>
                <a:sym typeface="Arial"/>
              </a:rPr>
              <a:t>the absolute address is marked by pressing the F4 key</a:t>
            </a:r>
            <a:endParaRPr sz="1800">
              <a:solidFill>
                <a:srgbClr val="114454"/>
              </a:solidFill>
              <a:latin typeface="Arial"/>
              <a:ea typeface="Arial"/>
              <a:cs typeface="Arial"/>
              <a:sym typeface="Arial"/>
            </a:endParaRPr>
          </a:p>
          <a:p>
            <a:pPr indent="0" lvl="0" marL="50800" rtl="0" algn="l">
              <a:lnSpc>
                <a:spcPct val="150000"/>
              </a:lnSpc>
              <a:spcBef>
                <a:spcPts val="600"/>
              </a:spcBef>
              <a:spcAft>
                <a:spcPts val="0"/>
              </a:spcAft>
              <a:buClr>
                <a:srgbClr val="114454"/>
              </a:buClr>
              <a:buSzPts val="1616"/>
              <a:buNone/>
            </a:pPr>
            <a:r>
              <a:t/>
            </a:r>
            <a:endParaRPr sz="1600">
              <a:latin typeface="Arial"/>
              <a:ea typeface="Arial"/>
              <a:cs typeface="Arial"/>
              <a:sym typeface="Arial"/>
            </a:endParaRPr>
          </a:p>
        </p:txBody>
      </p:sp>
      <p:grpSp>
        <p:nvGrpSpPr>
          <p:cNvPr id="243" name="Google Shape;243;p9"/>
          <p:cNvGrpSpPr/>
          <p:nvPr/>
        </p:nvGrpSpPr>
        <p:grpSpPr>
          <a:xfrm>
            <a:off x="1847852" y="1616077"/>
            <a:ext cx="366713" cy="366713"/>
            <a:chOff x="1923675" y="1633650"/>
            <a:chExt cx="436000" cy="435975"/>
          </a:xfrm>
        </p:grpSpPr>
        <p:sp>
          <p:nvSpPr>
            <p:cNvPr id="244" name="Google Shape;244;p9"/>
            <p:cNvSpPr/>
            <p:nvPr/>
          </p:nvSpPr>
          <p:spPr>
            <a:xfrm>
              <a:off x="2209250" y="1633650"/>
              <a:ext cx="150425" cy="150425"/>
            </a:xfrm>
            <a:custGeom>
              <a:rect b="b" l="l" r="r" t="t"/>
              <a:pathLst>
                <a:path extrusionOk="0" fill="none" h="6017" w="6017">
                  <a:moveTo>
                    <a:pt x="5846" y="3605"/>
                  </a:move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919" y="4336"/>
                  </a:lnTo>
                  <a:lnTo>
                    <a:pt x="5967" y="4238"/>
                  </a:lnTo>
                  <a:lnTo>
                    <a:pt x="5992" y="4141"/>
                  </a:lnTo>
                  <a:lnTo>
                    <a:pt x="6016" y="4019"/>
                  </a:lnTo>
                  <a:lnTo>
                    <a:pt x="5992" y="3922"/>
                  </a:lnTo>
                  <a:lnTo>
                    <a:pt x="5967" y="3800"/>
                  </a:lnTo>
                  <a:lnTo>
                    <a:pt x="5919" y="3703"/>
                  </a:lnTo>
                  <a:lnTo>
                    <a:pt x="5846" y="3605"/>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45" name="Google Shape;245;p9"/>
            <p:cNvSpPr/>
            <p:nvPr/>
          </p:nvSpPr>
          <p:spPr>
            <a:xfrm>
              <a:off x="2019900" y="1757250"/>
              <a:ext cx="261825" cy="261850"/>
            </a:xfrm>
            <a:custGeom>
              <a:rect b="b" l="l" r="r" t="t"/>
              <a:pathLst>
                <a:path extrusionOk="0" fill="none" h="10474" w="10473">
                  <a:moveTo>
                    <a:pt x="10473" y="1"/>
                  </a:moveTo>
                  <a:lnTo>
                    <a:pt x="0" y="10473"/>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46" name="Google Shape;246;p9"/>
            <p:cNvSpPr/>
            <p:nvPr/>
          </p:nvSpPr>
          <p:spPr>
            <a:xfrm>
              <a:off x="1923675" y="1681150"/>
              <a:ext cx="388500" cy="388475"/>
            </a:xfrm>
            <a:custGeom>
              <a:rect b="b" l="l" r="r" t="t"/>
              <a:pathLst>
                <a:path extrusionOk="0" fill="none" h="15539" w="15540">
                  <a:moveTo>
                    <a:pt x="11277" y="0"/>
                  </a:moveTo>
                  <a:lnTo>
                    <a:pt x="756" y="10546"/>
                  </a:lnTo>
                  <a:lnTo>
                    <a:pt x="683" y="10619"/>
                  </a:lnTo>
                  <a:lnTo>
                    <a:pt x="634" y="10692"/>
                  </a:lnTo>
                  <a:lnTo>
                    <a:pt x="610" y="10765"/>
                  </a:lnTo>
                  <a:lnTo>
                    <a:pt x="585" y="10863"/>
                  </a:lnTo>
                  <a:lnTo>
                    <a:pt x="1" y="14881"/>
                  </a:lnTo>
                  <a:lnTo>
                    <a:pt x="1" y="15003"/>
                  </a:lnTo>
                  <a:lnTo>
                    <a:pt x="25" y="15149"/>
                  </a:lnTo>
                  <a:lnTo>
                    <a:pt x="98" y="15271"/>
                  </a:lnTo>
                  <a:lnTo>
                    <a:pt x="171" y="15368"/>
                  </a:lnTo>
                  <a:lnTo>
                    <a:pt x="269" y="15441"/>
                  </a:lnTo>
                  <a:lnTo>
                    <a:pt x="366" y="15490"/>
                  </a:lnTo>
                  <a:lnTo>
                    <a:pt x="464" y="15514"/>
                  </a:lnTo>
                  <a:lnTo>
                    <a:pt x="585" y="15539"/>
                  </a:lnTo>
                  <a:lnTo>
                    <a:pt x="659" y="15539"/>
                  </a:lnTo>
                  <a:lnTo>
                    <a:pt x="4677" y="14954"/>
                  </a:lnTo>
                  <a:lnTo>
                    <a:pt x="4848" y="14905"/>
                  </a:lnTo>
                  <a:lnTo>
                    <a:pt x="4921" y="14857"/>
                  </a:lnTo>
                  <a:lnTo>
                    <a:pt x="4994" y="14784"/>
                  </a:lnTo>
                  <a:lnTo>
                    <a:pt x="15539" y="4262"/>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47" name="Google Shape;247;p9"/>
            <p:cNvSpPr/>
            <p:nvPr/>
          </p:nvSpPr>
          <p:spPr>
            <a:xfrm>
              <a:off x="1974225" y="1711575"/>
              <a:ext cx="261825" cy="261850"/>
            </a:xfrm>
            <a:custGeom>
              <a:rect b="b" l="l" r="r" t="t"/>
              <a:pathLst>
                <a:path extrusionOk="0" fill="none" h="10474" w="10473">
                  <a:moveTo>
                    <a:pt x="0" y="10474"/>
                  </a:moveTo>
                  <a:lnTo>
                    <a:pt x="10473" y="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48" name="Google Shape;248;p9"/>
            <p:cNvSpPr/>
            <p:nvPr/>
          </p:nvSpPr>
          <p:spPr>
            <a:xfrm>
              <a:off x="1934650" y="2014200"/>
              <a:ext cx="44475" cy="44475"/>
            </a:xfrm>
            <a:custGeom>
              <a:rect b="b" l="l" r="r" t="t"/>
              <a:pathLst>
                <a:path extrusionOk="0" fill="none" h="1779" w="1779">
                  <a:moveTo>
                    <a:pt x="1778" y="1778"/>
                  </a:moveTo>
                  <a:lnTo>
                    <a:pt x="0" y="0"/>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249" name="Google Shape;249;p9"/>
            <p:cNvSpPr/>
            <p:nvPr/>
          </p:nvSpPr>
          <p:spPr>
            <a:xfrm>
              <a:off x="1944375" y="1947225"/>
              <a:ext cx="101725" cy="101700"/>
            </a:xfrm>
            <a:custGeom>
              <a:rect b="b" l="l" r="r" t="t"/>
              <a:pathLst>
                <a:path extrusionOk="0" fill="none" h="4068" w="4069">
                  <a:moveTo>
                    <a:pt x="1" y="49"/>
                  </a:moveTo>
                  <a:lnTo>
                    <a:pt x="1" y="49"/>
                  </a:lnTo>
                  <a:lnTo>
                    <a:pt x="25" y="0"/>
                  </a:lnTo>
                  <a:lnTo>
                    <a:pt x="4068" y="4043"/>
                  </a:lnTo>
                  <a:lnTo>
                    <a:pt x="4020" y="4068"/>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grpSp>
      <p:sp>
        <p:nvSpPr>
          <p:cNvPr id="250" name="Google Shape;25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lang="sk-SK" sz="800">
                <a:solidFill>
                  <a:srgbClr val="FFFFFF"/>
                </a:solidFill>
                <a:latin typeface="Arial"/>
                <a:ea typeface="Arial"/>
                <a:cs typeface="Arial"/>
                <a:sym typeface="Arial"/>
              </a:rPr>
              <a:t>‹#›</a:t>
            </a:fld>
            <a:endParaRPr sz="800">
              <a:solidFill>
                <a:srgbClr val="FFFFFF"/>
              </a:solidFill>
              <a:latin typeface="Arial"/>
              <a:ea typeface="Arial"/>
              <a:cs typeface="Arial"/>
              <a:sym typeface="Arial"/>
            </a:endParaRPr>
          </a:p>
        </p:txBody>
      </p:sp>
      <p:sp>
        <p:nvSpPr>
          <p:cNvPr id="251" name="Google Shape;251;p9"/>
          <p:cNvSpPr txBox="1"/>
          <p:nvPr/>
        </p:nvSpPr>
        <p:spPr>
          <a:xfrm>
            <a:off x="1738313" y="5673727"/>
            <a:ext cx="2711450" cy="327025"/>
          </a:xfrm>
          <a:prstGeom prst="rect">
            <a:avLst/>
          </a:prstGeom>
          <a:solidFill>
            <a:srgbClr val="54813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Arial"/>
              <a:buNone/>
            </a:pPr>
            <a:r>
              <a:rPr b="1" i="0" lang="sk-SK" sz="900" u="none" cap="none" strike="noStrike">
                <a:solidFill>
                  <a:schemeClr val="dk1"/>
                </a:solidFill>
                <a:latin typeface="Arial"/>
                <a:ea typeface="Arial"/>
                <a:cs typeface="Arial"/>
                <a:sym typeface="Arial"/>
              </a:rPr>
              <a:t>2020-1-SK01-KA226-SCH-094350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900"/>
              <a:buFont typeface="Arial"/>
              <a:buNone/>
            </a:pPr>
            <a:r>
              <a:t/>
            </a:r>
            <a:endParaRPr b="1" i="0" sz="900" u="none" cap="none" strike="noStrike">
              <a:solidFill>
                <a:srgbClr val="114454"/>
              </a:solidFill>
              <a:latin typeface="Arial"/>
              <a:ea typeface="Arial"/>
              <a:cs typeface="Arial"/>
              <a:sym typeface="Arial"/>
            </a:endParaRPr>
          </a:p>
        </p:txBody>
      </p:sp>
      <p:pic>
        <p:nvPicPr>
          <p:cNvPr descr="Erasmus+ logo EN.jpg" id="252" name="Google Shape;252;p9"/>
          <p:cNvPicPr preferRelativeResize="0"/>
          <p:nvPr/>
        </p:nvPicPr>
        <p:blipFill rotWithShape="1">
          <a:blip r:embed="rId3">
            <a:alphaModFix/>
          </a:blip>
          <a:srcRect b="0" l="0" r="0" t="0"/>
          <a:stretch/>
        </p:blipFill>
        <p:spPr>
          <a:xfrm>
            <a:off x="1809752" y="1071563"/>
            <a:ext cx="2593975" cy="571500"/>
          </a:xfrm>
          <a:prstGeom prst="rect">
            <a:avLst/>
          </a:prstGeom>
          <a:noFill/>
          <a:ln>
            <a:noFill/>
          </a:ln>
        </p:spPr>
      </p:pic>
    </p:spTree>
  </p:cSld>
  <p:clrMapOvr>
    <a:masterClrMapping/>
  </p:clrMapOvr>
  <p:transition>
    <p:fade thruBlk="1"/>
  </p:transition>
</p:sld>
</file>

<file path=ppt/theme/theme1.xml><?xml version="1.0" encoding="utf-8"?>
<a:theme xmlns:a="http://schemas.openxmlformats.org/drawingml/2006/main" xmlns:r="http://schemas.openxmlformats.org/officeDocument/2006/relationships" name="Motív balíka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tív balíka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2021-07-19T14:58:12Z</dcterms:created>
  <dc:creator>Jano Filovkin</dc:creator>
</cp:coreProperties>
</file>